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320" r:id="rId2"/>
    <p:sldId id="321" r:id="rId3"/>
    <p:sldId id="343" r:id="rId4"/>
    <p:sldId id="311" r:id="rId5"/>
    <p:sldId id="324" r:id="rId6"/>
    <p:sldId id="337" r:id="rId7"/>
    <p:sldId id="290" r:id="rId8"/>
    <p:sldId id="305" r:id="rId9"/>
    <p:sldId id="339" r:id="rId10"/>
    <p:sldId id="329" r:id="rId11"/>
    <p:sldId id="330" r:id="rId12"/>
    <p:sldId id="340" r:id="rId13"/>
    <p:sldId id="332" r:id="rId14"/>
    <p:sldId id="318" r:id="rId15"/>
    <p:sldId id="336" r:id="rId16"/>
    <p:sldId id="307" r:id="rId17"/>
    <p:sldId id="310" r:id="rId18"/>
    <p:sldId id="335" r:id="rId19"/>
    <p:sldId id="308" r:id="rId20"/>
    <p:sldId id="338" r:id="rId21"/>
    <p:sldId id="341" r:id="rId22"/>
    <p:sldId id="342" r:id="rId2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8" autoAdjust="0"/>
    <p:restoredTop sz="75307" autoAdjust="0"/>
  </p:normalViewPr>
  <p:slideViewPr>
    <p:cSldViewPr>
      <p:cViewPr varScale="1">
        <p:scale>
          <a:sx n="73" d="100"/>
          <a:sy n="73" d="100"/>
        </p:scale>
        <p:origin x="1704" y="6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7342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43422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51628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0542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5180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40406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2970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3153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7945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7692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953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8274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52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29434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6005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5085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95534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7621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8/27/2018</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5.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unity.mis.temple.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azi.niaz.ahmed@templ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r>
              <a:rPr lang="en-US" i="1" dirty="0">
                <a:solidFill>
                  <a:srgbClr val="000000"/>
                </a:solidFill>
                <a:effectLst>
                  <a:outerShdw blurRad="38100" dist="38100" dir="2700000" algn="tl">
                    <a:srgbClr val="000000">
                      <a:alpha val="43137"/>
                    </a:srgbClr>
                  </a:outerShdw>
                </a:effectLst>
              </a:rPr>
              <a:t>Mary Muldoon</a:t>
            </a: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sz="3600" dirty="0"/>
              <a:t>Wikipedia (and other questionable sources)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ext uri="{D42A27DB-BD31-4B8C-83A1-F6EECF244321}">
                <p14:modId xmlns:p14="http://schemas.microsoft.com/office/powerpoint/2010/main" val="2686758968"/>
              </p:ext>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370299233"/>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3"/>
              </a:rPr>
              <a:t> https://community.mis.temple.edu/</a:t>
            </a:r>
            <a:r>
              <a:rPr lang="en-US" sz="2400" dirty="0"/>
              <a:t> </a:t>
            </a:r>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Support</a:t>
            </a:r>
          </a:p>
        </p:txBody>
      </p:sp>
      <p:sp>
        <p:nvSpPr>
          <p:cNvPr id="3" name="Content Placeholder 2"/>
          <p:cNvSpPr>
            <a:spLocks noGrp="1"/>
          </p:cNvSpPr>
          <p:nvPr>
            <p:ph idx="1"/>
          </p:nvPr>
        </p:nvSpPr>
        <p:spPr>
          <a:effectLst/>
        </p:spPr>
        <p:txBody>
          <a:bodyPr/>
          <a:lstStyle/>
          <a:p>
            <a:r>
              <a:rPr lang="en-US" dirty="0"/>
              <a:t> My ITA : </a:t>
            </a:r>
            <a:r>
              <a:rPr lang="en-US" dirty="0" err="1">
                <a:effectLst/>
              </a:rPr>
              <a:t>Kazi</a:t>
            </a:r>
            <a:r>
              <a:rPr lang="en-US" dirty="0">
                <a:effectLst/>
              </a:rPr>
              <a:t> Ahmed  </a:t>
            </a:r>
            <a:r>
              <a:rPr lang="en-US" dirty="0">
                <a:hlinkClick r:id="rId3"/>
              </a:rPr>
              <a:t>kazi.niaz.ahmed@temple.edu</a:t>
            </a:r>
            <a:endParaRPr lang="en-US" dirty="0"/>
          </a:p>
          <a:p>
            <a:r>
              <a:rPr lang="en-US" dirty="0"/>
              <a:t> My Office Hours :  By Appointment</a:t>
            </a:r>
          </a:p>
          <a:p>
            <a:r>
              <a:rPr lang="en-US" dirty="0"/>
              <a:t> My Email : mary.muldoon@temple.edu</a:t>
            </a:r>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1495" y="342900"/>
            <a:ext cx="8628136" cy="685800"/>
          </a:xfrm>
        </p:spPr>
        <p:txBody>
          <a:bodyPr>
            <a:normAutofit/>
          </a:bodyPr>
          <a:lstStyle/>
          <a:p>
            <a:pPr eaLnBrk="1" hangingPunct="1"/>
            <a:r>
              <a:rPr lang="en-US" sz="3600" dirty="0"/>
              <a:t>Intro to instructor</a:t>
            </a:r>
          </a:p>
        </p:txBody>
      </p:sp>
      <p:sp>
        <p:nvSpPr>
          <p:cNvPr id="6147" name="Rectangle 3"/>
          <p:cNvSpPr>
            <a:spLocks noGrp="1" noChangeArrowheads="1"/>
          </p:cNvSpPr>
          <p:nvPr>
            <p:ph idx="1"/>
          </p:nvPr>
        </p:nvSpPr>
        <p:spPr>
          <a:xfrm>
            <a:off x="770369" y="1270000"/>
            <a:ext cx="8805431" cy="4102100"/>
          </a:xfrm>
          <a:effectLst/>
        </p:spPr>
        <p:txBody>
          <a:bodyPr>
            <a:normAutofit fontScale="85000" lnSpcReduction="10000"/>
          </a:bodyPr>
          <a:lstStyle/>
          <a:p>
            <a:pPr marL="20175" indent="0" algn="ctr">
              <a:spcBef>
                <a:spcPct val="0"/>
              </a:spcBef>
              <a:buNone/>
            </a:pPr>
            <a:r>
              <a:rPr lang="en-US" sz="4200" dirty="0">
                <a:latin typeface="+mj-lt"/>
                <a:ea typeface="+mj-ea"/>
                <a:cs typeface="Trebuchet MS"/>
              </a:rPr>
              <a:t>Professor Mary Muldoon</a:t>
            </a:r>
          </a:p>
          <a:p>
            <a:pPr>
              <a:buFont typeface="Wingdings" panose="05000000000000000000" pitchFamily="2" charset="2"/>
              <a:buChar char="Ø"/>
            </a:pPr>
            <a:r>
              <a:rPr lang="en-US" sz="3100" dirty="0">
                <a:effectLst/>
              </a:rPr>
              <a:t>35 Years of Information Technology and Finance experience in both pharma and financial services industries.  </a:t>
            </a:r>
          </a:p>
          <a:p>
            <a:pPr>
              <a:buFont typeface="Wingdings" panose="05000000000000000000" pitchFamily="2" charset="2"/>
              <a:buChar char="Ø"/>
            </a:pPr>
            <a:r>
              <a:rPr lang="en-US" sz="3100" dirty="0">
                <a:effectLst/>
              </a:rPr>
              <a:t>Mary was with Pfizer 19 years serving in several key positions.  Mary recently retired as the Director of Technology Infrastructure: Acquisitions, Collaborations &amp; Divestitures.    </a:t>
            </a:r>
          </a:p>
          <a:p>
            <a:pPr>
              <a:buFont typeface="Wingdings" panose="05000000000000000000" pitchFamily="2" charset="2"/>
              <a:buChar char="Ø"/>
            </a:pPr>
            <a:r>
              <a:rPr lang="en-US" sz="3100" dirty="0">
                <a:effectLst/>
              </a:rPr>
              <a:t>Earned a Bachelor of Science from Drexel University and Master of Science from the University of Pennsylvania.</a:t>
            </a:r>
          </a:p>
        </p:txBody>
      </p:sp>
    </p:spTree>
    <p:extLst>
      <p:ext uri="{BB962C8B-B14F-4D97-AF65-F5344CB8AC3E}">
        <p14:creationId xmlns:p14="http://schemas.microsoft.com/office/powerpoint/2010/main" val="197030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6B2B50-C797-4F44-A3CB-35BB4F3CDAA8}"/>
              </a:ext>
            </a:extLst>
          </p:cNvPr>
          <p:cNvSpPr txBox="1"/>
          <p:nvPr/>
        </p:nvSpPr>
        <p:spPr>
          <a:xfrm>
            <a:off x="660400" y="876300"/>
            <a:ext cx="9144000" cy="3970318"/>
          </a:xfrm>
          <a:prstGeom prst="rect">
            <a:avLst/>
          </a:prstGeom>
          <a:noFill/>
        </p:spPr>
        <p:txBody>
          <a:bodyPr wrap="square" rtlCol="0">
            <a:spAutoFit/>
          </a:bodyPr>
          <a:lstStyle/>
          <a:p>
            <a:r>
              <a:rPr lang="en-US" sz="6600" dirty="0"/>
              <a:t>“</a:t>
            </a:r>
            <a:r>
              <a:rPr lang="en-US" sz="6600" i="1" dirty="0"/>
              <a:t>Tell me and I forget.  Teach me and I remember.  Involve me and I learn.</a:t>
            </a:r>
            <a:r>
              <a:rPr lang="en-US" sz="6600" dirty="0"/>
              <a:t>”</a:t>
            </a:r>
          </a:p>
          <a:p>
            <a:r>
              <a:rPr lang="en-US" sz="5400"/>
              <a:t>               – </a:t>
            </a:r>
            <a:r>
              <a:rPr lang="en-US" sz="5400" dirty="0"/>
              <a:t>Benjamin Franklin</a:t>
            </a:r>
          </a:p>
        </p:txBody>
      </p:sp>
    </p:spTree>
    <p:extLst>
      <p:ext uri="{BB962C8B-B14F-4D97-AF65-F5344CB8AC3E}">
        <p14:creationId xmlns:p14="http://schemas.microsoft.com/office/powerpoint/2010/main" val="248963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6</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normAutofit/>
          </a:bodyPr>
          <a:lstStyle/>
          <a:p>
            <a:r>
              <a:rPr lang="en-US" sz="3600"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val="20000"/>
                    </a:ext>
                  </a:extLst>
                </a:gridCol>
                <a:gridCol w="1186962">
                  <a:extLst>
                    <a:ext uri="{9D8B030D-6E8A-4147-A177-3AD203B41FA5}">
                      <a16:colId xmlns:a16="http://schemas.microsoft.com/office/drawing/2014/main"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No Required Textbooks!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914900"/>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1415</TotalTime>
  <Words>1040</Words>
  <Application>Microsoft Office PowerPoint</Application>
  <PresentationFormat>Custom</PresentationFormat>
  <Paragraphs>177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Calisto MT</vt:lpstr>
      <vt:lpstr>Helvetica</vt:lpstr>
      <vt:lpstr>Trebuchet MS</vt:lpstr>
      <vt:lpstr>Wingdings</vt:lpstr>
      <vt:lpstr>Wingdings 2</vt:lpstr>
      <vt:lpstr>MIS2101</vt:lpstr>
      <vt:lpstr>Information Systems in Organizations  Introduction Mary Muldoon</vt:lpstr>
      <vt:lpstr>Intro to instructor</vt:lpstr>
      <vt:lpstr>PowerPoint Presentation</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Mary Muldoon</cp:lastModifiedBy>
  <cp:revision>120</cp:revision>
  <dcterms:created xsi:type="dcterms:W3CDTF">2015-03-16T11:37:14Z</dcterms:created>
  <dcterms:modified xsi:type="dcterms:W3CDTF">2018-08-27T16:50:43Z</dcterms:modified>
</cp:coreProperties>
</file>