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6" r:id="rId2"/>
    <p:sldId id="273" r:id="rId3"/>
    <p:sldId id="269" r:id="rId4"/>
    <p:sldId id="27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 Martin" initials="MM" lastIdx="1" clrIdx="0">
    <p:extLst>
      <p:ext uri="{19B8F6BF-5375-455C-9EA6-DF929625EA0E}">
        <p15:presenceInfo xmlns:p15="http://schemas.microsoft.com/office/powerpoint/2012/main" userId="dd42925f1cd8664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26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95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90197-29E2-4C6E-BCAF-BF302B3B984B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1E962A-3648-4AD7-8C47-163757932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6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alphaModFix amt="25000"/>
            <a:duotone>
              <a:schemeClr val="bg2">
                <a:shade val="80000"/>
                <a:lumMod val="80000"/>
              </a:schemeClr>
              <a:schemeClr val="bg2">
                <a:tint val="98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52"/>
            <a:ext cx="9440035" cy="1828801"/>
          </a:xfrm>
        </p:spPr>
        <p:txBody>
          <a:bodyPr anchor="b">
            <a:normAutofit/>
          </a:bodyPr>
          <a:lstStyle>
            <a:lvl1pPr algn="ctr">
              <a:defRPr sz="319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42"/>
            <a:ext cx="9440035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269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39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09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79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49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19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89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59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90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11" y="4565260"/>
            <a:ext cx="10355327" cy="543472"/>
          </a:xfrm>
        </p:spPr>
        <p:txBody>
          <a:bodyPr anchor="b">
            <a:normAutofit/>
          </a:bodyPr>
          <a:lstStyle>
            <a:lvl1pPr algn="ctr">
              <a:defRPr sz="16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50" y="695011"/>
            <a:ext cx="9845347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182"/>
            </a:lvl1pPr>
            <a:lvl2pPr marL="269972" indent="0">
              <a:buNone/>
              <a:defRPr sz="1182"/>
            </a:lvl2pPr>
            <a:lvl3pPr marL="539944" indent="0">
              <a:buNone/>
              <a:defRPr sz="1182"/>
            </a:lvl3pPr>
            <a:lvl4pPr marL="809916" indent="0">
              <a:buNone/>
              <a:defRPr sz="1182"/>
            </a:lvl4pPr>
            <a:lvl5pPr marL="1079887" indent="0">
              <a:buNone/>
              <a:defRPr sz="1182"/>
            </a:lvl5pPr>
            <a:lvl6pPr marL="1349861" indent="0">
              <a:buNone/>
              <a:defRPr sz="1182"/>
            </a:lvl6pPr>
            <a:lvl7pPr marL="1619833" indent="0">
              <a:buNone/>
              <a:defRPr sz="1182"/>
            </a:lvl7pPr>
            <a:lvl8pPr marL="1889804" indent="0">
              <a:buNone/>
              <a:defRPr sz="1182"/>
            </a:lvl8pPr>
            <a:lvl9pPr marL="2159777" indent="0">
              <a:buNone/>
              <a:defRPr sz="118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5108739"/>
            <a:ext cx="10353763" cy="682472"/>
          </a:xfrm>
        </p:spPr>
        <p:txBody>
          <a:bodyPr anchor="t"/>
          <a:lstStyle>
            <a:lvl1pPr marL="0" indent="0" algn="ctr">
              <a:buNone/>
              <a:defRPr sz="946"/>
            </a:lvl1pPr>
            <a:lvl2pPr marL="269972" indent="0">
              <a:buNone/>
              <a:defRPr sz="827"/>
            </a:lvl2pPr>
            <a:lvl3pPr marL="539944" indent="0">
              <a:buNone/>
              <a:defRPr sz="708"/>
            </a:lvl3pPr>
            <a:lvl4pPr marL="809916" indent="0">
              <a:buNone/>
              <a:defRPr sz="590"/>
            </a:lvl4pPr>
            <a:lvl5pPr marL="1079887" indent="0">
              <a:buNone/>
              <a:defRPr sz="590"/>
            </a:lvl5pPr>
            <a:lvl6pPr marL="1349861" indent="0">
              <a:buNone/>
              <a:defRPr sz="590"/>
            </a:lvl6pPr>
            <a:lvl7pPr marL="1619833" indent="0">
              <a:buNone/>
              <a:defRPr sz="590"/>
            </a:lvl7pPr>
            <a:lvl8pPr marL="1889804" indent="0">
              <a:buNone/>
              <a:defRPr sz="590"/>
            </a:lvl8pPr>
            <a:lvl9pPr marL="2159777" indent="0">
              <a:buNone/>
              <a:defRPr sz="59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34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608445"/>
            <a:ext cx="10353763" cy="3534344"/>
          </a:xfrm>
        </p:spPr>
        <p:txBody>
          <a:bodyPr anchor="ctr"/>
          <a:lstStyle>
            <a:lvl1pPr>
              <a:defRPr sz="18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1"/>
            <a:ext cx="10353763" cy="1501826"/>
          </a:xfrm>
        </p:spPr>
        <p:txBody>
          <a:bodyPr anchor="ctr"/>
          <a:lstStyle>
            <a:lvl1pPr marL="0" indent="0" algn="ctr">
              <a:buNone/>
              <a:defRPr sz="946"/>
            </a:lvl1pPr>
            <a:lvl2pPr marL="269972" indent="0">
              <a:buNone/>
              <a:defRPr sz="827"/>
            </a:lvl2pPr>
            <a:lvl3pPr marL="539944" indent="0">
              <a:buNone/>
              <a:defRPr sz="708"/>
            </a:lvl3pPr>
            <a:lvl4pPr marL="809916" indent="0">
              <a:buNone/>
              <a:defRPr sz="590"/>
            </a:lvl4pPr>
            <a:lvl5pPr marL="1079887" indent="0">
              <a:buNone/>
              <a:defRPr sz="590"/>
            </a:lvl5pPr>
            <a:lvl6pPr marL="1349861" indent="0">
              <a:buNone/>
              <a:defRPr sz="590"/>
            </a:lvl6pPr>
            <a:lvl7pPr marL="1619833" indent="0">
              <a:buNone/>
              <a:defRPr sz="590"/>
            </a:lvl7pPr>
            <a:lvl8pPr marL="1889804" indent="0">
              <a:buNone/>
              <a:defRPr sz="590"/>
            </a:lvl8pPr>
            <a:lvl9pPr marL="2159777" indent="0">
              <a:buNone/>
              <a:defRPr sz="59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74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5" y="609609"/>
            <a:ext cx="9302752" cy="2992904"/>
          </a:xfrm>
        </p:spPr>
        <p:txBody>
          <a:bodyPr anchor="ctr"/>
          <a:lstStyle>
            <a:lvl1pPr>
              <a:defRPr sz="18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5" y="3610032"/>
            <a:ext cx="8752298" cy="532750"/>
          </a:xfrm>
        </p:spPr>
        <p:txBody>
          <a:bodyPr anchor="t">
            <a:normAutofit/>
          </a:bodyPr>
          <a:lstStyle>
            <a:lvl1pPr marL="0" indent="0" algn="r">
              <a:buNone/>
              <a:defRPr sz="827"/>
            </a:lvl1pPr>
            <a:lvl2pPr marL="269972" indent="0">
              <a:buNone/>
              <a:defRPr sz="827"/>
            </a:lvl2pPr>
            <a:lvl3pPr marL="539944" indent="0">
              <a:buNone/>
              <a:defRPr sz="708"/>
            </a:lvl3pPr>
            <a:lvl4pPr marL="809916" indent="0">
              <a:buNone/>
              <a:defRPr sz="590"/>
            </a:lvl4pPr>
            <a:lvl5pPr marL="1079887" indent="0">
              <a:buNone/>
              <a:defRPr sz="590"/>
            </a:lvl5pPr>
            <a:lvl6pPr marL="1349861" indent="0">
              <a:buNone/>
              <a:defRPr sz="590"/>
            </a:lvl6pPr>
            <a:lvl7pPr marL="1619833" indent="0">
              <a:buNone/>
              <a:defRPr sz="590"/>
            </a:lvl7pPr>
            <a:lvl8pPr marL="1889804" indent="0">
              <a:buNone/>
              <a:defRPr sz="590"/>
            </a:lvl8pPr>
            <a:lvl9pPr marL="2159777" indent="0">
              <a:buNone/>
              <a:defRPr sz="59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65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946"/>
            </a:lvl1pPr>
            <a:lvl2pPr marL="269972" indent="0">
              <a:buNone/>
              <a:defRPr sz="827"/>
            </a:lvl2pPr>
            <a:lvl3pPr marL="539944" indent="0">
              <a:buNone/>
              <a:defRPr sz="708"/>
            </a:lvl3pPr>
            <a:lvl4pPr marL="809916" indent="0">
              <a:buNone/>
              <a:defRPr sz="590"/>
            </a:lvl4pPr>
            <a:lvl5pPr marL="1079887" indent="0">
              <a:buNone/>
              <a:defRPr sz="590"/>
            </a:lvl5pPr>
            <a:lvl6pPr marL="1349861" indent="0">
              <a:buNone/>
              <a:defRPr sz="590"/>
            </a:lvl6pPr>
            <a:lvl7pPr marL="1619833" indent="0">
              <a:buNone/>
              <a:defRPr sz="590"/>
            </a:lvl7pPr>
            <a:lvl8pPr marL="1889804" indent="0">
              <a:buNone/>
              <a:defRPr sz="590"/>
            </a:lvl8pPr>
            <a:lvl9pPr marL="2159777" indent="0">
              <a:buNone/>
              <a:defRPr sz="59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802"/>
            <a:ext cx="609600" cy="584776"/>
          </a:xfrm>
          <a:prstGeom prst="rect">
            <a:avLst/>
          </a:prstGeom>
        </p:spPr>
        <p:txBody>
          <a:bodyPr vert="horz" lIns="53995" tIns="26998" rIns="53995" bIns="2699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4724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69"/>
            <a:ext cx="609600" cy="584776"/>
          </a:xfrm>
          <a:prstGeom prst="rect">
            <a:avLst/>
          </a:prstGeom>
        </p:spPr>
        <p:txBody>
          <a:bodyPr vert="horz" lIns="53995" tIns="26998" rIns="53995" bIns="2699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4724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0636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3"/>
            <a:ext cx="10353763" cy="2511835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6" y="4650567"/>
            <a:ext cx="10352198" cy="1140644"/>
          </a:xfrm>
        </p:spPr>
        <p:txBody>
          <a:bodyPr anchor="t"/>
          <a:lstStyle>
            <a:lvl1pPr marL="0" indent="0" algn="ctr">
              <a:buNone/>
              <a:defRPr sz="946"/>
            </a:lvl1pPr>
            <a:lvl2pPr marL="269972" indent="0">
              <a:buNone/>
              <a:defRPr sz="827"/>
            </a:lvl2pPr>
            <a:lvl3pPr marL="539944" indent="0">
              <a:buNone/>
              <a:defRPr sz="708"/>
            </a:lvl3pPr>
            <a:lvl4pPr marL="809916" indent="0">
              <a:buNone/>
              <a:defRPr sz="590"/>
            </a:lvl4pPr>
            <a:lvl5pPr marL="1079887" indent="0">
              <a:buNone/>
              <a:defRPr sz="590"/>
            </a:lvl5pPr>
            <a:lvl6pPr marL="1349861" indent="0">
              <a:buNone/>
              <a:defRPr sz="590"/>
            </a:lvl6pPr>
            <a:lvl7pPr marL="1619833" indent="0">
              <a:buNone/>
              <a:defRPr sz="590"/>
            </a:lvl7pPr>
            <a:lvl8pPr marL="1889804" indent="0">
              <a:buNone/>
              <a:defRPr sz="590"/>
            </a:lvl8pPr>
            <a:lvl9pPr marL="2159777" indent="0">
              <a:buNone/>
              <a:defRPr sz="59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908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1417" b="0">
                <a:solidFill>
                  <a:schemeClr val="tx1"/>
                </a:solidFill>
              </a:defRPr>
            </a:lvl1pPr>
            <a:lvl2pPr marL="269972" indent="0">
              <a:buNone/>
              <a:defRPr sz="1182" b="1"/>
            </a:lvl2pPr>
            <a:lvl3pPr marL="539944" indent="0">
              <a:buNone/>
              <a:defRPr sz="1064" b="1"/>
            </a:lvl3pPr>
            <a:lvl4pPr marL="809916" indent="0">
              <a:buNone/>
              <a:defRPr sz="946" b="1"/>
            </a:lvl4pPr>
            <a:lvl5pPr marL="1079887" indent="0">
              <a:buNone/>
              <a:defRPr sz="946" b="1"/>
            </a:lvl5pPr>
            <a:lvl6pPr marL="1349861" indent="0">
              <a:buNone/>
              <a:defRPr sz="946" b="1"/>
            </a:lvl6pPr>
            <a:lvl7pPr marL="1619833" indent="0">
              <a:buNone/>
              <a:defRPr sz="946" b="1"/>
            </a:lvl7pPr>
            <a:lvl8pPr marL="1889804" indent="0">
              <a:buNone/>
              <a:defRPr sz="946" b="1"/>
            </a:lvl8pPr>
            <a:lvl9pPr marL="2159777" indent="0">
              <a:buNone/>
              <a:defRPr sz="94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1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827"/>
            </a:lvl1pPr>
            <a:lvl2pPr marL="269972" indent="0">
              <a:buNone/>
              <a:defRPr sz="708"/>
            </a:lvl2pPr>
            <a:lvl3pPr marL="539944" indent="0">
              <a:buNone/>
              <a:defRPr sz="590"/>
            </a:lvl3pPr>
            <a:lvl4pPr marL="809916" indent="0">
              <a:buNone/>
              <a:defRPr sz="532"/>
            </a:lvl4pPr>
            <a:lvl5pPr marL="1079887" indent="0">
              <a:buNone/>
              <a:defRPr sz="532"/>
            </a:lvl5pPr>
            <a:lvl6pPr marL="1349861" indent="0">
              <a:buNone/>
              <a:defRPr sz="532"/>
            </a:lvl6pPr>
            <a:lvl7pPr marL="1619833" indent="0">
              <a:buNone/>
              <a:defRPr sz="532"/>
            </a:lvl7pPr>
            <a:lvl8pPr marL="1889804" indent="0">
              <a:buNone/>
              <a:defRPr sz="532"/>
            </a:lvl8pPr>
            <a:lvl9pPr marL="2159777" indent="0">
              <a:buNone/>
              <a:defRPr sz="53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0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1417" b="0">
                <a:solidFill>
                  <a:schemeClr val="tx1"/>
                </a:solidFill>
              </a:defRPr>
            </a:lvl1pPr>
            <a:lvl2pPr marL="269972" indent="0">
              <a:buNone/>
              <a:defRPr sz="1182" b="1"/>
            </a:lvl2pPr>
            <a:lvl3pPr marL="539944" indent="0">
              <a:buNone/>
              <a:defRPr sz="1064" b="1"/>
            </a:lvl3pPr>
            <a:lvl4pPr marL="809916" indent="0">
              <a:buNone/>
              <a:defRPr sz="946" b="1"/>
            </a:lvl4pPr>
            <a:lvl5pPr marL="1079887" indent="0">
              <a:buNone/>
              <a:defRPr sz="946" b="1"/>
            </a:lvl5pPr>
            <a:lvl6pPr marL="1349861" indent="0">
              <a:buNone/>
              <a:defRPr sz="946" b="1"/>
            </a:lvl6pPr>
            <a:lvl7pPr marL="1619833" indent="0">
              <a:buNone/>
              <a:defRPr sz="946" b="1"/>
            </a:lvl7pPr>
            <a:lvl8pPr marL="1889804" indent="0">
              <a:buNone/>
              <a:defRPr sz="946" b="1"/>
            </a:lvl8pPr>
            <a:lvl9pPr marL="2159777" indent="0">
              <a:buNone/>
              <a:defRPr sz="94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1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827"/>
            </a:lvl1pPr>
            <a:lvl2pPr marL="269972" indent="0">
              <a:buNone/>
              <a:defRPr sz="708"/>
            </a:lvl2pPr>
            <a:lvl3pPr marL="539944" indent="0">
              <a:buNone/>
              <a:defRPr sz="590"/>
            </a:lvl3pPr>
            <a:lvl4pPr marL="809916" indent="0">
              <a:buNone/>
              <a:defRPr sz="532"/>
            </a:lvl4pPr>
            <a:lvl5pPr marL="1079887" indent="0">
              <a:buNone/>
              <a:defRPr sz="532"/>
            </a:lvl5pPr>
            <a:lvl6pPr marL="1349861" indent="0">
              <a:buNone/>
              <a:defRPr sz="532"/>
            </a:lvl6pPr>
            <a:lvl7pPr marL="1619833" indent="0">
              <a:buNone/>
              <a:defRPr sz="532"/>
            </a:lvl7pPr>
            <a:lvl8pPr marL="1889804" indent="0">
              <a:buNone/>
              <a:defRPr sz="532"/>
            </a:lvl8pPr>
            <a:lvl9pPr marL="2159777" indent="0">
              <a:buNone/>
              <a:defRPr sz="53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1417" b="0">
                <a:solidFill>
                  <a:schemeClr val="tx1"/>
                </a:solidFill>
              </a:defRPr>
            </a:lvl1pPr>
            <a:lvl2pPr marL="269972" indent="0">
              <a:buNone/>
              <a:defRPr sz="1182" b="1"/>
            </a:lvl2pPr>
            <a:lvl3pPr marL="539944" indent="0">
              <a:buNone/>
              <a:defRPr sz="1064" b="1"/>
            </a:lvl3pPr>
            <a:lvl4pPr marL="809916" indent="0">
              <a:buNone/>
              <a:defRPr sz="946" b="1"/>
            </a:lvl4pPr>
            <a:lvl5pPr marL="1079887" indent="0">
              <a:buNone/>
              <a:defRPr sz="946" b="1"/>
            </a:lvl5pPr>
            <a:lvl6pPr marL="1349861" indent="0">
              <a:buNone/>
              <a:defRPr sz="946" b="1"/>
            </a:lvl6pPr>
            <a:lvl7pPr marL="1619833" indent="0">
              <a:buNone/>
              <a:defRPr sz="946" b="1"/>
            </a:lvl7pPr>
            <a:lvl8pPr marL="1889804" indent="0">
              <a:buNone/>
              <a:defRPr sz="946" b="1"/>
            </a:lvl8pPr>
            <a:lvl9pPr marL="2159777" indent="0">
              <a:buNone/>
              <a:defRPr sz="94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1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827"/>
            </a:lvl1pPr>
            <a:lvl2pPr marL="269972" indent="0">
              <a:buNone/>
              <a:defRPr sz="708"/>
            </a:lvl2pPr>
            <a:lvl3pPr marL="539944" indent="0">
              <a:buNone/>
              <a:defRPr sz="590"/>
            </a:lvl3pPr>
            <a:lvl4pPr marL="809916" indent="0">
              <a:buNone/>
              <a:defRPr sz="532"/>
            </a:lvl4pPr>
            <a:lvl5pPr marL="1079887" indent="0">
              <a:buNone/>
              <a:defRPr sz="532"/>
            </a:lvl5pPr>
            <a:lvl6pPr marL="1349861" indent="0">
              <a:buNone/>
              <a:defRPr sz="532"/>
            </a:lvl6pPr>
            <a:lvl7pPr marL="1619833" indent="0">
              <a:buNone/>
              <a:defRPr sz="532"/>
            </a:lvl7pPr>
            <a:lvl8pPr marL="1889804" indent="0">
              <a:buNone/>
              <a:defRPr sz="532"/>
            </a:lvl8pPr>
            <a:lvl9pPr marL="2159777" indent="0">
              <a:buNone/>
              <a:defRPr sz="53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380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7" y="1818215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3" y="1818215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5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1182" b="0">
                <a:solidFill>
                  <a:schemeClr val="tx1"/>
                </a:solidFill>
              </a:defRPr>
            </a:lvl1pPr>
            <a:lvl2pPr marL="269972" indent="0">
              <a:buNone/>
              <a:defRPr sz="1182" b="1"/>
            </a:lvl2pPr>
            <a:lvl3pPr marL="539944" indent="0">
              <a:buNone/>
              <a:defRPr sz="1064" b="1"/>
            </a:lvl3pPr>
            <a:lvl4pPr marL="809916" indent="0">
              <a:buNone/>
              <a:defRPr sz="946" b="1"/>
            </a:lvl4pPr>
            <a:lvl5pPr marL="1079887" indent="0">
              <a:buNone/>
              <a:defRPr sz="946" b="1"/>
            </a:lvl5pPr>
            <a:lvl6pPr marL="1349861" indent="0">
              <a:buNone/>
              <a:defRPr sz="946" b="1"/>
            </a:lvl6pPr>
            <a:lvl7pPr marL="1619833" indent="0">
              <a:buNone/>
              <a:defRPr sz="946" b="1"/>
            </a:lvl7pPr>
            <a:lvl8pPr marL="1889804" indent="0">
              <a:buNone/>
              <a:defRPr sz="946" b="1"/>
            </a:lvl8pPr>
            <a:lvl9pPr marL="2159777" indent="0">
              <a:buNone/>
              <a:defRPr sz="94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3" y="1938929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46"/>
            </a:lvl1pPr>
            <a:lvl2pPr marL="269972" indent="0">
              <a:buNone/>
              <a:defRPr sz="946"/>
            </a:lvl2pPr>
            <a:lvl3pPr marL="539944" indent="0">
              <a:buNone/>
              <a:defRPr sz="946"/>
            </a:lvl3pPr>
            <a:lvl4pPr marL="809916" indent="0">
              <a:buNone/>
              <a:defRPr sz="946"/>
            </a:lvl4pPr>
            <a:lvl5pPr marL="1079887" indent="0">
              <a:buNone/>
              <a:defRPr sz="946"/>
            </a:lvl5pPr>
            <a:lvl6pPr marL="1349861" indent="0">
              <a:buNone/>
              <a:defRPr sz="946"/>
            </a:lvl6pPr>
            <a:lvl7pPr marL="1619833" indent="0">
              <a:buNone/>
              <a:defRPr sz="946"/>
            </a:lvl7pPr>
            <a:lvl8pPr marL="1889804" indent="0">
              <a:buNone/>
              <a:defRPr sz="946"/>
            </a:lvl8pPr>
            <a:lvl9pPr marL="2159777" indent="0">
              <a:buNone/>
              <a:defRPr sz="94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80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827"/>
            </a:lvl1pPr>
            <a:lvl2pPr marL="269972" indent="0">
              <a:buNone/>
              <a:defRPr sz="708"/>
            </a:lvl2pPr>
            <a:lvl3pPr marL="539944" indent="0">
              <a:buNone/>
              <a:defRPr sz="590"/>
            </a:lvl3pPr>
            <a:lvl4pPr marL="809916" indent="0">
              <a:buNone/>
              <a:defRPr sz="532"/>
            </a:lvl4pPr>
            <a:lvl5pPr marL="1079887" indent="0">
              <a:buNone/>
              <a:defRPr sz="532"/>
            </a:lvl5pPr>
            <a:lvl6pPr marL="1349861" indent="0">
              <a:buNone/>
              <a:defRPr sz="532"/>
            </a:lvl6pPr>
            <a:lvl7pPr marL="1619833" indent="0">
              <a:buNone/>
              <a:defRPr sz="532"/>
            </a:lvl7pPr>
            <a:lvl8pPr marL="1889804" indent="0">
              <a:buNone/>
              <a:defRPr sz="532"/>
            </a:lvl8pPr>
            <a:lvl9pPr marL="2159777" indent="0">
              <a:buNone/>
              <a:defRPr sz="53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1182" b="0">
                <a:solidFill>
                  <a:schemeClr val="tx1"/>
                </a:solidFill>
              </a:defRPr>
            </a:lvl1pPr>
            <a:lvl2pPr marL="269972" indent="0">
              <a:buNone/>
              <a:defRPr sz="1182" b="1"/>
            </a:lvl2pPr>
            <a:lvl3pPr marL="539944" indent="0">
              <a:buNone/>
              <a:defRPr sz="1064" b="1"/>
            </a:lvl3pPr>
            <a:lvl4pPr marL="809916" indent="0">
              <a:buNone/>
              <a:defRPr sz="946" b="1"/>
            </a:lvl4pPr>
            <a:lvl5pPr marL="1079887" indent="0">
              <a:buNone/>
              <a:defRPr sz="946" b="1"/>
            </a:lvl5pPr>
            <a:lvl6pPr marL="1349861" indent="0">
              <a:buNone/>
              <a:defRPr sz="946" b="1"/>
            </a:lvl6pPr>
            <a:lvl7pPr marL="1619833" indent="0">
              <a:buNone/>
              <a:defRPr sz="946" b="1"/>
            </a:lvl7pPr>
            <a:lvl8pPr marL="1889804" indent="0">
              <a:buNone/>
              <a:defRPr sz="946" b="1"/>
            </a:lvl8pPr>
            <a:lvl9pPr marL="2159777" indent="0">
              <a:buNone/>
              <a:defRPr sz="94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106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46"/>
            </a:lvl1pPr>
            <a:lvl2pPr marL="269972" indent="0">
              <a:buNone/>
              <a:defRPr sz="946"/>
            </a:lvl2pPr>
            <a:lvl3pPr marL="539944" indent="0">
              <a:buNone/>
              <a:defRPr sz="946"/>
            </a:lvl3pPr>
            <a:lvl4pPr marL="809916" indent="0">
              <a:buNone/>
              <a:defRPr sz="946"/>
            </a:lvl4pPr>
            <a:lvl5pPr marL="1079887" indent="0">
              <a:buNone/>
              <a:defRPr sz="946"/>
            </a:lvl5pPr>
            <a:lvl6pPr marL="1349861" indent="0">
              <a:buNone/>
              <a:defRPr sz="946"/>
            </a:lvl6pPr>
            <a:lvl7pPr marL="1619833" indent="0">
              <a:buNone/>
              <a:defRPr sz="946"/>
            </a:lvl7pPr>
            <a:lvl8pPr marL="1889804" indent="0">
              <a:buNone/>
              <a:defRPr sz="946"/>
            </a:lvl8pPr>
            <a:lvl9pPr marL="2159777" indent="0">
              <a:buNone/>
              <a:defRPr sz="94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80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827"/>
            </a:lvl1pPr>
            <a:lvl2pPr marL="269972" indent="0">
              <a:buNone/>
              <a:defRPr sz="708"/>
            </a:lvl2pPr>
            <a:lvl3pPr marL="539944" indent="0">
              <a:buNone/>
              <a:defRPr sz="590"/>
            </a:lvl3pPr>
            <a:lvl4pPr marL="809916" indent="0">
              <a:buNone/>
              <a:defRPr sz="532"/>
            </a:lvl4pPr>
            <a:lvl5pPr marL="1079887" indent="0">
              <a:buNone/>
              <a:defRPr sz="532"/>
            </a:lvl5pPr>
            <a:lvl6pPr marL="1349861" indent="0">
              <a:buNone/>
              <a:defRPr sz="532"/>
            </a:lvl6pPr>
            <a:lvl7pPr marL="1619833" indent="0">
              <a:buNone/>
              <a:defRPr sz="532"/>
            </a:lvl7pPr>
            <a:lvl8pPr marL="1889804" indent="0">
              <a:buNone/>
              <a:defRPr sz="532"/>
            </a:lvl8pPr>
            <a:lvl9pPr marL="2159777" indent="0">
              <a:buNone/>
              <a:defRPr sz="53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1182" b="0">
                <a:solidFill>
                  <a:schemeClr val="tx1"/>
                </a:solidFill>
              </a:defRPr>
            </a:lvl1pPr>
            <a:lvl2pPr marL="269972" indent="0">
              <a:buNone/>
              <a:defRPr sz="1182" b="1"/>
            </a:lvl2pPr>
            <a:lvl3pPr marL="539944" indent="0">
              <a:buNone/>
              <a:defRPr sz="1064" b="1"/>
            </a:lvl3pPr>
            <a:lvl4pPr marL="809916" indent="0">
              <a:buNone/>
              <a:defRPr sz="946" b="1"/>
            </a:lvl4pPr>
            <a:lvl5pPr marL="1079887" indent="0">
              <a:buNone/>
              <a:defRPr sz="946" b="1"/>
            </a:lvl5pPr>
            <a:lvl6pPr marL="1349861" indent="0">
              <a:buNone/>
              <a:defRPr sz="946" b="1"/>
            </a:lvl6pPr>
            <a:lvl7pPr marL="1619833" indent="0">
              <a:buNone/>
              <a:defRPr sz="946" b="1"/>
            </a:lvl7pPr>
            <a:lvl8pPr marL="1889804" indent="0">
              <a:buNone/>
              <a:defRPr sz="946" b="1"/>
            </a:lvl8pPr>
            <a:lvl9pPr marL="2159777" indent="0">
              <a:buNone/>
              <a:defRPr sz="94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9" y="1934433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46"/>
            </a:lvl1pPr>
            <a:lvl2pPr marL="269972" indent="0">
              <a:buNone/>
              <a:defRPr sz="946"/>
            </a:lvl2pPr>
            <a:lvl3pPr marL="539944" indent="0">
              <a:buNone/>
              <a:defRPr sz="946"/>
            </a:lvl3pPr>
            <a:lvl4pPr marL="809916" indent="0">
              <a:buNone/>
              <a:defRPr sz="946"/>
            </a:lvl4pPr>
            <a:lvl5pPr marL="1079887" indent="0">
              <a:buNone/>
              <a:defRPr sz="946"/>
            </a:lvl5pPr>
            <a:lvl6pPr marL="1349861" indent="0">
              <a:buNone/>
              <a:defRPr sz="946"/>
            </a:lvl6pPr>
            <a:lvl7pPr marL="1619833" indent="0">
              <a:buNone/>
              <a:defRPr sz="946"/>
            </a:lvl7pPr>
            <a:lvl8pPr marL="1889804" indent="0">
              <a:buNone/>
              <a:defRPr sz="946"/>
            </a:lvl8pPr>
            <a:lvl9pPr marL="2159777" indent="0">
              <a:buNone/>
              <a:defRPr sz="94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77"/>
            <a:ext cx="3300984" cy="1310836"/>
          </a:xfrm>
        </p:spPr>
        <p:txBody>
          <a:bodyPr anchor="t">
            <a:normAutofit/>
          </a:bodyPr>
          <a:lstStyle>
            <a:lvl1pPr marL="0" indent="0" algn="ctr">
              <a:buNone/>
              <a:defRPr sz="827"/>
            </a:lvl1pPr>
            <a:lvl2pPr marL="269972" indent="0">
              <a:buNone/>
              <a:defRPr sz="708"/>
            </a:lvl2pPr>
            <a:lvl3pPr marL="539944" indent="0">
              <a:buNone/>
              <a:defRPr sz="590"/>
            </a:lvl3pPr>
            <a:lvl4pPr marL="809916" indent="0">
              <a:buNone/>
              <a:defRPr sz="532"/>
            </a:lvl4pPr>
            <a:lvl5pPr marL="1079887" indent="0">
              <a:buNone/>
              <a:defRPr sz="532"/>
            </a:lvl5pPr>
            <a:lvl6pPr marL="1349861" indent="0">
              <a:buNone/>
              <a:defRPr sz="532"/>
            </a:lvl6pPr>
            <a:lvl7pPr marL="1619833" indent="0">
              <a:buNone/>
              <a:defRPr sz="532"/>
            </a:lvl7pPr>
            <a:lvl8pPr marL="1889804" indent="0">
              <a:buNone/>
              <a:defRPr sz="532"/>
            </a:lvl8pPr>
            <a:lvl9pPr marL="2159777" indent="0">
              <a:buNone/>
              <a:defRPr sz="53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066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10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76" y="609612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9" y="609612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4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49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79"/>
            <a:ext cx="9590551" cy="1828813"/>
          </a:xfrm>
        </p:spPr>
        <p:txBody>
          <a:bodyPr anchor="b"/>
          <a:lstStyle>
            <a:lvl1pPr algn="ctr">
              <a:defRPr sz="2362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1" cy="1507054"/>
          </a:xfrm>
        </p:spPr>
        <p:txBody>
          <a:bodyPr anchor="t"/>
          <a:lstStyle>
            <a:lvl1pPr marL="0" indent="0" algn="ctr">
              <a:buNone/>
              <a:defRPr sz="1182">
                <a:solidFill>
                  <a:schemeClr val="tx1"/>
                </a:solidFill>
              </a:defRPr>
            </a:lvl1pPr>
            <a:lvl2pPr marL="269972" indent="0">
              <a:buNone/>
              <a:defRPr sz="1064">
                <a:solidFill>
                  <a:schemeClr val="tx1">
                    <a:tint val="75000"/>
                  </a:schemeClr>
                </a:solidFill>
              </a:defRPr>
            </a:lvl2pPr>
            <a:lvl3pPr marL="539944" indent="0">
              <a:buNone/>
              <a:defRPr sz="946">
                <a:solidFill>
                  <a:schemeClr val="tx1">
                    <a:tint val="75000"/>
                  </a:schemeClr>
                </a:solidFill>
              </a:defRPr>
            </a:lvl3pPr>
            <a:lvl4pPr marL="809916" indent="0">
              <a:buNone/>
              <a:defRPr sz="827">
                <a:solidFill>
                  <a:schemeClr val="tx1">
                    <a:tint val="75000"/>
                  </a:schemeClr>
                </a:solidFill>
              </a:defRPr>
            </a:lvl4pPr>
            <a:lvl5pPr marL="1079887" indent="0">
              <a:buNone/>
              <a:defRPr sz="827">
                <a:solidFill>
                  <a:schemeClr val="tx1">
                    <a:tint val="75000"/>
                  </a:schemeClr>
                </a:solidFill>
              </a:defRPr>
            </a:lvl5pPr>
            <a:lvl6pPr marL="1349861" indent="0">
              <a:buNone/>
              <a:defRPr sz="827">
                <a:solidFill>
                  <a:schemeClr val="tx1">
                    <a:tint val="75000"/>
                  </a:schemeClr>
                </a:solidFill>
              </a:defRPr>
            </a:lvl6pPr>
            <a:lvl7pPr marL="1619833" indent="0">
              <a:buNone/>
              <a:defRPr sz="827">
                <a:solidFill>
                  <a:schemeClr val="tx1">
                    <a:tint val="75000"/>
                  </a:schemeClr>
                </a:solidFill>
              </a:defRPr>
            </a:lvl7pPr>
            <a:lvl8pPr marL="1889804" indent="0">
              <a:buNone/>
              <a:defRPr sz="827">
                <a:solidFill>
                  <a:schemeClr val="tx1">
                    <a:tint val="75000"/>
                  </a:schemeClr>
                </a:solidFill>
              </a:defRPr>
            </a:lvl8pPr>
            <a:lvl9pPr marL="2159777" indent="0">
              <a:buNone/>
              <a:defRPr sz="8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0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803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51"/>
            <a:ext cx="5064665" cy="4058752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29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9" y="1734506"/>
            <a:ext cx="5089072" cy="4148770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7" y="1734506"/>
            <a:ext cx="5089072" cy="41487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1417" b="0"/>
            </a:lvl1pPr>
            <a:lvl2pPr marL="269972" indent="0">
              <a:buNone/>
              <a:defRPr sz="1182" b="1"/>
            </a:lvl2pPr>
            <a:lvl3pPr marL="539944" indent="0">
              <a:buNone/>
              <a:defRPr sz="1064" b="1"/>
            </a:lvl3pPr>
            <a:lvl4pPr marL="809916" indent="0">
              <a:buNone/>
              <a:defRPr sz="946" b="1"/>
            </a:lvl4pPr>
            <a:lvl5pPr marL="1079887" indent="0">
              <a:buNone/>
              <a:defRPr sz="946" b="1"/>
            </a:lvl5pPr>
            <a:lvl6pPr marL="1349861" indent="0">
              <a:buNone/>
              <a:defRPr sz="946" b="1"/>
            </a:lvl6pPr>
            <a:lvl7pPr marL="1619833" indent="0">
              <a:buNone/>
              <a:defRPr sz="946" b="1"/>
            </a:lvl7pPr>
            <a:lvl8pPr marL="1889804" indent="0">
              <a:buNone/>
              <a:defRPr sz="946" b="1"/>
            </a:lvl8pPr>
            <a:lvl9pPr marL="2159777" indent="0">
              <a:buNone/>
              <a:defRPr sz="94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9"/>
            <a:ext cx="4876344" cy="3411064"/>
          </a:xfrm>
        </p:spPr>
        <p:txBody>
          <a:bodyPr anchor="t">
            <a:normAutofit/>
          </a:bodyPr>
          <a:lstStyle>
            <a:lvl1pPr>
              <a:defRPr sz="1064"/>
            </a:lvl1pPr>
            <a:lvl2pPr>
              <a:defRPr sz="946"/>
            </a:lvl2pPr>
            <a:lvl3pPr>
              <a:defRPr sz="827"/>
            </a:lvl3pPr>
            <a:lvl4pPr>
              <a:defRPr sz="708"/>
            </a:lvl4pPr>
            <a:lvl5pPr>
              <a:defRPr sz="708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8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1417" b="0"/>
            </a:lvl1pPr>
            <a:lvl2pPr marL="269972" indent="0">
              <a:buNone/>
              <a:defRPr sz="1182" b="1"/>
            </a:lvl2pPr>
            <a:lvl3pPr marL="539944" indent="0">
              <a:buNone/>
              <a:defRPr sz="1064" b="1"/>
            </a:lvl3pPr>
            <a:lvl4pPr marL="809916" indent="0">
              <a:buNone/>
              <a:defRPr sz="946" b="1"/>
            </a:lvl4pPr>
            <a:lvl5pPr marL="1079887" indent="0">
              <a:buNone/>
              <a:defRPr sz="946" b="1"/>
            </a:lvl5pPr>
            <a:lvl6pPr marL="1349861" indent="0">
              <a:buNone/>
              <a:defRPr sz="946" b="1"/>
            </a:lvl6pPr>
            <a:lvl7pPr marL="1619833" indent="0">
              <a:buNone/>
              <a:defRPr sz="946" b="1"/>
            </a:lvl7pPr>
            <a:lvl8pPr marL="1889804" indent="0">
              <a:buNone/>
              <a:defRPr sz="946" b="1"/>
            </a:lvl8pPr>
            <a:lvl9pPr marL="2159777" indent="0">
              <a:buNone/>
              <a:defRPr sz="94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9"/>
            <a:ext cx="4895330" cy="3411064"/>
          </a:xfrm>
        </p:spPr>
        <p:txBody>
          <a:bodyPr anchor="t">
            <a:normAutofit/>
          </a:bodyPr>
          <a:lstStyle>
            <a:lvl1pPr>
              <a:defRPr sz="1064"/>
            </a:lvl1pPr>
            <a:lvl2pPr>
              <a:defRPr sz="946"/>
            </a:lvl2pPr>
            <a:lvl3pPr>
              <a:defRPr sz="827"/>
            </a:lvl3pPr>
            <a:lvl4pPr>
              <a:defRPr sz="708"/>
            </a:lvl4pPr>
            <a:lvl5pPr>
              <a:defRPr sz="708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8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3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83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3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6" y="609611"/>
            <a:ext cx="3706889" cy="1821918"/>
          </a:xfrm>
        </p:spPr>
        <p:txBody>
          <a:bodyPr anchor="b">
            <a:normAutofit/>
          </a:bodyPr>
          <a:lstStyle>
            <a:lvl1pPr algn="ctr">
              <a:defRPr sz="1417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9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6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946"/>
            </a:lvl1pPr>
            <a:lvl2pPr marL="269972" indent="0">
              <a:buNone/>
              <a:defRPr sz="708"/>
            </a:lvl2pPr>
            <a:lvl3pPr marL="539944" indent="0">
              <a:buNone/>
              <a:defRPr sz="590"/>
            </a:lvl3pPr>
            <a:lvl4pPr marL="809916" indent="0">
              <a:buNone/>
              <a:defRPr sz="532"/>
            </a:lvl4pPr>
            <a:lvl5pPr marL="1079887" indent="0">
              <a:buNone/>
              <a:defRPr sz="532"/>
            </a:lvl5pPr>
            <a:lvl6pPr marL="1349861" indent="0">
              <a:buNone/>
              <a:defRPr sz="532"/>
            </a:lvl6pPr>
            <a:lvl7pPr marL="1619833" indent="0">
              <a:buNone/>
              <a:defRPr sz="532"/>
            </a:lvl7pPr>
            <a:lvl8pPr marL="1889804" indent="0">
              <a:buNone/>
              <a:defRPr sz="532"/>
            </a:lvl8pPr>
            <a:lvl9pPr marL="2159777" indent="0">
              <a:buNone/>
              <a:defRPr sz="53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753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70" y="609600"/>
            <a:ext cx="3584167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1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189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3" y="763703"/>
            <a:ext cx="3275750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46"/>
            </a:lvl1pPr>
            <a:lvl2pPr marL="269972" indent="0">
              <a:buNone/>
              <a:defRPr sz="946"/>
            </a:lvl2pPr>
            <a:lvl3pPr marL="539944" indent="0">
              <a:buNone/>
              <a:defRPr sz="946"/>
            </a:lvl3pPr>
            <a:lvl4pPr marL="809916" indent="0">
              <a:buNone/>
              <a:defRPr sz="946"/>
            </a:lvl4pPr>
            <a:lvl5pPr marL="1079887" indent="0">
              <a:buNone/>
              <a:defRPr sz="946"/>
            </a:lvl5pPr>
            <a:lvl6pPr marL="1349861" indent="0">
              <a:buNone/>
              <a:defRPr sz="946"/>
            </a:lvl6pPr>
            <a:lvl7pPr marL="1619833" indent="0">
              <a:buNone/>
              <a:defRPr sz="946"/>
            </a:lvl7pPr>
            <a:lvl8pPr marL="1889804" indent="0">
              <a:buNone/>
              <a:defRPr sz="946"/>
            </a:lvl8pPr>
            <a:lvl9pPr marL="2159777" indent="0">
              <a:buNone/>
              <a:defRPr sz="94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801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946"/>
            </a:lvl1pPr>
            <a:lvl2pPr marL="269972" indent="0">
              <a:buNone/>
              <a:defRPr sz="708"/>
            </a:lvl2pPr>
            <a:lvl3pPr marL="539944" indent="0">
              <a:buNone/>
              <a:defRPr sz="590"/>
            </a:lvl3pPr>
            <a:lvl4pPr marL="809916" indent="0">
              <a:buNone/>
              <a:defRPr sz="532"/>
            </a:lvl4pPr>
            <a:lvl5pPr marL="1079887" indent="0">
              <a:buNone/>
              <a:defRPr sz="532"/>
            </a:lvl5pPr>
            <a:lvl6pPr marL="1349861" indent="0">
              <a:buNone/>
              <a:defRPr sz="532"/>
            </a:lvl6pPr>
            <a:lvl7pPr marL="1619833" indent="0">
              <a:buNone/>
              <a:defRPr sz="532"/>
            </a:lvl7pPr>
            <a:lvl8pPr marL="1889804" indent="0">
              <a:buNone/>
              <a:defRPr sz="532"/>
            </a:lvl8pPr>
            <a:lvl9pPr marL="2159777" indent="0">
              <a:buNone/>
              <a:defRPr sz="53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468C-0A74-436A-ABE2-003BB96A12F8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27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25000"/>
            <a:duotone>
              <a:schemeClr val="bg2">
                <a:shade val="80000"/>
                <a:lumMod val="80000"/>
              </a:schemeClr>
              <a:schemeClr val="bg2">
                <a:tint val="98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4" y="1732451"/>
            <a:ext cx="10353763" cy="4058752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9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C4BB468C-0A74-436A-ABE2-003BB96A12F8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803" y="5883288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9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2" y="5883288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9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126E44A9-595F-4F74-BD59-791D774B0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7136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269972" rtl="0" eaLnBrk="1" latinLnBrk="0" hangingPunct="1">
        <a:spcBef>
          <a:spcPct val="0"/>
        </a:spcBef>
        <a:buNone/>
        <a:defRPr sz="432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2480" indent="-180690" algn="l" defTabSz="269972" rtl="0" eaLnBrk="1" latinLnBrk="0" hangingPunct="1">
        <a:spcBef>
          <a:spcPct val="20000"/>
        </a:spcBef>
        <a:spcAft>
          <a:spcPts val="355"/>
        </a:spcAft>
        <a:buClr>
          <a:schemeClr val="tx2"/>
        </a:buClr>
        <a:buSzPct val="70000"/>
        <a:buFont typeface="Wingdings 2" charset="2"/>
        <a:buChar char=""/>
        <a:defRPr sz="288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425153" indent="-159433" algn="l" defTabSz="269972" rtl="0" eaLnBrk="1" latinLnBrk="0" hangingPunct="1">
        <a:spcBef>
          <a:spcPct val="20000"/>
        </a:spcBef>
        <a:spcAft>
          <a:spcPts val="355"/>
        </a:spcAft>
        <a:buClr>
          <a:schemeClr val="tx2"/>
        </a:buClr>
        <a:buSzPct val="70000"/>
        <a:buFont typeface="Wingdings 2" charset="2"/>
        <a:buChar char=""/>
        <a:defRPr sz="216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605843" indent="-127546" algn="l" defTabSz="269972" rtl="0" eaLnBrk="1" latinLnBrk="0" hangingPunct="1">
        <a:spcBef>
          <a:spcPct val="20000"/>
        </a:spcBef>
        <a:spcAft>
          <a:spcPts val="355"/>
        </a:spcAft>
        <a:buClr>
          <a:schemeClr val="tx2"/>
        </a:buClr>
        <a:buSzPct val="70000"/>
        <a:buFont typeface="Wingdings 2" charset="2"/>
        <a:buChar char=""/>
        <a:defRPr sz="168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818419" indent="-127546" algn="l" defTabSz="269972" rtl="0" eaLnBrk="1" latinLnBrk="0" hangingPunct="1">
        <a:spcBef>
          <a:spcPct val="20000"/>
        </a:spcBef>
        <a:spcAft>
          <a:spcPts val="355"/>
        </a:spcAft>
        <a:buClr>
          <a:schemeClr val="tx2"/>
        </a:buClr>
        <a:buSzPct val="70000"/>
        <a:buFont typeface="Wingdings 2" charset="2"/>
        <a:buChar char=""/>
        <a:defRPr sz="144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988481" indent="-127546" algn="l" defTabSz="269972" rtl="0" eaLnBrk="1" latinLnBrk="0" hangingPunct="1">
        <a:spcBef>
          <a:spcPct val="20000"/>
        </a:spcBef>
        <a:spcAft>
          <a:spcPts val="355"/>
        </a:spcAft>
        <a:buClr>
          <a:schemeClr val="tx2"/>
        </a:buClr>
        <a:buSzPct val="70000"/>
        <a:buFont typeface="Wingdings 2" charset="2"/>
        <a:buChar char=""/>
        <a:defRPr sz="144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189602" indent="-134987" algn="l" defTabSz="269972" rtl="0" eaLnBrk="1" latinLnBrk="0" hangingPunct="1">
        <a:spcBef>
          <a:spcPct val="20000"/>
        </a:spcBef>
        <a:spcAft>
          <a:spcPts val="355"/>
        </a:spcAft>
        <a:buClr>
          <a:schemeClr val="tx2"/>
        </a:buClr>
        <a:buSzPct val="70000"/>
        <a:buFont typeface="Wingdings 2" charset="2"/>
        <a:buChar char=""/>
        <a:defRPr sz="827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1418240" indent="-134987" algn="l" defTabSz="269972" rtl="0" eaLnBrk="1" latinLnBrk="0" hangingPunct="1">
        <a:spcBef>
          <a:spcPct val="20000"/>
        </a:spcBef>
        <a:spcAft>
          <a:spcPts val="355"/>
        </a:spcAft>
        <a:buClr>
          <a:schemeClr val="tx2"/>
        </a:buClr>
        <a:buSzPct val="70000"/>
        <a:buFont typeface="Wingdings 2" charset="2"/>
        <a:buChar char=""/>
        <a:defRPr sz="827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1646876" indent="-134987" algn="l" defTabSz="269972" rtl="0" eaLnBrk="1" latinLnBrk="0" hangingPunct="1">
        <a:spcBef>
          <a:spcPct val="20000"/>
        </a:spcBef>
        <a:spcAft>
          <a:spcPts val="355"/>
        </a:spcAft>
        <a:buClr>
          <a:schemeClr val="tx2"/>
        </a:buClr>
        <a:buSzPct val="70000"/>
        <a:buFont typeface="Wingdings 2" charset="2"/>
        <a:buChar char=""/>
        <a:defRPr sz="827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1834181" indent="-134987" algn="l" defTabSz="269972" rtl="0" eaLnBrk="1" latinLnBrk="0" hangingPunct="1">
        <a:spcBef>
          <a:spcPct val="20000"/>
        </a:spcBef>
        <a:spcAft>
          <a:spcPts val="355"/>
        </a:spcAft>
        <a:buClr>
          <a:schemeClr val="tx2"/>
        </a:buClr>
        <a:buSzPct val="70000"/>
        <a:buFont typeface="Wingdings 2" charset="2"/>
        <a:buChar char=""/>
        <a:defRPr sz="827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9972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1pPr>
      <a:lvl2pPr marL="269972" algn="l" defTabSz="269972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2pPr>
      <a:lvl3pPr marL="539944" algn="l" defTabSz="269972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3pPr>
      <a:lvl4pPr marL="809916" algn="l" defTabSz="269972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4pPr>
      <a:lvl5pPr marL="1079887" algn="l" defTabSz="269972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5pPr>
      <a:lvl6pPr marL="1349861" algn="l" defTabSz="269972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6pPr>
      <a:lvl7pPr marL="1619833" algn="l" defTabSz="269972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7pPr>
      <a:lvl8pPr marL="1889804" algn="l" defTabSz="269972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8pPr>
      <a:lvl9pPr marL="2159777" algn="l" defTabSz="269972" rtl="0" eaLnBrk="1" latinLnBrk="0" hangingPunct="1">
        <a:defRPr sz="10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829985"/>
            <a:ext cx="10363200" cy="1513417"/>
          </a:xfrm>
        </p:spPr>
        <p:txBody>
          <a:bodyPr>
            <a:normAutofit/>
          </a:bodyPr>
          <a:lstStyle/>
          <a:p>
            <a:r>
              <a:rPr lang="en-US" dirty="0"/>
              <a:t>Entity Relationship Diagrams - 1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0" y="847726"/>
            <a:ext cx="10363200" cy="1666874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rgbClr val="FF0000"/>
                </a:solidFill>
              </a:rPr>
              <a:t>In-Class Activity…</a:t>
            </a:r>
            <a:endParaRPr lang="en-US" sz="4267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167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last week…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976" y="1600499"/>
            <a:ext cx="12249952" cy="4641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335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Solution</a:t>
            </a:r>
          </a:p>
        </p:txBody>
      </p:sp>
    </p:spTree>
    <p:extLst>
      <p:ext uri="{BB962C8B-B14F-4D97-AF65-F5344CB8AC3E}">
        <p14:creationId xmlns:p14="http://schemas.microsoft.com/office/powerpoint/2010/main" val="724607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31" y="147668"/>
            <a:ext cx="12471534" cy="6646534"/>
          </a:xfrm>
          <a:prstGeom prst="rect">
            <a:avLst/>
          </a:prstGeom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994C325-9D77-4CC7-A458-83FEB0DD6C7D}"/>
              </a:ext>
            </a:extLst>
          </p:cNvPr>
          <p:cNvCxnSpPr>
            <a:cxnSpLocks/>
          </p:cNvCxnSpPr>
          <p:nvPr/>
        </p:nvCxnSpPr>
        <p:spPr>
          <a:xfrm>
            <a:off x="1451295" y="276837"/>
            <a:ext cx="0" cy="520117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9B81D17-A8F8-4D86-A338-6400A61FB959}"/>
              </a:ext>
            </a:extLst>
          </p:cNvPr>
          <p:cNvCxnSpPr>
            <a:cxnSpLocks/>
          </p:cNvCxnSpPr>
          <p:nvPr/>
        </p:nvCxnSpPr>
        <p:spPr>
          <a:xfrm>
            <a:off x="4380451" y="1216404"/>
            <a:ext cx="0" cy="105002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D1156A6-1B66-4CD1-BA78-21EB83934B74}"/>
              </a:ext>
            </a:extLst>
          </p:cNvPr>
          <p:cNvCxnSpPr>
            <a:cxnSpLocks/>
          </p:cNvCxnSpPr>
          <p:nvPr/>
        </p:nvCxnSpPr>
        <p:spPr>
          <a:xfrm>
            <a:off x="5078135" y="981512"/>
            <a:ext cx="0" cy="1284914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C1A0C76-C557-4985-AF97-FA71A9C8C38F}"/>
              </a:ext>
            </a:extLst>
          </p:cNvPr>
          <p:cNvCxnSpPr>
            <a:cxnSpLocks/>
          </p:cNvCxnSpPr>
          <p:nvPr/>
        </p:nvCxnSpPr>
        <p:spPr>
          <a:xfrm>
            <a:off x="7625593" y="3221373"/>
            <a:ext cx="0" cy="169457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EF0BE2D-8750-421F-9B1C-D8E2D067EF11}"/>
              </a:ext>
            </a:extLst>
          </p:cNvPr>
          <p:cNvCxnSpPr>
            <a:cxnSpLocks/>
          </p:cNvCxnSpPr>
          <p:nvPr/>
        </p:nvCxnSpPr>
        <p:spPr>
          <a:xfrm flipV="1">
            <a:off x="10990977" y="1468073"/>
            <a:ext cx="0" cy="17532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3676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S2101">
  <a:themeElements>
    <a:clrScheme name="Custom 2">
      <a:dk1>
        <a:sysClr val="windowText" lastClr="000000"/>
      </a:dk1>
      <a:lt1>
        <a:srgbClr val="000000"/>
      </a:lt1>
      <a:dk2>
        <a:srgbClr val="212123"/>
      </a:dk2>
      <a:lt2>
        <a:srgbClr val="000000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D1521A"/>
      </a:hlink>
      <a:folHlink>
        <a:srgbClr val="8D3314"/>
      </a:folHlink>
    </a:clrScheme>
    <a:fontScheme name="Custom 1">
      <a:majorFont>
        <a:latin typeface="Calisto MT"/>
        <a:ea typeface=""/>
        <a:cs typeface=""/>
      </a:majorFont>
      <a:minorFont>
        <a:latin typeface="Calisto MT"/>
        <a:ea typeface=""/>
        <a:cs typeface="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S2101" id="{7E5A1943-F3D9-4B47-87F6-9DF358A3327A}" vid="{A5A6AC39-4692-4884-9D7F-302E3AEF47B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MIS2101</Template>
  <TotalTime>90</TotalTime>
  <Words>14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Calisto MT</vt:lpstr>
      <vt:lpstr>Trebuchet MS</vt:lpstr>
      <vt:lpstr>Wingdings 2</vt:lpstr>
      <vt:lpstr>MIS2101</vt:lpstr>
      <vt:lpstr>Entity Relationship Diagrams - 1</vt:lpstr>
      <vt:lpstr>From last week…</vt:lpstr>
      <vt:lpstr>Possible Solution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Swim Lane Diagrams - 1</dc:title>
  <dc:creator>rebbarocker@yahoo.com</dc:creator>
  <cp:lastModifiedBy>Mary Muldoon</cp:lastModifiedBy>
  <cp:revision>20</cp:revision>
  <dcterms:created xsi:type="dcterms:W3CDTF">2017-01-14T02:09:44Z</dcterms:created>
  <dcterms:modified xsi:type="dcterms:W3CDTF">2018-09-17T00:14:14Z</dcterms:modified>
</cp:coreProperties>
</file>