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9" r:id="rId2"/>
    <p:sldId id="275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2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0197-29E2-4C6E-BCAF-BF302B3B984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E962A-3648-4AD7-8C47-163757932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25000"/>
            <a:duotone>
              <a:schemeClr val="bg2">
                <a:shade val="80000"/>
                <a:lumMod val="80000"/>
              </a:schemeClr>
              <a:schemeClr val="bg2">
                <a:tint val="98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52"/>
            <a:ext cx="9440035" cy="1828801"/>
          </a:xfrm>
        </p:spPr>
        <p:txBody>
          <a:bodyPr anchor="b">
            <a:normAutofit/>
          </a:bodyPr>
          <a:lstStyle>
            <a:lvl1pPr algn="ctr">
              <a:defRPr sz="319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42"/>
            <a:ext cx="9440035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269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9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9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19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89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59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90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11" y="4565260"/>
            <a:ext cx="10355327" cy="543472"/>
          </a:xfrm>
        </p:spPr>
        <p:txBody>
          <a:bodyPr anchor="b">
            <a:normAutofit/>
          </a:bodyPr>
          <a:lstStyle>
            <a:lvl1pPr algn="ctr">
              <a:defRPr sz="16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50" y="695011"/>
            <a:ext cx="9845347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82"/>
            </a:lvl1pPr>
            <a:lvl2pPr marL="269972" indent="0">
              <a:buNone/>
              <a:defRPr sz="1182"/>
            </a:lvl2pPr>
            <a:lvl3pPr marL="539944" indent="0">
              <a:buNone/>
              <a:defRPr sz="1182"/>
            </a:lvl3pPr>
            <a:lvl4pPr marL="809916" indent="0">
              <a:buNone/>
              <a:defRPr sz="1182"/>
            </a:lvl4pPr>
            <a:lvl5pPr marL="1079887" indent="0">
              <a:buNone/>
              <a:defRPr sz="1182"/>
            </a:lvl5pPr>
            <a:lvl6pPr marL="1349861" indent="0">
              <a:buNone/>
              <a:defRPr sz="1182"/>
            </a:lvl6pPr>
            <a:lvl7pPr marL="1619833" indent="0">
              <a:buNone/>
              <a:defRPr sz="1182"/>
            </a:lvl7pPr>
            <a:lvl8pPr marL="1889804" indent="0">
              <a:buNone/>
              <a:defRPr sz="1182"/>
            </a:lvl8pPr>
            <a:lvl9pPr marL="2159777" indent="0">
              <a:buNone/>
              <a:defRPr sz="118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5108739"/>
            <a:ext cx="10353763" cy="682472"/>
          </a:xfrm>
        </p:spPr>
        <p:txBody>
          <a:bodyPr anchor="t"/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608445"/>
            <a:ext cx="10353763" cy="3534344"/>
          </a:xfrm>
        </p:spPr>
        <p:txBody>
          <a:bodyPr anchor="ctr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1"/>
            <a:ext cx="10353763" cy="1501826"/>
          </a:xfrm>
        </p:spPr>
        <p:txBody>
          <a:bodyPr anchor="ctr"/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7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5" y="609609"/>
            <a:ext cx="9302752" cy="2992904"/>
          </a:xfrm>
        </p:spPr>
        <p:txBody>
          <a:bodyPr anchor="ctr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8" cy="532750"/>
          </a:xfrm>
        </p:spPr>
        <p:txBody>
          <a:bodyPr anchor="t">
            <a:normAutofit/>
          </a:bodyPr>
          <a:lstStyle>
            <a:lvl1pPr marL="0" indent="0" algn="r">
              <a:buNone/>
              <a:defRPr sz="827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65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802"/>
            <a:ext cx="609600" cy="584776"/>
          </a:xfrm>
          <a:prstGeom prst="rect">
            <a:avLst/>
          </a:prstGeom>
        </p:spPr>
        <p:txBody>
          <a:bodyPr vert="horz" lIns="53995" tIns="26998" rIns="53995" bIns="269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72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69"/>
            <a:ext cx="609600" cy="584776"/>
          </a:xfrm>
          <a:prstGeom prst="rect">
            <a:avLst/>
          </a:prstGeom>
        </p:spPr>
        <p:txBody>
          <a:bodyPr vert="horz" lIns="53995" tIns="26998" rIns="53995" bIns="269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72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63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3"/>
            <a:ext cx="10353763" cy="2511835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6" y="4650567"/>
            <a:ext cx="10352198" cy="1140644"/>
          </a:xfrm>
        </p:spPr>
        <p:txBody>
          <a:bodyPr anchor="t"/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0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1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0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1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1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7" y="1818215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3" y="1818215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5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182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3" y="1938929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80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182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106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80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182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9" y="1934433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77"/>
            <a:ext cx="3300984" cy="1310836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0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10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76" y="609612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9" y="609612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79"/>
            <a:ext cx="9590551" cy="1828813"/>
          </a:xfrm>
        </p:spPr>
        <p:txBody>
          <a:bodyPr anchor="b"/>
          <a:lstStyle>
            <a:lvl1pPr algn="ctr">
              <a:defRPr sz="236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1" cy="1507054"/>
          </a:xfrm>
        </p:spPr>
        <p:txBody>
          <a:bodyPr anchor="t"/>
          <a:lstStyle>
            <a:lvl1pPr marL="0" indent="0" algn="ctr">
              <a:buNone/>
              <a:defRPr sz="1182">
                <a:solidFill>
                  <a:schemeClr val="tx1"/>
                </a:solidFill>
              </a:defRPr>
            </a:lvl1pPr>
            <a:lvl2pPr marL="269972" indent="0">
              <a:buNone/>
              <a:defRPr sz="1064">
                <a:solidFill>
                  <a:schemeClr val="tx1">
                    <a:tint val="75000"/>
                  </a:schemeClr>
                </a:solidFill>
              </a:defRPr>
            </a:lvl2pPr>
            <a:lvl3pPr marL="539944" indent="0">
              <a:buNone/>
              <a:defRPr sz="946">
                <a:solidFill>
                  <a:schemeClr val="tx1">
                    <a:tint val="75000"/>
                  </a:schemeClr>
                </a:solidFill>
              </a:defRPr>
            </a:lvl3pPr>
            <a:lvl4pPr marL="80991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4pPr>
            <a:lvl5pPr marL="1079887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5pPr>
            <a:lvl6pPr marL="1349861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6pPr>
            <a:lvl7pPr marL="1619833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7pPr>
            <a:lvl8pPr marL="1889804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8pPr>
            <a:lvl9pPr marL="2159777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0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803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51"/>
            <a:ext cx="5064665" cy="405875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9" y="1734506"/>
            <a:ext cx="5089072" cy="4148770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7" y="1734506"/>
            <a:ext cx="5089072" cy="41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/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9"/>
            <a:ext cx="4876344" cy="3411064"/>
          </a:xfrm>
        </p:spPr>
        <p:txBody>
          <a:bodyPr anchor="t">
            <a:normAutofit/>
          </a:bodyPr>
          <a:lstStyle>
            <a:lvl1pPr>
              <a:defRPr sz="1064"/>
            </a:lvl1pPr>
            <a:lvl2pPr>
              <a:defRPr sz="946"/>
            </a:lvl2pPr>
            <a:lvl3pPr>
              <a:defRPr sz="827"/>
            </a:lvl3pPr>
            <a:lvl4pPr>
              <a:defRPr sz="708"/>
            </a:lvl4pPr>
            <a:lvl5pPr>
              <a:defRPr sz="70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8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/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9"/>
            <a:ext cx="4895330" cy="3411064"/>
          </a:xfrm>
        </p:spPr>
        <p:txBody>
          <a:bodyPr anchor="t">
            <a:normAutofit/>
          </a:bodyPr>
          <a:lstStyle>
            <a:lvl1pPr>
              <a:defRPr sz="1064"/>
            </a:lvl1pPr>
            <a:lvl2pPr>
              <a:defRPr sz="946"/>
            </a:lvl2pPr>
            <a:lvl3pPr>
              <a:defRPr sz="827"/>
            </a:lvl3pPr>
            <a:lvl4pPr>
              <a:defRPr sz="708"/>
            </a:lvl4pPr>
            <a:lvl5pPr>
              <a:defRPr sz="70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8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3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8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3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6" y="609611"/>
            <a:ext cx="3706889" cy="1821918"/>
          </a:xfrm>
        </p:spPr>
        <p:txBody>
          <a:bodyPr anchor="b">
            <a:normAutofit/>
          </a:bodyPr>
          <a:lstStyle>
            <a:lvl1pPr algn="ctr">
              <a:defRPr sz="1417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9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6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5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70" y="609600"/>
            <a:ext cx="3584167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1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189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3" y="763703"/>
            <a:ext cx="3275750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801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2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25000"/>
            <a:duotone>
              <a:schemeClr val="bg2">
                <a:shade val="80000"/>
                <a:lumMod val="80000"/>
              </a:schemeClr>
              <a:schemeClr val="bg2">
                <a:tint val="98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4" y="1732451"/>
            <a:ext cx="10353763" cy="405875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C4BB468C-0A74-436A-ABE2-003BB96A12F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803" y="5883288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9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2" y="5883288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1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269972" rtl="0" eaLnBrk="1" latinLnBrk="0" hangingPunct="1">
        <a:spcBef>
          <a:spcPct val="0"/>
        </a:spcBef>
        <a:buNone/>
        <a:defRPr sz="432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2480" indent="-180690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288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425153" indent="-159433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"/>
        <a:defRPr sz="216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605843" indent="-127546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168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818419" indent="-127546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"/>
        <a:defRPr sz="144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988481" indent="-127546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144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189602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1418240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1646876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1834181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1pPr>
      <a:lvl2pPr marL="269972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2pPr>
      <a:lvl3pPr marL="539944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3pPr>
      <a:lvl4pPr marL="809916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4pPr>
      <a:lvl5pPr marL="1079887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5pPr>
      <a:lvl6pPr marL="1349861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6pPr>
      <a:lvl7pPr marL="1619833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7pPr>
      <a:lvl8pPr marL="1889804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8pPr>
      <a:lvl9pPr marL="2159777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843237"/>
            <a:ext cx="10363200" cy="1513417"/>
          </a:xfrm>
        </p:spPr>
        <p:txBody>
          <a:bodyPr>
            <a:normAutofit/>
          </a:bodyPr>
          <a:lstStyle/>
          <a:p>
            <a:r>
              <a:rPr lang="en-US" sz="3600" dirty="0"/>
              <a:t>Entity Relationship Diagrams - 2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299086"/>
            <a:ext cx="10363200" cy="1666874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In-Class Activity…</a:t>
            </a:r>
            <a:endParaRPr lang="en-US" sz="4267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7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31" y="-271"/>
            <a:ext cx="3955456" cy="871446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9E65268-B845-40E4-884A-9113E83518E8}"/>
              </a:ext>
            </a:extLst>
          </p:cNvPr>
          <p:cNvSpPr txBox="1">
            <a:spLocks/>
          </p:cNvSpPr>
          <p:nvPr/>
        </p:nvSpPr>
        <p:spPr>
          <a:xfrm>
            <a:off x="0" y="436180"/>
            <a:ext cx="3955456" cy="1676400"/>
          </a:xfrm>
          <a:prstGeom prst="rect">
            <a:avLst/>
          </a:prstGeom>
        </p:spPr>
        <p:txBody>
          <a:bodyPr/>
          <a:lstStyle>
            <a:lvl1pPr algn="ctr" defTabSz="269972" rtl="0" eaLnBrk="1" latinLnBrk="0" hangingPunct="1">
              <a:spcBef>
                <a:spcPct val="0"/>
              </a:spcBef>
              <a:buNone/>
              <a:defRPr sz="432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From last week…</a:t>
            </a:r>
          </a:p>
        </p:txBody>
      </p:sp>
    </p:spTree>
    <p:extLst>
      <p:ext uri="{BB962C8B-B14F-4D97-AF65-F5344CB8AC3E}">
        <p14:creationId xmlns:p14="http://schemas.microsoft.com/office/powerpoint/2010/main" val="32969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</a:t>
            </a:r>
          </a:p>
        </p:txBody>
      </p:sp>
    </p:spTree>
    <p:extLst>
      <p:ext uri="{BB962C8B-B14F-4D97-AF65-F5344CB8AC3E}">
        <p14:creationId xmlns:p14="http://schemas.microsoft.com/office/powerpoint/2010/main" val="144140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69" y="-3618"/>
            <a:ext cx="11262946" cy="6840378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57119CD-DB97-4718-B04E-6AF0B549ED47}"/>
              </a:ext>
            </a:extLst>
          </p:cNvPr>
          <p:cNvCxnSpPr/>
          <p:nvPr/>
        </p:nvCxnSpPr>
        <p:spPr>
          <a:xfrm>
            <a:off x="3422708" y="1560352"/>
            <a:ext cx="1375795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3B76F6A-4DC7-4CB0-8BE1-3AFF367DF2FE}"/>
              </a:ext>
            </a:extLst>
          </p:cNvPr>
          <p:cNvCxnSpPr>
            <a:cxnSpLocks/>
          </p:cNvCxnSpPr>
          <p:nvPr/>
        </p:nvCxnSpPr>
        <p:spPr>
          <a:xfrm>
            <a:off x="3967993" y="3281493"/>
            <a:ext cx="83051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C126F0-4F5F-42DF-8AE0-CEA57A48FB7F}"/>
              </a:ext>
            </a:extLst>
          </p:cNvPr>
          <p:cNvCxnSpPr>
            <a:cxnSpLocks/>
          </p:cNvCxnSpPr>
          <p:nvPr/>
        </p:nvCxnSpPr>
        <p:spPr>
          <a:xfrm flipH="1" flipV="1">
            <a:off x="4756558" y="3281493"/>
            <a:ext cx="1" cy="106400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4F3C9A-14B6-49CA-85A8-6F3E01AB2864}"/>
              </a:ext>
            </a:extLst>
          </p:cNvPr>
          <p:cNvCxnSpPr>
            <a:cxnSpLocks/>
          </p:cNvCxnSpPr>
          <p:nvPr/>
        </p:nvCxnSpPr>
        <p:spPr>
          <a:xfrm flipH="1" flipV="1">
            <a:off x="7164198" y="1560352"/>
            <a:ext cx="638962" cy="279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6D6F85F-456E-4B05-9A00-3883199260B0}"/>
              </a:ext>
            </a:extLst>
          </p:cNvPr>
          <p:cNvCxnSpPr>
            <a:cxnSpLocks/>
          </p:cNvCxnSpPr>
          <p:nvPr/>
        </p:nvCxnSpPr>
        <p:spPr>
          <a:xfrm>
            <a:off x="4078448" y="6051258"/>
            <a:ext cx="720055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080A2D-1527-41F4-A7EF-7ECE679F8992}"/>
              </a:ext>
            </a:extLst>
          </p:cNvPr>
          <p:cNvCxnSpPr>
            <a:cxnSpLocks/>
          </p:cNvCxnSpPr>
          <p:nvPr/>
        </p:nvCxnSpPr>
        <p:spPr>
          <a:xfrm flipH="1">
            <a:off x="11140580" y="5942202"/>
            <a:ext cx="437626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84256-37F5-467A-BC2F-EDB507F3B7C4}"/>
              </a:ext>
            </a:extLst>
          </p:cNvPr>
          <p:cNvCxnSpPr>
            <a:cxnSpLocks/>
          </p:cNvCxnSpPr>
          <p:nvPr/>
        </p:nvCxnSpPr>
        <p:spPr>
          <a:xfrm flipH="1">
            <a:off x="8407168" y="725648"/>
            <a:ext cx="437626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485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S2101">
  <a:themeElements>
    <a:clrScheme name="Custom 2">
      <a:dk1>
        <a:sysClr val="windowText" lastClr="000000"/>
      </a:dk1>
      <a:lt1>
        <a:srgbClr val="000000"/>
      </a:lt1>
      <a:dk2>
        <a:srgbClr val="212123"/>
      </a:dk2>
      <a:lt2>
        <a:srgbClr val="000000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D1521A"/>
      </a:hlink>
      <a:folHlink>
        <a:srgbClr val="8D3314"/>
      </a:folHlink>
    </a:clrScheme>
    <a:fontScheme name="Custom 1">
      <a:majorFont>
        <a:latin typeface="Calisto MT"/>
        <a:ea typeface=""/>
        <a:cs typeface=""/>
      </a:majorFont>
      <a:minorFont>
        <a:latin typeface="Calisto MT"/>
        <a:ea typeface=""/>
        <a:cs typeface="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S2101" id="{7E5A1943-F3D9-4B47-87F6-9DF358A3327A}" vid="{A5A6AC39-4692-4884-9D7F-302E3AEF47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MIS2101</Template>
  <TotalTime>5094</TotalTime>
  <Words>14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Calisto MT</vt:lpstr>
      <vt:lpstr>Trebuchet MS</vt:lpstr>
      <vt:lpstr>Wingdings 2</vt:lpstr>
      <vt:lpstr>MIS2101</vt:lpstr>
      <vt:lpstr>Entity Relationship Diagrams - 2</vt:lpstr>
      <vt:lpstr>PowerPoint Presentation</vt:lpstr>
      <vt:lpstr>Possible Solution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 Lane Diagrams - 1</dc:title>
  <dc:creator>rebbarocker@yahoo.com</dc:creator>
  <cp:lastModifiedBy>Mary Muldoon</cp:lastModifiedBy>
  <cp:revision>23</cp:revision>
  <dcterms:created xsi:type="dcterms:W3CDTF">2017-01-14T02:09:44Z</dcterms:created>
  <dcterms:modified xsi:type="dcterms:W3CDTF">2018-09-17T00:14:47Z</dcterms:modified>
</cp:coreProperties>
</file>