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5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12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06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24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0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76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6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9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52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58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B77A-64BD-4005-890B-6D85826FE9E1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AE52C-43F0-44CA-867B-3AF7BA365C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6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897" y="798024"/>
            <a:ext cx="100500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rbel" panose="020B0503020204020204" pitchFamily="34" charset="0"/>
              </a:rPr>
              <a:t>Each major at the Fox School of Business has at least one student professional organization (SPO).</a:t>
            </a:r>
          </a:p>
          <a:p>
            <a:r>
              <a:rPr lang="en-US" dirty="0">
                <a:latin typeface="Corbel" panose="020B0503020204020204" pitchFamily="34" charset="0"/>
              </a:rPr>
              <a:t>Some majors have more than one SPO. Keeping track of all of the SPOs, what department they are</a:t>
            </a:r>
          </a:p>
          <a:p>
            <a:r>
              <a:rPr lang="en-US" dirty="0">
                <a:latin typeface="Corbel" panose="020B0503020204020204" pitchFamily="34" charset="0"/>
              </a:rPr>
              <a:t>associated with, what majors they cover, the student leadership, the faculty advisors, etc. has become a</a:t>
            </a:r>
          </a:p>
          <a:p>
            <a:r>
              <a:rPr lang="en-US" dirty="0">
                <a:latin typeface="Corbel" panose="020B0503020204020204" pitchFamily="34" charset="0"/>
              </a:rPr>
              <a:t>nightmare. The school has decided to develop a database to keep track of all of these SPOs. The first</a:t>
            </a:r>
          </a:p>
          <a:p>
            <a:r>
              <a:rPr lang="en-US" dirty="0">
                <a:latin typeface="Corbel" panose="020B0503020204020204" pitchFamily="34" charset="0"/>
              </a:rPr>
              <a:t>step in developing a database is to model the data using an ERD. As a team, construct an ERD</a:t>
            </a:r>
            <a:r>
              <a:rPr lang="en-US" dirty="0" smtClean="0">
                <a:latin typeface="Corbel" panose="020B0503020204020204" pitchFamily="34" charset="0"/>
              </a:rPr>
              <a:t>.</a:t>
            </a:r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639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6915" y="793356"/>
            <a:ext cx="8320947" cy="661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51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102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Office Theme</vt:lpstr>
      <vt:lpstr>PowerPoint Presentation</vt:lpstr>
      <vt:lpstr>PowerPoint Presentation</vt:lpstr>
    </vt:vector>
  </TitlesOfParts>
  <Company>Temple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L. Greening</dc:creator>
  <cp:lastModifiedBy>Christy L. Greening</cp:lastModifiedBy>
  <cp:revision>1</cp:revision>
  <dcterms:created xsi:type="dcterms:W3CDTF">2016-09-20T23:45:51Z</dcterms:created>
  <dcterms:modified xsi:type="dcterms:W3CDTF">2016-09-20T23:47:52Z</dcterms:modified>
</cp:coreProperties>
</file>