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9E5B-5D5D-4D87-B469-E81EAC2ADE0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C075-1B23-4B28-9864-31A4466B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0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9E5B-5D5D-4D87-B469-E81EAC2ADE0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C075-1B23-4B28-9864-31A4466B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3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9E5B-5D5D-4D87-B469-E81EAC2ADE0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C075-1B23-4B28-9864-31A4466B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1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9E5B-5D5D-4D87-B469-E81EAC2ADE0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C075-1B23-4B28-9864-31A4466B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9E5B-5D5D-4D87-B469-E81EAC2ADE0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C075-1B23-4B28-9864-31A4466B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8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9E5B-5D5D-4D87-B469-E81EAC2ADE0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C075-1B23-4B28-9864-31A4466B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10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9E5B-5D5D-4D87-B469-E81EAC2ADE0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C075-1B23-4B28-9864-31A4466B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7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9E5B-5D5D-4D87-B469-E81EAC2ADE0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C075-1B23-4B28-9864-31A4466B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5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9E5B-5D5D-4D87-B469-E81EAC2ADE0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C075-1B23-4B28-9864-31A4466B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5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9E5B-5D5D-4D87-B469-E81EAC2ADE0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C075-1B23-4B28-9864-31A4466B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4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9E5B-5D5D-4D87-B469-E81EAC2ADE0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C075-1B23-4B28-9864-31A4466B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5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79E5B-5D5D-4D87-B469-E81EAC2ADE0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3C075-1B23-4B28-9864-31A4466B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1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1945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996" y="97972"/>
            <a:ext cx="3021717" cy="6671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932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8" y="1"/>
            <a:ext cx="106035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045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 Doyle</dc:creator>
  <cp:lastModifiedBy>Christy L. Greening</cp:lastModifiedBy>
  <cp:revision>6</cp:revision>
  <dcterms:created xsi:type="dcterms:W3CDTF">2016-09-14T22:46:20Z</dcterms:created>
  <dcterms:modified xsi:type="dcterms:W3CDTF">2016-09-20T23:41:57Z</dcterms:modified>
</cp:coreProperties>
</file>