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200" d="100"/>
          <a:sy n="200" d="100"/>
        </p:scale>
        <p:origin x="3584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9A4-C68C-4CDA-ADFC-DA473F5DCB4E}" type="datetimeFigureOut">
              <a:rPr lang="en-US" smtClean="0"/>
              <a:t>12/4/16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C808-B956-4D81-96EB-8CB1654F7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17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9A4-C68C-4CDA-ADFC-DA473F5DCB4E}" type="datetimeFigureOut">
              <a:rPr lang="en-US" smtClean="0"/>
              <a:t>12/4/16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C808-B956-4D81-96EB-8CB1654F7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38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9A4-C68C-4CDA-ADFC-DA473F5DCB4E}" type="datetimeFigureOut">
              <a:rPr lang="en-US" smtClean="0"/>
              <a:t>12/4/16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C808-B956-4D81-96EB-8CB1654F7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2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9A4-C68C-4CDA-ADFC-DA473F5DCB4E}" type="datetimeFigureOut">
              <a:rPr lang="en-US" smtClean="0"/>
              <a:t>12/4/16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C808-B956-4D81-96EB-8CB1654F7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9A4-C68C-4CDA-ADFC-DA473F5DCB4E}" type="datetimeFigureOut">
              <a:rPr lang="en-US" smtClean="0"/>
              <a:t>12/4/16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C808-B956-4D81-96EB-8CB1654F7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3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9A4-C68C-4CDA-ADFC-DA473F5DCB4E}" type="datetimeFigureOut">
              <a:rPr lang="en-US" smtClean="0"/>
              <a:t>12/4/16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C808-B956-4D81-96EB-8CB1654F7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04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9A4-C68C-4CDA-ADFC-DA473F5DCB4E}" type="datetimeFigureOut">
              <a:rPr lang="en-US" smtClean="0"/>
              <a:t>12/4/16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C808-B956-4D81-96EB-8CB1654F7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43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9A4-C68C-4CDA-ADFC-DA473F5DCB4E}" type="datetimeFigureOut">
              <a:rPr lang="en-US" smtClean="0"/>
              <a:t>12/4/16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C808-B956-4D81-96EB-8CB1654F7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2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9A4-C68C-4CDA-ADFC-DA473F5DCB4E}" type="datetimeFigureOut">
              <a:rPr lang="en-US" smtClean="0"/>
              <a:t>12/4/16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C808-B956-4D81-96EB-8CB1654F7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5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9A4-C68C-4CDA-ADFC-DA473F5DCB4E}" type="datetimeFigureOut">
              <a:rPr lang="en-US" smtClean="0"/>
              <a:t>12/4/16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C808-B956-4D81-96EB-8CB1654F7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55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9A4-C68C-4CDA-ADFC-DA473F5DCB4E}" type="datetimeFigureOut">
              <a:rPr lang="en-US" smtClean="0"/>
              <a:t>12/4/16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C808-B956-4D81-96EB-8CB1654F7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2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CD9A4-C68C-4CDA-ADFC-DA473F5DCB4E}" type="datetimeFigureOut">
              <a:rPr lang="en-US" smtClean="0"/>
              <a:t>12/4/16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BC808-B956-4D81-96EB-8CB1654F7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82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1823" y="0"/>
            <a:ext cx="4030134" cy="6959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919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7518" y="0"/>
            <a:ext cx="75141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344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561" y="1492896"/>
            <a:ext cx="1147665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  D.  Rider</a:t>
            </a: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  B. Match </a:t>
            </a:r>
            <a:r>
              <a:rPr lang="en-US" sz="2800" dirty="0"/>
              <a:t>closest “On-Duty” driver with the right type of car who </a:t>
            </a:r>
            <a:r>
              <a:rPr lang="en-US" sz="2800" dirty="0" smtClean="0"/>
              <a:t>is currently available with this rider</a:t>
            </a: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A. Does </a:t>
            </a:r>
            <a:r>
              <a:rPr lang="en-US" sz="2800" dirty="0"/>
              <a:t>driver accept the rider?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C. Drop </a:t>
            </a:r>
            <a:r>
              <a:rPr lang="en-US" sz="2800" dirty="0"/>
              <a:t>rider off at final destination and notify platform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D. Pay </a:t>
            </a:r>
            <a:r>
              <a:rPr lang="en-US" sz="2800" dirty="0"/>
              <a:t>driver for service and record payment for 1099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D. Rider</a:t>
            </a: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C. Provides</a:t>
            </a: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D. Status</a:t>
            </a: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D. Status</a:t>
            </a: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 B.  </a:t>
            </a:r>
            <a:r>
              <a:rPr lang="en-US" sz="2800" dirty="0" err="1" smtClean="0"/>
              <a:t>Request_Car_Type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002835" y="429209"/>
            <a:ext cx="7781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Answer Key</a:t>
            </a:r>
          </a:p>
        </p:txBody>
      </p:sp>
    </p:spTree>
    <p:extLst>
      <p:ext uri="{BB962C8B-B14F-4D97-AF65-F5344CB8AC3E}">
        <p14:creationId xmlns:p14="http://schemas.microsoft.com/office/powerpoint/2010/main" val="1243851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76</Words>
  <Application>Microsoft Macintosh PowerPoint</Application>
  <PresentationFormat>Custom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 Doyle</dc:creator>
  <cp:lastModifiedBy>Christy Greening</cp:lastModifiedBy>
  <cp:revision>5</cp:revision>
  <dcterms:created xsi:type="dcterms:W3CDTF">2016-11-22T13:03:08Z</dcterms:created>
  <dcterms:modified xsi:type="dcterms:W3CDTF">2016-12-04T19:24:29Z</dcterms:modified>
</cp:coreProperties>
</file>