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369" r:id="rId2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6" autoAdjust="0"/>
    <p:restoredTop sz="96357" autoAdjust="0"/>
  </p:normalViewPr>
  <p:slideViewPr>
    <p:cSldViewPr>
      <p:cViewPr varScale="1">
        <p:scale>
          <a:sx n="136" d="100"/>
          <a:sy n="136" d="100"/>
        </p:scale>
        <p:origin x="192" y="114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087B-1079-CD49-95C1-7B6E1A931DE5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968C2-4BBA-F54B-BF8D-578F5877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25000"/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244" y="1474628"/>
            <a:ext cx="7866696" cy="1524001"/>
          </a:xfrm>
        </p:spPr>
        <p:txBody>
          <a:bodyPr anchor="b">
            <a:normAutofit/>
          </a:bodyPr>
          <a:lstStyle>
            <a:lvl1pPr algn="ctr">
              <a:defRPr sz="265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244" y="2998618"/>
            <a:ext cx="7866696" cy="874889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24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4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9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99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3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09" y="456506"/>
            <a:ext cx="8451499" cy="3180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511" y="3804383"/>
            <a:ext cx="8629439" cy="452893"/>
          </a:xfrm>
        </p:spPr>
        <p:txBody>
          <a:bodyPr anchor="b">
            <a:normAutofit/>
          </a:bodyPr>
          <a:lstStyle>
            <a:lvl1pPr algn="ctr">
              <a:defRPr sz="1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4458" y="579175"/>
            <a:ext cx="8204456" cy="2938059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86"/>
            </a:lvl1pPr>
            <a:lvl2pPr marL="224974" indent="0">
              <a:buNone/>
              <a:defRPr sz="986"/>
            </a:lvl2pPr>
            <a:lvl3pPr marL="449949" indent="0">
              <a:buNone/>
              <a:defRPr sz="986"/>
            </a:lvl3pPr>
            <a:lvl4pPr marL="674923" indent="0">
              <a:buNone/>
              <a:defRPr sz="986"/>
            </a:lvl4pPr>
            <a:lvl5pPr marL="899897" indent="0">
              <a:buNone/>
              <a:defRPr sz="986"/>
            </a:lvl5pPr>
            <a:lvl6pPr marL="1124873" indent="0">
              <a:buNone/>
              <a:defRPr sz="986"/>
            </a:lvl6pPr>
            <a:lvl7pPr marL="1349848" indent="0">
              <a:buNone/>
              <a:defRPr sz="986"/>
            </a:lvl7pPr>
            <a:lvl8pPr marL="1574821" indent="0">
              <a:buNone/>
              <a:defRPr sz="986"/>
            </a:lvl8pPr>
            <a:lvl9pPr marL="1799796" indent="0">
              <a:buNone/>
              <a:defRPr sz="9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495" y="4257284"/>
            <a:ext cx="8628136" cy="568727"/>
          </a:xfrm>
        </p:spPr>
        <p:txBody>
          <a:bodyPr anchor="t"/>
          <a:lstStyle>
            <a:lvl1pPr marL="0" indent="0" algn="ctr">
              <a:buNone/>
              <a:defRPr sz="788"/>
            </a:lvl1pPr>
            <a:lvl2pPr marL="224974" indent="0">
              <a:buNone/>
              <a:defRPr sz="689"/>
            </a:lvl2pPr>
            <a:lvl3pPr marL="449949" indent="0">
              <a:buNone/>
              <a:defRPr sz="590"/>
            </a:lvl3pPr>
            <a:lvl4pPr marL="674923" indent="0">
              <a:buNone/>
              <a:defRPr sz="492"/>
            </a:lvl4pPr>
            <a:lvl5pPr marL="899897" indent="0">
              <a:buNone/>
              <a:defRPr sz="492"/>
            </a:lvl5pPr>
            <a:lvl6pPr marL="1124873" indent="0">
              <a:buNone/>
              <a:defRPr sz="492"/>
            </a:lvl6pPr>
            <a:lvl7pPr marL="1349848" indent="0">
              <a:buNone/>
              <a:defRPr sz="492"/>
            </a:lvl7pPr>
            <a:lvl8pPr marL="1574821" indent="0">
              <a:buNone/>
              <a:defRPr sz="492"/>
            </a:lvl8pPr>
            <a:lvl9pPr marL="1799796" indent="0">
              <a:buNone/>
              <a:defRPr sz="4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7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95" y="507037"/>
            <a:ext cx="8628136" cy="2945287"/>
          </a:xfrm>
        </p:spPr>
        <p:txBody>
          <a:bodyPr anchor="ctr"/>
          <a:lstStyle>
            <a:lvl1pPr>
              <a:defRPr sz="15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495" y="3579317"/>
            <a:ext cx="8628136" cy="1251522"/>
          </a:xfrm>
        </p:spPr>
        <p:txBody>
          <a:bodyPr anchor="ctr"/>
          <a:lstStyle>
            <a:lvl1pPr marL="0" indent="0" algn="ctr">
              <a:buNone/>
              <a:defRPr sz="788"/>
            </a:lvl1pPr>
            <a:lvl2pPr marL="224974" indent="0">
              <a:buNone/>
              <a:defRPr sz="689"/>
            </a:lvl2pPr>
            <a:lvl3pPr marL="449949" indent="0">
              <a:buNone/>
              <a:defRPr sz="590"/>
            </a:lvl3pPr>
            <a:lvl4pPr marL="674923" indent="0">
              <a:buNone/>
              <a:defRPr sz="492"/>
            </a:lvl4pPr>
            <a:lvl5pPr marL="899897" indent="0">
              <a:buNone/>
              <a:defRPr sz="492"/>
            </a:lvl5pPr>
            <a:lvl6pPr marL="1124873" indent="0">
              <a:buNone/>
              <a:defRPr sz="492"/>
            </a:lvl6pPr>
            <a:lvl7pPr marL="1349848" indent="0">
              <a:buNone/>
              <a:defRPr sz="492"/>
            </a:lvl7pPr>
            <a:lvl8pPr marL="1574821" indent="0">
              <a:buNone/>
              <a:defRPr sz="492"/>
            </a:lvl8pPr>
            <a:lvl9pPr marL="1799796" indent="0">
              <a:buNone/>
              <a:defRPr sz="4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17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79" y="508007"/>
            <a:ext cx="7752293" cy="2494087"/>
          </a:xfrm>
        </p:spPr>
        <p:txBody>
          <a:bodyPr anchor="ctr"/>
          <a:lstStyle>
            <a:lvl1pPr>
              <a:defRPr sz="15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33871" y="3008360"/>
            <a:ext cx="7293582" cy="443958"/>
          </a:xfrm>
        </p:spPr>
        <p:txBody>
          <a:bodyPr anchor="t">
            <a:normAutofit/>
          </a:bodyPr>
          <a:lstStyle>
            <a:lvl1pPr marL="0" indent="0" algn="r">
              <a:buNone/>
              <a:defRPr sz="689"/>
            </a:lvl1pPr>
            <a:lvl2pPr marL="224974" indent="0">
              <a:buNone/>
              <a:defRPr sz="689"/>
            </a:lvl2pPr>
            <a:lvl3pPr marL="449949" indent="0">
              <a:buNone/>
              <a:defRPr sz="590"/>
            </a:lvl3pPr>
            <a:lvl4pPr marL="674923" indent="0">
              <a:buNone/>
              <a:defRPr sz="492"/>
            </a:lvl4pPr>
            <a:lvl5pPr marL="899897" indent="0">
              <a:buNone/>
              <a:defRPr sz="492"/>
            </a:lvl5pPr>
            <a:lvl6pPr marL="1124873" indent="0">
              <a:buNone/>
              <a:defRPr sz="492"/>
            </a:lvl6pPr>
            <a:lvl7pPr marL="1349848" indent="0">
              <a:buNone/>
              <a:defRPr sz="492"/>
            </a:lvl7pPr>
            <a:lvl8pPr marL="1574821" indent="0">
              <a:buNone/>
              <a:defRPr sz="492"/>
            </a:lvl8pPr>
            <a:lvl9pPr marL="1799796" indent="0">
              <a:buNone/>
              <a:defRPr sz="4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495" y="3586972"/>
            <a:ext cx="8628136" cy="12412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689"/>
            </a:lvl2pPr>
            <a:lvl3pPr marL="449949" indent="0">
              <a:buNone/>
              <a:defRPr sz="590"/>
            </a:lvl3pPr>
            <a:lvl4pPr marL="674923" indent="0">
              <a:buNone/>
              <a:defRPr sz="492"/>
            </a:lvl4pPr>
            <a:lvl5pPr marL="899897" indent="0">
              <a:buNone/>
              <a:defRPr sz="492"/>
            </a:lvl5pPr>
            <a:lvl6pPr marL="1124873" indent="0">
              <a:buNone/>
              <a:defRPr sz="492"/>
            </a:lvl6pPr>
            <a:lvl7pPr marL="1349848" indent="0">
              <a:buNone/>
              <a:defRPr sz="492"/>
            </a:lvl7pPr>
            <a:lvl8pPr marL="1574821" indent="0">
              <a:buNone/>
              <a:defRPr sz="492"/>
            </a:lvl8pPr>
            <a:lvl9pPr marL="1799796" indent="0">
              <a:buNone/>
              <a:defRPr sz="4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5500" y="737335"/>
            <a:ext cx="508000" cy="487313"/>
          </a:xfrm>
          <a:prstGeom prst="rect">
            <a:avLst/>
          </a:prstGeom>
        </p:spPr>
        <p:txBody>
          <a:bodyPr vert="horz" lIns="44996" tIns="22498" rIns="44996" bIns="224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93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53930" y="2440226"/>
            <a:ext cx="508000" cy="487313"/>
          </a:xfrm>
          <a:prstGeom prst="rect">
            <a:avLst/>
          </a:prstGeom>
        </p:spPr>
        <p:txBody>
          <a:bodyPr vert="horz" lIns="44996" tIns="22498" rIns="44996" bIns="224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93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03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95" y="1772452"/>
            <a:ext cx="8628136" cy="2093196"/>
          </a:xfrm>
        </p:spPr>
        <p:txBody>
          <a:bodyPr anchor="b"/>
          <a:lstStyle>
            <a:lvl1pPr>
              <a:defRPr sz="15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488" y="3875474"/>
            <a:ext cx="8626832" cy="950537"/>
          </a:xfrm>
        </p:spPr>
        <p:txBody>
          <a:bodyPr anchor="t"/>
          <a:lstStyle>
            <a:lvl1pPr marL="0" indent="0" algn="ctr">
              <a:buNone/>
              <a:defRPr sz="788"/>
            </a:lvl1pPr>
            <a:lvl2pPr marL="224974" indent="0">
              <a:buNone/>
              <a:defRPr sz="689"/>
            </a:lvl2pPr>
            <a:lvl3pPr marL="449949" indent="0">
              <a:buNone/>
              <a:defRPr sz="590"/>
            </a:lvl3pPr>
            <a:lvl4pPr marL="674923" indent="0">
              <a:buNone/>
              <a:defRPr sz="492"/>
            </a:lvl4pPr>
            <a:lvl5pPr marL="899897" indent="0">
              <a:buNone/>
              <a:defRPr sz="492"/>
            </a:lvl5pPr>
            <a:lvl6pPr marL="1124873" indent="0">
              <a:buNone/>
              <a:defRPr sz="492"/>
            </a:lvl6pPr>
            <a:lvl7pPr marL="1349848" indent="0">
              <a:buNone/>
              <a:defRPr sz="492"/>
            </a:lvl7pPr>
            <a:lvl8pPr marL="1574821" indent="0">
              <a:buNone/>
              <a:defRPr sz="492"/>
            </a:lvl8pPr>
            <a:lvl9pPr marL="1799796" indent="0">
              <a:buNone/>
              <a:defRPr sz="4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85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1495" y="508000"/>
            <a:ext cx="8628136" cy="8087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61496" y="1571625"/>
            <a:ext cx="2750820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181" b="0">
                <a:solidFill>
                  <a:schemeClr val="tx1"/>
                </a:solidFill>
              </a:defRPr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61496" y="2143125"/>
            <a:ext cx="2750820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689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5592" y="1571625"/>
            <a:ext cx="2750820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181" b="0">
                <a:solidFill>
                  <a:schemeClr val="tx1"/>
                </a:solidFill>
              </a:defRPr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701196" y="2143125"/>
            <a:ext cx="2750820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689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638810" y="1571625"/>
            <a:ext cx="2750820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181" b="0">
                <a:solidFill>
                  <a:schemeClr val="tx1"/>
                </a:solidFill>
              </a:defRPr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638810" y="2143125"/>
            <a:ext cx="2750820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689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3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06" y="1515179"/>
            <a:ext cx="2783310" cy="1539876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836" y="1515179"/>
            <a:ext cx="2783310" cy="1539876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76" y="1515179"/>
            <a:ext cx="2783310" cy="1539876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61495" y="508000"/>
            <a:ext cx="8628136" cy="8087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61496" y="3253422"/>
            <a:ext cx="2750820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986" b="0">
                <a:solidFill>
                  <a:schemeClr val="tx1"/>
                </a:solidFill>
              </a:defRPr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48419" y="1615776"/>
            <a:ext cx="2576973" cy="1335795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788"/>
            </a:lvl2pPr>
            <a:lvl3pPr marL="449949" indent="0">
              <a:buNone/>
              <a:defRPr sz="788"/>
            </a:lvl3pPr>
            <a:lvl4pPr marL="674923" indent="0">
              <a:buNone/>
              <a:defRPr sz="788"/>
            </a:lvl4pPr>
            <a:lvl5pPr marL="899897" indent="0">
              <a:buNone/>
              <a:defRPr sz="788"/>
            </a:lvl5pPr>
            <a:lvl6pPr marL="1124873" indent="0">
              <a:buNone/>
              <a:defRPr sz="788"/>
            </a:lvl6pPr>
            <a:lvl7pPr marL="1349848" indent="0">
              <a:buNone/>
              <a:defRPr sz="788"/>
            </a:lvl7pPr>
            <a:lvl8pPr marL="1574821" indent="0">
              <a:buNone/>
              <a:defRPr sz="788"/>
            </a:lvl8pPr>
            <a:lvl9pPr marL="1799796" indent="0">
              <a:buNone/>
              <a:defRPr sz="7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61496" y="3733651"/>
            <a:ext cx="2750820" cy="1092361"/>
          </a:xfrm>
        </p:spPr>
        <p:txBody>
          <a:bodyPr anchor="t">
            <a:normAutofit/>
          </a:bodyPr>
          <a:lstStyle>
            <a:lvl1pPr marL="0" indent="0" algn="ctr">
              <a:buNone/>
              <a:defRPr sz="689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2323" y="3253422"/>
            <a:ext cx="2750820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986" b="0">
                <a:solidFill>
                  <a:schemeClr val="tx1"/>
                </a:solidFill>
              </a:defRPr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788119" y="1615923"/>
            <a:ext cx="2576973" cy="1340137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788"/>
            </a:lvl2pPr>
            <a:lvl3pPr marL="449949" indent="0">
              <a:buNone/>
              <a:defRPr sz="788"/>
            </a:lvl3pPr>
            <a:lvl4pPr marL="674923" indent="0">
              <a:buNone/>
              <a:defRPr sz="788"/>
            </a:lvl4pPr>
            <a:lvl5pPr marL="899897" indent="0">
              <a:buNone/>
              <a:defRPr sz="788"/>
            </a:lvl5pPr>
            <a:lvl6pPr marL="1124873" indent="0">
              <a:buNone/>
              <a:defRPr sz="788"/>
            </a:lvl6pPr>
            <a:lvl7pPr marL="1349848" indent="0">
              <a:buNone/>
              <a:defRPr sz="788"/>
            </a:lvl7pPr>
            <a:lvl8pPr marL="1574821" indent="0">
              <a:buNone/>
              <a:defRPr sz="788"/>
            </a:lvl8pPr>
            <a:lvl9pPr marL="1799796" indent="0">
              <a:buNone/>
              <a:defRPr sz="7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701196" y="3733651"/>
            <a:ext cx="2750820" cy="1092361"/>
          </a:xfrm>
        </p:spPr>
        <p:txBody>
          <a:bodyPr anchor="t">
            <a:normAutofit/>
          </a:bodyPr>
          <a:lstStyle>
            <a:lvl1pPr marL="0" indent="0" algn="ctr">
              <a:buNone/>
              <a:defRPr sz="689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638914" y="3253422"/>
            <a:ext cx="2750820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986" b="0">
                <a:solidFill>
                  <a:schemeClr val="tx1"/>
                </a:solidFill>
              </a:defRPr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729749" y="1612027"/>
            <a:ext cx="2576973" cy="133941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788"/>
            </a:lvl2pPr>
            <a:lvl3pPr marL="449949" indent="0">
              <a:buNone/>
              <a:defRPr sz="788"/>
            </a:lvl3pPr>
            <a:lvl4pPr marL="674923" indent="0">
              <a:buNone/>
              <a:defRPr sz="788"/>
            </a:lvl4pPr>
            <a:lvl5pPr marL="899897" indent="0">
              <a:buNone/>
              <a:defRPr sz="788"/>
            </a:lvl5pPr>
            <a:lvl6pPr marL="1124873" indent="0">
              <a:buNone/>
              <a:defRPr sz="788"/>
            </a:lvl6pPr>
            <a:lvl7pPr marL="1349848" indent="0">
              <a:buNone/>
              <a:defRPr sz="788"/>
            </a:lvl7pPr>
            <a:lvl8pPr marL="1574821" indent="0">
              <a:buNone/>
              <a:defRPr sz="788"/>
            </a:lvl8pPr>
            <a:lvl9pPr marL="1799796" indent="0">
              <a:buNone/>
              <a:defRPr sz="7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638810" y="3733649"/>
            <a:ext cx="2750820" cy="1092363"/>
          </a:xfrm>
        </p:spPr>
        <p:txBody>
          <a:bodyPr anchor="t">
            <a:normAutofit/>
          </a:bodyPr>
          <a:lstStyle>
            <a:lvl1pPr marL="0" indent="0" algn="ctr">
              <a:buNone/>
              <a:defRPr sz="689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98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5897" y="508011"/>
            <a:ext cx="1903739" cy="43180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499" y="508011"/>
            <a:ext cx="6597393" cy="43180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0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1" y="1467567"/>
            <a:ext cx="7992126" cy="1524011"/>
          </a:xfrm>
        </p:spPr>
        <p:txBody>
          <a:bodyPr anchor="b"/>
          <a:lstStyle>
            <a:lvl1pPr algn="ctr">
              <a:defRPr sz="196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1" y="2991566"/>
            <a:ext cx="7992126" cy="1255878"/>
          </a:xfrm>
        </p:spPr>
        <p:txBody>
          <a:bodyPr anchor="t"/>
          <a:lstStyle>
            <a:lvl1pPr marL="0" indent="0" algn="ctr">
              <a:buNone/>
              <a:defRPr sz="986">
                <a:solidFill>
                  <a:schemeClr val="tx1"/>
                </a:solidFill>
              </a:defRPr>
            </a:lvl1pPr>
            <a:lvl2pPr marL="224974" indent="0">
              <a:buNone/>
              <a:defRPr sz="887">
                <a:solidFill>
                  <a:schemeClr val="tx1">
                    <a:tint val="75000"/>
                  </a:schemeClr>
                </a:solidFill>
              </a:defRPr>
            </a:lvl2pPr>
            <a:lvl3pPr marL="4499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3pPr>
            <a:lvl4pPr marL="674923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899897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1124873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34984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57482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79979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0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503" y="1443707"/>
            <a:ext cx="4217081" cy="338229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9077" y="1443709"/>
            <a:ext cx="4220554" cy="338229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6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9" y="1445422"/>
            <a:ext cx="4240893" cy="3457308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39" y="1445422"/>
            <a:ext cx="4240893" cy="3457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27" y="1529378"/>
            <a:ext cx="4063620" cy="454070"/>
          </a:xfrm>
        </p:spPr>
        <p:txBody>
          <a:bodyPr anchor="b">
            <a:noAutofit/>
          </a:bodyPr>
          <a:lstStyle>
            <a:lvl1pPr marL="0" indent="0" algn="ctr">
              <a:buNone/>
              <a:defRPr sz="1181" b="0"/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27" y="1983449"/>
            <a:ext cx="4063620" cy="2842553"/>
          </a:xfrm>
        </p:spPr>
        <p:txBody>
          <a:bodyPr anchor="t">
            <a:normAutofit/>
          </a:bodyPr>
          <a:lstStyle>
            <a:lvl1pPr>
              <a:defRPr sz="887"/>
            </a:lvl1pPr>
            <a:lvl2pPr>
              <a:defRPr sz="788"/>
            </a:lvl2pPr>
            <a:lvl3pPr>
              <a:defRPr sz="689"/>
            </a:lvl3pPr>
            <a:lvl4pPr>
              <a:defRPr sz="590"/>
            </a:lvl4pPr>
            <a:lvl5pPr>
              <a:defRPr sz="5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5806" y="1529381"/>
            <a:ext cx="4079442" cy="454069"/>
          </a:xfrm>
        </p:spPr>
        <p:txBody>
          <a:bodyPr anchor="b">
            <a:noAutofit/>
          </a:bodyPr>
          <a:lstStyle>
            <a:lvl1pPr marL="0" indent="0" algn="ctr">
              <a:buNone/>
              <a:defRPr sz="1181" b="0"/>
            </a:lvl1pPr>
            <a:lvl2pPr marL="224974" indent="0">
              <a:buNone/>
              <a:defRPr sz="986" b="1"/>
            </a:lvl2pPr>
            <a:lvl3pPr marL="449949" indent="0">
              <a:buNone/>
              <a:defRPr sz="887" b="1"/>
            </a:lvl3pPr>
            <a:lvl4pPr marL="674923" indent="0">
              <a:buNone/>
              <a:defRPr sz="788" b="1"/>
            </a:lvl4pPr>
            <a:lvl5pPr marL="899897" indent="0">
              <a:buNone/>
              <a:defRPr sz="788" b="1"/>
            </a:lvl5pPr>
            <a:lvl6pPr marL="1124873" indent="0">
              <a:buNone/>
              <a:defRPr sz="788" b="1"/>
            </a:lvl6pPr>
            <a:lvl7pPr marL="1349848" indent="0">
              <a:buNone/>
              <a:defRPr sz="788" b="1"/>
            </a:lvl7pPr>
            <a:lvl8pPr marL="1574821" indent="0">
              <a:buNone/>
              <a:defRPr sz="788" b="1"/>
            </a:lvl8pPr>
            <a:lvl9pPr marL="1799796" indent="0">
              <a:buNone/>
              <a:defRPr sz="7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5806" y="1983449"/>
            <a:ext cx="4079442" cy="2842553"/>
          </a:xfrm>
        </p:spPr>
        <p:txBody>
          <a:bodyPr anchor="t">
            <a:normAutofit/>
          </a:bodyPr>
          <a:lstStyle>
            <a:lvl1pPr>
              <a:defRPr sz="887"/>
            </a:lvl1pPr>
            <a:lvl2pPr>
              <a:defRPr sz="788"/>
            </a:lvl2pPr>
            <a:lvl3pPr>
              <a:defRPr sz="689"/>
            </a:lvl3pPr>
            <a:lvl4pPr>
              <a:defRPr sz="590"/>
            </a:lvl4pPr>
            <a:lvl5pPr>
              <a:defRPr sz="5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97" y="508011"/>
            <a:ext cx="3089074" cy="1518265"/>
          </a:xfrm>
        </p:spPr>
        <p:txBody>
          <a:bodyPr anchor="b">
            <a:normAutofit/>
          </a:bodyPr>
          <a:lstStyle>
            <a:lvl1pPr algn="ctr">
              <a:defRPr sz="1181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366" y="508000"/>
            <a:ext cx="5343270" cy="43180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497" y="2026265"/>
            <a:ext cx="3089074" cy="2799734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58" y="508000"/>
            <a:ext cx="2986806" cy="4337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500" y="508269"/>
            <a:ext cx="4945791" cy="1524448"/>
          </a:xfrm>
        </p:spPr>
        <p:txBody>
          <a:bodyPr anchor="b">
            <a:noAutofit/>
          </a:bodyPr>
          <a:lstStyle>
            <a:lvl1pPr algn="ctr">
              <a:defRPr sz="157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02127" y="636419"/>
            <a:ext cx="2729792" cy="4094018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788"/>
            </a:lvl2pPr>
            <a:lvl3pPr marL="449949" indent="0">
              <a:buNone/>
              <a:defRPr sz="788"/>
            </a:lvl3pPr>
            <a:lvl4pPr marL="674923" indent="0">
              <a:buNone/>
              <a:defRPr sz="788"/>
            </a:lvl4pPr>
            <a:lvl5pPr marL="899897" indent="0">
              <a:buNone/>
              <a:defRPr sz="788"/>
            </a:lvl5pPr>
            <a:lvl6pPr marL="1124873" indent="0">
              <a:buNone/>
              <a:defRPr sz="788"/>
            </a:lvl6pPr>
            <a:lvl7pPr marL="1349848" indent="0">
              <a:buNone/>
              <a:defRPr sz="788"/>
            </a:lvl7pPr>
            <a:lvl8pPr marL="1574821" indent="0">
              <a:buNone/>
              <a:defRPr sz="788"/>
            </a:lvl8pPr>
            <a:lvl9pPr marL="1799796" indent="0">
              <a:buNone/>
              <a:defRPr sz="7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500" y="2032717"/>
            <a:ext cx="4945791" cy="2813445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24974" indent="0">
              <a:buNone/>
              <a:defRPr sz="590"/>
            </a:lvl2pPr>
            <a:lvl3pPr marL="449949" indent="0">
              <a:buNone/>
              <a:defRPr sz="492"/>
            </a:lvl3pPr>
            <a:lvl4pPr marL="674923" indent="0">
              <a:buNone/>
              <a:defRPr sz="443"/>
            </a:lvl4pPr>
            <a:lvl5pPr marL="899897" indent="0">
              <a:buNone/>
              <a:defRPr sz="443"/>
            </a:lvl5pPr>
            <a:lvl6pPr marL="1124873" indent="0">
              <a:buNone/>
              <a:defRPr sz="443"/>
            </a:lvl6pPr>
            <a:lvl7pPr marL="1349848" indent="0">
              <a:buNone/>
              <a:defRPr sz="443"/>
            </a:lvl7pPr>
            <a:lvl8pPr marL="1574821" indent="0">
              <a:buNone/>
              <a:defRPr sz="443"/>
            </a:lvl8pPr>
            <a:lvl9pPr marL="1799796" indent="0">
              <a:buNone/>
              <a:defRPr sz="4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4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5000"/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495" y="508000"/>
            <a:ext cx="8628136" cy="80870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95" y="1443709"/>
            <a:ext cx="8628136" cy="338229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8947" y="4902741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2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7D6F30-B90C-4B8B-A9EC-5A92029B9428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503" y="4902741"/>
            <a:ext cx="556072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2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1677" y="4902741"/>
            <a:ext cx="62795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2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59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224974" rtl="0" eaLnBrk="1" latinLnBrk="0" hangingPunct="1">
        <a:spcBef>
          <a:spcPct val="0"/>
        </a:spcBef>
        <a:buNone/>
        <a:defRPr sz="3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8732" indent="-150574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2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354291" indent="-132860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504864" indent="-106287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682009" indent="-106287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"/>
        <a:defRPr sz="1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823726" indent="-106287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1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991326" indent="-112488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68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1181855" indent="-112488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68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1372383" indent="-112488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68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1528469" indent="-112488" algn="l" defTabSz="224974" rtl="0" eaLnBrk="1" latinLnBrk="0" hangingPunct="1">
        <a:spcBef>
          <a:spcPct val="20000"/>
        </a:spcBef>
        <a:spcAft>
          <a:spcPts val="296"/>
        </a:spcAft>
        <a:buClr>
          <a:schemeClr val="tx2"/>
        </a:buClr>
        <a:buSzPct val="70000"/>
        <a:buFont typeface="Wingdings 2" charset="2"/>
        <a:buChar char=""/>
        <a:defRPr sz="689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4974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49949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4923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899897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4873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49848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4821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799796" algn="l" defTabSz="224974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389" y="266700"/>
            <a:ext cx="8628136" cy="808708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Extra credit – swim lane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8000" y="1181100"/>
            <a:ext cx="89154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5 points towards exam#1</a:t>
            </a:r>
          </a:p>
          <a:p>
            <a:r>
              <a:rPr lang="en-US" sz="2800" dirty="0"/>
              <a:t>Swim Lane Diagram of a real business process</a:t>
            </a:r>
          </a:p>
          <a:p>
            <a:r>
              <a:rPr lang="en-US" sz="2800" dirty="0"/>
              <a:t>Find a professional &amp; knowledgeable person who will describe the process for you during an interview</a:t>
            </a:r>
          </a:p>
          <a:p>
            <a:r>
              <a:rPr lang="en-US" sz="2800" dirty="0"/>
              <a:t>Map the process (swim lane diagram) – at least 3 actors/1 decision</a:t>
            </a:r>
          </a:p>
          <a:p>
            <a:r>
              <a:rPr lang="en-US" sz="2800" dirty="0"/>
              <a:t>Have the diagram signed by the professional to confirm accuracy</a:t>
            </a:r>
          </a:p>
          <a:p>
            <a:r>
              <a:rPr lang="en-US" sz="2800" dirty="0"/>
              <a:t>Due date : </a:t>
            </a:r>
            <a:r>
              <a:rPr lang="en-US" sz="2800" dirty="0">
                <a:solidFill>
                  <a:srgbClr val="FF0000"/>
                </a:solidFill>
              </a:rPr>
              <a:t>December 4</a:t>
            </a:r>
          </a:p>
          <a:p>
            <a:r>
              <a:rPr lang="en-US" sz="2800" dirty="0"/>
              <a:t>Save your document with the naming convention YourLastName_ExtraCredit1 and submit to </a:t>
            </a:r>
            <a:r>
              <a:rPr lang="en-US" sz="2800" dirty="0" err="1"/>
              <a:t>OWLbox</a:t>
            </a:r>
            <a:r>
              <a:rPr lang="en-US" sz="2800" dirty="0"/>
              <a:t> from your Temple email account to this email address: </a:t>
            </a:r>
            <a:r>
              <a:rPr lang="en-US" sz="2800" dirty="0">
                <a:solidFill>
                  <a:srgbClr val="FF0000"/>
                </a:solidFill>
              </a:rPr>
              <a:t>Extra_C.hu2unosq96ppmp4a@u.box.com</a:t>
            </a:r>
          </a:p>
        </p:txBody>
      </p:sp>
    </p:spTree>
    <p:extLst>
      <p:ext uri="{BB962C8B-B14F-4D97-AF65-F5344CB8AC3E}">
        <p14:creationId xmlns:p14="http://schemas.microsoft.com/office/powerpoint/2010/main" val="29128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S2101">
  <a:themeElements>
    <a:clrScheme name="Custom 2">
      <a:dk1>
        <a:sysClr val="windowText" lastClr="000000"/>
      </a:dk1>
      <a:lt1>
        <a:srgbClr val="000000"/>
      </a:lt1>
      <a:dk2>
        <a:srgbClr val="212123"/>
      </a:dk2>
      <a:lt2>
        <a:srgbClr val="000000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D1521A"/>
      </a:hlink>
      <a:folHlink>
        <a:srgbClr val="8D3314"/>
      </a:folHlink>
    </a:clrScheme>
    <a:fontScheme name="Custom 1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2101" id="{7E5A1943-F3D9-4B47-87F6-9DF358A3327A}" vid="{A5A6AC39-4692-4884-9D7F-302E3AEF47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MIS2101</Template>
  <TotalTime>1939</TotalTime>
  <Words>101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Calisto MT</vt:lpstr>
      <vt:lpstr>Trebuchet MS</vt:lpstr>
      <vt:lpstr>Wingdings 2</vt:lpstr>
      <vt:lpstr>MIS2101</vt:lpstr>
      <vt:lpstr>Extra credit – swim lane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MC Martin</cp:lastModifiedBy>
  <cp:revision>141</cp:revision>
  <dcterms:created xsi:type="dcterms:W3CDTF">2015-03-16T11:37:14Z</dcterms:created>
  <dcterms:modified xsi:type="dcterms:W3CDTF">2018-10-25T19:36:57Z</dcterms:modified>
</cp:coreProperties>
</file>