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5"/>
  </p:notesMasterIdLst>
  <p:sldIdLst>
    <p:sldId id="256" r:id="rId2"/>
    <p:sldId id="289" r:id="rId3"/>
    <p:sldId id="313" r:id="rId4"/>
    <p:sldId id="314" r:id="rId5"/>
    <p:sldId id="315" r:id="rId6"/>
    <p:sldId id="320" r:id="rId7"/>
    <p:sldId id="291" r:id="rId8"/>
    <p:sldId id="321" r:id="rId9"/>
    <p:sldId id="331" r:id="rId10"/>
    <p:sldId id="322" r:id="rId11"/>
    <p:sldId id="323" r:id="rId12"/>
    <p:sldId id="333" r:id="rId13"/>
    <p:sldId id="324" r:id="rId14"/>
    <p:sldId id="326" r:id="rId15"/>
    <p:sldId id="327" r:id="rId16"/>
    <p:sldId id="319" r:id="rId17"/>
    <p:sldId id="328" r:id="rId18"/>
    <p:sldId id="329" r:id="rId19"/>
    <p:sldId id="330" r:id="rId20"/>
    <p:sldId id="332" r:id="rId21"/>
    <p:sldId id="316" r:id="rId22"/>
    <p:sldId id="317" r:id="rId23"/>
    <p:sldId id="318" r:id="rId24"/>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1298" autoAdjust="0"/>
    <p:restoredTop sz="67140" autoAdjust="0"/>
  </p:normalViewPr>
  <p:slideViewPr>
    <p:cSldViewPr>
      <p:cViewPr varScale="1">
        <p:scale>
          <a:sx n="93" d="100"/>
          <a:sy n="93" d="100"/>
        </p:scale>
        <p:origin x="1746" y="84"/>
      </p:cViewPr>
      <p:guideLst>
        <p:guide orient="horz" pos="180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FA5F25-5A20-4D68-9673-03FC0B56DF13}"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0DC4EA5E-7933-4D6B-8674-9537C7BC00ED}">
      <dgm:prSet phldrT="[Text]" custT="1"/>
      <dgm:spPr/>
      <dgm:t>
        <a:bodyPr/>
        <a:lstStyle/>
        <a:p>
          <a:pPr rtl="0"/>
          <a:r>
            <a:rPr kumimoji="0" lang="en-US" altLang="en-US" sz="2400" b="0" i="0" u="none" strike="noStrike" cap="none" normalizeH="0" baseline="0" dirty="0" smtClean="0">
              <a:ln>
                <a:noFill/>
              </a:ln>
              <a:solidFill>
                <a:schemeClr val="tx1"/>
              </a:solidFill>
              <a:effectLst/>
              <a:latin typeface="+mn-lt"/>
            </a:rPr>
            <a:t>Define the problem.</a:t>
          </a:r>
          <a:endParaRPr lang="en-US" sz="2400" dirty="0">
            <a:latin typeface="+mn-lt"/>
          </a:endParaRPr>
        </a:p>
      </dgm:t>
    </dgm:pt>
    <dgm:pt modelId="{170E467F-611F-4725-B3DC-53183B80F8B0}" type="parTrans" cxnId="{A3353AB4-0B08-4571-864E-50256094BAB3}">
      <dgm:prSet/>
      <dgm:spPr/>
      <dgm:t>
        <a:bodyPr/>
        <a:lstStyle/>
        <a:p>
          <a:endParaRPr lang="en-US"/>
        </a:p>
      </dgm:t>
    </dgm:pt>
    <dgm:pt modelId="{94F6520A-7F98-47BA-99A9-AAE6A29A2D1E}" type="sibTrans" cxnId="{A3353AB4-0B08-4571-864E-50256094BAB3}">
      <dgm:prSet/>
      <dgm:spPr/>
      <dgm:t>
        <a:bodyPr/>
        <a:lstStyle/>
        <a:p>
          <a:endParaRPr lang="en-US"/>
        </a:p>
      </dgm:t>
    </dgm:pt>
    <dgm:pt modelId="{8373436F-6B4A-4294-B005-759797742E70}">
      <dgm:prSet phldrT="[Text]" phldr="1"/>
      <dgm:spPr/>
      <dgm:t>
        <a:bodyPr/>
        <a:lstStyle/>
        <a:p>
          <a:endParaRPr lang="en-US"/>
        </a:p>
      </dgm:t>
    </dgm:pt>
    <dgm:pt modelId="{482D3C00-5AAF-488E-A4CF-A08D9DAB6000}" type="parTrans" cxnId="{26AF18A4-E081-4F63-888E-B2DD368C492A}">
      <dgm:prSet/>
      <dgm:spPr/>
      <dgm:t>
        <a:bodyPr/>
        <a:lstStyle/>
        <a:p>
          <a:endParaRPr lang="en-US"/>
        </a:p>
      </dgm:t>
    </dgm:pt>
    <dgm:pt modelId="{234113AF-F2AC-49C7-B030-B307C89594B4}" type="sibTrans" cxnId="{26AF18A4-E081-4F63-888E-B2DD368C492A}">
      <dgm:prSet/>
      <dgm:spPr/>
      <dgm:t>
        <a:bodyPr/>
        <a:lstStyle/>
        <a:p>
          <a:endParaRPr lang="en-US"/>
        </a:p>
      </dgm:t>
    </dgm:pt>
    <dgm:pt modelId="{BFB18397-C20A-48AD-8FB8-6E02DDF613E4}">
      <dgm:prSet phldrT="[Text]" phldr="1"/>
      <dgm:spPr/>
      <dgm:t>
        <a:bodyPr/>
        <a:lstStyle/>
        <a:p>
          <a:endParaRPr lang="en-US"/>
        </a:p>
      </dgm:t>
    </dgm:pt>
    <dgm:pt modelId="{61B40C96-8C67-42BF-86AC-9D5CD3894433}" type="parTrans" cxnId="{840730A8-4D3C-4AA6-82D5-D1238FAFFFE7}">
      <dgm:prSet/>
      <dgm:spPr/>
      <dgm:t>
        <a:bodyPr/>
        <a:lstStyle/>
        <a:p>
          <a:endParaRPr lang="en-US"/>
        </a:p>
      </dgm:t>
    </dgm:pt>
    <dgm:pt modelId="{4CA10A0F-8DF2-4C7E-AC65-5A1E3A95DDFF}" type="sibTrans" cxnId="{840730A8-4D3C-4AA6-82D5-D1238FAFFFE7}">
      <dgm:prSet/>
      <dgm:spPr/>
      <dgm:t>
        <a:bodyPr/>
        <a:lstStyle/>
        <a:p>
          <a:endParaRPr lang="en-US"/>
        </a:p>
      </dgm:t>
    </dgm:pt>
    <dgm:pt modelId="{ED1BB1AD-D235-484D-83C1-50A0363FF948}">
      <dgm:prSet phldrT="[Text]"/>
      <dgm:spPr/>
      <dgm:t>
        <a:bodyPr/>
        <a:lstStyle/>
        <a:p>
          <a:endParaRPr lang="en-US"/>
        </a:p>
      </dgm:t>
    </dgm:pt>
    <dgm:pt modelId="{400BDBD4-2AEA-4F6D-8F45-2964FBCA1A92}" type="parTrans" cxnId="{2FB2F5AC-95DB-4BE0-A331-39BDE0407094}">
      <dgm:prSet/>
      <dgm:spPr/>
      <dgm:t>
        <a:bodyPr/>
        <a:lstStyle/>
        <a:p>
          <a:endParaRPr lang="en-US"/>
        </a:p>
      </dgm:t>
    </dgm:pt>
    <dgm:pt modelId="{1829E060-80D1-4C97-97FA-94EEDB487AC1}" type="sibTrans" cxnId="{2FB2F5AC-95DB-4BE0-A331-39BDE0407094}">
      <dgm:prSet/>
      <dgm:spPr/>
      <dgm:t>
        <a:bodyPr/>
        <a:lstStyle/>
        <a:p>
          <a:endParaRPr lang="en-US"/>
        </a:p>
      </dgm:t>
    </dgm:pt>
    <dgm:pt modelId="{87FEC1AF-B284-48C5-A872-B7F4EE9C1006}">
      <dgm:prSet phldrT="[Text]"/>
      <dgm:spPr/>
      <dgm:t>
        <a:bodyPr/>
        <a:lstStyle/>
        <a:p>
          <a:pPr rtl="0"/>
          <a:r>
            <a:rPr kumimoji="0" lang="en-US" altLang="en-US" b="0" i="0" u="none" strike="noStrike" cap="none" normalizeH="0" baseline="0" dirty="0" smtClean="0">
              <a:ln>
                <a:noFill/>
              </a:ln>
              <a:solidFill>
                <a:schemeClr val="tx1"/>
              </a:solidFill>
              <a:effectLst/>
              <a:latin typeface="Arial" panose="020B0604020202020204" pitchFamily="34" charset="0"/>
            </a:rPr>
            <a:t>Identify limiting factors.</a:t>
          </a:r>
          <a:endParaRPr lang="en-US" dirty="0"/>
        </a:p>
      </dgm:t>
    </dgm:pt>
    <dgm:pt modelId="{06CC0EBD-19FD-4B90-8892-D14EACD0EA30}" type="parTrans" cxnId="{0CCB25D0-03E2-487C-B94B-82731B395F8E}">
      <dgm:prSet/>
      <dgm:spPr/>
      <dgm:t>
        <a:bodyPr/>
        <a:lstStyle/>
        <a:p>
          <a:endParaRPr lang="en-US"/>
        </a:p>
      </dgm:t>
    </dgm:pt>
    <dgm:pt modelId="{F0CAECDE-A3F0-4182-940F-4D4931EEFFA0}" type="sibTrans" cxnId="{0CCB25D0-03E2-487C-B94B-82731B395F8E}">
      <dgm:prSet/>
      <dgm:spPr/>
      <dgm:t>
        <a:bodyPr/>
        <a:lstStyle/>
        <a:p>
          <a:endParaRPr lang="en-US"/>
        </a:p>
      </dgm:t>
    </dgm:pt>
    <dgm:pt modelId="{29B23ED7-08A8-4FD8-BBE3-7A34F3849B99}">
      <dgm:prSet phldrT="[Text]"/>
      <dgm:spPr/>
      <dgm:t>
        <a:bodyPr/>
        <a:lstStyle/>
        <a:p>
          <a:pPr rtl="0"/>
          <a:r>
            <a:rPr kumimoji="0" lang="en-US" altLang="en-US" b="0" i="0" u="none" strike="noStrike" cap="none" normalizeH="0" baseline="0" dirty="0" smtClean="0">
              <a:ln>
                <a:noFill/>
              </a:ln>
              <a:solidFill>
                <a:schemeClr val="tx1"/>
              </a:solidFill>
              <a:effectLst/>
              <a:latin typeface="Arial" panose="020B0604020202020204" pitchFamily="34" charset="0"/>
            </a:rPr>
            <a:t>Develop potential alternatives</a:t>
          </a:r>
          <a:endParaRPr lang="en-US" dirty="0"/>
        </a:p>
      </dgm:t>
    </dgm:pt>
    <dgm:pt modelId="{5384C5C1-BE59-4EFC-9C83-732BE2FAFA1E}" type="parTrans" cxnId="{2783E799-6110-4B6A-AE2C-5D9C821677F4}">
      <dgm:prSet/>
      <dgm:spPr/>
      <dgm:t>
        <a:bodyPr/>
        <a:lstStyle/>
        <a:p>
          <a:endParaRPr lang="en-US"/>
        </a:p>
      </dgm:t>
    </dgm:pt>
    <dgm:pt modelId="{78C5C1B8-1DAB-4EB1-937A-82DB0743BDF7}" type="sibTrans" cxnId="{2783E799-6110-4B6A-AE2C-5D9C821677F4}">
      <dgm:prSet/>
      <dgm:spPr/>
      <dgm:t>
        <a:bodyPr/>
        <a:lstStyle/>
        <a:p>
          <a:endParaRPr lang="en-US"/>
        </a:p>
      </dgm:t>
    </dgm:pt>
    <dgm:pt modelId="{057CBD2E-2160-4D2C-8882-202BB5577F82}">
      <dgm:prSet phldrT="[Text]"/>
      <dgm:spPr/>
      <dgm:t>
        <a:bodyPr/>
        <a:lstStyle/>
        <a:p>
          <a:pPr rtl="0"/>
          <a:r>
            <a:rPr kumimoji="0" lang="en-US" altLang="en-US" b="0" i="0" u="none" strike="noStrike" cap="none" normalizeH="0" baseline="0" dirty="0" smtClean="0">
              <a:ln>
                <a:noFill/>
              </a:ln>
              <a:solidFill>
                <a:schemeClr val="tx1"/>
              </a:solidFill>
              <a:effectLst/>
              <a:latin typeface="Arial" panose="020B0604020202020204" pitchFamily="34" charset="0"/>
            </a:rPr>
            <a:t>Analyze the alternatives</a:t>
          </a:r>
          <a:endParaRPr lang="en-US" dirty="0"/>
        </a:p>
      </dgm:t>
    </dgm:pt>
    <dgm:pt modelId="{E99AEB51-A0AB-4F33-A11B-103F0AFBF73C}" type="parTrans" cxnId="{604994DF-E938-46CF-8285-C3690B6B54DC}">
      <dgm:prSet/>
      <dgm:spPr/>
      <dgm:t>
        <a:bodyPr/>
        <a:lstStyle/>
        <a:p>
          <a:endParaRPr lang="en-US"/>
        </a:p>
      </dgm:t>
    </dgm:pt>
    <dgm:pt modelId="{54AD40E1-9B6C-4A9B-8D01-13920760FC52}" type="sibTrans" cxnId="{604994DF-E938-46CF-8285-C3690B6B54DC}">
      <dgm:prSet/>
      <dgm:spPr/>
      <dgm:t>
        <a:bodyPr/>
        <a:lstStyle/>
        <a:p>
          <a:endParaRPr lang="en-US"/>
        </a:p>
      </dgm:t>
    </dgm:pt>
    <dgm:pt modelId="{7434E564-F724-4AF9-921F-C8A8407570C4}">
      <dgm:prSet phldrT="[Text]"/>
      <dgm:spPr/>
      <dgm:t>
        <a:bodyPr/>
        <a:lstStyle/>
        <a:p>
          <a:pPr rtl="0"/>
          <a:r>
            <a:rPr kumimoji="0" lang="en-US" altLang="en-US" b="0" i="0" u="none" strike="noStrike" cap="none" normalizeH="0" baseline="0" dirty="0" smtClean="0">
              <a:ln>
                <a:noFill/>
              </a:ln>
              <a:solidFill>
                <a:schemeClr val="tx1"/>
              </a:solidFill>
              <a:effectLst/>
              <a:latin typeface="Arial" panose="020B0604020202020204" pitchFamily="34" charset="0"/>
            </a:rPr>
            <a:t>Select the best alternative</a:t>
          </a:r>
          <a:endParaRPr lang="en-US" dirty="0"/>
        </a:p>
      </dgm:t>
    </dgm:pt>
    <dgm:pt modelId="{2297A822-5BEF-4532-8EBA-3B52C0F64565}" type="parTrans" cxnId="{E8F72ADA-81CB-4C2D-A341-A63418E00077}">
      <dgm:prSet/>
      <dgm:spPr/>
      <dgm:t>
        <a:bodyPr/>
        <a:lstStyle/>
        <a:p>
          <a:endParaRPr lang="en-US"/>
        </a:p>
      </dgm:t>
    </dgm:pt>
    <dgm:pt modelId="{E7B10188-DFC4-4703-A50E-9D56C4A4B746}" type="sibTrans" cxnId="{E8F72ADA-81CB-4C2D-A341-A63418E00077}">
      <dgm:prSet/>
      <dgm:spPr/>
      <dgm:t>
        <a:bodyPr/>
        <a:lstStyle/>
        <a:p>
          <a:endParaRPr lang="en-US"/>
        </a:p>
      </dgm:t>
    </dgm:pt>
    <dgm:pt modelId="{BE72959F-3C65-48CE-97E1-A4E9F3865BC6}">
      <dgm:prSet phldrT="[Text]"/>
      <dgm:spPr/>
      <dgm:t>
        <a:bodyPr/>
        <a:lstStyle/>
        <a:p>
          <a:endParaRPr lang="en-US"/>
        </a:p>
      </dgm:t>
    </dgm:pt>
    <dgm:pt modelId="{0FE1E395-FC94-40C0-B2B4-40669460ECF6}" type="parTrans" cxnId="{B9AA6537-92E1-4C12-9BD8-2A296CED42D1}">
      <dgm:prSet/>
      <dgm:spPr/>
      <dgm:t>
        <a:bodyPr/>
        <a:lstStyle/>
        <a:p>
          <a:endParaRPr lang="en-US"/>
        </a:p>
      </dgm:t>
    </dgm:pt>
    <dgm:pt modelId="{044F128C-D975-45E7-A1A0-E9FF0372EE23}" type="sibTrans" cxnId="{B9AA6537-92E1-4C12-9BD8-2A296CED42D1}">
      <dgm:prSet/>
      <dgm:spPr/>
      <dgm:t>
        <a:bodyPr/>
        <a:lstStyle/>
        <a:p>
          <a:endParaRPr lang="en-US"/>
        </a:p>
      </dgm:t>
    </dgm:pt>
    <dgm:pt modelId="{B343BD52-366B-4540-81CD-27A0E360ACAE}">
      <dgm:prSet phldrT="[Text]"/>
      <dgm:spPr/>
      <dgm:t>
        <a:bodyPr/>
        <a:lstStyle/>
        <a:p>
          <a:endParaRPr lang="en-US"/>
        </a:p>
      </dgm:t>
    </dgm:pt>
    <dgm:pt modelId="{4FD715F7-5244-43B7-8760-1E24A0B65B66}" type="parTrans" cxnId="{F426290A-BB39-4E22-AA0F-873935227791}">
      <dgm:prSet/>
      <dgm:spPr/>
      <dgm:t>
        <a:bodyPr/>
        <a:lstStyle/>
        <a:p>
          <a:endParaRPr lang="en-US"/>
        </a:p>
      </dgm:t>
    </dgm:pt>
    <dgm:pt modelId="{A8C8A349-A6A2-4E2F-972D-880C81D09C16}" type="sibTrans" cxnId="{F426290A-BB39-4E22-AA0F-873935227791}">
      <dgm:prSet/>
      <dgm:spPr/>
      <dgm:t>
        <a:bodyPr/>
        <a:lstStyle/>
        <a:p>
          <a:endParaRPr lang="en-US"/>
        </a:p>
      </dgm:t>
    </dgm:pt>
    <dgm:pt modelId="{3C0B108C-01A1-49AE-82AE-5B29E02C8B45}" type="pres">
      <dgm:prSet presAssocID="{80FA5F25-5A20-4D68-9673-03FC0B56DF13}" presName="outerComposite" presStyleCnt="0">
        <dgm:presLayoutVars>
          <dgm:chMax val="5"/>
          <dgm:dir/>
          <dgm:resizeHandles val="exact"/>
        </dgm:presLayoutVars>
      </dgm:prSet>
      <dgm:spPr/>
      <dgm:t>
        <a:bodyPr/>
        <a:lstStyle/>
        <a:p>
          <a:endParaRPr lang="en-US"/>
        </a:p>
      </dgm:t>
    </dgm:pt>
    <dgm:pt modelId="{BE7C616A-6F58-475A-B6A3-FB66CFF7E6BE}" type="pres">
      <dgm:prSet presAssocID="{80FA5F25-5A20-4D68-9673-03FC0B56DF13}" presName="dummyMaxCanvas" presStyleCnt="0">
        <dgm:presLayoutVars/>
      </dgm:prSet>
      <dgm:spPr/>
    </dgm:pt>
    <dgm:pt modelId="{1867BA61-0772-4690-AD0D-1FD9B3FF4B21}" type="pres">
      <dgm:prSet presAssocID="{80FA5F25-5A20-4D68-9673-03FC0B56DF13}" presName="FiveNodes_1" presStyleLbl="node1" presStyleIdx="0" presStyleCnt="5">
        <dgm:presLayoutVars>
          <dgm:bulletEnabled val="1"/>
        </dgm:presLayoutVars>
      </dgm:prSet>
      <dgm:spPr/>
      <dgm:t>
        <a:bodyPr/>
        <a:lstStyle/>
        <a:p>
          <a:endParaRPr lang="en-US"/>
        </a:p>
      </dgm:t>
    </dgm:pt>
    <dgm:pt modelId="{CAF69EDB-BE01-4848-89C5-92B95FC59CB9}" type="pres">
      <dgm:prSet presAssocID="{80FA5F25-5A20-4D68-9673-03FC0B56DF13}" presName="FiveNodes_2" presStyleLbl="node1" presStyleIdx="1" presStyleCnt="5">
        <dgm:presLayoutVars>
          <dgm:bulletEnabled val="1"/>
        </dgm:presLayoutVars>
      </dgm:prSet>
      <dgm:spPr/>
      <dgm:t>
        <a:bodyPr/>
        <a:lstStyle/>
        <a:p>
          <a:endParaRPr lang="en-US"/>
        </a:p>
      </dgm:t>
    </dgm:pt>
    <dgm:pt modelId="{2F062A8C-66CB-4F82-BC10-D5301F0B3FC7}" type="pres">
      <dgm:prSet presAssocID="{80FA5F25-5A20-4D68-9673-03FC0B56DF13}" presName="FiveNodes_3" presStyleLbl="node1" presStyleIdx="2" presStyleCnt="5">
        <dgm:presLayoutVars>
          <dgm:bulletEnabled val="1"/>
        </dgm:presLayoutVars>
      </dgm:prSet>
      <dgm:spPr/>
      <dgm:t>
        <a:bodyPr/>
        <a:lstStyle/>
        <a:p>
          <a:endParaRPr lang="en-US"/>
        </a:p>
      </dgm:t>
    </dgm:pt>
    <dgm:pt modelId="{5F557AD8-8C4F-4C8C-A291-FFA9545842BB}" type="pres">
      <dgm:prSet presAssocID="{80FA5F25-5A20-4D68-9673-03FC0B56DF13}" presName="FiveNodes_4" presStyleLbl="node1" presStyleIdx="3" presStyleCnt="5">
        <dgm:presLayoutVars>
          <dgm:bulletEnabled val="1"/>
        </dgm:presLayoutVars>
      </dgm:prSet>
      <dgm:spPr/>
      <dgm:t>
        <a:bodyPr/>
        <a:lstStyle/>
        <a:p>
          <a:endParaRPr lang="en-US"/>
        </a:p>
      </dgm:t>
    </dgm:pt>
    <dgm:pt modelId="{A7AA3543-2698-43C2-9032-429FF652F6ED}" type="pres">
      <dgm:prSet presAssocID="{80FA5F25-5A20-4D68-9673-03FC0B56DF13}" presName="FiveNodes_5" presStyleLbl="node1" presStyleIdx="4" presStyleCnt="5">
        <dgm:presLayoutVars>
          <dgm:bulletEnabled val="1"/>
        </dgm:presLayoutVars>
      </dgm:prSet>
      <dgm:spPr/>
      <dgm:t>
        <a:bodyPr/>
        <a:lstStyle/>
        <a:p>
          <a:endParaRPr lang="en-US"/>
        </a:p>
      </dgm:t>
    </dgm:pt>
    <dgm:pt modelId="{329BB93C-D254-4465-B7A2-1D5CAA1F05AE}" type="pres">
      <dgm:prSet presAssocID="{80FA5F25-5A20-4D68-9673-03FC0B56DF13}" presName="FiveConn_1-2" presStyleLbl="fgAccFollowNode1" presStyleIdx="0" presStyleCnt="4">
        <dgm:presLayoutVars>
          <dgm:bulletEnabled val="1"/>
        </dgm:presLayoutVars>
      </dgm:prSet>
      <dgm:spPr/>
      <dgm:t>
        <a:bodyPr/>
        <a:lstStyle/>
        <a:p>
          <a:endParaRPr lang="en-US"/>
        </a:p>
      </dgm:t>
    </dgm:pt>
    <dgm:pt modelId="{3BF0E053-EAB2-44E9-A3C7-77A71EB1F033}" type="pres">
      <dgm:prSet presAssocID="{80FA5F25-5A20-4D68-9673-03FC0B56DF13}" presName="FiveConn_2-3" presStyleLbl="fgAccFollowNode1" presStyleIdx="1" presStyleCnt="4">
        <dgm:presLayoutVars>
          <dgm:bulletEnabled val="1"/>
        </dgm:presLayoutVars>
      </dgm:prSet>
      <dgm:spPr/>
      <dgm:t>
        <a:bodyPr/>
        <a:lstStyle/>
        <a:p>
          <a:endParaRPr lang="en-US"/>
        </a:p>
      </dgm:t>
    </dgm:pt>
    <dgm:pt modelId="{05E92955-97C5-48ED-A386-F528BC2F06F6}" type="pres">
      <dgm:prSet presAssocID="{80FA5F25-5A20-4D68-9673-03FC0B56DF13}" presName="FiveConn_3-4" presStyleLbl="fgAccFollowNode1" presStyleIdx="2" presStyleCnt="4">
        <dgm:presLayoutVars>
          <dgm:bulletEnabled val="1"/>
        </dgm:presLayoutVars>
      </dgm:prSet>
      <dgm:spPr/>
      <dgm:t>
        <a:bodyPr/>
        <a:lstStyle/>
        <a:p>
          <a:endParaRPr lang="en-US"/>
        </a:p>
      </dgm:t>
    </dgm:pt>
    <dgm:pt modelId="{1848F227-A2FC-4519-B836-6A07BABC3165}" type="pres">
      <dgm:prSet presAssocID="{80FA5F25-5A20-4D68-9673-03FC0B56DF13}" presName="FiveConn_4-5" presStyleLbl="fgAccFollowNode1" presStyleIdx="3" presStyleCnt="4">
        <dgm:presLayoutVars>
          <dgm:bulletEnabled val="1"/>
        </dgm:presLayoutVars>
      </dgm:prSet>
      <dgm:spPr/>
      <dgm:t>
        <a:bodyPr/>
        <a:lstStyle/>
        <a:p>
          <a:endParaRPr lang="en-US"/>
        </a:p>
      </dgm:t>
    </dgm:pt>
    <dgm:pt modelId="{3F181D2E-D071-4F7F-BE38-A98F65A894D2}" type="pres">
      <dgm:prSet presAssocID="{80FA5F25-5A20-4D68-9673-03FC0B56DF13}" presName="FiveNodes_1_text" presStyleLbl="node1" presStyleIdx="4" presStyleCnt="5">
        <dgm:presLayoutVars>
          <dgm:bulletEnabled val="1"/>
        </dgm:presLayoutVars>
      </dgm:prSet>
      <dgm:spPr/>
      <dgm:t>
        <a:bodyPr/>
        <a:lstStyle/>
        <a:p>
          <a:endParaRPr lang="en-US"/>
        </a:p>
      </dgm:t>
    </dgm:pt>
    <dgm:pt modelId="{C12B35F1-196B-4872-9B28-0B0C7C6EF755}" type="pres">
      <dgm:prSet presAssocID="{80FA5F25-5A20-4D68-9673-03FC0B56DF13}" presName="FiveNodes_2_text" presStyleLbl="node1" presStyleIdx="4" presStyleCnt="5">
        <dgm:presLayoutVars>
          <dgm:bulletEnabled val="1"/>
        </dgm:presLayoutVars>
      </dgm:prSet>
      <dgm:spPr/>
      <dgm:t>
        <a:bodyPr/>
        <a:lstStyle/>
        <a:p>
          <a:endParaRPr lang="en-US"/>
        </a:p>
      </dgm:t>
    </dgm:pt>
    <dgm:pt modelId="{ED82F4BF-C5FC-4B32-90A4-9411050EF95C}" type="pres">
      <dgm:prSet presAssocID="{80FA5F25-5A20-4D68-9673-03FC0B56DF13}" presName="FiveNodes_3_text" presStyleLbl="node1" presStyleIdx="4" presStyleCnt="5">
        <dgm:presLayoutVars>
          <dgm:bulletEnabled val="1"/>
        </dgm:presLayoutVars>
      </dgm:prSet>
      <dgm:spPr/>
      <dgm:t>
        <a:bodyPr/>
        <a:lstStyle/>
        <a:p>
          <a:endParaRPr lang="en-US"/>
        </a:p>
      </dgm:t>
    </dgm:pt>
    <dgm:pt modelId="{4DEF9AF9-796D-46E9-8CD1-6FD4E4D37469}" type="pres">
      <dgm:prSet presAssocID="{80FA5F25-5A20-4D68-9673-03FC0B56DF13}" presName="FiveNodes_4_text" presStyleLbl="node1" presStyleIdx="4" presStyleCnt="5">
        <dgm:presLayoutVars>
          <dgm:bulletEnabled val="1"/>
        </dgm:presLayoutVars>
      </dgm:prSet>
      <dgm:spPr/>
      <dgm:t>
        <a:bodyPr/>
        <a:lstStyle/>
        <a:p>
          <a:endParaRPr lang="en-US"/>
        </a:p>
      </dgm:t>
    </dgm:pt>
    <dgm:pt modelId="{BB2D60E2-7FB0-45D2-BFBC-14D08911A257}" type="pres">
      <dgm:prSet presAssocID="{80FA5F25-5A20-4D68-9673-03FC0B56DF13}" presName="FiveNodes_5_text" presStyleLbl="node1" presStyleIdx="4" presStyleCnt="5">
        <dgm:presLayoutVars>
          <dgm:bulletEnabled val="1"/>
        </dgm:presLayoutVars>
      </dgm:prSet>
      <dgm:spPr/>
      <dgm:t>
        <a:bodyPr/>
        <a:lstStyle/>
        <a:p>
          <a:endParaRPr lang="en-US"/>
        </a:p>
      </dgm:t>
    </dgm:pt>
  </dgm:ptLst>
  <dgm:cxnLst>
    <dgm:cxn modelId="{59149240-F60F-40CA-9998-14B0EBB5AA92}" type="presOf" srcId="{54AD40E1-9B6C-4A9B-8D01-13920760FC52}" destId="{1848F227-A2FC-4519-B836-6A07BABC3165}" srcOrd="0" destOrd="0" presId="urn:microsoft.com/office/officeart/2005/8/layout/vProcess5"/>
    <dgm:cxn modelId="{22085A22-1B12-4CB9-A37B-C0752B261D8B}" type="presOf" srcId="{87FEC1AF-B284-48C5-A872-B7F4EE9C1006}" destId="{CAF69EDB-BE01-4848-89C5-92B95FC59CB9}" srcOrd="0" destOrd="0" presId="urn:microsoft.com/office/officeart/2005/8/layout/vProcess5"/>
    <dgm:cxn modelId="{A3353AB4-0B08-4571-864E-50256094BAB3}" srcId="{80FA5F25-5A20-4D68-9673-03FC0B56DF13}" destId="{0DC4EA5E-7933-4D6B-8674-9537C7BC00ED}" srcOrd="0" destOrd="0" parTransId="{170E467F-611F-4725-B3DC-53183B80F8B0}" sibTransId="{94F6520A-7F98-47BA-99A9-AAE6A29A2D1E}"/>
    <dgm:cxn modelId="{8E9A0A9E-A007-4E0E-842D-D3D0FABD30EF}" type="presOf" srcId="{29B23ED7-08A8-4FD8-BBE3-7A34F3849B99}" destId="{ED82F4BF-C5FC-4B32-90A4-9411050EF95C}" srcOrd="1" destOrd="0" presId="urn:microsoft.com/office/officeart/2005/8/layout/vProcess5"/>
    <dgm:cxn modelId="{604994DF-E938-46CF-8285-C3690B6B54DC}" srcId="{80FA5F25-5A20-4D68-9673-03FC0B56DF13}" destId="{057CBD2E-2160-4D2C-8882-202BB5577F82}" srcOrd="3" destOrd="0" parTransId="{E99AEB51-A0AB-4F33-A11B-103F0AFBF73C}" sibTransId="{54AD40E1-9B6C-4A9B-8D01-13920760FC52}"/>
    <dgm:cxn modelId="{BD02DB96-1C33-41DF-BB8A-BB0A9AECB6E5}" type="presOf" srcId="{7434E564-F724-4AF9-921F-C8A8407570C4}" destId="{BB2D60E2-7FB0-45D2-BFBC-14D08911A257}" srcOrd="1" destOrd="0" presId="urn:microsoft.com/office/officeart/2005/8/layout/vProcess5"/>
    <dgm:cxn modelId="{2FB2F5AC-95DB-4BE0-A331-39BDE0407094}" srcId="{80FA5F25-5A20-4D68-9673-03FC0B56DF13}" destId="{ED1BB1AD-D235-484D-83C1-50A0363FF948}" srcOrd="7" destOrd="0" parTransId="{400BDBD4-2AEA-4F6D-8F45-2964FBCA1A92}" sibTransId="{1829E060-80D1-4C97-97FA-94EEDB487AC1}"/>
    <dgm:cxn modelId="{1565DC5E-4351-4A30-AF35-8AED158757CC}" type="presOf" srcId="{7434E564-F724-4AF9-921F-C8A8407570C4}" destId="{A7AA3543-2698-43C2-9032-429FF652F6ED}" srcOrd="0" destOrd="0" presId="urn:microsoft.com/office/officeart/2005/8/layout/vProcess5"/>
    <dgm:cxn modelId="{F426290A-BB39-4E22-AA0F-873935227791}" srcId="{80FA5F25-5A20-4D68-9673-03FC0B56DF13}" destId="{B343BD52-366B-4540-81CD-27A0E360ACAE}" srcOrd="6" destOrd="0" parTransId="{4FD715F7-5244-43B7-8760-1E24A0B65B66}" sibTransId="{A8C8A349-A6A2-4E2F-972D-880C81D09C16}"/>
    <dgm:cxn modelId="{08C67BE2-B5F3-4B41-B4C2-CBF6AE13C5C9}" type="presOf" srcId="{057CBD2E-2160-4D2C-8882-202BB5577F82}" destId="{5F557AD8-8C4F-4C8C-A291-FFA9545842BB}" srcOrd="0" destOrd="0" presId="urn:microsoft.com/office/officeart/2005/8/layout/vProcess5"/>
    <dgm:cxn modelId="{598CFA1C-1020-49E5-B641-8BEB46A28BC5}" type="presOf" srcId="{0DC4EA5E-7933-4D6B-8674-9537C7BC00ED}" destId="{3F181D2E-D071-4F7F-BE38-A98F65A894D2}" srcOrd="1" destOrd="0" presId="urn:microsoft.com/office/officeart/2005/8/layout/vProcess5"/>
    <dgm:cxn modelId="{64106612-1FF1-43ED-9795-FE10D726B61F}" type="presOf" srcId="{29B23ED7-08A8-4FD8-BBE3-7A34F3849B99}" destId="{2F062A8C-66CB-4F82-BC10-D5301F0B3FC7}" srcOrd="0" destOrd="0" presId="urn:microsoft.com/office/officeart/2005/8/layout/vProcess5"/>
    <dgm:cxn modelId="{A04280DD-C792-40C5-8778-7F9FC1DD3132}" type="presOf" srcId="{87FEC1AF-B284-48C5-A872-B7F4EE9C1006}" destId="{C12B35F1-196B-4872-9B28-0B0C7C6EF755}" srcOrd="1" destOrd="0" presId="urn:microsoft.com/office/officeart/2005/8/layout/vProcess5"/>
    <dgm:cxn modelId="{8A0DA620-32B5-44BA-AC8B-3E17B54BF142}" type="presOf" srcId="{80FA5F25-5A20-4D68-9673-03FC0B56DF13}" destId="{3C0B108C-01A1-49AE-82AE-5B29E02C8B45}" srcOrd="0" destOrd="0" presId="urn:microsoft.com/office/officeart/2005/8/layout/vProcess5"/>
    <dgm:cxn modelId="{81A20A82-1525-4469-8063-F381347D30B9}" type="presOf" srcId="{0DC4EA5E-7933-4D6B-8674-9537C7BC00ED}" destId="{1867BA61-0772-4690-AD0D-1FD9B3FF4B21}" srcOrd="0" destOrd="0" presId="urn:microsoft.com/office/officeart/2005/8/layout/vProcess5"/>
    <dgm:cxn modelId="{2783E799-6110-4B6A-AE2C-5D9C821677F4}" srcId="{80FA5F25-5A20-4D68-9673-03FC0B56DF13}" destId="{29B23ED7-08A8-4FD8-BBE3-7A34F3849B99}" srcOrd="2" destOrd="0" parTransId="{5384C5C1-BE59-4EFC-9C83-732BE2FAFA1E}" sibTransId="{78C5C1B8-1DAB-4EB1-937A-82DB0743BDF7}"/>
    <dgm:cxn modelId="{0CCB25D0-03E2-487C-B94B-82731B395F8E}" srcId="{80FA5F25-5A20-4D68-9673-03FC0B56DF13}" destId="{87FEC1AF-B284-48C5-A872-B7F4EE9C1006}" srcOrd="1" destOrd="0" parTransId="{06CC0EBD-19FD-4B90-8892-D14EACD0EA30}" sibTransId="{F0CAECDE-A3F0-4182-940F-4D4931EEFFA0}"/>
    <dgm:cxn modelId="{840730A8-4D3C-4AA6-82D5-D1238FAFFFE7}" srcId="{80FA5F25-5A20-4D68-9673-03FC0B56DF13}" destId="{BFB18397-C20A-48AD-8FB8-6E02DDF613E4}" srcOrd="9" destOrd="0" parTransId="{61B40C96-8C67-42BF-86AC-9D5CD3894433}" sibTransId="{4CA10A0F-8DF2-4C7E-AC65-5A1E3A95DDFF}"/>
    <dgm:cxn modelId="{FD341D67-5387-47D8-BF2B-12C60EAA2A37}" type="presOf" srcId="{057CBD2E-2160-4D2C-8882-202BB5577F82}" destId="{4DEF9AF9-796D-46E9-8CD1-6FD4E4D37469}" srcOrd="1" destOrd="0" presId="urn:microsoft.com/office/officeart/2005/8/layout/vProcess5"/>
    <dgm:cxn modelId="{F583E3A4-8D1A-4B5D-AD73-527D3ED55EF0}" type="presOf" srcId="{94F6520A-7F98-47BA-99A9-AAE6A29A2D1E}" destId="{329BB93C-D254-4465-B7A2-1D5CAA1F05AE}" srcOrd="0" destOrd="0" presId="urn:microsoft.com/office/officeart/2005/8/layout/vProcess5"/>
    <dgm:cxn modelId="{26AF18A4-E081-4F63-888E-B2DD368C492A}" srcId="{80FA5F25-5A20-4D68-9673-03FC0B56DF13}" destId="{8373436F-6B4A-4294-B005-759797742E70}" srcOrd="8" destOrd="0" parTransId="{482D3C00-5AAF-488E-A4CF-A08D9DAB6000}" sibTransId="{234113AF-F2AC-49C7-B030-B307C89594B4}"/>
    <dgm:cxn modelId="{35E061BF-B241-492A-A6E1-E4BB6D695D9D}" type="presOf" srcId="{F0CAECDE-A3F0-4182-940F-4D4931EEFFA0}" destId="{3BF0E053-EAB2-44E9-A3C7-77A71EB1F033}" srcOrd="0" destOrd="0" presId="urn:microsoft.com/office/officeart/2005/8/layout/vProcess5"/>
    <dgm:cxn modelId="{E8F72ADA-81CB-4C2D-A341-A63418E00077}" srcId="{80FA5F25-5A20-4D68-9673-03FC0B56DF13}" destId="{7434E564-F724-4AF9-921F-C8A8407570C4}" srcOrd="4" destOrd="0" parTransId="{2297A822-5BEF-4532-8EBA-3B52C0F64565}" sibTransId="{E7B10188-DFC4-4703-A50E-9D56C4A4B746}"/>
    <dgm:cxn modelId="{2586D562-04AC-47A3-90F2-72388DA6DE98}" type="presOf" srcId="{78C5C1B8-1DAB-4EB1-937A-82DB0743BDF7}" destId="{05E92955-97C5-48ED-A386-F528BC2F06F6}" srcOrd="0" destOrd="0" presId="urn:microsoft.com/office/officeart/2005/8/layout/vProcess5"/>
    <dgm:cxn modelId="{B9AA6537-92E1-4C12-9BD8-2A296CED42D1}" srcId="{80FA5F25-5A20-4D68-9673-03FC0B56DF13}" destId="{BE72959F-3C65-48CE-97E1-A4E9F3865BC6}" srcOrd="5" destOrd="0" parTransId="{0FE1E395-FC94-40C0-B2B4-40669460ECF6}" sibTransId="{044F128C-D975-45E7-A1A0-E9FF0372EE23}"/>
    <dgm:cxn modelId="{CD410171-3851-4F7B-AF8E-199B2CB14435}" type="presParOf" srcId="{3C0B108C-01A1-49AE-82AE-5B29E02C8B45}" destId="{BE7C616A-6F58-475A-B6A3-FB66CFF7E6BE}" srcOrd="0" destOrd="0" presId="urn:microsoft.com/office/officeart/2005/8/layout/vProcess5"/>
    <dgm:cxn modelId="{D6585858-86C7-46EA-A457-6B672252219D}" type="presParOf" srcId="{3C0B108C-01A1-49AE-82AE-5B29E02C8B45}" destId="{1867BA61-0772-4690-AD0D-1FD9B3FF4B21}" srcOrd="1" destOrd="0" presId="urn:microsoft.com/office/officeart/2005/8/layout/vProcess5"/>
    <dgm:cxn modelId="{5E3FA11C-EEBD-4A94-9AD1-28B7D4F9F75A}" type="presParOf" srcId="{3C0B108C-01A1-49AE-82AE-5B29E02C8B45}" destId="{CAF69EDB-BE01-4848-89C5-92B95FC59CB9}" srcOrd="2" destOrd="0" presId="urn:microsoft.com/office/officeart/2005/8/layout/vProcess5"/>
    <dgm:cxn modelId="{4FDE78AC-FE11-4438-BFE4-DBBE72553573}" type="presParOf" srcId="{3C0B108C-01A1-49AE-82AE-5B29E02C8B45}" destId="{2F062A8C-66CB-4F82-BC10-D5301F0B3FC7}" srcOrd="3" destOrd="0" presId="urn:microsoft.com/office/officeart/2005/8/layout/vProcess5"/>
    <dgm:cxn modelId="{25D089D6-2850-41A9-99E3-F4F53889558A}" type="presParOf" srcId="{3C0B108C-01A1-49AE-82AE-5B29E02C8B45}" destId="{5F557AD8-8C4F-4C8C-A291-FFA9545842BB}" srcOrd="4" destOrd="0" presId="urn:microsoft.com/office/officeart/2005/8/layout/vProcess5"/>
    <dgm:cxn modelId="{5D76B574-8E38-4604-9567-709BD8DF7441}" type="presParOf" srcId="{3C0B108C-01A1-49AE-82AE-5B29E02C8B45}" destId="{A7AA3543-2698-43C2-9032-429FF652F6ED}" srcOrd="5" destOrd="0" presId="urn:microsoft.com/office/officeart/2005/8/layout/vProcess5"/>
    <dgm:cxn modelId="{1A8A7ECF-1CEB-4E6B-BDCA-CD7A9CBC8FF5}" type="presParOf" srcId="{3C0B108C-01A1-49AE-82AE-5B29E02C8B45}" destId="{329BB93C-D254-4465-B7A2-1D5CAA1F05AE}" srcOrd="6" destOrd="0" presId="urn:microsoft.com/office/officeart/2005/8/layout/vProcess5"/>
    <dgm:cxn modelId="{5BB9B0DD-ED1B-417B-9A86-2F9C6D94B5F5}" type="presParOf" srcId="{3C0B108C-01A1-49AE-82AE-5B29E02C8B45}" destId="{3BF0E053-EAB2-44E9-A3C7-77A71EB1F033}" srcOrd="7" destOrd="0" presId="urn:microsoft.com/office/officeart/2005/8/layout/vProcess5"/>
    <dgm:cxn modelId="{DF991024-5629-45AE-9367-81E8C1C6AA65}" type="presParOf" srcId="{3C0B108C-01A1-49AE-82AE-5B29E02C8B45}" destId="{05E92955-97C5-48ED-A386-F528BC2F06F6}" srcOrd="8" destOrd="0" presId="urn:microsoft.com/office/officeart/2005/8/layout/vProcess5"/>
    <dgm:cxn modelId="{D89B5DFA-1204-42A5-B7DA-4C6BEB250220}" type="presParOf" srcId="{3C0B108C-01A1-49AE-82AE-5B29E02C8B45}" destId="{1848F227-A2FC-4519-B836-6A07BABC3165}" srcOrd="9" destOrd="0" presId="urn:microsoft.com/office/officeart/2005/8/layout/vProcess5"/>
    <dgm:cxn modelId="{5CDFB27C-F8A4-4CC8-8D6E-EFBD54C94B9D}" type="presParOf" srcId="{3C0B108C-01A1-49AE-82AE-5B29E02C8B45}" destId="{3F181D2E-D071-4F7F-BE38-A98F65A894D2}" srcOrd="10" destOrd="0" presId="urn:microsoft.com/office/officeart/2005/8/layout/vProcess5"/>
    <dgm:cxn modelId="{FB94BBC6-1277-4325-B7DE-1C0AF4A56667}" type="presParOf" srcId="{3C0B108C-01A1-49AE-82AE-5B29E02C8B45}" destId="{C12B35F1-196B-4872-9B28-0B0C7C6EF755}" srcOrd="11" destOrd="0" presId="urn:microsoft.com/office/officeart/2005/8/layout/vProcess5"/>
    <dgm:cxn modelId="{F006033C-2EB7-40E7-BAAA-1396D2FACE06}" type="presParOf" srcId="{3C0B108C-01A1-49AE-82AE-5B29E02C8B45}" destId="{ED82F4BF-C5FC-4B32-90A4-9411050EF95C}" srcOrd="12" destOrd="0" presId="urn:microsoft.com/office/officeart/2005/8/layout/vProcess5"/>
    <dgm:cxn modelId="{A4C14D78-59F7-40A7-9FE0-FE3DB2394709}" type="presParOf" srcId="{3C0B108C-01A1-49AE-82AE-5B29E02C8B45}" destId="{4DEF9AF9-796D-46E9-8CD1-6FD4E4D37469}" srcOrd="13" destOrd="0" presId="urn:microsoft.com/office/officeart/2005/8/layout/vProcess5"/>
    <dgm:cxn modelId="{1C170D11-A062-4273-9720-F6DA4701302A}" type="presParOf" srcId="{3C0B108C-01A1-49AE-82AE-5B29E02C8B45}" destId="{BB2D60E2-7FB0-45D2-BFBC-14D08911A257}"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C89187E-B09A-468C-BD0C-929B44464132}"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CA9E7953-C204-4390-88B7-AF8997F35A85}">
      <dgm:prSet phldrT="[Text]" custT="1"/>
      <dgm:spPr/>
      <dgm:t>
        <a:bodyPr/>
        <a:lstStyle/>
        <a:p>
          <a:r>
            <a:rPr lang="en-US" sz="2400" b="0" dirty="0" smtClean="0">
              <a:solidFill>
                <a:schemeClr val="tx1"/>
              </a:solidFill>
              <a:latin typeface="Arial" panose="020B0604020202020204" pitchFamily="34" charset="0"/>
              <a:cs typeface="Arial" panose="020B0604020202020204" pitchFamily="34" charset="0"/>
            </a:rPr>
            <a:t>Implement the decision</a:t>
          </a:r>
          <a:r>
            <a:rPr lang="en-US" sz="2400" b="1" dirty="0" smtClean="0">
              <a:latin typeface="+mn-lt"/>
            </a:rPr>
            <a:t>	</a:t>
          </a:r>
          <a:endParaRPr lang="en-US" sz="2400" b="1" dirty="0">
            <a:latin typeface="+mn-lt"/>
          </a:endParaRPr>
        </a:p>
      </dgm:t>
    </dgm:pt>
    <dgm:pt modelId="{AAB68E72-0B14-4095-BAFF-E15D8C6F5F04}" type="parTrans" cxnId="{5003E699-FB0B-4232-8FCB-1571A2BF1BF2}">
      <dgm:prSet/>
      <dgm:spPr/>
      <dgm:t>
        <a:bodyPr/>
        <a:lstStyle/>
        <a:p>
          <a:endParaRPr lang="en-US"/>
        </a:p>
      </dgm:t>
    </dgm:pt>
    <dgm:pt modelId="{8DDB9293-6A3F-4A7E-B675-31827A9A5D2E}" type="sibTrans" cxnId="{5003E699-FB0B-4232-8FCB-1571A2BF1BF2}">
      <dgm:prSet/>
      <dgm:spPr/>
      <dgm:t>
        <a:bodyPr/>
        <a:lstStyle/>
        <a:p>
          <a:endParaRPr lang="en-US"/>
        </a:p>
      </dgm:t>
    </dgm:pt>
    <dgm:pt modelId="{4139C32D-D990-4878-B55C-47B61518D1F2}">
      <dgm:prSet phldrT="[Text]" custT="1"/>
      <dgm:spPr/>
      <dgm:t>
        <a:bodyPr/>
        <a:lstStyle/>
        <a:p>
          <a:r>
            <a:rPr lang="en-US" sz="2400" dirty="0" smtClean="0">
              <a:solidFill>
                <a:schemeClr val="tx1"/>
              </a:solidFill>
              <a:latin typeface="Arial" panose="020B0604020202020204" pitchFamily="34" charset="0"/>
              <a:cs typeface="Arial" panose="020B0604020202020204" pitchFamily="34" charset="0"/>
            </a:rPr>
            <a:t>Establish a control and evaluation system</a:t>
          </a:r>
          <a:endParaRPr lang="en-US" sz="2400" dirty="0">
            <a:solidFill>
              <a:schemeClr val="tx1"/>
            </a:solidFill>
            <a:latin typeface="Arial" panose="020B0604020202020204" pitchFamily="34" charset="0"/>
            <a:cs typeface="Arial" panose="020B0604020202020204" pitchFamily="34" charset="0"/>
          </a:endParaRPr>
        </a:p>
      </dgm:t>
    </dgm:pt>
    <dgm:pt modelId="{1752D00C-45F4-4105-84C8-8683B92E9617}" type="parTrans" cxnId="{488DC82D-F656-4177-B807-14B752CBAFBC}">
      <dgm:prSet/>
      <dgm:spPr/>
      <dgm:t>
        <a:bodyPr/>
        <a:lstStyle/>
        <a:p>
          <a:endParaRPr lang="en-US"/>
        </a:p>
      </dgm:t>
    </dgm:pt>
    <dgm:pt modelId="{9998C839-C175-40BD-98E6-4E6B0824F897}" type="sibTrans" cxnId="{488DC82D-F656-4177-B807-14B752CBAFBC}">
      <dgm:prSet/>
      <dgm:spPr/>
      <dgm:t>
        <a:bodyPr/>
        <a:lstStyle/>
        <a:p>
          <a:endParaRPr lang="en-US"/>
        </a:p>
      </dgm:t>
    </dgm:pt>
    <dgm:pt modelId="{C686AF3F-F26E-491D-8DC3-6D1BC261A367}" type="pres">
      <dgm:prSet presAssocID="{BC89187E-B09A-468C-BD0C-929B44464132}" presName="outerComposite" presStyleCnt="0">
        <dgm:presLayoutVars>
          <dgm:chMax val="5"/>
          <dgm:dir/>
          <dgm:resizeHandles val="exact"/>
        </dgm:presLayoutVars>
      </dgm:prSet>
      <dgm:spPr/>
      <dgm:t>
        <a:bodyPr/>
        <a:lstStyle/>
        <a:p>
          <a:endParaRPr lang="en-US"/>
        </a:p>
      </dgm:t>
    </dgm:pt>
    <dgm:pt modelId="{E7462257-E2AD-4D50-9934-B04CDABA1465}" type="pres">
      <dgm:prSet presAssocID="{BC89187E-B09A-468C-BD0C-929B44464132}" presName="dummyMaxCanvas" presStyleCnt="0">
        <dgm:presLayoutVars/>
      </dgm:prSet>
      <dgm:spPr/>
    </dgm:pt>
    <dgm:pt modelId="{368824C6-E370-4BC8-B665-7EBB041D214A}" type="pres">
      <dgm:prSet presAssocID="{BC89187E-B09A-468C-BD0C-929B44464132}" presName="TwoNodes_1" presStyleLbl="node1" presStyleIdx="0" presStyleCnt="2" custScaleX="90309" custScaleY="91608">
        <dgm:presLayoutVars>
          <dgm:bulletEnabled val="1"/>
        </dgm:presLayoutVars>
      </dgm:prSet>
      <dgm:spPr/>
      <dgm:t>
        <a:bodyPr/>
        <a:lstStyle/>
        <a:p>
          <a:endParaRPr lang="en-US"/>
        </a:p>
      </dgm:t>
    </dgm:pt>
    <dgm:pt modelId="{B748D2EC-1383-46A8-81E4-BBEE0438E9B6}" type="pres">
      <dgm:prSet presAssocID="{BC89187E-B09A-468C-BD0C-929B44464132}" presName="TwoNodes_2" presStyleLbl="node1" presStyleIdx="1" presStyleCnt="2" custScaleX="100625" custLinFactNeighborX="-5863" custLinFactNeighborY="-14288">
        <dgm:presLayoutVars>
          <dgm:bulletEnabled val="1"/>
        </dgm:presLayoutVars>
      </dgm:prSet>
      <dgm:spPr/>
      <dgm:t>
        <a:bodyPr/>
        <a:lstStyle/>
        <a:p>
          <a:endParaRPr lang="en-US"/>
        </a:p>
      </dgm:t>
    </dgm:pt>
    <dgm:pt modelId="{B36E9785-7023-4F80-B6E5-A922774A8068}" type="pres">
      <dgm:prSet presAssocID="{BC89187E-B09A-468C-BD0C-929B44464132}" presName="TwoConn_1-2" presStyleLbl="fgAccFollowNode1" presStyleIdx="0" presStyleCnt="1" custLinFactNeighborX="-2564" custLinFactNeighborY="3506">
        <dgm:presLayoutVars>
          <dgm:bulletEnabled val="1"/>
        </dgm:presLayoutVars>
      </dgm:prSet>
      <dgm:spPr/>
      <dgm:t>
        <a:bodyPr/>
        <a:lstStyle/>
        <a:p>
          <a:endParaRPr lang="en-US"/>
        </a:p>
      </dgm:t>
    </dgm:pt>
    <dgm:pt modelId="{D7B29903-BF26-492B-B4D9-4665965797C7}" type="pres">
      <dgm:prSet presAssocID="{BC89187E-B09A-468C-BD0C-929B44464132}" presName="TwoNodes_1_text" presStyleLbl="node1" presStyleIdx="1" presStyleCnt="2">
        <dgm:presLayoutVars>
          <dgm:bulletEnabled val="1"/>
        </dgm:presLayoutVars>
      </dgm:prSet>
      <dgm:spPr/>
      <dgm:t>
        <a:bodyPr/>
        <a:lstStyle/>
        <a:p>
          <a:endParaRPr lang="en-US"/>
        </a:p>
      </dgm:t>
    </dgm:pt>
    <dgm:pt modelId="{43475389-0336-4456-898F-014C2DA2C0CE}" type="pres">
      <dgm:prSet presAssocID="{BC89187E-B09A-468C-BD0C-929B44464132}" presName="TwoNodes_2_text" presStyleLbl="node1" presStyleIdx="1" presStyleCnt="2">
        <dgm:presLayoutVars>
          <dgm:bulletEnabled val="1"/>
        </dgm:presLayoutVars>
      </dgm:prSet>
      <dgm:spPr/>
      <dgm:t>
        <a:bodyPr/>
        <a:lstStyle/>
        <a:p>
          <a:endParaRPr lang="en-US"/>
        </a:p>
      </dgm:t>
    </dgm:pt>
  </dgm:ptLst>
  <dgm:cxnLst>
    <dgm:cxn modelId="{A0CC6A5C-DA58-42DA-9B17-81B5C2264890}" type="presOf" srcId="{CA9E7953-C204-4390-88B7-AF8997F35A85}" destId="{368824C6-E370-4BC8-B665-7EBB041D214A}" srcOrd="0" destOrd="0" presId="urn:microsoft.com/office/officeart/2005/8/layout/vProcess5"/>
    <dgm:cxn modelId="{AC3162EE-EF21-4E68-A978-61CCBF6CCE2F}" type="presOf" srcId="{4139C32D-D990-4878-B55C-47B61518D1F2}" destId="{43475389-0336-4456-898F-014C2DA2C0CE}" srcOrd="1" destOrd="0" presId="urn:microsoft.com/office/officeart/2005/8/layout/vProcess5"/>
    <dgm:cxn modelId="{8253925C-8636-44B9-A2E2-7B8E22D27815}" type="presOf" srcId="{8DDB9293-6A3F-4A7E-B675-31827A9A5D2E}" destId="{B36E9785-7023-4F80-B6E5-A922774A8068}" srcOrd="0" destOrd="0" presId="urn:microsoft.com/office/officeart/2005/8/layout/vProcess5"/>
    <dgm:cxn modelId="{488DC82D-F656-4177-B807-14B752CBAFBC}" srcId="{BC89187E-B09A-468C-BD0C-929B44464132}" destId="{4139C32D-D990-4878-B55C-47B61518D1F2}" srcOrd="1" destOrd="0" parTransId="{1752D00C-45F4-4105-84C8-8683B92E9617}" sibTransId="{9998C839-C175-40BD-98E6-4E6B0824F897}"/>
    <dgm:cxn modelId="{5003E699-FB0B-4232-8FCB-1571A2BF1BF2}" srcId="{BC89187E-B09A-468C-BD0C-929B44464132}" destId="{CA9E7953-C204-4390-88B7-AF8997F35A85}" srcOrd="0" destOrd="0" parTransId="{AAB68E72-0B14-4095-BAFF-E15D8C6F5F04}" sibTransId="{8DDB9293-6A3F-4A7E-B675-31827A9A5D2E}"/>
    <dgm:cxn modelId="{3155ED26-5AD3-40BD-AD83-74B5EE40399D}" type="presOf" srcId="{CA9E7953-C204-4390-88B7-AF8997F35A85}" destId="{D7B29903-BF26-492B-B4D9-4665965797C7}" srcOrd="1" destOrd="0" presId="urn:microsoft.com/office/officeart/2005/8/layout/vProcess5"/>
    <dgm:cxn modelId="{E71F7BC9-7DF8-428E-B49C-1486427FA28E}" type="presOf" srcId="{4139C32D-D990-4878-B55C-47B61518D1F2}" destId="{B748D2EC-1383-46A8-81E4-BBEE0438E9B6}" srcOrd="0" destOrd="0" presId="urn:microsoft.com/office/officeart/2005/8/layout/vProcess5"/>
    <dgm:cxn modelId="{ED091599-EDD8-4AD2-89E2-548AA12B1330}" type="presOf" srcId="{BC89187E-B09A-468C-BD0C-929B44464132}" destId="{C686AF3F-F26E-491D-8DC3-6D1BC261A367}" srcOrd="0" destOrd="0" presId="urn:microsoft.com/office/officeart/2005/8/layout/vProcess5"/>
    <dgm:cxn modelId="{80B042FD-C366-434D-B052-ACCD7784D761}" type="presParOf" srcId="{C686AF3F-F26E-491D-8DC3-6D1BC261A367}" destId="{E7462257-E2AD-4D50-9934-B04CDABA1465}" srcOrd="0" destOrd="0" presId="urn:microsoft.com/office/officeart/2005/8/layout/vProcess5"/>
    <dgm:cxn modelId="{E86B4D5E-5EF3-4D3F-A263-3191EDC41F12}" type="presParOf" srcId="{C686AF3F-F26E-491D-8DC3-6D1BC261A367}" destId="{368824C6-E370-4BC8-B665-7EBB041D214A}" srcOrd="1" destOrd="0" presId="urn:microsoft.com/office/officeart/2005/8/layout/vProcess5"/>
    <dgm:cxn modelId="{2D35AE04-22A3-4FF8-A125-4CB60476A88E}" type="presParOf" srcId="{C686AF3F-F26E-491D-8DC3-6D1BC261A367}" destId="{B748D2EC-1383-46A8-81E4-BBEE0438E9B6}" srcOrd="2" destOrd="0" presId="urn:microsoft.com/office/officeart/2005/8/layout/vProcess5"/>
    <dgm:cxn modelId="{6EAB1950-5095-475E-B84B-A0925FDD8876}" type="presParOf" srcId="{C686AF3F-F26E-491D-8DC3-6D1BC261A367}" destId="{B36E9785-7023-4F80-B6E5-A922774A8068}" srcOrd="3" destOrd="0" presId="urn:microsoft.com/office/officeart/2005/8/layout/vProcess5"/>
    <dgm:cxn modelId="{7A816DEC-CE37-4D01-8658-AD54B3F1F8AB}" type="presParOf" srcId="{C686AF3F-F26E-491D-8DC3-6D1BC261A367}" destId="{D7B29903-BF26-492B-B4D9-4665965797C7}" srcOrd="4" destOrd="0" presId="urn:microsoft.com/office/officeart/2005/8/layout/vProcess5"/>
    <dgm:cxn modelId="{092398B5-6CCA-4C4F-B25E-BF904C09466B}" type="presParOf" srcId="{C686AF3F-F26E-491D-8DC3-6D1BC261A367}" destId="{43475389-0336-4456-898F-014C2DA2C0CE}" srcOrd="5" destOrd="0" presId="urn:microsoft.com/office/officeart/2005/8/layout/vProcess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F008258-EF05-4F13-BD15-B95F2A1BB685}" type="doc">
      <dgm:prSet loTypeId="urn:microsoft.com/office/officeart/2005/8/layout/equation2" loCatId="relationship" qsTypeId="urn:microsoft.com/office/officeart/2005/8/quickstyle/simple2" qsCatId="simple" csTypeId="urn:microsoft.com/office/officeart/2005/8/colors/accent2_4" csCatId="accent2" phldr="1"/>
      <dgm:spPr/>
      <dgm:t>
        <a:bodyPr/>
        <a:lstStyle/>
        <a:p>
          <a:endParaRPr lang="en-US"/>
        </a:p>
      </dgm:t>
    </dgm:pt>
    <dgm:pt modelId="{83C00B1E-34B6-46D4-B5F5-84D5AC73D9E2}">
      <dgm:prSet phldrT="[Text]"/>
      <dgm:spPr/>
      <dgm:t>
        <a:bodyPr/>
        <a:lstStyle/>
        <a:p>
          <a:r>
            <a:rPr lang="en-US" dirty="0" smtClean="0"/>
            <a:t>Domain</a:t>
          </a:r>
          <a:endParaRPr lang="en-US" dirty="0"/>
        </a:p>
      </dgm:t>
    </dgm:pt>
    <dgm:pt modelId="{75EF30AB-1EE4-49BE-BDEF-D960AE0E61A7}" type="parTrans" cxnId="{826C920D-8362-4316-83E9-5D53A5D68975}">
      <dgm:prSet/>
      <dgm:spPr/>
      <dgm:t>
        <a:bodyPr/>
        <a:lstStyle/>
        <a:p>
          <a:endParaRPr lang="en-US"/>
        </a:p>
      </dgm:t>
    </dgm:pt>
    <dgm:pt modelId="{CC6A431E-9D5C-428D-BF84-3E489E77B773}" type="sibTrans" cxnId="{826C920D-8362-4316-83E9-5D53A5D68975}">
      <dgm:prSet/>
      <dgm:spPr/>
      <dgm:t>
        <a:bodyPr/>
        <a:lstStyle/>
        <a:p>
          <a:endParaRPr lang="en-US"/>
        </a:p>
      </dgm:t>
    </dgm:pt>
    <dgm:pt modelId="{1CBD9A63-38DC-4164-AF2B-9E5078985252}">
      <dgm:prSet phldrT="[Text]"/>
      <dgm:spPr/>
      <dgm:t>
        <a:bodyPr/>
        <a:lstStyle/>
        <a:p>
          <a:r>
            <a:rPr lang="en-US" dirty="0" smtClean="0"/>
            <a:t>Community</a:t>
          </a:r>
          <a:endParaRPr lang="en-US" dirty="0"/>
        </a:p>
      </dgm:t>
    </dgm:pt>
    <dgm:pt modelId="{F858D28C-E70B-4CD2-908B-4FF0F621F61F}" type="parTrans" cxnId="{74DB2A7E-E0E2-4179-BEDF-43DCE28FB5CC}">
      <dgm:prSet/>
      <dgm:spPr/>
      <dgm:t>
        <a:bodyPr/>
        <a:lstStyle/>
        <a:p>
          <a:endParaRPr lang="en-US"/>
        </a:p>
      </dgm:t>
    </dgm:pt>
    <dgm:pt modelId="{1BACBCE2-4CF8-4099-ACEB-3EC9D8339820}" type="sibTrans" cxnId="{74DB2A7E-E0E2-4179-BEDF-43DCE28FB5CC}">
      <dgm:prSet/>
      <dgm:spPr/>
      <dgm:t>
        <a:bodyPr/>
        <a:lstStyle/>
        <a:p>
          <a:endParaRPr lang="en-US"/>
        </a:p>
      </dgm:t>
    </dgm:pt>
    <dgm:pt modelId="{E750E6C2-06EB-4B71-9C8F-25FD6CCC42C3}">
      <dgm:prSet phldrT="[Text]"/>
      <dgm:spPr/>
      <dgm:t>
        <a:bodyPr/>
        <a:lstStyle/>
        <a:p>
          <a:r>
            <a:rPr lang="en-US" dirty="0" smtClean="0"/>
            <a:t>Community of Practice</a:t>
          </a:r>
          <a:endParaRPr lang="en-US" dirty="0"/>
        </a:p>
      </dgm:t>
    </dgm:pt>
    <dgm:pt modelId="{2CF33108-AE95-447E-A26B-350717A82EF0}" type="parTrans" cxnId="{8CC78815-57F2-4A07-95FB-7960950ADD0D}">
      <dgm:prSet/>
      <dgm:spPr/>
      <dgm:t>
        <a:bodyPr/>
        <a:lstStyle/>
        <a:p>
          <a:endParaRPr lang="en-US"/>
        </a:p>
      </dgm:t>
    </dgm:pt>
    <dgm:pt modelId="{6964C223-9427-4338-9BB8-7DF54CFB2A5D}" type="sibTrans" cxnId="{8CC78815-57F2-4A07-95FB-7960950ADD0D}">
      <dgm:prSet/>
      <dgm:spPr/>
      <dgm:t>
        <a:bodyPr/>
        <a:lstStyle/>
        <a:p>
          <a:endParaRPr lang="en-US"/>
        </a:p>
      </dgm:t>
    </dgm:pt>
    <dgm:pt modelId="{9B47DB53-E417-4109-B5EA-292628CEA2FB}">
      <dgm:prSet phldrT="[Text]"/>
      <dgm:spPr/>
      <dgm:t>
        <a:bodyPr/>
        <a:lstStyle/>
        <a:p>
          <a:r>
            <a:rPr lang="en-US" dirty="0" smtClean="0"/>
            <a:t>Practice</a:t>
          </a:r>
          <a:endParaRPr lang="en-US" dirty="0"/>
        </a:p>
      </dgm:t>
    </dgm:pt>
    <dgm:pt modelId="{A9A45E0A-7763-4A1D-A87F-02F0B09E7D35}" type="parTrans" cxnId="{838DBC65-4F68-4AC3-A9CC-6BBFB4A2CEF8}">
      <dgm:prSet/>
      <dgm:spPr/>
      <dgm:t>
        <a:bodyPr/>
        <a:lstStyle/>
        <a:p>
          <a:endParaRPr lang="en-US"/>
        </a:p>
      </dgm:t>
    </dgm:pt>
    <dgm:pt modelId="{4845D1BA-C751-4FAF-A2DC-93414FBF1F5E}" type="sibTrans" cxnId="{838DBC65-4F68-4AC3-A9CC-6BBFB4A2CEF8}">
      <dgm:prSet/>
      <dgm:spPr/>
      <dgm:t>
        <a:bodyPr/>
        <a:lstStyle/>
        <a:p>
          <a:endParaRPr lang="en-US"/>
        </a:p>
      </dgm:t>
    </dgm:pt>
    <dgm:pt modelId="{13F9AAD4-6390-4F65-A7EC-37C4DCACD92B}" type="pres">
      <dgm:prSet presAssocID="{2F008258-EF05-4F13-BD15-B95F2A1BB685}" presName="Name0" presStyleCnt="0">
        <dgm:presLayoutVars>
          <dgm:dir/>
          <dgm:resizeHandles val="exact"/>
        </dgm:presLayoutVars>
      </dgm:prSet>
      <dgm:spPr/>
      <dgm:t>
        <a:bodyPr/>
        <a:lstStyle/>
        <a:p>
          <a:endParaRPr lang="en-US"/>
        </a:p>
      </dgm:t>
    </dgm:pt>
    <dgm:pt modelId="{4B3094A4-AA62-4F93-9EE8-3964D96B9144}" type="pres">
      <dgm:prSet presAssocID="{2F008258-EF05-4F13-BD15-B95F2A1BB685}" presName="vNodes" presStyleCnt="0"/>
      <dgm:spPr/>
    </dgm:pt>
    <dgm:pt modelId="{14EC1CCD-25F3-4006-8ADB-4B89A9DDF4D5}" type="pres">
      <dgm:prSet presAssocID="{83C00B1E-34B6-46D4-B5F5-84D5AC73D9E2}" presName="node" presStyleLbl="node1" presStyleIdx="0" presStyleCnt="4">
        <dgm:presLayoutVars>
          <dgm:bulletEnabled val="1"/>
        </dgm:presLayoutVars>
      </dgm:prSet>
      <dgm:spPr/>
      <dgm:t>
        <a:bodyPr/>
        <a:lstStyle/>
        <a:p>
          <a:endParaRPr lang="en-US"/>
        </a:p>
      </dgm:t>
    </dgm:pt>
    <dgm:pt modelId="{9445E436-FCBD-4B1B-BDCD-30CFB83199C9}" type="pres">
      <dgm:prSet presAssocID="{CC6A431E-9D5C-428D-BF84-3E489E77B773}" presName="spacerT" presStyleCnt="0"/>
      <dgm:spPr/>
    </dgm:pt>
    <dgm:pt modelId="{160AC4D7-711E-415B-8E37-F42E173AD45D}" type="pres">
      <dgm:prSet presAssocID="{CC6A431E-9D5C-428D-BF84-3E489E77B773}" presName="sibTrans" presStyleLbl="sibTrans2D1" presStyleIdx="0" presStyleCnt="3"/>
      <dgm:spPr/>
      <dgm:t>
        <a:bodyPr/>
        <a:lstStyle/>
        <a:p>
          <a:endParaRPr lang="en-US"/>
        </a:p>
      </dgm:t>
    </dgm:pt>
    <dgm:pt modelId="{962EC5D5-C7DC-42B9-B493-D61D45CB8B04}" type="pres">
      <dgm:prSet presAssocID="{CC6A431E-9D5C-428D-BF84-3E489E77B773}" presName="spacerB" presStyleCnt="0"/>
      <dgm:spPr/>
    </dgm:pt>
    <dgm:pt modelId="{B5B96926-3F8B-4E61-B69A-DD910ADAEDDD}" type="pres">
      <dgm:prSet presAssocID="{1CBD9A63-38DC-4164-AF2B-9E5078985252}" presName="node" presStyleLbl="node1" presStyleIdx="1" presStyleCnt="4">
        <dgm:presLayoutVars>
          <dgm:bulletEnabled val="1"/>
        </dgm:presLayoutVars>
      </dgm:prSet>
      <dgm:spPr/>
      <dgm:t>
        <a:bodyPr/>
        <a:lstStyle/>
        <a:p>
          <a:endParaRPr lang="en-US"/>
        </a:p>
      </dgm:t>
    </dgm:pt>
    <dgm:pt modelId="{4D4BF917-C707-4EE2-96E8-2C2D59A0EA7C}" type="pres">
      <dgm:prSet presAssocID="{1BACBCE2-4CF8-4099-ACEB-3EC9D8339820}" presName="spacerT" presStyleCnt="0"/>
      <dgm:spPr/>
    </dgm:pt>
    <dgm:pt modelId="{4091E307-E34D-41D0-B8AE-F17CEE9DF200}" type="pres">
      <dgm:prSet presAssocID="{1BACBCE2-4CF8-4099-ACEB-3EC9D8339820}" presName="sibTrans" presStyleLbl="sibTrans2D1" presStyleIdx="1" presStyleCnt="3"/>
      <dgm:spPr/>
      <dgm:t>
        <a:bodyPr/>
        <a:lstStyle/>
        <a:p>
          <a:endParaRPr lang="en-US"/>
        </a:p>
      </dgm:t>
    </dgm:pt>
    <dgm:pt modelId="{F32822F2-B40C-4E4F-89A7-65C7BC15F9B7}" type="pres">
      <dgm:prSet presAssocID="{1BACBCE2-4CF8-4099-ACEB-3EC9D8339820}" presName="spacerB" presStyleCnt="0"/>
      <dgm:spPr/>
    </dgm:pt>
    <dgm:pt modelId="{3EAF94B5-6B52-4ED3-89E6-084832EF37AF}" type="pres">
      <dgm:prSet presAssocID="{9B47DB53-E417-4109-B5EA-292628CEA2FB}" presName="node" presStyleLbl="node1" presStyleIdx="2" presStyleCnt="4">
        <dgm:presLayoutVars>
          <dgm:bulletEnabled val="1"/>
        </dgm:presLayoutVars>
      </dgm:prSet>
      <dgm:spPr/>
      <dgm:t>
        <a:bodyPr/>
        <a:lstStyle/>
        <a:p>
          <a:endParaRPr lang="en-US"/>
        </a:p>
      </dgm:t>
    </dgm:pt>
    <dgm:pt modelId="{45C4670C-44EF-45E1-B8FF-283AF774E2E3}" type="pres">
      <dgm:prSet presAssocID="{2F008258-EF05-4F13-BD15-B95F2A1BB685}" presName="sibTransLast" presStyleLbl="sibTrans2D1" presStyleIdx="2" presStyleCnt="3"/>
      <dgm:spPr/>
      <dgm:t>
        <a:bodyPr/>
        <a:lstStyle/>
        <a:p>
          <a:endParaRPr lang="en-US"/>
        </a:p>
      </dgm:t>
    </dgm:pt>
    <dgm:pt modelId="{C847E287-14DA-4D60-ACD8-C2EBF35BED66}" type="pres">
      <dgm:prSet presAssocID="{2F008258-EF05-4F13-BD15-B95F2A1BB685}" presName="connectorText" presStyleLbl="sibTrans2D1" presStyleIdx="2" presStyleCnt="3"/>
      <dgm:spPr/>
      <dgm:t>
        <a:bodyPr/>
        <a:lstStyle/>
        <a:p>
          <a:endParaRPr lang="en-US"/>
        </a:p>
      </dgm:t>
    </dgm:pt>
    <dgm:pt modelId="{58DFD346-AB86-458A-B950-3AFED1B5AD54}" type="pres">
      <dgm:prSet presAssocID="{2F008258-EF05-4F13-BD15-B95F2A1BB685}" presName="lastNode" presStyleLbl="node1" presStyleIdx="3" presStyleCnt="4" custScaleX="131621" custScaleY="113950">
        <dgm:presLayoutVars>
          <dgm:bulletEnabled val="1"/>
        </dgm:presLayoutVars>
      </dgm:prSet>
      <dgm:spPr/>
      <dgm:t>
        <a:bodyPr/>
        <a:lstStyle/>
        <a:p>
          <a:endParaRPr lang="en-US"/>
        </a:p>
      </dgm:t>
    </dgm:pt>
  </dgm:ptLst>
  <dgm:cxnLst>
    <dgm:cxn modelId="{A66D0AB6-772C-4784-A051-3244125C54CA}" type="presOf" srcId="{4845D1BA-C751-4FAF-A2DC-93414FBF1F5E}" destId="{45C4670C-44EF-45E1-B8FF-283AF774E2E3}" srcOrd="0" destOrd="0" presId="urn:microsoft.com/office/officeart/2005/8/layout/equation2"/>
    <dgm:cxn modelId="{0D98B144-F507-4396-A549-31FB335D0E02}" type="presOf" srcId="{1CBD9A63-38DC-4164-AF2B-9E5078985252}" destId="{B5B96926-3F8B-4E61-B69A-DD910ADAEDDD}" srcOrd="0" destOrd="0" presId="urn:microsoft.com/office/officeart/2005/8/layout/equation2"/>
    <dgm:cxn modelId="{7154D432-11D2-4C26-AF60-BD2596FF072C}" type="presOf" srcId="{9B47DB53-E417-4109-B5EA-292628CEA2FB}" destId="{3EAF94B5-6B52-4ED3-89E6-084832EF37AF}" srcOrd="0" destOrd="0" presId="urn:microsoft.com/office/officeart/2005/8/layout/equation2"/>
    <dgm:cxn modelId="{48927CFB-79CB-4397-B7E2-B7C23DBED6A9}" type="presOf" srcId="{2F008258-EF05-4F13-BD15-B95F2A1BB685}" destId="{13F9AAD4-6390-4F65-A7EC-37C4DCACD92B}" srcOrd="0" destOrd="0" presId="urn:microsoft.com/office/officeart/2005/8/layout/equation2"/>
    <dgm:cxn modelId="{845DC6BD-2BA2-4A9D-86F4-106BA02B90A1}" type="presOf" srcId="{CC6A431E-9D5C-428D-BF84-3E489E77B773}" destId="{160AC4D7-711E-415B-8E37-F42E173AD45D}" srcOrd="0" destOrd="0" presId="urn:microsoft.com/office/officeart/2005/8/layout/equation2"/>
    <dgm:cxn modelId="{838DBC65-4F68-4AC3-A9CC-6BBFB4A2CEF8}" srcId="{2F008258-EF05-4F13-BD15-B95F2A1BB685}" destId="{9B47DB53-E417-4109-B5EA-292628CEA2FB}" srcOrd="2" destOrd="0" parTransId="{A9A45E0A-7763-4A1D-A87F-02F0B09E7D35}" sibTransId="{4845D1BA-C751-4FAF-A2DC-93414FBF1F5E}"/>
    <dgm:cxn modelId="{826C920D-8362-4316-83E9-5D53A5D68975}" srcId="{2F008258-EF05-4F13-BD15-B95F2A1BB685}" destId="{83C00B1E-34B6-46D4-B5F5-84D5AC73D9E2}" srcOrd="0" destOrd="0" parTransId="{75EF30AB-1EE4-49BE-BDEF-D960AE0E61A7}" sibTransId="{CC6A431E-9D5C-428D-BF84-3E489E77B773}"/>
    <dgm:cxn modelId="{1721E912-67B4-4188-B1F1-C30AAE40D2A9}" type="presOf" srcId="{4845D1BA-C751-4FAF-A2DC-93414FBF1F5E}" destId="{C847E287-14DA-4D60-ACD8-C2EBF35BED66}" srcOrd="1" destOrd="0" presId="urn:microsoft.com/office/officeart/2005/8/layout/equation2"/>
    <dgm:cxn modelId="{B33EAB52-771B-4BEE-AC9B-F0902A9C8689}" type="presOf" srcId="{83C00B1E-34B6-46D4-B5F5-84D5AC73D9E2}" destId="{14EC1CCD-25F3-4006-8ADB-4B89A9DDF4D5}" srcOrd="0" destOrd="0" presId="urn:microsoft.com/office/officeart/2005/8/layout/equation2"/>
    <dgm:cxn modelId="{D630D64D-B0FC-40F5-9290-568CCC269203}" type="presOf" srcId="{1BACBCE2-4CF8-4099-ACEB-3EC9D8339820}" destId="{4091E307-E34D-41D0-B8AE-F17CEE9DF200}" srcOrd="0" destOrd="0" presId="urn:microsoft.com/office/officeart/2005/8/layout/equation2"/>
    <dgm:cxn modelId="{5DDB6180-1D3F-4381-B88D-338D36AFA9D8}" type="presOf" srcId="{E750E6C2-06EB-4B71-9C8F-25FD6CCC42C3}" destId="{58DFD346-AB86-458A-B950-3AFED1B5AD54}" srcOrd="0" destOrd="0" presId="urn:microsoft.com/office/officeart/2005/8/layout/equation2"/>
    <dgm:cxn modelId="{8CC78815-57F2-4A07-95FB-7960950ADD0D}" srcId="{2F008258-EF05-4F13-BD15-B95F2A1BB685}" destId="{E750E6C2-06EB-4B71-9C8F-25FD6CCC42C3}" srcOrd="3" destOrd="0" parTransId="{2CF33108-AE95-447E-A26B-350717A82EF0}" sibTransId="{6964C223-9427-4338-9BB8-7DF54CFB2A5D}"/>
    <dgm:cxn modelId="{74DB2A7E-E0E2-4179-BEDF-43DCE28FB5CC}" srcId="{2F008258-EF05-4F13-BD15-B95F2A1BB685}" destId="{1CBD9A63-38DC-4164-AF2B-9E5078985252}" srcOrd="1" destOrd="0" parTransId="{F858D28C-E70B-4CD2-908B-4FF0F621F61F}" sibTransId="{1BACBCE2-4CF8-4099-ACEB-3EC9D8339820}"/>
    <dgm:cxn modelId="{2C444E05-7313-4873-85B0-5592AF02FC50}" type="presParOf" srcId="{13F9AAD4-6390-4F65-A7EC-37C4DCACD92B}" destId="{4B3094A4-AA62-4F93-9EE8-3964D96B9144}" srcOrd="0" destOrd="0" presId="urn:microsoft.com/office/officeart/2005/8/layout/equation2"/>
    <dgm:cxn modelId="{23A08EDF-9DC1-45CE-819B-46E494800C8C}" type="presParOf" srcId="{4B3094A4-AA62-4F93-9EE8-3964D96B9144}" destId="{14EC1CCD-25F3-4006-8ADB-4B89A9DDF4D5}" srcOrd="0" destOrd="0" presId="urn:microsoft.com/office/officeart/2005/8/layout/equation2"/>
    <dgm:cxn modelId="{62C3CF10-A576-449C-AD83-9F9D2DF546F1}" type="presParOf" srcId="{4B3094A4-AA62-4F93-9EE8-3964D96B9144}" destId="{9445E436-FCBD-4B1B-BDCD-30CFB83199C9}" srcOrd="1" destOrd="0" presId="urn:microsoft.com/office/officeart/2005/8/layout/equation2"/>
    <dgm:cxn modelId="{33CA4B1C-A87C-41AD-B7C7-11C9D0A47CE7}" type="presParOf" srcId="{4B3094A4-AA62-4F93-9EE8-3964D96B9144}" destId="{160AC4D7-711E-415B-8E37-F42E173AD45D}" srcOrd="2" destOrd="0" presId="urn:microsoft.com/office/officeart/2005/8/layout/equation2"/>
    <dgm:cxn modelId="{A2C6042F-70CA-4BFC-939A-50706CA201F4}" type="presParOf" srcId="{4B3094A4-AA62-4F93-9EE8-3964D96B9144}" destId="{962EC5D5-C7DC-42B9-B493-D61D45CB8B04}" srcOrd="3" destOrd="0" presId="urn:microsoft.com/office/officeart/2005/8/layout/equation2"/>
    <dgm:cxn modelId="{F9E2FF08-2065-41FA-B559-0ED80D285759}" type="presParOf" srcId="{4B3094A4-AA62-4F93-9EE8-3964D96B9144}" destId="{B5B96926-3F8B-4E61-B69A-DD910ADAEDDD}" srcOrd="4" destOrd="0" presId="urn:microsoft.com/office/officeart/2005/8/layout/equation2"/>
    <dgm:cxn modelId="{293B6C31-5F71-446A-AA37-C90474073353}" type="presParOf" srcId="{4B3094A4-AA62-4F93-9EE8-3964D96B9144}" destId="{4D4BF917-C707-4EE2-96E8-2C2D59A0EA7C}" srcOrd="5" destOrd="0" presId="urn:microsoft.com/office/officeart/2005/8/layout/equation2"/>
    <dgm:cxn modelId="{1E2A3471-CCAA-4164-B0AE-9E45748C1A5D}" type="presParOf" srcId="{4B3094A4-AA62-4F93-9EE8-3964D96B9144}" destId="{4091E307-E34D-41D0-B8AE-F17CEE9DF200}" srcOrd="6" destOrd="0" presId="urn:microsoft.com/office/officeart/2005/8/layout/equation2"/>
    <dgm:cxn modelId="{EF0B13B5-E775-4BAF-A737-29E385143F2B}" type="presParOf" srcId="{4B3094A4-AA62-4F93-9EE8-3964D96B9144}" destId="{F32822F2-B40C-4E4F-89A7-65C7BC15F9B7}" srcOrd="7" destOrd="0" presId="urn:microsoft.com/office/officeart/2005/8/layout/equation2"/>
    <dgm:cxn modelId="{690A4D2D-3CDF-4863-A9BC-192AD146420B}" type="presParOf" srcId="{4B3094A4-AA62-4F93-9EE8-3964D96B9144}" destId="{3EAF94B5-6B52-4ED3-89E6-084832EF37AF}" srcOrd="8" destOrd="0" presId="urn:microsoft.com/office/officeart/2005/8/layout/equation2"/>
    <dgm:cxn modelId="{99812C78-4C89-4DAD-B22A-38B04F2CAE12}" type="presParOf" srcId="{13F9AAD4-6390-4F65-A7EC-37C4DCACD92B}" destId="{45C4670C-44EF-45E1-B8FF-283AF774E2E3}" srcOrd="1" destOrd="0" presId="urn:microsoft.com/office/officeart/2005/8/layout/equation2"/>
    <dgm:cxn modelId="{29AB61F0-9177-447C-9061-A10FCD305D06}" type="presParOf" srcId="{45C4670C-44EF-45E1-B8FF-283AF774E2E3}" destId="{C847E287-14DA-4D60-ACD8-C2EBF35BED66}" srcOrd="0" destOrd="0" presId="urn:microsoft.com/office/officeart/2005/8/layout/equation2"/>
    <dgm:cxn modelId="{D9AF1F0A-DA87-4112-A8B7-502E3B58E606}" type="presParOf" srcId="{13F9AAD4-6390-4F65-A7EC-37C4DCACD92B}" destId="{58DFD346-AB86-458A-B950-3AFED1B5AD54}"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75087B-1079-CD49-95C1-7B6E1A931DE5}" type="datetimeFigureOut">
              <a:rPr lang="en-US" smtClean="0"/>
              <a:pPr/>
              <a:t>10/8/2015</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B968C2-4BBA-F54B-BF8D-578F58770B7E}" type="slidenum">
              <a:rPr lang="en-US" smtClean="0"/>
              <a:pPr/>
              <a:t>‹#›</a:t>
            </a:fld>
            <a:endParaRPr lang="en-US"/>
          </a:p>
        </p:txBody>
      </p:sp>
    </p:spTree>
    <p:extLst>
      <p:ext uri="{BB962C8B-B14F-4D97-AF65-F5344CB8AC3E}">
        <p14:creationId xmlns:p14="http://schemas.microsoft.com/office/powerpoint/2010/main" val="326244415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great movie that gets people thinking about data driven decision making.  If a baseball team can do this and dramatically improve their standings, how much</a:t>
            </a:r>
            <a:r>
              <a:rPr lang="en-US" baseline="0" dirty="0" smtClean="0"/>
              <a:t> easier is it for a business to do these sorts of things and dramatically improve their balance sheet?</a:t>
            </a:r>
            <a:endParaRPr lang="en-US" dirty="0"/>
          </a:p>
        </p:txBody>
      </p:sp>
      <p:sp>
        <p:nvSpPr>
          <p:cNvPr id="4" name="Slide Number Placeholder 3"/>
          <p:cNvSpPr>
            <a:spLocks noGrp="1"/>
          </p:cNvSpPr>
          <p:nvPr>
            <p:ph type="sldNum" sz="quarter" idx="10"/>
          </p:nvPr>
        </p:nvSpPr>
        <p:spPr/>
        <p:txBody>
          <a:bodyPr/>
          <a:lstStyle/>
          <a:p>
            <a:fld id="{27B968C2-4BBA-F54B-BF8D-578F58770B7E}" type="slidenum">
              <a:rPr lang="en-US" smtClean="0"/>
              <a:pPr/>
              <a:t>6</a:t>
            </a:fld>
            <a:endParaRPr lang="en-US"/>
          </a:p>
        </p:txBody>
      </p:sp>
    </p:spTree>
    <p:extLst>
      <p:ext uri="{BB962C8B-B14F-4D97-AF65-F5344CB8AC3E}">
        <p14:creationId xmlns:p14="http://schemas.microsoft.com/office/powerpoint/2010/main" val="22608247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a quick video to get students thinking that they need to leverage</a:t>
            </a:r>
            <a:r>
              <a:rPr lang="en-US" baseline="0" dirty="0" smtClean="0"/>
              <a:t> big data.</a:t>
            </a:r>
            <a:endParaRPr lang="en-US" dirty="0"/>
          </a:p>
        </p:txBody>
      </p:sp>
      <p:sp>
        <p:nvSpPr>
          <p:cNvPr id="4" name="Slide Number Placeholder 3"/>
          <p:cNvSpPr>
            <a:spLocks noGrp="1"/>
          </p:cNvSpPr>
          <p:nvPr>
            <p:ph type="sldNum" sz="quarter" idx="10"/>
          </p:nvPr>
        </p:nvSpPr>
        <p:spPr/>
        <p:txBody>
          <a:bodyPr/>
          <a:lstStyle/>
          <a:p>
            <a:fld id="{27B968C2-4BBA-F54B-BF8D-578F58770B7E}" type="slidenum">
              <a:rPr lang="en-US" smtClean="0"/>
              <a:pPr/>
              <a:t>15</a:t>
            </a:fld>
            <a:endParaRPr lang="en-US"/>
          </a:p>
        </p:txBody>
      </p:sp>
    </p:spTree>
    <p:extLst>
      <p:ext uri="{BB962C8B-B14F-4D97-AF65-F5344CB8AC3E}">
        <p14:creationId xmlns:p14="http://schemas.microsoft.com/office/powerpoint/2010/main" val="3984189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669986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 about all</a:t>
            </a:r>
            <a:r>
              <a:rPr lang="en-US" baseline="0" dirty="0" smtClean="0"/>
              <a:t> of the important information that is stored in the heads of people and ask how the organization can leverage these assets when they are stored in people’s heads.</a:t>
            </a:r>
            <a:endParaRPr lang="en-US" dirty="0"/>
          </a:p>
        </p:txBody>
      </p:sp>
      <p:sp>
        <p:nvSpPr>
          <p:cNvPr id="4" name="Slide Number Placeholder 3"/>
          <p:cNvSpPr>
            <a:spLocks noGrp="1"/>
          </p:cNvSpPr>
          <p:nvPr>
            <p:ph type="sldNum" sz="quarter" idx="10"/>
          </p:nvPr>
        </p:nvSpPr>
        <p:spPr/>
        <p:txBody>
          <a:bodyPr/>
          <a:lstStyle/>
          <a:p>
            <a:fld id="{27B968C2-4BBA-F54B-BF8D-578F58770B7E}" type="slidenum">
              <a:rPr lang="en-US" smtClean="0"/>
              <a:pPr/>
              <a:t>18</a:t>
            </a:fld>
            <a:endParaRPr lang="en-US"/>
          </a:p>
        </p:txBody>
      </p:sp>
    </p:spTree>
    <p:extLst>
      <p:ext uri="{BB962C8B-B14F-4D97-AF65-F5344CB8AC3E}">
        <p14:creationId xmlns:p14="http://schemas.microsoft.com/office/powerpoint/2010/main" val="24456804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 about knowledge</a:t>
            </a:r>
            <a:r>
              <a:rPr lang="en-US" baseline="0" dirty="0" smtClean="0"/>
              <a:t> management.</a:t>
            </a:r>
          </a:p>
          <a:p>
            <a:r>
              <a:rPr lang="en-US" baseline="0" dirty="0" smtClean="0"/>
              <a:t>The goal is to capture, organize and leverage knowledge (our most important asset) with technology.</a:t>
            </a:r>
          </a:p>
          <a:p>
            <a:endParaRPr lang="en-US" baseline="0" dirty="0" smtClean="0"/>
          </a:p>
          <a:p>
            <a:r>
              <a:rPr lang="en-US" baseline="0" dirty="0" smtClean="0"/>
              <a:t>Ask the students to list some of the benefits of doing this?</a:t>
            </a:r>
          </a:p>
          <a:p>
            <a:endParaRPr lang="en-US" baseline="0" dirty="0" smtClean="0"/>
          </a:p>
          <a:p>
            <a:r>
              <a:rPr lang="en-US" baseline="0" dirty="0" smtClean="0"/>
              <a:t>Ask students to list some of the challenges?</a:t>
            </a:r>
          </a:p>
          <a:p>
            <a:r>
              <a:rPr lang="en-US" baseline="0" dirty="0" smtClean="0"/>
              <a:t>Employee buy-in</a:t>
            </a:r>
          </a:p>
          <a:p>
            <a:r>
              <a:rPr lang="en-US" baseline="0" dirty="0" smtClean="0"/>
              <a:t>Knowledge overload</a:t>
            </a:r>
          </a:p>
          <a:p>
            <a:r>
              <a:rPr lang="en-US" baseline="0" dirty="0" smtClean="0"/>
              <a:t>Information obsolesce</a:t>
            </a:r>
          </a:p>
          <a:p>
            <a:r>
              <a:rPr lang="en-US" baseline="0" dirty="0" smtClean="0"/>
              <a:t>Being enamored by the technology and forgetting the goal</a:t>
            </a:r>
            <a:endParaRPr lang="en-US" dirty="0"/>
          </a:p>
        </p:txBody>
      </p:sp>
      <p:sp>
        <p:nvSpPr>
          <p:cNvPr id="4" name="Slide Number Placeholder 3"/>
          <p:cNvSpPr>
            <a:spLocks noGrp="1"/>
          </p:cNvSpPr>
          <p:nvPr>
            <p:ph type="sldNum" sz="quarter" idx="10"/>
          </p:nvPr>
        </p:nvSpPr>
        <p:spPr/>
        <p:txBody>
          <a:bodyPr/>
          <a:lstStyle/>
          <a:p>
            <a:fld id="{27B968C2-4BBA-F54B-BF8D-578F58770B7E}" type="slidenum">
              <a:rPr lang="en-US" smtClean="0"/>
              <a:pPr/>
              <a:t>19</a:t>
            </a:fld>
            <a:endParaRPr lang="en-US"/>
          </a:p>
        </p:txBody>
      </p:sp>
    </p:spTree>
    <p:extLst>
      <p:ext uri="{BB962C8B-B14F-4D97-AF65-F5344CB8AC3E}">
        <p14:creationId xmlns:p14="http://schemas.microsoft.com/office/powerpoint/2010/main" val="10889036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 knowledge is a critical asset that needs to be managed strategically. Initial efforts at managing knowledge had focused on information systems with disappointing results. Communities of practice provided a new approach, which focused on people and on the social structures that enable them to learn with and from each other.</a:t>
            </a:r>
          </a:p>
          <a:p>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Communities of practice enable practitioners to take collective responsibility for managing the knowledge they need, recognizing that, given the proper structure, they are in the best position to do this.</a:t>
            </a:r>
          </a:p>
          <a:p>
            <a:pPr fontAlgn="base"/>
            <a:r>
              <a:rPr lang="en-US" sz="1200" b="0" i="0" kern="1200" dirty="0" smtClean="0">
                <a:solidFill>
                  <a:schemeClr val="tx1"/>
                </a:solidFill>
                <a:effectLst/>
                <a:latin typeface="+mn-lt"/>
                <a:ea typeface="+mn-ea"/>
                <a:cs typeface="+mn-cs"/>
              </a:rPr>
              <a:t>Communities among practitioners create a direct link between learning and performance, because the same people participate in communities of practice and in teams and business units.</a:t>
            </a:r>
          </a:p>
          <a:p>
            <a:pPr fontAlgn="base"/>
            <a:r>
              <a:rPr lang="en-US" sz="1200" b="0" i="0" kern="1200" dirty="0" smtClean="0">
                <a:solidFill>
                  <a:schemeClr val="tx1"/>
                </a:solidFill>
                <a:effectLst/>
                <a:latin typeface="+mn-lt"/>
                <a:ea typeface="+mn-ea"/>
                <a:cs typeface="+mn-cs"/>
              </a:rPr>
              <a:t>Practitioners can address the tacit and dynamic aspects of knowledge creation and sharing, as well as the more explicit aspects.</a:t>
            </a:r>
          </a:p>
          <a:p>
            <a:pPr fontAlgn="base"/>
            <a:r>
              <a:rPr lang="en-US" sz="1200" b="0" i="0" kern="1200" dirty="0" smtClean="0">
                <a:solidFill>
                  <a:schemeClr val="tx1"/>
                </a:solidFill>
                <a:effectLst/>
                <a:latin typeface="+mn-lt"/>
                <a:ea typeface="+mn-ea"/>
                <a:cs typeface="+mn-cs"/>
              </a:rPr>
              <a:t>Communities are not limited by formal structures: they create connections among people across organizational and geographic boundaries.</a:t>
            </a:r>
          </a:p>
          <a:p>
            <a:endParaRPr lang="en-US" dirty="0"/>
          </a:p>
        </p:txBody>
      </p:sp>
      <p:sp>
        <p:nvSpPr>
          <p:cNvPr id="4" name="Slide Number Placeholder 3"/>
          <p:cNvSpPr>
            <a:spLocks noGrp="1"/>
          </p:cNvSpPr>
          <p:nvPr>
            <p:ph type="sldNum" sz="quarter" idx="10"/>
          </p:nvPr>
        </p:nvSpPr>
        <p:spPr/>
        <p:txBody>
          <a:bodyPr/>
          <a:lstStyle/>
          <a:p>
            <a:fld id="{27B968C2-4BBA-F54B-BF8D-578F58770B7E}" type="slidenum">
              <a:rPr lang="en-US" smtClean="0"/>
              <a:pPr/>
              <a:t>20</a:t>
            </a:fld>
            <a:endParaRPr lang="en-US"/>
          </a:p>
        </p:txBody>
      </p:sp>
    </p:spTree>
    <p:extLst>
      <p:ext uri="{BB962C8B-B14F-4D97-AF65-F5344CB8AC3E}">
        <p14:creationId xmlns:p14="http://schemas.microsoft.com/office/powerpoint/2010/main" val="1569219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get students talking about Data Analytics</a:t>
            </a:r>
            <a:endParaRPr lang="en-US" dirty="0"/>
          </a:p>
        </p:txBody>
      </p:sp>
      <p:sp>
        <p:nvSpPr>
          <p:cNvPr id="4" name="Slide Number Placeholder 3"/>
          <p:cNvSpPr>
            <a:spLocks noGrp="1"/>
          </p:cNvSpPr>
          <p:nvPr>
            <p:ph type="sldNum" sz="quarter" idx="10"/>
          </p:nvPr>
        </p:nvSpPr>
        <p:spPr/>
        <p:txBody>
          <a:bodyPr/>
          <a:lstStyle/>
          <a:p>
            <a:fld id="{27B968C2-4BBA-F54B-BF8D-578F58770B7E}" type="slidenum">
              <a:rPr lang="en-US" smtClean="0"/>
              <a:pPr/>
              <a:t>7</a:t>
            </a:fld>
            <a:endParaRPr lang="en-US"/>
          </a:p>
        </p:txBody>
      </p:sp>
    </p:spTree>
    <p:extLst>
      <p:ext uri="{BB962C8B-B14F-4D97-AF65-F5344CB8AC3E}">
        <p14:creationId xmlns:p14="http://schemas.microsoft.com/office/powerpoint/2010/main" val="1758765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p>
            <a:r>
              <a:rPr lang="en-US" altLang="en-US" sz="2400" dirty="0" smtClean="0">
                <a:solidFill>
                  <a:srgbClr val="FF0000"/>
                </a:solidFill>
              </a:rPr>
              <a:t>Business professionals need to make lots of different types of decisions.  The more structured</a:t>
            </a:r>
            <a:r>
              <a:rPr lang="en-US" altLang="en-US" sz="2400" baseline="0" dirty="0" smtClean="0">
                <a:solidFill>
                  <a:srgbClr val="FF0000"/>
                </a:solidFill>
              </a:rPr>
              <a:t> and more often the recur, the easier they are to make.  The less structured they are and the less frequently they recur, the more difficulty they are to make.  Decision Support Systems (DSS) can utilize Data Analytics to help improve your decision making when it comes to less structured, infrequently made decisions.</a:t>
            </a:r>
          </a:p>
          <a:p>
            <a:endParaRPr lang="en-US" altLang="en-US" sz="2400" baseline="0" dirty="0" smtClean="0">
              <a:solidFill>
                <a:srgbClr val="FF0000"/>
              </a:solidFill>
            </a:endParaRPr>
          </a:p>
          <a:p>
            <a:r>
              <a:rPr lang="en-US" altLang="en-US" sz="2400" baseline="0" dirty="0" smtClean="0">
                <a:solidFill>
                  <a:srgbClr val="FF0000"/>
                </a:solidFill>
              </a:rPr>
              <a:t>Ask students for examples of the types of decisions that they make at work (probably more structured and recurring) as well as the decisions the senior leadership in their organization (probably less structured and less frequently recurring) make and plot them on this graphic.</a:t>
            </a:r>
            <a:endParaRPr lang="en-US" altLang="en-US" sz="2400" dirty="0" smtClean="0">
              <a:solidFill>
                <a:srgbClr val="FF0000"/>
              </a:solidFill>
            </a:endParaRPr>
          </a:p>
        </p:txBody>
      </p:sp>
    </p:spTree>
    <p:extLst>
      <p:ext uri="{BB962C8B-B14F-4D97-AF65-F5344CB8AC3E}">
        <p14:creationId xmlns:p14="http://schemas.microsoft.com/office/powerpoint/2010/main" val="683206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Make sure you are defining</a:t>
            </a:r>
            <a:r>
              <a:rPr lang="en-US" baseline="0" dirty="0" smtClean="0"/>
              <a:t> the correct problem</a:t>
            </a:r>
          </a:p>
          <a:p>
            <a:endParaRPr lang="en-US" baseline="0" dirty="0" smtClean="0"/>
          </a:p>
          <a:p>
            <a:r>
              <a:rPr lang="en-US" baseline="0" dirty="0" smtClean="0"/>
              <a:t>Make sure you are analyzing the alternatives accurately and not in a bubble – take in to consideration all factors, don’t let people be</a:t>
            </a:r>
          </a:p>
          <a:p>
            <a:r>
              <a:rPr lang="en-US" baseline="0" dirty="0" smtClean="0"/>
              <a:t>Critical right away – allow for people to make suggestions</a:t>
            </a:r>
          </a:p>
          <a:p>
            <a:endParaRPr lang="en-US" baseline="0" dirty="0" smtClean="0"/>
          </a:p>
          <a:p>
            <a:r>
              <a:rPr lang="en-US" sz="1200" b="0" i="0" kern="1200" dirty="0" smtClean="0">
                <a:solidFill>
                  <a:schemeClr val="tx1"/>
                </a:solidFill>
                <a:effectLst/>
                <a:latin typeface="+mn-lt"/>
                <a:ea typeface="+mn-ea"/>
                <a:cs typeface="+mn-cs"/>
              </a:rPr>
              <a:t>The best alternative is the one that produces the most advantages and the fewest serious disadvantages. Sometimes, the selection process can be fairly straightforward, such as the alternative with the most pros and fewest cons. Other times, the optimal solution is a combination of several alternatives.</a:t>
            </a:r>
          </a:p>
          <a:p>
            <a:r>
              <a:rPr lang="en-US" sz="1200" b="0" i="0" kern="1200" dirty="0" smtClean="0">
                <a:solidFill>
                  <a:schemeClr val="tx1"/>
                </a:solidFill>
                <a:effectLst/>
                <a:latin typeface="+mn-lt"/>
                <a:ea typeface="+mn-ea"/>
                <a:cs typeface="+mn-cs"/>
              </a:rPr>
              <a:t>Sometimes, though, the best alternative may not be obvious. That's when a manager must decide which alternative is the most feasible and effective, coupled with which carries the lowest costs to the organization. </a:t>
            </a:r>
          </a:p>
          <a:p>
            <a:endParaRPr lang="en-US" dirty="0"/>
          </a:p>
        </p:txBody>
      </p:sp>
      <p:sp>
        <p:nvSpPr>
          <p:cNvPr id="4" name="Slide Number Placeholder 3"/>
          <p:cNvSpPr>
            <a:spLocks noGrp="1"/>
          </p:cNvSpPr>
          <p:nvPr>
            <p:ph type="sldNum" sz="quarter" idx="10"/>
          </p:nvPr>
        </p:nvSpPr>
        <p:spPr/>
        <p:txBody>
          <a:bodyPr/>
          <a:lstStyle/>
          <a:p>
            <a:fld id="{27B968C2-4BBA-F54B-BF8D-578F58770B7E}" type="slidenum">
              <a:rPr lang="en-US" smtClean="0"/>
              <a:pPr/>
              <a:t>9</a:t>
            </a:fld>
            <a:endParaRPr lang="en-US"/>
          </a:p>
        </p:txBody>
      </p:sp>
    </p:spTree>
    <p:extLst>
      <p:ext uri="{BB962C8B-B14F-4D97-AF65-F5344CB8AC3E}">
        <p14:creationId xmlns:p14="http://schemas.microsoft.com/office/powerpoint/2010/main" val="1556709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Have</a:t>
            </a:r>
            <a:r>
              <a:rPr lang="en-US" altLang="en-US" baseline="0" dirty="0" smtClean="0"/>
              <a:t> students work in teams of 2-3 to answer these questions as the Warehouse Manager.</a:t>
            </a:r>
          </a:p>
          <a:p>
            <a:endParaRPr lang="en-US" altLang="en-US" dirty="0" smtClean="0"/>
          </a:p>
          <a:p>
            <a:r>
              <a:rPr lang="en-US" altLang="en-US" dirty="0" err="1" smtClean="0"/>
              <a:t>LogsPlus</a:t>
            </a:r>
            <a:r>
              <a:rPr lang="en-US" altLang="en-US" dirty="0" smtClean="0"/>
              <a:t> Implementation:</a:t>
            </a:r>
          </a:p>
          <a:p>
            <a:r>
              <a:rPr lang="en-US" altLang="en-US" dirty="0" smtClean="0"/>
              <a:t>$200 million tied up in inventory</a:t>
            </a:r>
          </a:p>
          <a:p>
            <a:r>
              <a:rPr lang="en-US" altLang="en-US" dirty="0" smtClean="0"/>
              <a:t>Spend $1 million on new system to safely reduce inventory levels 10%</a:t>
            </a:r>
          </a:p>
          <a:p>
            <a:r>
              <a:rPr lang="en-US" altLang="en-US" dirty="0" smtClean="0"/>
              <a:t>New system would actually be a better job at reducing “stock outs”</a:t>
            </a:r>
          </a:p>
          <a:p>
            <a:r>
              <a:rPr lang="en-US" altLang="en-US" dirty="0" smtClean="0"/>
              <a:t>Use that $20 million to put more salespeople out in the field.</a:t>
            </a:r>
          </a:p>
          <a:p>
            <a:r>
              <a:rPr lang="en-US" altLang="en-US" dirty="0" smtClean="0"/>
              <a:t>What could your organization do with that $20 million?</a:t>
            </a:r>
          </a:p>
        </p:txBody>
      </p:sp>
    </p:spTree>
    <p:extLst>
      <p:ext uri="{BB962C8B-B14F-4D97-AF65-F5344CB8AC3E}">
        <p14:creationId xmlns:p14="http://schemas.microsoft.com/office/powerpoint/2010/main" val="1706226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2400" dirty="0" smtClean="0">
                <a:solidFill>
                  <a:srgbClr val="FF0000"/>
                </a:solidFill>
              </a:rPr>
              <a:t>Talk</a:t>
            </a:r>
            <a:r>
              <a:rPr lang="en-US" altLang="en-US" sz="2400" baseline="0" dirty="0" smtClean="0">
                <a:solidFill>
                  <a:srgbClr val="FF0000"/>
                </a:solidFill>
              </a:rPr>
              <a:t> about the world of OLTP and Operational Databases and how they feed our Data Warehouses, the realm of OLAP, DSS and Data Analytics</a:t>
            </a:r>
            <a:endParaRPr lang="en-US" altLang="en-US" sz="2400" dirty="0" smtClean="0"/>
          </a:p>
        </p:txBody>
      </p:sp>
    </p:spTree>
    <p:extLst>
      <p:ext uri="{BB962C8B-B14F-4D97-AF65-F5344CB8AC3E}">
        <p14:creationId xmlns:p14="http://schemas.microsoft.com/office/powerpoint/2010/main" val="4241604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http://datawarehouse4u.info/OLTP-vs-OLAP.html</a:t>
            </a:r>
            <a:endParaRPr lang="en-US" dirty="0"/>
          </a:p>
        </p:txBody>
      </p:sp>
      <p:sp>
        <p:nvSpPr>
          <p:cNvPr id="4" name="Slide Number Placeholder 3"/>
          <p:cNvSpPr>
            <a:spLocks noGrp="1"/>
          </p:cNvSpPr>
          <p:nvPr>
            <p:ph type="sldNum" sz="quarter" idx="10"/>
          </p:nvPr>
        </p:nvSpPr>
        <p:spPr/>
        <p:txBody>
          <a:bodyPr/>
          <a:lstStyle/>
          <a:p>
            <a:fld id="{27B968C2-4BBA-F54B-BF8D-578F58770B7E}" type="slidenum">
              <a:rPr lang="en-US" smtClean="0"/>
              <a:pPr/>
              <a:t>12</a:t>
            </a:fld>
            <a:endParaRPr lang="en-US"/>
          </a:p>
        </p:txBody>
      </p:sp>
    </p:spTree>
    <p:extLst>
      <p:ext uri="{BB962C8B-B14F-4D97-AF65-F5344CB8AC3E}">
        <p14:creationId xmlns:p14="http://schemas.microsoft.com/office/powerpoint/2010/main" val="29267637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2400" dirty="0" smtClean="0"/>
          </a:p>
        </p:txBody>
      </p:sp>
    </p:spTree>
    <p:extLst>
      <p:ext uri="{BB962C8B-B14F-4D97-AF65-F5344CB8AC3E}">
        <p14:creationId xmlns:p14="http://schemas.microsoft.com/office/powerpoint/2010/main" val="39379198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2400" dirty="0" smtClean="0">
              <a:solidFill>
                <a:srgbClr val="FF0000"/>
              </a:solidFill>
            </a:endParaRPr>
          </a:p>
        </p:txBody>
      </p:sp>
    </p:spTree>
    <p:extLst>
      <p:ext uri="{BB962C8B-B14F-4D97-AF65-F5344CB8AC3E}">
        <p14:creationId xmlns:p14="http://schemas.microsoft.com/office/powerpoint/2010/main" val="1829449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D6F30-B90C-4B8B-A9EC-5A92029B9428}" type="datetimeFigureOut">
              <a:rPr lang="en-US" smtClean="0"/>
              <a:pPr/>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7D6F30-B90C-4B8B-A9EC-5A92029B9428}" type="datetimeFigureOut">
              <a:rPr lang="en-US" smtClean="0"/>
              <a:pPr/>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7D6F30-B90C-4B8B-A9EC-5A92029B9428}" type="datetimeFigureOut">
              <a:rPr lang="en-US" smtClean="0"/>
              <a:pPr/>
              <a:t>10/8/2015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7D6F30-B90C-4B8B-A9EC-5A92029B9428}" type="datetimeFigureOut">
              <a:rPr lang="en-US" smtClean="0"/>
              <a:pPr/>
              <a:t>10/8/2015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D6F30-B90C-4B8B-A9EC-5A92029B9428}" type="datetimeFigureOut">
              <a:rPr lang="en-US" smtClean="0"/>
              <a:pPr/>
              <a:t>10/8/2015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D6F30-B90C-4B8B-A9EC-5A92029B9428}" type="datetimeFigureOut">
              <a:rPr lang="en-US" smtClean="0"/>
              <a:pPr/>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D6F30-B90C-4B8B-A9EC-5A92029B9428}" type="datetimeFigureOut">
              <a:rPr lang="en-US" smtClean="0"/>
              <a:pPr/>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EA7D6F30-B90C-4B8B-A9EC-5A92029B9428}" type="datetimeFigureOut">
              <a:rPr lang="en-US" smtClean="0"/>
              <a:pPr/>
              <a:t>10/8/2015</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58D53A5C-B3A1-4E2F-B4D5-E63C5F0DD6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LrNlZ7-SMPk"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AiAHlZVgXjk"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46879"/>
            <a:ext cx="7772400" cy="1225021"/>
          </a:xfrm>
        </p:spPr>
        <p:txBody>
          <a:bodyPr>
            <a:normAutofit fontScale="90000"/>
          </a:bodyPr>
          <a:lstStyle/>
          <a:p>
            <a:r>
              <a:rPr lang="en-US" sz="6667" b="1" dirty="0" smtClean="0">
                <a:solidFill>
                  <a:srgbClr val="FF0000"/>
                </a:solidFill>
              </a:rPr>
              <a:t>Information Systems in Organizations</a:t>
            </a:r>
            <a:r>
              <a:rPr lang="en-US" dirty="0" smtClean="0">
                <a:solidFill>
                  <a:srgbClr val="000000"/>
                </a:solidFill>
              </a:rPr>
              <a:t/>
            </a:r>
            <a:br>
              <a:rPr lang="en-US" dirty="0" smtClean="0">
                <a:solidFill>
                  <a:srgbClr val="000000"/>
                </a:solidFill>
              </a:rPr>
            </a:br>
            <a:r>
              <a:rPr lang="en-US" dirty="0" smtClean="0">
                <a:solidFill>
                  <a:srgbClr val="000000"/>
                </a:solidFill>
              </a:rPr>
              <a:t/>
            </a:r>
            <a:br>
              <a:rPr lang="en-US" dirty="0" smtClean="0">
                <a:solidFill>
                  <a:srgbClr val="000000"/>
                </a:solidFill>
              </a:rPr>
            </a:br>
            <a:r>
              <a:rPr lang="en-US" dirty="0" smtClean="0"/>
              <a:t>3.1.2. Managing the business: decision-making</a:t>
            </a:r>
            <a:br>
              <a:rPr lang="en-US" dirty="0" smtClean="0"/>
            </a:br>
            <a:r>
              <a:rPr lang="en-US" dirty="0"/>
              <a:t>3.1.3. Growing the business: knowledge management, R&amp;D, and social </a:t>
            </a:r>
            <a:r>
              <a:rPr lang="en-US" dirty="0" smtClean="0"/>
              <a:t>business</a:t>
            </a:r>
            <a:br>
              <a:rPr lang="en-US" dirty="0" smtClean="0"/>
            </a:br>
            <a:endParaRPr lang="en-US" dirty="0"/>
          </a:p>
        </p:txBody>
      </p:sp>
    </p:spTree>
    <p:extLst>
      <p:ext uri="{BB962C8B-B14F-4D97-AF65-F5344CB8AC3E}">
        <p14:creationId xmlns:p14="http://schemas.microsoft.com/office/powerpoint/2010/main" val="27365813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Scenario – Warehouse Manager</a:t>
            </a:r>
            <a:endParaRPr lang="en-US" dirty="0"/>
          </a:p>
        </p:txBody>
      </p:sp>
      <p:sp>
        <p:nvSpPr>
          <p:cNvPr id="3" name="Content Placeholder 2"/>
          <p:cNvSpPr>
            <a:spLocks noGrp="1"/>
          </p:cNvSpPr>
          <p:nvPr>
            <p:ph idx="1"/>
          </p:nvPr>
        </p:nvSpPr>
        <p:spPr>
          <a:xfrm>
            <a:off x="381000" y="1587500"/>
            <a:ext cx="8763000" cy="3429000"/>
          </a:xfrm>
        </p:spPr>
        <p:txBody>
          <a:bodyPr>
            <a:normAutofit fontScale="92500" lnSpcReduction="20000"/>
          </a:bodyPr>
          <a:lstStyle/>
          <a:p>
            <a:r>
              <a:rPr lang="en-US" altLang="en-US" smtClean="0"/>
              <a:t>You know you have too much cash tied up in inventory.  You want to reduce inventory levels.</a:t>
            </a:r>
          </a:p>
          <a:p>
            <a:r>
              <a:rPr lang="en-US" altLang="en-US" smtClean="0"/>
              <a:t>You get a lot of heat when orders are placed and you can’t fill the order from inventory.</a:t>
            </a:r>
          </a:p>
          <a:p>
            <a:r>
              <a:rPr lang="en-US" altLang="en-US" smtClean="0"/>
              <a:t>What information do you need, how would you like to see it and how do you make decisions about adjusting inventory levels?</a:t>
            </a:r>
          </a:p>
          <a:p>
            <a:r>
              <a:rPr lang="en-US" altLang="en-US" smtClean="0"/>
              <a:t>Are these structured or unstructured decisions?</a:t>
            </a:r>
          </a:p>
        </p:txBody>
      </p:sp>
    </p:spTree>
    <p:extLst>
      <p:ext uri="{BB962C8B-B14F-4D97-AF65-F5344CB8AC3E}">
        <p14:creationId xmlns:p14="http://schemas.microsoft.com/office/powerpoint/2010/main" val="494593168"/>
      </p:ext>
    </p:extLst>
  </p:cSld>
  <p:clrMapOvr>
    <a:masterClrMapping/>
  </p:clrMapOvr>
  <p:transition spd="slow"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defRPr/>
            </a:pPr>
            <a:r>
              <a:rPr lang="en-US" smtClean="0"/>
              <a:t>Databases &amp; Data Warehouses</a:t>
            </a:r>
          </a:p>
        </p:txBody>
      </p:sp>
      <p:pic>
        <p:nvPicPr>
          <p:cNvPr id="24579" name="Picture 5" descr="haa5223x_03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6238" y="1404937"/>
            <a:ext cx="6070600" cy="4196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Text Box 6"/>
          <p:cNvSpPr txBox="1">
            <a:spLocks noChangeArrowheads="1"/>
          </p:cNvSpPr>
          <p:nvPr/>
        </p:nvSpPr>
        <p:spPr bwMode="auto">
          <a:xfrm>
            <a:off x="361951" y="2668323"/>
            <a:ext cx="14525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9625"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defTabSz="809625" eaLnBrk="0" hangingPunct="0">
              <a:spcBef>
                <a:spcPct val="20000"/>
              </a:spcBef>
              <a:buClr>
                <a:schemeClr val="accent2"/>
              </a:buClr>
              <a:buSzPct val="70000"/>
              <a:buFont typeface="Wingdings" pitchFamily="2" charset="2"/>
              <a:buChar char=""/>
              <a:defRPr sz="2200">
                <a:solidFill>
                  <a:schemeClr val="tx1"/>
                </a:solidFill>
                <a:latin typeface="Georgia" pitchFamily="18" charset="0"/>
              </a:defRPr>
            </a:lvl2pPr>
            <a:lvl3pPr marL="1143000" indent="-228600" defTabSz="809625"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defTabSz="809625" eaLnBrk="0" hangingPunct="0">
              <a:spcBef>
                <a:spcPct val="20000"/>
              </a:spcBef>
              <a:buClr>
                <a:srgbClr val="8C7B70"/>
              </a:buClr>
              <a:buSzPct val="70000"/>
              <a:buFont typeface="Wingdings" pitchFamily="2" charset="2"/>
              <a:buChar char=""/>
              <a:defRPr sz="2000">
                <a:solidFill>
                  <a:schemeClr val="tx1"/>
                </a:solidFill>
                <a:latin typeface="Georgia" pitchFamily="18" charset="0"/>
              </a:defRPr>
            </a:lvl4pPr>
            <a:lvl5pPr marL="2057400" indent="-228600" defTabSz="809625" eaLnBrk="0" hangingPunct="0">
              <a:spcBef>
                <a:spcPct val="20000"/>
              </a:spcBef>
              <a:buClr>
                <a:srgbClr val="8FB08C"/>
              </a:buClr>
              <a:buChar char="•"/>
              <a:defRPr>
                <a:solidFill>
                  <a:schemeClr val="tx1"/>
                </a:solidFill>
                <a:latin typeface="Georgia" pitchFamily="18" charset="0"/>
              </a:defRPr>
            </a:lvl5pPr>
            <a:lvl6pPr marL="2514600" indent="-228600" defTabSz="809625"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defTabSz="809625"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defTabSz="809625"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defTabSz="809625" eaLnBrk="0" fontAlgn="base" hangingPunct="0">
              <a:spcBef>
                <a:spcPct val="20000"/>
              </a:spcBef>
              <a:spcAft>
                <a:spcPct val="0"/>
              </a:spcAft>
              <a:buClr>
                <a:srgbClr val="8FB08C"/>
              </a:buClr>
              <a:buChar char="•"/>
              <a:defRPr>
                <a:solidFill>
                  <a:schemeClr val="tx1"/>
                </a:solidFill>
                <a:latin typeface="Georgia" pitchFamily="18" charset="0"/>
              </a:defRPr>
            </a:lvl9pPr>
          </a:lstStyle>
          <a:p>
            <a:pPr eaLnBrk="1" hangingPunct="1">
              <a:spcBef>
                <a:spcPct val="50000"/>
              </a:spcBef>
              <a:buClrTx/>
              <a:buSzTx/>
              <a:buFontTx/>
              <a:buNone/>
            </a:pPr>
            <a:r>
              <a:rPr lang="en-US" altLang="en-US" sz="1800">
                <a:latin typeface="Arial" charset="0"/>
              </a:rPr>
              <a:t>Operational Databases</a:t>
            </a:r>
          </a:p>
        </p:txBody>
      </p:sp>
      <p:sp>
        <p:nvSpPr>
          <p:cNvPr id="24581" name="Line 7"/>
          <p:cNvSpPr>
            <a:spLocks noChangeShapeType="1"/>
          </p:cNvSpPr>
          <p:nvPr/>
        </p:nvSpPr>
        <p:spPr bwMode="auto">
          <a:xfrm flipV="1">
            <a:off x="1697038" y="2566458"/>
            <a:ext cx="1543050" cy="3016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82" name="Line 8"/>
          <p:cNvSpPr>
            <a:spLocks noChangeShapeType="1"/>
          </p:cNvSpPr>
          <p:nvPr/>
        </p:nvSpPr>
        <p:spPr bwMode="auto">
          <a:xfrm>
            <a:off x="1697039" y="2868083"/>
            <a:ext cx="1557337" cy="21299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83" name="Line 9"/>
          <p:cNvSpPr>
            <a:spLocks noChangeShapeType="1"/>
          </p:cNvSpPr>
          <p:nvPr/>
        </p:nvSpPr>
        <p:spPr bwMode="auto">
          <a:xfrm>
            <a:off x="1697039" y="2868083"/>
            <a:ext cx="1647825" cy="13017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 name="Rectangle 7"/>
          <p:cNvSpPr>
            <a:spLocks noChangeArrowheads="1"/>
          </p:cNvSpPr>
          <p:nvPr/>
        </p:nvSpPr>
        <p:spPr bwMode="auto">
          <a:xfrm>
            <a:off x="4191000" y="1333500"/>
            <a:ext cx="4495800" cy="4381500"/>
          </a:xfrm>
          <a:prstGeom prst="rect">
            <a:avLst/>
          </a:prstGeom>
          <a:solidFill>
            <a:schemeClr val="bg1"/>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wrap="none"/>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1"/>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1"/>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eaLnBrk="1" hangingPunct="1">
              <a:spcBef>
                <a:spcPct val="0"/>
              </a:spcBef>
              <a:buClrTx/>
              <a:buSzTx/>
              <a:buFontTx/>
              <a:buNone/>
            </a:pPr>
            <a:endParaRPr lang="en-US" altLang="en-US" sz="1800">
              <a:latin typeface="Arial" charset="0"/>
            </a:endParaRPr>
          </a:p>
        </p:txBody>
      </p:sp>
    </p:spTree>
    <p:extLst>
      <p:ext uri="{BB962C8B-B14F-4D97-AF65-F5344CB8AC3E}">
        <p14:creationId xmlns:p14="http://schemas.microsoft.com/office/powerpoint/2010/main" val="1848447021"/>
      </p:ext>
    </p:extLst>
  </p:cSld>
  <p:clrMapOvr>
    <a:masterClrMapping/>
  </p:clrMapOvr>
  <p:transition spd="slow"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xit" presetSubtype="4" fill="hold" grpId="0" nodeType="clickEffect">
                                  <p:stCondLst>
                                    <p:cond delay="0"/>
                                  </p:stCondLst>
                                  <p:childTnLst>
                                    <p:anim calcmode="lin" valueType="num">
                                      <p:cBhvr additive="base">
                                        <p:cTn id="6" dur="500"/>
                                        <p:tgtEl>
                                          <p:spTgt spid="8"/>
                                        </p:tgtEl>
                                        <p:attrNameLst>
                                          <p:attrName>ppt_x</p:attrName>
                                        </p:attrNameLst>
                                      </p:cBhvr>
                                      <p:tavLst>
                                        <p:tav tm="0">
                                          <p:val>
                                            <p:strVal val="ppt_x"/>
                                          </p:val>
                                        </p:tav>
                                        <p:tav tm="100000">
                                          <p:val>
                                            <p:strVal val="ppt_x"/>
                                          </p:val>
                                        </p:tav>
                                      </p:tavLst>
                                    </p:anim>
                                    <p:anim calcmode="lin" valueType="num">
                                      <p:cBhvr additive="base">
                                        <p:cTn id="7" dur="500"/>
                                        <p:tgtEl>
                                          <p:spTgt spid="8"/>
                                        </p:tgtEl>
                                        <p:attrNameLst>
                                          <p:attrName>ppt_y</p:attrName>
                                        </p:attrNameLst>
                                      </p:cBhvr>
                                      <p:tavLst>
                                        <p:tav tm="0">
                                          <p:val>
                                            <p:strVal val="ppt_y"/>
                                          </p:val>
                                        </p:tav>
                                        <p:tav tm="100000">
                                          <p:val>
                                            <p:strVal val="1+ppt_h/2"/>
                                          </p:val>
                                        </p:tav>
                                      </p:tavLst>
                                    </p:anim>
                                    <p:set>
                                      <p:cBhvr>
                                        <p:cTn id="8"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3"/>
          <a:stretch>
            <a:fillRect/>
          </a:stretch>
        </p:blipFill>
        <p:spPr>
          <a:xfrm>
            <a:off x="354815" y="256078"/>
            <a:ext cx="8434370" cy="5039821"/>
          </a:xfrm>
          <a:prstGeom prst="rect">
            <a:avLst/>
          </a:prstGeom>
        </p:spPr>
      </p:pic>
    </p:spTree>
    <p:extLst>
      <p:ext uri="{BB962C8B-B14F-4D97-AF65-F5344CB8AC3E}">
        <p14:creationId xmlns:p14="http://schemas.microsoft.com/office/powerpoint/2010/main" val="3522320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524000" y="-66146"/>
            <a:ext cx="7010400" cy="1272646"/>
          </a:xfrm>
        </p:spPr>
        <p:txBody>
          <a:bodyPr/>
          <a:lstStyle/>
          <a:p>
            <a:pPr>
              <a:defRPr/>
            </a:pPr>
            <a:r>
              <a:rPr lang="en-US" dirty="0" smtClean="0"/>
              <a:t>What Is a Hypercube?</a:t>
            </a:r>
          </a:p>
        </p:txBody>
      </p:sp>
      <p:pic>
        <p:nvPicPr>
          <p:cNvPr id="25603" name="Picture 7" descr="haa5223x_030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1" y="1207824"/>
            <a:ext cx="4741863" cy="426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 Box 8"/>
          <p:cNvSpPr txBox="1">
            <a:spLocks noChangeArrowheads="1"/>
          </p:cNvSpPr>
          <p:nvPr/>
        </p:nvSpPr>
        <p:spPr bwMode="auto">
          <a:xfrm>
            <a:off x="5791201" y="1541198"/>
            <a:ext cx="3127375"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09625"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defTabSz="809625" eaLnBrk="0" hangingPunct="0">
              <a:spcBef>
                <a:spcPct val="20000"/>
              </a:spcBef>
              <a:buClr>
                <a:schemeClr val="accent2"/>
              </a:buClr>
              <a:buSzPct val="70000"/>
              <a:buFont typeface="Wingdings" pitchFamily="2" charset="2"/>
              <a:buChar char=""/>
              <a:defRPr sz="2200">
                <a:solidFill>
                  <a:schemeClr val="tx1"/>
                </a:solidFill>
                <a:latin typeface="Georgia" pitchFamily="18" charset="0"/>
              </a:defRPr>
            </a:lvl2pPr>
            <a:lvl3pPr marL="1143000" indent="-228600" defTabSz="809625"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defTabSz="809625" eaLnBrk="0" hangingPunct="0">
              <a:spcBef>
                <a:spcPct val="20000"/>
              </a:spcBef>
              <a:buClr>
                <a:srgbClr val="8C7B70"/>
              </a:buClr>
              <a:buSzPct val="70000"/>
              <a:buFont typeface="Wingdings" pitchFamily="2" charset="2"/>
              <a:buChar char=""/>
              <a:defRPr sz="2000">
                <a:solidFill>
                  <a:schemeClr val="tx1"/>
                </a:solidFill>
                <a:latin typeface="Georgia" pitchFamily="18" charset="0"/>
              </a:defRPr>
            </a:lvl4pPr>
            <a:lvl5pPr marL="2057400" indent="-228600" defTabSz="809625" eaLnBrk="0" hangingPunct="0">
              <a:spcBef>
                <a:spcPct val="20000"/>
              </a:spcBef>
              <a:buClr>
                <a:srgbClr val="8FB08C"/>
              </a:buClr>
              <a:buChar char="•"/>
              <a:defRPr>
                <a:solidFill>
                  <a:schemeClr val="tx1"/>
                </a:solidFill>
                <a:latin typeface="Georgia" pitchFamily="18" charset="0"/>
              </a:defRPr>
            </a:lvl5pPr>
            <a:lvl6pPr marL="2514600" indent="-228600" defTabSz="809625"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defTabSz="809625"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defTabSz="809625"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defTabSz="809625" eaLnBrk="0" fontAlgn="base" hangingPunct="0">
              <a:spcBef>
                <a:spcPct val="20000"/>
              </a:spcBef>
              <a:spcAft>
                <a:spcPct val="0"/>
              </a:spcAft>
              <a:buClr>
                <a:srgbClr val="8FB08C"/>
              </a:buClr>
              <a:buChar char="•"/>
              <a:defRPr>
                <a:solidFill>
                  <a:schemeClr val="tx1"/>
                </a:solidFill>
                <a:latin typeface="Georgia" pitchFamily="18" charset="0"/>
              </a:defRPr>
            </a:lvl9pPr>
          </a:lstStyle>
          <a:p>
            <a:pPr eaLnBrk="1" hangingPunct="1">
              <a:spcBef>
                <a:spcPct val="50000"/>
              </a:spcBef>
              <a:buClrTx/>
              <a:buSzTx/>
              <a:buFontTx/>
              <a:buNone/>
            </a:pPr>
            <a:r>
              <a:rPr lang="en-US" altLang="en-US" sz="2000" dirty="0">
                <a:latin typeface="Arial" charset="0"/>
              </a:rPr>
              <a:t>Create multi-dimensional “cubes” of information that summarize transactional data across a variety of dimensions.</a:t>
            </a:r>
          </a:p>
          <a:p>
            <a:pPr eaLnBrk="1" hangingPunct="1">
              <a:spcBef>
                <a:spcPct val="50000"/>
              </a:spcBef>
              <a:buClrTx/>
              <a:buSzTx/>
              <a:buFontTx/>
              <a:buNone/>
            </a:pPr>
            <a:endParaRPr lang="en-US" altLang="en-US" sz="2000" dirty="0">
              <a:latin typeface="Arial" charset="0"/>
            </a:endParaRPr>
          </a:p>
          <a:p>
            <a:pPr eaLnBrk="1" hangingPunct="1">
              <a:spcBef>
                <a:spcPct val="50000"/>
              </a:spcBef>
              <a:buClrTx/>
              <a:buSzTx/>
              <a:buFontTx/>
              <a:buNone/>
            </a:pPr>
            <a:r>
              <a:rPr lang="en-US" altLang="en-US" sz="2000" dirty="0">
                <a:latin typeface="Arial" charset="0"/>
              </a:rPr>
              <a:t>OLAP vs. OLTP</a:t>
            </a:r>
          </a:p>
          <a:p>
            <a:pPr eaLnBrk="1" hangingPunct="1">
              <a:spcBef>
                <a:spcPct val="50000"/>
              </a:spcBef>
              <a:buClrTx/>
              <a:buSzTx/>
              <a:buFontTx/>
              <a:buNone/>
            </a:pPr>
            <a:endParaRPr lang="en-US" altLang="en-US" sz="2000" dirty="0">
              <a:latin typeface="Arial" charset="0"/>
            </a:endParaRPr>
          </a:p>
          <a:p>
            <a:pPr eaLnBrk="1" hangingPunct="1">
              <a:spcBef>
                <a:spcPct val="50000"/>
              </a:spcBef>
              <a:buClrTx/>
              <a:buSzTx/>
              <a:buFontTx/>
              <a:buNone/>
            </a:pPr>
            <a:r>
              <a:rPr lang="en-US" altLang="en-US" sz="2000" dirty="0">
                <a:latin typeface="Arial" charset="0"/>
              </a:rPr>
              <a:t>Envisioned by smart businesspeople, built by the IT pros</a:t>
            </a:r>
          </a:p>
        </p:txBody>
      </p:sp>
    </p:spTree>
    <p:extLst>
      <p:ext uri="{BB962C8B-B14F-4D97-AF65-F5344CB8AC3E}">
        <p14:creationId xmlns:p14="http://schemas.microsoft.com/office/powerpoint/2010/main" val="2982842522"/>
      </p:ext>
    </p:extLst>
  </p:cSld>
  <p:clrMapOvr>
    <a:masterClrMapping/>
  </p:clrMapOvr>
  <p:transition spd="slow"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defRPr/>
            </a:pPr>
            <a:r>
              <a:rPr lang="en-US" smtClean="0"/>
              <a:t>Data Marts</a:t>
            </a:r>
          </a:p>
        </p:txBody>
      </p:sp>
      <p:pic>
        <p:nvPicPr>
          <p:cNvPr id="27651" name="Picture 7" descr="haa5223x_03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8" y="1493574"/>
            <a:ext cx="9021762" cy="3954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4040882"/>
      </p:ext>
    </p:extLst>
  </p:cSld>
  <p:clrMapOvr>
    <a:masterClrMapping/>
  </p:clrMapOvr>
  <p:transition spd="slow"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Data Opportunities</a:t>
            </a:r>
            <a:endParaRPr lang="en-US" dirty="0"/>
          </a:p>
        </p:txBody>
      </p:sp>
      <p:sp>
        <p:nvSpPr>
          <p:cNvPr id="3" name="TextBox 2"/>
          <p:cNvSpPr txBox="1"/>
          <p:nvPr/>
        </p:nvSpPr>
        <p:spPr>
          <a:xfrm>
            <a:off x="2286000" y="2286000"/>
            <a:ext cx="4572000" cy="523220"/>
          </a:xfrm>
          <a:prstGeom prst="rect">
            <a:avLst/>
          </a:prstGeom>
          <a:noFill/>
        </p:spPr>
        <p:txBody>
          <a:bodyPr wrap="square" rtlCol="0">
            <a:spAutoFit/>
          </a:bodyPr>
          <a:lstStyle/>
          <a:p>
            <a:r>
              <a:rPr lang="en-US" sz="2800" dirty="0" smtClean="0">
                <a:hlinkClick r:id="rId3"/>
              </a:rPr>
              <a:t>Will you be a player?</a:t>
            </a:r>
            <a:endParaRPr lang="en-US" sz="2800" dirty="0"/>
          </a:p>
        </p:txBody>
      </p:sp>
    </p:spTree>
    <p:extLst>
      <p:ext uri="{BB962C8B-B14F-4D97-AF65-F5344CB8AC3E}">
        <p14:creationId xmlns:p14="http://schemas.microsoft.com/office/powerpoint/2010/main" val="27754597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1" name="TextBox 3"/>
          <p:cNvSpPr txBox="1">
            <a:spLocks noChangeArrowheads="1"/>
          </p:cNvSpPr>
          <p:nvPr/>
        </p:nvSpPr>
        <p:spPr bwMode="auto">
          <a:xfrm>
            <a:off x="5410276" y="-2666814"/>
            <a:ext cx="3276079" cy="12403391"/>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
        <p:nvSpPr>
          <p:cNvPr id="3" name="TextBox 2"/>
          <p:cNvSpPr txBox="1"/>
          <p:nvPr/>
        </p:nvSpPr>
        <p:spPr>
          <a:xfrm>
            <a:off x="304800" y="2530614"/>
            <a:ext cx="7848600" cy="707886"/>
          </a:xfrm>
          <a:prstGeom prst="rect">
            <a:avLst/>
          </a:prstGeom>
          <a:noFill/>
        </p:spPr>
        <p:txBody>
          <a:bodyPr wrap="square" rtlCol="0">
            <a:spAutoFit/>
          </a:bodyPr>
          <a:lstStyle/>
          <a:p>
            <a:r>
              <a:rPr lang="en-US" sz="4000" dirty="0" smtClean="0"/>
              <a:t>What is “Knowledge Management”?</a:t>
            </a:r>
            <a:endParaRPr lang="en-US" sz="4000" dirty="0"/>
          </a:p>
        </p:txBody>
      </p:sp>
    </p:spTree>
    <p:extLst>
      <p:ext uri="{BB962C8B-B14F-4D97-AF65-F5344CB8AC3E}">
        <p14:creationId xmlns:p14="http://schemas.microsoft.com/office/powerpoint/2010/main" val="3052958355"/>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dirty="0" smtClean="0"/>
              <a:t>Question</a:t>
            </a:r>
            <a:endParaRPr lang="en-US" dirty="0"/>
          </a:p>
        </p:txBody>
      </p:sp>
      <p:sp>
        <p:nvSpPr>
          <p:cNvPr id="4" name="Content Placeholder 3"/>
          <p:cNvSpPr>
            <a:spLocks noGrp="1"/>
          </p:cNvSpPr>
          <p:nvPr>
            <p:ph idx="1"/>
          </p:nvPr>
        </p:nvSpPr>
        <p:spPr>
          <a:xfrm>
            <a:off x="228600" y="1587500"/>
            <a:ext cx="8686800" cy="3429000"/>
          </a:xfrm>
        </p:spPr>
        <p:txBody>
          <a:bodyPr>
            <a:normAutofit fontScale="92500" lnSpcReduction="20000"/>
          </a:bodyPr>
          <a:lstStyle/>
          <a:p>
            <a:r>
              <a:rPr lang="en-US" altLang="en-US" smtClean="0"/>
              <a:t>What is a “Baby Boomer” and how many of them are in the workforce today?</a:t>
            </a:r>
          </a:p>
          <a:p>
            <a:r>
              <a:rPr lang="en-US" altLang="en-US" smtClean="0"/>
              <a:t>How many will be in the workforce 10 years from now?</a:t>
            </a:r>
          </a:p>
          <a:p>
            <a:r>
              <a:rPr lang="en-US" altLang="en-US" smtClean="0"/>
              <a:t>What is “Tacit Knowledge”?</a:t>
            </a:r>
          </a:p>
          <a:p>
            <a:r>
              <a:rPr lang="en-US" altLang="en-US" smtClean="0"/>
              <a:t>Why is this keeping CEOs awake at night?</a:t>
            </a:r>
          </a:p>
          <a:p>
            <a:r>
              <a:rPr lang="en-US" altLang="en-US" smtClean="0"/>
              <a:t>Is there technology that we can use to help with this?</a:t>
            </a:r>
          </a:p>
        </p:txBody>
      </p:sp>
    </p:spTree>
    <p:extLst>
      <p:ext uri="{BB962C8B-B14F-4D97-AF65-F5344CB8AC3E}">
        <p14:creationId xmlns:p14="http://schemas.microsoft.com/office/powerpoint/2010/main" val="1126637835"/>
      </p:ext>
    </p:extLst>
  </p:cSld>
  <p:clrMapOvr>
    <a:masterClrMapping/>
  </p:clrMapOvr>
  <p:transition spd="slow"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76201"/>
            <a:ext cx="7467600" cy="5600701"/>
          </a:xfrm>
          <a:prstGeom prst="rect">
            <a:avLst/>
          </a:prstGeom>
        </p:spPr>
      </p:pic>
    </p:spTree>
    <p:extLst>
      <p:ext uri="{BB962C8B-B14F-4D97-AF65-F5344CB8AC3E}">
        <p14:creationId xmlns:p14="http://schemas.microsoft.com/office/powerpoint/2010/main" val="32565822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7400" y="86361"/>
            <a:ext cx="4953000" cy="5514339"/>
          </a:xfrm>
          <a:prstGeom prst="rect">
            <a:avLst/>
          </a:prstGeom>
        </p:spPr>
      </p:pic>
      <p:sp>
        <p:nvSpPr>
          <p:cNvPr id="3" name="TextBox 2"/>
          <p:cNvSpPr txBox="1"/>
          <p:nvPr/>
        </p:nvSpPr>
        <p:spPr>
          <a:xfrm>
            <a:off x="228600" y="495300"/>
            <a:ext cx="3124200" cy="646331"/>
          </a:xfrm>
          <a:prstGeom prst="rect">
            <a:avLst/>
          </a:prstGeom>
          <a:noFill/>
        </p:spPr>
        <p:txBody>
          <a:bodyPr wrap="square" rtlCol="0">
            <a:spAutoFit/>
          </a:bodyPr>
          <a:lstStyle/>
          <a:p>
            <a:r>
              <a:rPr lang="en-US" dirty="0" smtClean="0"/>
              <a:t>What are the benefits of Knowledge Management?</a:t>
            </a:r>
            <a:endParaRPr lang="en-US" dirty="0"/>
          </a:p>
        </p:txBody>
      </p:sp>
      <p:sp>
        <p:nvSpPr>
          <p:cNvPr id="4" name="TextBox 3"/>
          <p:cNvSpPr txBox="1"/>
          <p:nvPr/>
        </p:nvSpPr>
        <p:spPr>
          <a:xfrm>
            <a:off x="6096000" y="4762500"/>
            <a:ext cx="2895600" cy="646331"/>
          </a:xfrm>
          <a:prstGeom prst="rect">
            <a:avLst/>
          </a:prstGeom>
          <a:noFill/>
        </p:spPr>
        <p:txBody>
          <a:bodyPr wrap="square" rtlCol="0">
            <a:spAutoFit/>
          </a:bodyPr>
          <a:lstStyle/>
          <a:p>
            <a:r>
              <a:rPr lang="en-US" dirty="0" smtClean="0"/>
              <a:t>What are the challenges of Knowledge Management?</a:t>
            </a:r>
            <a:endParaRPr lang="en-US" dirty="0"/>
          </a:p>
        </p:txBody>
      </p:sp>
    </p:spTree>
    <p:extLst>
      <p:ext uri="{BB962C8B-B14F-4D97-AF65-F5344CB8AC3E}">
        <p14:creationId xmlns:p14="http://schemas.microsoft.com/office/powerpoint/2010/main" val="1732341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Topics Overview</a:t>
            </a:r>
            <a:endParaRPr lang="en-US" dirty="0"/>
          </a:p>
        </p:txBody>
      </p:sp>
      <p:sp>
        <p:nvSpPr>
          <p:cNvPr id="3" name="Content Placeholder 2"/>
          <p:cNvSpPr>
            <a:spLocks noGrp="1"/>
          </p:cNvSpPr>
          <p:nvPr>
            <p:ph idx="1"/>
          </p:nvPr>
        </p:nvSpPr>
        <p:spPr/>
        <p:txBody>
          <a:bodyPr/>
          <a:lstStyle/>
          <a:p>
            <a:r>
              <a:rPr lang="en-US" dirty="0" smtClean="0">
                <a:solidFill>
                  <a:schemeClr val="bg1">
                    <a:lumMod val="75000"/>
                  </a:schemeClr>
                </a:solidFill>
              </a:rPr>
              <a:t>Unit 1: Introduction</a:t>
            </a:r>
          </a:p>
          <a:p>
            <a:r>
              <a:rPr lang="en-US" dirty="0">
                <a:solidFill>
                  <a:schemeClr val="bg1">
                    <a:lumMod val="75000"/>
                  </a:schemeClr>
                </a:solidFill>
              </a:rPr>
              <a:t>Unit </a:t>
            </a:r>
            <a:r>
              <a:rPr lang="en-US" dirty="0" smtClean="0">
                <a:solidFill>
                  <a:schemeClr val="bg1">
                    <a:lumMod val="75000"/>
                  </a:schemeClr>
                </a:solidFill>
              </a:rPr>
              <a:t>2: </a:t>
            </a:r>
            <a:r>
              <a:rPr lang="en-US" dirty="0">
                <a:solidFill>
                  <a:schemeClr val="bg1">
                    <a:lumMod val="75000"/>
                  </a:schemeClr>
                </a:solidFill>
              </a:rPr>
              <a:t>Systems </a:t>
            </a:r>
            <a:r>
              <a:rPr lang="en-US" dirty="0" smtClean="0">
                <a:solidFill>
                  <a:schemeClr val="bg1">
                    <a:lumMod val="75000"/>
                  </a:schemeClr>
                </a:solidFill>
              </a:rPr>
              <a:t>Analysis</a:t>
            </a:r>
          </a:p>
          <a:p>
            <a:r>
              <a:rPr lang="en-US" dirty="0">
                <a:solidFill>
                  <a:srgbClr val="FF0000"/>
                </a:solidFill>
              </a:rPr>
              <a:t>Unit </a:t>
            </a:r>
            <a:r>
              <a:rPr lang="en-US" dirty="0" smtClean="0">
                <a:solidFill>
                  <a:srgbClr val="FF0000"/>
                </a:solidFill>
              </a:rPr>
              <a:t>3: </a:t>
            </a:r>
            <a:r>
              <a:rPr lang="en-US" dirty="0">
                <a:solidFill>
                  <a:srgbClr val="FF0000"/>
                </a:solidFill>
              </a:rPr>
              <a:t>Organizational Systems</a:t>
            </a:r>
            <a:endParaRPr lang="en-US" dirty="0" smtClean="0">
              <a:solidFill>
                <a:srgbClr val="FF0000"/>
              </a:solidFill>
            </a:endParaRPr>
          </a:p>
          <a:p>
            <a:r>
              <a:rPr lang="en-US" dirty="0">
                <a:solidFill>
                  <a:schemeClr val="bg1">
                    <a:lumMod val="75000"/>
                  </a:schemeClr>
                </a:solidFill>
              </a:rPr>
              <a:t>Unit </a:t>
            </a:r>
            <a:r>
              <a:rPr lang="en-US" dirty="0" smtClean="0">
                <a:solidFill>
                  <a:schemeClr val="bg1">
                    <a:lumMod val="75000"/>
                  </a:schemeClr>
                </a:solidFill>
              </a:rPr>
              <a:t>4: </a:t>
            </a:r>
            <a:r>
              <a:rPr lang="en-US" dirty="0">
                <a:solidFill>
                  <a:schemeClr val="bg1">
                    <a:lumMod val="75000"/>
                  </a:schemeClr>
                </a:solidFill>
              </a:rPr>
              <a:t>Consumer </a:t>
            </a:r>
            <a:r>
              <a:rPr lang="en-US" dirty="0" smtClean="0">
                <a:solidFill>
                  <a:schemeClr val="bg1">
                    <a:lumMod val="75000"/>
                  </a:schemeClr>
                </a:solidFill>
              </a:rPr>
              <a:t>Systems</a:t>
            </a:r>
            <a:endParaRPr lang="en-US" dirty="0">
              <a:solidFill>
                <a:schemeClr val="bg1">
                  <a:lumMod val="75000"/>
                </a:schemeClr>
              </a:solidFill>
            </a:endParaRPr>
          </a:p>
        </p:txBody>
      </p:sp>
      <p:sp>
        <p:nvSpPr>
          <p:cNvPr id="4" name="Slide Number Placeholder 3"/>
          <p:cNvSpPr>
            <a:spLocks noGrp="1"/>
          </p:cNvSpPr>
          <p:nvPr>
            <p:ph type="sldNum" sz="quarter" idx="12"/>
          </p:nvPr>
        </p:nvSpPr>
        <p:spPr/>
        <p:txBody>
          <a:bodyPr/>
          <a:lstStyle/>
          <a:p>
            <a:fld id="{F0FAE603-1F90-B241-B3C8-35C47692136C}" type="slidenum">
              <a:rPr lang="en-US" smtClean="0"/>
              <a:t>2</a:t>
            </a:fld>
            <a:endParaRPr lang="en-US"/>
          </a:p>
        </p:txBody>
      </p:sp>
    </p:spTree>
    <p:extLst>
      <p:ext uri="{BB962C8B-B14F-4D97-AF65-F5344CB8AC3E}">
        <p14:creationId xmlns:p14="http://schemas.microsoft.com/office/powerpoint/2010/main" val="24387391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789698852"/>
              </p:ext>
            </p:extLst>
          </p:nvPr>
        </p:nvGraphicFramePr>
        <p:xfrm>
          <a:off x="228600" y="266700"/>
          <a:ext cx="87630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535201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Unit 3: Organizational Systems</a:t>
            </a:r>
            <a:endParaRPr lang="en-US" dirty="0"/>
          </a:p>
        </p:txBody>
      </p:sp>
      <p:sp>
        <p:nvSpPr>
          <p:cNvPr id="3" name="Content Placeholder 2"/>
          <p:cNvSpPr>
            <a:spLocks noGrp="1"/>
          </p:cNvSpPr>
          <p:nvPr>
            <p:ph idx="1"/>
          </p:nvPr>
        </p:nvSpPr>
        <p:spPr/>
        <p:txBody>
          <a:bodyPr>
            <a:normAutofit fontScale="92500" lnSpcReduction="20000"/>
          </a:bodyPr>
          <a:lstStyle/>
          <a:p>
            <a:pPr marL="403225" lvl="0" indent="-403225" algn="ctr">
              <a:lnSpc>
                <a:spcPct val="130000"/>
              </a:lnSpc>
              <a:buNone/>
            </a:pPr>
            <a:r>
              <a:rPr lang="en-US" b="1" dirty="0" smtClean="0"/>
              <a:t>How </a:t>
            </a:r>
            <a:r>
              <a:rPr lang="en-US" b="1" dirty="0"/>
              <a:t>do large firms function today</a:t>
            </a:r>
            <a:r>
              <a:rPr lang="en-US" b="1" dirty="0" smtClean="0"/>
              <a:t>?</a:t>
            </a:r>
          </a:p>
          <a:p>
            <a:pPr marL="403225" indent="-403225">
              <a:lnSpc>
                <a:spcPct val="130000"/>
              </a:lnSpc>
              <a:buNone/>
            </a:pPr>
            <a:r>
              <a:rPr lang="en-US" dirty="0" smtClean="0">
                <a:solidFill>
                  <a:schemeClr val="bg1">
                    <a:lumMod val="75000"/>
                  </a:schemeClr>
                </a:solidFill>
              </a:rPr>
              <a:t>3.1. Types of systems in organizations </a:t>
            </a:r>
          </a:p>
          <a:p>
            <a:pPr marL="803275" lvl="1" indent="-403225">
              <a:lnSpc>
                <a:spcPct val="130000"/>
              </a:lnSpc>
              <a:buNone/>
            </a:pPr>
            <a:r>
              <a:rPr lang="en-US" dirty="0" smtClean="0">
                <a:solidFill>
                  <a:schemeClr val="bg1">
                    <a:lumMod val="75000"/>
                  </a:schemeClr>
                </a:solidFill>
              </a:rPr>
              <a:t>3.1.1. Running the business: enterprise systems (ERP)</a:t>
            </a:r>
          </a:p>
          <a:p>
            <a:pPr marL="803275" lvl="1" indent="-403225">
              <a:lnSpc>
                <a:spcPct val="130000"/>
              </a:lnSpc>
              <a:buNone/>
            </a:pPr>
            <a:r>
              <a:rPr lang="en-US" dirty="0" smtClean="0">
                <a:solidFill>
                  <a:srgbClr val="FF0000"/>
                </a:solidFill>
              </a:rPr>
              <a:t>3.1.2</a:t>
            </a:r>
            <a:r>
              <a:rPr lang="en-US" dirty="0">
                <a:solidFill>
                  <a:srgbClr val="FF0000"/>
                </a:solidFill>
              </a:rPr>
              <a:t>. Managing the business: decision-making (analytics, BI, dashboards</a:t>
            </a:r>
            <a:r>
              <a:rPr lang="en-US" dirty="0" smtClean="0">
                <a:solidFill>
                  <a:srgbClr val="FF0000"/>
                </a:solidFill>
              </a:rPr>
              <a:t>)</a:t>
            </a:r>
          </a:p>
          <a:p>
            <a:pPr marL="803275" lvl="1" indent="-403225">
              <a:lnSpc>
                <a:spcPct val="130000"/>
              </a:lnSpc>
              <a:buNone/>
            </a:pPr>
            <a:r>
              <a:rPr lang="en-US" dirty="0" smtClean="0">
                <a:solidFill>
                  <a:srgbClr val="FF0000"/>
                </a:solidFill>
              </a:rPr>
              <a:t>3.1.3</a:t>
            </a:r>
            <a:r>
              <a:rPr lang="en-US" dirty="0">
                <a:solidFill>
                  <a:srgbClr val="FF0000"/>
                </a:solidFill>
              </a:rPr>
              <a:t>. Growing the business: knowledge management, R&amp;D, and social </a:t>
            </a:r>
            <a:r>
              <a:rPr lang="en-US" dirty="0" smtClean="0">
                <a:solidFill>
                  <a:srgbClr val="FF0000"/>
                </a:solidFill>
              </a:rPr>
              <a:t>business</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F0FAE603-1F90-B241-B3C8-35C47692136C}" type="slidenum">
              <a:rPr lang="en-US" smtClean="0"/>
              <a:t>21</a:t>
            </a:fld>
            <a:endParaRPr lang="en-US"/>
          </a:p>
        </p:txBody>
      </p:sp>
    </p:spTree>
    <p:extLst>
      <p:ext uri="{BB962C8B-B14F-4D97-AF65-F5344CB8AC3E}">
        <p14:creationId xmlns:p14="http://schemas.microsoft.com/office/powerpoint/2010/main" val="23861275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Unit 3: Organizational Systems</a:t>
            </a:r>
          </a:p>
        </p:txBody>
      </p:sp>
      <p:sp>
        <p:nvSpPr>
          <p:cNvPr id="3" name="Content Placeholder 2"/>
          <p:cNvSpPr>
            <a:spLocks noGrp="1"/>
          </p:cNvSpPr>
          <p:nvPr>
            <p:ph idx="1"/>
          </p:nvPr>
        </p:nvSpPr>
        <p:spPr/>
        <p:txBody>
          <a:bodyPr>
            <a:normAutofit fontScale="85000" lnSpcReduction="20000"/>
          </a:bodyPr>
          <a:lstStyle/>
          <a:p>
            <a:pPr marL="403225" indent="-403225">
              <a:lnSpc>
                <a:spcPct val="130000"/>
              </a:lnSpc>
              <a:buNone/>
            </a:pPr>
            <a:r>
              <a:rPr lang="en-US" dirty="0">
                <a:solidFill>
                  <a:schemeClr val="bg1">
                    <a:lumMod val="75000"/>
                  </a:schemeClr>
                </a:solidFill>
              </a:rPr>
              <a:t>3.2. Systems management</a:t>
            </a:r>
          </a:p>
          <a:p>
            <a:pPr marL="803275" lvl="1" indent="-403225">
              <a:lnSpc>
                <a:spcPct val="130000"/>
              </a:lnSpc>
              <a:buNone/>
            </a:pPr>
            <a:r>
              <a:rPr lang="en-US" dirty="0">
                <a:solidFill>
                  <a:schemeClr val="bg1">
                    <a:lumMod val="75000"/>
                  </a:schemeClr>
                </a:solidFill>
              </a:rPr>
              <a:t>3.2.1. Business analysis, requirements, and systems acquisition</a:t>
            </a:r>
          </a:p>
          <a:p>
            <a:pPr marL="803275" lvl="1" indent="-403225">
              <a:lnSpc>
                <a:spcPct val="130000"/>
              </a:lnSpc>
              <a:buNone/>
            </a:pPr>
            <a:r>
              <a:rPr lang="en-US" dirty="0">
                <a:solidFill>
                  <a:schemeClr val="bg1">
                    <a:lumMod val="75000"/>
                  </a:schemeClr>
                </a:solidFill>
              </a:rPr>
              <a:t>3.2.2. Developing systems: programming, testing, and deployment</a:t>
            </a:r>
          </a:p>
          <a:p>
            <a:pPr marL="803275" lvl="1" indent="-403225">
              <a:lnSpc>
                <a:spcPct val="130000"/>
              </a:lnSpc>
              <a:buNone/>
            </a:pPr>
            <a:r>
              <a:rPr lang="en-US" dirty="0">
                <a:solidFill>
                  <a:schemeClr val="bg1">
                    <a:lumMod val="75000"/>
                  </a:schemeClr>
                </a:solidFill>
              </a:rPr>
              <a:t>3.2.3. Systems integration: standards, interoperability, and external collaboration</a:t>
            </a:r>
          </a:p>
          <a:p>
            <a:pPr marL="803275" lvl="1" indent="-403225">
              <a:lnSpc>
                <a:spcPct val="130000"/>
              </a:lnSpc>
              <a:buNone/>
            </a:pPr>
            <a:r>
              <a:rPr lang="en-US" dirty="0">
                <a:solidFill>
                  <a:schemeClr val="bg1">
                    <a:lumMod val="75000"/>
                  </a:schemeClr>
                </a:solidFill>
              </a:rPr>
              <a:t>3.2.4. Managing risk: security, hackers, and </a:t>
            </a:r>
            <a:r>
              <a:rPr lang="en-US" dirty="0" smtClean="0">
                <a:solidFill>
                  <a:schemeClr val="bg1">
                    <a:lumMod val="75000"/>
                  </a:schemeClr>
                </a:solidFill>
              </a:rPr>
              <a:t>privacy</a:t>
            </a:r>
            <a:endParaRPr lang="en-US" dirty="0">
              <a:solidFill>
                <a:schemeClr val="bg1">
                  <a:lumMod val="75000"/>
                </a:schemeClr>
              </a:solidFill>
            </a:endParaRPr>
          </a:p>
        </p:txBody>
      </p:sp>
      <p:sp>
        <p:nvSpPr>
          <p:cNvPr id="4" name="Slide Number Placeholder 3"/>
          <p:cNvSpPr>
            <a:spLocks noGrp="1"/>
          </p:cNvSpPr>
          <p:nvPr>
            <p:ph type="sldNum" sz="quarter" idx="12"/>
          </p:nvPr>
        </p:nvSpPr>
        <p:spPr/>
        <p:txBody>
          <a:bodyPr/>
          <a:lstStyle/>
          <a:p>
            <a:fld id="{F0FAE603-1F90-B241-B3C8-35C47692136C}" type="slidenum">
              <a:rPr lang="en-US" smtClean="0"/>
              <a:t>22</a:t>
            </a:fld>
            <a:endParaRPr lang="en-US"/>
          </a:p>
        </p:txBody>
      </p:sp>
    </p:spTree>
    <p:extLst>
      <p:ext uri="{BB962C8B-B14F-4D97-AF65-F5344CB8AC3E}">
        <p14:creationId xmlns:p14="http://schemas.microsoft.com/office/powerpoint/2010/main" val="16597410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Unit 3: Organizational Systems</a:t>
            </a:r>
          </a:p>
        </p:txBody>
      </p:sp>
      <p:sp>
        <p:nvSpPr>
          <p:cNvPr id="3" name="Content Placeholder 2"/>
          <p:cNvSpPr>
            <a:spLocks noGrp="1"/>
          </p:cNvSpPr>
          <p:nvPr>
            <p:ph idx="1"/>
          </p:nvPr>
        </p:nvSpPr>
        <p:spPr/>
        <p:txBody>
          <a:bodyPr>
            <a:noAutofit/>
          </a:bodyPr>
          <a:lstStyle/>
          <a:p>
            <a:pPr marL="403225" indent="-403225">
              <a:lnSpc>
                <a:spcPct val="130000"/>
              </a:lnSpc>
              <a:buNone/>
            </a:pPr>
            <a:r>
              <a:rPr lang="en-US" dirty="0">
                <a:solidFill>
                  <a:schemeClr val="bg1">
                    <a:lumMod val="75000"/>
                  </a:schemeClr>
                </a:solidFill>
              </a:rPr>
              <a:t>3.3. Digital business innovation</a:t>
            </a:r>
          </a:p>
          <a:p>
            <a:pPr marL="803275" lvl="1" indent="-403225">
              <a:lnSpc>
                <a:spcPct val="130000"/>
              </a:lnSpc>
              <a:buNone/>
            </a:pPr>
            <a:r>
              <a:rPr lang="en-US" dirty="0">
                <a:solidFill>
                  <a:schemeClr val="bg1">
                    <a:lumMod val="75000"/>
                  </a:schemeClr>
                </a:solidFill>
              </a:rPr>
              <a:t>3.3.1. Generating IT value</a:t>
            </a:r>
          </a:p>
          <a:p>
            <a:pPr marL="803275" lvl="1" indent="-403225">
              <a:lnSpc>
                <a:spcPct val="130000"/>
              </a:lnSpc>
              <a:buNone/>
            </a:pPr>
            <a:r>
              <a:rPr lang="en-US" dirty="0">
                <a:solidFill>
                  <a:schemeClr val="bg1">
                    <a:lumMod val="75000"/>
                  </a:schemeClr>
                </a:solidFill>
              </a:rPr>
              <a:t>3.3.2. Competitive advantage of digital business models</a:t>
            </a:r>
          </a:p>
        </p:txBody>
      </p:sp>
      <p:sp>
        <p:nvSpPr>
          <p:cNvPr id="4" name="Slide Number Placeholder 3"/>
          <p:cNvSpPr>
            <a:spLocks noGrp="1"/>
          </p:cNvSpPr>
          <p:nvPr>
            <p:ph type="sldNum" sz="quarter" idx="12"/>
          </p:nvPr>
        </p:nvSpPr>
        <p:spPr/>
        <p:txBody>
          <a:bodyPr/>
          <a:lstStyle/>
          <a:p>
            <a:fld id="{F0FAE603-1F90-B241-B3C8-35C47692136C}" type="slidenum">
              <a:rPr lang="en-US" smtClean="0"/>
              <a:t>23</a:t>
            </a:fld>
            <a:endParaRPr lang="en-US"/>
          </a:p>
        </p:txBody>
      </p:sp>
    </p:spTree>
    <p:extLst>
      <p:ext uri="{BB962C8B-B14F-4D97-AF65-F5344CB8AC3E}">
        <p14:creationId xmlns:p14="http://schemas.microsoft.com/office/powerpoint/2010/main" val="2290945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Unit 3: Organizational Systems</a:t>
            </a:r>
            <a:endParaRPr lang="en-US" dirty="0"/>
          </a:p>
        </p:txBody>
      </p:sp>
      <p:sp>
        <p:nvSpPr>
          <p:cNvPr id="3" name="Content Placeholder 2"/>
          <p:cNvSpPr>
            <a:spLocks noGrp="1"/>
          </p:cNvSpPr>
          <p:nvPr>
            <p:ph idx="1"/>
          </p:nvPr>
        </p:nvSpPr>
        <p:spPr/>
        <p:txBody>
          <a:bodyPr>
            <a:normAutofit fontScale="92500" lnSpcReduction="20000"/>
          </a:bodyPr>
          <a:lstStyle/>
          <a:p>
            <a:pPr marL="403225" lvl="0" indent="-403225" algn="ctr">
              <a:lnSpc>
                <a:spcPct val="130000"/>
              </a:lnSpc>
              <a:buNone/>
            </a:pPr>
            <a:r>
              <a:rPr lang="en-US" b="1" dirty="0" smtClean="0"/>
              <a:t>How </a:t>
            </a:r>
            <a:r>
              <a:rPr lang="en-US" b="1" dirty="0"/>
              <a:t>do large firms function today</a:t>
            </a:r>
            <a:r>
              <a:rPr lang="en-US" b="1" dirty="0" smtClean="0"/>
              <a:t>?</a:t>
            </a:r>
          </a:p>
          <a:p>
            <a:pPr marL="403225" indent="-403225">
              <a:lnSpc>
                <a:spcPct val="130000"/>
              </a:lnSpc>
              <a:buNone/>
            </a:pPr>
            <a:r>
              <a:rPr lang="en-US" dirty="0" smtClean="0">
                <a:solidFill>
                  <a:schemeClr val="bg1">
                    <a:lumMod val="75000"/>
                  </a:schemeClr>
                </a:solidFill>
              </a:rPr>
              <a:t>3.1. Types of systems in organizations </a:t>
            </a:r>
          </a:p>
          <a:p>
            <a:pPr marL="803275" lvl="1" indent="-403225">
              <a:lnSpc>
                <a:spcPct val="130000"/>
              </a:lnSpc>
              <a:buNone/>
            </a:pPr>
            <a:r>
              <a:rPr lang="en-US" dirty="0" smtClean="0">
                <a:solidFill>
                  <a:schemeClr val="bg1">
                    <a:lumMod val="75000"/>
                  </a:schemeClr>
                </a:solidFill>
              </a:rPr>
              <a:t>3.1.1. Running the business: enterprise systems (ERP)</a:t>
            </a:r>
          </a:p>
          <a:p>
            <a:pPr marL="803275" lvl="1" indent="-403225">
              <a:lnSpc>
                <a:spcPct val="130000"/>
              </a:lnSpc>
              <a:buNone/>
            </a:pPr>
            <a:r>
              <a:rPr lang="en-US" dirty="0" smtClean="0">
                <a:solidFill>
                  <a:srgbClr val="FF0000"/>
                </a:solidFill>
              </a:rPr>
              <a:t>3.1.2</a:t>
            </a:r>
            <a:r>
              <a:rPr lang="en-US" dirty="0">
                <a:solidFill>
                  <a:srgbClr val="FF0000"/>
                </a:solidFill>
              </a:rPr>
              <a:t>. Managing the business: decision-making (analytics, BI, dashboards</a:t>
            </a:r>
            <a:r>
              <a:rPr lang="en-US" dirty="0" smtClean="0">
                <a:solidFill>
                  <a:srgbClr val="FF0000"/>
                </a:solidFill>
              </a:rPr>
              <a:t>)</a:t>
            </a:r>
          </a:p>
          <a:p>
            <a:pPr marL="803275" lvl="1" indent="-403225">
              <a:lnSpc>
                <a:spcPct val="130000"/>
              </a:lnSpc>
              <a:buNone/>
            </a:pPr>
            <a:r>
              <a:rPr lang="en-US" dirty="0" smtClean="0">
                <a:solidFill>
                  <a:srgbClr val="FF0000"/>
                </a:solidFill>
              </a:rPr>
              <a:t>3.1.3</a:t>
            </a:r>
            <a:r>
              <a:rPr lang="en-US" dirty="0">
                <a:solidFill>
                  <a:srgbClr val="FF0000"/>
                </a:solidFill>
              </a:rPr>
              <a:t>. Growing the business: knowledge management, R&amp;D, and social </a:t>
            </a:r>
            <a:r>
              <a:rPr lang="en-US" dirty="0" smtClean="0">
                <a:solidFill>
                  <a:srgbClr val="FF0000"/>
                </a:solidFill>
              </a:rPr>
              <a:t>business</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F0FAE603-1F90-B241-B3C8-35C47692136C}" type="slidenum">
              <a:rPr lang="en-US" smtClean="0"/>
              <a:t>3</a:t>
            </a:fld>
            <a:endParaRPr lang="en-US"/>
          </a:p>
        </p:txBody>
      </p:sp>
    </p:spTree>
    <p:extLst>
      <p:ext uri="{BB962C8B-B14F-4D97-AF65-F5344CB8AC3E}">
        <p14:creationId xmlns:p14="http://schemas.microsoft.com/office/powerpoint/2010/main" val="16457496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Unit 3: Organizational Systems</a:t>
            </a:r>
          </a:p>
        </p:txBody>
      </p:sp>
      <p:sp>
        <p:nvSpPr>
          <p:cNvPr id="3" name="Content Placeholder 2"/>
          <p:cNvSpPr>
            <a:spLocks noGrp="1"/>
          </p:cNvSpPr>
          <p:nvPr>
            <p:ph idx="1"/>
          </p:nvPr>
        </p:nvSpPr>
        <p:spPr/>
        <p:txBody>
          <a:bodyPr>
            <a:normAutofit fontScale="85000" lnSpcReduction="20000"/>
          </a:bodyPr>
          <a:lstStyle/>
          <a:p>
            <a:pPr marL="403225" indent="-403225">
              <a:lnSpc>
                <a:spcPct val="130000"/>
              </a:lnSpc>
              <a:buNone/>
            </a:pPr>
            <a:r>
              <a:rPr lang="en-US" dirty="0">
                <a:solidFill>
                  <a:schemeClr val="bg1">
                    <a:lumMod val="75000"/>
                  </a:schemeClr>
                </a:solidFill>
              </a:rPr>
              <a:t>3.2. Systems management</a:t>
            </a:r>
          </a:p>
          <a:p>
            <a:pPr marL="803275" lvl="1" indent="-403225">
              <a:lnSpc>
                <a:spcPct val="130000"/>
              </a:lnSpc>
              <a:buNone/>
            </a:pPr>
            <a:r>
              <a:rPr lang="en-US" dirty="0">
                <a:solidFill>
                  <a:schemeClr val="bg1">
                    <a:lumMod val="75000"/>
                  </a:schemeClr>
                </a:solidFill>
              </a:rPr>
              <a:t>3.2.1. Business analysis, requirements, and systems acquisition</a:t>
            </a:r>
          </a:p>
          <a:p>
            <a:pPr marL="803275" lvl="1" indent="-403225">
              <a:lnSpc>
                <a:spcPct val="130000"/>
              </a:lnSpc>
              <a:buNone/>
            </a:pPr>
            <a:r>
              <a:rPr lang="en-US" dirty="0">
                <a:solidFill>
                  <a:schemeClr val="bg1">
                    <a:lumMod val="75000"/>
                  </a:schemeClr>
                </a:solidFill>
              </a:rPr>
              <a:t>3.2.2. Developing systems: programming, testing, and deployment</a:t>
            </a:r>
          </a:p>
          <a:p>
            <a:pPr marL="803275" lvl="1" indent="-403225">
              <a:lnSpc>
                <a:spcPct val="130000"/>
              </a:lnSpc>
              <a:buNone/>
            </a:pPr>
            <a:r>
              <a:rPr lang="en-US" dirty="0">
                <a:solidFill>
                  <a:schemeClr val="bg1">
                    <a:lumMod val="75000"/>
                  </a:schemeClr>
                </a:solidFill>
              </a:rPr>
              <a:t>3.2.3. Systems integration: standards, interoperability, and external collaboration</a:t>
            </a:r>
          </a:p>
          <a:p>
            <a:pPr marL="803275" lvl="1" indent="-403225">
              <a:lnSpc>
                <a:spcPct val="130000"/>
              </a:lnSpc>
              <a:buNone/>
            </a:pPr>
            <a:r>
              <a:rPr lang="en-US" dirty="0">
                <a:solidFill>
                  <a:schemeClr val="bg1">
                    <a:lumMod val="75000"/>
                  </a:schemeClr>
                </a:solidFill>
              </a:rPr>
              <a:t>3.2.4. Managing risk: security, hackers, and </a:t>
            </a:r>
            <a:r>
              <a:rPr lang="en-US" dirty="0" smtClean="0">
                <a:solidFill>
                  <a:schemeClr val="bg1">
                    <a:lumMod val="75000"/>
                  </a:schemeClr>
                </a:solidFill>
              </a:rPr>
              <a:t>privacy</a:t>
            </a:r>
            <a:endParaRPr lang="en-US" dirty="0">
              <a:solidFill>
                <a:schemeClr val="bg1">
                  <a:lumMod val="75000"/>
                </a:schemeClr>
              </a:solidFill>
            </a:endParaRPr>
          </a:p>
        </p:txBody>
      </p:sp>
      <p:sp>
        <p:nvSpPr>
          <p:cNvPr id="4" name="Slide Number Placeholder 3"/>
          <p:cNvSpPr>
            <a:spLocks noGrp="1"/>
          </p:cNvSpPr>
          <p:nvPr>
            <p:ph type="sldNum" sz="quarter" idx="12"/>
          </p:nvPr>
        </p:nvSpPr>
        <p:spPr/>
        <p:txBody>
          <a:bodyPr/>
          <a:lstStyle/>
          <a:p>
            <a:fld id="{F0FAE603-1F90-B241-B3C8-35C47692136C}" type="slidenum">
              <a:rPr lang="en-US" smtClean="0"/>
              <a:t>4</a:t>
            </a:fld>
            <a:endParaRPr lang="en-US"/>
          </a:p>
        </p:txBody>
      </p:sp>
    </p:spTree>
    <p:extLst>
      <p:ext uri="{BB962C8B-B14F-4D97-AF65-F5344CB8AC3E}">
        <p14:creationId xmlns:p14="http://schemas.microsoft.com/office/powerpoint/2010/main" val="16804294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Unit 3: Organizational Systems</a:t>
            </a:r>
          </a:p>
        </p:txBody>
      </p:sp>
      <p:sp>
        <p:nvSpPr>
          <p:cNvPr id="3" name="Content Placeholder 2"/>
          <p:cNvSpPr>
            <a:spLocks noGrp="1"/>
          </p:cNvSpPr>
          <p:nvPr>
            <p:ph idx="1"/>
          </p:nvPr>
        </p:nvSpPr>
        <p:spPr/>
        <p:txBody>
          <a:bodyPr>
            <a:noAutofit/>
          </a:bodyPr>
          <a:lstStyle/>
          <a:p>
            <a:pPr marL="403225" indent="-403225">
              <a:lnSpc>
                <a:spcPct val="130000"/>
              </a:lnSpc>
              <a:buNone/>
            </a:pPr>
            <a:r>
              <a:rPr lang="en-US" dirty="0">
                <a:solidFill>
                  <a:schemeClr val="bg1">
                    <a:lumMod val="75000"/>
                  </a:schemeClr>
                </a:solidFill>
              </a:rPr>
              <a:t>3.3. Digital business innovation</a:t>
            </a:r>
          </a:p>
          <a:p>
            <a:pPr marL="803275" lvl="1" indent="-403225">
              <a:lnSpc>
                <a:spcPct val="130000"/>
              </a:lnSpc>
              <a:buNone/>
            </a:pPr>
            <a:r>
              <a:rPr lang="en-US" dirty="0">
                <a:solidFill>
                  <a:schemeClr val="bg1">
                    <a:lumMod val="75000"/>
                  </a:schemeClr>
                </a:solidFill>
              </a:rPr>
              <a:t>3.3.1. Generating IT value</a:t>
            </a:r>
          </a:p>
          <a:p>
            <a:pPr marL="803275" lvl="1" indent="-403225">
              <a:lnSpc>
                <a:spcPct val="130000"/>
              </a:lnSpc>
              <a:buNone/>
            </a:pPr>
            <a:r>
              <a:rPr lang="en-US" dirty="0">
                <a:solidFill>
                  <a:schemeClr val="bg1">
                    <a:lumMod val="75000"/>
                  </a:schemeClr>
                </a:solidFill>
              </a:rPr>
              <a:t>3.3.2. Competitive advantage of digital business models</a:t>
            </a:r>
          </a:p>
        </p:txBody>
      </p:sp>
      <p:sp>
        <p:nvSpPr>
          <p:cNvPr id="4" name="Slide Number Placeholder 3"/>
          <p:cNvSpPr>
            <a:spLocks noGrp="1"/>
          </p:cNvSpPr>
          <p:nvPr>
            <p:ph type="sldNum" sz="quarter" idx="12"/>
          </p:nvPr>
        </p:nvSpPr>
        <p:spPr/>
        <p:txBody>
          <a:bodyPr/>
          <a:lstStyle/>
          <a:p>
            <a:fld id="{F0FAE603-1F90-B241-B3C8-35C47692136C}" type="slidenum">
              <a:rPr lang="en-US" smtClean="0"/>
              <a:t>5</a:t>
            </a:fld>
            <a:endParaRPr lang="en-US"/>
          </a:p>
        </p:txBody>
      </p:sp>
    </p:spTree>
    <p:extLst>
      <p:ext uri="{BB962C8B-B14F-4D97-AF65-F5344CB8AC3E}">
        <p14:creationId xmlns:p14="http://schemas.microsoft.com/office/powerpoint/2010/main" val="21208076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 what is this data analytics stuff all about?</a:t>
            </a:r>
            <a:endParaRPr lang="en-US" dirty="0"/>
          </a:p>
        </p:txBody>
      </p:sp>
      <p:sp>
        <p:nvSpPr>
          <p:cNvPr id="3" name="TextBox 1"/>
          <p:cNvSpPr txBox="1">
            <a:spLocks noChangeArrowheads="1"/>
          </p:cNvSpPr>
          <p:nvPr/>
        </p:nvSpPr>
        <p:spPr bwMode="auto">
          <a:xfrm>
            <a:off x="2286000" y="2540000"/>
            <a:ext cx="60404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1"/>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1"/>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eaLnBrk="1" hangingPunct="1">
              <a:spcBef>
                <a:spcPct val="0"/>
              </a:spcBef>
              <a:buClrTx/>
              <a:buSzTx/>
              <a:buFontTx/>
              <a:buNone/>
            </a:pPr>
            <a:r>
              <a:rPr lang="en-US" altLang="en-US" sz="1800" dirty="0">
                <a:latin typeface="Arial" charset="0"/>
                <a:hlinkClick r:id="rId3"/>
              </a:rPr>
              <a:t>One application of </a:t>
            </a:r>
            <a:r>
              <a:rPr lang="en-US" altLang="en-US" sz="1800" dirty="0" smtClean="0">
                <a:latin typeface="Arial" charset="0"/>
                <a:hlinkClick r:id="rId3"/>
              </a:rPr>
              <a:t>data analytics…</a:t>
            </a:r>
            <a:endParaRPr lang="en-US" altLang="en-US" sz="1800" dirty="0">
              <a:latin typeface="Arial" charset="0"/>
            </a:endParaRPr>
          </a:p>
        </p:txBody>
      </p:sp>
      <p:sp>
        <p:nvSpPr>
          <p:cNvPr id="4" name="TextBox 3"/>
          <p:cNvSpPr txBox="1"/>
          <p:nvPr/>
        </p:nvSpPr>
        <p:spPr>
          <a:xfrm>
            <a:off x="914400" y="3467100"/>
            <a:ext cx="7772400" cy="2246769"/>
          </a:xfrm>
          <a:prstGeom prst="rect">
            <a:avLst/>
          </a:prstGeom>
          <a:noFill/>
        </p:spPr>
        <p:txBody>
          <a:bodyPr wrap="square" rtlCol="0">
            <a:spAutoFit/>
          </a:bodyPr>
          <a:lstStyle/>
          <a:p>
            <a:r>
              <a:rPr lang="en-US" sz="2800" dirty="0"/>
              <a:t>If a baseball team can do this and dramatically improve their standings, how much easier is it for a business to do these sorts of things and dramatically improve their balance sheet?</a:t>
            </a:r>
          </a:p>
          <a:p>
            <a:endParaRPr lang="en-US" sz="2800" dirty="0"/>
          </a:p>
        </p:txBody>
      </p:sp>
    </p:spTree>
    <p:extLst>
      <p:ext uri="{BB962C8B-B14F-4D97-AF65-F5344CB8AC3E}">
        <p14:creationId xmlns:p14="http://schemas.microsoft.com/office/powerpoint/2010/main" val="3267369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1" name="TextBox 3"/>
          <p:cNvSpPr txBox="1">
            <a:spLocks noChangeArrowheads="1"/>
          </p:cNvSpPr>
          <p:nvPr/>
        </p:nvSpPr>
        <p:spPr bwMode="auto">
          <a:xfrm>
            <a:off x="5410276" y="-2666814"/>
            <a:ext cx="3276079" cy="12403391"/>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
        <p:nvSpPr>
          <p:cNvPr id="3" name="TextBox 2"/>
          <p:cNvSpPr txBox="1"/>
          <p:nvPr/>
        </p:nvSpPr>
        <p:spPr>
          <a:xfrm>
            <a:off x="685800" y="2476500"/>
            <a:ext cx="7010400" cy="707886"/>
          </a:xfrm>
          <a:prstGeom prst="rect">
            <a:avLst/>
          </a:prstGeom>
          <a:noFill/>
        </p:spPr>
        <p:txBody>
          <a:bodyPr wrap="square" rtlCol="0">
            <a:spAutoFit/>
          </a:bodyPr>
          <a:lstStyle/>
          <a:p>
            <a:r>
              <a:rPr lang="en-US" sz="4000" dirty="0" smtClean="0"/>
              <a:t>What is “Data Analytics”?</a:t>
            </a:r>
            <a:endParaRPr lang="en-US" sz="4000" dirty="0"/>
          </a:p>
        </p:txBody>
      </p:sp>
    </p:spTree>
    <p:extLst>
      <p:ext uri="{BB962C8B-B14F-4D97-AF65-F5344CB8AC3E}">
        <p14:creationId xmlns:p14="http://schemas.microsoft.com/office/powerpoint/2010/main" val="558279112"/>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3">
            <a:extLst>
              <a:ext uri="{28A0092B-C50C-407E-A947-70E740481C1C}">
                <a14:useLocalDpi xmlns:a14="http://schemas.microsoft.com/office/drawing/2010/main" val="0"/>
              </a:ext>
            </a:extLst>
          </a:blip>
          <a:srcRect l="44177"/>
          <a:stretch>
            <a:fillRect/>
          </a:stretch>
        </p:blipFill>
        <p:spPr bwMode="auto">
          <a:xfrm>
            <a:off x="2286000" y="800366"/>
            <a:ext cx="5562600" cy="4800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Rectangle 2"/>
          <p:cNvSpPr>
            <a:spLocks noGrp="1" noChangeArrowheads="1"/>
          </p:cNvSpPr>
          <p:nvPr>
            <p:ph type="title" idx="4294967295"/>
          </p:nvPr>
        </p:nvSpPr>
        <p:spPr>
          <a:xfrm>
            <a:off x="457200" y="-63500"/>
            <a:ext cx="8229600" cy="1104635"/>
          </a:xfrm>
        </p:spPr>
        <p:txBody>
          <a:bodyPr/>
          <a:lstStyle/>
          <a:p>
            <a:r>
              <a:rPr lang="en-US" altLang="en-US" dirty="0" smtClean="0"/>
              <a:t>Types of Decisions You Face</a:t>
            </a:r>
          </a:p>
        </p:txBody>
      </p:sp>
    </p:spTree>
    <p:extLst>
      <p:ext uri="{BB962C8B-B14F-4D97-AF65-F5344CB8AC3E}">
        <p14:creationId xmlns:p14="http://schemas.microsoft.com/office/powerpoint/2010/main" val="4101146943"/>
      </p:ext>
    </p:extLst>
  </p:cSld>
  <p:clrMapOvr>
    <a:masterClrMapping/>
  </p:clrMapOvr>
  <p:transition spd="slow"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62200" y="3124200"/>
            <a:ext cx="184731" cy="369332"/>
          </a:xfrm>
          <a:prstGeom prst="rect">
            <a:avLst/>
          </a:prstGeom>
          <a:noFill/>
        </p:spPr>
        <p:txBody>
          <a:bodyPr wrap="none" rtlCol="0">
            <a:spAutoFit/>
          </a:bodyPr>
          <a:lstStyle/>
          <a:p>
            <a:endParaRPr lang="en-US" dirty="0"/>
          </a:p>
        </p:txBody>
      </p:sp>
      <p:graphicFrame>
        <p:nvGraphicFramePr>
          <p:cNvPr id="5" name="Diagram 4"/>
          <p:cNvGraphicFramePr/>
          <p:nvPr>
            <p:extLst>
              <p:ext uri="{D42A27DB-BD31-4B8C-83A1-F6EECF244321}">
                <p14:modId xmlns:p14="http://schemas.microsoft.com/office/powerpoint/2010/main" val="2410782102"/>
              </p:ext>
            </p:extLst>
          </p:nvPr>
        </p:nvGraphicFramePr>
        <p:xfrm>
          <a:off x="457200" y="358446"/>
          <a:ext cx="6477000" cy="3124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Diagram 7"/>
          <p:cNvGraphicFramePr/>
          <p:nvPr>
            <p:extLst>
              <p:ext uri="{D42A27DB-BD31-4B8C-83A1-F6EECF244321}">
                <p14:modId xmlns:p14="http://schemas.microsoft.com/office/powerpoint/2010/main" val="64176357"/>
              </p:ext>
            </p:extLst>
          </p:nvPr>
        </p:nvGraphicFramePr>
        <p:xfrm>
          <a:off x="2540887" y="3551072"/>
          <a:ext cx="6210300" cy="166862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nvGrpSpPr>
          <p:cNvPr id="9" name="Group 8"/>
          <p:cNvGrpSpPr/>
          <p:nvPr/>
        </p:nvGrpSpPr>
        <p:grpSpPr>
          <a:xfrm>
            <a:off x="6568669" y="3357421"/>
            <a:ext cx="365531" cy="365531"/>
            <a:chOff x="5092674" y="2329091"/>
            <a:chExt cx="365531" cy="365531"/>
          </a:xfrm>
        </p:grpSpPr>
        <p:sp>
          <p:nvSpPr>
            <p:cNvPr id="10" name="Down Arrow 9"/>
            <p:cNvSpPr/>
            <p:nvPr/>
          </p:nvSpPr>
          <p:spPr>
            <a:xfrm>
              <a:off x="5092674" y="2329091"/>
              <a:ext cx="365531" cy="365531"/>
            </a:xfrm>
            <a:prstGeom prst="downArrow">
              <a:avLst>
                <a:gd name="adj1" fmla="val 55000"/>
                <a:gd name="adj2" fmla="val 45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1" name="Down Arrow 4"/>
            <p:cNvSpPr/>
            <p:nvPr/>
          </p:nvSpPr>
          <p:spPr>
            <a:xfrm>
              <a:off x="5174918" y="2329091"/>
              <a:ext cx="201043" cy="27506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en-US" sz="1600" kern="1200"/>
            </a:p>
          </p:txBody>
        </p:sp>
      </p:grpSp>
    </p:spTree>
    <p:extLst>
      <p:ext uri="{BB962C8B-B14F-4D97-AF65-F5344CB8AC3E}">
        <p14:creationId xmlns:p14="http://schemas.microsoft.com/office/powerpoint/2010/main" val="11828861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Aspect.thmx</Template>
  <TotalTime>1188</TotalTime>
  <Words>1141</Words>
  <Application>Microsoft Office PowerPoint</Application>
  <PresentationFormat>On-screen Show (16:10)</PresentationFormat>
  <Paragraphs>136</Paragraphs>
  <Slides>23</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Helvetica</vt:lpstr>
      <vt:lpstr>Office Theme</vt:lpstr>
      <vt:lpstr>Information Systems in Organizations  3.1.2. Managing the business: decision-making 3.1.3. Growing the business: knowledge management, R&amp;D, and social business </vt:lpstr>
      <vt:lpstr>Course Topics Overview</vt:lpstr>
      <vt:lpstr>Unit 3: Organizational Systems</vt:lpstr>
      <vt:lpstr>Unit 3: Organizational Systems</vt:lpstr>
      <vt:lpstr>Unit 3: Organizational Systems</vt:lpstr>
      <vt:lpstr>So what is this data analytics stuff all about?</vt:lpstr>
      <vt:lpstr>PowerPoint Presentation</vt:lpstr>
      <vt:lpstr>Types of Decisions You Face</vt:lpstr>
      <vt:lpstr>PowerPoint Presentation</vt:lpstr>
      <vt:lpstr>Scenario – Warehouse Manager</vt:lpstr>
      <vt:lpstr>Databases &amp; Data Warehouses</vt:lpstr>
      <vt:lpstr>PowerPoint Presentation</vt:lpstr>
      <vt:lpstr>What Is a Hypercube?</vt:lpstr>
      <vt:lpstr>Data Marts</vt:lpstr>
      <vt:lpstr>Big Data Opportunities</vt:lpstr>
      <vt:lpstr>PowerPoint Presentation</vt:lpstr>
      <vt:lpstr>Question</vt:lpstr>
      <vt:lpstr>PowerPoint Presentation</vt:lpstr>
      <vt:lpstr>PowerPoint Presentation</vt:lpstr>
      <vt:lpstr>PowerPoint Presentation</vt:lpstr>
      <vt:lpstr>Unit 3: Organizational Systems</vt:lpstr>
      <vt:lpstr>Unit 3: Organizational Systems</vt:lpstr>
      <vt:lpstr>Unit 3: Organizational Systems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Systems Thinking and Managing Complexity</dc:title>
  <dc:creator>David</dc:creator>
  <cp:lastModifiedBy>Microsoft account</cp:lastModifiedBy>
  <cp:revision>69</cp:revision>
  <dcterms:created xsi:type="dcterms:W3CDTF">2015-03-16T11:37:14Z</dcterms:created>
  <dcterms:modified xsi:type="dcterms:W3CDTF">2015-10-08T15:31:50Z</dcterms:modified>
</cp:coreProperties>
</file>