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2" y="533400"/>
            <a:ext cx="8973055" cy="579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55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Lavin</dc:creator>
  <cp:lastModifiedBy>tud06882@temple.edu</cp:lastModifiedBy>
  <cp:revision>3</cp:revision>
  <dcterms:created xsi:type="dcterms:W3CDTF">2006-08-16T00:00:00Z</dcterms:created>
  <dcterms:modified xsi:type="dcterms:W3CDTF">2015-09-08T12:35:14Z</dcterms:modified>
</cp:coreProperties>
</file>