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96" y="7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3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5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6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3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5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9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2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5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1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640C3-CECC-4026-80A7-C1550E64A5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A5F87-372B-421E-9C68-408499DD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3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768"/>
            <a:ext cx="8991600" cy="5696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69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0</Words>
  <Application>Microsoft Office PowerPoint</Application>
  <PresentationFormat>On-screen Show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 Doyle</dc:creator>
  <cp:lastModifiedBy>tud06882@temple.edu</cp:lastModifiedBy>
  <cp:revision>5</cp:revision>
  <dcterms:created xsi:type="dcterms:W3CDTF">2015-06-17T20:47:11Z</dcterms:created>
  <dcterms:modified xsi:type="dcterms:W3CDTF">2015-09-25T00:45:35Z</dcterms:modified>
</cp:coreProperties>
</file>