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2" r:id="rId1"/>
  </p:sldMasterIdLst>
  <p:notesMasterIdLst>
    <p:notesMasterId r:id="rId55"/>
  </p:notesMasterIdLst>
  <p:sldIdLst>
    <p:sldId id="256" r:id="rId2"/>
    <p:sldId id="292" r:id="rId3"/>
    <p:sldId id="313" r:id="rId4"/>
    <p:sldId id="314" r:id="rId5"/>
    <p:sldId id="311" r:id="rId6"/>
    <p:sldId id="296" r:id="rId7"/>
    <p:sldId id="297" r:id="rId8"/>
    <p:sldId id="298" r:id="rId9"/>
    <p:sldId id="299" r:id="rId10"/>
    <p:sldId id="300" r:id="rId11"/>
    <p:sldId id="302" r:id="rId12"/>
    <p:sldId id="301" r:id="rId13"/>
    <p:sldId id="280" r:id="rId14"/>
    <p:sldId id="281" r:id="rId15"/>
    <p:sldId id="306" r:id="rId16"/>
    <p:sldId id="305" r:id="rId17"/>
    <p:sldId id="310" r:id="rId18"/>
    <p:sldId id="308" r:id="rId19"/>
    <p:sldId id="288" r:id="rId20"/>
    <p:sldId id="289" r:id="rId21"/>
    <p:sldId id="309" r:id="rId22"/>
    <p:sldId id="293" r:id="rId23"/>
    <p:sldId id="341" r:id="rId24"/>
    <p:sldId id="343" r:id="rId25"/>
    <p:sldId id="315" r:id="rId26"/>
    <p:sldId id="275" r:id="rId27"/>
    <p:sldId id="278" r:id="rId28"/>
    <p:sldId id="316" r:id="rId29"/>
    <p:sldId id="317" r:id="rId30"/>
    <p:sldId id="318" r:id="rId31"/>
    <p:sldId id="321" r:id="rId32"/>
    <p:sldId id="319" r:id="rId33"/>
    <p:sldId id="328" r:id="rId34"/>
    <p:sldId id="329" r:id="rId35"/>
    <p:sldId id="324" r:id="rId36"/>
    <p:sldId id="365" r:id="rId37"/>
    <p:sldId id="323" r:id="rId38"/>
    <p:sldId id="326" r:id="rId39"/>
    <p:sldId id="327" r:id="rId40"/>
    <p:sldId id="325" r:id="rId41"/>
    <p:sldId id="330" r:id="rId42"/>
    <p:sldId id="332" r:id="rId43"/>
    <p:sldId id="333" r:id="rId44"/>
    <p:sldId id="334" r:id="rId45"/>
    <p:sldId id="335" r:id="rId46"/>
    <p:sldId id="336" r:id="rId47"/>
    <p:sldId id="337" r:id="rId48"/>
    <p:sldId id="338" r:id="rId49"/>
    <p:sldId id="339" r:id="rId50"/>
    <p:sldId id="340" r:id="rId51"/>
    <p:sldId id="350" r:id="rId52"/>
    <p:sldId id="354" r:id="rId53"/>
    <p:sldId id="257" r:id="rId54"/>
  </p:sldIdLst>
  <p:sldSz cx="12192000" cy="6858000"/>
  <p:notesSz cx="7023100" cy="9309100"/>
  <p:embeddedFontLst>
    <p:embeddedFont>
      <p:font typeface="Arial Black" panose="020B0A04020102020204" pitchFamily="34" charset="0"/>
      <p:bold r:id="rId56"/>
    </p:embeddedFont>
    <p:embeddedFont>
      <p:font typeface="Arial Narrow" panose="020B0606020202030204" pitchFamily="34" charset="0"/>
      <p:regular r:id="rId57"/>
      <p:bold r:id="rId58"/>
      <p:italic r:id="rId59"/>
      <p:boldItalic r:id="rId60"/>
    </p:embeddedFont>
    <p:embeddedFont>
      <p:font typeface="Calibri" panose="020F0502020204030204" pitchFamily="34" charset="0"/>
      <p:regular r:id="rId61"/>
      <p:bold r:id="rId62"/>
      <p:italic r:id="rId63"/>
      <p:boldItalic r:id="rId64"/>
    </p:embeddedFont>
    <p:embeddedFont>
      <p:font typeface="Georgia" panose="02040502050405020303" pitchFamily="18" charset="0"/>
      <p:regular r:id="rId65"/>
      <p:bold r:id="rId66"/>
      <p:italic r:id="rId67"/>
      <p:boldItalic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88">
          <p15:clr>
            <a:srgbClr val="A4A3A4"/>
          </p15:clr>
        </p15:guide>
        <p15:guide id="2" pos="7344" userDrawn="1">
          <p15:clr>
            <a:srgbClr val="A4A3A4"/>
          </p15:clr>
        </p15:guide>
        <p15:guide id="3" orient="horz" pos="21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1E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A078C34-9DD4-4FF6-A8B3-301DA20EA9BA}">
  <a:tblStyle styleId="{CA078C34-9DD4-4FF6-A8B3-301DA20EA9B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979" autoAdjust="0"/>
    <p:restoredTop sz="84489" autoAdjust="0"/>
  </p:normalViewPr>
  <p:slideViewPr>
    <p:cSldViewPr snapToGrid="0">
      <p:cViewPr varScale="1">
        <p:scale>
          <a:sx n="96" d="100"/>
          <a:sy n="96" d="100"/>
        </p:scale>
        <p:origin x="1440" y="90"/>
      </p:cViewPr>
      <p:guideLst>
        <p:guide pos="288"/>
        <p:guide pos="7344"/>
        <p:guide orient="horz" pos="2184"/>
      </p:guideLst>
    </p:cSldViewPr>
  </p:slideViewPr>
  <p:outlineViewPr>
    <p:cViewPr>
      <p:scale>
        <a:sx n="33" d="100"/>
        <a:sy n="33" d="100"/>
      </p:scale>
      <p:origin x="0" y="-7350"/>
    </p:cViewPr>
  </p:outlineViewPr>
  <p:notesTextViewPr>
    <p:cViewPr>
      <p:scale>
        <a:sx n="1" d="1"/>
        <a:sy n="1" d="1"/>
      </p:scale>
      <p:origin x="0" y="0"/>
    </p:cViewPr>
  </p:notesTextViewPr>
  <p:sorterViewPr>
    <p:cViewPr>
      <p:scale>
        <a:sx n="100" d="100"/>
        <a:sy n="100" d="100"/>
      </p:scale>
      <p:origin x="0" y="-2112"/>
    </p:cViewPr>
  </p:sorterViewPr>
  <p:notesViewPr>
    <p:cSldViewPr snapToGrid="0">
      <p:cViewPr varScale="1">
        <p:scale>
          <a:sx n="115" d="100"/>
          <a:sy n="115" d="100"/>
        </p:scale>
        <p:origin x="5016"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63" Type="http://schemas.openxmlformats.org/officeDocument/2006/relationships/font" Target="fonts/font8.fntdata"/><Relationship Id="rId68" Type="http://schemas.openxmlformats.org/officeDocument/2006/relationships/font" Target="fonts/font13.fntdata"/><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3.fntdata"/><Relationship Id="rId66"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2.fntdata"/><Relationship Id="rId61"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5.fntdata"/><Relationship Id="rId65"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7.fntdata"/><Relationship Id="rId7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669DE3-A144-4B8E-BB2C-5CF3AE3EBA68}" type="doc">
      <dgm:prSet loTypeId="urn:microsoft.com/office/officeart/2005/8/layout/funnel1" loCatId="relationship" qsTypeId="urn:microsoft.com/office/officeart/2005/8/quickstyle/simple1" qsCatId="simple" csTypeId="urn:microsoft.com/office/officeart/2005/8/colors/accent1_2" csCatId="accent1" phldr="1"/>
      <dgm:spPr/>
      <dgm:t>
        <a:bodyPr/>
        <a:lstStyle/>
        <a:p>
          <a:endParaRPr lang="en-US"/>
        </a:p>
      </dgm:t>
    </dgm:pt>
    <dgm:pt modelId="{9BD3A3B4-2697-40AB-AA15-15B6D389B209}">
      <dgm:prSet phldrT="[Text]"/>
      <dgm:spPr>
        <a:solidFill>
          <a:srgbClr val="C00000"/>
        </a:solidFill>
        <a:ln>
          <a:noFill/>
        </a:ln>
      </dgm:spPr>
      <dgm:t>
        <a:bodyPr/>
        <a:lstStyle/>
        <a:p>
          <a:r>
            <a:rPr lang="en-US" dirty="0"/>
            <a:t>CONTENT</a:t>
          </a:r>
        </a:p>
      </dgm:t>
    </dgm:pt>
    <dgm:pt modelId="{850A0F83-BF08-4F68-B1DE-A745F66F50B1}" type="parTrans" cxnId="{DF7D6F55-61D6-448B-883D-16280D4FB9DE}">
      <dgm:prSet/>
      <dgm:spPr/>
      <dgm:t>
        <a:bodyPr/>
        <a:lstStyle/>
        <a:p>
          <a:endParaRPr lang="en-US"/>
        </a:p>
      </dgm:t>
    </dgm:pt>
    <dgm:pt modelId="{88D45979-B6C8-4C4F-8522-ED1BC4508749}" type="sibTrans" cxnId="{DF7D6F55-61D6-448B-883D-16280D4FB9DE}">
      <dgm:prSet/>
      <dgm:spPr/>
      <dgm:t>
        <a:bodyPr/>
        <a:lstStyle/>
        <a:p>
          <a:endParaRPr lang="en-US"/>
        </a:p>
      </dgm:t>
    </dgm:pt>
    <dgm:pt modelId="{97E7A18C-F8E8-4579-9BF7-98F2549A4AFB}">
      <dgm:prSet phldrT="[Text]"/>
      <dgm:spPr>
        <a:solidFill>
          <a:schemeClr val="accent2"/>
        </a:solidFill>
        <a:ln>
          <a:noFill/>
        </a:ln>
      </dgm:spPr>
      <dgm:t>
        <a:bodyPr/>
        <a:lstStyle/>
        <a:p>
          <a:r>
            <a:rPr lang="en-US" dirty="0"/>
            <a:t>TECHNOLOGY</a:t>
          </a:r>
        </a:p>
      </dgm:t>
    </dgm:pt>
    <dgm:pt modelId="{0FDD3986-E0C6-4AD0-B38C-E6F246127207}" type="parTrans" cxnId="{357B1DBA-585C-4FA7-BD89-8867324D7F3E}">
      <dgm:prSet/>
      <dgm:spPr/>
      <dgm:t>
        <a:bodyPr/>
        <a:lstStyle/>
        <a:p>
          <a:endParaRPr lang="en-US"/>
        </a:p>
      </dgm:t>
    </dgm:pt>
    <dgm:pt modelId="{BCB029FF-5E53-441F-ACE0-3D6B741E1C30}" type="sibTrans" cxnId="{357B1DBA-585C-4FA7-BD89-8867324D7F3E}">
      <dgm:prSet/>
      <dgm:spPr/>
      <dgm:t>
        <a:bodyPr/>
        <a:lstStyle/>
        <a:p>
          <a:endParaRPr lang="en-US"/>
        </a:p>
      </dgm:t>
    </dgm:pt>
    <dgm:pt modelId="{A2C976CF-2680-44E2-B9E4-373CC6003DDC}">
      <dgm:prSet phldrT="[Text]"/>
      <dgm:spPr/>
      <dgm:t>
        <a:bodyPr/>
        <a:lstStyle/>
        <a:p>
          <a:r>
            <a:rPr lang="en-US" dirty="0"/>
            <a:t>ACTIVITY</a:t>
          </a:r>
        </a:p>
      </dgm:t>
    </dgm:pt>
    <dgm:pt modelId="{5416E672-0C06-47F0-9B8E-00978A345C77}" type="parTrans" cxnId="{5C6A4FB7-5D72-4B37-9BC6-B0E5DADC4F15}">
      <dgm:prSet/>
      <dgm:spPr/>
      <dgm:t>
        <a:bodyPr/>
        <a:lstStyle/>
        <a:p>
          <a:endParaRPr lang="en-US"/>
        </a:p>
      </dgm:t>
    </dgm:pt>
    <dgm:pt modelId="{668EBD0E-2BF5-45E0-83DD-99C5279065D1}" type="sibTrans" cxnId="{5C6A4FB7-5D72-4B37-9BC6-B0E5DADC4F15}">
      <dgm:prSet/>
      <dgm:spPr/>
      <dgm:t>
        <a:bodyPr/>
        <a:lstStyle/>
        <a:p>
          <a:endParaRPr lang="en-US"/>
        </a:p>
      </dgm:t>
    </dgm:pt>
    <dgm:pt modelId="{23DE4FB2-5E8C-4ABB-B385-4E01E394138E}">
      <dgm:prSet phldrT="[Text]" custT="1"/>
      <dgm:spPr/>
      <dgm:t>
        <a:bodyPr/>
        <a:lstStyle/>
        <a:p>
          <a:endParaRPr lang="en-US" sz="1800" dirty="0"/>
        </a:p>
      </dgm:t>
    </dgm:pt>
    <dgm:pt modelId="{F1925580-40AD-49BC-BF1D-50E94906C452}" type="parTrans" cxnId="{ACB648B6-D6DD-48CF-9257-CFB032727DA3}">
      <dgm:prSet/>
      <dgm:spPr/>
      <dgm:t>
        <a:bodyPr/>
        <a:lstStyle/>
        <a:p>
          <a:endParaRPr lang="en-US"/>
        </a:p>
      </dgm:t>
    </dgm:pt>
    <dgm:pt modelId="{0D33D76D-B883-4BE4-A944-E065F54608BC}" type="sibTrans" cxnId="{ACB648B6-D6DD-48CF-9257-CFB032727DA3}">
      <dgm:prSet/>
      <dgm:spPr/>
      <dgm:t>
        <a:bodyPr/>
        <a:lstStyle/>
        <a:p>
          <a:endParaRPr lang="en-US"/>
        </a:p>
      </dgm:t>
    </dgm:pt>
    <dgm:pt modelId="{84174731-93BC-4CE1-8941-707AA74FBF1B}" type="pres">
      <dgm:prSet presAssocID="{5C669DE3-A144-4B8E-BB2C-5CF3AE3EBA68}" presName="Name0" presStyleCnt="0">
        <dgm:presLayoutVars>
          <dgm:chMax val="4"/>
          <dgm:resizeHandles val="exact"/>
        </dgm:presLayoutVars>
      </dgm:prSet>
      <dgm:spPr/>
    </dgm:pt>
    <dgm:pt modelId="{811CBC66-CAF2-48C7-97C2-CE4719242785}" type="pres">
      <dgm:prSet presAssocID="{5C669DE3-A144-4B8E-BB2C-5CF3AE3EBA68}" presName="ellipse" presStyleLbl="trBgShp" presStyleIdx="0" presStyleCnt="1"/>
      <dgm:spPr/>
    </dgm:pt>
    <dgm:pt modelId="{4C065957-320F-4B97-90CE-26D57241FB92}" type="pres">
      <dgm:prSet presAssocID="{5C669DE3-A144-4B8E-BB2C-5CF3AE3EBA68}" presName="arrow1" presStyleLbl="fgShp" presStyleIdx="0" presStyleCnt="1"/>
      <dgm:spPr/>
    </dgm:pt>
    <dgm:pt modelId="{DEBC237D-6F78-4547-9016-2C6C4FEA6C55}" type="pres">
      <dgm:prSet presAssocID="{5C669DE3-A144-4B8E-BB2C-5CF3AE3EBA68}" presName="rectangle" presStyleLbl="revTx" presStyleIdx="0" presStyleCnt="1">
        <dgm:presLayoutVars>
          <dgm:bulletEnabled val="1"/>
        </dgm:presLayoutVars>
      </dgm:prSet>
      <dgm:spPr/>
    </dgm:pt>
    <dgm:pt modelId="{D1A06E9E-D84A-4243-A1CC-AF6A01F7D49E}" type="pres">
      <dgm:prSet presAssocID="{97E7A18C-F8E8-4579-9BF7-98F2549A4AFB}" presName="item1" presStyleLbl="node1" presStyleIdx="0" presStyleCnt="3">
        <dgm:presLayoutVars>
          <dgm:bulletEnabled val="1"/>
        </dgm:presLayoutVars>
      </dgm:prSet>
      <dgm:spPr/>
    </dgm:pt>
    <dgm:pt modelId="{DB91E417-DDB3-4481-9DD0-E73B1D75A474}" type="pres">
      <dgm:prSet presAssocID="{A2C976CF-2680-44E2-B9E4-373CC6003DDC}" presName="item2" presStyleLbl="node1" presStyleIdx="1" presStyleCnt="3">
        <dgm:presLayoutVars>
          <dgm:bulletEnabled val="1"/>
        </dgm:presLayoutVars>
      </dgm:prSet>
      <dgm:spPr/>
    </dgm:pt>
    <dgm:pt modelId="{1F30B65E-C2EF-4C62-A58B-134FD4288FC9}" type="pres">
      <dgm:prSet presAssocID="{23DE4FB2-5E8C-4ABB-B385-4E01E394138E}" presName="item3" presStyleLbl="node1" presStyleIdx="2" presStyleCnt="3">
        <dgm:presLayoutVars>
          <dgm:bulletEnabled val="1"/>
        </dgm:presLayoutVars>
      </dgm:prSet>
      <dgm:spPr/>
    </dgm:pt>
    <dgm:pt modelId="{D0EDB206-8741-493F-8267-2BADF7CF65C5}" type="pres">
      <dgm:prSet presAssocID="{5C669DE3-A144-4B8E-BB2C-5CF3AE3EBA68}" presName="funnel" presStyleLbl="trAlignAcc1" presStyleIdx="0" presStyleCnt="1" custLinFactNeighborY="-416"/>
      <dgm:spPr>
        <a:solidFill>
          <a:schemeClr val="accent5">
            <a:alpha val="40000"/>
          </a:schemeClr>
        </a:solidFill>
      </dgm:spPr>
    </dgm:pt>
  </dgm:ptLst>
  <dgm:cxnLst>
    <dgm:cxn modelId="{FD284B14-24A7-482A-9EB0-48CD674EC866}" type="presOf" srcId="{9BD3A3B4-2697-40AB-AA15-15B6D389B209}" destId="{1F30B65E-C2EF-4C62-A58B-134FD4288FC9}" srcOrd="0" destOrd="0" presId="urn:microsoft.com/office/officeart/2005/8/layout/funnel1"/>
    <dgm:cxn modelId="{97C8486F-7ECA-4914-A4E4-1FF8605C4DBA}" type="presOf" srcId="{97E7A18C-F8E8-4579-9BF7-98F2549A4AFB}" destId="{DB91E417-DDB3-4481-9DD0-E73B1D75A474}" srcOrd="0" destOrd="0" presId="urn:microsoft.com/office/officeart/2005/8/layout/funnel1"/>
    <dgm:cxn modelId="{DF7D6F55-61D6-448B-883D-16280D4FB9DE}" srcId="{5C669DE3-A144-4B8E-BB2C-5CF3AE3EBA68}" destId="{9BD3A3B4-2697-40AB-AA15-15B6D389B209}" srcOrd="0" destOrd="0" parTransId="{850A0F83-BF08-4F68-B1DE-A745F66F50B1}" sibTransId="{88D45979-B6C8-4C4F-8522-ED1BC4508749}"/>
    <dgm:cxn modelId="{4B9BED76-343F-4EFD-80C5-A1CD002B69EF}" type="presOf" srcId="{5C669DE3-A144-4B8E-BB2C-5CF3AE3EBA68}" destId="{84174731-93BC-4CE1-8941-707AA74FBF1B}" srcOrd="0" destOrd="0" presId="urn:microsoft.com/office/officeart/2005/8/layout/funnel1"/>
    <dgm:cxn modelId="{6C7FD68F-9E4B-4CF7-A157-A60EA8F29CB5}" type="presOf" srcId="{23DE4FB2-5E8C-4ABB-B385-4E01E394138E}" destId="{DEBC237D-6F78-4547-9016-2C6C4FEA6C55}" srcOrd="0" destOrd="0" presId="urn:microsoft.com/office/officeart/2005/8/layout/funnel1"/>
    <dgm:cxn modelId="{ACB648B6-D6DD-48CF-9257-CFB032727DA3}" srcId="{5C669DE3-A144-4B8E-BB2C-5CF3AE3EBA68}" destId="{23DE4FB2-5E8C-4ABB-B385-4E01E394138E}" srcOrd="3" destOrd="0" parTransId="{F1925580-40AD-49BC-BF1D-50E94906C452}" sibTransId="{0D33D76D-B883-4BE4-A944-E065F54608BC}"/>
    <dgm:cxn modelId="{5C6A4FB7-5D72-4B37-9BC6-B0E5DADC4F15}" srcId="{5C669DE3-A144-4B8E-BB2C-5CF3AE3EBA68}" destId="{A2C976CF-2680-44E2-B9E4-373CC6003DDC}" srcOrd="2" destOrd="0" parTransId="{5416E672-0C06-47F0-9B8E-00978A345C77}" sibTransId="{668EBD0E-2BF5-45E0-83DD-99C5279065D1}"/>
    <dgm:cxn modelId="{357B1DBA-585C-4FA7-BD89-8867324D7F3E}" srcId="{5C669DE3-A144-4B8E-BB2C-5CF3AE3EBA68}" destId="{97E7A18C-F8E8-4579-9BF7-98F2549A4AFB}" srcOrd="1" destOrd="0" parTransId="{0FDD3986-E0C6-4AD0-B38C-E6F246127207}" sibTransId="{BCB029FF-5E53-441F-ACE0-3D6B741E1C30}"/>
    <dgm:cxn modelId="{7CE826E9-6C18-4A6B-9620-6488310A2E1C}" type="presOf" srcId="{A2C976CF-2680-44E2-B9E4-373CC6003DDC}" destId="{D1A06E9E-D84A-4243-A1CC-AF6A01F7D49E}" srcOrd="0" destOrd="0" presId="urn:microsoft.com/office/officeart/2005/8/layout/funnel1"/>
    <dgm:cxn modelId="{7AD26B75-CA57-428C-85B5-49BA37D3353D}" type="presParOf" srcId="{84174731-93BC-4CE1-8941-707AA74FBF1B}" destId="{811CBC66-CAF2-48C7-97C2-CE4719242785}" srcOrd="0" destOrd="0" presId="urn:microsoft.com/office/officeart/2005/8/layout/funnel1"/>
    <dgm:cxn modelId="{146EF85C-42D9-4ABB-BCD7-9E82A241299E}" type="presParOf" srcId="{84174731-93BC-4CE1-8941-707AA74FBF1B}" destId="{4C065957-320F-4B97-90CE-26D57241FB92}" srcOrd="1" destOrd="0" presId="urn:microsoft.com/office/officeart/2005/8/layout/funnel1"/>
    <dgm:cxn modelId="{48EFC6F0-C16E-418D-A879-AE16FA03FFDC}" type="presParOf" srcId="{84174731-93BC-4CE1-8941-707AA74FBF1B}" destId="{DEBC237D-6F78-4547-9016-2C6C4FEA6C55}" srcOrd="2" destOrd="0" presId="urn:microsoft.com/office/officeart/2005/8/layout/funnel1"/>
    <dgm:cxn modelId="{58F3696C-5936-4201-9312-7E624ECA8B05}" type="presParOf" srcId="{84174731-93BC-4CE1-8941-707AA74FBF1B}" destId="{D1A06E9E-D84A-4243-A1CC-AF6A01F7D49E}" srcOrd="3" destOrd="0" presId="urn:microsoft.com/office/officeart/2005/8/layout/funnel1"/>
    <dgm:cxn modelId="{8057C562-9959-43E2-A252-C2A239623DB0}" type="presParOf" srcId="{84174731-93BC-4CE1-8941-707AA74FBF1B}" destId="{DB91E417-DDB3-4481-9DD0-E73B1D75A474}" srcOrd="4" destOrd="0" presId="urn:microsoft.com/office/officeart/2005/8/layout/funnel1"/>
    <dgm:cxn modelId="{4559F157-53BD-420F-84C8-3D057F910181}" type="presParOf" srcId="{84174731-93BC-4CE1-8941-707AA74FBF1B}" destId="{1F30B65E-C2EF-4C62-A58B-134FD4288FC9}" srcOrd="5" destOrd="0" presId="urn:microsoft.com/office/officeart/2005/8/layout/funnel1"/>
    <dgm:cxn modelId="{1F3D2A66-AE8F-4F8F-B0D9-28DDE690B5F4}" type="presParOf" srcId="{84174731-93BC-4CE1-8941-707AA74FBF1B}" destId="{D0EDB206-8741-493F-8267-2BADF7CF65C5}"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1CBC66-CAF2-48C7-97C2-CE4719242785}">
      <dsp:nvSpPr>
        <dsp:cNvPr id="0" name=""/>
        <dsp:cNvSpPr/>
      </dsp:nvSpPr>
      <dsp:spPr>
        <a:xfrm>
          <a:off x="1372679" y="161345"/>
          <a:ext cx="3202092" cy="1112044"/>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065957-320F-4B97-90CE-26D57241FB92}">
      <dsp:nvSpPr>
        <dsp:cNvPr id="0" name=""/>
        <dsp:cNvSpPr/>
      </dsp:nvSpPr>
      <dsp:spPr>
        <a:xfrm>
          <a:off x="2668410" y="2884365"/>
          <a:ext cx="620560" cy="397158"/>
        </a:xfrm>
        <a:prstGeom prst="down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EBC237D-6F78-4547-9016-2C6C4FEA6C55}">
      <dsp:nvSpPr>
        <dsp:cNvPr id="0" name=""/>
        <dsp:cNvSpPr/>
      </dsp:nvSpPr>
      <dsp:spPr>
        <a:xfrm>
          <a:off x="1489345" y="3202092"/>
          <a:ext cx="2978691" cy="7446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lang="en-US" sz="1800" kern="1200" dirty="0"/>
        </a:p>
      </dsp:txBody>
      <dsp:txXfrm>
        <a:off x="1489345" y="3202092"/>
        <a:ext cx="2978691" cy="744672"/>
      </dsp:txXfrm>
    </dsp:sp>
    <dsp:sp modelId="{D1A06E9E-D84A-4243-A1CC-AF6A01F7D49E}">
      <dsp:nvSpPr>
        <dsp:cNvPr id="0" name=""/>
        <dsp:cNvSpPr/>
      </dsp:nvSpPr>
      <dsp:spPr>
        <a:xfrm>
          <a:off x="2536851" y="1359275"/>
          <a:ext cx="1117009" cy="111700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t>ACTIVITY</a:t>
          </a:r>
        </a:p>
      </dsp:txBody>
      <dsp:txXfrm>
        <a:off x="2700433" y="1522857"/>
        <a:ext cx="789845" cy="789845"/>
      </dsp:txXfrm>
    </dsp:sp>
    <dsp:sp modelId="{DB91E417-DDB3-4481-9DD0-E73B1D75A474}">
      <dsp:nvSpPr>
        <dsp:cNvPr id="0" name=""/>
        <dsp:cNvSpPr/>
      </dsp:nvSpPr>
      <dsp:spPr>
        <a:xfrm>
          <a:off x="1737569" y="521270"/>
          <a:ext cx="1117009" cy="1117009"/>
        </a:xfrm>
        <a:prstGeom prst="ellipse">
          <a:avLst/>
        </a:prstGeom>
        <a:solidFill>
          <a:schemeClr val="accent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t>TECHNOLOGY</a:t>
          </a:r>
        </a:p>
      </dsp:txBody>
      <dsp:txXfrm>
        <a:off x="1901151" y="684852"/>
        <a:ext cx="789845" cy="789845"/>
      </dsp:txXfrm>
    </dsp:sp>
    <dsp:sp modelId="{1F30B65E-C2EF-4C62-A58B-134FD4288FC9}">
      <dsp:nvSpPr>
        <dsp:cNvPr id="0" name=""/>
        <dsp:cNvSpPr/>
      </dsp:nvSpPr>
      <dsp:spPr>
        <a:xfrm>
          <a:off x="2879400" y="251202"/>
          <a:ext cx="1117009" cy="1117009"/>
        </a:xfrm>
        <a:prstGeom prst="ellipse">
          <a:avLst/>
        </a:prstGeom>
        <a:solidFill>
          <a:srgbClr val="C000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t>CONTENT</a:t>
          </a:r>
        </a:p>
      </dsp:txBody>
      <dsp:txXfrm>
        <a:off x="3042982" y="414784"/>
        <a:ext cx="789845" cy="789845"/>
      </dsp:txXfrm>
    </dsp:sp>
    <dsp:sp modelId="{D0EDB206-8741-493F-8267-2BADF7CF65C5}">
      <dsp:nvSpPr>
        <dsp:cNvPr id="0" name=""/>
        <dsp:cNvSpPr/>
      </dsp:nvSpPr>
      <dsp:spPr>
        <a:xfrm>
          <a:off x="1241120" y="13257"/>
          <a:ext cx="3475139" cy="2780111"/>
        </a:xfrm>
        <a:prstGeom prst="funnel">
          <a:avLst/>
        </a:prstGeom>
        <a:solidFill>
          <a:schemeClr val="accent5">
            <a:alpha val="4000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43343" cy="467072"/>
          </a:xfrm>
          <a:prstGeom prst="rect">
            <a:avLst/>
          </a:prstGeom>
          <a:noFill/>
          <a:ln>
            <a:noFill/>
          </a:ln>
        </p:spPr>
        <p:txBody>
          <a:bodyPr spcFirstLastPara="1" wrap="square" lIns="93308" tIns="46641" rIns="93308" bIns="46641"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978132" y="0"/>
            <a:ext cx="3043343" cy="467072"/>
          </a:xfrm>
          <a:prstGeom prst="rect">
            <a:avLst/>
          </a:prstGeom>
          <a:noFill/>
          <a:ln>
            <a:noFill/>
          </a:ln>
        </p:spPr>
        <p:txBody>
          <a:bodyPr spcFirstLastPara="1" wrap="square" lIns="93308" tIns="46641" rIns="93308" bIns="46641"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2310" y="4480004"/>
            <a:ext cx="5618480" cy="3665458"/>
          </a:xfrm>
          <a:prstGeom prst="rect">
            <a:avLst/>
          </a:prstGeom>
          <a:noFill/>
          <a:ln>
            <a:noFill/>
          </a:ln>
        </p:spPr>
        <p:txBody>
          <a:bodyPr spcFirstLastPara="1" wrap="square" lIns="93308" tIns="46641" rIns="93308" bIns="46641"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42030"/>
            <a:ext cx="3043343" cy="467071"/>
          </a:xfrm>
          <a:prstGeom prst="rect">
            <a:avLst/>
          </a:prstGeom>
          <a:noFill/>
          <a:ln>
            <a:noFill/>
          </a:ln>
        </p:spPr>
        <p:txBody>
          <a:bodyPr spcFirstLastPara="1" wrap="square" lIns="93308" tIns="46641" rIns="93308" bIns="46641"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978132" y="8842030"/>
            <a:ext cx="3043343" cy="467071"/>
          </a:xfrm>
          <a:prstGeom prst="rect">
            <a:avLst/>
          </a:prstGeom>
          <a:noFill/>
          <a:ln>
            <a:noFill/>
          </a:ln>
        </p:spPr>
        <p:txBody>
          <a:bodyPr spcFirstLastPara="1" wrap="square" lIns="93308" tIns="46641" rIns="93308" bIns="46641" anchor="b" anchorCtr="0">
            <a:noAutofit/>
          </a:bodyPr>
          <a:lstStyle/>
          <a:p>
            <a:pPr algn="r"/>
            <a:fld id="{00000000-1234-1234-1234-123412341234}" type="slidenum">
              <a:rPr lang="en-US" sz="1200" smtClean="0">
                <a:solidFill>
                  <a:schemeClr val="dk1"/>
                </a:solidFill>
                <a:latin typeface="Calibri"/>
                <a:ea typeface="Calibri"/>
                <a:cs typeface="Calibri"/>
                <a:sym typeface="Calibri"/>
              </a:rPr>
              <a:pPr algn="r"/>
              <a:t>‹#›</a:t>
            </a:fld>
            <a:endParaRPr lang="en-US" sz="1200"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1:notes"/>
          <p:cNvSpPr txBox="1">
            <a:spLocks noGrp="1"/>
          </p:cNvSpPr>
          <p:nvPr>
            <p:ph type="body" idx="1"/>
          </p:nvPr>
        </p:nvSpPr>
        <p:spPr>
          <a:xfrm>
            <a:off x="702310" y="4480004"/>
            <a:ext cx="5618480" cy="3665458"/>
          </a:xfrm>
          <a:prstGeom prst="rect">
            <a:avLst/>
          </a:prstGeom>
          <a:noFill/>
          <a:ln>
            <a:noFill/>
          </a:ln>
        </p:spPr>
        <p:txBody>
          <a:bodyPr spcFirstLastPara="1" wrap="square" lIns="93308" tIns="46641" rIns="93308" bIns="46641" anchor="t" anchorCtr="0">
            <a:noAutofit/>
          </a:bodyPr>
          <a:lstStyle/>
          <a:p>
            <a:pPr marL="0" indent="0"/>
            <a:endParaRPr dirty="0"/>
          </a:p>
        </p:txBody>
      </p:sp>
      <p:sp>
        <p:nvSpPr>
          <p:cNvPr id="101" name="Google Shape;101;p1:notes"/>
          <p:cNvSpPr txBox="1">
            <a:spLocks noGrp="1"/>
          </p:cNvSpPr>
          <p:nvPr>
            <p:ph type="sldNum" idx="12"/>
          </p:nvPr>
        </p:nvSpPr>
        <p:spPr>
          <a:xfrm>
            <a:off x="3978132" y="8842030"/>
            <a:ext cx="3043343" cy="467071"/>
          </a:xfrm>
          <a:prstGeom prst="rect">
            <a:avLst/>
          </a:prstGeom>
          <a:noFill/>
          <a:ln>
            <a:noFill/>
          </a:ln>
        </p:spPr>
        <p:txBody>
          <a:bodyPr spcFirstLastPara="1" wrap="square" lIns="93308" tIns="46641" rIns="93308" bIns="46641" anchor="b" anchorCtr="0">
            <a:noAutofit/>
          </a:bodyPr>
          <a:lstStyle/>
          <a:p>
            <a:pPr algn="r"/>
            <a:fld id="{00000000-1234-1234-1234-123412341234}" type="slidenum">
              <a:rPr lang="en-US" sz="1200">
                <a:solidFill>
                  <a:schemeClr val="dk1"/>
                </a:solidFill>
                <a:latin typeface="Calibri"/>
                <a:ea typeface="Calibri"/>
                <a:cs typeface="Calibri"/>
                <a:sym typeface="Calibri"/>
              </a:rPr>
              <a:pPr algn="r"/>
              <a:t>1</a:t>
            </a:fld>
            <a:endParaRPr sz="1200" dirty="0">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US" sz="1200"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10</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144842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0">
              <a:buFont typeface="Arial" panose="020B0604020202020204" pitchFamily="34" charset="0"/>
              <a:buNone/>
            </a:pPr>
            <a:endParaRPr lang="en-US" sz="1200"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11</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053764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12</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983527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13</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244871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14</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295135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0">
              <a:buFont typeface="Arial" panose="020B0604020202020204" pitchFamily="34" charset="0"/>
              <a:buNone/>
            </a:pPr>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15</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510395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16</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386742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17</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255864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18</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862806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19</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3784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2</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43558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20</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646479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21</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35754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22</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238312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1:notes"/>
          <p:cNvSpPr txBox="1">
            <a:spLocks noGrp="1"/>
          </p:cNvSpPr>
          <p:nvPr>
            <p:ph type="body" idx="1"/>
          </p:nvPr>
        </p:nvSpPr>
        <p:spPr>
          <a:xfrm>
            <a:off x="702310" y="4480004"/>
            <a:ext cx="5618480" cy="3665458"/>
          </a:xfrm>
          <a:prstGeom prst="rect">
            <a:avLst/>
          </a:prstGeom>
          <a:noFill/>
          <a:ln>
            <a:noFill/>
          </a:ln>
        </p:spPr>
        <p:txBody>
          <a:bodyPr spcFirstLastPara="1" wrap="square" lIns="93308" tIns="46641" rIns="93308" bIns="46641" anchor="t" anchorCtr="0">
            <a:noAutofit/>
          </a:bodyPr>
          <a:lstStyle/>
          <a:p>
            <a:pPr marL="0" indent="0"/>
            <a:endParaRPr dirty="0"/>
          </a:p>
        </p:txBody>
      </p:sp>
      <p:sp>
        <p:nvSpPr>
          <p:cNvPr id="101" name="Google Shape;101;p1:notes"/>
          <p:cNvSpPr txBox="1">
            <a:spLocks noGrp="1"/>
          </p:cNvSpPr>
          <p:nvPr>
            <p:ph type="sldNum" idx="12"/>
          </p:nvPr>
        </p:nvSpPr>
        <p:spPr>
          <a:xfrm>
            <a:off x="3978132" y="8842030"/>
            <a:ext cx="3043343" cy="467071"/>
          </a:xfrm>
          <a:prstGeom prst="rect">
            <a:avLst/>
          </a:prstGeom>
          <a:noFill/>
          <a:ln>
            <a:noFill/>
          </a:ln>
        </p:spPr>
        <p:txBody>
          <a:bodyPr spcFirstLastPara="1" wrap="square" lIns="93308" tIns="46641" rIns="93308" bIns="46641" anchor="b" anchorCtr="0">
            <a:noAutofit/>
          </a:bodyPr>
          <a:lstStyle/>
          <a:p>
            <a:pPr algn="r"/>
            <a:endParaRPr sz="1200" dirty="0">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016124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1:notes"/>
          <p:cNvSpPr txBox="1">
            <a:spLocks noGrp="1"/>
          </p:cNvSpPr>
          <p:nvPr>
            <p:ph type="body" idx="1"/>
          </p:nvPr>
        </p:nvSpPr>
        <p:spPr>
          <a:xfrm>
            <a:off x="701040" y="4473892"/>
            <a:ext cx="5608320" cy="3660457"/>
          </a:xfrm>
          <a:prstGeom prst="rect">
            <a:avLst/>
          </a:prstGeom>
          <a:noFill/>
          <a:ln>
            <a:noFill/>
          </a:ln>
        </p:spPr>
        <p:txBody>
          <a:bodyPr spcFirstLastPara="1" wrap="square" lIns="93159" tIns="46566" rIns="93159" bIns="46566" anchor="t" anchorCtr="0">
            <a:noAutofit/>
          </a:bodyPr>
          <a:lstStyle/>
          <a:p>
            <a:pPr marL="0" indent="0"/>
            <a:endParaRPr dirty="0"/>
          </a:p>
        </p:txBody>
      </p:sp>
      <p:sp>
        <p:nvSpPr>
          <p:cNvPr id="101" name="Google Shape;101;p1:notes"/>
          <p:cNvSpPr txBox="1">
            <a:spLocks noGrp="1"/>
          </p:cNvSpPr>
          <p:nvPr>
            <p:ph type="sldNum" idx="12"/>
          </p:nvPr>
        </p:nvSpPr>
        <p:spPr>
          <a:xfrm>
            <a:off x="3970939" y="8829968"/>
            <a:ext cx="3037840" cy="466434"/>
          </a:xfrm>
          <a:prstGeom prst="rect">
            <a:avLst/>
          </a:prstGeom>
          <a:noFill/>
          <a:ln>
            <a:noFill/>
          </a:ln>
        </p:spPr>
        <p:txBody>
          <a:bodyPr spcFirstLastPara="1" wrap="square" lIns="93159" tIns="46566" rIns="93159" bIns="46566" anchor="b" anchorCtr="0">
            <a:noAutofit/>
          </a:bodyPr>
          <a:lstStyle/>
          <a:p>
            <a:pPr algn="r"/>
            <a:fld id="{00000000-1234-1234-1234-123412341234}" type="slidenum">
              <a:rPr lang="en-US" sz="1200">
                <a:solidFill>
                  <a:schemeClr val="dk1"/>
                </a:solidFill>
                <a:latin typeface="Calibri"/>
                <a:ea typeface="Calibri"/>
                <a:cs typeface="Calibri"/>
                <a:sym typeface="Calibri"/>
              </a:rPr>
              <a:pPr algn="r"/>
              <a:t>25</a:t>
            </a:fld>
            <a:endParaRPr sz="1200" dirty="0">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26</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694722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27</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999427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28</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887990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29</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98673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3</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999427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30</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622065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31</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499992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0719" indent="0"/>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32</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418992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cap="none" dirty="0">
              <a:solidFill>
                <a:schemeClr val="dk1"/>
              </a:solidFill>
              <a:effectLst/>
              <a:latin typeface="Calibri"/>
              <a:ea typeface="Calibri"/>
              <a:cs typeface="Calibri"/>
              <a:sym typeface="Calibri"/>
            </a:endParaRPr>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33</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568337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0719" indent="0"/>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34</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003772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0719" indent="0"/>
            <a:endParaRPr lang="en-US" sz="1000"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35</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617995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36</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258292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0719" indent="0"/>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37</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974561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38</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379198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9" indent="0"/>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39</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93518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4</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970277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0719" indent="0"/>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40</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126913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1:notes"/>
          <p:cNvSpPr txBox="1">
            <a:spLocks noGrp="1"/>
          </p:cNvSpPr>
          <p:nvPr>
            <p:ph type="body" idx="1"/>
          </p:nvPr>
        </p:nvSpPr>
        <p:spPr>
          <a:xfrm>
            <a:off x="702310" y="4480004"/>
            <a:ext cx="5618480" cy="3665458"/>
          </a:xfrm>
          <a:prstGeom prst="rect">
            <a:avLst/>
          </a:prstGeom>
          <a:noFill/>
          <a:ln>
            <a:noFill/>
          </a:ln>
        </p:spPr>
        <p:txBody>
          <a:bodyPr spcFirstLastPara="1" wrap="square" lIns="93308" tIns="46641" rIns="93308" bIns="46641" anchor="t" anchorCtr="0">
            <a:noAutofit/>
          </a:bodyPr>
          <a:lstStyle/>
          <a:p>
            <a:pPr marL="0" indent="0"/>
            <a:endParaRPr dirty="0"/>
          </a:p>
        </p:txBody>
      </p:sp>
      <p:sp>
        <p:nvSpPr>
          <p:cNvPr id="101" name="Google Shape;101;p1:notes"/>
          <p:cNvSpPr txBox="1">
            <a:spLocks noGrp="1"/>
          </p:cNvSpPr>
          <p:nvPr>
            <p:ph type="sldNum" idx="12"/>
          </p:nvPr>
        </p:nvSpPr>
        <p:spPr>
          <a:xfrm>
            <a:off x="3978132" y="8842030"/>
            <a:ext cx="3043343" cy="467071"/>
          </a:xfrm>
          <a:prstGeom prst="rect">
            <a:avLst/>
          </a:prstGeom>
          <a:noFill/>
          <a:ln>
            <a:noFill/>
          </a:ln>
        </p:spPr>
        <p:txBody>
          <a:bodyPr spcFirstLastPara="1" wrap="square" lIns="93308" tIns="46641" rIns="93308" bIns="46641" anchor="b" anchorCtr="0">
            <a:noAutofit/>
          </a:bodyPr>
          <a:lstStyle/>
          <a:p>
            <a:pPr algn="r"/>
            <a:fld id="{00000000-1234-1234-1234-123412341234}" type="slidenum">
              <a:rPr lang="en-US" sz="1200">
                <a:solidFill>
                  <a:schemeClr val="dk1"/>
                </a:solidFill>
                <a:latin typeface="Calibri"/>
                <a:ea typeface="Calibri"/>
                <a:cs typeface="Calibri"/>
                <a:sym typeface="Calibri"/>
              </a:rPr>
              <a:pPr algn="r"/>
              <a:t>41</a:t>
            </a:fld>
            <a:endParaRPr sz="1200" dirty="0">
              <a:solidFill>
                <a:schemeClr val="dk1"/>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58" indent="0">
              <a:buNone/>
            </a:pPr>
            <a:endParaRPr lang="en-US" sz="1200" dirty="0">
              <a:effectLst/>
            </a:endParaRPr>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42</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999427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43</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887990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44</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986731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0800" indent="0">
              <a:buNone/>
            </a:pPr>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45</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418992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46</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325225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47</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563762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48</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191878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49</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747673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5</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236025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50</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144334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1:notes"/>
          <p:cNvSpPr txBox="1">
            <a:spLocks noGrp="1"/>
          </p:cNvSpPr>
          <p:nvPr>
            <p:ph type="body" idx="1"/>
          </p:nvPr>
        </p:nvSpPr>
        <p:spPr>
          <a:xfrm>
            <a:off x="702310" y="4480004"/>
            <a:ext cx="5618480" cy="3665458"/>
          </a:xfrm>
          <a:prstGeom prst="rect">
            <a:avLst/>
          </a:prstGeom>
          <a:noFill/>
          <a:ln>
            <a:noFill/>
          </a:ln>
        </p:spPr>
        <p:txBody>
          <a:bodyPr spcFirstLastPara="1" wrap="square" lIns="93308" tIns="46641" rIns="93308" bIns="46641" anchor="t" anchorCtr="0">
            <a:noAutofit/>
          </a:bodyPr>
          <a:lstStyle/>
          <a:p>
            <a:pPr marL="0" indent="0"/>
            <a:endParaRPr dirty="0"/>
          </a:p>
        </p:txBody>
      </p:sp>
      <p:sp>
        <p:nvSpPr>
          <p:cNvPr id="101" name="Google Shape;101;p1:notes"/>
          <p:cNvSpPr txBox="1">
            <a:spLocks noGrp="1"/>
          </p:cNvSpPr>
          <p:nvPr>
            <p:ph type="sldNum" idx="12"/>
          </p:nvPr>
        </p:nvSpPr>
        <p:spPr>
          <a:xfrm>
            <a:off x="3978132" y="8842030"/>
            <a:ext cx="3043343" cy="467071"/>
          </a:xfrm>
          <a:prstGeom prst="rect">
            <a:avLst/>
          </a:prstGeom>
          <a:noFill/>
          <a:ln>
            <a:noFill/>
          </a:ln>
        </p:spPr>
        <p:txBody>
          <a:bodyPr spcFirstLastPara="1" wrap="square" lIns="93308" tIns="46641" rIns="93308" bIns="46641" anchor="b" anchorCtr="0">
            <a:noAutofit/>
          </a:bodyPr>
          <a:lstStyle/>
          <a:p>
            <a:pPr algn="r"/>
            <a:endParaRPr sz="1200" dirty="0">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0161240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d960effb3_0_29: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d960effb3_0_29:notes"/>
          <p:cNvSpPr txBox="1">
            <a:spLocks noGrp="1"/>
          </p:cNvSpPr>
          <p:nvPr>
            <p:ph type="body" idx="1"/>
          </p:nvPr>
        </p:nvSpPr>
        <p:spPr>
          <a:xfrm>
            <a:off x="702310" y="4480004"/>
            <a:ext cx="5618480" cy="3665611"/>
          </a:xfrm>
          <a:prstGeom prst="rect">
            <a:avLst/>
          </a:prstGeom>
        </p:spPr>
        <p:txBody>
          <a:bodyPr spcFirstLastPara="1" wrap="square" lIns="93308" tIns="46641" rIns="93308" bIns="46641" anchor="t" anchorCtr="0">
            <a:noAutofit/>
          </a:bodyPr>
          <a:lstStyle/>
          <a:p>
            <a:pPr marL="0" indent="0"/>
            <a:endParaRPr dirty="0"/>
          </a:p>
        </p:txBody>
      </p:sp>
      <p:sp>
        <p:nvSpPr>
          <p:cNvPr id="109" name="Google Shape;109;g3d960effb3_0_29:notes"/>
          <p:cNvSpPr txBox="1">
            <a:spLocks noGrp="1"/>
          </p:cNvSpPr>
          <p:nvPr>
            <p:ph type="sldNum" idx="12"/>
          </p:nvPr>
        </p:nvSpPr>
        <p:spPr>
          <a:xfrm>
            <a:off x="3978132" y="8842029"/>
            <a:ext cx="3043343" cy="466982"/>
          </a:xfrm>
          <a:prstGeom prst="rect">
            <a:avLst/>
          </a:prstGeom>
        </p:spPr>
        <p:txBody>
          <a:bodyPr spcFirstLastPara="1" wrap="square" lIns="93308" tIns="46641" rIns="93308" bIns="46641" anchor="b" anchorCtr="0">
            <a:noAutofit/>
          </a:bodyPr>
          <a:lstStyle/>
          <a:p>
            <a:fld id="{00000000-1234-1234-1234-123412341234}" type="slidenum">
              <a:rPr lang="en-US"/>
              <a:pPr/>
              <a:t>53</a:t>
            </a:fld>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6</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49999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7</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807487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8</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095224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9</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766622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222222"/>
        </a:solidFill>
        <a:effectLst/>
      </p:bgPr>
    </p:bg>
    <p:spTree>
      <p:nvGrpSpPr>
        <p:cNvPr id="1" name="Shape 15"/>
        <p:cNvGrpSpPr/>
        <p:nvPr/>
      </p:nvGrpSpPr>
      <p:grpSpPr>
        <a:xfrm>
          <a:off x="0" y="0"/>
          <a:ext cx="0" cy="0"/>
          <a:chOff x="0" y="0"/>
          <a:chExt cx="0" cy="0"/>
        </a:xfrm>
      </p:grpSpPr>
      <p:sp>
        <p:nvSpPr>
          <p:cNvPr id="16" name="Google Shape;16;p2"/>
          <p:cNvSpPr txBox="1">
            <a:spLocks noGrp="1"/>
          </p:cNvSpPr>
          <p:nvPr>
            <p:ph type="subTitle" idx="1"/>
          </p:nvPr>
        </p:nvSpPr>
        <p:spPr>
          <a:xfrm>
            <a:off x="605791" y="4367848"/>
            <a:ext cx="10980300" cy="827400"/>
          </a:xfrm>
          <a:prstGeom prst="rect">
            <a:avLst/>
          </a:prstGeom>
          <a:noFill/>
          <a:ln>
            <a:noFill/>
          </a:ln>
        </p:spPr>
        <p:txBody>
          <a:bodyPr spcFirstLastPara="1" wrap="square" lIns="91425" tIns="45700" rIns="91425" bIns="45700" anchor="t" anchorCtr="0"/>
          <a:lstStyle>
            <a:lvl1pPr marR="0" lvl="0" algn="ctr" rtl="0">
              <a:lnSpc>
                <a:spcPct val="90000"/>
              </a:lnSpc>
              <a:spcBef>
                <a:spcPts val="1000"/>
              </a:spcBef>
              <a:spcAft>
                <a:spcPts val="0"/>
              </a:spcAft>
              <a:buClr>
                <a:srgbClr val="A41E35"/>
              </a:buClr>
              <a:buSzPts val="2500"/>
              <a:buFont typeface="Arial"/>
              <a:buNone/>
              <a:defRPr sz="2500" b="0" i="0" u="none" strike="noStrike" cap="none">
                <a:solidFill>
                  <a:schemeClr val="lt2"/>
                </a:solidFill>
                <a:latin typeface="Georgia"/>
                <a:ea typeface="Georgia"/>
                <a:cs typeface="Georgia"/>
                <a:sym typeface="Georgia"/>
              </a:defRPr>
            </a:lvl1pPr>
            <a:lvl2pPr marR="0" lvl="1" algn="ctr" rtl="0">
              <a:lnSpc>
                <a:spcPct val="90000"/>
              </a:lnSpc>
              <a:spcBef>
                <a:spcPts val="500"/>
              </a:spcBef>
              <a:spcAft>
                <a:spcPts val="0"/>
              </a:spcAft>
              <a:buClr>
                <a:srgbClr val="A41E35"/>
              </a:buClr>
              <a:buSzPts val="2000"/>
              <a:buFont typeface="Arial"/>
              <a:buNone/>
              <a:defRPr sz="2000" b="1" i="0" u="none" strike="noStrike" cap="none">
                <a:solidFill>
                  <a:schemeClr val="dk1"/>
                </a:solidFill>
                <a:latin typeface="Arial Narrow"/>
                <a:ea typeface="Arial Narrow"/>
                <a:cs typeface="Arial Narrow"/>
                <a:sym typeface="Arial Narrow"/>
              </a:defRPr>
            </a:lvl2pPr>
            <a:lvl3pPr marR="0" lvl="2" algn="ctr" rtl="0">
              <a:lnSpc>
                <a:spcPct val="90000"/>
              </a:lnSpc>
              <a:spcBef>
                <a:spcPts val="500"/>
              </a:spcBef>
              <a:spcAft>
                <a:spcPts val="0"/>
              </a:spcAft>
              <a:buClr>
                <a:srgbClr val="A41E35"/>
              </a:buClr>
              <a:buSzPts val="1800"/>
              <a:buFont typeface="Arial"/>
              <a:buNone/>
              <a:defRPr sz="1800" b="1" i="0" u="none" strike="noStrike" cap="none">
                <a:solidFill>
                  <a:schemeClr val="dk1"/>
                </a:solidFill>
                <a:latin typeface="Arial Narrow"/>
                <a:ea typeface="Arial Narrow"/>
                <a:cs typeface="Arial Narrow"/>
                <a:sym typeface="Arial Narrow"/>
              </a:defRPr>
            </a:lvl3pPr>
            <a:lvl4pPr marR="0" lvl="3" algn="ctr" rtl="0">
              <a:lnSpc>
                <a:spcPct val="90000"/>
              </a:lnSpc>
              <a:spcBef>
                <a:spcPts val="500"/>
              </a:spcBef>
              <a:spcAft>
                <a:spcPts val="0"/>
              </a:spcAft>
              <a:buClr>
                <a:srgbClr val="A41E35"/>
              </a:buClr>
              <a:buSzPts val="1600"/>
              <a:buFont typeface="Arial"/>
              <a:buNone/>
              <a:defRPr sz="1600" b="1" i="0" u="none" strike="noStrike" cap="none">
                <a:solidFill>
                  <a:schemeClr val="dk1"/>
                </a:solidFill>
                <a:latin typeface="Arial Narrow"/>
                <a:ea typeface="Arial Narrow"/>
                <a:cs typeface="Arial Narrow"/>
                <a:sym typeface="Arial Narrow"/>
              </a:defRPr>
            </a:lvl4pPr>
            <a:lvl5pPr marR="0" lvl="4" algn="ctr" rtl="0">
              <a:lnSpc>
                <a:spcPct val="90000"/>
              </a:lnSpc>
              <a:spcBef>
                <a:spcPts val="500"/>
              </a:spcBef>
              <a:spcAft>
                <a:spcPts val="0"/>
              </a:spcAft>
              <a:buClr>
                <a:srgbClr val="A41E35"/>
              </a:buClr>
              <a:buSzPts val="1600"/>
              <a:buFont typeface="Arial"/>
              <a:buNone/>
              <a:defRPr sz="1600" b="1" i="0" u="none" strike="noStrike" cap="none">
                <a:solidFill>
                  <a:schemeClr val="dk1"/>
                </a:solidFill>
                <a:latin typeface="Arial Narrow"/>
                <a:ea typeface="Arial Narrow"/>
                <a:cs typeface="Arial Narrow"/>
                <a:sym typeface="Arial Narrow"/>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17" name="Google Shape;17;p2"/>
          <p:cNvSpPr txBox="1">
            <a:spLocks noGrp="1"/>
          </p:cNvSpPr>
          <p:nvPr>
            <p:ph type="ctrTitle"/>
          </p:nvPr>
        </p:nvSpPr>
        <p:spPr>
          <a:xfrm>
            <a:off x="605791" y="2343151"/>
            <a:ext cx="10980300" cy="1578300"/>
          </a:xfrm>
          <a:prstGeom prst="rect">
            <a:avLst/>
          </a:prstGeom>
          <a:noFill/>
          <a:ln>
            <a:noFill/>
          </a:ln>
        </p:spPr>
        <p:txBody>
          <a:bodyPr spcFirstLastPara="1" wrap="square" lIns="91425" tIns="45700" rIns="91425" bIns="45700" anchor="b" anchorCtr="0"/>
          <a:lstStyle>
            <a:lvl1pPr marR="0" lvl="0" algn="ctr" rtl="0">
              <a:lnSpc>
                <a:spcPct val="90000"/>
              </a:lnSpc>
              <a:spcBef>
                <a:spcPts val="0"/>
              </a:spcBef>
              <a:spcAft>
                <a:spcPts val="0"/>
              </a:spcAft>
              <a:buClr>
                <a:schemeClr val="lt1"/>
              </a:buClr>
              <a:buSzPts val="6000"/>
              <a:buFont typeface="Arial Narrow"/>
              <a:buNone/>
              <a:defRPr sz="6000" b="1" i="0" u="none" strike="noStrike" cap="none">
                <a:solidFill>
                  <a:schemeClr val="lt1"/>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8" name="Google Shape;18;p2"/>
          <p:cNvSpPr txBox="1">
            <a:spLocks noGrp="1"/>
          </p:cNvSpPr>
          <p:nvPr>
            <p:ph type="dt" idx="10"/>
          </p:nvPr>
        </p:nvSpPr>
        <p:spPr>
          <a:xfrm>
            <a:off x="838200" y="6146674"/>
            <a:ext cx="2743200" cy="574801"/>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1" i="0" u="none" strike="noStrike" cap="none">
                <a:solidFill>
                  <a:srgbClr val="888888"/>
                </a:solidFill>
                <a:latin typeface="Arial Narrow"/>
                <a:ea typeface="Arial Narrow"/>
                <a:cs typeface="Arial Narrow"/>
                <a:sym typeface="Arial Narrow"/>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dirty="0"/>
          </a:p>
        </p:txBody>
      </p:sp>
      <p:sp>
        <p:nvSpPr>
          <p:cNvPr id="19" name="Google Shape;19;p2"/>
          <p:cNvSpPr txBox="1">
            <a:spLocks noGrp="1"/>
          </p:cNvSpPr>
          <p:nvPr>
            <p:ph type="ftr" idx="11"/>
          </p:nvPr>
        </p:nvSpPr>
        <p:spPr>
          <a:xfrm>
            <a:off x="4038600" y="6146674"/>
            <a:ext cx="4114800" cy="574801"/>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1" i="0" u="none" strike="noStrike" cap="none">
                <a:solidFill>
                  <a:srgbClr val="888888"/>
                </a:solidFill>
                <a:latin typeface="Arial Narrow"/>
                <a:ea typeface="Arial Narrow"/>
                <a:cs typeface="Arial Narrow"/>
                <a:sym typeface="Arial Narrow"/>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dirty="0"/>
          </a:p>
        </p:txBody>
      </p:sp>
      <p:pic>
        <p:nvPicPr>
          <p:cNvPr id="20" name="Google Shape;20;p2"/>
          <p:cNvPicPr preferRelativeResize="0"/>
          <p:nvPr/>
        </p:nvPicPr>
        <p:blipFill rotWithShape="1">
          <a:blip r:embed="rId2">
            <a:alphaModFix/>
          </a:blip>
          <a:srcRect/>
          <a:stretch/>
        </p:blipFill>
        <p:spPr>
          <a:xfrm>
            <a:off x="4735808" y="972829"/>
            <a:ext cx="2720385" cy="609366"/>
          </a:xfrm>
          <a:prstGeom prst="rect">
            <a:avLst/>
          </a:prstGeom>
          <a:noFill/>
          <a:ln>
            <a:noFill/>
          </a:ln>
        </p:spPr>
      </p:pic>
      <p:sp>
        <p:nvSpPr>
          <p:cNvPr id="21" name="Google Shape;21;p2"/>
          <p:cNvSpPr txBox="1">
            <a:spLocks noGrp="1"/>
          </p:cNvSpPr>
          <p:nvPr>
            <p:ph type="sldNum" idx="12"/>
          </p:nvPr>
        </p:nvSpPr>
        <p:spPr>
          <a:xfrm>
            <a:off x="9075419" y="6146674"/>
            <a:ext cx="2743200" cy="574802"/>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1" i="0" u="none" strike="noStrike" cap="none">
                <a:solidFill>
                  <a:srgbClr val="BFBFBF"/>
                </a:solidFill>
                <a:latin typeface="Arial Narrow"/>
                <a:ea typeface="Arial Narrow"/>
                <a:cs typeface="Arial Narrow"/>
                <a:sym typeface="Arial Narrow"/>
              </a:defRPr>
            </a:lvl1pPr>
            <a:lvl2pPr marL="0" marR="0" lvl="1" indent="0" algn="r" rtl="0">
              <a:spcBef>
                <a:spcPts val="0"/>
              </a:spcBef>
              <a:buNone/>
              <a:defRPr sz="1200" b="1" i="0" u="none" strike="noStrike" cap="none">
                <a:solidFill>
                  <a:srgbClr val="BFBFBF"/>
                </a:solidFill>
                <a:latin typeface="Arial Narrow"/>
                <a:ea typeface="Arial Narrow"/>
                <a:cs typeface="Arial Narrow"/>
                <a:sym typeface="Arial Narrow"/>
              </a:defRPr>
            </a:lvl2pPr>
            <a:lvl3pPr marL="0" marR="0" lvl="2" indent="0" algn="r" rtl="0">
              <a:spcBef>
                <a:spcPts val="0"/>
              </a:spcBef>
              <a:buNone/>
              <a:defRPr sz="1200" b="1" i="0" u="none" strike="noStrike" cap="none">
                <a:solidFill>
                  <a:srgbClr val="BFBFBF"/>
                </a:solidFill>
                <a:latin typeface="Arial Narrow"/>
                <a:ea typeface="Arial Narrow"/>
                <a:cs typeface="Arial Narrow"/>
                <a:sym typeface="Arial Narrow"/>
              </a:defRPr>
            </a:lvl3pPr>
            <a:lvl4pPr marL="0" marR="0" lvl="3" indent="0" algn="r" rtl="0">
              <a:spcBef>
                <a:spcPts val="0"/>
              </a:spcBef>
              <a:buNone/>
              <a:defRPr sz="1200" b="1" i="0" u="none" strike="noStrike" cap="none">
                <a:solidFill>
                  <a:srgbClr val="BFBFBF"/>
                </a:solidFill>
                <a:latin typeface="Arial Narrow"/>
                <a:ea typeface="Arial Narrow"/>
                <a:cs typeface="Arial Narrow"/>
                <a:sym typeface="Arial Narrow"/>
              </a:defRPr>
            </a:lvl4pPr>
            <a:lvl5pPr marL="0" marR="0" lvl="4" indent="0" algn="r" rtl="0">
              <a:spcBef>
                <a:spcPts val="0"/>
              </a:spcBef>
              <a:buNone/>
              <a:defRPr sz="1200" b="1" i="0" u="none" strike="noStrike" cap="none">
                <a:solidFill>
                  <a:srgbClr val="BFBFBF"/>
                </a:solidFill>
                <a:latin typeface="Arial Narrow"/>
                <a:ea typeface="Arial Narrow"/>
                <a:cs typeface="Arial Narrow"/>
                <a:sym typeface="Arial Narrow"/>
              </a:defRPr>
            </a:lvl5pPr>
            <a:lvl6pPr marL="0" marR="0" lvl="5" indent="0" algn="r" rtl="0">
              <a:spcBef>
                <a:spcPts val="0"/>
              </a:spcBef>
              <a:buNone/>
              <a:defRPr sz="1200" b="1" i="0" u="none" strike="noStrike" cap="none">
                <a:solidFill>
                  <a:srgbClr val="BFBFBF"/>
                </a:solidFill>
                <a:latin typeface="Arial Narrow"/>
                <a:ea typeface="Arial Narrow"/>
                <a:cs typeface="Arial Narrow"/>
                <a:sym typeface="Arial Narrow"/>
              </a:defRPr>
            </a:lvl6pPr>
            <a:lvl7pPr marL="0" marR="0" lvl="6" indent="0" algn="r" rtl="0">
              <a:spcBef>
                <a:spcPts val="0"/>
              </a:spcBef>
              <a:buNone/>
              <a:defRPr sz="1200" b="1" i="0" u="none" strike="noStrike" cap="none">
                <a:solidFill>
                  <a:srgbClr val="BFBFBF"/>
                </a:solidFill>
                <a:latin typeface="Arial Narrow"/>
                <a:ea typeface="Arial Narrow"/>
                <a:cs typeface="Arial Narrow"/>
                <a:sym typeface="Arial Narrow"/>
              </a:defRPr>
            </a:lvl7pPr>
            <a:lvl8pPr marL="0" marR="0" lvl="7" indent="0" algn="r" rtl="0">
              <a:spcBef>
                <a:spcPts val="0"/>
              </a:spcBef>
              <a:buNone/>
              <a:defRPr sz="1200" b="1" i="0" u="none" strike="noStrike" cap="none">
                <a:solidFill>
                  <a:srgbClr val="BFBFBF"/>
                </a:solidFill>
                <a:latin typeface="Arial Narrow"/>
                <a:ea typeface="Arial Narrow"/>
                <a:cs typeface="Arial Narrow"/>
                <a:sym typeface="Arial Narrow"/>
              </a:defRPr>
            </a:lvl8pPr>
            <a:lvl9pPr marL="0" marR="0" lvl="8" indent="0" algn="r" rtl="0">
              <a:spcBef>
                <a:spcPts val="0"/>
              </a:spcBef>
              <a:buNone/>
              <a:defRPr sz="1200" b="1" i="0" u="none" strike="noStrike" cap="none">
                <a:solidFill>
                  <a:srgbClr val="BFBFBF"/>
                </a:solidFill>
                <a:latin typeface="Arial Narrow"/>
                <a:ea typeface="Arial Narrow"/>
                <a:cs typeface="Arial Narrow"/>
                <a:sym typeface="Arial Narrow"/>
              </a:defRPr>
            </a:lvl9pPr>
          </a:lstStyle>
          <a:p>
            <a:pPr marL="0" lvl="0" indent="0">
              <a:spcBef>
                <a:spcPts val="0"/>
              </a:spcBef>
              <a:spcAft>
                <a:spcPts val="0"/>
              </a:spcAft>
              <a:buNone/>
            </a:pPr>
            <a:fld id="{00000000-1234-1234-1234-123412341234}" type="slidenum">
              <a:rPr lang="en-US"/>
              <a:t>‹#›</a:t>
            </a:fld>
            <a:endParaRPr dirty="0"/>
          </a:p>
        </p:txBody>
      </p:sp>
      <p:cxnSp>
        <p:nvCxnSpPr>
          <p:cNvPr id="22" name="Google Shape;22;p2"/>
          <p:cNvCxnSpPr/>
          <p:nvPr/>
        </p:nvCxnSpPr>
        <p:spPr>
          <a:xfrm>
            <a:off x="5433000" y="4081463"/>
            <a:ext cx="1326000" cy="0"/>
          </a:xfrm>
          <a:prstGeom prst="straightConnector1">
            <a:avLst/>
          </a:prstGeom>
          <a:noFill/>
          <a:ln w="63500" cap="flat" cmpd="sng">
            <a:solidFill>
              <a:schemeClr val="lt1"/>
            </a:solidFill>
            <a:prstDash val="solid"/>
            <a:miter lim="800000"/>
            <a:headEnd type="none" w="sm" len="sm"/>
            <a:tailEnd type="none" w="sm" len="sm"/>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p:cSld name="Section Header">
    <p:bg>
      <p:bgPr>
        <a:solidFill>
          <a:srgbClr val="A41E35"/>
        </a:solidFill>
        <a:effectLst/>
      </p:bgPr>
    </p:bg>
    <p:spTree>
      <p:nvGrpSpPr>
        <p:cNvPr id="1" name="Shape 23"/>
        <p:cNvGrpSpPr/>
        <p:nvPr/>
      </p:nvGrpSpPr>
      <p:grpSpPr>
        <a:xfrm>
          <a:off x="0" y="0"/>
          <a:ext cx="0" cy="0"/>
          <a:chOff x="0" y="0"/>
          <a:chExt cx="0" cy="0"/>
        </a:xfrm>
      </p:grpSpPr>
      <p:sp>
        <p:nvSpPr>
          <p:cNvPr id="24" name="Google Shape;24;p3"/>
          <p:cNvSpPr txBox="1">
            <a:spLocks noGrp="1"/>
          </p:cNvSpPr>
          <p:nvPr>
            <p:ph type="sldNum" idx="12"/>
          </p:nvPr>
        </p:nvSpPr>
        <p:spPr>
          <a:xfrm>
            <a:off x="9075419" y="6146674"/>
            <a:ext cx="2743200" cy="574802"/>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1" i="0" u="none" strike="noStrike" cap="none">
                <a:solidFill>
                  <a:schemeClr val="lt1"/>
                </a:solidFill>
                <a:latin typeface="Arial Narrow"/>
                <a:ea typeface="Arial Narrow"/>
                <a:cs typeface="Arial Narrow"/>
                <a:sym typeface="Arial Narrow"/>
              </a:defRPr>
            </a:lvl1pPr>
            <a:lvl2pPr marL="0" marR="0" lvl="1" indent="0" algn="r" rtl="0">
              <a:spcBef>
                <a:spcPts val="0"/>
              </a:spcBef>
              <a:buNone/>
              <a:defRPr sz="1200" b="1" i="0" u="none" strike="noStrike" cap="none">
                <a:solidFill>
                  <a:schemeClr val="lt1"/>
                </a:solidFill>
                <a:latin typeface="Arial Narrow"/>
                <a:ea typeface="Arial Narrow"/>
                <a:cs typeface="Arial Narrow"/>
                <a:sym typeface="Arial Narrow"/>
              </a:defRPr>
            </a:lvl2pPr>
            <a:lvl3pPr marL="0" marR="0" lvl="2" indent="0" algn="r" rtl="0">
              <a:spcBef>
                <a:spcPts val="0"/>
              </a:spcBef>
              <a:buNone/>
              <a:defRPr sz="1200" b="1" i="0" u="none" strike="noStrike" cap="none">
                <a:solidFill>
                  <a:schemeClr val="lt1"/>
                </a:solidFill>
                <a:latin typeface="Arial Narrow"/>
                <a:ea typeface="Arial Narrow"/>
                <a:cs typeface="Arial Narrow"/>
                <a:sym typeface="Arial Narrow"/>
              </a:defRPr>
            </a:lvl3pPr>
            <a:lvl4pPr marL="0" marR="0" lvl="3" indent="0" algn="r" rtl="0">
              <a:spcBef>
                <a:spcPts val="0"/>
              </a:spcBef>
              <a:buNone/>
              <a:defRPr sz="1200" b="1" i="0" u="none" strike="noStrike" cap="none">
                <a:solidFill>
                  <a:schemeClr val="lt1"/>
                </a:solidFill>
                <a:latin typeface="Arial Narrow"/>
                <a:ea typeface="Arial Narrow"/>
                <a:cs typeface="Arial Narrow"/>
                <a:sym typeface="Arial Narrow"/>
              </a:defRPr>
            </a:lvl4pPr>
            <a:lvl5pPr marL="0" marR="0" lvl="4" indent="0" algn="r" rtl="0">
              <a:spcBef>
                <a:spcPts val="0"/>
              </a:spcBef>
              <a:buNone/>
              <a:defRPr sz="1200" b="1" i="0" u="none" strike="noStrike" cap="none">
                <a:solidFill>
                  <a:schemeClr val="lt1"/>
                </a:solidFill>
                <a:latin typeface="Arial Narrow"/>
                <a:ea typeface="Arial Narrow"/>
                <a:cs typeface="Arial Narrow"/>
                <a:sym typeface="Arial Narrow"/>
              </a:defRPr>
            </a:lvl5pPr>
            <a:lvl6pPr marL="0" marR="0" lvl="5" indent="0" algn="r" rtl="0">
              <a:spcBef>
                <a:spcPts val="0"/>
              </a:spcBef>
              <a:buNone/>
              <a:defRPr sz="1200" b="1" i="0" u="none" strike="noStrike" cap="none">
                <a:solidFill>
                  <a:schemeClr val="lt1"/>
                </a:solidFill>
                <a:latin typeface="Arial Narrow"/>
                <a:ea typeface="Arial Narrow"/>
                <a:cs typeface="Arial Narrow"/>
                <a:sym typeface="Arial Narrow"/>
              </a:defRPr>
            </a:lvl6pPr>
            <a:lvl7pPr marL="0" marR="0" lvl="6" indent="0" algn="r" rtl="0">
              <a:spcBef>
                <a:spcPts val="0"/>
              </a:spcBef>
              <a:buNone/>
              <a:defRPr sz="1200" b="1" i="0" u="none" strike="noStrike" cap="none">
                <a:solidFill>
                  <a:schemeClr val="lt1"/>
                </a:solidFill>
                <a:latin typeface="Arial Narrow"/>
                <a:ea typeface="Arial Narrow"/>
                <a:cs typeface="Arial Narrow"/>
                <a:sym typeface="Arial Narrow"/>
              </a:defRPr>
            </a:lvl7pPr>
            <a:lvl8pPr marL="0" marR="0" lvl="7" indent="0" algn="r" rtl="0">
              <a:spcBef>
                <a:spcPts val="0"/>
              </a:spcBef>
              <a:buNone/>
              <a:defRPr sz="1200" b="1" i="0" u="none" strike="noStrike" cap="none">
                <a:solidFill>
                  <a:schemeClr val="lt1"/>
                </a:solidFill>
                <a:latin typeface="Arial Narrow"/>
                <a:ea typeface="Arial Narrow"/>
                <a:cs typeface="Arial Narrow"/>
                <a:sym typeface="Arial Narrow"/>
              </a:defRPr>
            </a:lvl8pPr>
            <a:lvl9pPr marL="0" marR="0" lvl="8" indent="0" algn="r" rtl="0">
              <a:spcBef>
                <a:spcPts val="0"/>
              </a:spcBef>
              <a:buNone/>
              <a:defRPr sz="1200" b="1" i="0" u="none" strike="noStrike" cap="none">
                <a:solidFill>
                  <a:schemeClr val="lt1"/>
                </a:solidFill>
                <a:latin typeface="Arial Narrow"/>
                <a:ea typeface="Arial Narrow"/>
                <a:cs typeface="Arial Narrow"/>
                <a:sym typeface="Arial Narrow"/>
              </a:defRPr>
            </a:lvl9pPr>
          </a:lstStyle>
          <a:p>
            <a:pPr marL="0" lvl="0" indent="0">
              <a:spcBef>
                <a:spcPts val="0"/>
              </a:spcBef>
              <a:spcAft>
                <a:spcPts val="0"/>
              </a:spcAft>
              <a:buNone/>
            </a:pPr>
            <a:fld id="{00000000-1234-1234-1234-123412341234}" type="slidenum">
              <a:rPr lang="en-US"/>
              <a:t>‹#›</a:t>
            </a:fld>
            <a:endParaRPr dirty="0"/>
          </a:p>
        </p:txBody>
      </p:sp>
      <p:sp>
        <p:nvSpPr>
          <p:cNvPr id="25" name="Google Shape;25;p3"/>
          <p:cNvSpPr txBox="1">
            <a:spLocks noGrp="1"/>
          </p:cNvSpPr>
          <p:nvPr>
            <p:ph type="subTitle" idx="1"/>
          </p:nvPr>
        </p:nvSpPr>
        <p:spPr>
          <a:xfrm>
            <a:off x="605791" y="4367848"/>
            <a:ext cx="10980300" cy="827400"/>
          </a:xfrm>
          <a:prstGeom prst="rect">
            <a:avLst/>
          </a:prstGeom>
          <a:noFill/>
          <a:ln>
            <a:noFill/>
          </a:ln>
        </p:spPr>
        <p:txBody>
          <a:bodyPr spcFirstLastPara="1" wrap="square" lIns="91425" tIns="45700" rIns="91425" bIns="45700" anchor="t" anchorCtr="0"/>
          <a:lstStyle>
            <a:lvl1pPr marR="0" lvl="0" algn="ctr" rtl="0">
              <a:lnSpc>
                <a:spcPct val="90000"/>
              </a:lnSpc>
              <a:spcBef>
                <a:spcPts val="1000"/>
              </a:spcBef>
              <a:spcAft>
                <a:spcPts val="0"/>
              </a:spcAft>
              <a:buClr>
                <a:srgbClr val="A41E35"/>
              </a:buClr>
              <a:buSzPts val="2500"/>
              <a:buFont typeface="Arial"/>
              <a:buNone/>
              <a:defRPr sz="2500" b="0" i="0" u="none" strike="noStrike" cap="none">
                <a:solidFill>
                  <a:schemeClr val="lt2"/>
                </a:solidFill>
                <a:latin typeface="Georgia"/>
                <a:ea typeface="Georgia"/>
                <a:cs typeface="Georgia"/>
                <a:sym typeface="Georgia"/>
              </a:defRPr>
            </a:lvl1pPr>
            <a:lvl2pPr marR="0" lvl="1" algn="ctr" rtl="0">
              <a:lnSpc>
                <a:spcPct val="90000"/>
              </a:lnSpc>
              <a:spcBef>
                <a:spcPts val="500"/>
              </a:spcBef>
              <a:spcAft>
                <a:spcPts val="0"/>
              </a:spcAft>
              <a:buClr>
                <a:srgbClr val="A41E35"/>
              </a:buClr>
              <a:buSzPts val="2000"/>
              <a:buFont typeface="Arial"/>
              <a:buNone/>
              <a:defRPr sz="2000" b="1" i="0" u="none" strike="noStrike" cap="none">
                <a:solidFill>
                  <a:schemeClr val="dk1"/>
                </a:solidFill>
                <a:latin typeface="Arial Narrow"/>
                <a:ea typeface="Arial Narrow"/>
                <a:cs typeface="Arial Narrow"/>
                <a:sym typeface="Arial Narrow"/>
              </a:defRPr>
            </a:lvl2pPr>
            <a:lvl3pPr marR="0" lvl="2" algn="ctr" rtl="0">
              <a:lnSpc>
                <a:spcPct val="90000"/>
              </a:lnSpc>
              <a:spcBef>
                <a:spcPts val="500"/>
              </a:spcBef>
              <a:spcAft>
                <a:spcPts val="0"/>
              </a:spcAft>
              <a:buClr>
                <a:srgbClr val="A41E35"/>
              </a:buClr>
              <a:buSzPts val="1800"/>
              <a:buFont typeface="Arial"/>
              <a:buNone/>
              <a:defRPr sz="1800" b="1" i="0" u="none" strike="noStrike" cap="none">
                <a:solidFill>
                  <a:schemeClr val="dk1"/>
                </a:solidFill>
                <a:latin typeface="Arial Narrow"/>
                <a:ea typeface="Arial Narrow"/>
                <a:cs typeface="Arial Narrow"/>
                <a:sym typeface="Arial Narrow"/>
              </a:defRPr>
            </a:lvl3pPr>
            <a:lvl4pPr marR="0" lvl="3" algn="ctr" rtl="0">
              <a:lnSpc>
                <a:spcPct val="90000"/>
              </a:lnSpc>
              <a:spcBef>
                <a:spcPts val="500"/>
              </a:spcBef>
              <a:spcAft>
                <a:spcPts val="0"/>
              </a:spcAft>
              <a:buClr>
                <a:srgbClr val="A41E35"/>
              </a:buClr>
              <a:buSzPts val="1600"/>
              <a:buFont typeface="Arial"/>
              <a:buNone/>
              <a:defRPr sz="1600" b="1" i="0" u="none" strike="noStrike" cap="none">
                <a:solidFill>
                  <a:schemeClr val="dk1"/>
                </a:solidFill>
                <a:latin typeface="Arial Narrow"/>
                <a:ea typeface="Arial Narrow"/>
                <a:cs typeface="Arial Narrow"/>
                <a:sym typeface="Arial Narrow"/>
              </a:defRPr>
            </a:lvl4pPr>
            <a:lvl5pPr marR="0" lvl="4" algn="ctr" rtl="0">
              <a:lnSpc>
                <a:spcPct val="90000"/>
              </a:lnSpc>
              <a:spcBef>
                <a:spcPts val="500"/>
              </a:spcBef>
              <a:spcAft>
                <a:spcPts val="0"/>
              </a:spcAft>
              <a:buClr>
                <a:srgbClr val="A41E35"/>
              </a:buClr>
              <a:buSzPts val="1600"/>
              <a:buFont typeface="Arial"/>
              <a:buNone/>
              <a:defRPr sz="1600" b="1" i="0" u="none" strike="noStrike" cap="none">
                <a:solidFill>
                  <a:schemeClr val="dk1"/>
                </a:solidFill>
                <a:latin typeface="Arial Narrow"/>
                <a:ea typeface="Arial Narrow"/>
                <a:cs typeface="Arial Narrow"/>
                <a:sym typeface="Arial Narrow"/>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26" name="Google Shape;26;p3"/>
          <p:cNvSpPr txBox="1">
            <a:spLocks noGrp="1"/>
          </p:cNvSpPr>
          <p:nvPr>
            <p:ph type="ctrTitle"/>
          </p:nvPr>
        </p:nvSpPr>
        <p:spPr>
          <a:xfrm>
            <a:off x="605791" y="2343151"/>
            <a:ext cx="10980300" cy="1578300"/>
          </a:xfrm>
          <a:prstGeom prst="rect">
            <a:avLst/>
          </a:prstGeom>
          <a:noFill/>
          <a:ln>
            <a:noFill/>
          </a:ln>
        </p:spPr>
        <p:txBody>
          <a:bodyPr spcFirstLastPara="1" wrap="square" lIns="91425" tIns="45700" rIns="91425" bIns="45700" anchor="b" anchorCtr="0"/>
          <a:lstStyle>
            <a:lvl1pPr marR="0" lvl="0" algn="ctr" rtl="0">
              <a:lnSpc>
                <a:spcPct val="90000"/>
              </a:lnSpc>
              <a:spcBef>
                <a:spcPts val="0"/>
              </a:spcBef>
              <a:spcAft>
                <a:spcPts val="0"/>
              </a:spcAft>
              <a:buClr>
                <a:schemeClr val="lt1"/>
              </a:buClr>
              <a:buSzPts val="7200"/>
              <a:buFont typeface="Arial Narrow"/>
              <a:buNone/>
              <a:defRPr sz="7200" b="1" i="0" u="none" strike="noStrike" cap="none">
                <a:solidFill>
                  <a:schemeClr val="lt1"/>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cxnSp>
        <p:nvCxnSpPr>
          <p:cNvPr id="27" name="Google Shape;27;p3"/>
          <p:cNvCxnSpPr/>
          <p:nvPr/>
        </p:nvCxnSpPr>
        <p:spPr>
          <a:xfrm>
            <a:off x="5433000" y="4058603"/>
            <a:ext cx="1326000" cy="0"/>
          </a:xfrm>
          <a:prstGeom prst="straightConnector1">
            <a:avLst/>
          </a:prstGeom>
          <a:noFill/>
          <a:ln w="63500" cap="flat" cmpd="sng">
            <a:solidFill>
              <a:schemeClr val="lt1"/>
            </a:solidFill>
            <a:prstDash val="solid"/>
            <a:miter lim="800000"/>
            <a:headEnd type="none" w="sm" len="sm"/>
            <a:tailEnd type="none" w="sm" len="sm"/>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numbered list">
  <p:cSld name="Title Only_1">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329972" y="556896"/>
            <a:ext cx="11488500" cy="1145100"/>
          </a:xfrm>
          <a:prstGeom prst="rect">
            <a:avLst/>
          </a:prstGeom>
          <a:noFill/>
          <a:ln>
            <a:noFill/>
          </a:ln>
        </p:spPr>
        <p:txBody>
          <a:bodyPr spcFirstLastPara="1" wrap="square" lIns="91425" tIns="45700" rIns="91425" bIns="45700" anchor="t" anchorCtr="0"/>
          <a:lstStyle>
            <a:lvl1pPr marR="0" lvl="0" algn="l" rtl="0">
              <a:lnSpc>
                <a:spcPct val="90000"/>
              </a:lnSpc>
              <a:spcBef>
                <a:spcPts val="0"/>
              </a:spcBef>
              <a:spcAft>
                <a:spcPts val="0"/>
              </a:spcAft>
              <a:buClr>
                <a:schemeClr val="dk1"/>
              </a:buClr>
              <a:buSzPts val="4400"/>
              <a:buFont typeface="Georgia"/>
              <a:buNone/>
              <a:defRPr sz="4400" b="0" i="0" u="none" strike="noStrike" cap="none">
                <a:solidFill>
                  <a:schemeClr val="dk1"/>
                </a:solidFill>
                <a:latin typeface="Georgia"/>
                <a:ea typeface="Georgia"/>
                <a:cs typeface="Georgia"/>
                <a:sym typeface="Georgi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43" name="Google Shape;43;p6"/>
          <p:cNvSpPr txBox="1">
            <a:spLocks noGrp="1"/>
          </p:cNvSpPr>
          <p:nvPr>
            <p:ph type="sldNum" idx="12"/>
          </p:nvPr>
        </p:nvSpPr>
        <p:spPr>
          <a:xfrm>
            <a:off x="9075419" y="6146674"/>
            <a:ext cx="2743200" cy="5748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1" i="0" u="none" strike="noStrike" cap="none">
                <a:solidFill>
                  <a:srgbClr val="BFBFBF"/>
                </a:solidFill>
                <a:latin typeface="Arial Narrow"/>
                <a:ea typeface="Arial Narrow"/>
                <a:cs typeface="Arial Narrow"/>
                <a:sym typeface="Arial Narrow"/>
              </a:defRPr>
            </a:lvl1pPr>
            <a:lvl2pPr marL="0" marR="0" lvl="1" indent="0" algn="r" rtl="0">
              <a:spcBef>
                <a:spcPts val="0"/>
              </a:spcBef>
              <a:buNone/>
              <a:defRPr sz="1200" b="1" i="0" u="none" strike="noStrike" cap="none">
                <a:solidFill>
                  <a:srgbClr val="BFBFBF"/>
                </a:solidFill>
                <a:latin typeface="Arial Narrow"/>
                <a:ea typeface="Arial Narrow"/>
                <a:cs typeface="Arial Narrow"/>
                <a:sym typeface="Arial Narrow"/>
              </a:defRPr>
            </a:lvl2pPr>
            <a:lvl3pPr marL="0" marR="0" lvl="2" indent="0" algn="r" rtl="0">
              <a:spcBef>
                <a:spcPts val="0"/>
              </a:spcBef>
              <a:buNone/>
              <a:defRPr sz="1200" b="1" i="0" u="none" strike="noStrike" cap="none">
                <a:solidFill>
                  <a:srgbClr val="BFBFBF"/>
                </a:solidFill>
                <a:latin typeface="Arial Narrow"/>
                <a:ea typeface="Arial Narrow"/>
                <a:cs typeface="Arial Narrow"/>
                <a:sym typeface="Arial Narrow"/>
              </a:defRPr>
            </a:lvl3pPr>
            <a:lvl4pPr marL="0" marR="0" lvl="3" indent="0" algn="r" rtl="0">
              <a:spcBef>
                <a:spcPts val="0"/>
              </a:spcBef>
              <a:buNone/>
              <a:defRPr sz="1200" b="1" i="0" u="none" strike="noStrike" cap="none">
                <a:solidFill>
                  <a:srgbClr val="BFBFBF"/>
                </a:solidFill>
                <a:latin typeface="Arial Narrow"/>
                <a:ea typeface="Arial Narrow"/>
                <a:cs typeface="Arial Narrow"/>
                <a:sym typeface="Arial Narrow"/>
              </a:defRPr>
            </a:lvl4pPr>
            <a:lvl5pPr marL="0" marR="0" lvl="4" indent="0" algn="r" rtl="0">
              <a:spcBef>
                <a:spcPts val="0"/>
              </a:spcBef>
              <a:buNone/>
              <a:defRPr sz="1200" b="1" i="0" u="none" strike="noStrike" cap="none">
                <a:solidFill>
                  <a:srgbClr val="BFBFBF"/>
                </a:solidFill>
                <a:latin typeface="Arial Narrow"/>
                <a:ea typeface="Arial Narrow"/>
                <a:cs typeface="Arial Narrow"/>
                <a:sym typeface="Arial Narrow"/>
              </a:defRPr>
            </a:lvl5pPr>
            <a:lvl6pPr marL="0" marR="0" lvl="5" indent="0" algn="r" rtl="0">
              <a:spcBef>
                <a:spcPts val="0"/>
              </a:spcBef>
              <a:buNone/>
              <a:defRPr sz="1200" b="1" i="0" u="none" strike="noStrike" cap="none">
                <a:solidFill>
                  <a:srgbClr val="BFBFBF"/>
                </a:solidFill>
                <a:latin typeface="Arial Narrow"/>
                <a:ea typeface="Arial Narrow"/>
                <a:cs typeface="Arial Narrow"/>
                <a:sym typeface="Arial Narrow"/>
              </a:defRPr>
            </a:lvl6pPr>
            <a:lvl7pPr marL="0" marR="0" lvl="6" indent="0" algn="r" rtl="0">
              <a:spcBef>
                <a:spcPts val="0"/>
              </a:spcBef>
              <a:buNone/>
              <a:defRPr sz="1200" b="1" i="0" u="none" strike="noStrike" cap="none">
                <a:solidFill>
                  <a:srgbClr val="BFBFBF"/>
                </a:solidFill>
                <a:latin typeface="Arial Narrow"/>
                <a:ea typeface="Arial Narrow"/>
                <a:cs typeface="Arial Narrow"/>
                <a:sym typeface="Arial Narrow"/>
              </a:defRPr>
            </a:lvl7pPr>
            <a:lvl8pPr marL="0" marR="0" lvl="7" indent="0" algn="r" rtl="0">
              <a:spcBef>
                <a:spcPts val="0"/>
              </a:spcBef>
              <a:buNone/>
              <a:defRPr sz="1200" b="1" i="0" u="none" strike="noStrike" cap="none">
                <a:solidFill>
                  <a:srgbClr val="BFBFBF"/>
                </a:solidFill>
                <a:latin typeface="Arial Narrow"/>
                <a:ea typeface="Arial Narrow"/>
                <a:cs typeface="Arial Narrow"/>
                <a:sym typeface="Arial Narrow"/>
              </a:defRPr>
            </a:lvl8pPr>
            <a:lvl9pPr marL="0" marR="0" lvl="8" indent="0" algn="r" rtl="0">
              <a:spcBef>
                <a:spcPts val="0"/>
              </a:spcBef>
              <a:buNone/>
              <a:defRPr sz="1200" b="1" i="0" u="none" strike="noStrike" cap="none">
                <a:solidFill>
                  <a:srgbClr val="BFBFBF"/>
                </a:solidFill>
                <a:latin typeface="Arial Narrow"/>
                <a:ea typeface="Arial Narrow"/>
                <a:cs typeface="Arial Narrow"/>
                <a:sym typeface="Arial Narrow"/>
              </a:defRPr>
            </a:lvl9pPr>
          </a:lstStyle>
          <a:p>
            <a:pPr marL="0" lvl="0" indent="0">
              <a:spcBef>
                <a:spcPts val="0"/>
              </a:spcBef>
              <a:spcAft>
                <a:spcPts val="0"/>
              </a:spcAft>
              <a:buNone/>
            </a:pPr>
            <a:fld id="{00000000-1234-1234-1234-123412341234}" type="slidenum">
              <a:rPr lang="en-US"/>
              <a:t>‹#›</a:t>
            </a:fld>
            <a:endParaRPr dirty="0"/>
          </a:p>
        </p:txBody>
      </p:sp>
      <p:sp>
        <p:nvSpPr>
          <p:cNvPr id="44" name="Google Shape;44;p6"/>
          <p:cNvSpPr txBox="1"/>
          <p:nvPr/>
        </p:nvSpPr>
        <p:spPr>
          <a:xfrm>
            <a:off x="432843" y="6146674"/>
            <a:ext cx="4114800" cy="574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i="0" u="none" strike="noStrike" cap="none" dirty="0">
              <a:solidFill>
                <a:srgbClr val="BFBFBF"/>
              </a:solidFill>
              <a:latin typeface="Arial Narrow"/>
              <a:ea typeface="Arial Narrow"/>
              <a:cs typeface="Arial Narrow"/>
              <a:sym typeface="Arial Narrow"/>
            </a:endParaRPr>
          </a:p>
        </p:txBody>
      </p:sp>
      <p:sp>
        <p:nvSpPr>
          <p:cNvPr id="45" name="Google Shape;45;p6"/>
          <p:cNvSpPr txBox="1"/>
          <p:nvPr/>
        </p:nvSpPr>
        <p:spPr>
          <a:xfrm>
            <a:off x="329971" y="1825625"/>
            <a:ext cx="11488500" cy="36609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90000"/>
              </a:lnSpc>
              <a:spcBef>
                <a:spcPts val="0"/>
              </a:spcBef>
              <a:spcAft>
                <a:spcPts val="0"/>
              </a:spcAft>
              <a:buClr>
                <a:schemeClr val="dk1"/>
              </a:buClr>
              <a:buSzPts val="2800"/>
              <a:buFont typeface="Arial Narrow"/>
              <a:buAutoNum type="arabicPeriod"/>
            </a:pPr>
            <a:r>
              <a:rPr lang="en-US" sz="2800" dirty="0">
                <a:latin typeface="Arial Narrow"/>
                <a:ea typeface="Arial Narrow"/>
                <a:cs typeface="Arial Narrow"/>
                <a:sym typeface="Arial Narrow"/>
              </a:rPr>
              <a:t>sgrgrg</a:t>
            </a:r>
            <a:endParaRPr sz="2800" dirty="0">
              <a:latin typeface="Arial Narrow"/>
              <a:ea typeface="Arial Narrow"/>
              <a:cs typeface="Arial Narrow"/>
              <a:sym typeface="Arial Narrow"/>
            </a:endParaRPr>
          </a:p>
          <a:p>
            <a:pPr marL="457200" lvl="0" indent="-406400" rtl="0">
              <a:lnSpc>
                <a:spcPct val="90000"/>
              </a:lnSpc>
              <a:spcBef>
                <a:spcPts val="0"/>
              </a:spcBef>
              <a:spcAft>
                <a:spcPts val="0"/>
              </a:spcAft>
              <a:buSzPts val="2800"/>
              <a:buFont typeface="Arial Narrow"/>
              <a:buAutoNum type="arabicPeriod"/>
            </a:pPr>
            <a:r>
              <a:rPr lang="en-US" sz="2800" dirty="0">
                <a:solidFill>
                  <a:schemeClr val="dk1"/>
                </a:solidFill>
                <a:latin typeface="Arial Narrow"/>
                <a:ea typeface="Arial Narrow"/>
                <a:cs typeface="Arial Narrow"/>
                <a:sym typeface="Arial Narrow"/>
              </a:rPr>
              <a:t>sgrgrg</a:t>
            </a:r>
            <a:endParaRPr sz="2800" dirty="0">
              <a:solidFill>
                <a:schemeClr val="dk1"/>
              </a:solidFill>
              <a:latin typeface="Arial Narrow"/>
              <a:ea typeface="Arial Narrow"/>
              <a:cs typeface="Arial Narrow"/>
              <a:sym typeface="Arial Narrow"/>
            </a:endParaRPr>
          </a:p>
          <a:p>
            <a:pPr marL="457200" lvl="0" indent="-406400" rtl="0">
              <a:lnSpc>
                <a:spcPct val="90000"/>
              </a:lnSpc>
              <a:spcBef>
                <a:spcPts val="0"/>
              </a:spcBef>
              <a:spcAft>
                <a:spcPts val="0"/>
              </a:spcAft>
              <a:buClr>
                <a:schemeClr val="dk1"/>
              </a:buClr>
              <a:buSzPts val="2800"/>
              <a:buFont typeface="Arial Narrow"/>
              <a:buAutoNum type="arabicPeriod"/>
            </a:pPr>
            <a:endParaRPr sz="2800" dirty="0">
              <a:solidFill>
                <a:schemeClr val="dk1"/>
              </a:solidFill>
              <a:latin typeface="Arial Narrow"/>
              <a:ea typeface="Arial Narrow"/>
              <a:cs typeface="Arial Narrow"/>
              <a:sym typeface="Arial Narrow"/>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ullet list 1">
  <p:cSld name="Title Only_1_1">
    <p:spTree>
      <p:nvGrpSpPr>
        <p:cNvPr id="1" name="Shape 46"/>
        <p:cNvGrpSpPr/>
        <p:nvPr/>
      </p:nvGrpSpPr>
      <p:grpSpPr>
        <a:xfrm>
          <a:off x="0" y="0"/>
          <a:ext cx="0" cy="0"/>
          <a:chOff x="0" y="0"/>
          <a:chExt cx="0" cy="0"/>
        </a:xfrm>
      </p:grpSpPr>
      <p:sp>
        <p:nvSpPr>
          <p:cNvPr id="47" name="Google Shape;47;p7"/>
          <p:cNvSpPr txBox="1">
            <a:spLocks noGrp="1"/>
          </p:cNvSpPr>
          <p:nvPr>
            <p:ph type="title"/>
          </p:nvPr>
        </p:nvSpPr>
        <p:spPr>
          <a:xfrm>
            <a:off x="329972" y="556896"/>
            <a:ext cx="11488500" cy="1145100"/>
          </a:xfrm>
          <a:prstGeom prst="rect">
            <a:avLst/>
          </a:prstGeom>
          <a:noFill/>
          <a:ln>
            <a:noFill/>
          </a:ln>
        </p:spPr>
        <p:txBody>
          <a:bodyPr spcFirstLastPara="1" wrap="square" lIns="91425" tIns="45700" rIns="91425" bIns="45700" anchor="t" anchorCtr="0"/>
          <a:lstStyle>
            <a:lvl1pPr marR="0" lvl="0" algn="l" rtl="0">
              <a:lnSpc>
                <a:spcPct val="90000"/>
              </a:lnSpc>
              <a:spcBef>
                <a:spcPts val="0"/>
              </a:spcBef>
              <a:spcAft>
                <a:spcPts val="0"/>
              </a:spcAft>
              <a:buClr>
                <a:schemeClr val="dk1"/>
              </a:buClr>
              <a:buSzPts val="4400"/>
              <a:buFont typeface="Georgia"/>
              <a:buNone/>
              <a:defRPr sz="4400" b="0" i="0" u="none" strike="noStrike" cap="none">
                <a:solidFill>
                  <a:schemeClr val="dk1"/>
                </a:solidFill>
                <a:latin typeface="Georgia"/>
                <a:ea typeface="Georgia"/>
                <a:cs typeface="Georgia"/>
                <a:sym typeface="Georgi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49" name="Google Shape;49;p7"/>
          <p:cNvSpPr txBox="1">
            <a:spLocks noGrp="1"/>
          </p:cNvSpPr>
          <p:nvPr>
            <p:ph type="sldNum" idx="12"/>
          </p:nvPr>
        </p:nvSpPr>
        <p:spPr>
          <a:xfrm>
            <a:off x="9075419" y="6146674"/>
            <a:ext cx="2743200" cy="5748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1" i="0" u="none" strike="noStrike" cap="none">
                <a:solidFill>
                  <a:srgbClr val="BFBFBF"/>
                </a:solidFill>
                <a:latin typeface="Arial Narrow"/>
                <a:ea typeface="Arial Narrow"/>
                <a:cs typeface="Arial Narrow"/>
                <a:sym typeface="Arial Narrow"/>
              </a:defRPr>
            </a:lvl1pPr>
            <a:lvl2pPr marL="0" marR="0" lvl="1" indent="0" algn="r" rtl="0">
              <a:spcBef>
                <a:spcPts val="0"/>
              </a:spcBef>
              <a:buNone/>
              <a:defRPr sz="1200" b="1" i="0" u="none" strike="noStrike" cap="none">
                <a:solidFill>
                  <a:srgbClr val="BFBFBF"/>
                </a:solidFill>
                <a:latin typeface="Arial Narrow"/>
                <a:ea typeface="Arial Narrow"/>
                <a:cs typeface="Arial Narrow"/>
                <a:sym typeface="Arial Narrow"/>
              </a:defRPr>
            </a:lvl2pPr>
            <a:lvl3pPr marL="0" marR="0" lvl="2" indent="0" algn="r" rtl="0">
              <a:spcBef>
                <a:spcPts val="0"/>
              </a:spcBef>
              <a:buNone/>
              <a:defRPr sz="1200" b="1" i="0" u="none" strike="noStrike" cap="none">
                <a:solidFill>
                  <a:srgbClr val="BFBFBF"/>
                </a:solidFill>
                <a:latin typeface="Arial Narrow"/>
                <a:ea typeface="Arial Narrow"/>
                <a:cs typeface="Arial Narrow"/>
                <a:sym typeface="Arial Narrow"/>
              </a:defRPr>
            </a:lvl3pPr>
            <a:lvl4pPr marL="0" marR="0" lvl="3" indent="0" algn="r" rtl="0">
              <a:spcBef>
                <a:spcPts val="0"/>
              </a:spcBef>
              <a:buNone/>
              <a:defRPr sz="1200" b="1" i="0" u="none" strike="noStrike" cap="none">
                <a:solidFill>
                  <a:srgbClr val="BFBFBF"/>
                </a:solidFill>
                <a:latin typeface="Arial Narrow"/>
                <a:ea typeface="Arial Narrow"/>
                <a:cs typeface="Arial Narrow"/>
                <a:sym typeface="Arial Narrow"/>
              </a:defRPr>
            </a:lvl4pPr>
            <a:lvl5pPr marL="0" marR="0" lvl="4" indent="0" algn="r" rtl="0">
              <a:spcBef>
                <a:spcPts val="0"/>
              </a:spcBef>
              <a:buNone/>
              <a:defRPr sz="1200" b="1" i="0" u="none" strike="noStrike" cap="none">
                <a:solidFill>
                  <a:srgbClr val="BFBFBF"/>
                </a:solidFill>
                <a:latin typeface="Arial Narrow"/>
                <a:ea typeface="Arial Narrow"/>
                <a:cs typeface="Arial Narrow"/>
                <a:sym typeface="Arial Narrow"/>
              </a:defRPr>
            </a:lvl5pPr>
            <a:lvl6pPr marL="0" marR="0" lvl="5" indent="0" algn="r" rtl="0">
              <a:spcBef>
                <a:spcPts val="0"/>
              </a:spcBef>
              <a:buNone/>
              <a:defRPr sz="1200" b="1" i="0" u="none" strike="noStrike" cap="none">
                <a:solidFill>
                  <a:srgbClr val="BFBFBF"/>
                </a:solidFill>
                <a:latin typeface="Arial Narrow"/>
                <a:ea typeface="Arial Narrow"/>
                <a:cs typeface="Arial Narrow"/>
                <a:sym typeface="Arial Narrow"/>
              </a:defRPr>
            </a:lvl6pPr>
            <a:lvl7pPr marL="0" marR="0" lvl="6" indent="0" algn="r" rtl="0">
              <a:spcBef>
                <a:spcPts val="0"/>
              </a:spcBef>
              <a:buNone/>
              <a:defRPr sz="1200" b="1" i="0" u="none" strike="noStrike" cap="none">
                <a:solidFill>
                  <a:srgbClr val="BFBFBF"/>
                </a:solidFill>
                <a:latin typeface="Arial Narrow"/>
                <a:ea typeface="Arial Narrow"/>
                <a:cs typeface="Arial Narrow"/>
                <a:sym typeface="Arial Narrow"/>
              </a:defRPr>
            </a:lvl7pPr>
            <a:lvl8pPr marL="0" marR="0" lvl="7" indent="0" algn="r" rtl="0">
              <a:spcBef>
                <a:spcPts val="0"/>
              </a:spcBef>
              <a:buNone/>
              <a:defRPr sz="1200" b="1" i="0" u="none" strike="noStrike" cap="none">
                <a:solidFill>
                  <a:srgbClr val="BFBFBF"/>
                </a:solidFill>
                <a:latin typeface="Arial Narrow"/>
                <a:ea typeface="Arial Narrow"/>
                <a:cs typeface="Arial Narrow"/>
                <a:sym typeface="Arial Narrow"/>
              </a:defRPr>
            </a:lvl8pPr>
            <a:lvl9pPr marL="0" marR="0" lvl="8" indent="0" algn="r" rtl="0">
              <a:spcBef>
                <a:spcPts val="0"/>
              </a:spcBef>
              <a:buNone/>
              <a:defRPr sz="1200" b="1" i="0" u="none" strike="noStrike" cap="none">
                <a:solidFill>
                  <a:srgbClr val="BFBFBF"/>
                </a:solidFill>
                <a:latin typeface="Arial Narrow"/>
                <a:ea typeface="Arial Narrow"/>
                <a:cs typeface="Arial Narrow"/>
                <a:sym typeface="Arial Narrow"/>
              </a:defRPr>
            </a:lvl9pPr>
          </a:lstStyle>
          <a:p>
            <a:pPr marL="0" lvl="0" indent="0">
              <a:spcBef>
                <a:spcPts val="0"/>
              </a:spcBef>
              <a:spcAft>
                <a:spcPts val="0"/>
              </a:spcAft>
              <a:buNone/>
            </a:pPr>
            <a:fld id="{00000000-1234-1234-1234-123412341234}" type="slidenum">
              <a:rPr lang="en-US"/>
              <a:t>‹#›</a:t>
            </a:fld>
            <a:endParaRPr dirty="0"/>
          </a:p>
        </p:txBody>
      </p:sp>
      <p:sp>
        <p:nvSpPr>
          <p:cNvPr id="50" name="Google Shape;50;p7"/>
          <p:cNvSpPr txBox="1"/>
          <p:nvPr/>
        </p:nvSpPr>
        <p:spPr>
          <a:xfrm>
            <a:off x="432843" y="6146674"/>
            <a:ext cx="4114800" cy="574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i="0" u="none" strike="noStrike" cap="none" dirty="0">
              <a:solidFill>
                <a:srgbClr val="BFBFBF"/>
              </a:solidFill>
              <a:latin typeface="Arial Narrow"/>
              <a:ea typeface="Arial Narrow"/>
              <a:cs typeface="Arial Narrow"/>
              <a:sym typeface="Arial Narrow"/>
            </a:endParaRPr>
          </a:p>
        </p:txBody>
      </p:sp>
      <p:sp>
        <p:nvSpPr>
          <p:cNvPr id="51" name="Google Shape;51;p7"/>
          <p:cNvSpPr txBox="1"/>
          <p:nvPr/>
        </p:nvSpPr>
        <p:spPr>
          <a:xfrm>
            <a:off x="329971" y="1825625"/>
            <a:ext cx="11488500" cy="3660900"/>
          </a:xfrm>
          <a:prstGeom prst="rect">
            <a:avLst/>
          </a:prstGeom>
          <a:noFill/>
          <a:ln>
            <a:noFill/>
          </a:ln>
        </p:spPr>
        <p:txBody>
          <a:bodyPr spcFirstLastPara="1" wrap="square" lIns="91425" tIns="45700" rIns="91425" bIns="45700" anchor="t" anchorCtr="0">
            <a:noAutofit/>
          </a:bodyPr>
          <a:lstStyle/>
          <a:p>
            <a:pPr marL="457200" marR="0" lvl="0" indent="-381000" algn="l" rtl="0">
              <a:lnSpc>
                <a:spcPct val="90000"/>
              </a:lnSpc>
              <a:spcBef>
                <a:spcPts val="0"/>
              </a:spcBef>
              <a:spcAft>
                <a:spcPts val="0"/>
              </a:spcAft>
              <a:buClr>
                <a:schemeClr val="dk1"/>
              </a:buClr>
              <a:buSzPts val="2400"/>
              <a:buFont typeface="Arial Narrow"/>
              <a:buChar char="●"/>
            </a:pPr>
            <a:r>
              <a:rPr lang="en-US" sz="2800" dirty="0">
                <a:latin typeface="Arial Narrow"/>
                <a:ea typeface="Arial Narrow"/>
                <a:cs typeface="Arial Narrow"/>
                <a:sym typeface="Arial Narrow"/>
              </a:rPr>
              <a:t>sgrgrg</a:t>
            </a:r>
            <a:endParaRPr sz="2800" dirty="0">
              <a:latin typeface="Arial Narrow"/>
              <a:ea typeface="Arial Narrow"/>
              <a:cs typeface="Arial Narrow"/>
              <a:sym typeface="Arial Narrow"/>
            </a:endParaRPr>
          </a:p>
          <a:p>
            <a:pPr marL="457200" lvl="0" indent="-381000" rtl="0">
              <a:lnSpc>
                <a:spcPct val="90000"/>
              </a:lnSpc>
              <a:spcBef>
                <a:spcPts val="0"/>
              </a:spcBef>
              <a:spcAft>
                <a:spcPts val="0"/>
              </a:spcAft>
              <a:buSzPts val="2400"/>
              <a:buFont typeface="Arial Narrow"/>
              <a:buChar char="●"/>
            </a:pPr>
            <a:r>
              <a:rPr lang="en-US" sz="2800" dirty="0">
                <a:solidFill>
                  <a:schemeClr val="dk1"/>
                </a:solidFill>
                <a:latin typeface="Arial Narrow"/>
                <a:ea typeface="Arial Narrow"/>
                <a:cs typeface="Arial Narrow"/>
                <a:sym typeface="Arial Narrow"/>
              </a:rPr>
              <a:t>sgrgrg</a:t>
            </a:r>
            <a:endParaRPr sz="2800" dirty="0">
              <a:solidFill>
                <a:schemeClr val="dk1"/>
              </a:solidFill>
              <a:latin typeface="Arial Narrow"/>
              <a:ea typeface="Arial Narrow"/>
              <a:cs typeface="Arial Narrow"/>
              <a:sym typeface="Arial Narrow"/>
            </a:endParaRPr>
          </a:p>
          <a:p>
            <a:pPr marL="457200" lvl="0" indent="-381000" rtl="0">
              <a:lnSpc>
                <a:spcPct val="90000"/>
              </a:lnSpc>
              <a:spcBef>
                <a:spcPts val="0"/>
              </a:spcBef>
              <a:spcAft>
                <a:spcPts val="0"/>
              </a:spcAft>
              <a:buClr>
                <a:schemeClr val="dk1"/>
              </a:buClr>
              <a:buSzPts val="2400"/>
              <a:buFont typeface="Arial Narrow"/>
              <a:buChar char="●"/>
            </a:pPr>
            <a:endParaRPr sz="2800" dirty="0">
              <a:solidFill>
                <a:schemeClr val="dk1"/>
              </a:solidFill>
              <a:latin typeface="Arial Narrow"/>
              <a:ea typeface="Arial Narrow"/>
              <a:cs typeface="Arial Narrow"/>
              <a:sym typeface="Arial Narrow"/>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59"/>
        <p:cNvGrpSpPr/>
        <p:nvPr/>
      </p:nvGrpSpPr>
      <p:grpSpPr>
        <a:xfrm>
          <a:off x="0" y="0"/>
          <a:ext cx="0" cy="0"/>
          <a:chOff x="0" y="0"/>
          <a:chExt cx="0" cy="0"/>
        </a:xfrm>
      </p:grpSpPr>
      <p:sp>
        <p:nvSpPr>
          <p:cNvPr id="60" name="Google Shape;60;p9"/>
          <p:cNvSpPr/>
          <p:nvPr/>
        </p:nvSpPr>
        <p:spPr>
          <a:xfrm>
            <a:off x="0" y="5955030"/>
            <a:ext cx="12192000" cy="902970"/>
          </a:xfrm>
          <a:prstGeom prst="rect">
            <a:avLst/>
          </a:prstGeom>
          <a:solidFill>
            <a:srgbClr val="A41E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61" name="Google Shape;61;p9"/>
          <p:cNvSpPr txBox="1">
            <a:spLocks noGrp="1"/>
          </p:cNvSpPr>
          <p:nvPr>
            <p:ph type="body" idx="1"/>
          </p:nvPr>
        </p:nvSpPr>
        <p:spPr>
          <a:xfrm>
            <a:off x="329972" y="1825625"/>
            <a:ext cx="5625057" cy="3763645"/>
          </a:xfrm>
          <a:prstGeom prst="rect">
            <a:avLst/>
          </a:prstGeom>
          <a:noFill/>
          <a:ln>
            <a:noFill/>
          </a:ln>
        </p:spPr>
        <p:txBody>
          <a:bodyPr spcFirstLastPara="1" wrap="square" lIns="91425" tIns="45700" rIns="91425" bIns="45700" anchor="t" anchorCtr="0"/>
          <a:lstStyle>
            <a:lvl1pPr marL="457200" marR="0" lvl="0" indent="-406400" algn="l" rtl="0">
              <a:lnSpc>
                <a:spcPct val="125000"/>
              </a:lnSpc>
              <a:spcBef>
                <a:spcPts val="1000"/>
              </a:spcBef>
              <a:spcAft>
                <a:spcPts val="0"/>
              </a:spcAft>
              <a:buClr>
                <a:srgbClr val="A41E35"/>
              </a:buClr>
              <a:buSzPts val="2800"/>
              <a:buFont typeface="Arial"/>
              <a:buChar char="•"/>
              <a:defRPr sz="2800" b="1" i="0" u="none" strike="noStrike" cap="none">
                <a:solidFill>
                  <a:schemeClr val="dk1"/>
                </a:solidFill>
                <a:latin typeface="Arial Narrow"/>
                <a:ea typeface="Arial Narrow"/>
                <a:cs typeface="Arial Narrow"/>
                <a:sym typeface="Arial Narrow"/>
              </a:defRPr>
            </a:lvl1pPr>
            <a:lvl2pPr marL="914400" marR="0" lvl="1" indent="-381000" algn="l" rtl="0">
              <a:lnSpc>
                <a:spcPct val="125000"/>
              </a:lnSpc>
              <a:spcBef>
                <a:spcPts val="500"/>
              </a:spcBef>
              <a:spcAft>
                <a:spcPts val="0"/>
              </a:spcAft>
              <a:buClr>
                <a:srgbClr val="A41E35"/>
              </a:buClr>
              <a:buSzPts val="2400"/>
              <a:buFont typeface="Arial"/>
              <a:buChar char="•"/>
              <a:defRPr sz="2400" b="1" i="0" u="none" strike="noStrike" cap="none">
                <a:solidFill>
                  <a:schemeClr val="dk1"/>
                </a:solidFill>
                <a:latin typeface="Arial Narrow"/>
                <a:ea typeface="Arial Narrow"/>
                <a:cs typeface="Arial Narrow"/>
                <a:sym typeface="Arial Narrow"/>
              </a:defRPr>
            </a:lvl2pPr>
            <a:lvl3pPr marL="1371600" marR="0" lvl="2" indent="-355600" algn="l" rtl="0">
              <a:lnSpc>
                <a:spcPct val="125000"/>
              </a:lnSpc>
              <a:spcBef>
                <a:spcPts val="500"/>
              </a:spcBef>
              <a:spcAft>
                <a:spcPts val="0"/>
              </a:spcAft>
              <a:buClr>
                <a:srgbClr val="A41E35"/>
              </a:buClr>
              <a:buSzPts val="2000"/>
              <a:buFont typeface="Arial"/>
              <a:buChar char="•"/>
              <a:defRPr sz="2000" b="1" i="0" u="none" strike="noStrike" cap="none">
                <a:solidFill>
                  <a:schemeClr val="dk1"/>
                </a:solidFill>
                <a:latin typeface="Arial Narrow"/>
                <a:ea typeface="Arial Narrow"/>
                <a:cs typeface="Arial Narrow"/>
                <a:sym typeface="Arial Narrow"/>
              </a:defRPr>
            </a:lvl3pPr>
            <a:lvl4pPr marL="1828800" marR="0" lvl="3" indent="-342900" algn="l" rtl="0">
              <a:lnSpc>
                <a:spcPct val="125000"/>
              </a:lnSpc>
              <a:spcBef>
                <a:spcPts val="500"/>
              </a:spcBef>
              <a:spcAft>
                <a:spcPts val="0"/>
              </a:spcAft>
              <a:buClr>
                <a:srgbClr val="A41E35"/>
              </a:buClr>
              <a:buSzPts val="1800"/>
              <a:buFont typeface="Arial"/>
              <a:buChar char="•"/>
              <a:defRPr sz="1800" b="1" i="0" u="none" strike="noStrike" cap="none">
                <a:solidFill>
                  <a:schemeClr val="dk1"/>
                </a:solidFill>
                <a:latin typeface="Arial Narrow"/>
                <a:ea typeface="Arial Narrow"/>
                <a:cs typeface="Arial Narrow"/>
                <a:sym typeface="Arial Narrow"/>
              </a:defRPr>
            </a:lvl4pPr>
            <a:lvl5pPr marL="2286000" marR="0" lvl="4" indent="-342900" algn="l" rtl="0">
              <a:lnSpc>
                <a:spcPct val="125000"/>
              </a:lnSpc>
              <a:spcBef>
                <a:spcPts val="500"/>
              </a:spcBef>
              <a:spcAft>
                <a:spcPts val="0"/>
              </a:spcAft>
              <a:buClr>
                <a:srgbClr val="A41E35"/>
              </a:buClr>
              <a:buSzPts val="1800"/>
              <a:buFont typeface="Arial"/>
              <a:buChar char="•"/>
              <a:defRPr sz="1800" b="1" i="0" u="none" strike="noStrike" cap="none">
                <a:solidFill>
                  <a:schemeClr val="dk1"/>
                </a:solidFill>
                <a:latin typeface="Arial Narrow"/>
                <a:ea typeface="Arial Narrow"/>
                <a:cs typeface="Arial Narrow"/>
                <a:sym typeface="Arial Narrow"/>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2" name="Google Shape;62;p9"/>
          <p:cNvSpPr txBox="1">
            <a:spLocks noGrp="1"/>
          </p:cNvSpPr>
          <p:nvPr>
            <p:ph type="sldNum" idx="12"/>
          </p:nvPr>
        </p:nvSpPr>
        <p:spPr>
          <a:xfrm>
            <a:off x="9075419" y="6146674"/>
            <a:ext cx="2743200" cy="574802"/>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1" i="0" u="none" strike="noStrike" cap="none">
                <a:solidFill>
                  <a:schemeClr val="lt1"/>
                </a:solidFill>
                <a:latin typeface="Arial Narrow"/>
                <a:ea typeface="Arial Narrow"/>
                <a:cs typeface="Arial Narrow"/>
                <a:sym typeface="Arial Narrow"/>
              </a:defRPr>
            </a:lvl1pPr>
            <a:lvl2pPr marL="0" marR="0" lvl="1" indent="0" algn="r" rtl="0">
              <a:spcBef>
                <a:spcPts val="0"/>
              </a:spcBef>
              <a:buNone/>
              <a:defRPr sz="1200" b="1" i="0" u="none" strike="noStrike" cap="none">
                <a:solidFill>
                  <a:schemeClr val="lt1"/>
                </a:solidFill>
                <a:latin typeface="Arial Narrow"/>
                <a:ea typeface="Arial Narrow"/>
                <a:cs typeface="Arial Narrow"/>
                <a:sym typeface="Arial Narrow"/>
              </a:defRPr>
            </a:lvl2pPr>
            <a:lvl3pPr marL="0" marR="0" lvl="2" indent="0" algn="r" rtl="0">
              <a:spcBef>
                <a:spcPts val="0"/>
              </a:spcBef>
              <a:buNone/>
              <a:defRPr sz="1200" b="1" i="0" u="none" strike="noStrike" cap="none">
                <a:solidFill>
                  <a:schemeClr val="lt1"/>
                </a:solidFill>
                <a:latin typeface="Arial Narrow"/>
                <a:ea typeface="Arial Narrow"/>
                <a:cs typeface="Arial Narrow"/>
                <a:sym typeface="Arial Narrow"/>
              </a:defRPr>
            </a:lvl3pPr>
            <a:lvl4pPr marL="0" marR="0" lvl="3" indent="0" algn="r" rtl="0">
              <a:spcBef>
                <a:spcPts val="0"/>
              </a:spcBef>
              <a:buNone/>
              <a:defRPr sz="1200" b="1" i="0" u="none" strike="noStrike" cap="none">
                <a:solidFill>
                  <a:schemeClr val="lt1"/>
                </a:solidFill>
                <a:latin typeface="Arial Narrow"/>
                <a:ea typeface="Arial Narrow"/>
                <a:cs typeface="Arial Narrow"/>
                <a:sym typeface="Arial Narrow"/>
              </a:defRPr>
            </a:lvl4pPr>
            <a:lvl5pPr marL="0" marR="0" lvl="4" indent="0" algn="r" rtl="0">
              <a:spcBef>
                <a:spcPts val="0"/>
              </a:spcBef>
              <a:buNone/>
              <a:defRPr sz="1200" b="1" i="0" u="none" strike="noStrike" cap="none">
                <a:solidFill>
                  <a:schemeClr val="lt1"/>
                </a:solidFill>
                <a:latin typeface="Arial Narrow"/>
                <a:ea typeface="Arial Narrow"/>
                <a:cs typeface="Arial Narrow"/>
                <a:sym typeface="Arial Narrow"/>
              </a:defRPr>
            </a:lvl5pPr>
            <a:lvl6pPr marL="0" marR="0" lvl="5" indent="0" algn="r" rtl="0">
              <a:spcBef>
                <a:spcPts val="0"/>
              </a:spcBef>
              <a:buNone/>
              <a:defRPr sz="1200" b="1" i="0" u="none" strike="noStrike" cap="none">
                <a:solidFill>
                  <a:schemeClr val="lt1"/>
                </a:solidFill>
                <a:latin typeface="Arial Narrow"/>
                <a:ea typeface="Arial Narrow"/>
                <a:cs typeface="Arial Narrow"/>
                <a:sym typeface="Arial Narrow"/>
              </a:defRPr>
            </a:lvl6pPr>
            <a:lvl7pPr marL="0" marR="0" lvl="6" indent="0" algn="r" rtl="0">
              <a:spcBef>
                <a:spcPts val="0"/>
              </a:spcBef>
              <a:buNone/>
              <a:defRPr sz="1200" b="1" i="0" u="none" strike="noStrike" cap="none">
                <a:solidFill>
                  <a:schemeClr val="lt1"/>
                </a:solidFill>
                <a:latin typeface="Arial Narrow"/>
                <a:ea typeface="Arial Narrow"/>
                <a:cs typeface="Arial Narrow"/>
                <a:sym typeface="Arial Narrow"/>
              </a:defRPr>
            </a:lvl7pPr>
            <a:lvl8pPr marL="0" marR="0" lvl="7" indent="0" algn="r" rtl="0">
              <a:spcBef>
                <a:spcPts val="0"/>
              </a:spcBef>
              <a:buNone/>
              <a:defRPr sz="1200" b="1" i="0" u="none" strike="noStrike" cap="none">
                <a:solidFill>
                  <a:schemeClr val="lt1"/>
                </a:solidFill>
                <a:latin typeface="Arial Narrow"/>
                <a:ea typeface="Arial Narrow"/>
                <a:cs typeface="Arial Narrow"/>
                <a:sym typeface="Arial Narrow"/>
              </a:defRPr>
            </a:lvl8pPr>
            <a:lvl9pPr marL="0" marR="0" lvl="8" indent="0" algn="r" rtl="0">
              <a:spcBef>
                <a:spcPts val="0"/>
              </a:spcBef>
              <a:buNone/>
              <a:defRPr sz="1200" b="1" i="0" u="none" strike="noStrike" cap="none">
                <a:solidFill>
                  <a:schemeClr val="lt1"/>
                </a:solidFill>
                <a:latin typeface="Arial Narrow"/>
                <a:ea typeface="Arial Narrow"/>
                <a:cs typeface="Arial Narrow"/>
                <a:sym typeface="Arial Narrow"/>
              </a:defRPr>
            </a:lvl9pPr>
          </a:lstStyle>
          <a:p>
            <a:pPr marL="0" lvl="0" indent="0">
              <a:spcBef>
                <a:spcPts val="0"/>
              </a:spcBef>
              <a:spcAft>
                <a:spcPts val="0"/>
              </a:spcAft>
              <a:buNone/>
            </a:pPr>
            <a:fld id="{00000000-1234-1234-1234-123412341234}" type="slidenum">
              <a:rPr lang="en-US"/>
              <a:t>‹#›</a:t>
            </a:fld>
            <a:endParaRPr dirty="0"/>
          </a:p>
        </p:txBody>
      </p:sp>
      <p:sp>
        <p:nvSpPr>
          <p:cNvPr id="63" name="Google Shape;63;p9"/>
          <p:cNvSpPr txBox="1">
            <a:spLocks noGrp="1"/>
          </p:cNvSpPr>
          <p:nvPr>
            <p:ph type="title"/>
          </p:nvPr>
        </p:nvSpPr>
        <p:spPr>
          <a:xfrm>
            <a:off x="329972" y="556896"/>
            <a:ext cx="11488647" cy="1145222"/>
          </a:xfrm>
          <a:prstGeom prst="rect">
            <a:avLst/>
          </a:prstGeom>
          <a:noFill/>
          <a:ln>
            <a:noFill/>
          </a:ln>
        </p:spPr>
        <p:txBody>
          <a:bodyPr spcFirstLastPara="1" wrap="square" lIns="91425" tIns="45700" rIns="91425" bIns="45700" anchor="t" anchorCtr="0"/>
          <a:lstStyle>
            <a:lvl1pPr marR="0" lvl="0" algn="l" rtl="0">
              <a:lnSpc>
                <a:spcPct val="90000"/>
              </a:lnSpc>
              <a:spcBef>
                <a:spcPts val="0"/>
              </a:spcBef>
              <a:spcAft>
                <a:spcPts val="0"/>
              </a:spcAft>
              <a:buClr>
                <a:schemeClr val="dk1"/>
              </a:buClr>
              <a:buSzPts val="4400"/>
              <a:buFont typeface="Georgia"/>
              <a:buNone/>
              <a:defRPr sz="4400" b="0"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65" name="Google Shape;65;p9"/>
          <p:cNvPicPr preferRelativeResize="0"/>
          <p:nvPr/>
        </p:nvPicPr>
        <p:blipFill rotWithShape="1">
          <a:blip r:embed="rId2">
            <a:alphaModFix/>
          </a:blip>
          <a:srcRect/>
          <a:stretch/>
        </p:blipFill>
        <p:spPr>
          <a:xfrm>
            <a:off x="329973" y="6146673"/>
            <a:ext cx="2320018" cy="519684"/>
          </a:xfrm>
          <a:prstGeom prst="rect">
            <a:avLst/>
          </a:prstGeom>
          <a:noFill/>
          <a:ln>
            <a:noFill/>
          </a:ln>
        </p:spPr>
      </p:pic>
      <p:sp>
        <p:nvSpPr>
          <p:cNvPr id="66" name="Google Shape;66;p9"/>
          <p:cNvSpPr txBox="1">
            <a:spLocks noGrp="1"/>
          </p:cNvSpPr>
          <p:nvPr>
            <p:ph type="body" idx="2"/>
          </p:nvPr>
        </p:nvSpPr>
        <p:spPr>
          <a:xfrm>
            <a:off x="6193562" y="1825625"/>
            <a:ext cx="5625057" cy="3763645"/>
          </a:xfrm>
          <a:prstGeom prst="rect">
            <a:avLst/>
          </a:prstGeom>
          <a:noFill/>
          <a:ln>
            <a:noFill/>
          </a:ln>
        </p:spPr>
        <p:txBody>
          <a:bodyPr spcFirstLastPara="1" wrap="square" lIns="91425" tIns="45700" rIns="91425" bIns="45700" anchor="t" anchorCtr="0"/>
          <a:lstStyle>
            <a:lvl1pPr marL="457200" marR="0" lvl="0" indent="-406400" algn="l" rtl="0">
              <a:lnSpc>
                <a:spcPct val="125000"/>
              </a:lnSpc>
              <a:spcBef>
                <a:spcPts val="1000"/>
              </a:spcBef>
              <a:spcAft>
                <a:spcPts val="0"/>
              </a:spcAft>
              <a:buClr>
                <a:srgbClr val="A41E35"/>
              </a:buClr>
              <a:buSzPts val="2800"/>
              <a:buFont typeface="Arial"/>
              <a:buChar char="•"/>
              <a:defRPr sz="2800" b="1" i="0" u="none" strike="noStrike" cap="none">
                <a:solidFill>
                  <a:schemeClr val="dk1"/>
                </a:solidFill>
                <a:latin typeface="Arial Narrow"/>
                <a:ea typeface="Arial Narrow"/>
                <a:cs typeface="Arial Narrow"/>
                <a:sym typeface="Arial Narrow"/>
              </a:defRPr>
            </a:lvl1pPr>
            <a:lvl2pPr marL="914400" marR="0" lvl="1" indent="-381000" algn="l" rtl="0">
              <a:lnSpc>
                <a:spcPct val="125000"/>
              </a:lnSpc>
              <a:spcBef>
                <a:spcPts val="500"/>
              </a:spcBef>
              <a:spcAft>
                <a:spcPts val="0"/>
              </a:spcAft>
              <a:buClr>
                <a:srgbClr val="A41E35"/>
              </a:buClr>
              <a:buSzPts val="2400"/>
              <a:buFont typeface="Arial"/>
              <a:buChar char="•"/>
              <a:defRPr sz="2400" b="1" i="0" u="none" strike="noStrike" cap="none">
                <a:solidFill>
                  <a:schemeClr val="dk1"/>
                </a:solidFill>
                <a:latin typeface="Arial Narrow"/>
                <a:ea typeface="Arial Narrow"/>
                <a:cs typeface="Arial Narrow"/>
                <a:sym typeface="Arial Narrow"/>
              </a:defRPr>
            </a:lvl2pPr>
            <a:lvl3pPr marL="1371600" marR="0" lvl="2" indent="-355600" algn="l" rtl="0">
              <a:lnSpc>
                <a:spcPct val="125000"/>
              </a:lnSpc>
              <a:spcBef>
                <a:spcPts val="500"/>
              </a:spcBef>
              <a:spcAft>
                <a:spcPts val="0"/>
              </a:spcAft>
              <a:buClr>
                <a:srgbClr val="A41E35"/>
              </a:buClr>
              <a:buSzPts val="2000"/>
              <a:buFont typeface="Arial"/>
              <a:buChar char="•"/>
              <a:defRPr sz="2000" b="1" i="0" u="none" strike="noStrike" cap="none">
                <a:solidFill>
                  <a:schemeClr val="dk1"/>
                </a:solidFill>
                <a:latin typeface="Arial Narrow"/>
                <a:ea typeface="Arial Narrow"/>
                <a:cs typeface="Arial Narrow"/>
                <a:sym typeface="Arial Narrow"/>
              </a:defRPr>
            </a:lvl3pPr>
            <a:lvl4pPr marL="1828800" marR="0" lvl="3" indent="-342900" algn="l" rtl="0">
              <a:lnSpc>
                <a:spcPct val="125000"/>
              </a:lnSpc>
              <a:spcBef>
                <a:spcPts val="500"/>
              </a:spcBef>
              <a:spcAft>
                <a:spcPts val="0"/>
              </a:spcAft>
              <a:buClr>
                <a:srgbClr val="A41E35"/>
              </a:buClr>
              <a:buSzPts val="1800"/>
              <a:buFont typeface="Arial"/>
              <a:buChar char="•"/>
              <a:defRPr sz="1800" b="1" i="0" u="none" strike="noStrike" cap="none">
                <a:solidFill>
                  <a:schemeClr val="dk1"/>
                </a:solidFill>
                <a:latin typeface="Arial Narrow"/>
                <a:ea typeface="Arial Narrow"/>
                <a:cs typeface="Arial Narrow"/>
                <a:sym typeface="Arial Narrow"/>
              </a:defRPr>
            </a:lvl4pPr>
            <a:lvl5pPr marL="2286000" marR="0" lvl="4" indent="-342900" algn="l" rtl="0">
              <a:lnSpc>
                <a:spcPct val="125000"/>
              </a:lnSpc>
              <a:spcBef>
                <a:spcPts val="500"/>
              </a:spcBef>
              <a:spcAft>
                <a:spcPts val="0"/>
              </a:spcAft>
              <a:buClr>
                <a:srgbClr val="A41E35"/>
              </a:buClr>
              <a:buSzPts val="1800"/>
              <a:buFont typeface="Arial"/>
              <a:buChar char="•"/>
              <a:defRPr sz="1800" b="1" i="0" u="none" strike="noStrike" cap="none">
                <a:solidFill>
                  <a:schemeClr val="dk1"/>
                </a:solidFill>
                <a:latin typeface="Arial Narrow"/>
                <a:ea typeface="Arial Narrow"/>
                <a:cs typeface="Arial Narrow"/>
                <a:sym typeface="Arial Narrow"/>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78"/>
        <p:cNvGrpSpPr/>
        <p:nvPr/>
      </p:nvGrpSpPr>
      <p:grpSpPr>
        <a:xfrm>
          <a:off x="0" y="0"/>
          <a:ext cx="0" cy="0"/>
          <a:chOff x="0" y="0"/>
          <a:chExt cx="0" cy="0"/>
        </a:xfrm>
      </p:grpSpPr>
      <p:sp>
        <p:nvSpPr>
          <p:cNvPr id="79" name="Google Shape;79;p13"/>
          <p:cNvSpPr txBox="1">
            <a:spLocks noGrp="1"/>
          </p:cNvSpPr>
          <p:nvPr>
            <p:ph type="body" idx="1"/>
          </p:nvPr>
        </p:nvSpPr>
        <p:spPr>
          <a:xfrm>
            <a:off x="432843" y="2068829"/>
            <a:ext cx="5522187" cy="436245"/>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rgbClr val="A41E35"/>
              </a:buClr>
              <a:buSzPts val="1800"/>
              <a:buFont typeface="Arial"/>
              <a:buNone/>
              <a:defRPr sz="1800" b="1" i="0" u="none" strike="noStrike" cap="none">
                <a:solidFill>
                  <a:srgbClr val="A41E35"/>
                </a:solidFill>
                <a:latin typeface="Arial Narrow"/>
                <a:ea typeface="Arial Narrow"/>
                <a:cs typeface="Arial Narrow"/>
                <a:sym typeface="Arial Narrow"/>
              </a:defRPr>
            </a:lvl1pPr>
            <a:lvl2pPr marL="914400" marR="0" lvl="1" indent="-228600" algn="l" rtl="0">
              <a:lnSpc>
                <a:spcPct val="90000"/>
              </a:lnSpc>
              <a:spcBef>
                <a:spcPts val="500"/>
              </a:spcBef>
              <a:spcAft>
                <a:spcPts val="0"/>
              </a:spcAft>
              <a:buClr>
                <a:srgbClr val="A41E35"/>
              </a:buClr>
              <a:buSzPts val="2000"/>
              <a:buFont typeface="Arial"/>
              <a:buNone/>
              <a:defRPr sz="2000" b="1" i="0" u="none" strike="noStrike" cap="none">
                <a:solidFill>
                  <a:schemeClr val="dk1"/>
                </a:solidFill>
                <a:latin typeface="Arial Narrow"/>
                <a:ea typeface="Arial Narrow"/>
                <a:cs typeface="Arial Narrow"/>
                <a:sym typeface="Arial Narrow"/>
              </a:defRPr>
            </a:lvl2pPr>
            <a:lvl3pPr marL="1371600" marR="0" lvl="2" indent="-228600" algn="l" rtl="0">
              <a:lnSpc>
                <a:spcPct val="90000"/>
              </a:lnSpc>
              <a:spcBef>
                <a:spcPts val="500"/>
              </a:spcBef>
              <a:spcAft>
                <a:spcPts val="0"/>
              </a:spcAft>
              <a:buClr>
                <a:srgbClr val="A41E35"/>
              </a:buClr>
              <a:buSzPts val="1800"/>
              <a:buFont typeface="Arial"/>
              <a:buNone/>
              <a:defRPr sz="1800" b="1" i="0" u="none" strike="noStrike" cap="none">
                <a:solidFill>
                  <a:schemeClr val="dk1"/>
                </a:solidFill>
                <a:latin typeface="Arial Narrow"/>
                <a:ea typeface="Arial Narrow"/>
                <a:cs typeface="Arial Narrow"/>
                <a:sym typeface="Arial Narrow"/>
              </a:defRPr>
            </a:lvl3pPr>
            <a:lvl4pPr marL="1828800" marR="0" lvl="3" indent="-228600" algn="l" rtl="0">
              <a:lnSpc>
                <a:spcPct val="90000"/>
              </a:lnSpc>
              <a:spcBef>
                <a:spcPts val="500"/>
              </a:spcBef>
              <a:spcAft>
                <a:spcPts val="0"/>
              </a:spcAft>
              <a:buClr>
                <a:srgbClr val="A41E35"/>
              </a:buClr>
              <a:buSzPts val="1600"/>
              <a:buFont typeface="Arial"/>
              <a:buNone/>
              <a:defRPr sz="1600" b="1" i="0" u="none" strike="noStrike" cap="none">
                <a:solidFill>
                  <a:schemeClr val="dk1"/>
                </a:solidFill>
                <a:latin typeface="Arial Narrow"/>
                <a:ea typeface="Arial Narrow"/>
                <a:cs typeface="Arial Narrow"/>
                <a:sym typeface="Arial Narrow"/>
              </a:defRPr>
            </a:lvl4pPr>
            <a:lvl5pPr marL="2286000" marR="0" lvl="4" indent="-228600" algn="l" rtl="0">
              <a:lnSpc>
                <a:spcPct val="90000"/>
              </a:lnSpc>
              <a:spcBef>
                <a:spcPts val="500"/>
              </a:spcBef>
              <a:spcAft>
                <a:spcPts val="0"/>
              </a:spcAft>
              <a:buClr>
                <a:srgbClr val="A41E35"/>
              </a:buClr>
              <a:buSzPts val="1600"/>
              <a:buFont typeface="Arial"/>
              <a:buNone/>
              <a:defRPr sz="1600" b="1" i="0" u="none" strike="noStrike" cap="none">
                <a:solidFill>
                  <a:schemeClr val="dk1"/>
                </a:solidFill>
                <a:latin typeface="Arial Narrow"/>
                <a:ea typeface="Arial Narrow"/>
                <a:cs typeface="Arial Narrow"/>
                <a:sym typeface="Arial Narrow"/>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80" name="Google Shape;80;p13"/>
          <p:cNvSpPr txBox="1">
            <a:spLocks noGrp="1"/>
          </p:cNvSpPr>
          <p:nvPr>
            <p:ph type="body" idx="2"/>
          </p:nvPr>
        </p:nvSpPr>
        <p:spPr>
          <a:xfrm>
            <a:off x="432843" y="2505075"/>
            <a:ext cx="5522187" cy="3164205"/>
          </a:xfrm>
          <a:prstGeom prst="rect">
            <a:avLst/>
          </a:prstGeom>
          <a:noFill/>
          <a:ln>
            <a:noFill/>
          </a:ln>
        </p:spPr>
        <p:txBody>
          <a:bodyPr spcFirstLastPara="1" wrap="square" lIns="91425" tIns="45700" rIns="91425" bIns="45700" anchor="t" anchorCtr="0"/>
          <a:lstStyle>
            <a:lvl1pPr marL="457200" marR="0" lvl="0" indent="-406400" algn="l" rtl="0">
              <a:lnSpc>
                <a:spcPct val="125000"/>
              </a:lnSpc>
              <a:spcBef>
                <a:spcPts val="1000"/>
              </a:spcBef>
              <a:spcAft>
                <a:spcPts val="0"/>
              </a:spcAft>
              <a:buClr>
                <a:srgbClr val="A41E35"/>
              </a:buClr>
              <a:buSzPts val="2800"/>
              <a:buFont typeface="Arial"/>
              <a:buChar char="•"/>
              <a:defRPr sz="2800" b="1" i="0" u="none" strike="noStrike" cap="none">
                <a:solidFill>
                  <a:schemeClr val="dk1"/>
                </a:solidFill>
                <a:latin typeface="Arial Narrow"/>
                <a:ea typeface="Arial Narrow"/>
                <a:cs typeface="Arial Narrow"/>
                <a:sym typeface="Arial Narrow"/>
              </a:defRPr>
            </a:lvl1pPr>
            <a:lvl2pPr marL="914400" marR="0" lvl="1" indent="-381000" algn="l" rtl="0">
              <a:lnSpc>
                <a:spcPct val="125000"/>
              </a:lnSpc>
              <a:spcBef>
                <a:spcPts val="500"/>
              </a:spcBef>
              <a:spcAft>
                <a:spcPts val="0"/>
              </a:spcAft>
              <a:buClr>
                <a:srgbClr val="A41E35"/>
              </a:buClr>
              <a:buSzPts val="2400"/>
              <a:buFont typeface="Arial"/>
              <a:buChar char="•"/>
              <a:defRPr sz="2400" b="1" i="0" u="none" strike="noStrike" cap="none">
                <a:solidFill>
                  <a:schemeClr val="dk1"/>
                </a:solidFill>
                <a:latin typeface="Arial Narrow"/>
                <a:ea typeface="Arial Narrow"/>
                <a:cs typeface="Arial Narrow"/>
                <a:sym typeface="Arial Narrow"/>
              </a:defRPr>
            </a:lvl2pPr>
            <a:lvl3pPr marL="1371600" marR="0" lvl="2" indent="-355600" algn="l" rtl="0">
              <a:lnSpc>
                <a:spcPct val="125000"/>
              </a:lnSpc>
              <a:spcBef>
                <a:spcPts val="500"/>
              </a:spcBef>
              <a:spcAft>
                <a:spcPts val="0"/>
              </a:spcAft>
              <a:buClr>
                <a:srgbClr val="A41E35"/>
              </a:buClr>
              <a:buSzPts val="2000"/>
              <a:buFont typeface="Arial"/>
              <a:buChar char="•"/>
              <a:defRPr sz="2000" b="1" i="0" u="none" strike="noStrike" cap="none">
                <a:solidFill>
                  <a:schemeClr val="dk1"/>
                </a:solidFill>
                <a:latin typeface="Arial Narrow"/>
                <a:ea typeface="Arial Narrow"/>
                <a:cs typeface="Arial Narrow"/>
                <a:sym typeface="Arial Narrow"/>
              </a:defRPr>
            </a:lvl3pPr>
            <a:lvl4pPr marL="1828800" marR="0" lvl="3" indent="-342900" algn="l" rtl="0">
              <a:lnSpc>
                <a:spcPct val="125000"/>
              </a:lnSpc>
              <a:spcBef>
                <a:spcPts val="500"/>
              </a:spcBef>
              <a:spcAft>
                <a:spcPts val="0"/>
              </a:spcAft>
              <a:buClr>
                <a:srgbClr val="A41E35"/>
              </a:buClr>
              <a:buSzPts val="1800"/>
              <a:buFont typeface="Arial"/>
              <a:buChar char="•"/>
              <a:defRPr sz="1800" b="1" i="0" u="none" strike="noStrike" cap="none">
                <a:solidFill>
                  <a:schemeClr val="dk1"/>
                </a:solidFill>
                <a:latin typeface="Arial Narrow"/>
                <a:ea typeface="Arial Narrow"/>
                <a:cs typeface="Arial Narrow"/>
                <a:sym typeface="Arial Narrow"/>
              </a:defRPr>
            </a:lvl4pPr>
            <a:lvl5pPr marL="2286000" marR="0" lvl="4" indent="-342900" algn="l" rtl="0">
              <a:lnSpc>
                <a:spcPct val="125000"/>
              </a:lnSpc>
              <a:spcBef>
                <a:spcPts val="500"/>
              </a:spcBef>
              <a:spcAft>
                <a:spcPts val="0"/>
              </a:spcAft>
              <a:buClr>
                <a:srgbClr val="A41E35"/>
              </a:buClr>
              <a:buSzPts val="1800"/>
              <a:buFont typeface="Arial"/>
              <a:buChar char="•"/>
              <a:defRPr sz="1800" b="1" i="0" u="none" strike="noStrike" cap="none">
                <a:solidFill>
                  <a:schemeClr val="dk1"/>
                </a:solidFill>
                <a:latin typeface="Arial Narrow"/>
                <a:ea typeface="Arial Narrow"/>
                <a:cs typeface="Arial Narrow"/>
                <a:sym typeface="Arial Narrow"/>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1" name="Google Shape;81;p13"/>
          <p:cNvSpPr/>
          <p:nvPr/>
        </p:nvSpPr>
        <p:spPr>
          <a:xfrm>
            <a:off x="0" y="5955030"/>
            <a:ext cx="12192000" cy="902970"/>
          </a:xfrm>
          <a:prstGeom prst="rect">
            <a:avLst/>
          </a:prstGeom>
          <a:solidFill>
            <a:srgbClr val="A41E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pic>
        <p:nvPicPr>
          <p:cNvPr id="82" name="Google Shape;82;p13"/>
          <p:cNvPicPr preferRelativeResize="0"/>
          <p:nvPr/>
        </p:nvPicPr>
        <p:blipFill rotWithShape="1">
          <a:blip r:embed="rId2">
            <a:alphaModFix/>
          </a:blip>
          <a:srcRect/>
          <a:stretch/>
        </p:blipFill>
        <p:spPr>
          <a:xfrm>
            <a:off x="329973" y="6146673"/>
            <a:ext cx="2320018" cy="519684"/>
          </a:xfrm>
          <a:prstGeom prst="rect">
            <a:avLst/>
          </a:prstGeom>
          <a:noFill/>
          <a:ln>
            <a:noFill/>
          </a:ln>
        </p:spPr>
      </p:pic>
      <p:sp>
        <p:nvSpPr>
          <p:cNvPr id="83" name="Google Shape;83;p13"/>
          <p:cNvSpPr txBox="1">
            <a:spLocks noGrp="1"/>
          </p:cNvSpPr>
          <p:nvPr>
            <p:ph type="title"/>
          </p:nvPr>
        </p:nvSpPr>
        <p:spPr>
          <a:xfrm>
            <a:off x="329972" y="556896"/>
            <a:ext cx="11488647" cy="1145222"/>
          </a:xfrm>
          <a:prstGeom prst="rect">
            <a:avLst/>
          </a:prstGeom>
          <a:noFill/>
          <a:ln>
            <a:noFill/>
          </a:ln>
        </p:spPr>
        <p:txBody>
          <a:bodyPr spcFirstLastPara="1" wrap="square" lIns="91425" tIns="45700" rIns="91425" bIns="45700" anchor="t" anchorCtr="0"/>
          <a:lstStyle>
            <a:lvl1pPr marR="0" lvl="0" algn="l" rtl="0">
              <a:lnSpc>
                <a:spcPct val="90000"/>
              </a:lnSpc>
              <a:spcBef>
                <a:spcPts val="0"/>
              </a:spcBef>
              <a:spcAft>
                <a:spcPts val="0"/>
              </a:spcAft>
              <a:buClr>
                <a:schemeClr val="dk1"/>
              </a:buClr>
              <a:buSzPts val="4400"/>
              <a:buFont typeface="Georgia"/>
              <a:buNone/>
              <a:defRPr sz="4400" b="0"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cxnSp>
        <p:nvCxnSpPr>
          <p:cNvPr id="84" name="Google Shape;84;p13"/>
          <p:cNvCxnSpPr/>
          <p:nvPr/>
        </p:nvCxnSpPr>
        <p:spPr>
          <a:xfrm>
            <a:off x="432843" y="514668"/>
            <a:ext cx="521970" cy="0"/>
          </a:xfrm>
          <a:prstGeom prst="straightConnector1">
            <a:avLst/>
          </a:prstGeom>
          <a:noFill/>
          <a:ln w="63500" cap="flat" cmpd="sng">
            <a:solidFill>
              <a:srgbClr val="A41E35"/>
            </a:solidFill>
            <a:prstDash val="solid"/>
            <a:miter lim="800000"/>
            <a:headEnd type="none" w="sm" len="sm"/>
            <a:tailEnd type="none" w="sm" len="sm"/>
          </a:ln>
        </p:spPr>
      </p:cxnSp>
      <p:sp>
        <p:nvSpPr>
          <p:cNvPr id="85" name="Google Shape;85;p13"/>
          <p:cNvSpPr txBox="1">
            <a:spLocks noGrp="1"/>
          </p:cNvSpPr>
          <p:nvPr>
            <p:ph type="body" idx="3"/>
          </p:nvPr>
        </p:nvSpPr>
        <p:spPr>
          <a:xfrm>
            <a:off x="6296432" y="2068828"/>
            <a:ext cx="5522187" cy="436245"/>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rgbClr val="A41E35"/>
              </a:buClr>
              <a:buSzPts val="1800"/>
              <a:buFont typeface="Arial"/>
              <a:buNone/>
              <a:defRPr sz="1800" b="1" i="0" u="none" strike="noStrike" cap="none">
                <a:solidFill>
                  <a:srgbClr val="A41E35"/>
                </a:solidFill>
                <a:latin typeface="Arial Narrow"/>
                <a:ea typeface="Arial Narrow"/>
                <a:cs typeface="Arial Narrow"/>
                <a:sym typeface="Arial Narrow"/>
              </a:defRPr>
            </a:lvl1pPr>
            <a:lvl2pPr marL="914400" marR="0" lvl="1" indent="-228600" algn="l" rtl="0">
              <a:lnSpc>
                <a:spcPct val="90000"/>
              </a:lnSpc>
              <a:spcBef>
                <a:spcPts val="500"/>
              </a:spcBef>
              <a:spcAft>
                <a:spcPts val="0"/>
              </a:spcAft>
              <a:buClr>
                <a:srgbClr val="A41E35"/>
              </a:buClr>
              <a:buSzPts val="2000"/>
              <a:buFont typeface="Arial"/>
              <a:buNone/>
              <a:defRPr sz="2000" b="1" i="0" u="none" strike="noStrike" cap="none">
                <a:solidFill>
                  <a:schemeClr val="dk1"/>
                </a:solidFill>
                <a:latin typeface="Arial Narrow"/>
                <a:ea typeface="Arial Narrow"/>
                <a:cs typeface="Arial Narrow"/>
                <a:sym typeface="Arial Narrow"/>
              </a:defRPr>
            </a:lvl2pPr>
            <a:lvl3pPr marL="1371600" marR="0" lvl="2" indent="-228600" algn="l" rtl="0">
              <a:lnSpc>
                <a:spcPct val="90000"/>
              </a:lnSpc>
              <a:spcBef>
                <a:spcPts val="500"/>
              </a:spcBef>
              <a:spcAft>
                <a:spcPts val="0"/>
              </a:spcAft>
              <a:buClr>
                <a:srgbClr val="A41E35"/>
              </a:buClr>
              <a:buSzPts val="1800"/>
              <a:buFont typeface="Arial"/>
              <a:buNone/>
              <a:defRPr sz="1800" b="1" i="0" u="none" strike="noStrike" cap="none">
                <a:solidFill>
                  <a:schemeClr val="dk1"/>
                </a:solidFill>
                <a:latin typeface="Arial Narrow"/>
                <a:ea typeface="Arial Narrow"/>
                <a:cs typeface="Arial Narrow"/>
                <a:sym typeface="Arial Narrow"/>
              </a:defRPr>
            </a:lvl3pPr>
            <a:lvl4pPr marL="1828800" marR="0" lvl="3" indent="-228600" algn="l" rtl="0">
              <a:lnSpc>
                <a:spcPct val="90000"/>
              </a:lnSpc>
              <a:spcBef>
                <a:spcPts val="500"/>
              </a:spcBef>
              <a:spcAft>
                <a:spcPts val="0"/>
              </a:spcAft>
              <a:buClr>
                <a:srgbClr val="A41E35"/>
              </a:buClr>
              <a:buSzPts val="1600"/>
              <a:buFont typeface="Arial"/>
              <a:buNone/>
              <a:defRPr sz="1600" b="1" i="0" u="none" strike="noStrike" cap="none">
                <a:solidFill>
                  <a:schemeClr val="dk1"/>
                </a:solidFill>
                <a:latin typeface="Arial Narrow"/>
                <a:ea typeface="Arial Narrow"/>
                <a:cs typeface="Arial Narrow"/>
                <a:sym typeface="Arial Narrow"/>
              </a:defRPr>
            </a:lvl4pPr>
            <a:lvl5pPr marL="2286000" marR="0" lvl="4" indent="-228600" algn="l" rtl="0">
              <a:lnSpc>
                <a:spcPct val="90000"/>
              </a:lnSpc>
              <a:spcBef>
                <a:spcPts val="500"/>
              </a:spcBef>
              <a:spcAft>
                <a:spcPts val="0"/>
              </a:spcAft>
              <a:buClr>
                <a:srgbClr val="A41E35"/>
              </a:buClr>
              <a:buSzPts val="1600"/>
              <a:buFont typeface="Arial"/>
              <a:buNone/>
              <a:defRPr sz="1600" b="1" i="0" u="none" strike="noStrike" cap="none">
                <a:solidFill>
                  <a:schemeClr val="dk1"/>
                </a:solidFill>
                <a:latin typeface="Arial Narrow"/>
                <a:ea typeface="Arial Narrow"/>
                <a:cs typeface="Arial Narrow"/>
                <a:sym typeface="Arial Narrow"/>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86" name="Google Shape;86;p13"/>
          <p:cNvSpPr txBox="1">
            <a:spLocks noGrp="1"/>
          </p:cNvSpPr>
          <p:nvPr>
            <p:ph type="body" idx="4"/>
          </p:nvPr>
        </p:nvSpPr>
        <p:spPr>
          <a:xfrm>
            <a:off x="6296432" y="2505074"/>
            <a:ext cx="5522187" cy="3164205"/>
          </a:xfrm>
          <a:prstGeom prst="rect">
            <a:avLst/>
          </a:prstGeom>
          <a:noFill/>
          <a:ln>
            <a:noFill/>
          </a:ln>
        </p:spPr>
        <p:txBody>
          <a:bodyPr spcFirstLastPara="1" wrap="square" lIns="91425" tIns="45700" rIns="91425" bIns="45700" anchor="t" anchorCtr="0"/>
          <a:lstStyle>
            <a:lvl1pPr marL="457200" marR="0" lvl="0" indent="-406400" algn="l" rtl="0">
              <a:lnSpc>
                <a:spcPct val="125000"/>
              </a:lnSpc>
              <a:spcBef>
                <a:spcPts val="1000"/>
              </a:spcBef>
              <a:spcAft>
                <a:spcPts val="0"/>
              </a:spcAft>
              <a:buClr>
                <a:srgbClr val="A41E35"/>
              </a:buClr>
              <a:buSzPts val="2800"/>
              <a:buFont typeface="Arial"/>
              <a:buChar char="•"/>
              <a:defRPr sz="2800" b="1" i="0" u="none" strike="noStrike" cap="none">
                <a:solidFill>
                  <a:schemeClr val="dk1"/>
                </a:solidFill>
                <a:latin typeface="Arial Narrow"/>
                <a:ea typeface="Arial Narrow"/>
                <a:cs typeface="Arial Narrow"/>
                <a:sym typeface="Arial Narrow"/>
              </a:defRPr>
            </a:lvl1pPr>
            <a:lvl2pPr marL="914400" marR="0" lvl="1" indent="-381000" algn="l" rtl="0">
              <a:lnSpc>
                <a:spcPct val="125000"/>
              </a:lnSpc>
              <a:spcBef>
                <a:spcPts val="500"/>
              </a:spcBef>
              <a:spcAft>
                <a:spcPts val="0"/>
              </a:spcAft>
              <a:buClr>
                <a:srgbClr val="A41E35"/>
              </a:buClr>
              <a:buSzPts val="2400"/>
              <a:buFont typeface="Arial"/>
              <a:buChar char="•"/>
              <a:defRPr sz="2400" b="1" i="0" u="none" strike="noStrike" cap="none">
                <a:solidFill>
                  <a:schemeClr val="dk1"/>
                </a:solidFill>
                <a:latin typeface="Arial Narrow"/>
                <a:ea typeface="Arial Narrow"/>
                <a:cs typeface="Arial Narrow"/>
                <a:sym typeface="Arial Narrow"/>
              </a:defRPr>
            </a:lvl2pPr>
            <a:lvl3pPr marL="1371600" marR="0" lvl="2" indent="-355600" algn="l" rtl="0">
              <a:lnSpc>
                <a:spcPct val="125000"/>
              </a:lnSpc>
              <a:spcBef>
                <a:spcPts val="500"/>
              </a:spcBef>
              <a:spcAft>
                <a:spcPts val="0"/>
              </a:spcAft>
              <a:buClr>
                <a:srgbClr val="A41E35"/>
              </a:buClr>
              <a:buSzPts val="2000"/>
              <a:buFont typeface="Arial"/>
              <a:buChar char="•"/>
              <a:defRPr sz="2000" b="1" i="0" u="none" strike="noStrike" cap="none">
                <a:solidFill>
                  <a:schemeClr val="dk1"/>
                </a:solidFill>
                <a:latin typeface="Arial Narrow"/>
                <a:ea typeface="Arial Narrow"/>
                <a:cs typeface="Arial Narrow"/>
                <a:sym typeface="Arial Narrow"/>
              </a:defRPr>
            </a:lvl3pPr>
            <a:lvl4pPr marL="1828800" marR="0" lvl="3" indent="-342900" algn="l" rtl="0">
              <a:lnSpc>
                <a:spcPct val="125000"/>
              </a:lnSpc>
              <a:spcBef>
                <a:spcPts val="500"/>
              </a:spcBef>
              <a:spcAft>
                <a:spcPts val="0"/>
              </a:spcAft>
              <a:buClr>
                <a:srgbClr val="A41E35"/>
              </a:buClr>
              <a:buSzPts val="1800"/>
              <a:buFont typeface="Arial"/>
              <a:buChar char="•"/>
              <a:defRPr sz="1800" b="1" i="0" u="none" strike="noStrike" cap="none">
                <a:solidFill>
                  <a:schemeClr val="dk1"/>
                </a:solidFill>
                <a:latin typeface="Arial Narrow"/>
                <a:ea typeface="Arial Narrow"/>
                <a:cs typeface="Arial Narrow"/>
                <a:sym typeface="Arial Narrow"/>
              </a:defRPr>
            </a:lvl4pPr>
            <a:lvl5pPr marL="2286000" marR="0" lvl="4" indent="-342900" algn="l" rtl="0">
              <a:lnSpc>
                <a:spcPct val="125000"/>
              </a:lnSpc>
              <a:spcBef>
                <a:spcPts val="500"/>
              </a:spcBef>
              <a:spcAft>
                <a:spcPts val="0"/>
              </a:spcAft>
              <a:buClr>
                <a:srgbClr val="A41E35"/>
              </a:buClr>
              <a:buSzPts val="1800"/>
              <a:buFont typeface="Arial"/>
              <a:buChar char="•"/>
              <a:defRPr sz="1800" b="1" i="0" u="none" strike="noStrike" cap="none">
                <a:solidFill>
                  <a:schemeClr val="dk1"/>
                </a:solidFill>
                <a:latin typeface="Arial Narrow"/>
                <a:ea typeface="Arial Narrow"/>
                <a:cs typeface="Arial Narrow"/>
                <a:sym typeface="Arial Narrow"/>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7" name="Google Shape;87;p13"/>
          <p:cNvSpPr txBox="1">
            <a:spLocks noGrp="1"/>
          </p:cNvSpPr>
          <p:nvPr>
            <p:ph type="sldNum" idx="12"/>
          </p:nvPr>
        </p:nvSpPr>
        <p:spPr>
          <a:xfrm>
            <a:off x="9075419" y="6146674"/>
            <a:ext cx="2743200" cy="574802"/>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1" i="0" u="none" strike="noStrike" cap="none">
                <a:solidFill>
                  <a:schemeClr val="lt1"/>
                </a:solidFill>
                <a:latin typeface="Arial Narrow"/>
                <a:ea typeface="Arial Narrow"/>
                <a:cs typeface="Arial Narrow"/>
                <a:sym typeface="Arial Narrow"/>
              </a:defRPr>
            </a:lvl1pPr>
            <a:lvl2pPr marL="0" marR="0" lvl="1" indent="0" algn="r" rtl="0">
              <a:spcBef>
                <a:spcPts val="0"/>
              </a:spcBef>
              <a:buNone/>
              <a:defRPr sz="1200" b="1" i="0" u="none" strike="noStrike" cap="none">
                <a:solidFill>
                  <a:schemeClr val="lt1"/>
                </a:solidFill>
                <a:latin typeface="Arial Narrow"/>
                <a:ea typeface="Arial Narrow"/>
                <a:cs typeface="Arial Narrow"/>
                <a:sym typeface="Arial Narrow"/>
              </a:defRPr>
            </a:lvl2pPr>
            <a:lvl3pPr marL="0" marR="0" lvl="2" indent="0" algn="r" rtl="0">
              <a:spcBef>
                <a:spcPts val="0"/>
              </a:spcBef>
              <a:buNone/>
              <a:defRPr sz="1200" b="1" i="0" u="none" strike="noStrike" cap="none">
                <a:solidFill>
                  <a:schemeClr val="lt1"/>
                </a:solidFill>
                <a:latin typeface="Arial Narrow"/>
                <a:ea typeface="Arial Narrow"/>
                <a:cs typeface="Arial Narrow"/>
                <a:sym typeface="Arial Narrow"/>
              </a:defRPr>
            </a:lvl3pPr>
            <a:lvl4pPr marL="0" marR="0" lvl="3" indent="0" algn="r" rtl="0">
              <a:spcBef>
                <a:spcPts val="0"/>
              </a:spcBef>
              <a:buNone/>
              <a:defRPr sz="1200" b="1" i="0" u="none" strike="noStrike" cap="none">
                <a:solidFill>
                  <a:schemeClr val="lt1"/>
                </a:solidFill>
                <a:latin typeface="Arial Narrow"/>
                <a:ea typeface="Arial Narrow"/>
                <a:cs typeface="Arial Narrow"/>
                <a:sym typeface="Arial Narrow"/>
              </a:defRPr>
            </a:lvl4pPr>
            <a:lvl5pPr marL="0" marR="0" lvl="4" indent="0" algn="r" rtl="0">
              <a:spcBef>
                <a:spcPts val="0"/>
              </a:spcBef>
              <a:buNone/>
              <a:defRPr sz="1200" b="1" i="0" u="none" strike="noStrike" cap="none">
                <a:solidFill>
                  <a:schemeClr val="lt1"/>
                </a:solidFill>
                <a:latin typeface="Arial Narrow"/>
                <a:ea typeface="Arial Narrow"/>
                <a:cs typeface="Arial Narrow"/>
                <a:sym typeface="Arial Narrow"/>
              </a:defRPr>
            </a:lvl5pPr>
            <a:lvl6pPr marL="0" marR="0" lvl="5" indent="0" algn="r" rtl="0">
              <a:spcBef>
                <a:spcPts val="0"/>
              </a:spcBef>
              <a:buNone/>
              <a:defRPr sz="1200" b="1" i="0" u="none" strike="noStrike" cap="none">
                <a:solidFill>
                  <a:schemeClr val="lt1"/>
                </a:solidFill>
                <a:latin typeface="Arial Narrow"/>
                <a:ea typeface="Arial Narrow"/>
                <a:cs typeface="Arial Narrow"/>
                <a:sym typeface="Arial Narrow"/>
              </a:defRPr>
            </a:lvl6pPr>
            <a:lvl7pPr marL="0" marR="0" lvl="6" indent="0" algn="r" rtl="0">
              <a:spcBef>
                <a:spcPts val="0"/>
              </a:spcBef>
              <a:buNone/>
              <a:defRPr sz="1200" b="1" i="0" u="none" strike="noStrike" cap="none">
                <a:solidFill>
                  <a:schemeClr val="lt1"/>
                </a:solidFill>
                <a:latin typeface="Arial Narrow"/>
                <a:ea typeface="Arial Narrow"/>
                <a:cs typeface="Arial Narrow"/>
                <a:sym typeface="Arial Narrow"/>
              </a:defRPr>
            </a:lvl7pPr>
            <a:lvl8pPr marL="0" marR="0" lvl="7" indent="0" algn="r" rtl="0">
              <a:spcBef>
                <a:spcPts val="0"/>
              </a:spcBef>
              <a:buNone/>
              <a:defRPr sz="1200" b="1" i="0" u="none" strike="noStrike" cap="none">
                <a:solidFill>
                  <a:schemeClr val="lt1"/>
                </a:solidFill>
                <a:latin typeface="Arial Narrow"/>
                <a:ea typeface="Arial Narrow"/>
                <a:cs typeface="Arial Narrow"/>
                <a:sym typeface="Arial Narrow"/>
              </a:defRPr>
            </a:lvl8pPr>
            <a:lvl9pPr marL="0" marR="0" lvl="8" indent="0" algn="r" rtl="0">
              <a:spcBef>
                <a:spcPts val="0"/>
              </a:spcBef>
              <a:buNone/>
              <a:defRPr sz="1200" b="1" i="0" u="none" strike="noStrike" cap="none">
                <a:solidFill>
                  <a:schemeClr val="lt1"/>
                </a:solidFill>
                <a:latin typeface="Arial Narrow"/>
                <a:ea typeface="Arial Narrow"/>
                <a:cs typeface="Arial Narrow"/>
                <a:sym typeface="Arial Narrow"/>
              </a:defRPr>
            </a:lvl9pPr>
          </a:lstStyle>
          <a:p>
            <a:pPr marL="0" lvl="0" indent="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90"/>
        <p:cNvGrpSpPr/>
        <p:nvPr/>
      </p:nvGrpSpPr>
      <p:grpSpPr>
        <a:xfrm>
          <a:off x="0" y="0"/>
          <a:ext cx="0" cy="0"/>
          <a:chOff x="0" y="0"/>
          <a:chExt cx="0" cy="0"/>
        </a:xfrm>
      </p:grpSpPr>
      <p:sp>
        <p:nvSpPr>
          <p:cNvPr id="91" name="Google Shape;91;p15"/>
          <p:cNvSpPr>
            <a:spLocks noGrp="1"/>
          </p:cNvSpPr>
          <p:nvPr>
            <p:ph type="pic" idx="2"/>
          </p:nvPr>
        </p:nvSpPr>
        <p:spPr>
          <a:xfrm>
            <a:off x="4846320" y="457201"/>
            <a:ext cx="6509068" cy="514713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A41E35"/>
              </a:buClr>
              <a:buSzPts val="3200"/>
              <a:buFont typeface="Arial"/>
              <a:buNone/>
              <a:defRPr sz="3200" b="1" i="0" u="none" strike="noStrike" cap="none">
                <a:solidFill>
                  <a:schemeClr val="dk1"/>
                </a:solidFill>
                <a:latin typeface="Arial Narrow"/>
                <a:ea typeface="Arial Narrow"/>
                <a:cs typeface="Arial Narrow"/>
                <a:sym typeface="Arial Narrow"/>
              </a:defRPr>
            </a:lvl1pPr>
            <a:lvl2pPr marR="0" lvl="1" algn="l" rtl="0">
              <a:lnSpc>
                <a:spcPct val="90000"/>
              </a:lnSpc>
              <a:spcBef>
                <a:spcPts val="500"/>
              </a:spcBef>
              <a:spcAft>
                <a:spcPts val="0"/>
              </a:spcAft>
              <a:buClr>
                <a:srgbClr val="A41E35"/>
              </a:buClr>
              <a:buSzPts val="2800"/>
              <a:buFont typeface="Arial"/>
              <a:buNone/>
              <a:defRPr sz="2800" b="1" i="0" u="none" strike="noStrike" cap="none">
                <a:solidFill>
                  <a:schemeClr val="dk1"/>
                </a:solidFill>
                <a:latin typeface="Arial Narrow"/>
                <a:ea typeface="Arial Narrow"/>
                <a:cs typeface="Arial Narrow"/>
                <a:sym typeface="Arial Narrow"/>
              </a:defRPr>
            </a:lvl2pPr>
            <a:lvl3pPr marR="0" lvl="2" algn="l" rtl="0">
              <a:lnSpc>
                <a:spcPct val="90000"/>
              </a:lnSpc>
              <a:spcBef>
                <a:spcPts val="500"/>
              </a:spcBef>
              <a:spcAft>
                <a:spcPts val="0"/>
              </a:spcAft>
              <a:buClr>
                <a:srgbClr val="A41E35"/>
              </a:buClr>
              <a:buSzPts val="2400"/>
              <a:buFont typeface="Arial"/>
              <a:buNone/>
              <a:defRPr sz="2400" b="1" i="0" u="none" strike="noStrike" cap="none">
                <a:solidFill>
                  <a:schemeClr val="dk1"/>
                </a:solidFill>
                <a:latin typeface="Arial Narrow"/>
                <a:ea typeface="Arial Narrow"/>
                <a:cs typeface="Arial Narrow"/>
                <a:sym typeface="Arial Narrow"/>
              </a:defRPr>
            </a:lvl3pPr>
            <a:lvl4pPr marR="0" lvl="3" algn="l" rtl="0">
              <a:lnSpc>
                <a:spcPct val="90000"/>
              </a:lnSpc>
              <a:spcBef>
                <a:spcPts val="500"/>
              </a:spcBef>
              <a:spcAft>
                <a:spcPts val="0"/>
              </a:spcAft>
              <a:buClr>
                <a:srgbClr val="A41E35"/>
              </a:buClr>
              <a:buSzPts val="2000"/>
              <a:buFont typeface="Arial"/>
              <a:buNone/>
              <a:defRPr sz="2000" b="1" i="0" u="none" strike="noStrike" cap="none">
                <a:solidFill>
                  <a:schemeClr val="dk1"/>
                </a:solidFill>
                <a:latin typeface="Arial Narrow"/>
                <a:ea typeface="Arial Narrow"/>
                <a:cs typeface="Arial Narrow"/>
                <a:sym typeface="Arial Narrow"/>
              </a:defRPr>
            </a:lvl4pPr>
            <a:lvl5pPr marR="0" lvl="4" algn="l" rtl="0">
              <a:lnSpc>
                <a:spcPct val="90000"/>
              </a:lnSpc>
              <a:spcBef>
                <a:spcPts val="500"/>
              </a:spcBef>
              <a:spcAft>
                <a:spcPts val="0"/>
              </a:spcAft>
              <a:buClr>
                <a:srgbClr val="A41E35"/>
              </a:buClr>
              <a:buSzPts val="2000"/>
              <a:buFont typeface="Arial"/>
              <a:buNone/>
              <a:defRPr sz="2000" b="1" i="0" u="none" strike="noStrike" cap="none">
                <a:solidFill>
                  <a:schemeClr val="dk1"/>
                </a:solidFill>
                <a:latin typeface="Arial Narrow"/>
                <a:ea typeface="Arial Narrow"/>
                <a:cs typeface="Arial Narrow"/>
                <a:sym typeface="Arial Narrow"/>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dirty="0"/>
          </a:p>
        </p:txBody>
      </p:sp>
      <p:sp>
        <p:nvSpPr>
          <p:cNvPr id="92" name="Google Shape;92;p15"/>
          <p:cNvSpPr/>
          <p:nvPr/>
        </p:nvSpPr>
        <p:spPr>
          <a:xfrm>
            <a:off x="0" y="5955030"/>
            <a:ext cx="12192000" cy="902970"/>
          </a:xfrm>
          <a:prstGeom prst="rect">
            <a:avLst/>
          </a:prstGeom>
          <a:solidFill>
            <a:srgbClr val="A41E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pic>
        <p:nvPicPr>
          <p:cNvPr id="93" name="Google Shape;93;p15"/>
          <p:cNvPicPr preferRelativeResize="0"/>
          <p:nvPr/>
        </p:nvPicPr>
        <p:blipFill rotWithShape="1">
          <a:blip r:embed="rId2">
            <a:alphaModFix/>
          </a:blip>
          <a:srcRect/>
          <a:stretch/>
        </p:blipFill>
        <p:spPr>
          <a:xfrm>
            <a:off x="329973" y="6146673"/>
            <a:ext cx="2320018" cy="519684"/>
          </a:xfrm>
          <a:prstGeom prst="rect">
            <a:avLst/>
          </a:prstGeom>
          <a:noFill/>
          <a:ln>
            <a:noFill/>
          </a:ln>
        </p:spPr>
      </p:pic>
      <p:sp>
        <p:nvSpPr>
          <p:cNvPr id="94" name="Google Shape;94;p15"/>
          <p:cNvSpPr txBox="1">
            <a:spLocks noGrp="1"/>
          </p:cNvSpPr>
          <p:nvPr>
            <p:ph type="title"/>
          </p:nvPr>
        </p:nvSpPr>
        <p:spPr>
          <a:xfrm>
            <a:off x="341403" y="548640"/>
            <a:ext cx="4207737" cy="1038038"/>
          </a:xfrm>
          <a:prstGeom prst="rect">
            <a:avLst/>
          </a:prstGeom>
          <a:noFill/>
          <a:ln>
            <a:noFill/>
          </a:ln>
        </p:spPr>
        <p:txBody>
          <a:bodyPr spcFirstLastPara="1" wrap="square" lIns="91425" tIns="45700" rIns="91425" bIns="45700" anchor="t" anchorCtr="0"/>
          <a:lstStyle>
            <a:lvl1pPr marR="0" lvl="0" algn="l" rtl="0">
              <a:lnSpc>
                <a:spcPct val="90000"/>
              </a:lnSpc>
              <a:spcBef>
                <a:spcPts val="0"/>
              </a:spcBef>
              <a:spcAft>
                <a:spcPts val="0"/>
              </a:spcAft>
              <a:buClr>
                <a:schemeClr val="dk1"/>
              </a:buClr>
              <a:buSzPts val="3200"/>
              <a:buFont typeface="Georgia"/>
              <a:buNone/>
              <a:defRPr sz="3200" b="0"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5" name="Google Shape;95;p15"/>
          <p:cNvSpPr txBox="1">
            <a:spLocks noGrp="1"/>
          </p:cNvSpPr>
          <p:nvPr>
            <p:ph type="body" idx="1"/>
          </p:nvPr>
        </p:nvSpPr>
        <p:spPr>
          <a:xfrm>
            <a:off x="341403" y="1931670"/>
            <a:ext cx="4207737" cy="3672670"/>
          </a:xfrm>
          <a:prstGeom prst="rect">
            <a:avLst/>
          </a:prstGeom>
          <a:noFill/>
          <a:ln>
            <a:noFill/>
          </a:ln>
        </p:spPr>
        <p:txBody>
          <a:bodyPr spcFirstLastPara="1" wrap="square" lIns="91425" tIns="45700" rIns="91425" bIns="45700" anchor="t" anchorCtr="0"/>
          <a:lstStyle>
            <a:lvl1pPr marL="457200" marR="0" lvl="0" indent="-228600" algn="l" rtl="0">
              <a:lnSpc>
                <a:spcPct val="125000"/>
              </a:lnSpc>
              <a:spcBef>
                <a:spcPts val="1000"/>
              </a:spcBef>
              <a:spcAft>
                <a:spcPts val="0"/>
              </a:spcAft>
              <a:buClr>
                <a:srgbClr val="A41E35"/>
              </a:buClr>
              <a:buSzPts val="1600"/>
              <a:buFont typeface="Arial"/>
              <a:buNone/>
              <a:defRPr sz="1600" b="1" i="0" u="none" strike="noStrike" cap="none">
                <a:solidFill>
                  <a:schemeClr val="dk1"/>
                </a:solidFill>
                <a:latin typeface="Arial Narrow"/>
                <a:ea typeface="Arial Narrow"/>
                <a:cs typeface="Arial Narrow"/>
                <a:sym typeface="Arial Narrow"/>
              </a:defRPr>
            </a:lvl1pPr>
            <a:lvl2pPr marL="914400" marR="0" lvl="1" indent="-228600" algn="l" rtl="0">
              <a:lnSpc>
                <a:spcPct val="90000"/>
              </a:lnSpc>
              <a:spcBef>
                <a:spcPts val="500"/>
              </a:spcBef>
              <a:spcAft>
                <a:spcPts val="0"/>
              </a:spcAft>
              <a:buClr>
                <a:srgbClr val="A41E35"/>
              </a:buClr>
              <a:buSzPts val="1400"/>
              <a:buFont typeface="Arial"/>
              <a:buNone/>
              <a:defRPr sz="1400" b="1" i="0" u="none" strike="noStrike" cap="none">
                <a:solidFill>
                  <a:schemeClr val="dk1"/>
                </a:solidFill>
                <a:latin typeface="Arial Narrow"/>
                <a:ea typeface="Arial Narrow"/>
                <a:cs typeface="Arial Narrow"/>
                <a:sym typeface="Arial Narrow"/>
              </a:defRPr>
            </a:lvl2pPr>
            <a:lvl3pPr marL="1371600" marR="0" lvl="2" indent="-228600" algn="l" rtl="0">
              <a:lnSpc>
                <a:spcPct val="90000"/>
              </a:lnSpc>
              <a:spcBef>
                <a:spcPts val="500"/>
              </a:spcBef>
              <a:spcAft>
                <a:spcPts val="0"/>
              </a:spcAft>
              <a:buClr>
                <a:srgbClr val="A41E35"/>
              </a:buClr>
              <a:buSzPts val="1200"/>
              <a:buFont typeface="Arial"/>
              <a:buNone/>
              <a:defRPr sz="1200" b="1" i="0" u="none" strike="noStrike" cap="none">
                <a:solidFill>
                  <a:schemeClr val="dk1"/>
                </a:solidFill>
                <a:latin typeface="Arial Narrow"/>
                <a:ea typeface="Arial Narrow"/>
                <a:cs typeface="Arial Narrow"/>
                <a:sym typeface="Arial Narrow"/>
              </a:defRPr>
            </a:lvl3pPr>
            <a:lvl4pPr marL="1828800" marR="0" lvl="3" indent="-228600" algn="l" rtl="0">
              <a:lnSpc>
                <a:spcPct val="90000"/>
              </a:lnSpc>
              <a:spcBef>
                <a:spcPts val="500"/>
              </a:spcBef>
              <a:spcAft>
                <a:spcPts val="0"/>
              </a:spcAft>
              <a:buClr>
                <a:srgbClr val="A41E35"/>
              </a:buClr>
              <a:buSzPts val="1000"/>
              <a:buFont typeface="Arial"/>
              <a:buNone/>
              <a:defRPr sz="1000" b="1" i="0" u="none" strike="noStrike" cap="none">
                <a:solidFill>
                  <a:schemeClr val="dk1"/>
                </a:solidFill>
                <a:latin typeface="Arial Narrow"/>
                <a:ea typeface="Arial Narrow"/>
                <a:cs typeface="Arial Narrow"/>
                <a:sym typeface="Arial Narrow"/>
              </a:defRPr>
            </a:lvl4pPr>
            <a:lvl5pPr marL="2286000" marR="0" lvl="4" indent="-228600" algn="l" rtl="0">
              <a:lnSpc>
                <a:spcPct val="90000"/>
              </a:lnSpc>
              <a:spcBef>
                <a:spcPts val="500"/>
              </a:spcBef>
              <a:spcAft>
                <a:spcPts val="0"/>
              </a:spcAft>
              <a:buClr>
                <a:srgbClr val="A41E35"/>
              </a:buClr>
              <a:buSzPts val="1000"/>
              <a:buFont typeface="Arial"/>
              <a:buNone/>
              <a:defRPr sz="1000" b="1" i="0" u="none" strike="noStrike" cap="none">
                <a:solidFill>
                  <a:schemeClr val="dk1"/>
                </a:solidFill>
                <a:latin typeface="Arial Narrow"/>
                <a:ea typeface="Arial Narrow"/>
                <a:cs typeface="Arial Narrow"/>
                <a:sym typeface="Arial Narrow"/>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endParaRPr/>
          </a:p>
        </p:txBody>
      </p:sp>
      <p:cxnSp>
        <p:nvCxnSpPr>
          <p:cNvPr id="96" name="Google Shape;96;p15"/>
          <p:cNvCxnSpPr/>
          <p:nvPr/>
        </p:nvCxnSpPr>
        <p:spPr>
          <a:xfrm>
            <a:off x="432843" y="514668"/>
            <a:ext cx="521970" cy="0"/>
          </a:xfrm>
          <a:prstGeom prst="straightConnector1">
            <a:avLst/>
          </a:prstGeom>
          <a:noFill/>
          <a:ln w="63500" cap="flat" cmpd="sng">
            <a:solidFill>
              <a:srgbClr val="A41E35"/>
            </a:solidFill>
            <a:prstDash val="solid"/>
            <a:miter lim="800000"/>
            <a:headEnd type="none" w="sm" len="sm"/>
            <a:tailEnd type="none" w="sm" len="sm"/>
          </a:ln>
        </p:spPr>
      </p:cxnSp>
      <p:sp>
        <p:nvSpPr>
          <p:cNvPr id="97" name="Google Shape;97;p15"/>
          <p:cNvSpPr txBox="1">
            <a:spLocks noGrp="1"/>
          </p:cNvSpPr>
          <p:nvPr>
            <p:ph type="sldNum" idx="12"/>
          </p:nvPr>
        </p:nvSpPr>
        <p:spPr>
          <a:xfrm>
            <a:off x="9075419" y="6146674"/>
            <a:ext cx="2743200" cy="574802"/>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1" i="0" u="none" strike="noStrike" cap="none">
                <a:solidFill>
                  <a:schemeClr val="lt1"/>
                </a:solidFill>
                <a:latin typeface="Arial Narrow"/>
                <a:ea typeface="Arial Narrow"/>
                <a:cs typeface="Arial Narrow"/>
                <a:sym typeface="Arial Narrow"/>
              </a:defRPr>
            </a:lvl1pPr>
            <a:lvl2pPr marL="0" marR="0" lvl="1" indent="0" algn="r" rtl="0">
              <a:spcBef>
                <a:spcPts val="0"/>
              </a:spcBef>
              <a:buNone/>
              <a:defRPr sz="1200" b="1" i="0" u="none" strike="noStrike" cap="none">
                <a:solidFill>
                  <a:schemeClr val="lt1"/>
                </a:solidFill>
                <a:latin typeface="Arial Narrow"/>
                <a:ea typeface="Arial Narrow"/>
                <a:cs typeface="Arial Narrow"/>
                <a:sym typeface="Arial Narrow"/>
              </a:defRPr>
            </a:lvl2pPr>
            <a:lvl3pPr marL="0" marR="0" lvl="2" indent="0" algn="r" rtl="0">
              <a:spcBef>
                <a:spcPts val="0"/>
              </a:spcBef>
              <a:buNone/>
              <a:defRPr sz="1200" b="1" i="0" u="none" strike="noStrike" cap="none">
                <a:solidFill>
                  <a:schemeClr val="lt1"/>
                </a:solidFill>
                <a:latin typeface="Arial Narrow"/>
                <a:ea typeface="Arial Narrow"/>
                <a:cs typeface="Arial Narrow"/>
                <a:sym typeface="Arial Narrow"/>
              </a:defRPr>
            </a:lvl3pPr>
            <a:lvl4pPr marL="0" marR="0" lvl="3" indent="0" algn="r" rtl="0">
              <a:spcBef>
                <a:spcPts val="0"/>
              </a:spcBef>
              <a:buNone/>
              <a:defRPr sz="1200" b="1" i="0" u="none" strike="noStrike" cap="none">
                <a:solidFill>
                  <a:schemeClr val="lt1"/>
                </a:solidFill>
                <a:latin typeface="Arial Narrow"/>
                <a:ea typeface="Arial Narrow"/>
                <a:cs typeface="Arial Narrow"/>
                <a:sym typeface="Arial Narrow"/>
              </a:defRPr>
            </a:lvl4pPr>
            <a:lvl5pPr marL="0" marR="0" lvl="4" indent="0" algn="r" rtl="0">
              <a:spcBef>
                <a:spcPts val="0"/>
              </a:spcBef>
              <a:buNone/>
              <a:defRPr sz="1200" b="1" i="0" u="none" strike="noStrike" cap="none">
                <a:solidFill>
                  <a:schemeClr val="lt1"/>
                </a:solidFill>
                <a:latin typeface="Arial Narrow"/>
                <a:ea typeface="Arial Narrow"/>
                <a:cs typeface="Arial Narrow"/>
                <a:sym typeface="Arial Narrow"/>
              </a:defRPr>
            </a:lvl5pPr>
            <a:lvl6pPr marL="0" marR="0" lvl="5" indent="0" algn="r" rtl="0">
              <a:spcBef>
                <a:spcPts val="0"/>
              </a:spcBef>
              <a:buNone/>
              <a:defRPr sz="1200" b="1" i="0" u="none" strike="noStrike" cap="none">
                <a:solidFill>
                  <a:schemeClr val="lt1"/>
                </a:solidFill>
                <a:latin typeface="Arial Narrow"/>
                <a:ea typeface="Arial Narrow"/>
                <a:cs typeface="Arial Narrow"/>
                <a:sym typeface="Arial Narrow"/>
              </a:defRPr>
            </a:lvl6pPr>
            <a:lvl7pPr marL="0" marR="0" lvl="6" indent="0" algn="r" rtl="0">
              <a:spcBef>
                <a:spcPts val="0"/>
              </a:spcBef>
              <a:buNone/>
              <a:defRPr sz="1200" b="1" i="0" u="none" strike="noStrike" cap="none">
                <a:solidFill>
                  <a:schemeClr val="lt1"/>
                </a:solidFill>
                <a:latin typeface="Arial Narrow"/>
                <a:ea typeface="Arial Narrow"/>
                <a:cs typeface="Arial Narrow"/>
                <a:sym typeface="Arial Narrow"/>
              </a:defRPr>
            </a:lvl7pPr>
            <a:lvl8pPr marL="0" marR="0" lvl="7" indent="0" algn="r" rtl="0">
              <a:spcBef>
                <a:spcPts val="0"/>
              </a:spcBef>
              <a:buNone/>
              <a:defRPr sz="1200" b="1" i="0" u="none" strike="noStrike" cap="none">
                <a:solidFill>
                  <a:schemeClr val="lt1"/>
                </a:solidFill>
                <a:latin typeface="Arial Narrow"/>
                <a:ea typeface="Arial Narrow"/>
                <a:cs typeface="Arial Narrow"/>
                <a:sym typeface="Arial Narrow"/>
              </a:defRPr>
            </a:lvl8pPr>
            <a:lvl9pPr marL="0" marR="0" lvl="8" indent="0" algn="r" rtl="0">
              <a:spcBef>
                <a:spcPts val="0"/>
              </a:spcBef>
              <a:buNone/>
              <a:defRPr sz="1200" b="1" i="0" u="none" strike="noStrike" cap="none">
                <a:solidFill>
                  <a:schemeClr val="lt1"/>
                </a:solidFill>
                <a:latin typeface="Arial Narrow"/>
                <a:ea typeface="Arial Narrow"/>
                <a:cs typeface="Arial Narrow"/>
                <a:sym typeface="Arial Narrow"/>
              </a:defRPr>
            </a:lvl9pPr>
          </a:lstStyle>
          <a:p>
            <a:pPr marL="0" lvl="0" indent="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_Blank" type="blank">
  <p:cSld name="2_Blank">
    <p:bg>
      <p:bgPr>
        <a:solidFill>
          <a:srgbClr val="222222"/>
        </a:solidFill>
        <a:effectLst/>
      </p:bgPr>
    </p:bg>
    <p:spTree>
      <p:nvGrpSpPr>
        <p:cNvPr id="1" name="Shape 75"/>
        <p:cNvGrpSpPr/>
        <p:nvPr/>
      </p:nvGrpSpPr>
      <p:grpSpPr>
        <a:xfrm>
          <a:off x="0" y="0"/>
          <a:ext cx="0" cy="0"/>
          <a:chOff x="0" y="0"/>
          <a:chExt cx="0" cy="0"/>
        </a:xfrm>
      </p:grpSpPr>
    </p:spTree>
    <p:extLst>
      <p:ext uri="{BB962C8B-B14F-4D97-AF65-F5344CB8AC3E}">
        <p14:creationId xmlns:p14="http://schemas.microsoft.com/office/powerpoint/2010/main" val="32562591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Georgia"/>
              <a:buNone/>
              <a:defRPr sz="4400" b="0"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rgbClr val="A41E35"/>
              </a:buClr>
              <a:buSzPts val="2800"/>
              <a:buFont typeface="Arial"/>
              <a:buChar char="•"/>
              <a:defRPr sz="2800" b="1" i="0" u="none" strike="noStrike" cap="none">
                <a:solidFill>
                  <a:schemeClr val="dk1"/>
                </a:solidFill>
                <a:latin typeface="Arial Narrow"/>
                <a:ea typeface="Arial Narrow"/>
                <a:cs typeface="Arial Narrow"/>
                <a:sym typeface="Arial Narrow"/>
              </a:defRPr>
            </a:lvl1pPr>
            <a:lvl2pPr marL="914400" marR="0" lvl="1" indent="-381000" algn="l" rtl="0">
              <a:lnSpc>
                <a:spcPct val="90000"/>
              </a:lnSpc>
              <a:spcBef>
                <a:spcPts val="500"/>
              </a:spcBef>
              <a:spcAft>
                <a:spcPts val="0"/>
              </a:spcAft>
              <a:buClr>
                <a:srgbClr val="A41E35"/>
              </a:buClr>
              <a:buSzPts val="2400"/>
              <a:buFont typeface="Arial"/>
              <a:buChar char="•"/>
              <a:defRPr sz="2400" b="1" i="0" u="none" strike="noStrike" cap="none">
                <a:solidFill>
                  <a:schemeClr val="dk1"/>
                </a:solidFill>
                <a:latin typeface="Arial Narrow"/>
                <a:ea typeface="Arial Narrow"/>
                <a:cs typeface="Arial Narrow"/>
                <a:sym typeface="Arial Narrow"/>
              </a:defRPr>
            </a:lvl2pPr>
            <a:lvl3pPr marL="1371600" marR="0" lvl="2" indent="-355600" algn="l" rtl="0">
              <a:lnSpc>
                <a:spcPct val="90000"/>
              </a:lnSpc>
              <a:spcBef>
                <a:spcPts val="500"/>
              </a:spcBef>
              <a:spcAft>
                <a:spcPts val="0"/>
              </a:spcAft>
              <a:buClr>
                <a:srgbClr val="A41E35"/>
              </a:buClr>
              <a:buSzPts val="2000"/>
              <a:buFont typeface="Arial"/>
              <a:buChar char="•"/>
              <a:defRPr sz="2000" b="1" i="0" u="none" strike="noStrike" cap="none">
                <a:solidFill>
                  <a:schemeClr val="dk1"/>
                </a:solidFill>
                <a:latin typeface="Arial Narrow"/>
                <a:ea typeface="Arial Narrow"/>
                <a:cs typeface="Arial Narrow"/>
                <a:sym typeface="Arial Narrow"/>
              </a:defRPr>
            </a:lvl3pPr>
            <a:lvl4pPr marL="1828800" marR="0" lvl="3" indent="-342900" algn="l" rtl="0">
              <a:lnSpc>
                <a:spcPct val="90000"/>
              </a:lnSpc>
              <a:spcBef>
                <a:spcPts val="500"/>
              </a:spcBef>
              <a:spcAft>
                <a:spcPts val="0"/>
              </a:spcAft>
              <a:buClr>
                <a:srgbClr val="A41E35"/>
              </a:buClr>
              <a:buSzPts val="1800"/>
              <a:buFont typeface="Arial"/>
              <a:buChar char="•"/>
              <a:defRPr sz="1800" b="1" i="0" u="none" strike="noStrike" cap="none">
                <a:solidFill>
                  <a:schemeClr val="dk1"/>
                </a:solidFill>
                <a:latin typeface="Arial Narrow"/>
                <a:ea typeface="Arial Narrow"/>
                <a:cs typeface="Arial Narrow"/>
                <a:sym typeface="Arial Narrow"/>
              </a:defRPr>
            </a:lvl4pPr>
            <a:lvl5pPr marL="2286000" marR="0" lvl="4" indent="-342900" algn="l" rtl="0">
              <a:lnSpc>
                <a:spcPct val="90000"/>
              </a:lnSpc>
              <a:spcBef>
                <a:spcPts val="500"/>
              </a:spcBef>
              <a:spcAft>
                <a:spcPts val="0"/>
              </a:spcAft>
              <a:buClr>
                <a:srgbClr val="A41E35"/>
              </a:buClr>
              <a:buSzPts val="1800"/>
              <a:buFont typeface="Arial"/>
              <a:buChar char="•"/>
              <a:defRPr sz="1800" b="1" i="0" u="none" strike="noStrike" cap="none">
                <a:solidFill>
                  <a:schemeClr val="dk1"/>
                </a:solidFill>
                <a:latin typeface="Arial Narrow"/>
                <a:ea typeface="Arial Narrow"/>
                <a:cs typeface="Arial Narrow"/>
                <a:sym typeface="Arial Narrow"/>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1" i="0" u="none" strike="noStrike" cap="none">
                <a:solidFill>
                  <a:srgbClr val="888888"/>
                </a:solidFill>
                <a:latin typeface="Arial Narrow"/>
                <a:ea typeface="Arial Narrow"/>
                <a:cs typeface="Arial Narrow"/>
                <a:sym typeface="Arial Narrow"/>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dirty="0"/>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1" i="0" u="none" strike="noStrike" cap="none">
                <a:solidFill>
                  <a:srgbClr val="888888"/>
                </a:solidFill>
                <a:latin typeface="Arial Narrow"/>
                <a:ea typeface="Arial Narrow"/>
                <a:cs typeface="Arial Narrow"/>
                <a:sym typeface="Arial Narrow"/>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dirty="0"/>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1" i="0" u="none" strike="noStrike" cap="none">
                <a:solidFill>
                  <a:srgbClr val="888888"/>
                </a:solidFill>
                <a:latin typeface="Arial Narrow"/>
                <a:ea typeface="Arial Narrow"/>
                <a:cs typeface="Arial Narrow"/>
                <a:sym typeface="Arial Narrow"/>
              </a:defRPr>
            </a:lvl1pPr>
            <a:lvl2pPr marL="0" marR="0" lvl="1" indent="0" algn="r" rtl="0">
              <a:spcBef>
                <a:spcPts val="0"/>
              </a:spcBef>
              <a:buNone/>
              <a:defRPr sz="1200" b="1" i="0" u="none" strike="noStrike" cap="none">
                <a:solidFill>
                  <a:srgbClr val="888888"/>
                </a:solidFill>
                <a:latin typeface="Arial Narrow"/>
                <a:ea typeface="Arial Narrow"/>
                <a:cs typeface="Arial Narrow"/>
                <a:sym typeface="Arial Narrow"/>
              </a:defRPr>
            </a:lvl2pPr>
            <a:lvl3pPr marL="0" marR="0" lvl="2" indent="0" algn="r" rtl="0">
              <a:spcBef>
                <a:spcPts val="0"/>
              </a:spcBef>
              <a:buNone/>
              <a:defRPr sz="1200" b="1" i="0" u="none" strike="noStrike" cap="none">
                <a:solidFill>
                  <a:srgbClr val="888888"/>
                </a:solidFill>
                <a:latin typeface="Arial Narrow"/>
                <a:ea typeface="Arial Narrow"/>
                <a:cs typeface="Arial Narrow"/>
                <a:sym typeface="Arial Narrow"/>
              </a:defRPr>
            </a:lvl3pPr>
            <a:lvl4pPr marL="0" marR="0" lvl="3" indent="0" algn="r" rtl="0">
              <a:spcBef>
                <a:spcPts val="0"/>
              </a:spcBef>
              <a:buNone/>
              <a:defRPr sz="1200" b="1" i="0" u="none" strike="noStrike" cap="none">
                <a:solidFill>
                  <a:srgbClr val="888888"/>
                </a:solidFill>
                <a:latin typeface="Arial Narrow"/>
                <a:ea typeface="Arial Narrow"/>
                <a:cs typeface="Arial Narrow"/>
                <a:sym typeface="Arial Narrow"/>
              </a:defRPr>
            </a:lvl4pPr>
            <a:lvl5pPr marL="0" marR="0" lvl="4" indent="0" algn="r" rtl="0">
              <a:spcBef>
                <a:spcPts val="0"/>
              </a:spcBef>
              <a:buNone/>
              <a:defRPr sz="1200" b="1" i="0" u="none" strike="noStrike" cap="none">
                <a:solidFill>
                  <a:srgbClr val="888888"/>
                </a:solidFill>
                <a:latin typeface="Arial Narrow"/>
                <a:ea typeface="Arial Narrow"/>
                <a:cs typeface="Arial Narrow"/>
                <a:sym typeface="Arial Narrow"/>
              </a:defRPr>
            </a:lvl5pPr>
            <a:lvl6pPr marL="0" marR="0" lvl="5" indent="0" algn="r" rtl="0">
              <a:spcBef>
                <a:spcPts val="0"/>
              </a:spcBef>
              <a:buNone/>
              <a:defRPr sz="1200" b="1" i="0" u="none" strike="noStrike" cap="none">
                <a:solidFill>
                  <a:srgbClr val="888888"/>
                </a:solidFill>
                <a:latin typeface="Arial Narrow"/>
                <a:ea typeface="Arial Narrow"/>
                <a:cs typeface="Arial Narrow"/>
                <a:sym typeface="Arial Narrow"/>
              </a:defRPr>
            </a:lvl6pPr>
            <a:lvl7pPr marL="0" marR="0" lvl="6" indent="0" algn="r" rtl="0">
              <a:spcBef>
                <a:spcPts val="0"/>
              </a:spcBef>
              <a:buNone/>
              <a:defRPr sz="1200" b="1" i="0" u="none" strike="noStrike" cap="none">
                <a:solidFill>
                  <a:srgbClr val="888888"/>
                </a:solidFill>
                <a:latin typeface="Arial Narrow"/>
                <a:ea typeface="Arial Narrow"/>
                <a:cs typeface="Arial Narrow"/>
                <a:sym typeface="Arial Narrow"/>
              </a:defRPr>
            </a:lvl7pPr>
            <a:lvl8pPr marL="0" marR="0" lvl="7" indent="0" algn="r" rtl="0">
              <a:spcBef>
                <a:spcPts val="0"/>
              </a:spcBef>
              <a:buNone/>
              <a:defRPr sz="1200" b="1" i="0" u="none" strike="noStrike" cap="none">
                <a:solidFill>
                  <a:srgbClr val="888888"/>
                </a:solidFill>
                <a:latin typeface="Arial Narrow"/>
                <a:ea typeface="Arial Narrow"/>
                <a:cs typeface="Arial Narrow"/>
                <a:sym typeface="Arial Narrow"/>
              </a:defRPr>
            </a:lvl8pPr>
            <a:lvl9pPr marL="0" marR="0" lvl="8" indent="0" algn="r" rtl="0">
              <a:spcBef>
                <a:spcPts val="0"/>
              </a:spcBef>
              <a:buNone/>
              <a:defRPr sz="1200" b="1" i="0" u="none" strike="noStrike" cap="none">
                <a:solidFill>
                  <a:srgbClr val="888888"/>
                </a:solidFill>
                <a:latin typeface="Arial Narrow"/>
                <a:ea typeface="Arial Narrow"/>
                <a:cs typeface="Arial Narrow"/>
                <a:sym typeface="Arial Narrow"/>
              </a:defRPr>
            </a:lvl9pPr>
          </a:lstStyle>
          <a:p>
            <a:pPr marL="0" lvl="0" indent="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5" r:id="rId5"/>
    <p:sldLayoutId id="2147483659" r:id="rId6"/>
    <p:sldLayoutId id="2147483661" r:id="rId7"/>
    <p:sldLayoutId id="2147483663"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JPG"/></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17.emf"/><Relationship Id="rId4" Type="http://schemas.openxmlformats.org/officeDocument/2006/relationships/hyperlink" Target="http://isjobindex.com/"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19.JPG"/></Relationships>
</file>

<file path=ppt/slides/_rels/slide21.xml.rels><?xml version="1.0" encoding="UTF-8" standalone="yes"?>
<Relationships xmlns="http://schemas.openxmlformats.org/package/2006/relationships"><Relationship Id="rId3" Type="http://schemas.openxmlformats.org/officeDocument/2006/relationships/hyperlink" Target="https://community.mis.temple.edu/mis2101sec702spring2020/" TargetMode="External"/><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20.jpg"/><Relationship Id="rId4" Type="http://schemas.openxmlformats.org/officeDocument/2006/relationships/hyperlink" Target="https://community.mis.temple.edu/mis2101sec002s2019/"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hyperlink" Target="mailto:mcmartin@temple.edu" TargetMode="External"/><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26.JP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hyperlink" Target="mailto:ashlin.bc@temple.edu" TargetMode="External"/><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7.jp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6"/>
          <p:cNvSpPr txBox="1">
            <a:spLocks noGrp="1"/>
          </p:cNvSpPr>
          <p:nvPr>
            <p:ph type="ctrTitle"/>
          </p:nvPr>
        </p:nvSpPr>
        <p:spPr>
          <a:xfrm>
            <a:off x="2643849" y="2359971"/>
            <a:ext cx="6904182" cy="1578300"/>
          </a:xfrm>
          <a:prstGeom prst="rect">
            <a:avLst/>
          </a:prstGeom>
          <a:noFill/>
          <a:ln>
            <a:noFill/>
          </a:ln>
        </p:spPr>
        <p:txBody>
          <a:bodyPr spcFirstLastPara="1" wrap="square" lIns="91425" tIns="45700" rIns="91425" bIns="45700" anchor="b" anchorCtr="0">
            <a:noAutofit/>
          </a:bodyPr>
          <a:lstStyle/>
          <a:p>
            <a:pPr lvl="0"/>
            <a:r>
              <a:rPr lang="en-US" dirty="0"/>
              <a:t>Information Systems in Organizations</a:t>
            </a:r>
            <a:endParaRPr dirty="0"/>
          </a:p>
        </p:txBody>
      </p:sp>
      <p:sp>
        <p:nvSpPr>
          <p:cNvPr id="104" name="Google Shape;104;p16"/>
          <p:cNvSpPr txBox="1">
            <a:spLocks noGrp="1"/>
          </p:cNvSpPr>
          <p:nvPr>
            <p:ph type="subTitle" idx="1"/>
          </p:nvPr>
        </p:nvSpPr>
        <p:spPr>
          <a:xfrm>
            <a:off x="605791" y="4367848"/>
            <a:ext cx="10980300" cy="8274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A41E35"/>
              </a:buClr>
              <a:buSzPts val="2500"/>
              <a:buFont typeface="Arial"/>
              <a:buNone/>
            </a:pPr>
            <a:r>
              <a:rPr lang="en-US" dirty="0"/>
              <a:t>1.1 Introduction to MIS</a:t>
            </a:r>
            <a:endParaRPr dirty="0"/>
          </a:p>
        </p:txBody>
      </p:sp>
      <p:cxnSp>
        <p:nvCxnSpPr>
          <p:cNvPr id="105" name="Google Shape;105;p16"/>
          <p:cNvCxnSpPr/>
          <p:nvPr/>
        </p:nvCxnSpPr>
        <p:spPr>
          <a:xfrm>
            <a:off x="5433060" y="4081463"/>
            <a:ext cx="1325880" cy="0"/>
          </a:xfrm>
          <a:prstGeom prst="straightConnector1">
            <a:avLst/>
          </a:prstGeom>
          <a:noFill/>
          <a:ln w="63500" cap="flat" cmpd="sng">
            <a:solidFill>
              <a:schemeClr val="lt1"/>
            </a:solidFill>
            <a:prstDash val="solid"/>
            <a:miter lim="800000"/>
            <a:headEnd type="none" w="sm" len="sm"/>
            <a:tailEnd type="none" w="sm" len="sm"/>
          </a:ln>
        </p:spPr>
      </p:cxnSp>
      <p:sp>
        <p:nvSpPr>
          <p:cNvPr id="7" name="Rectangle 6"/>
          <p:cNvSpPr/>
          <p:nvPr/>
        </p:nvSpPr>
        <p:spPr>
          <a:xfrm>
            <a:off x="5172304" y="5264722"/>
            <a:ext cx="1847272" cy="107141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Black" panose="020B0A04020102020204" pitchFamily="34" charset="0"/>
              </a:rPr>
              <a:t>F</a:t>
            </a:r>
            <a:r>
              <a:rPr lang="en-US" sz="3600" b="1" dirty="0">
                <a:solidFill>
                  <a:srgbClr val="C00000"/>
                </a:solidFill>
                <a:latin typeface="Arial Black" panose="020B0A04020102020204" pitchFamily="34" charset="0"/>
              </a:rPr>
              <a:t>O</a:t>
            </a:r>
            <a:r>
              <a:rPr lang="en-US" sz="3600" b="1" dirty="0">
                <a:latin typeface="Arial Black" panose="020B0A04020102020204" pitchFamily="34" charset="0"/>
              </a:rPr>
              <a:t>X</a:t>
            </a:r>
          </a:p>
          <a:p>
            <a:pPr algn="ctr"/>
            <a:r>
              <a:rPr lang="en-US" sz="3600" b="1" dirty="0">
                <a:latin typeface="Arial Black" panose="020B0A04020102020204" pitchFamily="34" charset="0"/>
              </a:rPr>
              <a:t>MIS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Graded Components</a:t>
            </a:r>
          </a:p>
        </p:txBody>
      </p:sp>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graphicFrame>
        <p:nvGraphicFramePr>
          <p:cNvPr id="6" name="Table 5"/>
          <p:cNvGraphicFramePr>
            <a:graphicFrameLocks noGrp="1"/>
          </p:cNvGraphicFramePr>
          <p:nvPr>
            <p:extLst>
              <p:ext uri="{D42A27DB-BD31-4B8C-83A1-F6EECF244321}">
                <p14:modId xmlns:p14="http://schemas.microsoft.com/office/powerpoint/2010/main" val="1281836331"/>
              </p:ext>
            </p:extLst>
          </p:nvPr>
        </p:nvGraphicFramePr>
        <p:xfrm>
          <a:off x="582427" y="1587798"/>
          <a:ext cx="8229600" cy="3081084"/>
        </p:xfrm>
        <a:graphic>
          <a:graphicData uri="http://schemas.openxmlformats.org/drawingml/2006/table">
            <a:tbl>
              <a:tblPr firstRow="1" bandRow="1">
                <a:tableStyleId>{073A0DAA-6AF3-43AB-8588-CEC1D06C72B9}</a:tableStyleId>
              </a:tblPr>
              <a:tblGrid>
                <a:gridCol w="6548623">
                  <a:extLst>
                    <a:ext uri="{9D8B030D-6E8A-4147-A177-3AD203B41FA5}">
                      <a16:colId xmlns:a16="http://schemas.microsoft.com/office/drawing/2014/main" val="20000"/>
                    </a:ext>
                  </a:extLst>
                </a:gridCol>
                <a:gridCol w="1680977">
                  <a:extLst>
                    <a:ext uri="{9D8B030D-6E8A-4147-A177-3AD203B41FA5}">
                      <a16:colId xmlns:a16="http://schemas.microsoft.com/office/drawing/2014/main" val="20001"/>
                    </a:ext>
                  </a:extLst>
                </a:gridCol>
              </a:tblGrid>
              <a:tr h="0">
                <a:tc>
                  <a:txBody>
                    <a:bodyPr/>
                    <a:lstStyle/>
                    <a:p>
                      <a:r>
                        <a:rPr lang="en-US" sz="2000" b="0" dirty="0"/>
                        <a:t>Component</a:t>
                      </a:r>
                    </a:p>
                  </a:txBody>
                  <a:tcPr/>
                </a:tc>
                <a:tc>
                  <a:txBody>
                    <a:bodyPr/>
                    <a:lstStyle/>
                    <a:p>
                      <a:pPr algn="ctr"/>
                      <a:r>
                        <a:rPr lang="en-US" sz="2000" b="0" dirty="0"/>
                        <a:t>Percentage</a:t>
                      </a:r>
                    </a:p>
                  </a:txBody>
                  <a:tcPr/>
                </a:tc>
                <a:extLst>
                  <a:ext uri="{0D108BD9-81ED-4DB2-BD59-A6C34878D82A}">
                    <a16:rowId xmlns:a16="http://schemas.microsoft.com/office/drawing/2014/main" val="10000"/>
                  </a:ext>
                </a:extLst>
              </a:tr>
              <a:tr h="401263">
                <a:tc>
                  <a:txBody>
                    <a:bodyPr/>
                    <a:lstStyle/>
                    <a:p>
                      <a:r>
                        <a:rPr lang="en-US" sz="2000" dirty="0"/>
                        <a:t>In-Class Activities &amp; Worksheets (approximately 14)</a:t>
                      </a:r>
                    </a:p>
                    <a:p>
                      <a:r>
                        <a:rPr lang="en-US" sz="2000" dirty="0"/>
                        <a:t>   </a:t>
                      </a:r>
                      <a:r>
                        <a:rPr lang="en-US" sz="1800" dirty="0"/>
                        <a:t>* must be present in class</a:t>
                      </a:r>
                      <a:r>
                        <a:rPr lang="en-US" sz="1800" baseline="0" dirty="0"/>
                        <a:t> to earn credit – no exceptions!</a:t>
                      </a:r>
                      <a:endParaRPr lang="en-US" sz="2000" dirty="0"/>
                    </a:p>
                  </a:txBody>
                  <a:tcPr/>
                </a:tc>
                <a:tc>
                  <a:txBody>
                    <a:bodyPr/>
                    <a:lstStyle/>
                    <a:p>
                      <a:pPr algn="ctr"/>
                      <a:r>
                        <a:rPr lang="en-US" sz="2000" dirty="0"/>
                        <a:t>10%</a:t>
                      </a:r>
                    </a:p>
                  </a:txBody>
                  <a:tcPr/>
                </a:tc>
                <a:extLst>
                  <a:ext uri="{0D108BD9-81ED-4DB2-BD59-A6C34878D82A}">
                    <a16:rowId xmlns:a16="http://schemas.microsoft.com/office/drawing/2014/main" val="10001"/>
                  </a:ext>
                </a:extLst>
              </a:tr>
              <a:tr h="780015">
                <a:tc>
                  <a:txBody>
                    <a:bodyPr/>
                    <a:lstStyle/>
                    <a:p>
                      <a:r>
                        <a:rPr lang="en-US" sz="2000" dirty="0"/>
                        <a:t>Learn IT! and Max Lab Assignments </a:t>
                      </a:r>
                    </a:p>
                    <a:p>
                      <a:pPr lvl="0"/>
                      <a:r>
                        <a:rPr lang="en-US" sz="2000" kern="1200" dirty="0">
                          <a:effectLst/>
                        </a:rPr>
                        <a:t>** no late</a:t>
                      </a:r>
                      <a:r>
                        <a:rPr lang="en-US" sz="2000" kern="1200" baseline="0" dirty="0">
                          <a:effectLst/>
                        </a:rPr>
                        <a:t> assignments accepted – no exceptions!</a:t>
                      </a:r>
                      <a:endParaRPr lang="en-US" sz="2000" dirty="0"/>
                    </a:p>
                  </a:txBody>
                  <a:tcPr/>
                </a:tc>
                <a:tc>
                  <a:txBody>
                    <a:bodyPr/>
                    <a:lstStyle/>
                    <a:p>
                      <a:pPr algn="ctr"/>
                      <a:r>
                        <a:rPr lang="en-US" sz="2000" dirty="0"/>
                        <a:t>30%</a:t>
                      </a:r>
                    </a:p>
                  </a:txBody>
                  <a:tcPr/>
                </a:tc>
                <a:extLst>
                  <a:ext uri="{0D108BD9-81ED-4DB2-BD59-A6C34878D82A}">
                    <a16:rowId xmlns:a16="http://schemas.microsoft.com/office/drawing/2014/main" val="10002"/>
                  </a:ext>
                </a:extLst>
              </a:tr>
              <a:tr h="401263">
                <a:tc>
                  <a:txBody>
                    <a:bodyPr/>
                    <a:lstStyle/>
                    <a:p>
                      <a:r>
                        <a:rPr lang="en-US" sz="2000" dirty="0"/>
                        <a:t>Exam #1 (50</a:t>
                      </a:r>
                      <a:r>
                        <a:rPr lang="en-US" sz="2000" baseline="0" dirty="0"/>
                        <a:t> minutes)</a:t>
                      </a:r>
                      <a:r>
                        <a:rPr lang="en-US" sz="2000" dirty="0"/>
                        <a:t> </a:t>
                      </a:r>
                    </a:p>
                  </a:txBody>
                  <a:tcPr/>
                </a:tc>
                <a:tc>
                  <a:txBody>
                    <a:bodyPr/>
                    <a:lstStyle/>
                    <a:p>
                      <a:pPr algn="ctr"/>
                      <a:r>
                        <a:rPr lang="en-US" sz="2000" dirty="0"/>
                        <a:t>20%</a:t>
                      </a:r>
                    </a:p>
                  </a:txBody>
                  <a:tcPr/>
                </a:tc>
                <a:extLst>
                  <a:ext uri="{0D108BD9-81ED-4DB2-BD59-A6C34878D82A}">
                    <a16:rowId xmlns:a16="http://schemas.microsoft.com/office/drawing/2014/main" val="10003"/>
                  </a:ext>
                </a:extLst>
              </a:tr>
              <a:tr h="401263">
                <a:tc>
                  <a:txBody>
                    <a:bodyPr/>
                    <a:lstStyle/>
                    <a:p>
                      <a:r>
                        <a:rPr lang="en-US" sz="2000" dirty="0"/>
                        <a:t>Exam #2 (50</a:t>
                      </a:r>
                      <a:r>
                        <a:rPr lang="en-US" sz="2000" baseline="0" dirty="0"/>
                        <a:t> minutes)</a:t>
                      </a:r>
                      <a:r>
                        <a:rPr lang="en-US" sz="2000" dirty="0"/>
                        <a:t> </a:t>
                      </a:r>
                    </a:p>
                  </a:txBody>
                  <a:tcPr/>
                </a:tc>
                <a:tc>
                  <a:txBody>
                    <a:bodyPr/>
                    <a:lstStyle/>
                    <a:p>
                      <a:pPr algn="ctr"/>
                      <a:r>
                        <a:rPr lang="en-US" sz="2000" dirty="0"/>
                        <a:t>20%</a:t>
                      </a:r>
                    </a:p>
                  </a:txBody>
                  <a:tcPr/>
                </a:tc>
                <a:extLst>
                  <a:ext uri="{0D108BD9-81ED-4DB2-BD59-A6C34878D82A}">
                    <a16:rowId xmlns:a16="http://schemas.microsoft.com/office/drawing/2014/main" val="10004"/>
                  </a:ext>
                </a:extLst>
              </a:tr>
              <a:tr h="401263">
                <a:tc>
                  <a:txBody>
                    <a:bodyPr/>
                    <a:lstStyle/>
                    <a:p>
                      <a:r>
                        <a:rPr lang="en-US" sz="2000" dirty="0"/>
                        <a:t>Exam #3 (50</a:t>
                      </a:r>
                      <a:r>
                        <a:rPr lang="en-US" sz="2000" baseline="0" dirty="0"/>
                        <a:t> minutes)</a:t>
                      </a:r>
                      <a:r>
                        <a:rPr lang="en-US" sz="2000" dirty="0"/>
                        <a:t> </a:t>
                      </a:r>
                    </a:p>
                  </a:txBody>
                  <a:tcPr/>
                </a:tc>
                <a:tc>
                  <a:txBody>
                    <a:bodyPr/>
                    <a:lstStyle/>
                    <a:p>
                      <a:pPr algn="ctr"/>
                      <a:r>
                        <a:rPr lang="en-US" sz="2000" dirty="0"/>
                        <a:t>20%</a:t>
                      </a:r>
                    </a:p>
                  </a:txBody>
                  <a:tcPr/>
                </a:tc>
                <a:extLst>
                  <a:ext uri="{0D108BD9-81ED-4DB2-BD59-A6C34878D82A}">
                    <a16:rowId xmlns:a16="http://schemas.microsoft.com/office/drawing/2014/main" val="10005"/>
                  </a:ext>
                </a:extLst>
              </a:tr>
            </a:tbl>
          </a:graphicData>
        </a:graphic>
      </p:graphicFrame>
      <p:sp>
        <p:nvSpPr>
          <p:cNvPr id="5" name="Rectangle 4"/>
          <p:cNvSpPr/>
          <p:nvPr/>
        </p:nvSpPr>
        <p:spPr>
          <a:xfrm>
            <a:off x="582427" y="4812953"/>
            <a:ext cx="8229600" cy="830997"/>
          </a:xfrm>
          <a:prstGeom prst="rect">
            <a:avLst/>
          </a:prstGeom>
        </p:spPr>
        <p:txBody>
          <a:bodyPr wrap="square">
            <a:spAutoFit/>
          </a:bodyPr>
          <a:lstStyle/>
          <a:p>
            <a:pPr algn="just"/>
            <a:r>
              <a:rPr lang="en-US" sz="1200" dirty="0"/>
              <a:t>*In-Class activities must be submitted while in class.</a:t>
            </a:r>
          </a:p>
          <a:p>
            <a:pPr algn="just"/>
            <a:endParaRPr lang="en-US" sz="1200" dirty="0"/>
          </a:p>
          <a:p>
            <a:pPr algn="just"/>
            <a:r>
              <a:rPr lang="en-US" sz="1200" dirty="0"/>
              <a:t>**Completed assignments will not be returned in class. Grades will be posted to the gradebook. Please note that two weeks after a grade is posted, the grade will be considered “final.” </a:t>
            </a:r>
          </a:p>
        </p:txBody>
      </p:sp>
    </p:spTree>
    <p:extLst>
      <p:ext uri="{BB962C8B-B14F-4D97-AF65-F5344CB8AC3E}">
        <p14:creationId xmlns:p14="http://schemas.microsoft.com/office/powerpoint/2010/main" val="39210906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29972" y="1200150"/>
            <a:ext cx="11209898" cy="868347"/>
          </a:xfrm>
        </p:spPr>
        <p:txBody>
          <a:bodyPr/>
          <a:lstStyle/>
          <a:p>
            <a:r>
              <a:rPr lang="en-US" dirty="0"/>
              <a:t>No required texts the first half of the semester!</a:t>
            </a:r>
          </a:p>
        </p:txBody>
      </p:sp>
      <p:sp>
        <p:nvSpPr>
          <p:cNvPr id="3" name="Title 2"/>
          <p:cNvSpPr>
            <a:spLocks noGrp="1"/>
          </p:cNvSpPr>
          <p:nvPr>
            <p:ph type="title"/>
          </p:nvPr>
        </p:nvSpPr>
        <p:spPr/>
        <p:txBody>
          <a:bodyPr/>
          <a:lstStyle/>
          <a:p>
            <a:r>
              <a:rPr lang="en-US" dirty="0"/>
              <a:t>Readings &amp; Videos – Part 1</a:t>
            </a:r>
          </a:p>
        </p:txBody>
      </p:sp>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pic>
        <p:nvPicPr>
          <p:cNvPr id="6" name="Content Placeholder 5" descr="File:A tower of used &lt;strong&gt;books&lt;/strong&gt; - 8443.jpg - Wikimedia Comm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174" y="2042586"/>
            <a:ext cx="3381208" cy="2255239"/>
          </a:xfrm>
          <a:prstGeom prst="rect">
            <a:avLst/>
          </a:prstGeom>
          <a:noFill/>
          <a:ln>
            <a:noFill/>
          </a:ln>
        </p:spPr>
      </p:pic>
      <p:sp>
        <p:nvSpPr>
          <p:cNvPr id="7" name="&quot;No&quot; Symbol 6"/>
          <p:cNvSpPr/>
          <p:nvPr/>
        </p:nvSpPr>
        <p:spPr>
          <a:xfrm>
            <a:off x="769784" y="2055167"/>
            <a:ext cx="2255988" cy="2255988"/>
          </a:xfrm>
          <a:prstGeom prst="noSmoking">
            <a:avLst/>
          </a:prstGeom>
          <a:solidFill>
            <a:srgbClr val="A41E3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Text Placeholder 1"/>
          <p:cNvSpPr>
            <a:spLocks noGrp="1"/>
          </p:cNvSpPr>
          <p:nvPr>
            <p:ph type="body" idx="1"/>
          </p:nvPr>
        </p:nvSpPr>
        <p:spPr>
          <a:xfrm>
            <a:off x="469346" y="4447309"/>
            <a:ext cx="11209898" cy="1316597"/>
          </a:xfrm>
        </p:spPr>
        <p:txBody>
          <a:bodyPr/>
          <a:lstStyle/>
          <a:p>
            <a:pPr>
              <a:lnSpc>
                <a:spcPct val="100000"/>
              </a:lnSpc>
              <a:spcBef>
                <a:spcPts val="0"/>
              </a:spcBef>
            </a:pPr>
            <a:r>
              <a:rPr lang="en-US" dirty="0"/>
              <a:t>Engaging collection</a:t>
            </a:r>
          </a:p>
          <a:p>
            <a:pPr>
              <a:lnSpc>
                <a:spcPct val="100000"/>
              </a:lnSpc>
              <a:spcBef>
                <a:spcPts val="0"/>
              </a:spcBef>
            </a:pPr>
            <a:r>
              <a:rPr lang="en-US" dirty="0"/>
              <a:t>Current content</a:t>
            </a:r>
          </a:p>
          <a:p>
            <a:pPr>
              <a:lnSpc>
                <a:spcPct val="100000"/>
              </a:lnSpc>
              <a:spcBef>
                <a:spcPts val="0"/>
              </a:spcBef>
            </a:pPr>
            <a:r>
              <a:rPr lang="en-US" dirty="0"/>
              <a:t>Available for Free!!!</a:t>
            </a:r>
          </a:p>
          <a:p>
            <a:endParaRPr lang="en-US" dirty="0"/>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9518" r="1829" b="6080"/>
          <a:stretch/>
        </p:blipFill>
        <p:spPr>
          <a:xfrm>
            <a:off x="8142950" y="2042588"/>
            <a:ext cx="3798048" cy="2255239"/>
          </a:xfrm>
          <a:prstGeom prst="rect">
            <a:avLst/>
          </a:prstGeom>
        </p:spPr>
      </p:pic>
      <p:pic>
        <p:nvPicPr>
          <p:cNvPr id="11" name="Picture 10" descr="Published February 12, 2016 at 513 × 273 in The World of 2026 ..."/>
          <p:cNvPicPr>
            <a:picLocks noChangeAspect="1"/>
          </p:cNvPicPr>
          <p:nvPr/>
        </p:nvPicPr>
        <p:blipFill rotWithShape="1">
          <a:blip r:embed="rId5">
            <a:extLst>
              <a:ext uri="{28A0092B-C50C-407E-A947-70E740481C1C}">
                <a14:useLocalDpi xmlns:a14="http://schemas.microsoft.com/office/drawing/2010/main" val="0"/>
              </a:ext>
            </a:extLst>
          </a:blip>
          <a:srcRect l="7884" t="5539" r="4793" b="7002"/>
          <a:stretch/>
        </p:blipFill>
        <p:spPr>
          <a:xfrm>
            <a:off x="3750037" y="2055542"/>
            <a:ext cx="4231258" cy="2255239"/>
          </a:xfrm>
          <a:prstGeom prst="rect">
            <a:avLst/>
          </a:prstGeom>
        </p:spPr>
      </p:pic>
    </p:spTree>
    <p:extLst>
      <p:ext uri="{BB962C8B-B14F-4D97-AF65-F5344CB8AC3E}">
        <p14:creationId xmlns:p14="http://schemas.microsoft.com/office/powerpoint/2010/main" val="1211006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29972" y="1200150"/>
            <a:ext cx="11209898" cy="4919278"/>
          </a:xfrm>
        </p:spPr>
        <p:txBody>
          <a:bodyPr/>
          <a:lstStyle/>
          <a:p>
            <a:r>
              <a:rPr lang="en-US" dirty="0"/>
              <a:t>JavaScript</a:t>
            </a:r>
          </a:p>
          <a:p>
            <a:pPr lvl="1">
              <a:buFont typeface="Courier New" panose="02070309020205020404" pitchFamily="49" charset="0"/>
              <a:buChar char="o"/>
            </a:pPr>
            <a:r>
              <a:rPr lang="en-US" b="0" dirty="0"/>
              <a:t>Create simple JavaScript programs</a:t>
            </a:r>
          </a:p>
          <a:p>
            <a:pPr lvl="1">
              <a:buFont typeface="Courier New" panose="02070309020205020404" pitchFamily="49" charset="0"/>
              <a:buChar char="o"/>
            </a:pPr>
            <a:r>
              <a:rPr lang="en-US" b="0" dirty="0"/>
              <a:t>Prompt users for input</a:t>
            </a:r>
          </a:p>
          <a:p>
            <a:pPr lvl="1">
              <a:buFont typeface="Courier New" panose="02070309020205020404" pitchFamily="49" charset="0"/>
              <a:buChar char="o"/>
            </a:pPr>
            <a:r>
              <a:rPr lang="en-US" b="0" dirty="0"/>
              <a:t>Utilize loops</a:t>
            </a:r>
          </a:p>
          <a:p>
            <a:pPr lvl="1">
              <a:buFont typeface="Courier New" panose="02070309020205020404" pitchFamily="49" charset="0"/>
              <a:buChar char="o"/>
            </a:pPr>
            <a:r>
              <a:rPr lang="en-US" b="0" dirty="0"/>
              <a:t>Process Information</a:t>
            </a:r>
          </a:p>
        </p:txBody>
      </p:sp>
      <p:sp>
        <p:nvSpPr>
          <p:cNvPr id="3" name="Title 2"/>
          <p:cNvSpPr>
            <a:spLocks noGrp="1"/>
          </p:cNvSpPr>
          <p:nvPr>
            <p:ph type="title"/>
          </p:nvPr>
        </p:nvSpPr>
        <p:spPr/>
        <p:txBody>
          <a:bodyPr/>
          <a:lstStyle/>
          <a:p>
            <a:r>
              <a:rPr lang="en-US" dirty="0"/>
              <a:t>Readings &amp; Videos – Part 2</a:t>
            </a:r>
          </a:p>
        </p:txBody>
      </p:sp>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pic>
        <p:nvPicPr>
          <p:cNvPr id="6" name="Content Placeholder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4140" y="1831492"/>
            <a:ext cx="2489408" cy="3271215"/>
          </a:xfrm>
          <a:prstGeom prst="rect">
            <a:avLst/>
          </a:prstGeom>
          <a:ln w="228600" cap="sq" cmpd="thickThin">
            <a:solidFill>
              <a:srgbClr val="A20B33"/>
            </a:solidFill>
            <a:prstDash val="solid"/>
            <a:miter lim="800000"/>
          </a:ln>
          <a:effectLst>
            <a:innerShdw blurRad="76200">
              <a:srgbClr val="000000"/>
            </a:innerShdw>
          </a:effectLst>
        </p:spPr>
      </p:pic>
    </p:spTree>
    <p:extLst>
      <p:ext uri="{BB962C8B-B14F-4D97-AF65-F5344CB8AC3E}">
        <p14:creationId xmlns:p14="http://schemas.microsoft.com/office/powerpoint/2010/main" val="31339656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329972" y="4754880"/>
            <a:ext cx="4596643" cy="834390"/>
          </a:xfrm>
        </p:spPr>
        <p:txBody>
          <a:bodyPr/>
          <a:lstStyle/>
          <a:p>
            <a:r>
              <a:rPr lang="en-US" dirty="0"/>
              <a:t>3 Hours of zzzzzzzzz’s</a:t>
            </a:r>
          </a:p>
        </p:txBody>
      </p:sp>
      <p:sp>
        <p:nvSpPr>
          <p:cNvPr id="4" name="Title 3"/>
          <p:cNvSpPr>
            <a:spLocks noGrp="1"/>
          </p:cNvSpPr>
          <p:nvPr>
            <p:ph type="title"/>
          </p:nvPr>
        </p:nvSpPr>
        <p:spPr/>
        <p:txBody>
          <a:bodyPr/>
          <a:lstStyle/>
          <a:p>
            <a:r>
              <a:rPr lang="en-US" dirty="0"/>
              <a:t>Lecture vs. Activities</a:t>
            </a:r>
          </a:p>
        </p:txBody>
      </p:sp>
      <p:sp>
        <p:nvSpPr>
          <p:cNvPr id="8" name="Rectangle 7"/>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12" name="Text Placeholder 4"/>
          <p:cNvSpPr>
            <a:spLocks noGrp="1"/>
          </p:cNvSpPr>
          <p:nvPr>
            <p:ph type="body" idx="1"/>
          </p:nvPr>
        </p:nvSpPr>
        <p:spPr>
          <a:xfrm>
            <a:off x="6629432" y="4754880"/>
            <a:ext cx="4596643" cy="834390"/>
          </a:xfrm>
        </p:spPr>
        <p:txBody>
          <a:bodyPr/>
          <a:lstStyle/>
          <a:p>
            <a:pPr>
              <a:lnSpc>
                <a:spcPct val="100000"/>
              </a:lnSpc>
              <a:spcBef>
                <a:spcPts val="0"/>
              </a:spcBef>
            </a:pPr>
            <a:r>
              <a:rPr lang="en-US" dirty="0"/>
              <a:t>1 Hour Discussion</a:t>
            </a:r>
          </a:p>
          <a:p>
            <a:pPr>
              <a:lnSpc>
                <a:spcPct val="100000"/>
              </a:lnSpc>
              <a:spcBef>
                <a:spcPts val="0"/>
              </a:spcBef>
            </a:pPr>
            <a:r>
              <a:rPr lang="en-US" dirty="0"/>
              <a:t>2 Hours of Activity</a:t>
            </a:r>
          </a:p>
        </p:txBody>
      </p:sp>
      <p:pic>
        <p:nvPicPr>
          <p:cNvPr id="1026" name="Picture 2" descr="https://assets.rebelmouse.io/eyJhbGciOiJIUzI1NiIsInR5cCI6IkpXVCJ9.eyJpbWFnZSI6Imh0dHBzOi8vYXNzZXRzLnJibC5tcy8xMDYzNjY3MS85ODB4LmpwZyIsImV4cGlyZXNfYXQiOjE1NTk5ODI3OTB9.BoWCCi-zHvQgKo5Qntj7mvGzTSg-d3BeTiInwPXPsrY/im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462" y="1603332"/>
            <a:ext cx="4390159" cy="298244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28462" y="4616380"/>
            <a:ext cx="4649057" cy="246221"/>
          </a:xfrm>
          <a:prstGeom prst="rect">
            <a:avLst/>
          </a:prstGeom>
        </p:spPr>
        <p:txBody>
          <a:bodyPr wrap="square">
            <a:spAutoFit/>
          </a:bodyPr>
          <a:lstStyle/>
          <a:p>
            <a:r>
              <a:rPr lang="en-US" sz="1000" dirty="0">
                <a:solidFill>
                  <a:schemeClr val="bg1">
                    <a:lumMod val="65000"/>
                  </a:schemeClr>
                </a:solidFill>
              </a:rPr>
              <a:t>Source: https://www.theodysseyonline.com/11-things-college-lecture-hall</a:t>
            </a:r>
          </a:p>
        </p:txBody>
      </p:sp>
      <p:pic>
        <p:nvPicPr>
          <p:cNvPr id="14" name="Content Placeholder 4"/>
          <p:cNvPicPr>
            <a:picLocks noChangeAspect="1"/>
          </p:cNvPicPr>
          <p:nvPr/>
        </p:nvPicPr>
        <p:blipFill rotWithShape="1">
          <a:blip r:embed="rId4" cstate="hqprint">
            <a:extLst>
              <a:ext uri="{28A0092B-C50C-407E-A947-70E740481C1C}">
                <a14:useLocalDpi xmlns:a14="http://schemas.microsoft.com/office/drawing/2010/main" val="0"/>
              </a:ext>
            </a:extLst>
          </a:blip>
          <a:srcRect t="31233" r="12471"/>
          <a:stretch/>
        </p:blipFill>
        <p:spPr>
          <a:xfrm>
            <a:off x="6509644" y="1603332"/>
            <a:ext cx="5061549" cy="2982445"/>
          </a:xfrm>
          <a:prstGeom prst="rect">
            <a:avLst/>
          </a:prstGeom>
          <a:noFill/>
          <a:ln>
            <a:noFill/>
          </a:ln>
        </p:spPr>
      </p:pic>
    </p:spTree>
    <p:extLst>
      <p:ext uri="{BB962C8B-B14F-4D97-AF65-F5344CB8AC3E}">
        <p14:creationId xmlns:p14="http://schemas.microsoft.com/office/powerpoint/2010/main" val="351636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Active Learning Components</a:t>
            </a:r>
            <a:br>
              <a:rPr lang="en-US" dirty="0"/>
            </a:br>
            <a:endParaRPr lang="en-US" dirty="0"/>
          </a:p>
        </p:txBody>
      </p:sp>
      <p:sp>
        <p:nvSpPr>
          <p:cNvPr id="7" name="Rectangle 6"/>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13" name="Rectangle 12"/>
          <p:cNvSpPr/>
          <p:nvPr/>
        </p:nvSpPr>
        <p:spPr>
          <a:xfrm>
            <a:off x="8496728" y="2291913"/>
            <a:ext cx="3103969" cy="23391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ACTIVITY</a:t>
            </a:r>
          </a:p>
        </p:txBody>
      </p:sp>
      <p:sp>
        <p:nvSpPr>
          <p:cNvPr id="14" name="Rectangle 13"/>
          <p:cNvSpPr/>
          <p:nvPr/>
        </p:nvSpPr>
        <p:spPr>
          <a:xfrm>
            <a:off x="608561" y="2295768"/>
            <a:ext cx="3968486" cy="23426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TECHNOLOGY</a:t>
            </a:r>
          </a:p>
        </p:txBody>
      </p:sp>
      <p:sp>
        <p:nvSpPr>
          <p:cNvPr id="15" name="Rectangle 14"/>
          <p:cNvSpPr/>
          <p:nvPr/>
        </p:nvSpPr>
        <p:spPr>
          <a:xfrm>
            <a:off x="4790361" y="2295768"/>
            <a:ext cx="3497197" cy="234266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CONTENT</a:t>
            </a:r>
          </a:p>
        </p:txBody>
      </p:sp>
    </p:spTree>
    <p:extLst>
      <p:ext uri="{BB962C8B-B14F-4D97-AF65-F5344CB8AC3E}">
        <p14:creationId xmlns:p14="http://schemas.microsoft.com/office/powerpoint/2010/main" val="4263541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In-class Activity</a:t>
            </a:r>
          </a:p>
        </p:txBody>
      </p:sp>
      <p:sp>
        <p:nvSpPr>
          <p:cNvPr id="7" name="Rectangle 6"/>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6" name="Rectangle 5"/>
          <p:cNvSpPr/>
          <p:nvPr/>
        </p:nvSpPr>
        <p:spPr>
          <a:xfrm>
            <a:off x="2500518" y="3207498"/>
            <a:ext cx="1201483" cy="323165"/>
          </a:xfrm>
          <a:prstGeom prst="rect">
            <a:avLst/>
          </a:prstGeom>
        </p:spPr>
        <p:txBody>
          <a:bodyPr wrap="none">
            <a:spAutoFit/>
          </a:bodyPr>
          <a:lstStyle/>
          <a:p>
            <a:r>
              <a:rPr lang="en-US" sz="1500" dirty="0">
                <a:solidFill>
                  <a:schemeClr val="bg1"/>
                </a:solidFill>
              </a:rPr>
              <a:t>Engagement</a:t>
            </a:r>
            <a:endParaRPr lang="en-US" sz="1500" dirty="0"/>
          </a:p>
        </p:txBody>
      </p:sp>
      <p:sp>
        <p:nvSpPr>
          <p:cNvPr id="8" name="Rectangle 7"/>
          <p:cNvSpPr/>
          <p:nvPr/>
        </p:nvSpPr>
        <p:spPr>
          <a:xfrm>
            <a:off x="4610787" y="3207498"/>
            <a:ext cx="882742" cy="323165"/>
          </a:xfrm>
          <a:prstGeom prst="rect">
            <a:avLst/>
          </a:prstGeom>
        </p:spPr>
        <p:txBody>
          <a:bodyPr wrap="none">
            <a:spAutoFit/>
          </a:bodyPr>
          <a:lstStyle/>
          <a:p>
            <a:r>
              <a:rPr lang="en-US" sz="1500" dirty="0">
                <a:solidFill>
                  <a:schemeClr val="bg1"/>
                </a:solidFill>
              </a:rPr>
              <a:t>Analysis</a:t>
            </a:r>
            <a:endParaRPr lang="en-US" sz="1500" dirty="0"/>
          </a:p>
        </p:txBody>
      </p:sp>
      <p:sp>
        <p:nvSpPr>
          <p:cNvPr id="11" name="TextBox 10"/>
          <p:cNvSpPr txBox="1"/>
          <p:nvPr/>
        </p:nvSpPr>
        <p:spPr>
          <a:xfrm>
            <a:off x="6374915" y="3125034"/>
            <a:ext cx="1952616" cy="400110"/>
          </a:xfrm>
          <a:prstGeom prst="rect">
            <a:avLst/>
          </a:prstGeom>
          <a:noFill/>
        </p:spPr>
        <p:txBody>
          <a:bodyPr wrap="square" rtlCol="0">
            <a:spAutoFit/>
          </a:bodyPr>
          <a:lstStyle/>
          <a:p>
            <a:r>
              <a:rPr lang="en-US" sz="2000" dirty="0">
                <a:solidFill>
                  <a:schemeClr val="bg1"/>
                </a:solidFill>
              </a:rPr>
              <a:t>Synthesis</a:t>
            </a:r>
          </a:p>
        </p:txBody>
      </p:sp>
      <p:pic>
        <p:nvPicPr>
          <p:cNvPr id="12" name="Picture 11" descr="https://www.edrawsoft.com/images/examples/software-service-cross-function-process.png"/>
          <p:cNvPicPr/>
          <p:nvPr/>
        </p:nvPicPr>
        <p:blipFill>
          <a:blip r:embed="rId3">
            <a:extLst>
              <a:ext uri="{28A0092B-C50C-407E-A947-70E740481C1C}">
                <a14:useLocalDpi xmlns:a14="http://schemas.microsoft.com/office/drawing/2010/main" val="0"/>
              </a:ext>
            </a:extLst>
          </a:blip>
          <a:srcRect/>
          <a:stretch>
            <a:fillRect/>
          </a:stretch>
        </p:blipFill>
        <p:spPr bwMode="auto">
          <a:xfrm>
            <a:off x="453249" y="1387167"/>
            <a:ext cx="6056405" cy="4159866"/>
          </a:xfrm>
          <a:prstGeom prst="rect">
            <a:avLst/>
          </a:prstGeom>
          <a:noFill/>
          <a:ln>
            <a:noFill/>
          </a:ln>
        </p:spPr>
      </p:pic>
      <p:sp>
        <p:nvSpPr>
          <p:cNvPr id="17" name="Text Placeholder 4"/>
          <p:cNvSpPr>
            <a:spLocks noGrp="1"/>
          </p:cNvSpPr>
          <p:nvPr>
            <p:ph type="body" idx="1"/>
          </p:nvPr>
        </p:nvSpPr>
        <p:spPr>
          <a:xfrm>
            <a:off x="6629432" y="1387167"/>
            <a:ext cx="4596643" cy="4202103"/>
          </a:xfrm>
        </p:spPr>
        <p:txBody>
          <a:bodyPr/>
          <a:lstStyle/>
          <a:p>
            <a:pPr>
              <a:lnSpc>
                <a:spcPct val="150000"/>
              </a:lnSpc>
              <a:spcBef>
                <a:spcPts val="0"/>
              </a:spcBef>
            </a:pPr>
            <a:r>
              <a:rPr lang="en-US" dirty="0"/>
              <a:t>Process Diagrams</a:t>
            </a:r>
          </a:p>
          <a:p>
            <a:pPr lvl="1">
              <a:lnSpc>
                <a:spcPct val="150000"/>
              </a:lnSpc>
              <a:spcBef>
                <a:spcPts val="0"/>
              </a:spcBef>
              <a:buFont typeface="Courier New" panose="02070309020205020404" pitchFamily="49" charset="0"/>
              <a:buChar char="o"/>
            </a:pPr>
            <a:r>
              <a:rPr lang="en-US" dirty="0"/>
              <a:t>Swim lane diagram</a:t>
            </a:r>
          </a:p>
          <a:p>
            <a:pPr>
              <a:lnSpc>
                <a:spcPct val="150000"/>
              </a:lnSpc>
              <a:spcBef>
                <a:spcPts val="0"/>
              </a:spcBef>
            </a:pPr>
            <a:r>
              <a:rPr lang="en-US" dirty="0"/>
              <a:t>Real life scenarios</a:t>
            </a:r>
          </a:p>
          <a:p>
            <a:pPr>
              <a:lnSpc>
                <a:spcPct val="150000"/>
              </a:lnSpc>
              <a:spcBef>
                <a:spcPts val="0"/>
              </a:spcBef>
            </a:pPr>
            <a:r>
              <a:rPr lang="en-US" dirty="0"/>
              <a:t>Knowledge Application</a:t>
            </a:r>
          </a:p>
          <a:p>
            <a:pPr>
              <a:lnSpc>
                <a:spcPct val="150000"/>
              </a:lnSpc>
              <a:spcBef>
                <a:spcPts val="0"/>
              </a:spcBef>
            </a:pPr>
            <a:r>
              <a:rPr lang="en-US" dirty="0"/>
              <a:t>Problem Solve</a:t>
            </a:r>
          </a:p>
          <a:p>
            <a:pPr>
              <a:lnSpc>
                <a:spcPct val="150000"/>
              </a:lnSpc>
              <a:spcBef>
                <a:spcPts val="0"/>
              </a:spcBef>
            </a:pPr>
            <a:r>
              <a:rPr lang="en-US" dirty="0"/>
              <a:t>Synthesize Solutions</a:t>
            </a:r>
          </a:p>
          <a:p>
            <a:pPr>
              <a:lnSpc>
                <a:spcPct val="100000"/>
              </a:lnSpc>
              <a:spcBef>
                <a:spcPts val="0"/>
              </a:spcBef>
            </a:pPr>
            <a:endParaRPr lang="en-US" dirty="0"/>
          </a:p>
        </p:txBody>
      </p:sp>
    </p:spTree>
    <p:extLst>
      <p:ext uri="{BB962C8B-B14F-4D97-AF65-F5344CB8AC3E}">
        <p14:creationId xmlns:p14="http://schemas.microsoft.com/office/powerpoint/2010/main" val="2586902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Active Learning Funnel</a:t>
            </a:r>
          </a:p>
        </p:txBody>
      </p:sp>
      <p:sp>
        <p:nvSpPr>
          <p:cNvPr id="7" name="Rectangle 6"/>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graphicFrame>
        <p:nvGraphicFramePr>
          <p:cNvPr id="9" name="Diagram 8"/>
          <p:cNvGraphicFramePr/>
          <p:nvPr>
            <p:extLst>
              <p:ext uri="{D42A27DB-BD31-4B8C-83A1-F6EECF244321}">
                <p14:modId xmlns:p14="http://schemas.microsoft.com/office/powerpoint/2010/main" val="4032870685"/>
              </p:ext>
            </p:extLst>
          </p:nvPr>
        </p:nvGraphicFramePr>
        <p:xfrm>
          <a:off x="2704288" y="1608846"/>
          <a:ext cx="5957381" cy="3971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ounded Rectangle 9"/>
          <p:cNvSpPr/>
          <p:nvPr/>
        </p:nvSpPr>
        <p:spPr>
          <a:xfrm>
            <a:off x="4121620" y="5086986"/>
            <a:ext cx="3122715" cy="493448"/>
          </a:xfrm>
          <a:prstGeom prst="roundRect">
            <a:avLst/>
          </a:prstGeom>
          <a:solidFill>
            <a:schemeClr val="accent1">
              <a:alpha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ENHANCED LEARNING ENVIRONMENT</a:t>
            </a:r>
          </a:p>
        </p:txBody>
      </p:sp>
    </p:spTree>
    <p:extLst>
      <p:ext uri="{BB962C8B-B14F-4D97-AF65-F5344CB8AC3E}">
        <p14:creationId xmlns:p14="http://schemas.microsoft.com/office/powerpoint/2010/main" val="35408832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20490" y="1248229"/>
            <a:ext cx="4427167" cy="4618271"/>
          </a:xfrm>
          <a:prstGeom prst="rect">
            <a:avLst/>
          </a:prstGeom>
          <a:solidFill>
            <a:srgbClr val="A41E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p:cNvSpPr>
            <a:spLocks noGrp="1"/>
          </p:cNvSpPr>
          <p:nvPr>
            <p:ph type="title"/>
          </p:nvPr>
        </p:nvSpPr>
        <p:spPr/>
        <p:txBody>
          <a:bodyPr/>
          <a:lstStyle/>
          <a:p>
            <a:r>
              <a:rPr lang="en-US" dirty="0"/>
              <a:t>The In-class Activity – Google Forms</a:t>
            </a:r>
          </a:p>
        </p:txBody>
      </p:sp>
      <p:sp>
        <p:nvSpPr>
          <p:cNvPr id="7" name="Rectangle 6"/>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11" name="TextBox 10"/>
          <p:cNvSpPr txBox="1"/>
          <p:nvPr/>
        </p:nvSpPr>
        <p:spPr>
          <a:xfrm>
            <a:off x="6374915" y="3125034"/>
            <a:ext cx="1952616" cy="400110"/>
          </a:xfrm>
          <a:prstGeom prst="rect">
            <a:avLst/>
          </a:prstGeom>
          <a:noFill/>
        </p:spPr>
        <p:txBody>
          <a:bodyPr wrap="square" rtlCol="0">
            <a:spAutoFit/>
          </a:bodyPr>
          <a:lstStyle/>
          <a:p>
            <a:r>
              <a:rPr lang="en-US" sz="2000" dirty="0">
                <a:solidFill>
                  <a:schemeClr val="bg1"/>
                </a:solidFill>
              </a:rPr>
              <a:t>Synthesis</a:t>
            </a:r>
          </a:p>
        </p:txBody>
      </p:sp>
      <p:sp>
        <p:nvSpPr>
          <p:cNvPr id="17" name="Text Placeholder 4"/>
          <p:cNvSpPr>
            <a:spLocks noGrp="1"/>
          </p:cNvSpPr>
          <p:nvPr>
            <p:ph type="body" idx="1"/>
          </p:nvPr>
        </p:nvSpPr>
        <p:spPr>
          <a:xfrm>
            <a:off x="6629432" y="1387167"/>
            <a:ext cx="4848048" cy="4202103"/>
          </a:xfrm>
        </p:spPr>
        <p:txBody>
          <a:bodyPr/>
          <a:lstStyle/>
          <a:p>
            <a:pPr>
              <a:lnSpc>
                <a:spcPct val="150000"/>
              </a:lnSpc>
              <a:spcBef>
                <a:spcPts val="0"/>
              </a:spcBef>
            </a:pPr>
            <a:r>
              <a:rPr lang="en-US" dirty="0"/>
              <a:t>Reinforce assigned materials</a:t>
            </a:r>
          </a:p>
          <a:p>
            <a:pPr lvl="1">
              <a:lnSpc>
                <a:spcPct val="100000"/>
              </a:lnSpc>
              <a:spcBef>
                <a:spcPts val="0"/>
              </a:spcBef>
              <a:buFont typeface="Courier New" panose="02070309020205020404" pitchFamily="49" charset="0"/>
              <a:buChar char="o"/>
            </a:pPr>
            <a:r>
              <a:rPr lang="en-US" dirty="0"/>
              <a:t>Readings</a:t>
            </a:r>
          </a:p>
          <a:p>
            <a:pPr lvl="1">
              <a:lnSpc>
                <a:spcPct val="100000"/>
              </a:lnSpc>
              <a:spcBef>
                <a:spcPts val="0"/>
              </a:spcBef>
              <a:buFont typeface="Courier New" panose="02070309020205020404" pitchFamily="49" charset="0"/>
              <a:buChar char="o"/>
            </a:pPr>
            <a:r>
              <a:rPr lang="en-US" dirty="0"/>
              <a:t>Videos</a:t>
            </a:r>
          </a:p>
          <a:p>
            <a:pPr lvl="1">
              <a:lnSpc>
                <a:spcPct val="100000"/>
              </a:lnSpc>
              <a:spcBef>
                <a:spcPts val="0"/>
              </a:spcBef>
              <a:buFont typeface="Courier New" panose="02070309020205020404" pitchFamily="49" charset="0"/>
              <a:buChar char="o"/>
            </a:pPr>
            <a:r>
              <a:rPr lang="en-US" dirty="0"/>
              <a:t>Lecture</a:t>
            </a:r>
          </a:p>
          <a:p>
            <a:pPr>
              <a:lnSpc>
                <a:spcPct val="150000"/>
              </a:lnSpc>
              <a:spcBef>
                <a:spcPts val="0"/>
              </a:spcBef>
            </a:pPr>
            <a:r>
              <a:rPr lang="en-US" dirty="0"/>
              <a:t>Exam Preparation</a:t>
            </a:r>
          </a:p>
          <a:p>
            <a:pPr>
              <a:lnSpc>
                <a:spcPct val="150000"/>
              </a:lnSpc>
              <a:spcBef>
                <a:spcPts val="0"/>
              </a:spcBef>
            </a:pPr>
            <a:r>
              <a:rPr lang="en-US" dirty="0"/>
              <a:t>Must be present in class</a:t>
            </a:r>
          </a:p>
          <a:p>
            <a:pPr>
              <a:lnSpc>
                <a:spcPct val="150000"/>
              </a:lnSpc>
              <a:spcBef>
                <a:spcPts val="0"/>
              </a:spcBef>
            </a:pPr>
            <a:r>
              <a:rPr lang="en-US" dirty="0"/>
              <a:t>You keep your work</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2811" y="1336076"/>
            <a:ext cx="4142657" cy="4394959"/>
          </a:xfrm>
          <a:prstGeom prst="rect">
            <a:avLst/>
          </a:prstGeom>
        </p:spPr>
      </p:pic>
    </p:spTree>
    <p:extLst>
      <p:ext uri="{BB962C8B-B14F-4D97-AF65-F5344CB8AC3E}">
        <p14:creationId xmlns:p14="http://schemas.microsoft.com/office/powerpoint/2010/main" val="3265642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9" name="Text Placeholder 2"/>
          <p:cNvSpPr txBox="1">
            <a:spLocks/>
          </p:cNvSpPr>
          <p:nvPr/>
        </p:nvSpPr>
        <p:spPr>
          <a:xfrm>
            <a:off x="6235715" y="1200150"/>
            <a:ext cx="5625057" cy="376364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indent="-457200">
              <a:spcAft>
                <a:spcPts val="600"/>
              </a:spcAft>
              <a:buClr>
                <a:srgbClr val="A41E35"/>
              </a:buClr>
              <a:buFont typeface="Arial" panose="020B0604020202020204" pitchFamily="34" charset="0"/>
              <a:buChar char="•"/>
            </a:pPr>
            <a:r>
              <a:rPr lang="en-US" sz="2600" dirty="0">
                <a:latin typeface="Arial Narrow" panose="020B0606020202030204" pitchFamily="34" charset="0"/>
              </a:rPr>
              <a:t>Actuarial Science</a:t>
            </a:r>
          </a:p>
          <a:p>
            <a:pPr marL="457200" indent="-457200">
              <a:spcAft>
                <a:spcPts val="600"/>
              </a:spcAft>
              <a:buClr>
                <a:srgbClr val="A41E35"/>
              </a:buClr>
              <a:buFont typeface="Arial" panose="020B0604020202020204" pitchFamily="34" charset="0"/>
              <a:buChar char="•"/>
            </a:pPr>
            <a:r>
              <a:rPr lang="en-US" sz="2600" dirty="0">
                <a:latin typeface="Arial Narrow" panose="020B0606020202030204" pitchFamily="34" charset="0"/>
              </a:rPr>
              <a:t>Economics</a:t>
            </a:r>
          </a:p>
          <a:p>
            <a:pPr marL="457200" indent="-457200">
              <a:spcAft>
                <a:spcPts val="600"/>
              </a:spcAft>
              <a:buClr>
                <a:srgbClr val="A41E35"/>
              </a:buClr>
              <a:buFont typeface="Arial" panose="020B0604020202020204" pitchFamily="34" charset="0"/>
              <a:buChar char="•"/>
            </a:pPr>
            <a:r>
              <a:rPr lang="en-US" sz="2600" dirty="0">
                <a:latin typeface="Arial Narrow" panose="020B0606020202030204" pitchFamily="34" charset="0"/>
              </a:rPr>
              <a:t>Finance</a:t>
            </a:r>
          </a:p>
          <a:p>
            <a:pPr marL="457200" indent="-457200">
              <a:spcAft>
                <a:spcPts val="600"/>
              </a:spcAft>
              <a:buClr>
                <a:srgbClr val="A41E35"/>
              </a:buClr>
              <a:buFont typeface="Arial" panose="020B0604020202020204" pitchFamily="34" charset="0"/>
              <a:buChar char="•"/>
            </a:pPr>
            <a:r>
              <a:rPr lang="en-US" sz="2600" dirty="0">
                <a:latin typeface="Arial Narrow" panose="020B0606020202030204" pitchFamily="34" charset="0"/>
              </a:rPr>
              <a:t>Human Resources Management</a:t>
            </a:r>
          </a:p>
          <a:p>
            <a:pPr marL="457200" indent="-457200">
              <a:spcAft>
                <a:spcPts val="600"/>
              </a:spcAft>
              <a:buClr>
                <a:srgbClr val="A41E35"/>
              </a:buClr>
              <a:buFont typeface="Arial" panose="020B0604020202020204" pitchFamily="34" charset="0"/>
              <a:buChar char="•"/>
            </a:pPr>
            <a:r>
              <a:rPr lang="en-US" sz="2600" dirty="0">
                <a:latin typeface="Arial Narrow" panose="020B0606020202030204" pitchFamily="34" charset="0"/>
              </a:rPr>
              <a:t>Legal Studies in Business</a:t>
            </a:r>
          </a:p>
          <a:p>
            <a:pPr marL="457200" indent="-457200">
              <a:spcAft>
                <a:spcPts val="600"/>
              </a:spcAft>
              <a:buClr>
                <a:srgbClr val="A41E35"/>
              </a:buClr>
              <a:buFont typeface="Arial" panose="020B0604020202020204" pitchFamily="34" charset="0"/>
              <a:buChar char="•"/>
            </a:pPr>
            <a:r>
              <a:rPr lang="en-US" sz="2600" dirty="0">
                <a:latin typeface="Arial Narrow" panose="020B0606020202030204" pitchFamily="34" charset="0"/>
              </a:rPr>
              <a:t>Management Information Systems</a:t>
            </a:r>
          </a:p>
          <a:p>
            <a:pPr marL="457200" indent="-457200">
              <a:spcAft>
                <a:spcPts val="600"/>
              </a:spcAft>
              <a:buClr>
                <a:srgbClr val="A41E35"/>
              </a:buClr>
              <a:buFont typeface="Arial" panose="020B0604020202020204" pitchFamily="34" charset="0"/>
              <a:buChar char="•"/>
            </a:pPr>
            <a:r>
              <a:rPr lang="en-US" sz="2600" dirty="0">
                <a:latin typeface="Arial Narrow" panose="020B0606020202030204" pitchFamily="34" charset="0"/>
              </a:rPr>
              <a:t>Real Estate</a:t>
            </a:r>
          </a:p>
          <a:p>
            <a:pPr marL="457200" indent="-457200">
              <a:spcAft>
                <a:spcPts val="600"/>
              </a:spcAft>
              <a:buClr>
                <a:srgbClr val="A41E35"/>
              </a:buClr>
              <a:buFont typeface="Arial" panose="020B0604020202020204" pitchFamily="34" charset="0"/>
              <a:buChar char="•"/>
            </a:pPr>
            <a:r>
              <a:rPr lang="en-US" sz="2600" dirty="0">
                <a:latin typeface="Arial Narrow" panose="020B0606020202030204" pitchFamily="34" charset="0"/>
              </a:rPr>
              <a:t>Statistical Science and Data Analytics</a:t>
            </a:r>
          </a:p>
        </p:txBody>
      </p:sp>
      <p:sp>
        <p:nvSpPr>
          <p:cNvPr id="13" name="TextBox 12"/>
          <p:cNvSpPr txBox="1"/>
          <p:nvPr/>
        </p:nvSpPr>
        <p:spPr>
          <a:xfrm>
            <a:off x="1403355" y="466669"/>
            <a:ext cx="9941031" cy="461665"/>
          </a:xfrm>
          <a:prstGeom prst="rect">
            <a:avLst/>
          </a:prstGeom>
          <a:solidFill>
            <a:srgbClr val="A30C33"/>
          </a:solidFill>
        </p:spPr>
        <p:txBody>
          <a:bodyPr wrap="square" rtlCol="0">
            <a:spAutoFit/>
          </a:bodyPr>
          <a:lstStyle/>
          <a:p>
            <a:pPr algn="ctr"/>
            <a:r>
              <a:rPr lang="en-US" sz="2400" dirty="0">
                <a:solidFill>
                  <a:schemeClr val="bg1"/>
                </a:solidFill>
              </a:rPr>
              <a:t>Not Just Another Intro Class!</a:t>
            </a:r>
          </a:p>
        </p:txBody>
      </p:sp>
      <p:sp>
        <p:nvSpPr>
          <p:cNvPr id="14" name="Text Placeholder 1"/>
          <p:cNvSpPr>
            <a:spLocks noGrp="1"/>
          </p:cNvSpPr>
          <p:nvPr>
            <p:ph type="body" idx="1"/>
          </p:nvPr>
        </p:nvSpPr>
        <p:spPr>
          <a:xfrm>
            <a:off x="329972" y="1200150"/>
            <a:ext cx="11209898" cy="868347"/>
          </a:xfrm>
        </p:spPr>
        <p:txBody>
          <a:bodyPr/>
          <a:lstStyle/>
          <a:p>
            <a:pPr lvl="0" indent="-457200">
              <a:lnSpc>
                <a:spcPct val="100000"/>
              </a:lnSpc>
              <a:spcBef>
                <a:spcPts val="0"/>
              </a:spcBef>
              <a:spcAft>
                <a:spcPts val="600"/>
              </a:spcAft>
              <a:buSzTx/>
              <a:buFont typeface="Arial" panose="020B0604020202020204" pitchFamily="34" charset="0"/>
              <a:buChar char="•"/>
            </a:pPr>
            <a:r>
              <a:rPr lang="en-US" sz="2600" b="0" dirty="0">
                <a:solidFill>
                  <a:srgbClr val="000000"/>
                </a:solidFill>
                <a:latin typeface="Arial Narrow" panose="020B0606020202030204" pitchFamily="34" charset="0"/>
                <a:cs typeface="Arial"/>
                <a:sym typeface="Arial"/>
              </a:rPr>
              <a:t>Accounting</a:t>
            </a:r>
          </a:p>
          <a:p>
            <a:pPr lvl="0" indent="-457200">
              <a:lnSpc>
                <a:spcPct val="100000"/>
              </a:lnSpc>
              <a:spcBef>
                <a:spcPts val="0"/>
              </a:spcBef>
              <a:spcAft>
                <a:spcPts val="600"/>
              </a:spcAft>
              <a:buSzTx/>
              <a:buFont typeface="Arial" panose="020B0604020202020204" pitchFamily="34" charset="0"/>
              <a:buChar char="•"/>
            </a:pPr>
            <a:r>
              <a:rPr lang="en-US" sz="2600" b="0" dirty="0">
                <a:solidFill>
                  <a:srgbClr val="000000"/>
                </a:solidFill>
                <a:latin typeface="Arial Narrow" panose="020B0606020202030204" pitchFamily="34" charset="0"/>
                <a:cs typeface="Arial"/>
                <a:sym typeface="Arial"/>
              </a:rPr>
              <a:t>Business Management</a:t>
            </a:r>
          </a:p>
          <a:p>
            <a:pPr lvl="0" indent="-457200">
              <a:lnSpc>
                <a:spcPct val="100000"/>
              </a:lnSpc>
              <a:spcBef>
                <a:spcPts val="0"/>
              </a:spcBef>
              <a:spcAft>
                <a:spcPts val="600"/>
              </a:spcAft>
              <a:buSzTx/>
              <a:buFont typeface="Arial" panose="020B0604020202020204" pitchFamily="34" charset="0"/>
              <a:buChar char="•"/>
            </a:pPr>
            <a:r>
              <a:rPr lang="en-US" sz="2600" b="0" dirty="0">
                <a:solidFill>
                  <a:srgbClr val="000000"/>
                </a:solidFill>
                <a:latin typeface="Arial Narrow" panose="020B0606020202030204" pitchFamily="34" charset="0"/>
                <a:cs typeface="Arial"/>
                <a:sym typeface="Arial"/>
              </a:rPr>
              <a:t>Entrepreneurship &amp; Innovation Management</a:t>
            </a:r>
          </a:p>
          <a:p>
            <a:pPr lvl="0" indent="-457200">
              <a:lnSpc>
                <a:spcPct val="100000"/>
              </a:lnSpc>
              <a:spcBef>
                <a:spcPts val="0"/>
              </a:spcBef>
              <a:spcAft>
                <a:spcPts val="600"/>
              </a:spcAft>
              <a:buSzTx/>
              <a:buFont typeface="Arial" panose="020B0604020202020204" pitchFamily="34" charset="0"/>
              <a:buChar char="•"/>
            </a:pPr>
            <a:r>
              <a:rPr lang="en-US" sz="2600" b="0" dirty="0">
                <a:solidFill>
                  <a:srgbClr val="000000"/>
                </a:solidFill>
                <a:latin typeface="Arial Narrow" panose="020B0606020202030204" pitchFamily="34" charset="0"/>
                <a:cs typeface="Arial"/>
                <a:sym typeface="Arial"/>
              </a:rPr>
              <a:t>Financial Planning</a:t>
            </a:r>
          </a:p>
          <a:p>
            <a:pPr lvl="0" indent="-457200">
              <a:lnSpc>
                <a:spcPct val="100000"/>
              </a:lnSpc>
              <a:spcBef>
                <a:spcPts val="0"/>
              </a:spcBef>
              <a:spcAft>
                <a:spcPts val="600"/>
              </a:spcAft>
              <a:buSzTx/>
              <a:buFont typeface="Arial" panose="020B0604020202020204" pitchFamily="34" charset="0"/>
              <a:buChar char="•"/>
            </a:pPr>
            <a:r>
              <a:rPr lang="en-US" sz="2600" b="0" dirty="0">
                <a:solidFill>
                  <a:srgbClr val="000000"/>
                </a:solidFill>
                <a:latin typeface="Arial Narrow" panose="020B0606020202030204" pitchFamily="34" charset="0"/>
                <a:cs typeface="Arial"/>
                <a:sym typeface="Arial"/>
              </a:rPr>
              <a:t>International Business Administration</a:t>
            </a:r>
          </a:p>
          <a:p>
            <a:pPr lvl="0" indent="-457200">
              <a:lnSpc>
                <a:spcPct val="100000"/>
              </a:lnSpc>
              <a:spcBef>
                <a:spcPts val="0"/>
              </a:spcBef>
              <a:spcAft>
                <a:spcPts val="600"/>
              </a:spcAft>
              <a:buSzTx/>
              <a:buFont typeface="Arial" panose="020B0604020202020204" pitchFamily="34" charset="0"/>
              <a:buChar char="•"/>
            </a:pPr>
            <a:r>
              <a:rPr lang="en-US" sz="2600" b="0" dirty="0">
                <a:solidFill>
                  <a:srgbClr val="000000"/>
                </a:solidFill>
                <a:latin typeface="Arial Narrow" panose="020B0606020202030204" pitchFamily="34" charset="0"/>
                <a:cs typeface="Arial"/>
                <a:sym typeface="Arial"/>
              </a:rPr>
              <a:t>Marketing</a:t>
            </a:r>
          </a:p>
          <a:p>
            <a:pPr lvl="0" indent="-457200">
              <a:lnSpc>
                <a:spcPct val="100000"/>
              </a:lnSpc>
              <a:spcBef>
                <a:spcPts val="0"/>
              </a:spcBef>
              <a:spcAft>
                <a:spcPts val="600"/>
              </a:spcAft>
              <a:buSzTx/>
              <a:buFont typeface="Arial" panose="020B0604020202020204" pitchFamily="34" charset="0"/>
              <a:buChar char="•"/>
            </a:pPr>
            <a:r>
              <a:rPr lang="en-US" sz="2600" b="0" dirty="0">
                <a:solidFill>
                  <a:srgbClr val="000000"/>
                </a:solidFill>
                <a:latin typeface="Arial Narrow" panose="020B0606020202030204" pitchFamily="34" charset="0"/>
                <a:cs typeface="Arial"/>
                <a:sym typeface="Arial"/>
              </a:rPr>
              <a:t>Risk, Insurance &amp; Healthcare Management</a:t>
            </a:r>
          </a:p>
          <a:p>
            <a:pPr lvl="0" indent="-457200">
              <a:lnSpc>
                <a:spcPct val="100000"/>
              </a:lnSpc>
              <a:spcBef>
                <a:spcPts val="0"/>
              </a:spcBef>
              <a:spcAft>
                <a:spcPts val="600"/>
              </a:spcAft>
              <a:buSzTx/>
              <a:buFont typeface="Arial" panose="020B0604020202020204" pitchFamily="34" charset="0"/>
              <a:buChar char="•"/>
            </a:pPr>
            <a:r>
              <a:rPr lang="en-US" sz="2600" b="0" dirty="0">
                <a:solidFill>
                  <a:srgbClr val="000000"/>
                </a:solidFill>
                <a:latin typeface="Arial Narrow" panose="020B0606020202030204" pitchFamily="34" charset="0"/>
                <a:cs typeface="Arial"/>
                <a:sym typeface="Arial"/>
              </a:rPr>
              <a:t>Supply Chain Management</a:t>
            </a:r>
          </a:p>
          <a:p>
            <a:endParaRPr lang="en-US" dirty="0"/>
          </a:p>
        </p:txBody>
      </p:sp>
    </p:spTree>
    <p:extLst>
      <p:ext uri="{BB962C8B-B14F-4D97-AF65-F5344CB8AC3E}">
        <p14:creationId xmlns:p14="http://schemas.microsoft.com/office/powerpoint/2010/main" val="24031076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pattFill prst="pct5">
          <a:fgClr>
            <a:schemeClr val="lt1"/>
          </a:fgClr>
          <a:bgClr>
            <a:schemeClr val="bg1"/>
          </a:bgClr>
        </a:pattFill>
        <a:effectLst/>
      </p:bgPr>
    </p:bg>
    <p:spTree>
      <p:nvGrpSpPr>
        <p:cNvPr id="1" name=""/>
        <p:cNvGrpSpPr/>
        <p:nvPr/>
      </p:nvGrpSpPr>
      <p:grpSpPr>
        <a:xfrm>
          <a:off x="0" y="0"/>
          <a:ext cx="0" cy="0"/>
          <a:chOff x="0" y="0"/>
          <a:chExt cx="0" cy="0"/>
        </a:xfrm>
      </p:grpSpPr>
      <p:sp>
        <p:nvSpPr>
          <p:cNvPr id="9" name="Rectangle 8"/>
          <p:cNvSpPr/>
          <p:nvPr/>
        </p:nvSpPr>
        <p:spPr>
          <a:xfrm>
            <a:off x="0" y="1875295"/>
            <a:ext cx="1766807" cy="805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Screen Clipping"/>
          <p:cNvPicPr>
            <a:picLocks noChangeAspect="1"/>
          </p:cNvPicPr>
          <p:nvPr/>
        </p:nvPicPr>
        <p:blipFill rotWithShape="1">
          <a:blip r:embed="rId3">
            <a:extLst>
              <a:ext uri="{28A0092B-C50C-407E-A947-70E740481C1C}">
                <a14:useLocalDpi xmlns:a14="http://schemas.microsoft.com/office/drawing/2010/main" val="0"/>
              </a:ext>
            </a:extLst>
          </a:blip>
          <a:srcRect t="16473"/>
          <a:stretch/>
        </p:blipFill>
        <p:spPr>
          <a:xfrm>
            <a:off x="1667601" y="1107200"/>
            <a:ext cx="8856798" cy="3589712"/>
          </a:xfrm>
          <a:prstGeom prst="rect">
            <a:avLst/>
          </a:prstGeom>
          <a:ln>
            <a:noFill/>
          </a:ln>
          <a:effectLst>
            <a:outerShdw blurRad="292100" dist="139700" dir="2700000" algn="tl" rotWithShape="0">
              <a:srgbClr val="333333">
                <a:alpha val="65000"/>
              </a:srgbClr>
            </a:outerShdw>
          </a:effectLst>
        </p:spPr>
      </p:pic>
      <p:pic>
        <p:nvPicPr>
          <p:cNvPr id="11" name="Picture 10">
            <a:hlinkClick r:id="rId4"/>
          </p:cNvPr>
          <p:cNvPicPr>
            <a:picLocks noChangeAspect="1"/>
          </p:cNvPicPr>
          <p:nvPr/>
        </p:nvPicPr>
        <p:blipFill rotWithShape="1">
          <a:blip r:embed="rId5"/>
          <a:srcRect l="5109" r="4756"/>
          <a:stretch/>
        </p:blipFill>
        <p:spPr>
          <a:xfrm>
            <a:off x="2663735" y="5126216"/>
            <a:ext cx="6864531" cy="548640"/>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Tree>
    <p:extLst>
      <p:ext uri="{BB962C8B-B14F-4D97-AF65-F5344CB8AC3E}">
        <p14:creationId xmlns:p14="http://schemas.microsoft.com/office/powerpoint/2010/main" val="21474443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41E35"/>
        </a:solidFill>
        <a:effectLst/>
      </p:bgPr>
    </p:bg>
    <p:spTree>
      <p:nvGrpSpPr>
        <p:cNvPr id="1" name=""/>
        <p:cNvGrpSpPr/>
        <p:nvPr/>
      </p:nvGrpSpPr>
      <p:grpSpPr>
        <a:xfrm>
          <a:off x="0" y="0"/>
          <a:ext cx="0" cy="0"/>
          <a:chOff x="0" y="0"/>
          <a:chExt cx="0" cy="0"/>
        </a:xfrm>
      </p:grpSpPr>
      <p:sp>
        <p:nvSpPr>
          <p:cNvPr id="6" name="Subtitle 5"/>
          <p:cNvSpPr>
            <a:spLocks noGrp="1"/>
          </p:cNvSpPr>
          <p:nvPr>
            <p:ph type="subTitle" idx="1"/>
          </p:nvPr>
        </p:nvSpPr>
        <p:spPr>
          <a:ln>
            <a:noFill/>
          </a:ln>
        </p:spPr>
        <p:txBody>
          <a:bodyPr/>
          <a:lstStyle/>
          <a:p>
            <a:r>
              <a:rPr lang="en-US" dirty="0"/>
              <a:t>Spring 2020</a:t>
            </a:r>
          </a:p>
        </p:txBody>
      </p:sp>
      <p:sp>
        <p:nvSpPr>
          <p:cNvPr id="5" name="Title 4"/>
          <p:cNvSpPr>
            <a:spLocks noGrp="1"/>
          </p:cNvSpPr>
          <p:nvPr>
            <p:ph type="ctrTitle"/>
          </p:nvPr>
        </p:nvSpPr>
        <p:spPr/>
        <p:txBody>
          <a:bodyPr/>
          <a:lstStyle/>
          <a:p>
            <a:r>
              <a:rPr lang="en-US" dirty="0"/>
              <a:t>Welcome!</a:t>
            </a:r>
          </a:p>
        </p:txBody>
      </p:sp>
      <p:sp>
        <p:nvSpPr>
          <p:cNvPr id="7" name="Rectangle 6"/>
          <p:cNvSpPr/>
          <p:nvPr/>
        </p:nvSpPr>
        <p:spPr>
          <a:xfrm>
            <a:off x="5172305" y="5462604"/>
            <a:ext cx="1847272" cy="11634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Black" panose="020B0A04020102020204" pitchFamily="34" charset="0"/>
              </a:rPr>
              <a:t>F</a:t>
            </a:r>
            <a:r>
              <a:rPr lang="en-US" sz="3600" b="1" dirty="0">
                <a:solidFill>
                  <a:srgbClr val="C00000"/>
                </a:solidFill>
                <a:latin typeface="Arial Black" panose="020B0A04020102020204" pitchFamily="34" charset="0"/>
              </a:rPr>
              <a:t>O</a:t>
            </a:r>
            <a:r>
              <a:rPr lang="en-US" sz="3600" b="1" dirty="0">
                <a:latin typeface="Arial Black" panose="020B0A04020102020204" pitchFamily="34" charset="0"/>
              </a:rPr>
              <a:t>X</a:t>
            </a:r>
          </a:p>
          <a:p>
            <a:pPr algn="ctr"/>
            <a:r>
              <a:rPr lang="en-US" sz="3600" b="1" dirty="0">
                <a:latin typeface="Arial Black" panose="020B0A04020102020204" pitchFamily="34" charset="0"/>
              </a:rPr>
              <a:t>MIS</a:t>
            </a:r>
          </a:p>
        </p:txBody>
      </p:sp>
    </p:spTree>
    <p:extLst>
      <p:ext uri="{BB962C8B-B14F-4D97-AF65-F5344CB8AC3E}">
        <p14:creationId xmlns:p14="http://schemas.microsoft.com/office/powerpoint/2010/main" val="39078900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875295"/>
            <a:ext cx="1766807" cy="805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1146627" y="477719"/>
            <a:ext cx="9953481" cy="461665"/>
          </a:xfrm>
          <a:prstGeom prst="rect">
            <a:avLst/>
          </a:prstGeom>
          <a:solidFill>
            <a:srgbClr val="A30C33"/>
          </a:solidFill>
          <a:effectLst>
            <a:outerShdw blurRad="50800" dist="38100" dir="2700000" algn="tl" rotWithShape="0">
              <a:prstClr val="black">
                <a:alpha val="40000"/>
              </a:prstClr>
            </a:outerShdw>
          </a:effectLst>
        </p:spPr>
        <p:txBody>
          <a:bodyPr wrap="square" rtlCol="0">
            <a:spAutoFit/>
          </a:bodyPr>
          <a:lstStyle/>
          <a:p>
            <a:pPr algn="ctr"/>
            <a:r>
              <a:rPr lang="en-US" sz="2400" dirty="0">
                <a:solidFill>
                  <a:schemeClr val="bg1"/>
                </a:solidFill>
              </a:rPr>
              <a:t>Based on 1420 recent graduates from 43 universities across the U.S.</a:t>
            </a:r>
          </a:p>
        </p:txBody>
      </p:sp>
      <p:pic>
        <p:nvPicPr>
          <p:cNvPr id="7" name="Content Placeholder 11"/>
          <p:cNvPicPr>
            <a:picLocks noChangeAspect="1"/>
          </p:cNvPicPr>
          <p:nvPr/>
        </p:nvPicPr>
        <p:blipFill rotWithShape="1">
          <a:blip r:embed="rId3">
            <a:extLst>
              <a:ext uri="{28A0092B-C50C-407E-A947-70E740481C1C}">
                <a14:useLocalDpi xmlns:a14="http://schemas.microsoft.com/office/drawing/2010/main" val="0"/>
              </a:ext>
            </a:extLst>
          </a:blip>
          <a:srcRect t="5215" r="1792" b="5188"/>
          <a:stretch/>
        </p:blipFill>
        <p:spPr>
          <a:xfrm>
            <a:off x="1727763" y="1059048"/>
            <a:ext cx="8276896" cy="2872872"/>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734343" y="3931920"/>
            <a:ext cx="8270316" cy="2926080"/>
          </a:xfrm>
          <a:prstGeom prst="rect">
            <a:avLst/>
          </a:prstGeom>
        </p:spPr>
      </p:pic>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Tree>
    <p:extLst>
      <p:ext uri="{BB962C8B-B14F-4D97-AF65-F5344CB8AC3E}">
        <p14:creationId xmlns:p14="http://schemas.microsoft.com/office/powerpoint/2010/main" val="20205332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29972" y="703193"/>
            <a:ext cx="11209898" cy="4919278"/>
          </a:xfrm>
        </p:spPr>
        <p:txBody>
          <a:bodyPr/>
          <a:lstStyle/>
          <a:p>
            <a:r>
              <a:rPr lang="en-US" dirty="0"/>
              <a:t>We use Canvas for our exams.</a:t>
            </a:r>
          </a:p>
          <a:p>
            <a:r>
              <a:rPr lang="en-US" dirty="0"/>
              <a:t> The rest of the information is on our MIS site:</a:t>
            </a:r>
          </a:p>
          <a:p>
            <a:pPr lvl="1">
              <a:buFont typeface="Courier New" panose="02070309020205020404" pitchFamily="49" charset="0"/>
              <a:buChar char="o"/>
            </a:pPr>
            <a:r>
              <a:rPr lang="en-US" b="0" dirty="0">
                <a:hlinkClick r:id="rId3"/>
              </a:rPr>
              <a:t>https://community.mis.temple.edu/mis2101sec702spring2020</a:t>
            </a:r>
          </a:p>
          <a:p>
            <a:pPr lvl="1">
              <a:buFont typeface="Courier New" panose="02070309020205020404" pitchFamily="49" charset="0"/>
              <a:buChar char="o"/>
            </a:pPr>
            <a:r>
              <a:rPr lang="en-US" b="0" dirty="0">
                <a:hlinkClick r:id="rId3"/>
              </a:rPr>
              <a:t>/</a:t>
            </a:r>
            <a:endParaRPr lang="en-US" b="0" dirty="0"/>
          </a:p>
          <a:p>
            <a:pPr lvl="1">
              <a:buFont typeface="Courier New" panose="02070309020205020404" pitchFamily="49" charset="0"/>
              <a:buChar char="o"/>
            </a:pPr>
            <a:endParaRPr lang="en-US" b="0" dirty="0"/>
          </a:p>
        </p:txBody>
      </p:sp>
      <p:sp>
        <p:nvSpPr>
          <p:cNvPr id="3" name="Title 2"/>
          <p:cNvSpPr>
            <a:spLocks noGrp="1"/>
          </p:cNvSpPr>
          <p:nvPr>
            <p:ph type="title"/>
          </p:nvPr>
        </p:nvSpPr>
        <p:spPr>
          <a:xfrm>
            <a:off x="51223" y="43428"/>
            <a:ext cx="11488647" cy="1145222"/>
          </a:xfrm>
        </p:spPr>
        <p:txBody>
          <a:bodyPr/>
          <a:lstStyle/>
          <a:p>
            <a:r>
              <a:rPr lang="en-US" dirty="0"/>
              <a:t>Class Site Review</a:t>
            </a:r>
          </a:p>
        </p:txBody>
      </p:sp>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pic>
        <p:nvPicPr>
          <p:cNvPr id="7" name="Picture 6">
            <a:hlinkClick r:id="rId4"/>
          </p:cNvPr>
          <p:cNvPicPr>
            <a:picLocks noChangeAspect="1"/>
          </p:cNvPicPr>
          <p:nvPr/>
        </p:nvPicPr>
        <p:blipFill rotWithShape="1">
          <a:blip r:embed="rId5">
            <a:extLst>
              <a:ext uri="{28A0092B-C50C-407E-A947-70E740481C1C}">
                <a14:useLocalDpi xmlns:a14="http://schemas.microsoft.com/office/drawing/2010/main" val="0"/>
              </a:ext>
            </a:extLst>
          </a:blip>
          <a:srcRect t="11569" b="43861"/>
          <a:stretch/>
        </p:blipFill>
        <p:spPr>
          <a:xfrm>
            <a:off x="329972" y="2760524"/>
            <a:ext cx="8875059" cy="3056617"/>
          </a:xfrm>
          <a:prstGeom prst="rect">
            <a:avLst/>
          </a:prstGeom>
        </p:spPr>
      </p:pic>
    </p:spTree>
    <p:extLst>
      <p:ext uri="{BB962C8B-B14F-4D97-AF65-F5344CB8AC3E}">
        <p14:creationId xmlns:p14="http://schemas.microsoft.com/office/powerpoint/2010/main" val="9267084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A41E35"/>
        </a:solidFill>
        <a:effectLst/>
      </p:bgPr>
    </p:bg>
    <p:spTree>
      <p:nvGrpSpPr>
        <p:cNvPr id="1" name=""/>
        <p:cNvGrpSpPr/>
        <p:nvPr/>
      </p:nvGrpSpPr>
      <p:grpSpPr>
        <a:xfrm>
          <a:off x="0" y="0"/>
          <a:ext cx="0" cy="0"/>
          <a:chOff x="0" y="0"/>
          <a:chExt cx="0" cy="0"/>
        </a:xfrm>
      </p:grpSpPr>
      <p:sp>
        <p:nvSpPr>
          <p:cNvPr id="7" name="Arc 6"/>
          <p:cNvSpPr/>
          <p:nvPr/>
        </p:nvSpPr>
        <p:spPr>
          <a:xfrm>
            <a:off x="9310133" y="1501898"/>
            <a:ext cx="2338942" cy="2187514"/>
          </a:xfrm>
          <a:prstGeom prst="arc">
            <a:avLst>
              <a:gd name="adj1" fmla="val 16200000"/>
              <a:gd name="adj2" fmla="val 5396879"/>
            </a:avLst>
          </a:prstGeom>
          <a:ln w="2286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9" name="Straight Connector 8"/>
          <p:cNvCxnSpPr>
            <a:stCxn id="7" idx="2"/>
            <a:endCxn id="31" idx="2"/>
          </p:cNvCxnSpPr>
          <p:nvPr/>
        </p:nvCxnSpPr>
        <p:spPr>
          <a:xfrm flipH="1" flipV="1">
            <a:off x="1513739" y="3666576"/>
            <a:ext cx="8966858" cy="22836"/>
          </a:xfrm>
          <a:prstGeom prst="line">
            <a:avLst/>
          </a:prstGeom>
          <a:ln w="2286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Arc 30"/>
          <p:cNvSpPr/>
          <p:nvPr/>
        </p:nvSpPr>
        <p:spPr>
          <a:xfrm rot="10800000">
            <a:off x="395163" y="3665540"/>
            <a:ext cx="2338944" cy="2187514"/>
          </a:xfrm>
          <a:prstGeom prst="arc">
            <a:avLst>
              <a:gd name="adj1" fmla="val 16200000"/>
              <a:gd name="adj2" fmla="val 5239996"/>
            </a:avLst>
          </a:prstGeom>
          <a:ln w="2286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9" name="Rounded Rectangle 38"/>
          <p:cNvSpPr/>
          <p:nvPr/>
        </p:nvSpPr>
        <p:spPr>
          <a:xfrm>
            <a:off x="1623305" y="2959841"/>
            <a:ext cx="2046651" cy="1574629"/>
          </a:xfrm>
          <a:prstGeom prst="round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rgbClr val="C00000"/>
              </a:solidFill>
            </a:endParaRPr>
          </a:p>
          <a:p>
            <a:r>
              <a:rPr lang="en-US" sz="1800" dirty="0">
                <a:solidFill>
                  <a:srgbClr val="C00000"/>
                </a:solidFill>
              </a:rPr>
              <a:t>Week 4 :</a:t>
            </a:r>
          </a:p>
          <a:p>
            <a:endParaRPr lang="en-US" sz="1800" dirty="0">
              <a:solidFill>
                <a:srgbClr val="C00000"/>
              </a:solidFill>
            </a:endParaRPr>
          </a:p>
          <a:p>
            <a:r>
              <a:rPr lang="en-US" sz="1300" b="1" dirty="0">
                <a:solidFill>
                  <a:srgbClr val="C00000"/>
                </a:solidFill>
              </a:rPr>
              <a:t>Exam #2</a:t>
            </a:r>
          </a:p>
          <a:p>
            <a:endParaRPr lang="en-US" sz="1300" b="1" dirty="0">
              <a:solidFill>
                <a:srgbClr val="C00000"/>
              </a:solidFill>
            </a:endParaRPr>
          </a:p>
          <a:p>
            <a:r>
              <a:rPr lang="en-US" sz="1100" dirty="0">
                <a:solidFill>
                  <a:srgbClr val="7030A0"/>
                </a:solidFill>
              </a:rPr>
              <a:t>4/10-4/12 Exam Availability</a:t>
            </a:r>
          </a:p>
          <a:p>
            <a:endParaRPr lang="en-US" dirty="0">
              <a:solidFill>
                <a:srgbClr val="7030A0"/>
              </a:solidFill>
            </a:endParaRPr>
          </a:p>
          <a:p>
            <a:endParaRPr lang="en-US" sz="1000" dirty="0">
              <a:solidFill>
                <a:schemeClr val="tx1"/>
              </a:solidFill>
            </a:endParaRPr>
          </a:p>
        </p:txBody>
      </p:sp>
      <p:sp>
        <p:nvSpPr>
          <p:cNvPr id="40" name="Rounded Rectangle 39"/>
          <p:cNvSpPr/>
          <p:nvPr/>
        </p:nvSpPr>
        <p:spPr>
          <a:xfrm>
            <a:off x="3757055" y="2945431"/>
            <a:ext cx="2338945" cy="1579755"/>
          </a:xfrm>
          <a:prstGeom prst="round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rgbClr val="C00000"/>
                </a:solidFill>
              </a:rPr>
              <a:t>Week 4:</a:t>
            </a:r>
          </a:p>
          <a:p>
            <a:r>
              <a:rPr lang="en-US" dirty="0">
                <a:solidFill>
                  <a:schemeClr val="tx1"/>
                </a:solidFill>
              </a:rPr>
              <a:t>Cybersecurity &amp; AI</a:t>
            </a:r>
          </a:p>
          <a:p>
            <a:pPr marL="112713" indent="-112713">
              <a:buFont typeface="Arial" panose="020B0604020202020204" pitchFamily="34" charset="0"/>
              <a:buChar char="•"/>
            </a:pPr>
            <a:r>
              <a:rPr lang="en-US" sz="1000" dirty="0">
                <a:solidFill>
                  <a:schemeClr val="tx1"/>
                </a:solidFill>
              </a:rPr>
              <a:t>Protection Protocols</a:t>
            </a:r>
          </a:p>
          <a:p>
            <a:pPr marL="112713" indent="-112713">
              <a:buFont typeface="Arial" panose="020B0604020202020204" pitchFamily="34" charset="0"/>
              <a:buChar char="•"/>
            </a:pPr>
            <a:r>
              <a:rPr lang="en-US" sz="1000" dirty="0">
                <a:solidFill>
                  <a:schemeClr val="tx1"/>
                </a:solidFill>
              </a:rPr>
              <a:t>Artificial Intelligence</a:t>
            </a:r>
          </a:p>
          <a:p>
            <a:pPr marL="112713" indent="-112713">
              <a:buFont typeface="Arial" panose="020B0604020202020204" pitchFamily="34" charset="0"/>
              <a:buChar char="•"/>
            </a:pPr>
            <a:endParaRPr lang="en-US" sz="1000" dirty="0">
              <a:solidFill>
                <a:schemeClr val="tx1"/>
              </a:solidFill>
            </a:endParaRPr>
          </a:p>
          <a:p>
            <a:pPr marL="112713" indent="-112713">
              <a:buFont typeface="Arial" panose="020B0604020202020204" pitchFamily="34" charset="0"/>
              <a:buChar char="•"/>
            </a:pPr>
            <a:r>
              <a:rPr lang="en-US" sz="1000" dirty="0">
                <a:solidFill>
                  <a:srgbClr val="658E49"/>
                </a:solidFill>
              </a:rPr>
              <a:t>Cybersecurity/AI assignment due</a:t>
            </a:r>
          </a:p>
          <a:p>
            <a:pPr marL="112713" indent="-112713">
              <a:buFont typeface="Arial" panose="020B0604020202020204" pitchFamily="34" charset="0"/>
              <a:buChar char="•"/>
            </a:pPr>
            <a:r>
              <a:rPr lang="en-US" sz="1000" dirty="0">
                <a:solidFill>
                  <a:srgbClr val="658E49"/>
                </a:solidFill>
              </a:rPr>
              <a:t>Max Labs 3a/3b due</a:t>
            </a:r>
          </a:p>
          <a:p>
            <a:endParaRPr lang="en-US" sz="1000" dirty="0">
              <a:solidFill>
                <a:schemeClr val="tx1"/>
              </a:solidFill>
            </a:endParaRPr>
          </a:p>
        </p:txBody>
      </p:sp>
      <p:sp>
        <p:nvSpPr>
          <p:cNvPr id="41" name="Rounded Rectangle 40"/>
          <p:cNvSpPr/>
          <p:nvPr/>
        </p:nvSpPr>
        <p:spPr>
          <a:xfrm>
            <a:off x="6160956" y="2945432"/>
            <a:ext cx="1806992" cy="1579754"/>
          </a:xfrm>
          <a:prstGeom prst="round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rgbClr val="C00000"/>
                </a:solidFill>
              </a:rPr>
              <a:t>Week 4:</a:t>
            </a:r>
          </a:p>
          <a:p>
            <a:r>
              <a:rPr lang="en-US" dirty="0">
                <a:solidFill>
                  <a:schemeClr val="tx1"/>
                </a:solidFill>
              </a:rPr>
              <a:t>Platforms &amp; Digital Business Models</a:t>
            </a:r>
            <a:endParaRPr lang="en-US" sz="1000" dirty="0">
              <a:solidFill>
                <a:schemeClr val="tx1"/>
              </a:solidFill>
            </a:endParaRPr>
          </a:p>
          <a:p>
            <a:pPr marL="112713" indent="-112713">
              <a:buFont typeface="Arial" panose="020B0604020202020204" pitchFamily="34" charset="0"/>
              <a:buChar char="•"/>
            </a:pPr>
            <a:r>
              <a:rPr lang="en-US" sz="1000" dirty="0">
                <a:solidFill>
                  <a:schemeClr val="tx1"/>
                </a:solidFill>
              </a:rPr>
              <a:t>API’s</a:t>
            </a:r>
          </a:p>
          <a:p>
            <a:pPr marL="112713" indent="-112713">
              <a:buFont typeface="Arial" panose="020B0604020202020204" pitchFamily="34" charset="0"/>
              <a:buChar char="•"/>
            </a:pPr>
            <a:r>
              <a:rPr lang="en-US" sz="1000" dirty="0">
                <a:solidFill>
                  <a:schemeClr val="tx1"/>
                </a:solidFill>
              </a:rPr>
              <a:t>Cloud</a:t>
            </a:r>
          </a:p>
          <a:p>
            <a:pPr marL="112713" indent="-112713">
              <a:buFont typeface="Arial" panose="020B0604020202020204" pitchFamily="34" charset="0"/>
              <a:buChar char="•"/>
            </a:pPr>
            <a:endParaRPr lang="en-US" sz="1000" dirty="0">
              <a:solidFill>
                <a:schemeClr val="tx1"/>
              </a:solidFill>
            </a:endParaRPr>
          </a:p>
        </p:txBody>
      </p:sp>
      <p:sp>
        <p:nvSpPr>
          <p:cNvPr id="42" name="Rounded Rectangle 41"/>
          <p:cNvSpPr/>
          <p:nvPr/>
        </p:nvSpPr>
        <p:spPr>
          <a:xfrm>
            <a:off x="8076165" y="2945432"/>
            <a:ext cx="1987213" cy="1579754"/>
          </a:xfrm>
          <a:prstGeom prst="round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rgbClr val="C00000"/>
              </a:solidFill>
            </a:endParaRPr>
          </a:p>
          <a:p>
            <a:r>
              <a:rPr lang="en-US" sz="1800" dirty="0">
                <a:solidFill>
                  <a:srgbClr val="C00000"/>
                </a:solidFill>
              </a:rPr>
              <a:t>Week 3:</a:t>
            </a:r>
          </a:p>
          <a:p>
            <a:r>
              <a:rPr lang="en-US" dirty="0">
                <a:solidFill>
                  <a:schemeClr val="tx1"/>
                </a:solidFill>
              </a:rPr>
              <a:t>Information Systems </a:t>
            </a:r>
            <a:endParaRPr lang="en-US" sz="1000" dirty="0">
              <a:solidFill>
                <a:schemeClr val="tx1"/>
              </a:solidFill>
            </a:endParaRPr>
          </a:p>
          <a:p>
            <a:pPr marL="112713" indent="-112713">
              <a:buFont typeface="Arial" panose="020B0604020202020204" pitchFamily="34" charset="0"/>
              <a:buChar char="•"/>
            </a:pPr>
            <a:r>
              <a:rPr lang="en-US" sz="1000" dirty="0">
                <a:solidFill>
                  <a:schemeClr val="tx1"/>
                </a:solidFill>
              </a:rPr>
              <a:t>ERP &amp; CRM</a:t>
            </a:r>
          </a:p>
          <a:p>
            <a:pPr marL="112713" indent="-112713">
              <a:buFont typeface="Arial" panose="020B0604020202020204" pitchFamily="34" charset="0"/>
              <a:buChar char="•"/>
            </a:pPr>
            <a:r>
              <a:rPr lang="en-US" sz="1000" dirty="0">
                <a:solidFill>
                  <a:schemeClr val="tx1"/>
                </a:solidFill>
              </a:rPr>
              <a:t>Data Analytics &amp; SCM</a:t>
            </a:r>
          </a:p>
          <a:p>
            <a:endParaRPr lang="en-US" sz="1000" dirty="0">
              <a:solidFill>
                <a:schemeClr val="tx1"/>
              </a:solidFill>
            </a:endParaRPr>
          </a:p>
          <a:p>
            <a:pPr marL="171450" indent="-171450">
              <a:buFont typeface="Arial" panose="020B0604020202020204" pitchFamily="34" charset="0"/>
              <a:buChar char="•"/>
            </a:pPr>
            <a:r>
              <a:rPr lang="en-US" sz="1000" dirty="0">
                <a:solidFill>
                  <a:schemeClr val="accent6">
                    <a:lumMod val="75000"/>
                  </a:schemeClr>
                </a:solidFill>
              </a:rPr>
              <a:t>Max Labs 2A/2B due</a:t>
            </a:r>
          </a:p>
          <a:p>
            <a:pPr marL="171450" indent="-171450">
              <a:buFont typeface="Arial" panose="020B0604020202020204" pitchFamily="34" charset="0"/>
              <a:buChar char="•"/>
            </a:pPr>
            <a:r>
              <a:rPr lang="en-US" sz="1000" dirty="0">
                <a:solidFill>
                  <a:schemeClr val="accent6">
                    <a:lumMod val="75000"/>
                  </a:schemeClr>
                </a:solidFill>
              </a:rPr>
              <a:t>Lean IT #1 due</a:t>
            </a:r>
          </a:p>
          <a:p>
            <a:pPr marL="112713" indent="-112713">
              <a:buFont typeface="Arial" panose="020B0604020202020204" pitchFamily="34" charset="0"/>
              <a:buChar char="•"/>
            </a:pPr>
            <a:endParaRPr lang="en-US" sz="1000" dirty="0">
              <a:solidFill>
                <a:schemeClr val="tx1"/>
              </a:solidFill>
            </a:endParaRPr>
          </a:p>
        </p:txBody>
      </p:sp>
      <p:sp>
        <p:nvSpPr>
          <p:cNvPr id="43" name="Rounded Rectangle 42"/>
          <p:cNvSpPr/>
          <p:nvPr/>
        </p:nvSpPr>
        <p:spPr>
          <a:xfrm>
            <a:off x="1632098" y="5240169"/>
            <a:ext cx="2162892" cy="1570052"/>
          </a:xfrm>
          <a:prstGeom prst="round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accent1"/>
              </a:solidFill>
            </a:endParaRPr>
          </a:p>
          <a:p>
            <a:r>
              <a:rPr lang="en-US" sz="1800" dirty="0">
                <a:solidFill>
                  <a:schemeClr val="accent1"/>
                </a:solidFill>
              </a:rPr>
              <a:t>Week 5:</a:t>
            </a:r>
          </a:p>
          <a:p>
            <a:r>
              <a:rPr lang="en-US" dirty="0">
                <a:solidFill>
                  <a:schemeClr val="tx1"/>
                </a:solidFill>
              </a:rPr>
              <a:t>JavaScript Unit #1 &amp; 2</a:t>
            </a:r>
          </a:p>
          <a:p>
            <a:pPr marL="112713" indent="-112713">
              <a:buFont typeface="Arial" panose="020B0604020202020204" pitchFamily="34" charset="0"/>
              <a:buChar char="•"/>
            </a:pPr>
            <a:r>
              <a:rPr lang="en-US" sz="1000" dirty="0">
                <a:solidFill>
                  <a:schemeClr val="tx1"/>
                </a:solidFill>
              </a:rPr>
              <a:t>Hello World, Variables</a:t>
            </a:r>
          </a:p>
          <a:p>
            <a:pPr marL="112713" indent="-112713">
              <a:buFont typeface="Arial" panose="020B0604020202020204" pitchFamily="34" charset="0"/>
              <a:buChar char="•"/>
            </a:pPr>
            <a:r>
              <a:rPr lang="en-US" sz="1000" dirty="0">
                <a:solidFill>
                  <a:schemeClr val="tx1"/>
                </a:solidFill>
              </a:rPr>
              <a:t>Input and Output</a:t>
            </a:r>
          </a:p>
          <a:p>
            <a:pPr marL="112713" lvl="0" indent="-112713">
              <a:buFont typeface="Arial" panose="020B0604020202020204" pitchFamily="34" charset="0"/>
              <a:buChar char="•"/>
            </a:pPr>
            <a:r>
              <a:rPr lang="en-US" sz="1000" dirty="0">
                <a:solidFill>
                  <a:srgbClr val="000000"/>
                </a:solidFill>
              </a:rPr>
              <a:t>Operator types</a:t>
            </a:r>
          </a:p>
          <a:p>
            <a:pPr marL="112713" lvl="0" indent="-112713">
              <a:buFont typeface="Arial" panose="020B0604020202020204" pitchFamily="34" charset="0"/>
              <a:buChar char="•"/>
            </a:pPr>
            <a:r>
              <a:rPr lang="en-US" sz="1000" dirty="0">
                <a:solidFill>
                  <a:srgbClr val="000000"/>
                </a:solidFill>
              </a:rPr>
              <a:t>Strings</a:t>
            </a:r>
            <a:endParaRPr lang="en-US" sz="1000" dirty="0">
              <a:solidFill>
                <a:schemeClr val="tx1"/>
              </a:solidFill>
            </a:endParaRPr>
          </a:p>
          <a:p>
            <a:r>
              <a:rPr lang="en-US" sz="1000" dirty="0">
                <a:solidFill>
                  <a:schemeClr val="accent6">
                    <a:lumMod val="75000"/>
                  </a:schemeClr>
                </a:solidFill>
              </a:rPr>
              <a:t>Watch Lynda.com video – due</a:t>
            </a:r>
          </a:p>
          <a:p>
            <a:r>
              <a:rPr lang="en-US" sz="1000" dirty="0">
                <a:solidFill>
                  <a:schemeClr val="accent6"/>
                </a:solidFill>
              </a:rPr>
              <a:t>Code Academy due</a:t>
            </a:r>
            <a:endParaRPr lang="en-US" sz="1000" dirty="0">
              <a:solidFill>
                <a:schemeClr val="accent6">
                  <a:lumMod val="75000"/>
                </a:schemeClr>
              </a:solidFill>
            </a:endParaRPr>
          </a:p>
          <a:p>
            <a:r>
              <a:rPr lang="en-US" sz="1000" dirty="0">
                <a:solidFill>
                  <a:schemeClr val="accent6">
                    <a:lumMod val="75000"/>
                  </a:schemeClr>
                </a:solidFill>
              </a:rPr>
              <a:t>Coding assignment #1-due</a:t>
            </a:r>
          </a:p>
          <a:p>
            <a:endParaRPr lang="en-US" sz="1000" dirty="0">
              <a:solidFill>
                <a:schemeClr val="tx1"/>
              </a:solidFill>
            </a:endParaRPr>
          </a:p>
          <a:p>
            <a:pPr marL="112713" indent="-112713">
              <a:buFont typeface="Arial" panose="020B0604020202020204" pitchFamily="34" charset="0"/>
              <a:buChar char="•"/>
            </a:pPr>
            <a:endParaRPr lang="en-US" sz="1000" dirty="0">
              <a:solidFill>
                <a:schemeClr val="tx1"/>
              </a:solidFill>
            </a:endParaRPr>
          </a:p>
        </p:txBody>
      </p:sp>
      <p:cxnSp>
        <p:nvCxnSpPr>
          <p:cNvPr id="54" name="Straight Connector 53"/>
          <p:cNvCxnSpPr/>
          <p:nvPr/>
        </p:nvCxnSpPr>
        <p:spPr>
          <a:xfrm flipH="1" flipV="1">
            <a:off x="641232" y="1500452"/>
            <a:ext cx="9889269" cy="3482"/>
          </a:xfrm>
          <a:prstGeom prst="line">
            <a:avLst/>
          </a:prstGeom>
          <a:ln w="2286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Flowchart: Connector 10"/>
          <p:cNvSpPr/>
          <p:nvPr/>
        </p:nvSpPr>
        <p:spPr>
          <a:xfrm>
            <a:off x="89841" y="940888"/>
            <a:ext cx="1102782" cy="1119128"/>
          </a:xfrm>
          <a:prstGeom prst="flowChartConnector">
            <a:avLst/>
          </a:prstGeom>
          <a:solidFill>
            <a:schemeClr val="tx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START</a:t>
            </a:r>
          </a:p>
        </p:txBody>
      </p:sp>
      <p:sp>
        <p:nvSpPr>
          <p:cNvPr id="13" name="8-Point Star 12"/>
          <p:cNvSpPr/>
          <p:nvPr/>
        </p:nvSpPr>
        <p:spPr>
          <a:xfrm>
            <a:off x="10639655" y="5356102"/>
            <a:ext cx="1157182" cy="1157182"/>
          </a:xfrm>
          <a:prstGeom prst="star8">
            <a:avLst/>
          </a:prstGeom>
          <a:solidFill>
            <a:schemeClr val="tx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FINISH</a:t>
            </a:r>
          </a:p>
        </p:txBody>
      </p:sp>
      <p:sp>
        <p:nvSpPr>
          <p:cNvPr id="57" name="Rounded Rectangle 56"/>
          <p:cNvSpPr/>
          <p:nvPr/>
        </p:nvSpPr>
        <p:spPr>
          <a:xfrm>
            <a:off x="1313124" y="845210"/>
            <a:ext cx="1806992" cy="1577913"/>
          </a:xfrm>
          <a:prstGeom prst="round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accent2"/>
                </a:solidFill>
              </a:rPr>
              <a:t>Week 1:</a:t>
            </a:r>
          </a:p>
          <a:p>
            <a:r>
              <a:rPr lang="en-US" dirty="0">
                <a:solidFill>
                  <a:schemeClr val="tx1"/>
                </a:solidFill>
              </a:rPr>
              <a:t>Introduction &amp; Systems Analysis</a:t>
            </a:r>
          </a:p>
          <a:p>
            <a:pPr marL="112713" indent="-112713">
              <a:buFont typeface="Arial" panose="020B0604020202020204" pitchFamily="34" charset="0"/>
              <a:buChar char="•"/>
            </a:pPr>
            <a:r>
              <a:rPr lang="en-US" sz="1000" dirty="0">
                <a:solidFill>
                  <a:schemeClr val="tx1"/>
                </a:solidFill>
              </a:rPr>
              <a:t>Course Description</a:t>
            </a:r>
          </a:p>
          <a:p>
            <a:pPr marL="112713" indent="-112713">
              <a:buFont typeface="Arial" panose="020B0604020202020204" pitchFamily="34" charset="0"/>
              <a:buChar char="•"/>
            </a:pPr>
            <a:r>
              <a:rPr lang="en-US" sz="1000" dirty="0">
                <a:solidFill>
                  <a:schemeClr val="tx1"/>
                </a:solidFill>
              </a:rPr>
              <a:t>Systems Thinking</a:t>
            </a:r>
          </a:p>
          <a:p>
            <a:pPr marL="112713" indent="-112713">
              <a:buFont typeface="Arial" panose="020B0604020202020204" pitchFamily="34" charset="0"/>
              <a:buChar char="•"/>
            </a:pPr>
            <a:endParaRPr lang="en-US" sz="1000" dirty="0">
              <a:solidFill>
                <a:schemeClr val="tx1"/>
              </a:solidFill>
            </a:endParaRPr>
          </a:p>
          <a:p>
            <a:endParaRPr lang="en-US" sz="1000" dirty="0">
              <a:solidFill>
                <a:schemeClr val="tx1"/>
              </a:solidFill>
            </a:endParaRPr>
          </a:p>
        </p:txBody>
      </p:sp>
      <p:sp>
        <p:nvSpPr>
          <p:cNvPr id="58" name="Rounded Rectangle 57"/>
          <p:cNvSpPr/>
          <p:nvPr/>
        </p:nvSpPr>
        <p:spPr>
          <a:xfrm>
            <a:off x="3231183" y="845210"/>
            <a:ext cx="1806992" cy="1577913"/>
          </a:xfrm>
          <a:prstGeom prst="round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accent2"/>
                </a:solidFill>
              </a:rPr>
              <a:t>Week 1:</a:t>
            </a:r>
          </a:p>
          <a:p>
            <a:r>
              <a:rPr lang="en-US" dirty="0">
                <a:solidFill>
                  <a:schemeClr val="tx1"/>
                </a:solidFill>
              </a:rPr>
              <a:t>Introduction to Process Mapping </a:t>
            </a:r>
            <a:endParaRPr lang="en-US" sz="1000" dirty="0">
              <a:solidFill>
                <a:schemeClr val="tx1"/>
              </a:solidFill>
            </a:endParaRPr>
          </a:p>
          <a:p>
            <a:pPr marL="112713" indent="-112713">
              <a:buFont typeface="Arial" panose="020B0604020202020204" pitchFamily="34" charset="0"/>
              <a:buChar char="•"/>
            </a:pPr>
            <a:r>
              <a:rPr lang="en-US" sz="1000" dirty="0">
                <a:solidFill>
                  <a:schemeClr val="tx1"/>
                </a:solidFill>
              </a:rPr>
              <a:t>Systems &amp; Processes</a:t>
            </a:r>
          </a:p>
          <a:p>
            <a:pPr marL="112713" indent="-112713">
              <a:buFont typeface="Arial" panose="020B0604020202020204" pitchFamily="34" charset="0"/>
              <a:buChar char="•"/>
            </a:pPr>
            <a:r>
              <a:rPr lang="en-US" sz="1000" dirty="0">
                <a:solidFill>
                  <a:schemeClr val="tx1"/>
                </a:solidFill>
              </a:rPr>
              <a:t>Swim Lane Diagrams</a:t>
            </a:r>
          </a:p>
          <a:p>
            <a:pPr marL="112713" indent="-112713">
              <a:buFont typeface="Arial"/>
              <a:buChar char="•"/>
            </a:pPr>
            <a:endParaRPr lang="en-US" sz="1000" dirty="0">
              <a:solidFill>
                <a:schemeClr val="accent6">
                  <a:lumMod val="75000"/>
                </a:schemeClr>
              </a:solidFill>
            </a:endParaRPr>
          </a:p>
          <a:p>
            <a:pPr marL="112713" indent="-112713">
              <a:buFont typeface="Arial"/>
              <a:buChar char="•"/>
            </a:pPr>
            <a:r>
              <a:rPr lang="en-US" sz="1000" dirty="0">
                <a:solidFill>
                  <a:schemeClr val="accent6">
                    <a:lumMod val="75000"/>
                  </a:schemeClr>
                </a:solidFill>
              </a:rPr>
              <a:t>Max Labs 0- due</a:t>
            </a:r>
            <a:endParaRPr lang="en-US" sz="1000" dirty="0">
              <a:solidFill>
                <a:schemeClr val="tx1"/>
              </a:solidFill>
            </a:endParaRPr>
          </a:p>
          <a:p>
            <a:pPr marL="112713" indent="-112713">
              <a:buFont typeface="Arial" panose="020B0604020202020204" pitchFamily="34" charset="0"/>
              <a:buChar char="•"/>
            </a:pPr>
            <a:endParaRPr lang="en-US" sz="1000" dirty="0">
              <a:solidFill>
                <a:schemeClr val="tx1"/>
              </a:solidFill>
            </a:endParaRPr>
          </a:p>
        </p:txBody>
      </p:sp>
      <p:sp>
        <p:nvSpPr>
          <p:cNvPr id="59" name="Rounded Rectangle 58"/>
          <p:cNvSpPr/>
          <p:nvPr/>
        </p:nvSpPr>
        <p:spPr>
          <a:xfrm>
            <a:off x="5214872" y="845209"/>
            <a:ext cx="1806992" cy="1577912"/>
          </a:xfrm>
          <a:prstGeom prst="round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accent2"/>
                </a:solidFill>
              </a:rPr>
              <a:t>Week 2:</a:t>
            </a:r>
          </a:p>
          <a:p>
            <a:r>
              <a:rPr lang="en-US" dirty="0">
                <a:solidFill>
                  <a:schemeClr val="tx1"/>
                </a:solidFill>
              </a:rPr>
              <a:t>Digital Product Management &amp; ERD</a:t>
            </a:r>
          </a:p>
          <a:p>
            <a:pPr marL="112713" indent="-112713">
              <a:buFont typeface="Arial"/>
              <a:buChar char="•"/>
            </a:pPr>
            <a:endParaRPr lang="en-US" sz="1000" dirty="0">
              <a:solidFill>
                <a:schemeClr val="accent6">
                  <a:lumMod val="75000"/>
                </a:schemeClr>
              </a:solidFill>
            </a:endParaRPr>
          </a:p>
          <a:p>
            <a:pPr marL="112713" indent="-112713">
              <a:buFont typeface="Arial"/>
              <a:buChar char="•"/>
            </a:pPr>
            <a:r>
              <a:rPr lang="en-US" sz="1000" dirty="0">
                <a:solidFill>
                  <a:schemeClr val="accent6">
                    <a:lumMod val="75000"/>
                  </a:schemeClr>
                </a:solidFill>
              </a:rPr>
              <a:t>Max Labs 1A/1B- due</a:t>
            </a:r>
          </a:p>
          <a:p>
            <a:pPr marL="112713" indent="-112713">
              <a:buFont typeface="Arial"/>
              <a:buChar char="•"/>
            </a:pPr>
            <a:endParaRPr lang="en-US" sz="1000" dirty="0">
              <a:solidFill>
                <a:schemeClr val="accent6">
                  <a:lumMod val="75000"/>
                </a:schemeClr>
              </a:solidFill>
            </a:endParaRPr>
          </a:p>
          <a:p>
            <a:endParaRPr lang="en-US" sz="1000" dirty="0">
              <a:solidFill>
                <a:schemeClr val="accent6">
                  <a:lumMod val="75000"/>
                </a:schemeClr>
              </a:solidFill>
            </a:endParaRPr>
          </a:p>
        </p:txBody>
      </p:sp>
      <p:sp>
        <p:nvSpPr>
          <p:cNvPr id="60" name="Rounded Rectangle 59"/>
          <p:cNvSpPr/>
          <p:nvPr/>
        </p:nvSpPr>
        <p:spPr>
          <a:xfrm>
            <a:off x="7064452" y="845210"/>
            <a:ext cx="1806992" cy="1577911"/>
          </a:xfrm>
          <a:prstGeom prst="round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accent2"/>
                </a:solidFill>
              </a:rPr>
              <a:t>Week 2:</a:t>
            </a:r>
          </a:p>
          <a:p>
            <a:r>
              <a:rPr lang="en-US" dirty="0">
                <a:solidFill>
                  <a:schemeClr val="tx1"/>
                </a:solidFill>
              </a:rPr>
              <a:t>Introduction to Data Modeling</a:t>
            </a:r>
            <a:endParaRPr lang="en-US" sz="1000" dirty="0">
              <a:solidFill>
                <a:schemeClr val="tx1"/>
              </a:solidFill>
            </a:endParaRPr>
          </a:p>
          <a:p>
            <a:endParaRPr lang="en-US" sz="1000" dirty="0">
              <a:solidFill>
                <a:schemeClr val="tx1"/>
              </a:solidFill>
            </a:endParaRPr>
          </a:p>
          <a:p>
            <a:endParaRPr lang="en-US" sz="1000" dirty="0">
              <a:solidFill>
                <a:schemeClr val="tx1"/>
              </a:solidFill>
            </a:endParaRPr>
          </a:p>
          <a:p>
            <a:endParaRPr lang="en-US" sz="1000" dirty="0">
              <a:solidFill>
                <a:schemeClr val="tx1"/>
              </a:solidFill>
            </a:endParaRPr>
          </a:p>
          <a:p>
            <a:pPr marL="112713" indent="-112713">
              <a:buFont typeface="Arial" panose="020B0604020202020204" pitchFamily="34" charset="0"/>
              <a:buChar char="•"/>
            </a:pPr>
            <a:endParaRPr lang="en-US" sz="1000" dirty="0">
              <a:solidFill>
                <a:schemeClr val="tx1"/>
              </a:solidFill>
            </a:endParaRPr>
          </a:p>
        </p:txBody>
      </p:sp>
      <p:sp>
        <p:nvSpPr>
          <p:cNvPr id="61" name="Rounded Rectangle 60"/>
          <p:cNvSpPr/>
          <p:nvPr/>
        </p:nvSpPr>
        <p:spPr>
          <a:xfrm>
            <a:off x="8978750" y="839280"/>
            <a:ext cx="1806992" cy="1583841"/>
          </a:xfrm>
          <a:prstGeom prst="round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accent2"/>
                </a:solidFill>
              </a:rPr>
              <a:t>Week 2:</a:t>
            </a:r>
          </a:p>
          <a:p>
            <a:endParaRPr lang="en-US" sz="1800" dirty="0">
              <a:solidFill>
                <a:schemeClr val="accent2"/>
              </a:solidFill>
            </a:endParaRPr>
          </a:p>
          <a:p>
            <a:r>
              <a:rPr lang="en-US" b="1" dirty="0">
                <a:solidFill>
                  <a:srgbClr val="C00000"/>
                </a:solidFill>
              </a:rPr>
              <a:t>Exam #1</a:t>
            </a:r>
          </a:p>
          <a:p>
            <a:endParaRPr lang="en-US" sz="1000" dirty="0">
              <a:solidFill>
                <a:schemeClr val="tx1"/>
              </a:solidFill>
            </a:endParaRPr>
          </a:p>
          <a:p>
            <a:r>
              <a:rPr lang="en-US" sz="1000" dirty="0">
                <a:solidFill>
                  <a:srgbClr val="7030A0"/>
                </a:solidFill>
              </a:rPr>
              <a:t>3/27-3/29: Exam Availability</a:t>
            </a:r>
          </a:p>
        </p:txBody>
      </p:sp>
      <p:sp>
        <p:nvSpPr>
          <p:cNvPr id="65" name="Title 4"/>
          <p:cNvSpPr txBox="1">
            <a:spLocks/>
          </p:cNvSpPr>
          <p:nvPr/>
        </p:nvSpPr>
        <p:spPr>
          <a:xfrm>
            <a:off x="602773" y="130372"/>
            <a:ext cx="10980300" cy="37923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b="1" dirty="0">
                <a:latin typeface="Arial Narrow" panose="020B0606020202030204" pitchFamily="34" charset="0"/>
              </a:rPr>
              <a:t>ROADMAP</a:t>
            </a:r>
          </a:p>
        </p:txBody>
      </p:sp>
      <p:sp>
        <p:nvSpPr>
          <p:cNvPr id="80" name="Arc 79"/>
          <p:cNvSpPr/>
          <p:nvPr/>
        </p:nvSpPr>
        <p:spPr>
          <a:xfrm>
            <a:off x="9005554" y="1249183"/>
            <a:ext cx="2948100" cy="2759841"/>
          </a:xfrm>
          <a:prstGeom prst="arc">
            <a:avLst>
              <a:gd name="adj1" fmla="val 17248440"/>
              <a:gd name="adj2" fmla="val 4527044"/>
            </a:avLst>
          </a:prstGeom>
          <a:noFill/>
          <a:ln w="762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2" name="Right Arrow 81"/>
          <p:cNvSpPr/>
          <p:nvPr/>
        </p:nvSpPr>
        <p:spPr>
          <a:xfrm rot="10800000">
            <a:off x="10680899" y="3915109"/>
            <a:ext cx="145028" cy="10303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Arc 83"/>
          <p:cNvSpPr/>
          <p:nvPr/>
        </p:nvSpPr>
        <p:spPr>
          <a:xfrm rot="10800000">
            <a:off x="128600" y="3401929"/>
            <a:ext cx="2046650" cy="2759841"/>
          </a:xfrm>
          <a:prstGeom prst="arc">
            <a:avLst>
              <a:gd name="adj1" fmla="val 17248440"/>
              <a:gd name="adj2" fmla="val 4527044"/>
            </a:avLst>
          </a:prstGeom>
          <a:noFill/>
          <a:ln w="762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8" name="Right Arrow 27"/>
          <p:cNvSpPr/>
          <p:nvPr/>
        </p:nvSpPr>
        <p:spPr>
          <a:xfrm>
            <a:off x="814670" y="6050270"/>
            <a:ext cx="115611" cy="10303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ounded Rectangle 28"/>
          <p:cNvSpPr/>
          <p:nvPr/>
        </p:nvSpPr>
        <p:spPr>
          <a:xfrm>
            <a:off x="3952807" y="5240169"/>
            <a:ext cx="2208149" cy="1579755"/>
          </a:xfrm>
          <a:prstGeom prst="round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accent1"/>
              </a:solidFill>
            </a:endParaRPr>
          </a:p>
          <a:p>
            <a:r>
              <a:rPr lang="en-US" sz="1800" dirty="0">
                <a:solidFill>
                  <a:schemeClr val="accent1"/>
                </a:solidFill>
              </a:rPr>
              <a:t>Week 6:</a:t>
            </a:r>
          </a:p>
          <a:p>
            <a:pPr lvl="0"/>
            <a:r>
              <a:rPr lang="en-US" dirty="0">
                <a:solidFill>
                  <a:srgbClr val="000000"/>
                </a:solidFill>
              </a:rPr>
              <a:t>JavaScript Unit #3&amp;4</a:t>
            </a:r>
          </a:p>
          <a:p>
            <a:pPr marL="112713" lvl="0" indent="-112713">
              <a:buFont typeface="Arial" panose="020B0604020202020204" pitchFamily="34" charset="0"/>
              <a:buChar char="•"/>
            </a:pPr>
            <a:r>
              <a:rPr lang="en-US" sz="1000" dirty="0">
                <a:solidFill>
                  <a:srgbClr val="000000"/>
                </a:solidFill>
              </a:rPr>
              <a:t>Logical Operators</a:t>
            </a:r>
          </a:p>
          <a:p>
            <a:pPr marL="112713" lvl="0" indent="-112713">
              <a:buFont typeface="Arial" panose="020B0604020202020204" pitchFamily="34" charset="0"/>
              <a:buChar char="•"/>
            </a:pPr>
            <a:r>
              <a:rPr lang="en-US" sz="1000" dirty="0">
                <a:solidFill>
                  <a:srgbClr val="000000"/>
                </a:solidFill>
              </a:rPr>
              <a:t>Conditional Types</a:t>
            </a:r>
          </a:p>
          <a:p>
            <a:pPr marL="112713" lvl="0" indent="-112713">
              <a:buFont typeface="Arial" panose="020B0604020202020204" pitchFamily="34" charset="0"/>
              <a:buChar char="•"/>
            </a:pPr>
            <a:r>
              <a:rPr lang="en-US" sz="1000" dirty="0">
                <a:solidFill>
                  <a:srgbClr val="000000"/>
                </a:solidFill>
              </a:rPr>
              <a:t>Intro to Loops</a:t>
            </a:r>
          </a:p>
          <a:p>
            <a:pPr marL="112713" lvl="0" indent="-112713">
              <a:buFont typeface="Arial" panose="020B0604020202020204" pitchFamily="34" charset="0"/>
              <a:buChar char="•"/>
            </a:pPr>
            <a:r>
              <a:rPr lang="en-US" sz="1000" dirty="0">
                <a:solidFill>
                  <a:srgbClr val="000000"/>
                </a:solidFill>
              </a:rPr>
              <a:t>While and Do</a:t>
            </a:r>
          </a:p>
          <a:p>
            <a:pPr marL="112713" indent="-112713">
              <a:buFont typeface="Arial" panose="020B0604020202020204" pitchFamily="34" charset="0"/>
              <a:buChar char="•"/>
            </a:pPr>
            <a:r>
              <a:rPr lang="en-US" sz="1000" dirty="0">
                <a:solidFill>
                  <a:srgbClr val="000000"/>
                </a:solidFill>
              </a:rPr>
              <a:t>Writing the code</a:t>
            </a:r>
          </a:p>
          <a:p>
            <a:pPr marL="112713" indent="-112713">
              <a:buFont typeface="Arial" panose="020B0604020202020204" pitchFamily="34" charset="0"/>
              <a:buChar char="•"/>
            </a:pPr>
            <a:endParaRPr lang="en-US" sz="1000" dirty="0">
              <a:solidFill>
                <a:srgbClr val="000000"/>
              </a:solidFill>
            </a:endParaRPr>
          </a:p>
          <a:p>
            <a:pPr marL="112713" lvl="0" indent="-112713">
              <a:buFont typeface="Arial" panose="020B0604020202020204" pitchFamily="34" charset="0"/>
              <a:buChar char="•"/>
            </a:pPr>
            <a:r>
              <a:rPr lang="en-US" sz="1000" dirty="0">
                <a:solidFill>
                  <a:srgbClr val="658E49"/>
                </a:solidFill>
              </a:rPr>
              <a:t>Coding Assignment #2-due</a:t>
            </a:r>
          </a:p>
          <a:p>
            <a:pPr marL="112713" lvl="0" indent="-112713">
              <a:buFont typeface="Arial" panose="020B0604020202020204" pitchFamily="34" charset="0"/>
              <a:buChar char="•"/>
            </a:pPr>
            <a:endParaRPr lang="en-US" sz="1000" dirty="0">
              <a:solidFill>
                <a:srgbClr val="658E49"/>
              </a:solidFill>
            </a:endParaRPr>
          </a:p>
          <a:p>
            <a:pPr marL="112713" lvl="0" indent="-112713">
              <a:buFont typeface="Arial" panose="020B0604020202020204" pitchFamily="34" charset="0"/>
              <a:buChar char="•"/>
            </a:pPr>
            <a:endParaRPr lang="en-US" sz="1000" dirty="0">
              <a:solidFill>
                <a:srgbClr val="000000"/>
              </a:solidFill>
            </a:endParaRPr>
          </a:p>
          <a:p>
            <a:pPr lvl="0"/>
            <a:endParaRPr lang="en-US" sz="1000" dirty="0">
              <a:solidFill>
                <a:srgbClr val="000000"/>
              </a:solidFill>
            </a:endParaRPr>
          </a:p>
        </p:txBody>
      </p:sp>
      <p:sp>
        <p:nvSpPr>
          <p:cNvPr id="30" name="Rounded Rectangle 29"/>
          <p:cNvSpPr/>
          <p:nvPr/>
        </p:nvSpPr>
        <p:spPr>
          <a:xfrm>
            <a:off x="6228389" y="5211652"/>
            <a:ext cx="2117765" cy="1570052"/>
          </a:xfrm>
          <a:prstGeom prst="round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accent1"/>
                </a:solidFill>
              </a:rPr>
              <a:t>Week 7:</a:t>
            </a:r>
          </a:p>
          <a:p>
            <a:pPr lvl="0"/>
            <a:r>
              <a:rPr lang="en-US" dirty="0">
                <a:solidFill>
                  <a:srgbClr val="000000"/>
                </a:solidFill>
              </a:rPr>
              <a:t>HTML &amp; CSS</a:t>
            </a:r>
          </a:p>
          <a:p>
            <a:pPr lvl="0"/>
            <a:endParaRPr lang="en-US" dirty="0">
              <a:solidFill>
                <a:srgbClr val="000000"/>
              </a:solidFill>
            </a:endParaRPr>
          </a:p>
          <a:p>
            <a:pPr marL="171450" indent="-171450">
              <a:buFont typeface="Arial" panose="020B0604020202020204" pitchFamily="34" charset="0"/>
              <a:buChar char="•"/>
            </a:pPr>
            <a:r>
              <a:rPr lang="en-US" sz="1000" dirty="0">
                <a:solidFill>
                  <a:srgbClr val="658E49"/>
                </a:solidFill>
              </a:rPr>
              <a:t>Coding Assignment #3-due</a:t>
            </a:r>
            <a:endParaRPr lang="en-US" sz="1000" dirty="0">
              <a:solidFill>
                <a:schemeClr val="accent6">
                  <a:lumMod val="75000"/>
                </a:schemeClr>
              </a:solidFill>
            </a:endParaRPr>
          </a:p>
          <a:p>
            <a:pPr marL="171450" indent="-171450">
              <a:buFont typeface="Arial" panose="020B0604020202020204" pitchFamily="34" charset="0"/>
              <a:buChar char="•"/>
            </a:pPr>
            <a:r>
              <a:rPr lang="en-US" sz="1000" dirty="0">
                <a:solidFill>
                  <a:schemeClr val="accent6">
                    <a:lumMod val="75000"/>
                  </a:schemeClr>
                </a:solidFill>
              </a:rPr>
              <a:t>Lean IT #2 due</a:t>
            </a:r>
          </a:p>
          <a:p>
            <a:pPr marL="112713" lvl="0" indent="-112713">
              <a:buFont typeface="Arial" panose="020B0604020202020204" pitchFamily="34" charset="0"/>
              <a:buChar char="•"/>
            </a:pPr>
            <a:endParaRPr lang="en-US" sz="1000" dirty="0">
              <a:solidFill>
                <a:srgbClr val="000000"/>
              </a:solidFill>
            </a:endParaRPr>
          </a:p>
          <a:p>
            <a:pPr lvl="0"/>
            <a:endParaRPr lang="en-US" sz="1000" dirty="0">
              <a:solidFill>
                <a:srgbClr val="000000"/>
              </a:solidFill>
            </a:endParaRPr>
          </a:p>
        </p:txBody>
      </p:sp>
      <p:sp>
        <p:nvSpPr>
          <p:cNvPr id="32" name="Rounded Rectangle 31"/>
          <p:cNvSpPr/>
          <p:nvPr/>
        </p:nvSpPr>
        <p:spPr>
          <a:xfrm>
            <a:off x="8503971" y="5181658"/>
            <a:ext cx="1932140" cy="1570052"/>
          </a:xfrm>
          <a:prstGeom prst="round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accent1"/>
                </a:solidFill>
              </a:rPr>
              <a:t>Week 7:</a:t>
            </a:r>
          </a:p>
          <a:p>
            <a:pPr lvl="0"/>
            <a:endParaRPr lang="en-US" b="1" dirty="0">
              <a:solidFill>
                <a:srgbClr val="A41E35"/>
              </a:solidFill>
            </a:endParaRPr>
          </a:p>
          <a:p>
            <a:pPr lvl="0"/>
            <a:r>
              <a:rPr lang="en-US" b="1" dirty="0">
                <a:solidFill>
                  <a:srgbClr val="A41E35"/>
                </a:solidFill>
              </a:rPr>
              <a:t>Exam #3</a:t>
            </a:r>
          </a:p>
          <a:p>
            <a:pPr lvl="0"/>
            <a:endParaRPr lang="en-US" sz="1100" dirty="0">
              <a:solidFill>
                <a:srgbClr val="A41E35"/>
              </a:solidFill>
              <a:latin typeface="+mj-lt"/>
            </a:endParaRPr>
          </a:p>
          <a:p>
            <a:pPr lvl="0"/>
            <a:r>
              <a:rPr lang="en-US" sz="1100" dirty="0">
                <a:solidFill>
                  <a:srgbClr val="7030A0"/>
                </a:solidFill>
                <a:latin typeface="+mj-lt"/>
              </a:rPr>
              <a:t>4/28-4/29: Exam Availability</a:t>
            </a:r>
          </a:p>
          <a:p>
            <a:pPr lvl="0"/>
            <a:endParaRPr lang="en-US" sz="1000" dirty="0">
              <a:solidFill>
                <a:srgbClr val="000000"/>
              </a:solidFill>
            </a:endParaRPr>
          </a:p>
        </p:txBody>
      </p:sp>
    </p:spTree>
    <p:extLst>
      <p:ext uri="{BB962C8B-B14F-4D97-AF65-F5344CB8AC3E}">
        <p14:creationId xmlns:p14="http://schemas.microsoft.com/office/powerpoint/2010/main" val="1652184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p:cTn id="6" dur="indefinite"/>
                                        <p:tgtEl>
                                          <p:spTgt spid="7"/>
                                        </p:tgtEl>
                                        <p:attrNameLst>
                                          <p:attrName>style.opacity</p:attrName>
                                        </p:attrNameLst>
                                      </p:cBhvr>
                                      <p:to>
                                        <p:strVal val="0.5"/>
                                      </p:to>
                                    </p:set>
                                    <p:animEffect filter="image" prLst="opacity: 0.5">
                                      <p:cBhvr rctx="IE">
                                        <p:cTn id="7" dur="indefinite"/>
                                        <p:tgtEl>
                                          <p:spTgt spid="7"/>
                                        </p:tgtEl>
                                      </p:cBhvr>
                                    </p:animEffect>
                                  </p:childTnLst>
                                </p:cTn>
                              </p:par>
                              <p:par>
                                <p:cTn id="8" presetID="9" presetClass="emph" presetSubtype="0" nodeType="withEffect">
                                  <p:stCondLst>
                                    <p:cond delay="0"/>
                                  </p:stCondLst>
                                  <p:childTnLst>
                                    <p:set>
                                      <p:cBhvr>
                                        <p:cTn id="9" dur="indefinite"/>
                                        <p:tgtEl>
                                          <p:spTgt spid="9"/>
                                        </p:tgtEl>
                                        <p:attrNameLst>
                                          <p:attrName>style.opacity</p:attrName>
                                        </p:attrNameLst>
                                      </p:cBhvr>
                                      <p:to>
                                        <p:strVal val="0.5"/>
                                      </p:to>
                                    </p:set>
                                    <p:animEffect filter="image" prLst="opacity: 0.5">
                                      <p:cBhvr rctx="IE">
                                        <p:cTn id="10" dur="indefinite"/>
                                        <p:tgtEl>
                                          <p:spTgt spid="9"/>
                                        </p:tgtEl>
                                      </p:cBhvr>
                                    </p:animEffect>
                                  </p:childTnLst>
                                </p:cTn>
                              </p:par>
                              <p:par>
                                <p:cTn id="11" presetID="9" presetClass="emph" presetSubtype="0" grpId="0" nodeType="withEffect">
                                  <p:stCondLst>
                                    <p:cond delay="0"/>
                                  </p:stCondLst>
                                  <p:childTnLst>
                                    <p:set>
                                      <p:cBhvr>
                                        <p:cTn id="12" dur="indefinite"/>
                                        <p:tgtEl>
                                          <p:spTgt spid="39"/>
                                        </p:tgtEl>
                                        <p:attrNameLst>
                                          <p:attrName>style.opacity</p:attrName>
                                        </p:attrNameLst>
                                      </p:cBhvr>
                                      <p:to>
                                        <p:strVal val="0.5"/>
                                      </p:to>
                                    </p:set>
                                    <p:animEffect filter="image" prLst="opacity: 0.5">
                                      <p:cBhvr rctx="IE">
                                        <p:cTn id="13" dur="indefinite"/>
                                        <p:tgtEl>
                                          <p:spTgt spid="39"/>
                                        </p:tgtEl>
                                      </p:cBhvr>
                                    </p:animEffect>
                                  </p:childTnLst>
                                </p:cTn>
                              </p:par>
                              <p:par>
                                <p:cTn id="14" presetID="9" presetClass="emph" presetSubtype="0" grpId="0" nodeType="withEffect">
                                  <p:stCondLst>
                                    <p:cond delay="0"/>
                                  </p:stCondLst>
                                  <p:childTnLst>
                                    <p:set>
                                      <p:cBhvr>
                                        <p:cTn id="15" dur="indefinite"/>
                                        <p:tgtEl>
                                          <p:spTgt spid="40"/>
                                        </p:tgtEl>
                                        <p:attrNameLst>
                                          <p:attrName>style.opacity</p:attrName>
                                        </p:attrNameLst>
                                      </p:cBhvr>
                                      <p:to>
                                        <p:strVal val="0.5"/>
                                      </p:to>
                                    </p:set>
                                    <p:animEffect filter="image" prLst="opacity: 0.5">
                                      <p:cBhvr rctx="IE">
                                        <p:cTn id="16" dur="indefinite"/>
                                        <p:tgtEl>
                                          <p:spTgt spid="40"/>
                                        </p:tgtEl>
                                      </p:cBhvr>
                                    </p:animEffect>
                                  </p:childTnLst>
                                </p:cTn>
                              </p:par>
                              <p:par>
                                <p:cTn id="17" presetID="9" presetClass="emph" presetSubtype="0" grpId="0" nodeType="withEffect">
                                  <p:stCondLst>
                                    <p:cond delay="0"/>
                                  </p:stCondLst>
                                  <p:childTnLst>
                                    <p:set>
                                      <p:cBhvr>
                                        <p:cTn id="18" dur="indefinite"/>
                                        <p:tgtEl>
                                          <p:spTgt spid="41"/>
                                        </p:tgtEl>
                                        <p:attrNameLst>
                                          <p:attrName>style.opacity</p:attrName>
                                        </p:attrNameLst>
                                      </p:cBhvr>
                                      <p:to>
                                        <p:strVal val="0.5"/>
                                      </p:to>
                                    </p:set>
                                    <p:animEffect filter="image" prLst="opacity: 0.5">
                                      <p:cBhvr rctx="IE">
                                        <p:cTn id="19" dur="indefinite"/>
                                        <p:tgtEl>
                                          <p:spTgt spid="41"/>
                                        </p:tgtEl>
                                      </p:cBhvr>
                                    </p:animEffect>
                                  </p:childTnLst>
                                </p:cTn>
                              </p:par>
                              <p:par>
                                <p:cTn id="20" presetID="9" presetClass="emph" presetSubtype="0" grpId="0" nodeType="withEffect">
                                  <p:stCondLst>
                                    <p:cond delay="0"/>
                                  </p:stCondLst>
                                  <p:childTnLst>
                                    <p:set>
                                      <p:cBhvr>
                                        <p:cTn id="21" dur="indefinite"/>
                                        <p:tgtEl>
                                          <p:spTgt spid="42"/>
                                        </p:tgtEl>
                                        <p:attrNameLst>
                                          <p:attrName>style.opacity</p:attrName>
                                        </p:attrNameLst>
                                      </p:cBhvr>
                                      <p:to>
                                        <p:strVal val="0.5"/>
                                      </p:to>
                                    </p:set>
                                    <p:animEffect filter="image" prLst="opacity: 0.5">
                                      <p:cBhvr rctx="IE">
                                        <p:cTn id="22" dur="indefinite"/>
                                        <p:tgtEl>
                                          <p:spTgt spid="42"/>
                                        </p:tgtEl>
                                      </p:cBhvr>
                                    </p:animEffect>
                                  </p:childTnLst>
                                </p:cTn>
                              </p:par>
                              <p:par>
                                <p:cTn id="23" presetID="9" presetClass="emph" presetSubtype="0" nodeType="withEffect">
                                  <p:stCondLst>
                                    <p:cond delay="0"/>
                                  </p:stCondLst>
                                  <p:childTnLst>
                                    <p:set>
                                      <p:cBhvr>
                                        <p:cTn id="24" dur="indefinite"/>
                                        <p:tgtEl>
                                          <p:spTgt spid="54"/>
                                        </p:tgtEl>
                                        <p:attrNameLst>
                                          <p:attrName>style.opacity</p:attrName>
                                        </p:attrNameLst>
                                      </p:cBhvr>
                                      <p:to>
                                        <p:strVal val="0.5"/>
                                      </p:to>
                                    </p:set>
                                    <p:animEffect filter="image" prLst="opacity: 0.5">
                                      <p:cBhvr rctx="IE">
                                        <p:cTn id="25" dur="indefinite"/>
                                        <p:tgtEl>
                                          <p:spTgt spid="54"/>
                                        </p:tgtEl>
                                      </p:cBhvr>
                                    </p:animEffect>
                                  </p:childTnLst>
                                </p:cTn>
                              </p:par>
                              <p:par>
                                <p:cTn id="26" presetID="9" presetClass="emph" presetSubtype="0" grpId="0" nodeType="withEffect">
                                  <p:stCondLst>
                                    <p:cond delay="0"/>
                                  </p:stCondLst>
                                  <p:childTnLst>
                                    <p:set>
                                      <p:cBhvr>
                                        <p:cTn id="27" dur="indefinite"/>
                                        <p:tgtEl>
                                          <p:spTgt spid="11"/>
                                        </p:tgtEl>
                                        <p:attrNameLst>
                                          <p:attrName>style.opacity</p:attrName>
                                        </p:attrNameLst>
                                      </p:cBhvr>
                                      <p:to>
                                        <p:strVal val="0.5"/>
                                      </p:to>
                                    </p:set>
                                    <p:animEffect filter="image" prLst="opacity: 0.5">
                                      <p:cBhvr rctx="IE">
                                        <p:cTn id="28" dur="indefinite"/>
                                        <p:tgtEl>
                                          <p:spTgt spid="11"/>
                                        </p:tgtEl>
                                      </p:cBhvr>
                                    </p:animEffect>
                                  </p:childTnLst>
                                </p:cTn>
                              </p:par>
                              <p:par>
                                <p:cTn id="29" presetID="9" presetClass="emph" presetSubtype="0" grpId="0" nodeType="withEffect">
                                  <p:stCondLst>
                                    <p:cond delay="0"/>
                                  </p:stCondLst>
                                  <p:childTnLst>
                                    <p:set>
                                      <p:cBhvr>
                                        <p:cTn id="30" dur="indefinite"/>
                                        <p:tgtEl>
                                          <p:spTgt spid="57"/>
                                        </p:tgtEl>
                                        <p:attrNameLst>
                                          <p:attrName>style.opacity</p:attrName>
                                        </p:attrNameLst>
                                      </p:cBhvr>
                                      <p:to>
                                        <p:strVal val="0.5"/>
                                      </p:to>
                                    </p:set>
                                    <p:animEffect filter="image" prLst="opacity: 0.5">
                                      <p:cBhvr rctx="IE">
                                        <p:cTn id="31" dur="indefinite"/>
                                        <p:tgtEl>
                                          <p:spTgt spid="57"/>
                                        </p:tgtEl>
                                      </p:cBhvr>
                                    </p:animEffect>
                                  </p:childTnLst>
                                </p:cTn>
                              </p:par>
                              <p:par>
                                <p:cTn id="32" presetID="9" presetClass="emph" presetSubtype="0" grpId="0" nodeType="withEffect">
                                  <p:stCondLst>
                                    <p:cond delay="0"/>
                                  </p:stCondLst>
                                  <p:childTnLst>
                                    <p:set>
                                      <p:cBhvr>
                                        <p:cTn id="33" dur="indefinite"/>
                                        <p:tgtEl>
                                          <p:spTgt spid="58"/>
                                        </p:tgtEl>
                                        <p:attrNameLst>
                                          <p:attrName>style.opacity</p:attrName>
                                        </p:attrNameLst>
                                      </p:cBhvr>
                                      <p:to>
                                        <p:strVal val="0.5"/>
                                      </p:to>
                                    </p:set>
                                    <p:animEffect filter="image" prLst="opacity: 0.5">
                                      <p:cBhvr rctx="IE">
                                        <p:cTn id="34" dur="indefinite"/>
                                        <p:tgtEl>
                                          <p:spTgt spid="58"/>
                                        </p:tgtEl>
                                      </p:cBhvr>
                                    </p:animEffect>
                                  </p:childTnLst>
                                </p:cTn>
                              </p:par>
                              <p:par>
                                <p:cTn id="35" presetID="9" presetClass="emph" presetSubtype="0" grpId="0" nodeType="withEffect">
                                  <p:stCondLst>
                                    <p:cond delay="0"/>
                                  </p:stCondLst>
                                  <p:childTnLst>
                                    <p:set>
                                      <p:cBhvr>
                                        <p:cTn id="36" dur="indefinite"/>
                                        <p:tgtEl>
                                          <p:spTgt spid="59"/>
                                        </p:tgtEl>
                                        <p:attrNameLst>
                                          <p:attrName>style.opacity</p:attrName>
                                        </p:attrNameLst>
                                      </p:cBhvr>
                                      <p:to>
                                        <p:strVal val="0.5"/>
                                      </p:to>
                                    </p:set>
                                    <p:animEffect filter="image" prLst="opacity: 0.5">
                                      <p:cBhvr rctx="IE">
                                        <p:cTn id="37" dur="indefinite"/>
                                        <p:tgtEl>
                                          <p:spTgt spid="59"/>
                                        </p:tgtEl>
                                      </p:cBhvr>
                                    </p:animEffect>
                                  </p:childTnLst>
                                </p:cTn>
                              </p:par>
                              <p:par>
                                <p:cTn id="38" presetID="9" presetClass="emph" presetSubtype="0" grpId="0" nodeType="withEffect">
                                  <p:stCondLst>
                                    <p:cond delay="0"/>
                                  </p:stCondLst>
                                  <p:childTnLst>
                                    <p:set>
                                      <p:cBhvr>
                                        <p:cTn id="39" dur="indefinite"/>
                                        <p:tgtEl>
                                          <p:spTgt spid="60"/>
                                        </p:tgtEl>
                                        <p:attrNameLst>
                                          <p:attrName>style.opacity</p:attrName>
                                        </p:attrNameLst>
                                      </p:cBhvr>
                                      <p:to>
                                        <p:strVal val="0.5"/>
                                      </p:to>
                                    </p:set>
                                    <p:animEffect filter="image" prLst="opacity: 0.5">
                                      <p:cBhvr rctx="IE">
                                        <p:cTn id="40" dur="indefinite"/>
                                        <p:tgtEl>
                                          <p:spTgt spid="60"/>
                                        </p:tgtEl>
                                      </p:cBhvr>
                                    </p:animEffect>
                                  </p:childTnLst>
                                </p:cTn>
                              </p:par>
                              <p:par>
                                <p:cTn id="41" presetID="9" presetClass="emph" presetSubtype="0" grpId="0" nodeType="withEffect">
                                  <p:stCondLst>
                                    <p:cond delay="0"/>
                                  </p:stCondLst>
                                  <p:childTnLst>
                                    <p:set>
                                      <p:cBhvr>
                                        <p:cTn id="42" dur="indefinite"/>
                                        <p:tgtEl>
                                          <p:spTgt spid="61"/>
                                        </p:tgtEl>
                                        <p:attrNameLst>
                                          <p:attrName>style.opacity</p:attrName>
                                        </p:attrNameLst>
                                      </p:cBhvr>
                                      <p:to>
                                        <p:strVal val="0.5"/>
                                      </p:to>
                                    </p:set>
                                    <p:animEffect filter="image" prLst="opacity: 0.5">
                                      <p:cBhvr rctx="IE">
                                        <p:cTn id="43" dur="indefinite"/>
                                        <p:tgtEl>
                                          <p:spTgt spid="61"/>
                                        </p:tgtEl>
                                      </p:cBhvr>
                                    </p:animEffect>
                                  </p:childTnLst>
                                </p:cTn>
                              </p:par>
                              <p:par>
                                <p:cTn id="44" presetID="9" presetClass="emph" presetSubtype="0" grpId="0" nodeType="withEffect">
                                  <p:stCondLst>
                                    <p:cond delay="0"/>
                                  </p:stCondLst>
                                  <p:childTnLst>
                                    <p:set>
                                      <p:cBhvr>
                                        <p:cTn id="45" dur="indefinite"/>
                                        <p:tgtEl>
                                          <p:spTgt spid="82"/>
                                        </p:tgtEl>
                                        <p:attrNameLst>
                                          <p:attrName>style.opacity</p:attrName>
                                        </p:attrNameLst>
                                      </p:cBhvr>
                                      <p:to>
                                        <p:strVal val="0.5"/>
                                      </p:to>
                                    </p:set>
                                    <p:animEffect filter="image" prLst="opacity: 0.5">
                                      <p:cBhvr rctx="IE">
                                        <p:cTn id="46" dur="indefinite"/>
                                        <p:tgtEl>
                                          <p:spTgt spid="82"/>
                                        </p:tgtEl>
                                      </p:cBhvr>
                                    </p:animEffect>
                                  </p:childTnLst>
                                </p:cTn>
                              </p:par>
                              <p:par>
                                <p:cTn id="47" presetID="9" presetClass="emph" presetSubtype="0" grpId="0" nodeType="withEffect">
                                  <p:stCondLst>
                                    <p:cond delay="0"/>
                                  </p:stCondLst>
                                  <p:childTnLst>
                                    <p:set>
                                      <p:cBhvr>
                                        <p:cTn id="48" dur="indefinite"/>
                                        <p:tgtEl>
                                          <p:spTgt spid="29"/>
                                        </p:tgtEl>
                                        <p:attrNameLst>
                                          <p:attrName>style.opacity</p:attrName>
                                        </p:attrNameLst>
                                      </p:cBhvr>
                                      <p:to>
                                        <p:strVal val="0.5"/>
                                      </p:to>
                                    </p:set>
                                    <p:animEffect filter="image" prLst="opacity: 0.5">
                                      <p:cBhvr rctx="IE">
                                        <p:cTn id="49" dur="indefinite"/>
                                        <p:tgtEl>
                                          <p:spTgt spid="29"/>
                                        </p:tgtEl>
                                      </p:cBhvr>
                                    </p:animEffect>
                                  </p:childTnLst>
                                </p:cTn>
                              </p:par>
                              <p:par>
                                <p:cTn id="50" presetID="9" presetClass="emph" presetSubtype="0" grpId="0" nodeType="withEffect">
                                  <p:stCondLst>
                                    <p:cond delay="0"/>
                                  </p:stCondLst>
                                  <p:childTnLst>
                                    <p:set>
                                      <p:cBhvr>
                                        <p:cTn id="51" dur="indefinite"/>
                                        <p:tgtEl>
                                          <p:spTgt spid="30"/>
                                        </p:tgtEl>
                                        <p:attrNameLst>
                                          <p:attrName>style.opacity</p:attrName>
                                        </p:attrNameLst>
                                      </p:cBhvr>
                                      <p:to>
                                        <p:strVal val="0.5"/>
                                      </p:to>
                                    </p:set>
                                    <p:animEffect filter="image" prLst="opacity: 0.5">
                                      <p:cBhvr rctx="IE">
                                        <p:cTn id="52" dur="indefinite"/>
                                        <p:tgtEl>
                                          <p:spTgt spid="30"/>
                                        </p:tgtEl>
                                      </p:cBhvr>
                                    </p:animEffect>
                                  </p:childTnLst>
                                </p:cTn>
                              </p:par>
                              <p:par>
                                <p:cTn id="53" presetID="9" presetClass="emph" presetSubtype="0" grpId="0" nodeType="withEffect">
                                  <p:stCondLst>
                                    <p:cond delay="0"/>
                                  </p:stCondLst>
                                  <p:childTnLst>
                                    <p:set>
                                      <p:cBhvr>
                                        <p:cTn id="54" dur="indefinite"/>
                                        <p:tgtEl>
                                          <p:spTgt spid="32"/>
                                        </p:tgtEl>
                                        <p:attrNameLst>
                                          <p:attrName>style.opacity</p:attrName>
                                        </p:attrNameLst>
                                      </p:cBhvr>
                                      <p:to>
                                        <p:strVal val="0.5"/>
                                      </p:to>
                                    </p:set>
                                    <p:animEffect filter="image" prLst="opacity: 0.5">
                                      <p:cBhvr rctx="IE">
                                        <p:cTn id="55" dur="indefinite"/>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9" grpId="0" animBg="1"/>
      <p:bldP spid="40" grpId="0" animBg="1"/>
      <p:bldP spid="41" grpId="0" animBg="1"/>
      <p:bldP spid="42" grpId="0" animBg="1"/>
      <p:bldP spid="11" grpId="0" animBg="1"/>
      <p:bldP spid="57" grpId="0" animBg="1"/>
      <p:bldP spid="58" grpId="0" animBg="1"/>
      <p:bldP spid="59" grpId="0" animBg="1"/>
      <p:bldP spid="60" grpId="0" animBg="1"/>
      <p:bldP spid="61" grpId="0" animBg="1"/>
      <p:bldP spid="82" grpId="0" animBg="1"/>
      <p:bldP spid="29" grpId="0" animBg="1"/>
      <p:bldP spid="30" grpId="0" animBg="1"/>
      <p:bldP spid="3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6"/>
          <p:cNvSpPr txBox="1">
            <a:spLocks noGrp="1"/>
          </p:cNvSpPr>
          <p:nvPr>
            <p:ph type="ctrTitle"/>
          </p:nvPr>
        </p:nvSpPr>
        <p:spPr>
          <a:xfrm>
            <a:off x="2643849" y="2359971"/>
            <a:ext cx="6904182" cy="1578300"/>
          </a:xfrm>
          <a:prstGeom prst="rect">
            <a:avLst/>
          </a:prstGeom>
          <a:noFill/>
          <a:ln>
            <a:noFill/>
          </a:ln>
        </p:spPr>
        <p:txBody>
          <a:bodyPr spcFirstLastPara="1" wrap="square" lIns="91425" tIns="45700" rIns="91425" bIns="45700" anchor="b" anchorCtr="0">
            <a:noAutofit/>
          </a:bodyPr>
          <a:lstStyle/>
          <a:p>
            <a:pPr lvl="0"/>
            <a:r>
              <a:rPr lang="en-US" dirty="0"/>
              <a:t>Information Systems in Organizations</a:t>
            </a:r>
            <a:endParaRPr dirty="0"/>
          </a:p>
        </p:txBody>
      </p:sp>
      <p:sp>
        <p:nvSpPr>
          <p:cNvPr id="104" name="Google Shape;104;p16"/>
          <p:cNvSpPr txBox="1">
            <a:spLocks noGrp="1"/>
          </p:cNvSpPr>
          <p:nvPr>
            <p:ph type="subTitle" idx="1"/>
          </p:nvPr>
        </p:nvSpPr>
        <p:spPr>
          <a:xfrm>
            <a:off x="605791" y="4367848"/>
            <a:ext cx="10980300" cy="8274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A41E35"/>
              </a:buClr>
              <a:buSzPts val="2500"/>
              <a:buFont typeface="Arial"/>
              <a:buNone/>
            </a:pPr>
            <a:r>
              <a:rPr lang="en-US" dirty="0"/>
              <a:t>1.1 Intro to Information Systems in Organizations</a:t>
            </a:r>
          </a:p>
          <a:p>
            <a:pPr marL="0" marR="0" lvl="0" indent="0" algn="ctr" rtl="0">
              <a:lnSpc>
                <a:spcPct val="90000"/>
              </a:lnSpc>
              <a:spcBef>
                <a:spcPts val="0"/>
              </a:spcBef>
              <a:spcAft>
                <a:spcPts val="0"/>
              </a:spcAft>
              <a:buClr>
                <a:srgbClr val="A41E35"/>
              </a:buClr>
              <a:buSzPts val="2500"/>
              <a:buFont typeface="Arial"/>
              <a:buNone/>
            </a:pPr>
            <a:r>
              <a:rPr lang="en-US" dirty="0"/>
              <a:t>In-Class Activity</a:t>
            </a:r>
            <a:endParaRPr dirty="0"/>
          </a:p>
        </p:txBody>
      </p:sp>
      <p:cxnSp>
        <p:nvCxnSpPr>
          <p:cNvPr id="105" name="Google Shape;105;p16"/>
          <p:cNvCxnSpPr/>
          <p:nvPr/>
        </p:nvCxnSpPr>
        <p:spPr>
          <a:xfrm>
            <a:off x="5433060" y="4081463"/>
            <a:ext cx="1325880" cy="0"/>
          </a:xfrm>
          <a:prstGeom prst="straightConnector1">
            <a:avLst/>
          </a:prstGeom>
          <a:noFill/>
          <a:ln w="63500" cap="flat" cmpd="sng">
            <a:solidFill>
              <a:schemeClr val="lt1"/>
            </a:solidFill>
            <a:prstDash val="solid"/>
            <a:miter lim="800000"/>
            <a:headEnd type="none" w="sm" len="sm"/>
            <a:tailEnd type="none" w="sm" len="sm"/>
          </a:ln>
        </p:spPr>
      </p:cxnSp>
      <p:sp>
        <p:nvSpPr>
          <p:cNvPr id="7" name="Rectangle 6"/>
          <p:cNvSpPr/>
          <p:nvPr/>
        </p:nvSpPr>
        <p:spPr>
          <a:xfrm>
            <a:off x="5172304" y="5264722"/>
            <a:ext cx="1847272" cy="107141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Black" panose="020B0A04020102020204" pitchFamily="34" charset="0"/>
              </a:rPr>
              <a:t>F</a:t>
            </a:r>
            <a:r>
              <a:rPr lang="en-US" sz="3600" b="1" dirty="0">
                <a:solidFill>
                  <a:srgbClr val="C00000"/>
                </a:solidFill>
                <a:latin typeface="Arial Black" panose="020B0A04020102020204" pitchFamily="34" charset="0"/>
              </a:rPr>
              <a:t>O</a:t>
            </a:r>
            <a:r>
              <a:rPr lang="en-US" sz="3600" b="1" dirty="0">
                <a:latin typeface="Arial Black" panose="020B0A04020102020204" pitchFamily="34" charset="0"/>
              </a:rPr>
              <a:t>X</a:t>
            </a:r>
          </a:p>
          <a:p>
            <a:pPr algn="ctr"/>
            <a:r>
              <a:rPr lang="en-US" sz="3600" b="1" dirty="0">
                <a:latin typeface="Arial Black" panose="020B0A04020102020204" pitchFamily="34" charset="0"/>
              </a:rPr>
              <a:t>MIS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29972" y="1200150"/>
            <a:ext cx="11209898" cy="4919278"/>
          </a:xfrm>
        </p:spPr>
        <p:txBody>
          <a:bodyPr/>
          <a:lstStyle/>
          <a:p>
            <a:r>
              <a:rPr lang="en-US" dirty="0"/>
              <a:t>What?</a:t>
            </a:r>
          </a:p>
          <a:p>
            <a:pPr lvl="1"/>
            <a:r>
              <a:rPr lang="en-US" dirty="0"/>
              <a:t>Ask your instructor questions about the course and about themselves</a:t>
            </a:r>
          </a:p>
          <a:p>
            <a:pPr lvl="1"/>
            <a:r>
              <a:rPr lang="en-US" dirty="0"/>
              <a:t>Learn what “In-Class Activities” are all about</a:t>
            </a:r>
          </a:p>
          <a:p>
            <a:r>
              <a:rPr lang="en-US" dirty="0"/>
              <a:t>Why?</a:t>
            </a:r>
          </a:p>
          <a:p>
            <a:pPr marL="742950" lvl="1" indent="-285750">
              <a:buFont typeface="Arial" panose="020B0604020202020204" pitchFamily="34" charset="0"/>
              <a:buChar char="•"/>
            </a:pPr>
            <a:r>
              <a:rPr lang="en-US" dirty="0"/>
              <a:t>Regardless of your major, the more you understand about information systems, the more successful you will be</a:t>
            </a:r>
          </a:p>
          <a:p>
            <a:pPr marL="742950" lvl="1" indent="-285750">
              <a:buFont typeface="Arial" panose="020B0604020202020204" pitchFamily="34" charset="0"/>
              <a:buChar char="•"/>
            </a:pPr>
            <a:r>
              <a:rPr lang="en-US" dirty="0"/>
              <a:t>This course uses activity-based learning to help students develop a deeper, more genuine understanding of topics.  This is your first taste of “In-Class Activities”</a:t>
            </a:r>
            <a:endParaRPr lang="en-US" sz="2800" dirty="0"/>
          </a:p>
        </p:txBody>
      </p:sp>
      <p:sp>
        <p:nvSpPr>
          <p:cNvPr id="3" name="Title 2"/>
          <p:cNvSpPr>
            <a:spLocks noGrp="1"/>
          </p:cNvSpPr>
          <p:nvPr>
            <p:ph type="title"/>
          </p:nvPr>
        </p:nvSpPr>
        <p:spPr>
          <a:xfrm>
            <a:off x="329972" y="556896"/>
            <a:ext cx="11862028" cy="1145222"/>
          </a:xfrm>
        </p:spPr>
        <p:txBody>
          <a:bodyPr/>
          <a:lstStyle/>
          <a:p>
            <a:r>
              <a:rPr lang="en-US" dirty="0"/>
              <a:t>Intro to Information Systems in Organizations</a:t>
            </a:r>
          </a:p>
        </p:txBody>
      </p:sp>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FFFFFF"/>
                </a:solidFill>
                <a:effectLst/>
                <a:uLnTx/>
                <a:uFillTx/>
                <a:latin typeface="Arial Black" panose="020B0A04020102020204" pitchFamily="34" charset="0"/>
                <a:ea typeface="+mn-ea"/>
                <a:cs typeface="+mn-cs"/>
                <a:sym typeface="Arial"/>
              </a:rPr>
              <a:t>F</a:t>
            </a:r>
            <a:r>
              <a:rPr kumimoji="0" lang="en-US" sz="1200" b="1" i="0" u="none" strike="noStrike" kern="0" cap="none" spc="0" normalizeH="0" baseline="0" noProof="0" dirty="0">
                <a:ln>
                  <a:noFill/>
                </a:ln>
                <a:solidFill>
                  <a:srgbClr val="C00000"/>
                </a:solidFill>
                <a:effectLst/>
                <a:uLnTx/>
                <a:uFillTx/>
                <a:latin typeface="Arial Black" panose="020B0A04020102020204" pitchFamily="34" charset="0"/>
                <a:ea typeface="+mn-ea"/>
                <a:cs typeface="+mn-cs"/>
                <a:sym typeface="Arial"/>
              </a:rPr>
              <a:t>O</a:t>
            </a:r>
            <a:r>
              <a:rPr kumimoji="0" lang="en-US" sz="1200" b="1" i="0" u="none" strike="noStrike" kern="0" cap="none" spc="0" normalizeH="0" baseline="0" noProof="0" dirty="0">
                <a:ln>
                  <a:noFill/>
                </a:ln>
                <a:solidFill>
                  <a:srgbClr val="FFFFFF"/>
                </a:solidFill>
                <a:effectLst/>
                <a:uLnTx/>
                <a:uFillTx/>
                <a:latin typeface="Arial Black" panose="020B0A04020102020204" pitchFamily="34" charset="0"/>
                <a:ea typeface="+mn-ea"/>
                <a:cs typeface="+mn-cs"/>
                <a:sym typeface="Arial"/>
              </a:rPr>
              <a:t>X</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FFFFFF"/>
                </a:solidFill>
                <a:effectLst/>
                <a:uLnTx/>
                <a:uFillTx/>
                <a:latin typeface="Arial Black" panose="020B0A04020102020204" pitchFamily="34" charset="0"/>
                <a:ea typeface="+mn-ea"/>
                <a:cs typeface="+mn-cs"/>
                <a:sym typeface="Arial"/>
              </a:rPr>
              <a:t>MIS</a:t>
            </a:r>
          </a:p>
        </p:txBody>
      </p:sp>
    </p:spTree>
    <p:extLst>
      <p:ext uri="{BB962C8B-B14F-4D97-AF65-F5344CB8AC3E}">
        <p14:creationId xmlns:p14="http://schemas.microsoft.com/office/powerpoint/2010/main" val="2067417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 calcmode="lin" valueType="num">
                                      <p:cBhvr additive="base">
                                        <p:cTn id="2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anim calcmode="lin" valueType="num">
                                      <p:cBhvr additive="base">
                                        <p:cTn id="29"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6"/>
          <p:cNvSpPr txBox="1">
            <a:spLocks noGrp="1"/>
          </p:cNvSpPr>
          <p:nvPr>
            <p:ph type="ctrTitle"/>
          </p:nvPr>
        </p:nvSpPr>
        <p:spPr>
          <a:xfrm>
            <a:off x="2643849" y="2359971"/>
            <a:ext cx="6904182" cy="1578300"/>
          </a:xfrm>
          <a:prstGeom prst="rect">
            <a:avLst/>
          </a:prstGeom>
          <a:noFill/>
          <a:ln>
            <a:noFill/>
          </a:ln>
        </p:spPr>
        <p:txBody>
          <a:bodyPr spcFirstLastPara="1" wrap="square" lIns="91425" tIns="45700" rIns="91425" bIns="45700" anchor="b" anchorCtr="0">
            <a:noAutofit/>
          </a:bodyPr>
          <a:lstStyle/>
          <a:p>
            <a:pPr lvl="0"/>
            <a:r>
              <a:rPr lang="en-US" dirty="0"/>
              <a:t>Information Systems in Organizations</a:t>
            </a:r>
            <a:endParaRPr dirty="0"/>
          </a:p>
        </p:txBody>
      </p:sp>
      <p:sp>
        <p:nvSpPr>
          <p:cNvPr id="104" name="Google Shape;104;p16"/>
          <p:cNvSpPr txBox="1">
            <a:spLocks noGrp="1"/>
          </p:cNvSpPr>
          <p:nvPr>
            <p:ph type="subTitle" idx="1"/>
          </p:nvPr>
        </p:nvSpPr>
        <p:spPr>
          <a:xfrm>
            <a:off x="605791" y="4367848"/>
            <a:ext cx="10980300" cy="8274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A41E35"/>
              </a:buClr>
              <a:buSzPts val="2500"/>
              <a:buFont typeface="Arial"/>
              <a:buNone/>
            </a:pPr>
            <a:r>
              <a:rPr lang="en-US" dirty="0"/>
              <a:t>1.2 What are Systems?</a:t>
            </a:r>
            <a:endParaRPr dirty="0"/>
          </a:p>
        </p:txBody>
      </p:sp>
      <p:cxnSp>
        <p:nvCxnSpPr>
          <p:cNvPr id="105" name="Google Shape;105;p16"/>
          <p:cNvCxnSpPr/>
          <p:nvPr/>
        </p:nvCxnSpPr>
        <p:spPr>
          <a:xfrm>
            <a:off x="5433060" y="4081463"/>
            <a:ext cx="1325880" cy="0"/>
          </a:xfrm>
          <a:prstGeom prst="straightConnector1">
            <a:avLst/>
          </a:prstGeom>
          <a:noFill/>
          <a:ln w="63500" cap="flat" cmpd="sng">
            <a:solidFill>
              <a:schemeClr val="lt1"/>
            </a:solidFill>
            <a:prstDash val="solid"/>
            <a:miter lim="800000"/>
            <a:headEnd type="none" w="sm" len="sm"/>
            <a:tailEnd type="none" w="sm" len="sm"/>
          </a:ln>
        </p:spPr>
      </p:cxnSp>
      <p:sp>
        <p:nvSpPr>
          <p:cNvPr id="7" name="Rectangle 6"/>
          <p:cNvSpPr/>
          <p:nvPr/>
        </p:nvSpPr>
        <p:spPr>
          <a:xfrm>
            <a:off x="5172304" y="5264722"/>
            <a:ext cx="1847272" cy="107141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Black" panose="020B0A04020102020204" pitchFamily="34" charset="0"/>
              </a:rPr>
              <a:t>F</a:t>
            </a:r>
            <a:r>
              <a:rPr lang="en-US" sz="3600" b="1" dirty="0">
                <a:solidFill>
                  <a:srgbClr val="C00000"/>
                </a:solidFill>
                <a:latin typeface="Arial Black" panose="020B0A04020102020204" pitchFamily="34" charset="0"/>
              </a:rPr>
              <a:t>O</a:t>
            </a:r>
            <a:r>
              <a:rPr lang="en-US" sz="3600" b="1" dirty="0">
                <a:latin typeface="Arial Black" panose="020B0A04020102020204" pitchFamily="34" charset="0"/>
              </a:rPr>
              <a:t>X</a:t>
            </a:r>
          </a:p>
          <a:p>
            <a:pPr algn="ctr"/>
            <a:r>
              <a:rPr lang="en-US" sz="3600" b="1" dirty="0">
                <a:latin typeface="Arial Black" panose="020B0A04020102020204" pitchFamily="34" charset="0"/>
              </a:rPr>
              <a:t>MIS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p:txBody>
          <a:bodyPr/>
          <a:lstStyle/>
          <a:p>
            <a:r>
              <a:rPr lang="en-US" sz="3600" b="1" dirty="0">
                <a:solidFill>
                  <a:schemeClr val="bg1"/>
                </a:solidFill>
              </a:rPr>
              <a:t>DUE BY EOD FRIDAY!</a:t>
            </a:r>
          </a:p>
        </p:txBody>
      </p:sp>
      <p:sp>
        <p:nvSpPr>
          <p:cNvPr id="5" name="Title 4"/>
          <p:cNvSpPr>
            <a:spLocks noGrp="1"/>
          </p:cNvSpPr>
          <p:nvPr>
            <p:ph type="ctrTitle"/>
          </p:nvPr>
        </p:nvSpPr>
        <p:spPr/>
        <p:txBody>
          <a:bodyPr/>
          <a:lstStyle/>
          <a:p>
            <a:r>
              <a:rPr lang="en-US" dirty="0"/>
              <a:t>Max Labs</a:t>
            </a:r>
          </a:p>
        </p:txBody>
      </p:sp>
      <p:sp>
        <p:nvSpPr>
          <p:cNvPr id="7" name="Rectangle 6"/>
          <p:cNvSpPr/>
          <p:nvPr/>
        </p:nvSpPr>
        <p:spPr>
          <a:xfrm>
            <a:off x="5172305" y="5462604"/>
            <a:ext cx="1847272" cy="11634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Black" panose="020B0A04020102020204" pitchFamily="34" charset="0"/>
              </a:rPr>
              <a:t>F</a:t>
            </a:r>
            <a:r>
              <a:rPr lang="en-US" sz="3600" b="1" dirty="0">
                <a:solidFill>
                  <a:srgbClr val="C00000"/>
                </a:solidFill>
                <a:latin typeface="Arial Black" panose="020B0A04020102020204" pitchFamily="34" charset="0"/>
              </a:rPr>
              <a:t>O</a:t>
            </a:r>
            <a:r>
              <a:rPr lang="en-US" sz="3600" b="1" dirty="0">
                <a:latin typeface="Arial Black" panose="020B0A04020102020204" pitchFamily="34" charset="0"/>
              </a:rPr>
              <a:t>X</a:t>
            </a:r>
          </a:p>
          <a:p>
            <a:pPr algn="ctr"/>
            <a:r>
              <a:rPr lang="en-US" sz="3600" b="1" dirty="0">
                <a:latin typeface="Arial Black" panose="020B0A04020102020204" pitchFamily="34" charset="0"/>
              </a:rPr>
              <a:t>MIS</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5234" t="3970" r="12254" b="68822"/>
          <a:stretch/>
        </p:blipFill>
        <p:spPr>
          <a:xfrm>
            <a:off x="3137533" y="168386"/>
            <a:ext cx="5916816" cy="2524894"/>
          </a:xfrm>
          <a:prstGeom prst="rect">
            <a:avLst/>
          </a:prstGeom>
        </p:spPr>
      </p:pic>
    </p:spTree>
    <p:extLst>
      <p:ext uri="{BB962C8B-B14F-4D97-AF65-F5344CB8AC3E}">
        <p14:creationId xmlns:p14="http://schemas.microsoft.com/office/powerpoint/2010/main" val="9784626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29972" y="1825625"/>
            <a:ext cx="6484896" cy="3763645"/>
          </a:xfrm>
        </p:spPr>
        <p:txBody>
          <a:bodyPr/>
          <a:lstStyle/>
          <a:p>
            <a:pPr marL="50800" indent="0">
              <a:buNone/>
            </a:pPr>
            <a:r>
              <a:rPr lang="en-US" dirty="0"/>
              <a:t>Systems = people + process + technology</a:t>
            </a:r>
          </a:p>
          <a:p>
            <a:r>
              <a:rPr lang="en-US" b="0" dirty="0"/>
              <a:t>Manipulation of information = value</a:t>
            </a:r>
          </a:p>
          <a:p>
            <a:r>
              <a:rPr lang="en-US" b="0" dirty="0"/>
              <a:t>Managed by MIS professionals</a:t>
            </a:r>
          </a:p>
          <a:p>
            <a:r>
              <a:rPr lang="en-US" b="0" dirty="0"/>
              <a:t>Systems surround us 24/7</a:t>
            </a:r>
          </a:p>
          <a:p>
            <a:r>
              <a:rPr lang="en-US" b="0" dirty="0"/>
              <a:t>Application Program Interface (API’s)</a:t>
            </a:r>
          </a:p>
          <a:p>
            <a:endParaRPr lang="en-US" dirty="0"/>
          </a:p>
          <a:p>
            <a:endParaRPr lang="en-US" dirty="0"/>
          </a:p>
        </p:txBody>
      </p:sp>
      <p:sp>
        <p:nvSpPr>
          <p:cNvPr id="3" name="Title 2"/>
          <p:cNvSpPr>
            <a:spLocks noGrp="1"/>
          </p:cNvSpPr>
          <p:nvPr>
            <p:ph type="title"/>
          </p:nvPr>
        </p:nvSpPr>
        <p:spPr/>
        <p:txBody>
          <a:bodyPr/>
          <a:lstStyle/>
          <a:p>
            <a:r>
              <a:rPr lang="en-US" dirty="0"/>
              <a:t>World View – A collection of “Systems”</a:t>
            </a:r>
          </a:p>
        </p:txBody>
      </p:sp>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9126" r="6464"/>
          <a:stretch/>
        </p:blipFill>
        <p:spPr>
          <a:xfrm>
            <a:off x="6412876" y="1702118"/>
            <a:ext cx="5779124" cy="3080897"/>
          </a:xfrm>
          <a:prstGeom prst="rect">
            <a:avLst/>
          </a:prstGeom>
        </p:spPr>
      </p:pic>
      <p:sp>
        <p:nvSpPr>
          <p:cNvPr id="5" name="Rectangle 4"/>
          <p:cNvSpPr/>
          <p:nvPr/>
        </p:nvSpPr>
        <p:spPr>
          <a:xfrm>
            <a:off x="7451679" y="5589270"/>
            <a:ext cx="4740322" cy="246221"/>
          </a:xfrm>
          <a:prstGeom prst="rect">
            <a:avLst/>
          </a:prstGeom>
        </p:spPr>
        <p:txBody>
          <a:bodyPr wrap="square">
            <a:spAutoFit/>
          </a:bodyPr>
          <a:lstStyle/>
          <a:p>
            <a:pPr algn="r"/>
            <a:r>
              <a:rPr lang="en-US" sz="1000" dirty="0"/>
              <a:t>Source: https://www.aecom.com/ca/management-information-systems-mis/</a:t>
            </a:r>
          </a:p>
        </p:txBody>
      </p:sp>
    </p:spTree>
    <p:extLst>
      <p:ext uri="{BB962C8B-B14F-4D97-AF65-F5344CB8AC3E}">
        <p14:creationId xmlns:p14="http://schemas.microsoft.com/office/powerpoint/2010/main" val="17882746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29972" y="1295551"/>
            <a:ext cx="6484896" cy="1275921"/>
          </a:xfrm>
        </p:spPr>
        <p:txBody>
          <a:bodyPr/>
          <a:lstStyle/>
          <a:p>
            <a:pPr marL="50800" indent="0">
              <a:buNone/>
            </a:pPr>
            <a:r>
              <a:rPr lang="en-US" dirty="0"/>
              <a:t>Buying textbooks on Amazon</a:t>
            </a:r>
          </a:p>
          <a:p>
            <a:r>
              <a:rPr lang="en-US" b="0" dirty="0"/>
              <a:t>What is part of that system?</a:t>
            </a:r>
            <a:endParaRPr lang="en-US" dirty="0"/>
          </a:p>
          <a:p>
            <a:endParaRPr lang="en-US" dirty="0"/>
          </a:p>
        </p:txBody>
      </p:sp>
      <p:sp>
        <p:nvSpPr>
          <p:cNvPr id="3" name="Title 2"/>
          <p:cNvSpPr>
            <a:spLocks noGrp="1"/>
          </p:cNvSpPr>
          <p:nvPr>
            <p:ph type="title"/>
          </p:nvPr>
        </p:nvSpPr>
        <p:spPr/>
        <p:txBody>
          <a:bodyPr/>
          <a:lstStyle/>
          <a:p>
            <a:r>
              <a:rPr lang="en-US" dirty="0"/>
              <a:t>Understanding Systems</a:t>
            </a:r>
          </a:p>
        </p:txBody>
      </p:sp>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7" name="Text Placeholder 1"/>
          <p:cNvSpPr>
            <a:spLocks noGrp="1"/>
          </p:cNvSpPr>
          <p:nvPr>
            <p:ph type="body" idx="1"/>
          </p:nvPr>
        </p:nvSpPr>
        <p:spPr>
          <a:xfrm>
            <a:off x="329972" y="2571472"/>
            <a:ext cx="6484896" cy="3017798"/>
          </a:xfrm>
        </p:spPr>
        <p:txBody>
          <a:bodyPr/>
          <a:lstStyle/>
          <a:p>
            <a:pPr>
              <a:lnSpc>
                <a:spcPct val="150000"/>
              </a:lnSpc>
              <a:spcBef>
                <a:spcPts val="0"/>
              </a:spcBef>
              <a:buFont typeface="Courier New" panose="02070309020205020404" pitchFamily="49" charset="0"/>
              <a:buChar char="o"/>
            </a:pPr>
            <a:r>
              <a:rPr lang="en-US" b="0" dirty="0"/>
              <a:t>Log-in (multiple steps)</a:t>
            </a:r>
          </a:p>
          <a:p>
            <a:pPr>
              <a:lnSpc>
                <a:spcPct val="150000"/>
              </a:lnSpc>
              <a:spcBef>
                <a:spcPts val="0"/>
              </a:spcBef>
              <a:buFont typeface="Courier New" panose="02070309020205020404" pitchFamily="49" charset="0"/>
              <a:buChar char="o"/>
            </a:pPr>
            <a:r>
              <a:rPr lang="en-US" b="0" dirty="0"/>
              <a:t>Search</a:t>
            </a:r>
          </a:p>
          <a:p>
            <a:pPr>
              <a:lnSpc>
                <a:spcPct val="150000"/>
              </a:lnSpc>
              <a:spcBef>
                <a:spcPts val="0"/>
              </a:spcBef>
              <a:buFont typeface="Courier New" panose="02070309020205020404" pitchFamily="49" charset="0"/>
              <a:buChar char="o"/>
            </a:pPr>
            <a:r>
              <a:rPr lang="en-US" b="0" dirty="0"/>
              <a:t>Shopping Cart</a:t>
            </a:r>
          </a:p>
          <a:p>
            <a:pPr>
              <a:lnSpc>
                <a:spcPct val="150000"/>
              </a:lnSpc>
              <a:spcBef>
                <a:spcPts val="0"/>
              </a:spcBef>
              <a:buFont typeface="Courier New" panose="02070309020205020404" pitchFamily="49" charset="0"/>
              <a:buChar char="o"/>
            </a:pPr>
            <a:r>
              <a:rPr lang="en-US" b="0" dirty="0"/>
              <a:t>Purchase (Multiple steps)</a:t>
            </a:r>
          </a:p>
          <a:p>
            <a:pPr>
              <a:lnSpc>
                <a:spcPct val="150000"/>
              </a:lnSpc>
              <a:spcBef>
                <a:spcPts val="0"/>
              </a:spcBef>
              <a:buFont typeface="Courier New" panose="02070309020205020404" pitchFamily="49" charset="0"/>
              <a:buChar char="o"/>
            </a:pPr>
            <a:r>
              <a:rPr lang="en-US" b="0" dirty="0"/>
              <a:t>And much more…..</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163835"/>
            <a:ext cx="6096000" cy="4774674"/>
          </a:xfrm>
          <a:prstGeom prst="rect">
            <a:avLst/>
          </a:prstGeom>
        </p:spPr>
      </p:pic>
    </p:spTree>
    <p:extLst>
      <p:ext uri="{BB962C8B-B14F-4D97-AF65-F5344CB8AC3E}">
        <p14:creationId xmlns:p14="http://schemas.microsoft.com/office/powerpoint/2010/main" val="166605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29972" y="1295551"/>
            <a:ext cx="6484896" cy="1275921"/>
          </a:xfrm>
        </p:spPr>
        <p:txBody>
          <a:bodyPr/>
          <a:lstStyle/>
          <a:p>
            <a:pPr marL="50800" indent="0">
              <a:buNone/>
            </a:pPr>
            <a:r>
              <a:rPr lang="en-US" dirty="0"/>
              <a:t>Buying lunch</a:t>
            </a:r>
          </a:p>
          <a:p>
            <a:r>
              <a:rPr lang="en-US" b="0" dirty="0"/>
              <a:t>What is part of that system?</a:t>
            </a:r>
            <a:endParaRPr lang="en-US" dirty="0"/>
          </a:p>
          <a:p>
            <a:endParaRPr lang="en-US" dirty="0"/>
          </a:p>
        </p:txBody>
      </p:sp>
      <p:sp>
        <p:nvSpPr>
          <p:cNvPr id="3" name="Title 2"/>
          <p:cNvSpPr>
            <a:spLocks noGrp="1"/>
          </p:cNvSpPr>
          <p:nvPr>
            <p:ph type="title"/>
          </p:nvPr>
        </p:nvSpPr>
        <p:spPr/>
        <p:txBody>
          <a:bodyPr/>
          <a:lstStyle/>
          <a:p>
            <a:r>
              <a:rPr lang="en-US" dirty="0"/>
              <a:t>Understanding Systems (cont.)</a:t>
            </a:r>
          </a:p>
        </p:txBody>
      </p:sp>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993" b="9744"/>
          <a:stretch/>
        </p:blipFill>
        <p:spPr>
          <a:xfrm>
            <a:off x="6117214" y="1581665"/>
            <a:ext cx="5541386" cy="3668225"/>
          </a:xfrm>
          <a:prstGeom prst="rect">
            <a:avLst/>
          </a:prstGeom>
        </p:spPr>
      </p:pic>
      <p:sp>
        <p:nvSpPr>
          <p:cNvPr id="7" name="Text Placeholder 1"/>
          <p:cNvSpPr>
            <a:spLocks noGrp="1"/>
          </p:cNvSpPr>
          <p:nvPr>
            <p:ph type="body" idx="1"/>
          </p:nvPr>
        </p:nvSpPr>
        <p:spPr>
          <a:xfrm>
            <a:off x="329972" y="2571472"/>
            <a:ext cx="6484896" cy="3017798"/>
          </a:xfrm>
        </p:spPr>
        <p:txBody>
          <a:bodyPr/>
          <a:lstStyle/>
          <a:p>
            <a:pPr>
              <a:lnSpc>
                <a:spcPct val="150000"/>
              </a:lnSpc>
              <a:spcBef>
                <a:spcPts val="0"/>
              </a:spcBef>
              <a:buFont typeface="Courier New" panose="02070309020205020404" pitchFamily="49" charset="0"/>
              <a:buChar char="o"/>
            </a:pPr>
            <a:r>
              <a:rPr lang="en-US" b="0" dirty="0"/>
              <a:t>Take the order</a:t>
            </a:r>
          </a:p>
          <a:p>
            <a:pPr>
              <a:lnSpc>
                <a:spcPct val="150000"/>
              </a:lnSpc>
              <a:spcBef>
                <a:spcPts val="0"/>
              </a:spcBef>
              <a:buFont typeface="Courier New" panose="02070309020205020404" pitchFamily="49" charset="0"/>
              <a:buChar char="o"/>
            </a:pPr>
            <a:r>
              <a:rPr lang="en-US" b="0" dirty="0"/>
              <a:t>Hand order to cook</a:t>
            </a:r>
          </a:p>
          <a:p>
            <a:pPr>
              <a:lnSpc>
                <a:spcPct val="150000"/>
              </a:lnSpc>
              <a:spcBef>
                <a:spcPts val="0"/>
              </a:spcBef>
              <a:buFont typeface="Courier New" panose="02070309020205020404" pitchFamily="49" charset="0"/>
              <a:buChar char="o"/>
            </a:pPr>
            <a:r>
              <a:rPr lang="en-US" b="0" dirty="0"/>
              <a:t>Prep to-go bag</a:t>
            </a:r>
          </a:p>
          <a:p>
            <a:pPr>
              <a:lnSpc>
                <a:spcPct val="150000"/>
              </a:lnSpc>
              <a:spcBef>
                <a:spcPts val="0"/>
              </a:spcBef>
              <a:buFont typeface="Courier New" panose="02070309020205020404" pitchFamily="49" charset="0"/>
              <a:buChar char="o"/>
            </a:pPr>
            <a:r>
              <a:rPr lang="en-US" b="0" dirty="0"/>
              <a:t>Order cooked (multiple steps)</a:t>
            </a:r>
          </a:p>
          <a:p>
            <a:pPr>
              <a:lnSpc>
                <a:spcPct val="150000"/>
              </a:lnSpc>
              <a:spcBef>
                <a:spcPts val="0"/>
              </a:spcBef>
              <a:buFont typeface="Courier New" panose="02070309020205020404" pitchFamily="49" charset="0"/>
              <a:buChar char="o"/>
            </a:pPr>
            <a:r>
              <a:rPr lang="en-US" b="0" dirty="0"/>
              <a:t>And much more….</a:t>
            </a:r>
            <a:endParaRPr lang="en-US" dirty="0"/>
          </a:p>
        </p:txBody>
      </p:sp>
    </p:spTree>
    <p:extLst>
      <p:ext uri="{BB962C8B-B14F-4D97-AF65-F5344CB8AC3E}">
        <p14:creationId xmlns:p14="http://schemas.microsoft.com/office/powerpoint/2010/main" val="3803144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Introduction to Instructor</a:t>
            </a:r>
          </a:p>
        </p:txBody>
      </p:sp>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5" name="Text Placeholder 4">
            <a:extLst>
              <a:ext uri="{FF2B5EF4-FFF2-40B4-BE49-F238E27FC236}">
                <a16:creationId xmlns:a16="http://schemas.microsoft.com/office/drawing/2014/main" id="{60616AEE-386A-4C47-A820-D8942C8AC2A1}"/>
              </a:ext>
            </a:extLst>
          </p:cNvPr>
          <p:cNvSpPr>
            <a:spLocks noGrp="1"/>
          </p:cNvSpPr>
          <p:nvPr>
            <p:ph type="body" idx="1"/>
          </p:nvPr>
        </p:nvSpPr>
        <p:spPr/>
        <p:txBody>
          <a:bodyPr/>
          <a:lstStyle/>
          <a:p>
            <a:pPr>
              <a:buFont typeface="Wingdings" panose="05000000000000000000" pitchFamily="2" charset="2"/>
              <a:buChar char="v"/>
            </a:pPr>
            <a:r>
              <a:rPr lang="en-US" sz="2400" dirty="0"/>
              <a:t>Marie-Christine Martin</a:t>
            </a:r>
          </a:p>
          <a:p>
            <a:pPr>
              <a:buFont typeface="Wingdings" panose="05000000000000000000" pitchFamily="2" charset="2"/>
              <a:buChar char="v"/>
            </a:pPr>
            <a:r>
              <a:rPr lang="en-US" sz="2400" dirty="0"/>
              <a:t>E-mail: </a:t>
            </a:r>
            <a:r>
              <a:rPr lang="en-US" sz="2400" dirty="0">
                <a:solidFill>
                  <a:srgbClr val="00B0F0"/>
                </a:solidFill>
                <a:hlinkClick r:id="rId3">
                  <a:extLst>
                    <a:ext uri="{A12FA001-AC4F-418D-AE19-62706E023703}">
                      <ahyp:hlinkClr xmlns:ahyp="http://schemas.microsoft.com/office/drawing/2018/hyperlinkcolor" val="tx"/>
                    </a:ext>
                  </a:extLst>
                </a:hlinkClick>
              </a:rPr>
              <a:t>mcmartin@temple.edu</a:t>
            </a:r>
            <a:endParaRPr lang="en-US" sz="2400" dirty="0">
              <a:solidFill>
                <a:srgbClr val="00B0F0"/>
              </a:solidFill>
            </a:endParaRPr>
          </a:p>
          <a:p>
            <a:pPr>
              <a:buFont typeface="Wingdings" panose="05000000000000000000" pitchFamily="2" charset="2"/>
              <a:buChar char="v"/>
            </a:pPr>
            <a:r>
              <a:rPr lang="en-US" sz="2400" dirty="0"/>
              <a:t>Office: Speakman 209J</a:t>
            </a:r>
          </a:p>
          <a:p>
            <a:pPr>
              <a:buFont typeface="Wingdings" panose="05000000000000000000" pitchFamily="2" charset="2"/>
              <a:buChar char="v"/>
            </a:pPr>
            <a:r>
              <a:rPr lang="en-US" sz="2400" dirty="0"/>
              <a:t>Office Hours: </a:t>
            </a:r>
          </a:p>
          <a:p>
            <a:pPr lvl="1">
              <a:buFont typeface="Arial" panose="020B0604020202020204" pitchFamily="34" charset="0"/>
              <a:buChar char="•"/>
            </a:pPr>
            <a:r>
              <a:rPr lang="en-US" dirty="0"/>
              <a:t>    </a:t>
            </a:r>
            <a:r>
              <a:rPr lang="pl-PL" dirty="0"/>
              <a:t>M 1-2 pm, W 1-2 pm, F 10-11 am</a:t>
            </a:r>
            <a:endParaRPr lang="en-US" dirty="0"/>
          </a:p>
          <a:p>
            <a:pPr lvl="1">
              <a:buFont typeface="Arial" panose="020B0604020202020204" pitchFamily="34" charset="0"/>
              <a:buChar char="•"/>
            </a:pPr>
            <a:r>
              <a:rPr lang="en-US" dirty="0"/>
              <a:t>    Also by appointment</a:t>
            </a:r>
          </a:p>
        </p:txBody>
      </p:sp>
      <p:pic>
        <p:nvPicPr>
          <p:cNvPr id="8" name="Picture 2" descr="Image result for montreal french canadian logo">
            <a:extLst>
              <a:ext uri="{FF2B5EF4-FFF2-40B4-BE49-F238E27FC236}">
                <a16:creationId xmlns:a16="http://schemas.microsoft.com/office/drawing/2014/main" id="{9678690D-9634-4F5B-94BF-852F446E30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69715" y="3633216"/>
            <a:ext cx="2891611" cy="1740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94186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29972" y="1295552"/>
            <a:ext cx="6484896" cy="706244"/>
          </a:xfrm>
        </p:spPr>
        <p:txBody>
          <a:bodyPr/>
          <a:lstStyle/>
          <a:p>
            <a:pPr marL="50800" indent="0">
              <a:buNone/>
            </a:pPr>
            <a:r>
              <a:rPr lang="en-US" dirty="0"/>
              <a:t>Describe the Process of Ordering</a:t>
            </a:r>
          </a:p>
          <a:p>
            <a:pPr marL="50800" indent="0">
              <a:buNone/>
            </a:pPr>
            <a:endParaRPr lang="en-US" dirty="0"/>
          </a:p>
        </p:txBody>
      </p:sp>
      <p:sp>
        <p:nvSpPr>
          <p:cNvPr id="3" name="Title 2"/>
          <p:cNvSpPr>
            <a:spLocks noGrp="1"/>
          </p:cNvSpPr>
          <p:nvPr>
            <p:ph type="title"/>
          </p:nvPr>
        </p:nvSpPr>
        <p:spPr/>
        <p:txBody>
          <a:bodyPr/>
          <a:lstStyle/>
          <a:p>
            <a:r>
              <a:rPr lang="en-US" dirty="0"/>
              <a:t>Understanding Systems (cont.)</a:t>
            </a:r>
          </a:p>
        </p:txBody>
      </p:sp>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7" name="Text Placeholder 1"/>
          <p:cNvSpPr>
            <a:spLocks noGrp="1"/>
          </p:cNvSpPr>
          <p:nvPr>
            <p:ph type="body" idx="1"/>
          </p:nvPr>
        </p:nvSpPr>
        <p:spPr>
          <a:xfrm>
            <a:off x="329971" y="1902941"/>
            <a:ext cx="5687769" cy="537833"/>
          </a:xfrm>
        </p:spPr>
        <p:txBody>
          <a:bodyPr/>
          <a:lstStyle/>
          <a:p>
            <a:pPr>
              <a:lnSpc>
                <a:spcPct val="100000"/>
              </a:lnSpc>
              <a:spcBef>
                <a:spcPts val="0"/>
              </a:spcBef>
              <a:spcAft>
                <a:spcPts val="1200"/>
              </a:spcAft>
            </a:pPr>
            <a:r>
              <a:rPr lang="en-US" b="0" dirty="0"/>
              <a:t>What keeps info accurate?</a:t>
            </a:r>
          </a:p>
          <a:p>
            <a:pPr lvl="1">
              <a:lnSpc>
                <a:spcPct val="150000"/>
              </a:lnSpc>
              <a:spcBef>
                <a:spcPts val="0"/>
              </a:spcBef>
              <a:buFont typeface="Courier New" panose="02070309020205020404" pitchFamily="49" charset="0"/>
              <a:buChar char="o"/>
            </a:pPr>
            <a:endParaRPr lang="en-US" b="0" dirty="0"/>
          </a:p>
        </p:txBody>
      </p:sp>
      <p:sp>
        <p:nvSpPr>
          <p:cNvPr id="12" name="Text Placeholder 1"/>
          <p:cNvSpPr>
            <a:spLocks noGrp="1"/>
          </p:cNvSpPr>
          <p:nvPr>
            <p:ph type="body" idx="1"/>
          </p:nvPr>
        </p:nvSpPr>
        <p:spPr>
          <a:xfrm>
            <a:off x="329970" y="2323299"/>
            <a:ext cx="5687769" cy="438978"/>
          </a:xfrm>
        </p:spPr>
        <p:txBody>
          <a:bodyPr/>
          <a:lstStyle/>
          <a:p>
            <a:pPr marL="803275" lvl="1" indent="-346075">
              <a:lnSpc>
                <a:spcPct val="100000"/>
              </a:lnSpc>
              <a:spcBef>
                <a:spcPts val="0"/>
              </a:spcBef>
              <a:spcAft>
                <a:spcPts val="1200"/>
              </a:spcAft>
              <a:buFont typeface="Courier New" panose="02070309020205020404" pitchFamily="49" charset="0"/>
              <a:buChar char="o"/>
            </a:pPr>
            <a:r>
              <a:rPr lang="en-US" b="0" dirty="0"/>
              <a:t>Data</a:t>
            </a:r>
          </a:p>
        </p:txBody>
      </p:sp>
      <p:sp>
        <p:nvSpPr>
          <p:cNvPr id="13" name="Text Placeholder 1"/>
          <p:cNvSpPr>
            <a:spLocks noGrp="1"/>
          </p:cNvSpPr>
          <p:nvPr>
            <p:ph type="body" idx="1"/>
          </p:nvPr>
        </p:nvSpPr>
        <p:spPr>
          <a:xfrm>
            <a:off x="329970" y="2851983"/>
            <a:ext cx="5687769" cy="466579"/>
          </a:xfrm>
        </p:spPr>
        <p:txBody>
          <a:bodyPr/>
          <a:lstStyle/>
          <a:p>
            <a:pPr>
              <a:lnSpc>
                <a:spcPct val="100000"/>
              </a:lnSpc>
              <a:spcBef>
                <a:spcPts val="0"/>
              </a:spcBef>
              <a:spcAft>
                <a:spcPts val="1200"/>
              </a:spcAft>
            </a:pPr>
            <a:r>
              <a:rPr lang="en-US" b="0" dirty="0"/>
              <a:t>Who is involved?</a:t>
            </a:r>
          </a:p>
        </p:txBody>
      </p:sp>
      <p:sp>
        <p:nvSpPr>
          <p:cNvPr id="14" name="Text Placeholder 1"/>
          <p:cNvSpPr>
            <a:spLocks noGrp="1"/>
          </p:cNvSpPr>
          <p:nvPr>
            <p:ph type="body" idx="1"/>
          </p:nvPr>
        </p:nvSpPr>
        <p:spPr>
          <a:xfrm>
            <a:off x="457200" y="3364919"/>
            <a:ext cx="5687769" cy="898165"/>
          </a:xfrm>
        </p:spPr>
        <p:txBody>
          <a:bodyPr/>
          <a:lstStyle/>
          <a:p>
            <a:pPr marL="803275" lvl="1" indent="-346075">
              <a:lnSpc>
                <a:spcPct val="100000"/>
              </a:lnSpc>
              <a:spcBef>
                <a:spcPts val="0"/>
              </a:spcBef>
              <a:spcAft>
                <a:spcPts val="1200"/>
              </a:spcAft>
              <a:buFont typeface="Courier New" panose="02070309020205020404" pitchFamily="49" charset="0"/>
              <a:buChar char="o"/>
            </a:pPr>
            <a:r>
              <a:rPr lang="en-US" b="0" dirty="0"/>
              <a:t>Customer ♦ Store ♦ Warehouse Mgr. ♦ Admin ♦ UPS driver…</a:t>
            </a:r>
          </a:p>
        </p:txBody>
      </p:sp>
      <p:sp>
        <p:nvSpPr>
          <p:cNvPr id="15" name="Text Placeholder 1"/>
          <p:cNvSpPr>
            <a:spLocks noGrp="1"/>
          </p:cNvSpPr>
          <p:nvPr>
            <p:ph type="body" idx="1"/>
          </p:nvPr>
        </p:nvSpPr>
        <p:spPr>
          <a:xfrm>
            <a:off x="469557" y="4248969"/>
            <a:ext cx="5687769" cy="570169"/>
          </a:xfrm>
        </p:spPr>
        <p:txBody>
          <a:bodyPr/>
          <a:lstStyle/>
          <a:p>
            <a:pPr indent="-457200">
              <a:lnSpc>
                <a:spcPct val="100000"/>
              </a:lnSpc>
              <a:spcBef>
                <a:spcPts val="0"/>
              </a:spcBef>
              <a:spcAft>
                <a:spcPts val="1200"/>
              </a:spcAft>
            </a:pPr>
            <a:r>
              <a:rPr lang="en-US" b="0" dirty="0"/>
              <a:t>How much effort?</a:t>
            </a:r>
          </a:p>
        </p:txBody>
      </p:sp>
      <p:sp>
        <p:nvSpPr>
          <p:cNvPr id="16" name="Text Placeholder 1"/>
          <p:cNvSpPr>
            <a:spLocks noGrp="1"/>
          </p:cNvSpPr>
          <p:nvPr>
            <p:ph type="body" idx="1"/>
          </p:nvPr>
        </p:nvSpPr>
        <p:spPr>
          <a:xfrm>
            <a:off x="469557" y="4833490"/>
            <a:ext cx="5687769" cy="625589"/>
          </a:xfrm>
        </p:spPr>
        <p:txBody>
          <a:bodyPr/>
          <a:lstStyle/>
          <a:p>
            <a:pPr lvl="1" indent="-457200">
              <a:lnSpc>
                <a:spcPct val="100000"/>
              </a:lnSpc>
              <a:spcBef>
                <a:spcPts val="0"/>
              </a:spcBef>
              <a:spcAft>
                <a:spcPts val="1200"/>
              </a:spcAft>
              <a:buFont typeface="Courier New" panose="02070309020205020404" pitchFamily="49" charset="0"/>
              <a:buChar char="o"/>
            </a:pPr>
            <a:r>
              <a:rPr lang="en-US" b="0" dirty="0"/>
              <a:t>None…it’s automated! </a:t>
            </a:r>
          </a:p>
          <a:p>
            <a:pPr lvl="1" indent="-457200">
              <a:lnSpc>
                <a:spcPct val="100000"/>
              </a:lnSpc>
              <a:spcBef>
                <a:spcPts val="0"/>
              </a:spcBef>
              <a:spcAft>
                <a:spcPts val="1200"/>
              </a:spcAft>
              <a:buFont typeface="Courier New" panose="02070309020205020404" pitchFamily="49" charset="0"/>
              <a:buChar char="o"/>
            </a:pPr>
            <a:r>
              <a:rPr lang="en-US" b="0" dirty="0"/>
              <a:t>Technology !!! </a:t>
            </a:r>
          </a:p>
          <a:p>
            <a:pPr lvl="1">
              <a:lnSpc>
                <a:spcPct val="150000"/>
              </a:lnSpc>
              <a:spcBef>
                <a:spcPts val="0"/>
              </a:spcBef>
              <a:buFont typeface="Courier New" panose="02070309020205020404" pitchFamily="49" charset="0"/>
              <a:buChar char="o"/>
            </a:pPr>
            <a:endParaRPr lang="en-US" b="0"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737"/>
          <a:stretch/>
        </p:blipFill>
        <p:spPr>
          <a:xfrm>
            <a:off x="6174539" y="1295552"/>
            <a:ext cx="6017461" cy="4654119"/>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9906" y="1295552"/>
            <a:ext cx="5407057" cy="4655381"/>
          </a:xfrm>
          <a:prstGeom prst="rect">
            <a:avLst/>
          </a:prstGeom>
        </p:spPr>
      </p:pic>
      <p:sp>
        <p:nvSpPr>
          <p:cNvPr id="9" name="Rectangle 8"/>
          <p:cNvSpPr/>
          <p:nvPr/>
        </p:nvSpPr>
        <p:spPr>
          <a:xfrm>
            <a:off x="6144969" y="1295552"/>
            <a:ext cx="654937" cy="46541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89547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8"/>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2" grpId="0" build="p"/>
      <p:bldP spid="13" grpId="0" build="p"/>
      <p:bldP spid="14" grpId="0" build="p"/>
      <p:bldP spid="15" grpId="0" build="p"/>
      <p:bldP spid="16" grpId="0" build="p"/>
      <p:bldP spid="9" grpId="0" animBg="1"/>
      <p:bldP spid="9"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p:txBody>
          <a:bodyPr/>
          <a:lstStyle/>
          <a:p>
            <a:r>
              <a:rPr lang="en-US" dirty="0"/>
              <a:t>- Encyclopedia Britannica</a:t>
            </a:r>
          </a:p>
        </p:txBody>
      </p:sp>
      <p:sp>
        <p:nvSpPr>
          <p:cNvPr id="5" name="Title 4"/>
          <p:cNvSpPr>
            <a:spLocks noGrp="1"/>
          </p:cNvSpPr>
          <p:nvPr>
            <p:ph type="ctrTitle"/>
          </p:nvPr>
        </p:nvSpPr>
        <p:spPr>
          <a:xfrm>
            <a:off x="997556" y="2236826"/>
            <a:ext cx="10196770" cy="1578300"/>
          </a:xfrm>
        </p:spPr>
        <p:txBody>
          <a:bodyPr/>
          <a:lstStyle/>
          <a:p>
            <a:r>
              <a:rPr lang="en-US" sz="4800" dirty="0"/>
              <a:t>“information system –</a:t>
            </a:r>
            <a:br>
              <a:rPr lang="en-US" sz="4800" dirty="0"/>
            </a:br>
            <a:r>
              <a:rPr lang="en-US" sz="4800" i="1" dirty="0"/>
              <a:t>an integrated set of components for collecting, storing, and processing data and for providing information, knowledge, and digital products.</a:t>
            </a:r>
            <a:r>
              <a:rPr lang="en-US" sz="4800" dirty="0"/>
              <a:t>”</a:t>
            </a:r>
          </a:p>
        </p:txBody>
      </p:sp>
      <p:sp>
        <p:nvSpPr>
          <p:cNvPr id="2" name="Rectangle 1"/>
          <p:cNvSpPr/>
          <p:nvPr/>
        </p:nvSpPr>
        <p:spPr>
          <a:xfrm>
            <a:off x="4270764" y="6627168"/>
            <a:ext cx="3650359" cy="230832"/>
          </a:xfrm>
          <a:prstGeom prst="rect">
            <a:avLst/>
          </a:prstGeom>
        </p:spPr>
        <p:txBody>
          <a:bodyPr wrap="none">
            <a:spAutoFit/>
          </a:bodyPr>
          <a:lstStyle/>
          <a:p>
            <a:pPr algn="ctr"/>
            <a:r>
              <a:rPr lang="en-US" sz="900" dirty="0">
                <a:solidFill>
                  <a:schemeClr val="bg1"/>
                </a:solidFill>
                <a:latin typeface="Arial Narrow" panose="020B0606020202030204" pitchFamily="34" charset="0"/>
              </a:rPr>
              <a:t>Source: https://www.britannica.com/topic/information-system/Management-support</a:t>
            </a:r>
          </a:p>
        </p:txBody>
      </p:sp>
    </p:spTree>
    <p:extLst>
      <p:ext uri="{BB962C8B-B14F-4D97-AF65-F5344CB8AC3E}">
        <p14:creationId xmlns:p14="http://schemas.microsoft.com/office/powerpoint/2010/main" val="24144642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 collection of technologies</a:t>
            </a:r>
          </a:p>
        </p:txBody>
      </p:sp>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17" name="Rectangle 16"/>
          <p:cNvSpPr/>
          <p:nvPr/>
        </p:nvSpPr>
        <p:spPr>
          <a:xfrm>
            <a:off x="6697363" y="5577484"/>
            <a:ext cx="5511890" cy="400110"/>
          </a:xfrm>
          <a:prstGeom prst="rect">
            <a:avLst/>
          </a:prstGeom>
        </p:spPr>
        <p:txBody>
          <a:bodyPr wrap="square">
            <a:spAutoFit/>
          </a:bodyPr>
          <a:lstStyle/>
          <a:p>
            <a:r>
              <a:rPr lang="en-US" sz="900" dirty="0"/>
              <a:t>Source: https://</a:t>
            </a:r>
            <a:r>
              <a:rPr lang="en-US" sz="1000" dirty="0">
                <a:latin typeface="Arial Narrow" panose="020B0606020202030204" pitchFamily="34" charset="0"/>
              </a:rPr>
              <a:t>www.kisspng.com/png-laptop-computer-hardware-computer-repair-technicia-1180595/preview.html</a:t>
            </a:r>
          </a:p>
          <a:p>
            <a:r>
              <a:rPr lang="en-US" sz="1000" dirty="0"/>
              <a:t> </a:t>
            </a: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26307" b="19459"/>
          <a:stretch/>
        </p:blipFill>
        <p:spPr>
          <a:xfrm>
            <a:off x="4275437" y="1613612"/>
            <a:ext cx="7395519" cy="3953408"/>
          </a:xfrm>
          <a:prstGeom prst="rect">
            <a:avLst/>
          </a:prstGeom>
        </p:spPr>
      </p:pic>
      <p:sp>
        <p:nvSpPr>
          <p:cNvPr id="24" name="Text Placeholder 1"/>
          <p:cNvSpPr>
            <a:spLocks noGrp="1"/>
          </p:cNvSpPr>
          <p:nvPr>
            <p:ph type="body" idx="1"/>
          </p:nvPr>
        </p:nvSpPr>
        <p:spPr>
          <a:xfrm>
            <a:off x="329972" y="1295551"/>
            <a:ext cx="6484896" cy="4666654"/>
          </a:xfrm>
        </p:spPr>
        <p:txBody>
          <a:bodyPr/>
          <a:lstStyle/>
          <a:p>
            <a:pPr marL="50800" indent="0">
              <a:buNone/>
            </a:pPr>
            <a:r>
              <a:rPr lang="en-US" dirty="0"/>
              <a:t>Including:</a:t>
            </a:r>
          </a:p>
          <a:p>
            <a:r>
              <a:rPr lang="en-US" dirty="0"/>
              <a:t>Hardware</a:t>
            </a:r>
          </a:p>
          <a:p>
            <a:r>
              <a:rPr lang="en-US" dirty="0"/>
              <a:t>Software</a:t>
            </a:r>
          </a:p>
          <a:p>
            <a:r>
              <a:rPr lang="en-US" dirty="0"/>
              <a:t>Policies</a:t>
            </a:r>
          </a:p>
          <a:p>
            <a:r>
              <a:rPr lang="en-US" dirty="0"/>
              <a:t>Education tools</a:t>
            </a:r>
          </a:p>
          <a:p>
            <a:r>
              <a:rPr lang="en-US" dirty="0"/>
              <a:t>API’s</a:t>
            </a:r>
          </a:p>
          <a:p>
            <a:r>
              <a:rPr lang="en-US" dirty="0"/>
              <a:t>Etc…</a:t>
            </a:r>
          </a:p>
        </p:txBody>
      </p:sp>
    </p:spTree>
    <p:extLst>
      <p:ext uri="{BB962C8B-B14F-4D97-AF65-F5344CB8AC3E}">
        <p14:creationId xmlns:p14="http://schemas.microsoft.com/office/powerpoint/2010/main" val="38519938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499" r="6163"/>
          <a:stretch/>
        </p:blipFill>
        <p:spPr>
          <a:xfrm>
            <a:off x="5029200" y="1006949"/>
            <a:ext cx="7162800" cy="4416924"/>
          </a:xfrm>
          <a:prstGeom prst="rect">
            <a:avLst/>
          </a:prstGeom>
        </p:spPr>
      </p:pic>
      <p:sp>
        <p:nvSpPr>
          <p:cNvPr id="3" name="Title 2"/>
          <p:cNvSpPr>
            <a:spLocks noGrp="1"/>
          </p:cNvSpPr>
          <p:nvPr>
            <p:ph type="title"/>
          </p:nvPr>
        </p:nvSpPr>
        <p:spPr/>
        <p:txBody>
          <a:bodyPr/>
          <a:lstStyle/>
          <a:p>
            <a:r>
              <a:rPr lang="en-US" dirty="0"/>
              <a:t>API’s Case Study: UBER</a:t>
            </a:r>
          </a:p>
        </p:txBody>
      </p:sp>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17" name="Rectangle 16"/>
          <p:cNvSpPr/>
          <p:nvPr/>
        </p:nvSpPr>
        <p:spPr>
          <a:xfrm>
            <a:off x="6697363" y="5577484"/>
            <a:ext cx="5511890" cy="246221"/>
          </a:xfrm>
          <a:prstGeom prst="rect">
            <a:avLst/>
          </a:prstGeom>
        </p:spPr>
        <p:txBody>
          <a:bodyPr wrap="square">
            <a:spAutoFit/>
          </a:bodyPr>
          <a:lstStyle/>
          <a:p>
            <a:r>
              <a:rPr lang="en-US" sz="900" dirty="0"/>
              <a:t>Source: https://www.okta.com/security-blog/2019/05/how-uber-takes-advantage-of-the-api-economy/</a:t>
            </a:r>
            <a:r>
              <a:rPr lang="en-US" sz="1000" dirty="0"/>
              <a:t> </a:t>
            </a:r>
          </a:p>
        </p:txBody>
      </p:sp>
      <p:sp>
        <p:nvSpPr>
          <p:cNvPr id="24" name="Text Placeholder 1"/>
          <p:cNvSpPr>
            <a:spLocks noGrp="1"/>
          </p:cNvSpPr>
          <p:nvPr>
            <p:ph type="body" idx="1"/>
          </p:nvPr>
        </p:nvSpPr>
        <p:spPr>
          <a:xfrm>
            <a:off x="329972" y="1702117"/>
            <a:ext cx="5770382" cy="4260087"/>
          </a:xfrm>
        </p:spPr>
        <p:txBody>
          <a:bodyPr/>
          <a:lstStyle/>
          <a:p>
            <a:pPr marL="50800" indent="0">
              <a:buNone/>
            </a:pPr>
            <a:r>
              <a:rPr lang="en-US" dirty="0"/>
              <a:t>Requesting a ride?</a:t>
            </a:r>
          </a:p>
          <a:p>
            <a:r>
              <a:rPr lang="en-US" dirty="0"/>
              <a:t>Describe what happens...</a:t>
            </a:r>
          </a:p>
          <a:p>
            <a:pPr lvl="1"/>
            <a:r>
              <a:rPr lang="en-US" dirty="0"/>
              <a:t>What are these systems?</a:t>
            </a:r>
          </a:p>
          <a:p>
            <a:pPr lvl="1"/>
            <a:r>
              <a:rPr lang="en-US" dirty="0"/>
              <a:t>How do they work?</a:t>
            </a:r>
          </a:p>
        </p:txBody>
      </p:sp>
    </p:spTree>
    <p:extLst>
      <p:ext uri="{BB962C8B-B14F-4D97-AF65-F5344CB8AC3E}">
        <p14:creationId xmlns:p14="http://schemas.microsoft.com/office/powerpoint/2010/main" val="27027482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Four Core Steps of Designing UX</a:t>
            </a:r>
          </a:p>
        </p:txBody>
      </p:sp>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17" name="Rectangle 16"/>
          <p:cNvSpPr/>
          <p:nvPr/>
        </p:nvSpPr>
        <p:spPr>
          <a:xfrm>
            <a:off x="9114872" y="5662764"/>
            <a:ext cx="3077128" cy="229550"/>
          </a:xfrm>
          <a:prstGeom prst="rect">
            <a:avLst/>
          </a:prstGeom>
        </p:spPr>
        <p:txBody>
          <a:bodyPr wrap="square">
            <a:spAutoFit/>
          </a:bodyPr>
          <a:lstStyle/>
          <a:p>
            <a:pPr algn="r"/>
            <a:r>
              <a:rPr lang="en-US" sz="900" dirty="0"/>
              <a:t>Source: http://www.petraware.com/consulting/ </a:t>
            </a:r>
            <a:endParaRPr lang="en-US" sz="1000" dirty="0"/>
          </a:p>
        </p:txBody>
      </p:sp>
      <p:sp>
        <p:nvSpPr>
          <p:cNvPr id="24" name="Text Placeholder 1"/>
          <p:cNvSpPr>
            <a:spLocks noGrp="1"/>
          </p:cNvSpPr>
          <p:nvPr>
            <p:ph type="body" idx="1"/>
          </p:nvPr>
        </p:nvSpPr>
        <p:spPr>
          <a:xfrm>
            <a:off x="329972" y="1295551"/>
            <a:ext cx="6484896" cy="4666654"/>
          </a:xfrm>
        </p:spPr>
        <p:txBody>
          <a:bodyPr/>
          <a:lstStyle/>
          <a:p>
            <a:r>
              <a:rPr lang="en-US" dirty="0"/>
              <a:t>Problem Definition</a:t>
            </a:r>
          </a:p>
          <a:p>
            <a:r>
              <a:rPr lang="en-US" dirty="0"/>
              <a:t>Documenting Business Processes</a:t>
            </a:r>
          </a:p>
          <a:p>
            <a:r>
              <a:rPr lang="en-US" dirty="0"/>
              <a:t>Process Decomposition</a:t>
            </a:r>
          </a:p>
          <a:p>
            <a:r>
              <a:rPr lang="en-US" dirty="0"/>
              <a:t>Data Modeling</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8663" y="1391250"/>
            <a:ext cx="6173337" cy="4105510"/>
          </a:xfrm>
          <a:prstGeom prst="rect">
            <a:avLst/>
          </a:prstGeom>
          <a:effectLst>
            <a:softEdge rad="127000"/>
          </a:effectLst>
        </p:spPr>
      </p:pic>
    </p:spTree>
    <p:extLst>
      <p:ext uri="{BB962C8B-B14F-4D97-AF65-F5344CB8AC3E}">
        <p14:creationId xmlns:p14="http://schemas.microsoft.com/office/powerpoint/2010/main" val="39733598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9972" y="198697"/>
            <a:ext cx="7134315" cy="2047546"/>
          </a:xfrm>
        </p:spPr>
        <p:txBody>
          <a:bodyPr/>
          <a:lstStyle/>
          <a:p>
            <a:r>
              <a:rPr lang="en-US" dirty="0"/>
              <a:t>Software Development Lifecycle (SDLC) methodologies</a:t>
            </a:r>
          </a:p>
        </p:txBody>
      </p:sp>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17" name="Rectangle 16"/>
          <p:cNvSpPr/>
          <p:nvPr/>
        </p:nvSpPr>
        <p:spPr>
          <a:xfrm>
            <a:off x="8729331" y="5577484"/>
            <a:ext cx="3462670" cy="230832"/>
          </a:xfrm>
          <a:prstGeom prst="rect">
            <a:avLst/>
          </a:prstGeom>
        </p:spPr>
        <p:txBody>
          <a:bodyPr wrap="square">
            <a:spAutoFit/>
          </a:bodyPr>
          <a:lstStyle/>
          <a:p>
            <a:pPr algn="r"/>
            <a:r>
              <a:rPr lang="en-US" sz="900" dirty="0"/>
              <a:t>Image: http://www.xanadutec.com/software-as-a-service.html</a:t>
            </a:r>
            <a:endParaRPr lang="en-US" sz="1000" dirty="0"/>
          </a:p>
        </p:txBody>
      </p:sp>
      <p:sp>
        <p:nvSpPr>
          <p:cNvPr id="24" name="Text Placeholder 1"/>
          <p:cNvSpPr>
            <a:spLocks noGrp="1"/>
          </p:cNvSpPr>
          <p:nvPr>
            <p:ph type="body" idx="1"/>
          </p:nvPr>
        </p:nvSpPr>
        <p:spPr>
          <a:xfrm>
            <a:off x="477780" y="2090122"/>
            <a:ext cx="6484896" cy="3487362"/>
          </a:xfrm>
        </p:spPr>
        <p:txBody>
          <a:bodyPr/>
          <a:lstStyle/>
          <a:p>
            <a:r>
              <a:rPr lang="en-US" dirty="0"/>
              <a:t>Waterfall</a:t>
            </a:r>
          </a:p>
          <a:p>
            <a:r>
              <a:rPr lang="en-US" dirty="0"/>
              <a:t>Agile</a:t>
            </a:r>
          </a:p>
          <a:p>
            <a:r>
              <a:rPr lang="en-US" dirty="0"/>
              <a:t>Lean</a:t>
            </a:r>
          </a:p>
          <a:p>
            <a:r>
              <a:rPr lang="en-US" dirty="0"/>
              <a:t>Scrum</a:t>
            </a:r>
          </a:p>
          <a:p>
            <a:r>
              <a:rPr lang="en-US" dirty="0"/>
              <a:t>DevOps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0484" y="198696"/>
            <a:ext cx="4907800" cy="5056176"/>
          </a:xfrm>
          <a:prstGeom prst="rect">
            <a:avLst/>
          </a:prstGeom>
          <a:effectLst>
            <a:softEdge rad="127000"/>
          </a:effectLst>
        </p:spPr>
      </p:pic>
    </p:spTree>
    <p:extLst>
      <p:ext uri="{BB962C8B-B14F-4D97-AF65-F5344CB8AC3E}">
        <p14:creationId xmlns:p14="http://schemas.microsoft.com/office/powerpoint/2010/main" val="42611303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a:xfrm>
            <a:off x="464389" y="2893458"/>
            <a:ext cx="10980300" cy="827400"/>
          </a:xfrm>
        </p:spPr>
        <p:txBody>
          <a:bodyPr/>
          <a:lstStyle/>
          <a:p>
            <a:r>
              <a:rPr lang="en-US" dirty="0"/>
              <a:t>- Mart Doyle</a:t>
            </a:r>
          </a:p>
          <a:p>
            <a:endParaRPr lang="en-US" dirty="0"/>
          </a:p>
        </p:txBody>
      </p:sp>
      <p:sp>
        <p:nvSpPr>
          <p:cNvPr id="5" name="Title 4"/>
          <p:cNvSpPr>
            <a:spLocks noGrp="1"/>
          </p:cNvSpPr>
          <p:nvPr>
            <p:ph type="ctrTitle"/>
          </p:nvPr>
        </p:nvSpPr>
        <p:spPr>
          <a:xfrm>
            <a:off x="969276" y="662035"/>
            <a:ext cx="10196770" cy="2231423"/>
          </a:xfrm>
        </p:spPr>
        <p:txBody>
          <a:bodyPr/>
          <a:lstStyle/>
          <a:p>
            <a:r>
              <a:rPr lang="en-US" sz="4400" dirty="0"/>
              <a:t>“Once a Product Manager / Technologist understands the </a:t>
            </a:r>
            <a:r>
              <a:rPr lang="en-US" sz="4400" i="1" dirty="0"/>
              <a:t>business problem</a:t>
            </a:r>
            <a:r>
              <a:rPr lang="en-US" sz="4400" dirty="0"/>
              <a:t>, they can architect a solution</a:t>
            </a:r>
            <a:r>
              <a:rPr lang="en-US" sz="4400" i="1" dirty="0"/>
              <a:t>.</a:t>
            </a:r>
            <a:r>
              <a:rPr lang="en-US" sz="4400" dirty="0"/>
              <a:t>”</a:t>
            </a:r>
          </a:p>
        </p:txBody>
      </p:sp>
      <p:sp>
        <p:nvSpPr>
          <p:cNvPr id="2" name="TextBox 1"/>
          <p:cNvSpPr txBox="1"/>
          <p:nvPr/>
        </p:nvSpPr>
        <p:spPr>
          <a:xfrm>
            <a:off x="1100247" y="3826085"/>
            <a:ext cx="9971944" cy="2739211"/>
          </a:xfrm>
          <a:prstGeom prst="rect">
            <a:avLst/>
          </a:prstGeom>
          <a:noFill/>
        </p:spPr>
        <p:txBody>
          <a:bodyPr wrap="square" rtlCol="0">
            <a:spAutoFit/>
          </a:bodyPr>
          <a:lstStyle/>
          <a:p>
            <a:endParaRPr lang="en-US" sz="2800" b="1" dirty="0">
              <a:solidFill>
                <a:schemeClr val="bg1"/>
              </a:solidFill>
            </a:endParaRPr>
          </a:p>
          <a:p>
            <a:r>
              <a:rPr lang="en-US" sz="2800" b="1" dirty="0">
                <a:solidFill>
                  <a:schemeClr val="bg1"/>
                </a:solidFill>
              </a:rPr>
              <a:t>What is </a:t>
            </a:r>
            <a:r>
              <a:rPr lang="en-US" sz="3200" b="1" dirty="0">
                <a:solidFill>
                  <a:schemeClr val="bg1"/>
                </a:solidFill>
              </a:rPr>
              <a:t>“Systems analysis?”: </a:t>
            </a:r>
            <a:r>
              <a:rPr lang="en-US" sz="2800" b="1" dirty="0">
                <a:solidFill>
                  <a:schemeClr val="bg1"/>
                </a:solidFill>
              </a:rPr>
              <a:t>Problem solving technique that </a:t>
            </a:r>
            <a:r>
              <a:rPr lang="en-US" sz="2800" b="1" u="sng" dirty="0">
                <a:solidFill>
                  <a:schemeClr val="bg1"/>
                </a:solidFill>
              </a:rPr>
              <a:t>“decomposes</a:t>
            </a:r>
            <a:r>
              <a:rPr lang="en-US" sz="2800" b="1" dirty="0">
                <a:solidFill>
                  <a:schemeClr val="bg1"/>
                </a:solidFill>
              </a:rPr>
              <a:t>” a system into its component pieces for the purpose of studying how well these parts work &amp; interact to accomplish their purpose</a:t>
            </a:r>
          </a:p>
          <a:p>
            <a:endParaRPr lang="en-US" sz="2800" b="1" dirty="0">
              <a:solidFill>
                <a:schemeClr val="bg1"/>
              </a:solidFill>
            </a:endParaRPr>
          </a:p>
        </p:txBody>
      </p:sp>
    </p:spTree>
    <p:extLst>
      <p:ext uri="{BB962C8B-B14F-4D97-AF65-F5344CB8AC3E}">
        <p14:creationId xmlns:p14="http://schemas.microsoft.com/office/powerpoint/2010/main" val="16957032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Process Decomposition</a:t>
            </a:r>
          </a:p>
        </p:txBody>
      </p:sp>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24" name="Text Placeholder 1"/>
          <p:cNvSpPr>
            <a:spLocks noGrp="1"/>
          </p:cNvSpPr>
          <p:nvPr>
            <p:ph type="body" idx="1"/>
          </p:nvPr>
        </p:nvSpPr>
        <p:spPr>
          <a:xfrm>
            <a:off x="329972" y="2124075"/>
            <a:ext cx="6484896" cy="3838129"/>
          </a:xfrm>
        </p:spPr>
        <p:txBody>
          <a:bodyPr/>
          <a:lstStyle/>
          <a:p>
            <a:r>
              <a:rPr lang="en-US" dirty="0"/>
              <a:t>Single entity</a:t>
            </a:r>
          </a:p>
          <a:p>
            <a:r>
              <a:rPr lang="en-US" dirty="0"/>
              <a:t>Subsystem</a:t>
            </a:r>
          </a:p>
        </p:txBody>
      </p:sp>
      <p:sp>
        <p:nvSpPr>
          <p:cNvPr id="7" name="Left Brace 6"/>
          <p:cNvSpPr/>
          <p:nvPr/>
        </p:nvSpPr>
        <p:spPr>
          <a:xfrm rot="5400000">
            <a:off x="8758870" y="-146466"/>
            <a:ext cx="746510" cy="4443678"/>
          </a:xfrm>
          <a:prstGeom prst="leftBrace">
            <a:avLst>
              <a:gd name="adj1" fmla="val 58333"/>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 name="Left Brace 10"/>
          <p:cNvSpPr/>
          <p:nvPr/>
        </p:nvSpPr>
        <p:spPr>
          <a:xfrm rot="5400000">
            <a:off x="8616739" y="1005019"/>
            <a:ext cx="746510" cy="4727940"/>
          </a:xfrm>
          <a:prstGeom prst="leftBrace">
            <a:avLst>
              <a:gd name="adj1" fmla="val 58333"/>
              <a:gd name="adj2" fmla="val 46722"/>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 name="Left Brace 11"/>
          <p:cNvSpPr/>
          <p:nvPr/>
        </p:nvSpPr>
        <p:spPr>
          <a:xfrm rot="5400000">
            <a:off x="8616739" y="2213035"/>
            <a:ext cx="746510" cy="4727940"/>
          </a:xfrm>
          <a:prstGeom prst="leftBrace">
            <a:avLst>
              <a:gd name="adj1" fmla="val 58333"/>
              <a:gd name="adj2" fmla="val 60079"/>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 name="Rectangle 8"/>
          <p:cNvSpPr/>
          <p:nvPr/>
        </p:nvSpPr>
        <p:spPr>
          <a:xfrm>
            <a:off x="8398029" y="1211391"/>
            <a:ext cx="1468192" cy="4417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Purchase Text</a:t>
            </a:r>
          </a:p>
        </p:txBody>
      </p:sp>
      <p:sp>
        <p:nvSpPr>
          <p:cNvPr id="15" name="Rectangle 14"/>
          <p:cNvSpPr/>
          <p:nvPr/>
        </p:nvSpPr>
        <p:spPr>
          <a:xfrm>
            <a:off x="6445631" y="1211391"/>
            <a:ext cx="1468192" cy="7422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INPUTS: </a:t>
            </a:r>
            <a:r>
              <a:rPr lang="en-US" sz="900" dirty="0"/>
              <a:t>credit card, address, e-mail, phone, shipping preferences, etc.</a:t>
            </a:r>
          </a:p>
        </p:txBody>
      </p:sp>
      <p:sp>
        <p:nvSpPr>
          <p:cNvPr id="16" name="Rectangle 15"/>
          <p:cNvSpPr/>
          <p:nvPr/>
        </p:nvSpPr>
        <p:spPr>
          <a:xfrm>
            <a:off x="10350427" y="1211391"/>
            <a:ext cx="1468192" cy="7422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OUTPUTS: </a:t>
            </a:r>
            <a:r>
              <a:rPr lang="en-US" sz="900" dirty="0"/>
              <a:t>textbook, packing slip, delivery box</a:t>
            </a:r>
          </a:p>
        </p:txBody>
      </p:sp>
      <p:sp>
        <p:nvSpPr>
          <p:cNvPr id="18" name="Rectangle 17"/>
          <p:cNvSpPr/>
          <p:nvPr/>
        </p:nvSpPr>
        <p:spPr>
          <a:xfrm>
            <a:off x="6441369" y="2497639"/>
            <a:ext cx="1468192" cy="4417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Select Text</a:t>
            </a:r>
          </a:p>
        </p:txBody>
      </p:sp>
      <p:sp>
        <p:nvSpPr>
          <p:cNvPr id="19" name="Rectangle 18"/>
          <p:cNvSpPr/>
          <p:nvPr/>
        </p:nvSpPr>
        <p:spPr>
          <a:xfrm>
            <a:off x="8398029" y="2505007"/>
            <a:ext cx="1468192" cy="4417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Check Out</a:t>
            </a:r>
          </a:p>
        </p:txBody>
      </p:sp>
      <p:sp>
        <p:nvSpPr>
          <p:cNvPr id="20" name="Rectangle 19"/>
          <p:cNvSpPr/>
          <p:nvPr/>
        </p:nvSpPr>
        <p:spPr>
          <a:xfrm>
            <a:off x="10350427" y="2505007"/>
            <a:ext cx="1468192" cy="4417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Deliver Text</a:t>
            </a:r>
          </a:p>
        </p:txBody>
      </p:sp>
      <p:sp>
        <p:nvSpPr>
          <p:cNvPr id="25" name="Rectangle 24"/>
          <p:cNvSpPr/>
          <p:nvPr/>
        </p:nvSpPr>
        <p:spPr>
          <a:xfrm>
            <a:off x="6441369" y="3749951"/>
            <a:ext cx="937761" cy="4417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Shipping address</a:t>
            </a:r>
          </a:p>
        </p:txBody>
      </p:sp>
      <p:sp>
        <p:nvSpPr>
          <p:cNvPr id="27" name="Rectangle 26"/>
          <p:cNvSpPr/>
          <p:nvPr/>
        </p:nvSpPr>
        <p:spPr>
          <a:xfrm>
            <a:off x="7944474" y="3752151"/>
            <a:ext cx="937761" cy="4417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Payment method</a:t>
            </a:r>
          </a:p>
        </p:txBody>
      </p:sp>
      <p:sp>
        <p:nvSpPr>
          <p:cNvPr id="28" name="Rectangle 27"/>
          <p:cNvSpPr/>
          <p:nvPr/>
        </p:nvSpPr>
        <p:spPr>
          <a:xfrm>
            <a:off x="9412666" y="3749951"/>
            <a:ext cx="937761" cy="4417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Review Items</a:t>
            </a:r>
          </a:p>
        </p:txBody>
      </p:sp>
      <p:sp>
        <p:nvSpPr>
          <p:cNvPr id="29" name="Rectangle 28"/>
          <p:cNvSpPr/>
          <p:nvPr/>
        </p:nvSpPr>
        <p:spPr>
          <a:xfrm>
            <a:off x="10880858" y="3749951"/>
            <a:ext cx="937761" cy="4417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Shipping</a:t>
            </a:r>
          </a:p>
        </p:txBody>
      </p:sp>
      <p:sp>
        <p:nvSpPr>
          <p:cNvPr id="33" name="Rectangle 32"/>
          <p:cNvSpPr/>
          <p:nvPr/>
        </p:nvSpPr>
        <p:spPr>
          <a:xfrm>
            <a:off x="10985679" y="4958286"/>
            <a:ext cx="832940" cy="4417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Use method</a:t>
            </a:r>
          </a:p>
        </p:txBody>
      </p:sp>
      <p:sp>
        <p:nvSpPr>
          <p:cNvPr id="34" name="Rectangle 33"/>
          <p:cNvSpPr/>
          <p:nvPr/>
        </p:nvSpPr>
        <p:spPr>
          <a:xfrm>
            <a:off x="6441369" y="4958286"/>
            <a:ext cx="832940" cy="4417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Change</a:t>
            </a:r>
          </a:p>
        </p:txBody>
      </p:sp>
      <p:sp>
        <p:nvSpPr>
          <p:cNvPr id="35" name="Rectangle 34"/>
          <p:cNvSpPr/>
          <p:nvPr/>
        </p:nvSpPr>
        <p:spPr>
          <a:xfrm>
            <a:off x="7589959" y="4958286"/>
            <a:ext cx="832940" cy="4417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Add cards</a:t>
            </a:r>
          </a:p>
        </p:txBody>
      </p:sp>
      <p:sp>
        <p:nvSpPr>
          <p:cNvPr id="36" name="Rectangle 35"/>
          <p:cNvSpPr/>
          <p:nvPr/>
        </p:nvSpPr>
        <p:spPr>
          <a:xfrm>
            <a:off x="9837089" y="4950260"/>
            <a:ext cx="832940" cy="4417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Reward points</a:t>
            </a:r>
          </a:p>
        </p:txBody>
      </p:sp>
      <p:sp>
        <p:nvSpPr>
          <p:cNvPr id="37" name="Rectangle 36"/>
          <p:cNvSpPr/>
          <p:nvPr/>
        </p:nvSpPr>
        <p:spPr>
          <a:xfrm>
            <a:off x="8688499" y="4958286"/>
            <a:ext cx="832940" cy="4417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Select card</a:t>
            </a:r>
          </a:p>
        </p:txBody>
      </p:sp>
      <p:sp>
        <p:nvSpPr>
          <p:cNvPr id="13" name="Right Arrow 12"/>
          <p:cNvSpPr/>
          <p:nvPr/>
        </p:nvSpPr>
        <p:spPr>
          <a:xfrm>
            <a:off x="7912477" y="2654630"/>
            <a:ext cx="359780" cy="1103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ight Arrow 37"/>
          <p:cNvSpPr/>
          <p:nvPr/>
        </p:nvSpPr>
        <p:spPr>
          <a:xfrm>
            <a:off x="9893779" y="2667005"/>
            <a:ext cx="359780" cy="1103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ight Arrow 38"/>
          <p:cNvSpPr/>
          <p:nvPr/>
        </p:nvSpPr>
        <p:spPr>
          <a:xfrm>
            <a:off x="7389049" y="3915633"/>
            <a:ext cx="359780" cy="1103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ight Arrow 39"/>
          <p:cNvSpPr/>
          <p:nvPr/>
        </p:nvSpPr>
        <p:spPr>
          <a:xfrm>
            <a:off x="8876970" y="3919893"/>
            <a:ext cx="359780" cy="1103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ight Arrow 40"/>
          <p:cNvSpPr/>
          <p:nvPr/>
        </p:nvSpPr>
        <p:spPr>
          <a:xfrm>
            <a:off x="10350427" y="3915632"/>
            <a:ext cx="359780" cy="1103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ight Arrow 41"/>
          <p:cNvSpPr/>
          <p:nvPr/>
        </p:nvSpPr>
        <p:spPr>
          <a:xfrm>
            <a:off x="7274309" y="5123766"/>
            <a:ext cx="265600" cy="1025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ight Arrow 42"/>
          <p:cNvSpPr/>
          <p:nvPr/>
        </p:nvSpPr>
        <p:spPr>
          <a:xfrm>
            <a:off x="8413354" y="5128026"/>
            <a:ext cx="265600" cy="1025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ight Arrow 43"/>
          <p:cNvSpPr/>
          <p:nvPr/>
        </p:nvSpPr>
        <p:spPr>
          <a:xfrm>
            <a:off x="9517883" y="5128026"/>
            <a:ext cx="265600" cy="1025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ight Arrow 44"/>
          <p:cNvSpPr/>
          <p:nvPr/>
        </p:nvSpPr>
        <p:spPr>
          <a:xfrm>
            <a:off x="10677547" y="5131822"/>
            <a:ext cx="265600" cy="1025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0" name="Straight Arrow Connector 49"/>
          <p:cNvCxnSpPr/>
          <p:nvPr/>
        </p:nvCxnSpPr>
        <p:spPr>
          <a:xfrm>
            <a:off x="8678954" y="2260203"/>
            <a:ext cx="221319" cy="218676"/>
          </a:xfrm>
          <a:prstGeom prst="straightConnector1">
            <a:avLst/>
          </a:prstGeom>
          <a:ln w="190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2785730" y="2260203"/>
            <a:ext cx="5893225" cy="394427"/>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6225551" y="3196040"/>
            <a:ext cx="1953726" cy="535073"/>
          </a:xfrm>
          <a:prstGeom prst="straightConnector1">
            <a:avLst/>
          </a:prstGeom>
          <a:ln w="190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2785730" y="3196040"/>
            <a:ext cx="3439821" cy="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9646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a:xfrm>
            <a:off x="605791" y="3187906"/>
            <a:ext cx="10980300" cy="827400"/>
          </a:xfrm>
        </p:spPr>
        <p:txBody>
          <a:bodyPr/>
          <a:lstStyle/>
          <a:p>
            <a:r>
              <a:rPr lang="en-US" dirty="0"/>
              <a:t>- Boris Golden</a:t>
            </a:r>
          </a:p>
        </p:txBody>
      </p:sp>
      <p:sp>
        <p:nvSpPr>
          <p:cNvPr id="5" name="Title 4"/>
          <p:cNvSpPr>
            <a:spLocks noGrp="1"/>
          </p:cNvSpPr>
          <p:nvPr>
            <p:ph type="ctrTitle"/>
          </p:nvPr>
        </p:nvSpPr>
        <p:spPr>
          <a:xfrm>
            <a:off x="997556" y="1401939"/>
            <a:ext cx="10196770" cy="1578300"/>
          </a:xfrm>
        </p:spPr>
        <p:txBody>
          <a:bodyPr/>
          <a:lstStyle/>
          <a:p>
            <a:r>
              <a:rPr lang="en-US" sz="4800" dirty="0"/>
              <a:t>“Systems Architecture is a response to the conceptual and practical difficulties of the description and the design of complex systems.”</a:t>
            </a:r>
          </a:p>
        </p:txBody>
      </p:sp>
      <p:sp>
        <p:nvSpPr>
          <p:cNvPr id="2" name="Rectangle 1">
            <a:extLst>
              <a:ext uri="{FF2B5EF4-FFF2-40B4-BE49-F238E27FC236}">
                <a16:creationId xmlns:a16="http://schemas.microsoft.com/office/drawing/2014/main" id="{210806A3-591D-47C0-B1DA-C99892A88115}"/>
              </a:ext>
            </a:extLst>
          </p:cNvPr>
          <p:cNvSpPr/>
          <p:nvPr/>
        </p:nvSpPr>
        <p:spPr>
          <a:xfrm>
            <a:off x="1298713" y="4772079"/>
            <a:ext cx="10121347" cy="1015663"/>
          </a:xfrm>
          <a:prstGeom prst="rect">
            <a:avLst/>
          </a:prstGeom>
        </p:spPr>
        <p:txBody>
          <a:bodyPr wrap="square">
            <a:spAutoFit/>
          </a:bodyPr>
          <a:lstStyle/>
          <a:p>
            <a:r>
              <a:rPr lang="en-US" sz="2800" b="1" dirty="0">
                <a:solidFill>
                  <a:schemeClr val="bg1"/>
                </a:solidFill>
              </a:rPr>
              <a:t>What is </a:t>
            </a:r>
            <a:r>
              <a:rPr lang="en-US" sz="3200" b="1" dirty="0">
                <a:solidFill>
                  <a:schemeClr val="bg1"/>
                </a:solidFill>
              </a:rPr>
              <a:t>“Systems Architecture</a:t>
            </a:r>
            <a:r>
              <a:rPr lang="en-US" sz="2800" b="1" dirty="0">
                <a:solidFill>
                  <a:schemeClr val="bg1"/>
                </a:solidFill>
              </a:rPr>
              <a:t>?”: Representation of the system &amp; all of its parts/components</a:t>
            </a:r>
          </a:p>
        </p:txBody>
      </p:sp>
    </p:spTree>
    <p:extLst>
      <p:ext uri="{BB962C8B-B14F-4D97-AF65-F5344CB8AC3E}">
        <p14:creationId xmlns:p14="http://schemas.microsoft.com/office/powerpoint/2010/main" val="17211632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1498" y="1295551"/>
            <a:ext cx="6346785" cy="3912606"/>
          </a:xfrm>
          <a:prstGeom prst="rect">
            <a:avLst/>
          </a:prstGeom>
        </p:spPr>
      </p:pic>
      <p:sp>
        <p:nvSpPr>
          <p:cNvPr id="3" name="Title 2"/>
          <p:cNvSpPr>
            <a:spLocks noGrp="1"/>
          </p:cNvSpPr>
          <p:nvPr>
            <p:ph type="title"/>
          </p:nvPr>
        </p:nvSpPr>
        <p:spPr/>
        <p:txBody>
          <a:bodyPr/>
          <a:lstStyle/>
          <a:p>
            <a:r>
              <a:rPr lang="en-US" dirty="0"/>
              <a:t>Systems Architecture</a:t>
            </a:r>
          </a:p>
        </p:txBody>
      </p:sp>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17" name="Rectangle 16"/>
          <p:cNvSpPr/>
          <p:nvPr/>
        </p:nvSpPr>
        <p:spPr>
          <a:xfrm>
            <a:off x="7212887" y="5554126"/>
            <a:ext cx="4979113" cy="230832"/>
          </a:xfrm>
          <a:prstGeom prst="rect">
            <a:avLst/>
          </a:prstGeom>
        </p:spPr>
        <p:txBody>
          <a:bodyPr wrap="square">
            <a:spAutoFit/>
          </a:bodyPr>
          <a:lstStyle/>
          <a:p>
            <a:pPr algn="r"/>
            <a:r>
              <a:rPr lang="en-US" sz="900" dirty="0"/>
              <a:t>Source: https://www.researchgate.net/figure/Conceptual-System-Architecture_fig2_327987580</a:t>
            </a:r>
            <a:endParaRPr lang="en-US" sz="1000" dirty="0"/>
          </a:p>
        </p:txBody>
      </p:sp>
      <p:sp>
        <p:nvSpPr>
          <p:cNvPr id="24" name="Text Placeholder 1"/>
          <p:cNvSpPr>
            <a:spLocks noGrp="1"/>
          </p:cNvSpPr>
          <p:nvPr>
            <p:ph type="body" idx="1"/>
          </p:nvPr>
        </p:nvSpPr>
        <p:spPr>
          <a:xfrm>
            <a:off x="329972" y="1295551"/>
            <a:ext cx="6484896" cy="4666654"/>
          </a:xfrm>
        </p:spPr>
        <p:txBody>
          <a:bodyPr/>
          <a:lstStyle/>
          <a:p>
            <a:r>
              <a:rPr lang="en-US" dirty="0"/>
              <a:t>Conceptual Diagram</a:t>
            </a:r>
          </a:p>
          <a:p>
            <a:r>
              <a:rPr lang="en-US" dirty="0"/>
              <a:t>Structural components</a:t>
            </a:r>
          </a:p>
          <a:p>
            <a:r>
              <a:rPr lang="en-US" dirty="0"/>
              <a:t>Identify/Solve Problems</a:t>
            </a:r>
          </a:p>
          <a:p>
            <a:r>
              <a:rPr lang="en-US" dirty="0"/>
              <a:t>Existing or New</a:t>
            </a:r>
          </a:p>
          <a:p>
            <a:r>
              <a:rPr lang="en-US" dirty="0"/>
              <a:t>Communication tool</a:t>
            </a:r>
          </a:p>
        </p:txBody>
      </p:sp>
    </p:spTree>
    <p:extLst>
      <p:ext uri="{BB962C8B-B14F-4D97-AF65-F5344CB8AC3E}">
        <p14:creationId xmlns:p14="http://schemas.microsoft.com/office/powerpoint/2010/main" val="16398888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0389" y="311864"/>
            <a:ext cx="11488647" cy="1145222"/>
          </a:xfrm>
        </p:spPr>
        <p:txBody>
          <a:bodyPr/>
          <a:lstStyle/>
          <a:p>
            <a:r>
              <a:rPr lang="en-US" dirty="0"/>
              <a:t>Introduction to Instructor (cont.)</a:t>
            </a:r>
          </a:p>
        </p:txBody>
      </p:sp>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7" name="Content Placeholder 2">
            <a:extLst>
              <a:ext uri="{FF2B5EF4-FFF2-40B4-BE49-F238E27FC236}">
                <a16:creationId xmlns:a16="http://schemas.microsoft.com/office/drawing/2014/main" id="{FAA7F88F-A588-4538-9E6E-45D3DB73EA31}"/>
              </a:ext>
            </a:extLst>
          </p:cNvPr>
          <p:cNvSpPr>
            <a:spLocks noGrp="1"/>
          </p:cNvSpPr>
          <p:nvPr>
            <p:ph type="body" idx="1"/>
          </p:nvPr>
        </p:nvSpPr>
        <p:spPr>
          <a:xfrm>
            <a:off x="330200" y="1158240"/>
            <a:ext cx="6664960" cy="4785359"/>
          </a:xfrm>
          <a:solidFill>
            <a:schemeClr val="bg1"/>
          </a:solidFill>
        </p:spPr>
        <p:txBody>
          <a:bodyPr anchor="ctr">
            <a:normAutofit fontScale="92500" lnSpcReduction="10000"/>
          </a:bodyPr>
          <a:lstStyle/>
          <a:p>
            <a:pPr marL="50800" indent="0">
              <a:lnSpc>
                <a:spcPct val="80000"/>
              </a:lnSpc>
              <a:buNone/>
            </a:pPr>
            <a:r>
              <a:rPr lang="en-US" sz="2400" dirty="0"/>
              <a:t>Education</a:t>
            </a:r>
          </a:p>
          <a:p>
            <a:pPr lvl="1">
              <a:lnSpc>
                <a:spcPct val="80000"/>
              </a:lnSpc>
              <a:buFont typeface="Wingdings" panose="05000000000000000000" pitchFamily="2" charset="2"/>
              <a:buChar char="v"/>
            </a:pPr>
            <a:r>
              <a:rPr lang="en-US" b="0" dirty="0"/>
              <a:t>BS Industrial Engineering</a:t>
            </a:r>
          </a:p>
          <a:p>
            <a:pPr lvl="1">
              <a:lnSpc>
                <a:spcPct val="80000"/>
              </a:lnSpc>
              <a:buFont typeface="Wingdings" panose="05000000000000000000" pitchFamily="2" charset="2"/>
              <a:buChar char="v"/>
            </a:pPr>
            <a:r>
              <a:rPr lang="en-US" b="0" dirty="0"/>
              <a:t>MBA, Finance</a:t>
            </a:r>
          </a:p>
          <a:p>
            <a:pPr marL="50800" indent="0">
              <a:lnSpc>
                <a:spcPct val="80000"/>
              </a:lnSpc>
              <a:buNone/>
            </a:pPr>
            <a:r>
              <a:rPr lang="en-US" sz="2400" dirty="0"/>
              <a:t>Pre-Temple</a:t>
            </a:r>
          </a:p>
          <a:p>
            <a:pPr lvl="1">
              <a:lnSpc>
                <a:spcPct val="80000"/>
              </a:lnSpc>
              <a:buFont typeface="Wingdings" panose="05000000000000000000" pitchFamily="2" charset="2"/>
              <a:buChar char="v"/>
            </a:pPr>
            <a:r>
              <a:rPr lang="en-US" b="0" dirty="0"/>
              <a:t>IBM (Canada, USA &amp; Singapore)</a:t>
            </a:r>
          </a:p>
          <a:p>
            <a:pPr lvl="1">
              <a:lnSpc>
                <a:spcPct val="80000"/>
              </a:lnSpc>
              <a:buFont typeface="Wingdings" panose="05000000000000000000" pitchFamily="2" charset="2"/>
              <a:buChar char="v"/>
            </a:pPr>
            <a:r>
              <a:rPr lang="en-US" b="0" dirty="0"/>
              <a:t>HP Global</a:t>
            </a:r>
          </a:p>
          <a:p>
            <a:pPr lvl="1">
              <a:lnSpc>
                <a:spcPct val="80000"/>
              </a:lnSpc>
              <a:buFont typeface="Wingdings" panose="05000000000000000000" pitchFamily="2" charset="2"/>
              <a:buChar char="v"/>
            </a:pPr>
            <a:r>
              <a:rPr lang="en-US" b="0" dirty="0"/>
              <a:t>Oracle, USA</a:t>
            </a:r>
          </a:p>
          <a:p>
            <a:pPr lvl="1">
              <a:lnSpc>
                <a:spcPct val="80000"/>
              </a:lnSpc>
              <a:buFont typeface="Wingdings" panose="05000000000000000000" pitchFamily="2" charset="2"/>
              <a:buChar char="v"/>
            </a:pPr>
            <a:r>
              <a:rPr lang="en-US" b="0" dirty="0"/>
              <a:t>Self Employed Consultant</a:t>
            </a:r>
          </a:p>
          <a:p>
            <a:pPr marL="50800" indent="0">
              <a:lnSpc>
                <a:spcPct val="80000"/>
              </a:lnSpc>
              <a:buNone/>
            </a:pPr>
            <a:r>
              <a:rPr lang="en-US" sz="2400" dirty="0"/>
              <a:t>Adjunct Faculty</a:t>
            </a:r>
          </a:p>
          <a:p>
            <a:pPr lvl="1">
              <a:lnSpc>
                <a:spcPct val="80000"/>
              </a:lnSpc>
              <a:buFont typeface="Wingdings" panose="05000000000000000000" pitchFamily="2" charset="2"/>
              <a:buChar char="v"/>
            </a:pPr>
            <a:r>
              <a:rPr lang="en-US" b="0" dirty="0"/>
              <a:t>Temple University, MIS</a:t>
            </a:r>
          </a:p>
          <a:p>
            <a:pPr marL="50800" indent="0">
              <a:lnSpc>
                <a:spcPct val="80000"/>
              </a:lnSpc>
              <a:buNone/>
            </a:pPr>
            <a:r>
              <a:rPr lang="en-US" sz="2400" dirty="0"/>
              <a:t>Full-Time Faculty Temple University</a:t>
            </a:r>
          </a:p>
          <a:p>
            <a:pPr lvl="1">
              <a:lnSpc>
                <a:spcPct val="80000"/>
              </a:lnSpc>
              <a:buFont typeface="Wingdings" panose="05000000000000000000" pitchFamily="2" charset="2"/>
              <a:buChar char="v"/>
            </a:pPr>
            <a:r>
              <a:rPr lang="en-US" b="0" dirty="0"/>
              <a:t>Undergraduate - MIS</a:t>
            </a:r>
          </a:p>
          <a:p>
            <a:pPr lvl="1">
              <a:lnSpc>
                <a:spcPct val="80000"/>
              </a:lnSpc>
              <a:buFont typeface="Wingdings" panose="05000000000000000000" pitchFamily="2" charset="2"/>
              <a:buChar char="v"/>
            </a:pPr>
            <a:r>
              <a:rPr lang="en-US" b="0" dirty="0"/>
              <a:t>Graduate - FOX Business School MBA</a:t>
            </a:r>
          </a:p>
          <a:p>
            <a:pPr lvl="1">
              <a:lnSpc>
                <a:spcPct val="80000"/>
              </a:lnSpc>
              <a:buFont typeface="Wingdings" panose="05000000000000000000" pitchFamily="2" charset="2"/>
              <a:buChar char="v"/>
            </a:pPr>
            <a:r>
              <a:rPr lang="en-US" b="0" dirty="0"/>
              <a:t>Director of MIS Masters Programs</a:t>
            </a:r>
            <a:endParaRPr lang="en-US" sz="1800" b="0" dirty="0"/>
          </a:p>
        </p:txBody>
      </p:sp>
      <p:pic>
        <p:nvPicPr>
          <p:cNvPr id="8" name="Picture 2" descr="Image result for ibm logo">
            <a:extLst>
              <a:ext uri="{FF2B5EF4-FFF2-40B4-BE49-F238E27FC236}">
                <a16:creationId xmlns:a16="http://schemas.microsoft.com/office/drawing/2014/main" id="{795BFFB6-63CC-48E7-AFCE-D6CBF7F39A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1917154"/>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Image result for HP Logo">
            <a:extLst>
              <a:ext uri="{FF2B5EF4-FFF2-40B4-BE49-F238E27FC236}">
                <a16:creationId xmlns:a16="http://schemas.microsoft.com/office/drawing/2014/main" id="{0786312C-76DB-49DF-AECA-31BB6B0888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4040" y="2350471"/>
            <a:ext cx="1766887" cy="144353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Image result for Oracle Logo">
            <a:extLst>
              <a:ext uri="{FF2B5EF4-FFF2-40B4-BE49-F238E27FC236}">
                <a16:creationId xmlns:a16="http://schemas.microsoft.com/office/drawing/2014/main" id="{C406F2F3-1570-49FD-996B-66E62C05DD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43825" y="4058126"/>
            <a:ext cx="2343150" cy="1171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76769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Systems Architecture</a:t>
            </a:r>
          </a:p>
        </p:txBody>
      </p:sp>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17" name="Rectangle 16"/>
          <p:cNvSpPr/>
          <p:nvPr/>
        </p:nvSpPr>
        <p:spPr>
          <a:xfrm>
            <a:off x="5008729" y="5406724"/>
            <a:ext cx="7183272" cy="230832"/>
          </a:xfrm>
          <a:prstGeom prst="rect">
            <a:avLst/>
          </a:prstGeom>
        </p:spPr>
        <p:txBody>
          <a:bodyPr wrap="square">
            <a:spAutoFit/>
          </a:bodyPr>
          <a:lstStyle/>
          <a:p>
            <a:pPr algn="r"/>
            <a:r>
              <a:rPr lang="en-US" sz="900" dirty="0"/>
              <a:t>Source: http://spmarchitecture.com/systems-architecture/system-architecture-learning-environment-for-automatic-rating-64721-2/</a:t>
            </a:r>
            <a:endParaRPr lang="en-US" sz="1000" dirty="0"/>
          </a:p>
        </p:txBody>
      </p:sp>
      <p:sp>
        <p:nvSpPr>
          <p:cNvPr id="24" name="Text Placeholder 1"/>
          <p:cNvSpPr>
            <a:spLocks noGrp="1"/>
          </p:cNvSpPr>
          <p:nvPr>
            <p:ph type="body" idx="1"/>
          </p:nvPr>
        </p:nvSpPr>
        <p:spPr>
          <a:xfrm>
            <a:off x="329972" y="1295551"/>
            <a:ext cx="6484896" cy="4666654"/>
          </a:xfrm>
        </p:spPr>
        <p:txBody>
          <a:bodyPr/>
          <a:lstStyle/>
          <a:p>
            <a:r>
              <a:rPr lang="en-US" dirty="0"/>
              <a:t>Test question defined</a:t>
            </a:r>
          </a:p>
          <a:p>
            <a:pPr lvl="1"/>
            <a:r>
              <a:rPr lang="en-US" dirty="0"/>
              <a:t>Authoring tool</a:t>
            </a:r>
          </a:p>
          <a:p>
            <a:r>
              <a:rPr lang="en-US" dirty="0"/>
              <a:t>Remote test created</a:t>
            </a:r>
          </a:p>
          <a:p>
            <a:pPr lvl="1"/>
            <a:r>
              <a:rPr lang="en-US" dirty="0"/>
              <a:t>Test module</a:t>
            </a:r>
          </a:p>
          <a:p>
            <a:r>
              <a:rPr lang="en-US" dirty="0"/>
              <a:t>Student responses</a:t>
            </a:r>
          </a:p>
          <a:p>
            <a:pPr lvl="1"/>
            <a:r>
              <a:rPr lang="en-US" dirty="0"/>
              <a:t>Test module</a:t>
            </a:r>
          </a:p>
          <a:p>
            <a:r>
              <a:rPr lang="en-US" dirty="0"/>
              <a:t>Execution &amp; Evaluation</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121" t="1602" r="1992" b="2414"/>
          <a:stretch/>
        </p:blipFill>
        <p:spPr>
          <a:xfrm>
            <a:off x="5662436" y="708749"/>
            <a:ext cx="6529564" cy="4697975"/>
          </a:xfrm>
          <a:prstGeom prst="rect">
            <a:avLst/>
          </a:prstGeom>
        </p:spPr>
      </p:pic>
    </p:spTree>
    <p:extLst>
      <p:ext uri="{BB962C8B-B14F-4D97-AF65-F5344CB8AC3E}">
        <p14:creationId xmlns:p14="http://schemas.microsoft.com/office/powerpoint/2010/main" val="19100518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6"/>
          <p:cNvSpPr txBox="1">
            <a:spLocks noGrp="1"/>
          </p:cNvSpPr>
          <p:nvPr>
            <p:ph type="ctrTitle"/>
          </p:nvPr>
        </p:nvSpPr>
        <p:spPr>
          <a:xfrm>
            <a:off x="2643849" y="2359971"/>
            <a:ext cx="6904182" cy="1578300"/>
          </a:xfrm>
          <a:prstGeom prst="rect">
            <a:avLst/>
          </a:prstGeom>
          <a:noFill/>
          <a:ln>
            <a:noFill/>
          </a:ln>
        </p:spPr>
        <p:txBody>
          <a:bodyPr spcFirstLastPara="1" wrap="square" lIns="91425" tIns="45700" rIns="91425" bIns="45700" anchor="b" anchorCtr="0">
            <a:noAutofit/>
          </a:bodyPr>
          <a:lstStyle/>
          <a:p>
            <a:pPr lvl="0"/>
            <a:r>
              <a:rPr lang="en-US" dirty="0"/>
              <a:t>Information Systems in Organizations</a:t>
            </a:r>
            <a:endParaRPr dirty="0"/>
          </a:p>
        </p:txBody>
      </p:sp>
      <p:sp>
        <p:nvSpPr>
          <p:cNvPr id="104" name="Google Shape;104;p16"/>
          <p:cNvSpPr txBox="1">
            <a:spLocks noGrp="1"/>
          </p:cNvSpPr>
          <p:nvPr>
            <p:ph type="subTitle" idx="1"/>
          </p:nvPr>
        </p:nvSpPr>
        <p:spPr>
          <a:xfrm>
            <a:off x="605791" y="4367848"/>
            <a:ext cx="10980300" cy="8274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A41E35"/>
              </a:buClr>
              <a:buSzPts val="2500"/>
              <a:buFont typeface="Arial"/>
              <a:buNone/>
            </a:pPr>
            <a:r>
              <a:rPr lang="en-US" dirty="0"/>
              <a:t>2.1 Intro to Process Mapping</a:t>
            </a:r>
            <a:endParaRPr dirty="0"/>
          </a:p>
        </p:txBody>
      </p:sp>
      <p:cxnSp>
        <p:nvCxnSpPr>
          <p:cNvPr id="105" name="Google Shape;105;p16"/>
          <p:cNvCxnSpPr/>
          <p:nvPr/>
        </p:nvCxnSpPr>
        <p:spPr>
          <a:xfrm>
            <a:off x="5433060" y="4081463"/>
            <a:ext cx="1325880" cy="0"/>
          </a:xfrm>
          <a:prstGeom prst="straightConnector1">
            <a:avLst/>
          </a:prstGeom>
          <a:noFill/>
          <a:ln w="63500" cap="flat" cmpd="sng">
            <a:solidFill>
              <a:schemeClr val="lt1"/>
            </a:solidFill>
            <a:prstDash val="solid"/>
            <a:miter lim="800000"/>
            <a:headEnd type="none" w="sm" len="sm"/>
            <a:tailEnd type="none" w="sm" len="sm"/>
          </a:ln>
        </p:spPr>
      </p:cxnSp>
      <p:sp>
        <p:nvSpPr>
          <p:cNvPr id="7" name="Rectangle 6"/>
          <p:cNvSpPr/>
          <p:nvPr/>
        </p:nvSpPr>
        <p:spPr>
          <a:xfrm>
            <a:off x="5172304" y="5264722"/>
            <a:ext cx="1847272" cy="107141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Black" panose="020B0A04020102020204" pitchFamily="34" charset="0"/>
              </a:rPr>
              <a:t>F</a:t>
            </a:r>
            <a:r>
              <a:rPr lang="en-US" sz="3600" b="1" dirty="0">
                <a:solidFill>
                  <a:srgbClr val="C00000"/>
                </a:solidFill>
                <a:latin typeface="Arial Black" panose="020B0A04020102020204" pitchFamily="34" charset="0"/>
              </a:rPr>
              <a:t>O</a:t>
            </a:r>
            <a:r>
              <a:rPr lang="en-US" sz="3600" b="1" dirty="0">
                <a:latin typeface="Arial Black" panose="020B0A04020102020204" pitchFamily="34" charset="0"/>
              </a:rPr>
              <a:t>X</a:t>
            </a:r>
          </a:p>
          <a:p>
            <a:pPr algn="ctr"/>
            <a:r>
              <a:rPr lang="en-US" sz="3600" b="1" dirty="0">
                <a:latin typeface="Arial Black" panose="020B0A04020102020204" pitchFamily="34" charset="0"/>
              </a:rPr>
              <a:t>MIS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29972" y="1825625"/>
            <a:ext cx="6484896" cy="3763645"/>
          </a:xfrm>
        </p:spPr>
        <p:txBody>
          <a:bodyPr/>
          <a:lstStyle/>
          <a:p>
            <a:pPr marL="50800" indent="0">
              <a:lnSpc>
                <a:spcPct val="100000"/>
              </a:lnSpc>
              <a:spcBef>
                <a:spcPts val="600"/>
              </a:spcBef>
              <a:spcAft>
                <a:spcPts val="600"/>
              </a:spcAft>
              <a:buNone/>
            </a:pPr>
            <a:r>
              <a:rPr lang="en-US" dirty="0"/>
              <a:t>What</a:t>
            </a:r>
          </a:p>
          <a:p>
            <a:pPr>
              <a:lnSpc>
                <a:spcPct val="100000"/>
              </a:lnSpc>
              <a:spcBef>
                <a:spcPts val="600"/>
              </a:spcBef>
              <a:spcAft>
                <a:spcPts val="600"/>
              </a:spcAft>
            </a:pPr>
            <a:r>
              <a:rPr lang="en-US" b="0" dirty="0"/>
              <a:t>Visual Representation</a:t>
            </a:r>
          </a:p>
          <a:p>
            <a:pPr marL="50800" indent="0">
              <a:lnSpc>
                <a:spcPct val="100000"/>
              </a:lnSpc>
              <a:spcBef>
                <a:spcPts val="600"/>
              </a:spcBef>
              <a:spcAft>
                <a:spcPts val="600"/>
              </a:spcAft>
              <a:buNone/>
            </a:pPr>
            <a:r>
              <a:rPr lang="en-US" dirty="0"/>
              <a:t>Why</a:t>
            </a:r>
          </a:p>
          <a:p>
            <a:pPr>
              <a:lnSpc>
                <a:spcPct val="100000"/>
              </a:lnSpc>
              <a:spcBef>
                <a:spcPts val="600"/>
              </a:spcBef>
              <a:spcAft>
                <a:spcPts val="600"/>
              </a:spcAft>
            </a:pPr>
            <a:r>
              <a:rPr lang="en-US" b="0" dirty="0"/>
              <a:t>Identify Problems</a:t>
            </a:r>
          </a:p>
          <a:p>
            <a:pPr marL="50800" indent="0">
              <a:lnSpc>
                <a:spcPct val="100000"/>
              </a:lnSpc>
              <a:spcBef>
                <a:spcPts val="600"/>
              </a:spcBef>
              <a:spcAft>
                <a:spcPts val="600"/>
              </a:spcAft>
              <a:buNone/>
            </a:pPr>
            <a:r>
              <a:rPr lang="en-US" dirty="0"/>
              <a:t>How?</a:t>
            </a:r>
          </a:p>
          <a:p>
            <a:pPr>
              <a:lnSpc>
                <a:spcPct val="100000"/>
              </a:lnSpc>
              <a:spcBef>
                <a:spcPts val="600"/>
              </a:spcBef>
              <a:spcAft>
                <a:spcPts val="600"/>
              </a:spcAft>
            </a:pPr>
            <a:r>
              <a:rPr lang="en-US" b="0" dirty="0"/>
              <a:t>Draw the “as-is”</a:t>
            </a:r>
          </a:p>
          <a:p>
            <a:pPr>
              <a:lnSpc>
                <a:spcPct val="100000"/>
              </a:lnSpc>
              <a:spcBef>
                <a:spcPts val="600"/>
              </a:spcBef>
              <a:spcAft>
                <a:spcPts val="600"/>
              </a:spcAft>
            </a:pPr>
            <a:endParaRPr lang="en-US" dirty="0"/>
          </a:p>
        </p:txBody>
      </p:sp>
      <p:sp>
        <p:nvSpPr>
          <p:cNvPr id="3" name="Title 2"/>
          <p:cNvSpPr>
            <a:spLocks noGrp="1"/>
          </p:cNvSpPr>
          <p:nvPr>
            <p:ph type="title"/>
          </p:nvPr>
        </p:nvSpPr>
        <p:spPr/>
        <p:txBody>
          <a:bodyPr/>
          <a:lstStyle/>
          <a:p>
            <a:r>
              <a:rPr lang="en-US" dirty="0"/>
              <a:t>Process Mapping</a:t>
            </a:r>
          </a:p>
        </p:txBody>
      </p:sp>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5" name="Rectangle 4"/>
          <p:cNvSpPr/>
          <p:nvPr/>
        </p:nvSpPr>
        <p:spPr>
          <a:xfrm>
            <a:off x="7807569" y="5701055"/>
            <a:ext cx="4374389" cy="246221"/>
          </a:xfrm>
          <a:prstGeom prst="rect">
            <a:avLst/>
          </a:prstGeom>
        </p:spPr>
        <p:txBody>
          <a:bodyPr wrap="square">
            <a:spAutoFit/>
          </a:bodyPr>
          <a:lstStyle/>
          <a:p>
            <a:pPr algn="r"/>
            <a:r>
              <a:rPr lang="en-US" sz="1000" dirty="0"/>
              <a:t>Source: https://creately.com/blog/diagrams/process-mapping-guide/</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0445" t="28732" r="11178"/>
          <a:stretch/>
        </p:blipFill>
        <p:spPr>
          <a:xfrm>
            <a:off x="4066240" y="1714978"/>
            <a:ext cx="8115718" cy="3256444"/>
          </a:xfrm>
          <a:prstGeom prst="rect">
            <a:avLst/>
          </a:prstGeom>
        </p:spPr>
      </p:pic>
    </p:spTree>
    <p:extLst>
      <p:ext uri="{BB962C8B-B14F-4D97-AF65-F5344CB8AC3E}">
        <p14:creationId xmlns:p14="http://schemas.microsoft.com/office/powerpoint/2010/main" val="36171039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29972" y="1295551"/>
            <a:ext cx="6484896" cy="4651724"/>
          </a:xfrm>
        </p:spPr>
        <p:txBody>
          <a:bodyPr/>
          <a:lstStyle/>
          <a:p>
            <a:pPr marL="50800" indent="0">
              <a:buNone/>
            </a:pPr>
            <a:r>
              <a:rPr lang="en-US" dirty="0"/>
              <a:t>How about a diagram???</a:t>
            </a:r>
          </a:p>
          <a:p>
            <a:r>
              <a:rPr lang="en-US" sz="2600" b="0" dirty="0"/>
              <a:t>How fast does the brain process images?</a:t>
            </a:r>
          </a:p>
          <a:p>
            <a:r>
              <a:rPr lang="en-US" sz="2600" b="0" dirty="0"/>
              <a:t>70% of your sensory receptors are in your eyes</a:t>
            </a:r>
          </a:p>
          <a:p>
            <a:r>
              <a:rPr lang="en-US" sz="2600" b="0" dirty="0"/>
              <a:t>50% of your brain is active in visual processing</a:t>
            </a:r>
          </a:p>
          <a:p>
            <a:endParaRPr lang="en-US" dirty="0"/>
          </a:p>
          <a:p>
            <a:endParaRPr lang="en-US" dirty="0"/>
          </a:p>
        </p:txBody>
      </p:sp>
      <p:sp>
        <p:nvSpPr>
          <p:cNvPr id="3" name="Title 2"/>
          <p:cNvSpPr>
            <a:spLocks noGrp="1"/>
          </p:cNvSpPr>
          <p:nvPr>
            <p:ph type="title"/>
          </p:nvPr>
        </p:nvSpPr>
        <p:spPr/>
        <p:txBody>
          <a:bodyPr/>
          <a:lstStyle/>
          <a:p>
            <a:r>
              <a:rPr lang="en-US" dirty="0"/>
              <a:t>What’s a Picture Worth?</a:t>
            </a:r>
          </a:p>
        </p:txBody>
      </p:sp>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878" t="2716" r="4141" b="5907"/>
          <a:stretch/>
        </p:blipFill>
        <p:spPr>
          <a:xfrm>
            <a:off x="6663069" y="1538176"/>
            <a:ext cx="5528931" cy="3934047"/>
          </a:xfrm>
          <a:prstGeom prst="rect">
            <a:avLst/>
          </a:prstGeom>
        </p:spPr>
      </p:pic>
      <p:sp>
        <p:nvSpPr>
          <p:cNvPr id="9" name="Rectangle 8"/>
          <p:cNvSpPr/>
          <p:nvPr/>
        </p:nvSpPr>
        <p:spPr>
          <a:xfrm>
            <a:off x="6663069" y="5701054"/>
            <a:ext cx="5528931" cy="246221"/>
          </a:xfrm>
          <a:prstGeom prst="rect">
            <a:avLst/>
          </a:prstGeom>
        </p:spPr>
        <p:txBody>
          <a:bodyPr wrap="square">
            <a:spAutoFit/>
          </a:bodyPr>
          <a:lstStyle/>
          <a:p>
            <a:pPr algn="r"/>
            <a:r>
              <a:rPr lang="en-US" sz="1000" dirty="0"/>
              <a:t>Source: http://esheninger.blogspot.com/2018/08/a-picture-is-worth-thousand-words.html</a:t>
            </a:r>
          </a:p>
        </p:txBody>
      </p:sp>
      <p:sp>
        <p:nvSpPr>
          <p:cNvPr id="11" name="Rectangle 10"/>
          <p:cNvSpPr/>
          <p:nvPr/>
        </p:nvSpPr>
        <p:spPr>
          <a:xfrm>
            <a:off x="329972" y="5701054"/>
            <a:ext cx="6096000" cy="246221"/>
          </a:xfrm>
          <a:prstGeom prst="rect">
            <a:avLst/>
          </a:prstGeom>
        </p:spPr>
        <p:txBody>
          <a:bodyPr wrap="square">
            <a:spAutoFit/>
          </a:bodyPr>
          <a:lstStyle/>
          <a:p>
            <a:r>
              <a:rPr lang="en-US" sz="1000" dirty="0"/>
              <a:t>Source: https://tax.thomsonreuters.com/blog/the-importance-of-visual-content-marketing-infographic/</a:t>
            </a:r>
          </a:p>
        </p:txBody>
      </p:sp>
    </p:spTree>
    <p:extLst>
      <p:ext uri="{BB962C8B-B14F-4D97-AF65-F5344CB8AC3E}">
        <p14:creationId xmlns:p14="http://schemas.microsoft.com/office/powerpoint/2010/main" val="4025200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29972" y="1295551"/>
            <a:ext cx="4667330" cy="4637416"/>
          </a:xfrm>
        </p:spPr>
        <p:txBody>
          <a:bodyPr/>
          <a:lstStyle/>
          <a:p>
            <a:pPr marL="50800" indent="0">
              <a:buNone/>
            </a:pPr>
            <a:r>
              <a:rPr lang="en-US" dirty="0"/>
              <a:t>Advantages</a:t>
            </a:r>
          </a:p>
          <a:p>
            <a:r>
              <a:rPr lang="en-US" b="0" dirty="0"/>
              <a:t>Identifies who does what &amp; in what order</a:t>
            </a:r>
          </a:p>
          <a:p>
            <a:pPr lvl="1"/>
            <a:r>
              <a:rPr lang="en-US" b="0" dirty="0"/>
              <a:t>Logical &amp; Chronological</a:t>
            </a:r>
          </a:p>
          <a:p>
            <a:pPr lvl="1"/>
            <a:r>
              <a:rPr lang="en-US" b="0" dirty="0"/>
              <a:t>Indicates hand-offs</a:t>
            </a:r>
          </a:p>
          <a:p>
            <a:r>
              <a:rPr lang="en-US" b="0" dirty="0"/>
              <a:t>Versatile</a:t>
            </a:r>
          </a:p>
          <a:p>
            <a:pPr lvl="1"/>
            <a:r>
              <a:rPr lang="en-US" b="0" dirty="0"/>
              <a:t>Applied to other diagrams</a:t>
            </a:r>
          </a:p>
          <a:p>
            <a:pPr lvl="1"/>
            <a:r>
              <a:rPr lang="en-US" b="0" dirty="0"/>
              <a:t>Training tool</a:t>
            </a:r>
            <a:endParaRPr lang="en-US" dirty="0"/>
          </a:p>
          <a:p>
            <a:endParaRPr lang="en-US" dirty="0"/>
          </a:p>
        </p:txBody>
      </p:sp>
      <p:sp>
        <p:nvSpPr>
          <p:cNvPr id="3" name="Title 2"/>
          <p:cNvSpPr>
            <a:spLocks noGrp="1"/>
          </p:cNvSpPr>
          <p:nvPr>
            <p:ph type="title"/>
          </p:nvPr>
        </p:nvSpPr>
        <p:spPr/>
        <p:txBody>
          <a:bodyPr/>
          <a:lstStyle/>
          <a:p>
            <a:r>
              <a:rPr lang="en-US" dirty="0"/>
              <a:t>Swim Lane Diagrams </a:t>
            </a:r>
          </a:p>
        </p:txBody>
      </p:sp>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pic>
        <p:nvPicPr>
          <p:cNvPr id="8" name="Picture 2" descr="Swim Lane Diagram - with Vertical Swimlanes">
            <a:extLst>
              <a:ext uri="{FF2B5EF4-FFF2-40B4-BE49-F238E27FC236}">
                <a16:creationId xmlns:a16="http://schemas.microsoft.com/office/drawing/2014/main" id="{36A9125F-2EFD-454B-8D17-902D3BE499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9926" y="1581665"/>
            <a:ext cx="5688684" cy="4266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94169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Swim Lane Diagrams - symbols</a:t>
            </a:r>
          </a:p>
        </p:txBody>
      </p:sp>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24" name="Text Placeholder 1"/>
          <p:cNvSpPr>
            <a:spLocks noGrp="1"/>
          </p:cNvSpPr>
          <p:nvPr>
            <p:ph type="body" idx="1"/>
          </p:nvPr>
        </p:nvSpPr>
        <p:spPr>
          <a:xfrm>
            <a:off x="1765003" y="1295551"/>
            <a:ext cx="10053615" cy="4666654"/>
          </a:xfrm>
        </p:spPr>
        <p:txBody>
          <a:bodyPr/>
          <a:lstStyle/>
          <a:p>
            <a:pPr>
              <a:lnSpc>
                <a:spcPct val="200000"/>
              </a:lnSpc>
              <a:spcBef>
                <a:spcPts val="0"/>
              </a:spcBef>
            </a:pPr>
            <a:r>
              <a:rPr lang="en-US" dirty="0"/>
              <a:t>A circle signifies the starting and ending of an event in the process</a:t>
            </a:r>
          </a:p>
          <a:p>
            <a:pPr>
              <a:lnSpc>
                <a:spcPct val="200000"/>
              </a:lnSpc>
              <a:spcBef>
                <a:spcPts val="0"/>
              </a:spcBef>
            </a:pPr>
            <a:r>
              <a:rPr lang="en-US" dirty="0"/>
              <a:t>A rectangle represents an activity in the process. </a:t>
            </a:r>
          </a:p>
          <a:p>
            <a:pPr>
              <a:lnSpc>
                <a:spcPct val="200000"/>
              </a:lnSpc>
              <a:spcBef>
                <a:spcPts val="0"/>
              </a:spcBef>
            </a:pPr>
            <a:r>
              <a:rPr lang="en-US" dirty="0"/>
              <a:t>A diamond represents a decision that must be made. </a:t>
            </a:r>
          </a:p>
          <a:p>
            <a:pPr>
              <a:lnSpc>
                <a:spcPct val="200000"/>
              </a:lnSpc>
              <a:spcBef>
                <a:spcPts val="0"/>
              </a:spcBef>
            </a:pPr>
            <a:r>
              <a:rPr lang="en-US" dirty="0"/>
              <a:t>Arrows indicate the flow of the process. </a:t>
            </a:r>
          </a:p>
          <a:p>
            <a:pPr>
              <a:lnSpc>
                <a:spcPct val="200000"/>
              </a:lnSpc>
              <a:spcBef>
                <a:spcPts val="0"/>
              </a:spcBef>
            </a:pPr>
            <a:r>
              <a:rPr lang="en-US" dirty="0"/>
              <a:t>A cylinder represents stored data. </a:t>
            </a:r>
          </a:p>
        </p:txBody>
      </p:sp>
      <p:sp>
        <p:nvSpPr>
          <p:cNvPr id="2" name="Oval 1"/>
          <p:cNvSpPr/>
          <p:nvPr/>
        </p:nvSpPr>
        <p:spPr>
          <a:xfrm>
            <a:off x="682708" y="1634074"/>
            <a:ext cx="523052" cy="5230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472738" y="2441999"/>
            <a:ext cx="1035028" cy="532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iamond 4"/>
          <p:cNvSpPr/>
          <p:nvPr/>
        </p:nvSpPr>
        <p:spPr>
          <a:xfrm>
            <a:off x="450356" y="3259291"/>
            <a:ext cx="1035026" cy="65349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Arrow Connector 6"/>
          <p:cNvCxnSpPr/>
          <p:nvPr/>
        </p:nvCxnSpPr>
        <p:spPr>
          <a:xfrm flipH="1">
            <a:off x="411401" y="4409417"/>
            <a:ext cx="1035027"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2" name="Can 11"/>
          <p:cNvSpPr/>
          <p:nvPr/>
        </p:nvSpPr>
        <p:spPr>
          <a:xfrm>
            <a:off x="606055" y="5002398"/>
            <a:ext cx="645723" cy="571733"/>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626322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Swim Lane Diagrams – Order to Cash (O2C)</a:t>
            </a:r>
          </a:p>
        </p:txBody>
      </p:sp>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24" name="Text Placeholder 1"/>
          <p:cNvSpPr>
            <a:spLocks noGrp="1"/>
          </p:cNvSpPr>
          <p:nvPr>
            <p:ph type="body" idx="1"/>
          </p:nvPr>
        </p:nvSpPr>
        <p:spPr>
          <a:xfrm>
            <a:off x="329972" y="1295551"/>
            <a:ext cx="11328628" cy="4658682"/>
          </a:xfrm>
        </p:spPr>
        <p:txBody>
          <a:bodyPr/>
          <a:lstStyle/>
          <a:p>
            <a:pPr marL="50800" indent="0" algn="just">
              <a:buNone/>
            </a:pPr>
            <a:r>
              <a:rPr lang="en-US" sz="1950" dirty="0"/>
              <a:t>The process starts when the customer contacts Sales to place an order. The person in Sales creates the sales order. As part of doing this, the person in sales first checks to see if the customer has enough available credit to cover the order. They do this by looking up the customer’s credit on a report that is generated by Accounting and sent to Sales every Monday morning. If the customer doesn’t have enough available credit then the person in sales notifies the customer who can then either update or cancel their order. Next the person in sales checks to see if the items being ordered are in stock. They do this by checking a report on inventory that the Warehouse created at the end of each day. If the items being ordered are not in stock then the person in Sales notifies the customer who can then update or cancel their order. If the report indicates the items are in stock then the order goes to the Warehouse where the workers there will pick the order. Since Sales is looking at a report that is only updated at the end of each day, there is a chance that they accepted an order for an item that is not really in stock. If that is the case the Warehouse notifies Sales who then notifies the customer who can update or cancel their order…</a:t>
            </a:r>
          </a:p>
        </p:txBody>
      </p:sp>
    </p:spTree>
    <p:extLst>
      <p:ext uri="{BB962C8B-B14F-4D97-AF65-F5344CB8AC3E}">
        <p14:creationId xmlns:p14="http://schemas.microsoft.com/office/powerpoint/2010/main" val="26715234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Swim Lane Diagrams – Order to Cash (O2C)</a:t>
            </a:r>
          </a:p>
        </p:txBody>
      </p:sp>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24" name="Text Placeholder 1"/>
          <p:cNvSpPr>
            <a:spLocks noGrp="1"/>
          </p:cNvSpPr>
          <p:nvPr>
            <p:ph type="body" idx="1"/>
          </p:nvPr>
        </p:nvSpPr>
        <p:spPr>
          <a:xfrm>
            <a:off x="329972" y="1295551"/>
            <a:ext cx="11328628" cy="4658682"/>
          </a:xfrm>
        </p:spPr>
        <p:txBody>
          <a:bodyPr/>
          <a:lstStyle/>
          <a:p>
            <a:pPr marL="50800" indent="0" algn="just">
              <a:buNone/>
            </a:pPr>
            <a:r>
              <a:rPr lang="en-US" sz="1950" dirty="0"/>
              <a:t>…Once the people in the warehouse pick the order, the people in Accounting have to make sure that the customer actually has enough credit to cover the order. Since the people in Sales use a credit report that is generated on Monday morning, there is a chance that the information on the credit report is old. If the customer doesn’t have enough available credit then Accounting notifies Sales who then notifies the customer who can then choose to update or cancel their order. If the customer has enough available credit then their available credit is reduced by the total cost of the order and the warehouse is notified and they pack and ship the order. As soon as the order is shipped the people in the warehouse notify accounting and accounting generates and sends the invoice to the customer. When the customer pays the invoice the people in Accounting increase the customer’s available credit by the amount of the payment, they post the payment and we’re done.</a:t>
            </a:r>
          </a:p>
        </p:txBody>
      </p:sp>
    </p:spTree>
    <p:extLst>
      <p:ext uri="{BB962C8B-B14F-4D97-AF65-F5344CB8AC3E}">
        <p14:creationId xmlns:p14="http://schemas.microsoft.com/office/powerpoint/2010/main" val="8296449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29972" y="1295551"/>
            <a:ext cx="6484896" cy="4651724"/>
          </a:xfrm>
        </p:spPr>
        <p:txBody>
          <a:bodyPr/>
          <a:lstStyle/>
          <a:p>
            <a:pPr marL="50800" indent="0">
              <a:buNone/>
            </a:pPr>
            <a:r>
              <a:rPr lang="en-US" dirty="0">
                <a:solidFill>
                  <a:srgbClr val="A41E35"/>
                </a:solidFill>
              </a:rPr>
              <a:t>Who</a:t>
            </a:r>
            <a:r>
              <a:rPr lang="en-US" dirty="0"/>
              <a:t> does </a:t>
            </a:r>
            <a:r>
              <a:rPr lang="en-US" dirty="0">
                <a:solidFill>
                  <a:srgbClr val="A41E35"/>
                </a:solidFill>
              </a:rPr>
              <a:t>What</a:t>
            </a:r>
            <a:r>
              <a:rPr lang="en-US" dirty="0"/>
              <a:t> &amp; </a:t>
            </a:r>
            <a:r>
              <a:rPr lang="en-US" dirty="0">
                <a:solidFill>
                  <a:srgbClr val="A41E35"/>
                </a:solidFill>
              </a:rPr>
              <a:t>When</a:t>
            </a:r>
          </a:p>
          <a:p>
            <a:r>
              <a:rPr lang="en-US" sz="2600" b="0" dirty="0"/>
              <a:t>Overview example</a:t>
            </a:r>
            <a:endParaRPr lang="en-US" dirty="0"/>
          </a:p>
        </p:txBody>
      </p:sp>
      <p:sp>
        <p:nvSpPr>
          <p:cNvPr id="3" name="Title 2"/>
          <p:cNvSpPr>
            <a:spLocks noGrp="1"/>
          </p:cNvSpPr>
          <p:nvPr>
            <p:ph type="title"/>
          </p:nvPr>
        </p:nvSpPr>
        <p:spPr/>
        <p:txBody>
          <a:bodyPr/>
          <a:lstStyle/>
          <a:p>
            <a:r>
              <a:rPr lang="en-US" dirty="0"/>
              <a:t>Swim Lane Diagrams – Order to Cash (O2C)</a:t>
            </a:r>
          </a:p>
        </p:txBody>
      </p:sp>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1" y="1295551"/>
            <a:ext cx="8131596" cy="4456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0973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29972" y="1295551"/>
            <a:ext cx="6484896" cy="4651724"/>
          </a:xfrm>
        </p:spPr>
        <p:txBody>
          <a:bodyPr/>
          <a:lstStyle/>
          <a:p>
            <a:pPr marL="50800" indent="0">
              <a:buNone/>
            </a:pPr>
            <a:r>
              <a:rPr lang="en-US" dirty="0">
                <a:solidFill>
                  <a:srgbClr val="A41E35"/>
                </a:solidFill>
              </a:rPr>
              <a:t>Who</a:t>
            </a:r>
            <a:r>
              <a:rPr lang="en-US" dirty="0"/>
              <a:t> does </a:t>
            </a:r>
            <a:r>
              <a:rPr lang="en-US" dirty="0">
                <a:solidFill>
                  <a:srgbClr val="A41E35"/>
                </a:solidFill>
              </a:rPr>
              <a:t>What</a:t>
            </a:r>
            <a:r>
              <a:rPr lang="en-US" dirty="0"/>
              <a:t> &amp; </a:t>
            </a:r>
            <a:r>
              <a:rPr lang="en-US" dirty="0">
                <a:solidFill>
                  <a:srgbClr val="A41E35"/>
                </a:solidFill>
              </a:rPr>
              <a:t>When</a:t>
            </a:r>
          </a:p>
          <a:p>
            <a:r>
              <a:rPr lang="en-US" sz="2600" b="0" dirty="0"/>
              <a:t>Complexity added</a:t>
            </a:r>
          </a:p>
          <a:p>
            <a:r>
              <a:rPr lang="en-US" sz="2600" b="0" dirty="0"/>
              <a:t>Legacy system</a:t>
            </a:r>
          </a:p>
          <a:p>
            <a:endParaRPr lang="en-US" dirty="0"/>
          </a:p>
        </p:txBody>
      </p:sp>
      <p:sp>
        <p:nvSpPr>
          <p:cNvPr id="3" name="Title 2"/>
          <p:cNvSpPr>
            <a:spLocks noGrp="1"/>
          </p:cNvSpPr>
          <p:nvPr>
            <p:ph type="title"/>
          </p:nvPr>
        </p:nvSpPr>
        <p:spPr/>
        <p:txBody>
          <a:bodyPr/>
          <a:lstStyle/>
          <a:p>
            <a:r>
              <a:rPr lang="en-US" dirty="0"/>
              <a:t>Swim Lane Diagrams – Order to Cash (O2C)</a:t>
            </a:r>
          </a:p>
        </p:txBody>
      </p:sp>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5979" y="1298603"/>
            <a:ext cx="7491818" cy="4648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023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378857" y="2438400"/>
            <a:ext cx="4717143" cy="3150869"/>
          </a:xfrm>
        </p:spPr>
        <p:txBody>
          <a:bodyPr/>
          <a:lstStyle/>
          <a:p>
            <a:r>
              <a:rPr lang="en-US" dirty="0"/>
              <a:t>Ashlin Cheriyan </a:t>
            </a:r>
          </a:p>
          <a:p>
            <a:pPr marL="50800" indent="0">
              <a:buNone/>
            </a:pPr>
            <a:r>
              <a:rPr lang="en-US" b="0" dirty="0">
                <a:hlinkClick r:id="rId3"/>
              </a:rPr>
              <a:t>ashlin.bc@temple.edu</a:t>
            </a:r>
            <a:endParaRPr lang="en-US" b="0" dirty="0"/>
          </a:p>
          <a:p>
            <a:pPr marL="50800" indent="0">
              <a:buNone/>
            </a:pPr>
            <a:r>
              <a:rPr lang="en-US" dirty="0"/>
              <a:t>Office Hours: by appointment</a:t>
            </a:r>
          </a:p>
        </p:txBody>
      </p:sp>
      <p:sp>
        <p:nvSpPr>
          <p:cNvPr id="3" name="Title 2"/>
          <p:cNvSpPr>
            <a:spLocks noGrp="1"/>
          </p:cNvSpPr>
          <p:nvPr>
            <p:ph type="title"/>
          </p:nvPr>
        </p:nvSpPr>
        <p:spPr>
          <a:xfrm>
            <a:off x="329972" y="556896"/>
            <a:ext cx="11862028" cy="1145222"/>
          </a:xfrm>
        </p:spPr>
        <p:txBody>
          <a:bodyPr/>
          <a:lstStyle/>
          <a:p>
            <a:r>
              <a:rPr lang="en-US" dirty="0"/>
              <a:t>Course Support: </a:t>
            </a:r>
            <a:r>
              <a:rPr lang="en-US" sz="3000" dirty="0"/>
              <a:t>Information Technology Assistants (</a:t>
            </a:r>
            <a:r>
              <a:rPr lang="en-US" sz="3000" dirty="0" err="1"/>
              <a:t>ITAs</a:t>
            </a:r>
            <a:r>
              <a:rPr lang="en-US" sz="3000" dirty="0"/>
              <a:t>)</a:t>
            </a:r>
          </a:p>
        </p:txBody>
      </p:sp>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pic>
        <p:nvPicPr>
          <p:cNvPr id="11" name="Content Placeholder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8108" y="2227609"/>
            <a:ext cx="1969834" cy="2959676"/>
          </a:xfrm>
          <a:prstGeom prst="rect">
            <a:avLst/>
          </a:prstGeom>
          <a:ln w="228600" cap="sq" cmpd="thickThin">
            <a:solidFill>
              <a:srgbClr val="A20B33"/>
            </a:solidFill>
            <a:prstDash val="solid"/>
            <a:miter lim="800000"/>
          </a:ln>
          <a:effectLst>
            <a:innerShdw blurRad="76200">
              <a:srgbClr val="000000"/>
            </a:innerShdw>
          </a:effectLst>
        </p:spPr>
      </p:pic>
    </p:spTree>
    <p:extLst>
      <p:ext uri="{BB962C8B-B14F-4D97-AF65-F5344CB8AC3E}">
        <p14:creationId xmlns:p14="http://schemas.microsoft.com/office/powerpoint/2010/main" val="19603797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Swim Lane Diagrams – Create your own</a:t>
            </a:r>
          </a:p>
        </p:txBody>
      </p:sp>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graphicFrame>
        <p:nvGraphicFramePr>
          <p:cNvPr id="19" name="Table 18"/>
          <p:cNvGraphicFramePr>
            <a:graphicFrameLocks noGrp="1"/>
          </p:cNvGraphicFramePr>
          <p:nvPr/>
        </p:nvGraphicFramePr>
        <p:xfrm>
          <a:off x="457200" y="1297173"/>
          <a:ext cx="11020280" cy="3965944"/>
        </p:xfrm>
        <a:graphic>
          <a:graphicData uri="http://schemas.openxmlformats.org/drawingml/2006/table">
            <a:tbl>
              <a:tblPr/>
              <a:tblGrid>
                <a:gridCol w="11020280">
                  <a:extLst>
                    <a:ext uri="{9D8B030D-6E8A-4147-A177-3AD203B41FA5}">
                      <a16:colId xmlns:a16="http://schemas.microsoft.com/office/drawing/2014/main" val="2556019466"/>
                    </a:ext>
                  </a:extLst>
                </a:gridCol>
              </a:tblGrid>
              <a:tr h="3965944">
                <a:tc>
                  <a:txBody>
                    <a:bodyPr/>
                    <a:lstStyle/>
                    <a:p>
                      <a:endParaRPr 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2251532522"/>
                  </a:ext>
                </a:extLst>
              </a:tr>
            </a:tbl>
          </a:graphicData>
        </a:graphic>
      </p:graphicFrame>
      <p:graphicFrame>
        <p:nvGraphicFramePr>
          <p:cNvPr id="20" name="Table 19"/>
          <p:cNvGraphicFramePr>
            <a:graphicFrameLocks noGrp="1"/>
          </p:cNvGraphicFramePr>
          <p:nvPr/>
        </p:nvGraphicFramePr>
        <p:xfrm>
          <a:off x="1526139" y="1297173"/>
          <a:ext cx="9951342" cy="311514"/>
        </p:xfrm>
        <a:graphic>
          <a:graphicData uri="http://schemas.openxmlformats.org/drawingml/2006/table">
            <a:tbl>
              <a:tblPr/>
              <a:tblGrid>
                <a:gridCol w="9951342">
                  <a:extLst>
                    <a:ext uri="{9D8B030D-6E8A-4147-A177-3AD203B41FA5}">
                      <a16:colId xmlns:a16="http://schemas.microsoft.com/office/drawing/2014/main" val="1073891770"/>
                    </a:ext>
                  </a:extLst>
                </a:gridCol>
              </a:tblGrid>
              <a:tr h="311514">
                <a:tc>
                  <a:txBody>
                    <a:bodyPr/>
                    <a:lstStyle/>
                    <a:p>
                      <a:pPr algn="ctr"/>
                      <a:r>
                        <a:rPr lang="en-US" dirty="0"/>
                        <a:t>Title</a:t>
                      </a:r>
                      <a:r>
                        <a:rPr lang="en-US" baseline="0" dirty="0"/>
                        <a:t> of the Process you are documenting</a:t>
                      </a:r>
                      <a:endParaRPr 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419331193"/>
                  </a:ext>
                </a:extLst>
              </a:tr>
            </a:tbl>
          </a:graphicData>
        </a:graphic>
      </p:graphicFrame>
      <p:graphicFrame>
        <p:nvGraphicFramePr>
          <p:cNvPr id="21" name="Table 20"/>
          <p:cNvGraphicFramePr>
            <a:graphicFrameLocks noGrp="1"/>
          </p:cNvGraphicFramePr>
          <p:nvPr/>
        </p:nvGraphicFramePr>
        <p:xfrm>
          <a:off x="457201" y="1605198"/>
          <a:ext cx="1073888" cy="3647706"/>
        </p:xfrm>
        <a:graphic>
          <a:graphicData uri="http://schemas.openxmlformats.org/drawingml/2006/table">
            <a:tbl>
              <a:tblPr/>
              <a:tblGrid>
                <a:gridCol w="1073888">
                  <a:extLst>
                    <a:ext uri="{9D8B030D-6E8A-4147-A177-3AD203B41FA5}">
                      <a16:colId xmlns:a16="http://schemas.microsoft.com/office/drawing/2014/main" val="4036844571"/>
                    </a:ext>
                  </a:extLst>
                </a:gridCol>
              </a:tblGrid>
              <a:tr h="3647706">
                <a:tc>
                  <a:txBody>
                    <a:bodyPr/>
                    <a:lstStyle/>
                    <a:p>
                      <a:endParaRPr 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331558677"/>
                  </a:ext>
                </a:extLst>
              </a:tr>
            </a:tbl>
          </a:graphicData>
        </a:graphic>
      </p:graphicFrame>
      <p:graphicFrame>
        <p:nvGraphicFramePr>
          <p:cNvPr id="22" name="Table 21"/>
          <p:cNvGraphicFramePr>
            <a:graphicFrameLocks noGrp="1"/>
          </p:cNvGraphicFramePr>
          <p:nvPr/>
        </p:nvGraphicFramePr>
        <p:xfrm>
          <a:off x="457200" y="1297174"/>
          <a:ext cx="1068938" cy="311513"/>
        </p:xfrm>
        <a:graphic>
          <a:graphicData uri="http://schemas.openxmlformats.org/drawingml/2006/table">
            <a:tbl>
              <a:tblPr/>
              <a:tblGrid>
                <a:gridCol w="1068938">
                  <a:extLst>
                    <a:ext uri="{9D8B030D-6E8A-4147-A177-3AD203B41FA5}">
                      <a16:colId xmlns:a16="http://schemas.microsoft.com/office/drawing/2014/main" val="929155755"/>
                    </a:ext>
                  </a:extLst>
                </a:gridCol>
              </a:tblGrid>
              <a:tr h="311513">
                <a:tc>
                  <a:txBody>
                    <a:bodyPr/>
                    <a:lstStyle/>
                    <a:p>
                      <a:pPr algn="ctr"/>
                      <a:r>
                        <a:rPr lang="en-US" dirty="0"/>
                        <a:t>Actors</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3322950894"/>
                  </a:ext>
                </a:extLst>
              </a:tr>
            </a:tbl>
          </a:graphicData>
        </a:graphic>
      </p:graphicFrame>
      <p:graphicFrame>
        <p:nvGraphicFramePr>
          <p:cNvPr id="23" name="Table 22"/>
          <p:cNvGraphicFramePr>
            <a:graphicFrameLocks noGrp="1"/>
          </p:cNvGraphicFramePr>
          <p:nvPr/>
        </p:nvGraphicFramePr>
        <p:xfrm>
          <a:off x="1526135" y="1605197"/>
          <a:ext cx="9951343" cy="914405"/>
        </p:xfrm>
        <a:graphic>
          <a:graphicData uri="http://schemas.openxmlformats.org/drawingml/2006/table">
            <a:tbl>
              <a:tblPr/>
              <a:tblGrid>
                <a:gridCol w="9951343">
                  <a:extLst>
                    <a:ext uri="{9D8B030D-6E8A-4147-A177-3AD203B41FA5}">
                      <a16:colId xmlns:a16="http://schemas.microsoft.com/office/drawing/2014/main" val="2786949182"/>
                    </a:ext>
                  </a:extLst>
                </a:gridCol>
              </a:tblGrid>
              <a:tr h="914405">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2690191734"/>
                  </a:ext>
                </a:extLst>
              </a:tr>
            </a:tbl>
          </a:graphicData>
        </a:graphic>
      </p:graphicFrame>
      <p:graphicFrame>
        <p:nvGraphicFramePr>
          <p:cNvPr id="25" name="Table 24"/>
          <p:cNvGraphicFramePr>
            <a:graphicFrameLocks noGrp="1"/>
          </p:cNvGraphicFramePr>
          <p:nvPr/>
        </p:nvGraphicFramePr>
        <p:xfrm>
          <a:off x="1526137" y="2514488"/>
          <a:ext cx="9951342" cy="914405"/>
        </p:xfrm>
        <a:graphic>
          <a:graphicData uri="http://schemas.openxmlformats.org/drawingml/2006/table">
            <a:tbl>
              <a:tblPr/>
              <a:tblGrid>
                <a:gridCol w="9951342">
                  <a:extLst>
                    <a:ext uri="{9D8B030D-6E8A-4147-A177-3AD203B41FA5}">
                      <a16:colId xmlns:a16="http://schemas.microsoft.com/office/drawing/2014/main" val="2786949182"/>
                    </a:ext>
                  </a:extLst>
                </a:gridCol>
              </a:tblGrid>
              <a:tr h="914405">
                <a:tc>
                  <a:txBody>
                    <a:bodyPr/>
                    <a:lstStyle/>
                    <a:p>
                      <a:endParaRPr 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2690191734"/>
                  </a:ext>
                </a:extLst>
              </a:tr>
            </a:tbl>
          </a:graphicData>
        </a:graphic>
      </p:graphicFrame>
      <p:graphicFrame>
        <p:nvGraphicFramePr>
          <p:cNvPr id="26" name="Table 25"/>
          <p:cNvGraphicFramePr>
            <a:graphicFrameLocks noGrp="1"/>
          </p:cNvGraphicFramePr>
          <p:nvPr/>
        </p:nvGraphicFramePr>
        <p:xfrm>
          <a:off x="1526137" y="3431436"/>
          <a:ext cx="9951341" cy="914405"/>
        </p:xfrm>
        <a:graphic>
          <a:graphicData uri="http://schemas.openxmlformats.org/drawingml/2006/table">
            <a:tbl>
              <a:tblPr/>
              <a:tblGrid>
                <a:gridCol w="9951341">
                  <a:extLst>
                    <a:ext uri="{9D8B030D-6E8A-4147-A177-3AD203B41FA5}">
                      <a16:colId xmlns:a16="http://schemas.microsoft.com/office/drawing/2014/main" val="2786949182"/>
                    </a:ext>
                  </a:extLst>
                </a:gridCol>
              </a:tblGrid>
              <a:tr h="914405">
                <a:tc>
                  <a:txBody>
                    <a:bodyPr/>
                    <a:lstStyle/>
                    <a:p>
                      <a:endParaRPr 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2690191734"/>
                  </a:ext>
                </a:extLst>
              </a:tr>
            </a:tbl>
          </a:graphicData>
        </a:graphic>
      </p:graphicFrame>
      <p:graphicFrame>
        <p:nvGraphicFramePr>
          <p:cNvPr id="27" name="Table 26"/>
          <p:cNvGraphicFramePr>
            <a:graphicFrameLocks noGrp="1"/>
          </p:cNvGraphicFramePr>
          <p:nvPr/>
        </p:nvGraphicFramePr>
        <p:xfrm>
          <a:off x="457200" y="1605196"/>
          <a:ext cx="1068358" cy="911825"/>
        </p:xfrm>
        <a:graphic>
          <a:graphicData uri="http://schemas.openxmlformats.org/drawingml/2006/table">
            <a:tbl>
              <a:tblPr/>
              <a:tblGrid>
                <a:gridCol w="1068358">
                  <a:extLst>
                    <a:ext uri="{9D8B030D-6E8A-4147-A177-3AD203B41FA5}">
                      <a16:colId xmlns:a16="http://schemas.microsoft.com/office/drawing/2014/main" val="4205454827"/>
                    </a:ext>
                  </a:extLst>
                </a:gridCol>
              </a:tblGrid>
              <a:tr h="911825">
                <a:tc>
                  <a:txBody>
                    <a:bodyPr/>
                    <a:lstStyle/>
                    <a:p>
                      <a:pPr algn="ctr"/>
                      <a:endParaRPr lang="en-US" dirty="0"/>
                    </a:p>
                    <a:p>
                      <a:pPr algn="ctr"/>
                      <a:r>
                        <a:rPr lang="en-US" dirty="0"/>
                        <a:t>Actor 1</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3374220575"/>
                  </a:ext>
                </a:extLst>
              </a:tr>
            </a:tbl>
          </a:graphicData>
        </a:graphic>
      </p:graphicFrame>
      <p:graphicFrame>
        <p:nvGraphicFramePr>
          <p:cNvPr id="28" name="Table 27"/>
          <p:cNvGraphicFramePr>
            <a:graphicFrameLocks noGrp="1"/>
          </p:cNvGraphicFramePr>
          <p:nvPr/>
        </p:nvGraphicFramePr>
        <p:xfrm>
          <a:off x="1525559" y="4339770"/>
          <a:ext cx="9951918" cy="914405"/>
        </p:xfrm>
        <a:graphic>
          <a:graphicData uri="http://schemas.openxmlformats.org/drawingml/2006/table">
            <a:tbl>
              <a:tblPr/>
              <a:tblGrid>
                <a:gridCol w="9951918">
                  <a:extLst>
                    <a:ext uri="{9D8B030D-6E8A-4147-A177-3AD203B41FA5}">
                      <a16:colId xmlns:a16="http://schemas.microsoft.com/office/drawing/2014/main" val="2786949182"/>
                    </a:ext>
                  </a:extLst>
                </a:gridCol>
              </a:tblGrid>
              <a:tr h="914405">
                <a:tc>
                  <a:txBody>
                    <a:bodyPr/>
                    <a:lstStyle/>
                    <a:p>
                      <a:endParaRPr 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2690191734"/>
                  </a:ext>
                </a:extLst>
              </a:tr>
            </a:tbl>
          </a:graphicData>
        </a:graphic>
      </p:graphicFrame>
      <p:graphicFrame>
        <p:nvGraphicFramePr>
          <p:cNvPr id="29" name="Table 28"/>
          <p:cNvGraphicFramePr>
            <a:graphicFrameLocks noGrp="1"/>
          </p:cNvGraphicFramePr>
          <p:nvPr/>
        </p:nvGraphicFramePr>
        <p:xfrm>
          <a:off x="457200" y="2517020"/>
          <a:ext cx="1073887" cy="910915"/>
        </p:xfrm>
        <a:graphic>
          <a:graphicData uri="http://schemas.openxmlformats.org/drawingml/2006/table">
            <a:tbl>
              <a:tblPr/>
              <a:tblGrid>
                <a:gridCol w="1073887">
                  <a:extLst>
                    <a:ext uri="{9D8B030D-6E8A-4147-A177-3AD203B41FA5}">
                      <a16:colId xmlns:a16="http://schemas.microsoft.com/office/drawing/2014/main" val="4205454827"/>
                    </a:ext>
                  </a:extLst>
                </a:gridCol>
              </a:tblGrid>
              <a:tr h="910915">
                <a:tc>
                  <a:txBody>
                    <a:bodyPr/>
                    <a:lstStyle/>
                    <a:p>
                      <a:pPr algn="ctr"/>
                      <a:endParaRPr lang="en-US" dirty="0"/>
                    </a:p>
                    <a:p>
                      <a:pPr algn="ctr"/>
                      <a:r>
                        <a:rPr lang="en-US" dirty="0"/>
                        <a:t>Actor 2</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3374220575"/>
                  </a:ext>
                </a:extLst>
              </a:tr>
            </a:tbl>
          </a:graphicData>
        </a:graphic>
      </p:graphicFrame>
      <p:graphicFrame>
        <p:nvGraphicFramePr>
          <p:cNvPr id="30" name="Table 29"/>
          <p:cNvGraphicFramePr>
            <a:graphicFrameLocks noGrp="1"/>
          </p:cNvGraphicFramePr>
          <p:nvPr/>
        </p:nvGraphicFramePr>
        <p:xfrm>
          <a:off x="457200" y="3427898"/>
          <a:ext cx="1073888" cy="917943"/>
        </p:xfrm>
        <a:graphic>
          <a:graphicData uri="http://schemas.openxmlformats.org/drawingml/2006/table">
            <a:tbl>
              <a:tblPr/>
              <a:tblGrid>
                <a:gridCol w="1073888">
                  <a:extLst>
                    <a:ext uri="{9D8B030D-6E8A-4147-A177-3AD203B41FA5}">
                      <a16:colId xmlns:a16="http://schemas.microsoft.com/office/drawing/2014/main" val="4205454827"/>
                    </a:ext>
                  </a:extLst>
                </a:gridCol>
              </a:tblGrid>
              <a:tr h="917943">
                <a:tc>
                  <a:txBody>
                    <a:bodyPr/>
                    <a:lstStyle/>
                    <a:p>
                      <a:pPr algn="ctr"/>
                      <a:endParaRPr lang="en-US" dirty="0"/>
                    </a:p>
                    <a:p>
                      <a:pPr algn="ctr"/>
                      <a:r>
                        <a:rPr lang="en-US" dirty="0"/>
                        <a:t>Actor 3</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3374220575"/>
                  </a:ext>
                </a:extLst>
              </a:tr>
            </a:tbl>
          </a:graphicData>
        </a:graphic>
      </p:graphicFrame>
      <p:graphicFrame>
        <p:nvGraphicFramePr>
          <p:cNvPr id="31" name="Table 30"/>
          <p:cNvGraphicFramePr>
            <a:graphicFrameLocks noGrp="1"/>
          </p:cNvGraphicFramePr>
          <p:nvPr/>
        </p:nvGraphicFramePr>
        <p:xfrm>
          <a:off x="457200" y="4348751"/>
          <a:ext cx="1068356" cy="914366"/>
        </p:xfrm>
        <a:graphic>
          <a:graphicData uri="http://schemas.openxmlformats.org/drawingml/2006/table">
            <a:tbl>
              <a:tblPr/>
              <a:tblGrid>
                <a:gridCol w="1068356">
                  <a:extLst>
                    <a:ext uri="{9D8B030D-6E8A-4147-A177-3AD203B41FA5}">
                      <a16:colId xmlns:a16="http://schemas.microsoft.com/office/drawing/2014/main" val="4205454827"/>
                    </a:ext>
                  </a:extLst>
                </a:gridCol>
              </a:tblGrid>
              <a:tr h="914366">
                <a:tc>
                  <a:txBody>
                    <a:bodyPr/>
                    <a:lstStyle/>
                    <a:p>
                      <a:pPr algn="ctr"/>
                      <a:endParaRPr lang="en-US" dirty="0"/>
                    </a:p>
                    <a:p>
                      <a:pPr algn="ctr"/>
                      <a:r>
                        <a:rPr lang="en-US" dirty="0"/>
                        <a:t>Actor 4</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3374220575"/>
                  </a:ext>
                </a:extLst>
              </a:tr>
            </a:tbl>
          </a:graphicData>
        </a:graphic>
      </p:graphicFrame>
      <p:sp>
        <p:nvSpPr>
          <p:cNvPr id="32" name="Oval 31"/>
          <p:cNvSpPr/>
          <p:nvPr/>
        </p:nvSpPr>
        <p:spPr>
          <a:xfrm>
            <a:off x="1799127" y="1742912"/>
            <a:ext cx="523052" cy="5230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p:cNvSpPr/>
          <p:nvPr/>
        </p:nvSpPr>
        <p:spPr>
          <a:xfrm>
            <a:off x="10826921" y="4518220"/>
            <a:ext cx="523052" cy="5230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4" name="Straight Arrow Connector 33"/>
          <p:cNvCxnSpPr/>
          <p:nvPr/>
        </p:nvCxnSpPr>
        <p:spPr>
          <a:xfrm>
            <a:off x="3361945" y="2969589"/>
            <a:ext cx="697555"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2844431" y="1723990"/>
            <a:ext cx="1035028" cy="532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Diamond 38"/>
          <p:cNvSpPr/>
          <p:nvPr/>
        </p:nvSpPr>
        <p:spPr>
          <a:xfrm>
            <a:off x="4048688" y="2642844"/>
            <a:ext cx="1035026" cy="65349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1" name="Straight Arrow Connector 40"/>
          <p:cNvCxnSpPr/>
          <p:nvPr/>
        </p:nvCxnSpPr>
        <p:spPr>
          <a:xfrm>
            <a:off x="5073081" y="2962487"/>
            <a:ext cx="530203"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4554856" y="3145138"/>
            <a:ext cx="0" cy="56750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4059500" y="3708844"/>
            <a:ext cx="1035028" cy="532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9" name="Straight Connector 48"/>
          <p:cNvCxnSpPr/>
          <p:nvPr/>
        </p:nvCxnSpPr>
        <p:spPr>
          <a:xfrm>
            <a:off x="3361945" y="2257681"/>
            <a:ext cx="0" cy="726072"/>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2314228" y="1975583"/>
            <a:ext cx="530203"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53" name="Rectangle 52"/>
          <p:cNvSpPr/>
          <p:nvPr/>
        </p:nvSpPr>
        <p:spPr>
          <a:xfrm>
            <a:off x="5611107" y="2686952"/>
            <a:ext cx="1035028" cy="532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5611107" y="4539723"/>
            <a:ext cx="1035028" cy="532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8" name="Straight Connector 57"/>
          <p:cNvCxnSpPr/>
          <p:nvPr/>
        </p:nvCxnSpPr>
        <p:spPr>
          <a:xfrm>
            <a:off x="4566202" y="4241263"/>
            <a:ext cx="10812" cy="538483"/>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4554856" y="4805932"/>
            <a:ext cx="1056251"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63" name="Rectangle 62"/>
          <p:cNvSpPr/>
          <p:nvPr/>
        </p:nvSpPr>
        <p:spPr>
          <a:xfrm>
            <a:off x="7263481" y="4533163"/>
            <a:ext cx="1035028" cy="532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63"/>
          <p:cNvSpPr/>
          <p:nvPr/>
        </p:nvSpPr>
        <p:spPr>
          <a:xfrm>
            <a:off x="8915855" y="4514590"/>
            <a:ext cx="1035028" cy="532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Diamond 64"/>
          <p:cNvSpPr/>
          <p:nvPr/>
        </p:nvSpPr>
        <p:spPr>
          <a:xfrm>
            <a:off x="7197558" y="2626762"/>
            <a:ext cx="1035026" cy="65349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7" name="Straight Arrow Connector 66"/>
          <p:cNvCxnSpPr>
            <a:stCxn id="65" idx="2"/>
            <a:endCxn id="47" idx="3"/>
          </p:cNvCxnSpPr>
          <p:nvPr/>
        </p:nvCxnSpPr>
        <p:spPr>
          <a:xfrm flipH="1">
            <a:off x="5094528" y="3280252"/>
            <a:ext cx="2620543" cy="69480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6646135" y="2956549"/>
            <a:ext cx="530203"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a:off x="6646135" y="4796972"/>
            <a:ext cx="617346"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a:off x="8298509" y="4779746"/>
            <a:ext cx="617346"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9950883" y="4763713"/>
            <a:ext cx="876038" cy="1603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7699407" y="1893373"/>
            <a:ext cx="0" cy="726072"/>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flipH="1">
            <a:off x="3879459" y="1924962"/>
            <a:ext cx="3819371" cy="148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44399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6"/>
          <p:cNvSpPr txBox="1">
            <a:spLocks noGrp="1"/>
          </p:cNvSpPr>
          <p:nvPr>
            <p:ph type="ctrTitle"/>
          </p:nvPr>
        </p:nvSpPr>
        <p:spPr>
          <a:xfrm>
            <a:off x="2643849" y="2359971"/>
            <a:ext cx="6904182" cy="1578300"/>
          </a:xfrm>
          <a:prstGeom prst="rect">
            <a:avLst/>
          </a:prstGeom>
          <a:noFill/>
          <a:ln>
            <a:noFill/>
          </a:ln>
        </p:spPr>
        <p:txBody>
          <a:bodyPr spcFirstLastPara="1" wrap="square" lIns="91425" tIns="45700" rIns="91425" bIns="45700" anchor="b" anchorCtr="0">
            <a:noAutofit/>
          </a:bodyPr>
          <a:lstStyle/>
          <a:p>
            <a:pPr lvl="0"/>
            <a:r>
              <a:rPr lang="en-US" dirty="0"/>
              <a:t>Information Systems in Organizations</a:t>
            </a:r>
            <a:endParaRPr dirty="0"/>
          </a:p>
        </p:txBody>
      </p:sp>
      <p:sp>
        <p:nvSpPr>
          <p:cNvPr id="104" name="Google Shape;104;p16"/>
          <p:cNvSpPr txBox="1">
            <a:spLocks noGrp="1"/>
          </p:cNvSpPr>
          <p:nvPr>
            <p:ph type="subTitle" idx="1"/>
          </p:nvPr>
        </p:nvSpPr>
        <p:spPr>
          <a:xfrm>
            <a:off x="605791" y="4367848"/>
            <a:ext cx="10980300" cy="8274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A41E35"/>
              </a:buClr>
              <a:buSzPts val="2500"/>
              <a:buFont typeface="Arial"/>
              <a:buNone/>
            </a:pPr>
            <a:r>
              <a:rPr lang="en-US" dirty="0"/>
              <a:t>Swim Lane Diagrams #1</a:t>
            </a:r>
          </a:p>
          <a:p>
            <a:pPr marL="0" marR="0" lvl="0" indent="0" algn="ctr" rtl="0">
              <a:lnSpc>
                <a:spcPct val="90000"/>
              </a:lnSpc>
              <a:spcBef>
                <a:spcPts val="0"/>
              </a:spcBef>
              <a:spcAft>
                <a:spcPts val="0"/>
              </a:spcAft>
              <a:buClr>
                <a:srgbClr val="A41E35"/>
              </a:buClr>
              <a:buSzPts val="2500"/>
              <a:buFont typeface="Arial"/>
              <a:buNone/>
            </a:pPr>
            <a:r>
              <a:rPr lang="en-US" dirty="0"/>
              <a:t>In-Class Activity</a:t>
            </a:r>
            <a:endParaRPr dirty="0"/>
          </a:p>
        </p:txBody>
      </p:sp>
      <p:cxnSp>
        <p:nvCxnSpPr>
          <p:cNvPr id="105" name="Google Shape;105;p16"/>
          <p:cNvCxnSpPr/>
          <p:nvPr/>
        </p:nvCxnSpPr>
        <p:spPr>
          <a:xfrm>
            <a:off x="5433060" y="4081463"/>
            <a:ext cx="1325880" cy="0"/>
          </a:xfrm>
          <a:prstGeom prst="straightConnector1">
            <a:avLst/>
          </a:prstGeom>
          <a:noFill/>
          <a:ln w="63500" cap="flat" cmpd="sng">
            <a:solidFill>
              <a:schemeClr val="lt1"/>
            </a:solidFill>
            <a:prstDash val="solid"/>
            <a:miter lim="800000"/>
            <a:headEnd type="none" w="sm" len="sm"/>
            <a:tailEnd type="none" w="sm" len="sm"/>
          </a:ln>
        </p:spPr>
      </p:cxnSp>
      <p:sp>
        <p:nvSpPr>
          <p:cNvPr id="7" name="Rectangle 6"/>
          <p:cNvSpPr/>
          <p:nvPr/>
        </p:nvSpPr>
        <p:spPr>
          <a:xfrm>
            <a:off x="5172304" y="5264722"/>
            <a:ext cx="1847272" cy="107141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Black" panose="020B0A04020102020204" pitchFamily="34" charset="0"/>
              </a:rPr>
              <a:t>F</a:t>
            </a:r>
            <a:r>
              <a:rPr lang="en-US" sz="3600" b="1" dirty="0">
                <a:solidFill>
                  <a:srgbClr val="C00000"/>
                </a:solidFill>
                <a:latin typeface="Arial Black" panose="020B0A04020102020204" pitchFamily="34" charset="0"/>
              </a:rPr>
              <a:t>O</a:t>
            </a:r>
            <a:r>
              <a:rPr lang="en-US" sz="3600" b="1" dirty="0">
                <a:latin typeface="Arial Black" panose="020B0A04020102020204" pitchFamily="34" charset="0"/>
              </a:rPr>
              <a:t>X</a:t>
            </a:r>
          </a:p>
          <a:p>
            <a:pPr algn="ctr"/>
            <a:r>
              <a:rPr lang="en-US" sz="3600" b="1" dirty="0">
                <a:latin typeface="Arial Black" panose="020B0A04020102020204" pitchFamily="34" charset="0"/>
              </a:rPr>
              <a:t>MIS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29972" y="811450"/>
            <a:ext cx="8308833" cy="4919278"/>
          </a:xfrm>
        </p:spPr>
        <p:txBody>
          <a:bodyPr/>
          <a:lstStyle/>
          <a:p>
            <a:r>
              <a:rPr lang="en-US" dirty="0"/>
              <a:t>What?</a:t>
            </a:r>
          </a:p>
          <a:p>
            <a:pPr lvl="1"/>
            <a:r>
              <a:rPr lang="en-US" dirty="0"/>
              <a:t>Interpret a swim lane diagram</a:t>
            </a:r>
          </a:p>
          <a:p>
            <a:pPr lvl="1"/>
            <a:r>
              <a:rPr lang="en-US" dirty="0"/>
              <a:t>Construct a swim lane diagram from provided story</a:t>
            </a:r>
          </a:p>
          <a:p>
            <a:r>
              <a:rPr lang="en-US" dirty="0"/>
              <a:t>Why?</a:t>
            </a:r>
          </a:p>
          <a:p>
            <a:pPr marL="742950" lvl="1" indent="-285750">
              <a:buFont typeface="Arial" panose="020B0604020202020204" pitchFamily="34" charset="0"/>
              <a:buChar char="•"/>
            </a:pPr>
            <a:r>
              <a:rPr lang="en-US" dirty="0"/>
              <a:t>Simple, effective tools for documenting a business process and eventually improve it!</a:t>
            </a:r>
          </a:p>
          <a:p>
            <a:pPr marL="742950" lvl="1" indent="-285750">
              <a:buFont typeface="Arial" panose="020B0604020202020204" pitchFamily="34" charset="0"/>
              <a:buChar char="•"/>
            </a:pPr>
            <a:r>
              <a:rPr lang="en-US" dirty="0"/>
              <a:t>Everything you do at work will be part of a business process</a:t>
            </a:r>
          </a:p>
          <a:p>
            <a:pPr marL="1200150" lvl="2" indent="-285750">
              <a:buFont typeface="Arial" panose="020B0604020202020204" pitchFamily="34" charset="0"/>
              <a:buChar char="•"/>
            </a:pPr>
            <a:r>
              <a:rPr lang="en-US" dirty="0"/>
              <a:t>Modeling processes =  analysis and improvement opportunities</a:t>
            </a:r>
          </a:p>
          <a:p>
            <a:pPr marL="742950" lvl="1" indent="-285750">
              <a:buFont typeface="Arial" panose="020B0604020202020204" pitchFamily="34" charset="0"/>
              <a:buChar char="•"/>
            </a:pPr>
            <a:r>
              <a:rPr lang="en-US" dirty="0"/>
              <a:t>Swim lane diagrams will be on the first 2 exams!</a:t>
            </a:r>
          </a:p>
        </p:txBody>
      </p:sp>
      <p:sp>
        <p:nvSpPr>
          <p:cNvPr id="3" name="Title 2"/>
          <p:cNvSpPr>
            <a:spLocks noGrp="1"/>
          </p:cNvSpPr>
          <p:nvPr>
            <p:ph type="title"/>
          </p:nvPr>
        </p:nvSpPr>
        <p:spPr>
          <a:xfrm>
            <a:off x="329972" y="238839"/>
            <a:ext cx="11862028" cy="1145222"/>
          </a:xfrm>
        </p:spPr>
        <p:txBody>
          <a:bodyPr/>
          <a:lstStyle/>
          <a:p>
            <a:r>
              <a:rPr lang="en-US" dirty="0"/>
              <a:t>Swim Lane Diagrams #1</a:t>
            </a:r>
          </a:p>
        </p:txBody>
      </p:sp>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FFFFFF"/>
                </a:solidFill>
                <a:effectLst/>
                <a:uLnTx/>
                <a:uFillTx/>
                <a:latin typeface="Arial Black" panose="020B0A04020102020204" pitchFamily="34" charset="0"/>
                <a:ea typeface="+mn-ea"/>
                <a:cs typeface="+mn-cs"/>
                <a:sym typeface="Arial"/>
              </a:rPr>
              <a:t>F</a:t>
            </a:r>
            <a:r>
              <a:rPr kumimoji="0" lang="en-US" sz="1200" b="1" i="0" u="none" strike="noStrike" kern="0" cap="none" spc="0" normalizeH="0" baseline="0" noProof="0" dirty="0">
                <a:ln>
                  <a:noFill/>
                </a:ln>
                <a:solidFill>
                  <a:srgbClr val="C00000"/>
                </a:solidFill>
                <a:effectLst/>
                <a:uLnTx/>
                <a:uFillTx/>
                <a:latin typeface="Arial Black" panose="020B0A04020102020204" pitchFamily="34" charset="0"/>
                <a:ea typeface="+mn-ea"/>
                <a:cs typeface="+mn-cs"/>
                <a:sym typeface="Arial"/>
              </a:rPr>
              <a:t>O</a:t>
            </a:r>
            <a:r>
              <a:rPr kumimoji="0" lang="en-US" sz="1200" b="1" i="0" u="none" strike="noStrike" kern="0" cap="none" spc="0" normalizeH="0" baseline="0" noProof="0" dirty="0">
                <a:ln>
                  <a:noFill/>
                </a:ln>
                <a:solidFill>
                  <a:srgbClr val="FFFFFF"/>
                </a:solidFill>
                <a:effectLst/>
                <a:uLnTx/>
                <a:uFillTx/>
                <a:latin typeface="Arial Black" panose="020B0A04020102020204" pitchFamily="34" charset="0"/>
                <a:ea typeface="+mn-ea"/>
                <a:cs typeface="+mn-cs"/>
                <a:sym typeface="Arial"/>
              </a:rPr>
              <a:t>X</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FFFFFF"/>
                </a:solidFill>
                <a:effectLst/>
                <a:uLnTx/>
                <a:uFillTx/>
                <a:latin typeface="Arial Black" panose="020B0A04020102020204" pitchFamily="34" charset="0"/>
                <a:ea typeface="+mn-ea"/>
                <a:cs typeface="+mn-cs"/>
                <a:sym typeface="Arial"/>
              </a:rPr>
              <a:t>MIS</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3176"/>
          <a:stretch/>
        </p:blipFill>
        <p:spPr>
          <a:xfrm>
            <a:off x="8638805" y="0"/>
            <a:ext cx="3553195" cy="4512628"/>
          </a:xfrm>
          <a:prstGeom prst="rect">
            <a:avLst/>
          </a:prstGeom>
        </p:spPr>
      </p:pic>
      <p:sp>
        <p:nvSpPr>
          <p:cNvPr id="6" name="Rectangle 5"/>
          <p:cNvSpPr/>
          <p:nvPr/>
        </p:nvSpPr>
        <p:spPr>
          <a:xfrm>
            <a:off x="8638806" y="5572814"/>
            <a:ext cx="3553194" cy="461665"/>
          </a:xfrm>
          <a:prstGeom prst="rect">
            <a:avLst/>
          </a:prstGeom>
        </p:spPr>
        <p:txBody>
          <a:bodyPr wrap="square">
            <a:spAutoFit/>
          </a:bodyPr>
          <a:lstStyle/>
          <a:p>
            <a:r>
              <a:rPr lang="en-US" sz="800" dirty="0"/>
              <a:t>Source: https://www.businessport.net/wp-content/uploads/2018/10/Swim-Lane-Map-Businessport-blog.jpg</a:t>
            </a:r>
          </a:p>
          <a:p>
            <a:endParaRPr lang="en-US" sz="800" dirty="0"/>
          </a:p>
        </p:txBody>
      </p:sp>
    </p:spTree>
    <p:extLst>
      <p:ext uri="{BB962C8B-B14F-4D97-AF65-F5344CB8AC3E}">
        <p14:creationId xmlns:p14="http://schemas.microsoft.com/office/powerpoint/2010/main" val="2947931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 calcmode="lin" valueType="num">
                                      <p:cBhvr additive="base">
                                        <p:cTn id="2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anim calcmode="lin" valueType="num">
                                      <p:cBhvr additive="base">
                                        <p:cTn id="29"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
                                            <p:txEl>
                                              <p:pRg st="6" end="6"/>
                                            </p:txEl>
                                          </p:spTgt>
                                        </p:tgtEl>
                                        <p:attrNameLst>
                                          <p:attrName>style.visibility</p:attrName>
                                        </p:attrNameLst>
                                      </p:cBhvr>
                                      <p:to>
                                        <p:strVal val="visible"/>
                                      </p:to>
                                    </p:set>
                                    <p:anim calcmode="lin" valueType="num">
                                      <p:cBhvr additive="base">
                                        <p:cTn id="3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 calcmode="lin" valueType="num">
                                      <p:cBhvr additive="base">
                                        <p:cTn id="37"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7"/>
          <p:cNvSpPr txBox="1">
            <a:spLocks noGrp="1"/>
          </p:cNvSpPr>
          <p:nvPr>
            <p:ph type="subTitle" idx="1"/>
          </p:nvPr>
        </p:nvSpPr>
        <p:spPr>
          <a:xfrm>
            <a:off x="605791" y="4367848"/>
            <a:ext cx="10980300" cy="827400"/>
          </a:xfrm>
          <a:prstGeom prst="rect">
            <a:avLst/>
          </a:prstGeom>
        </p:spPr>
        <p:txBody>
          <a:bodyPr spcFirstLastPara="1" wrap="square" lIns="91425" tIns="45700" rIns="91425" bIns="45700" anchor="t" anchorCtr="0">
            <a:noAutofit/>
          </a:bodyPr>
          <a:lstStyle/>
          <a:p>
            <a:r>
              <a:rPr lang="en-US" dirty="0"/>
              <a:t>Prepare with Readings &amp; Videos before our next class!!!</a:t>
            </a:r>
          </a:p>
        </p:txBody>
      </p:sp>
      <p:sp>
        <p:nvSpPr>
          <p:cNvPr id="112" name="Google Shape;112;p17"/>
          <p:cNvSpPr txBox="1">
            <a:spLocks noGrp="1"/>
          </p:cNvSpPr>
          <p:nvPr>
            <p:ph type="ctrTitle"/>
          </p:nvPr>
        </p:nvSpPr>
        <p:spPr>
          <a:xfrm>
            <a:off x="605791" y="2343151"/>
            <a:ext cx="10980300" cy="1578300"/>
          </a:xfrm>
          <a:prstGeom prst="rect">
            <a:avLst/>
          </a:prstGeom>
        </p:spPr>
        <p:txBody>
          <a:bodyPr spcFirstLastPara="1" wrap="square" lIns="91425" tIns="45700" rIns="91425" bIns="45700" anchor="b" anchorCtr="0">
            <a:noAutofit/>
          </a:bodyPr>
          <a:lstStyle/>
          <a:p>
            <a:pPr marL="0" lvl="0" indent="0">
              <a:spcBef>
                <a:spcPts val="0"/>
              </a:spcBef>
              <a:spcAft>
                <a:spcPts val="0"/>
              </a:spcAft>
              <a:buNone/>
            </a:pPr>
            <a:r>
              <a:rPr lang="en-US" dirty="0"/>
              <a:t>More to Come</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p:txBody>
          <a:bodyPr/>
          <a:lstStyle/>
          <a:p>
            <a:r>
              <a:rPr lang="en-US" dirty="0"/>
              <a:t>- Benjamin Franklin</a:t>
            </a:r>
          </a:p>
        </p:txBody>
      </p:sp>
      <p:sp>
        <p:nvSpPr>
          <p:cNvPr id="5" name="Title 4"/>
          <p:cNvSpPr>
            <a:spLocks noGrp="1"/>
          </p:cNvSpPr>
          <p:nvPr>
            <p:ph type="ctrTitle"/>
          </p:nvPr>
        </p:nvSpPr>
        <p:spPr>
          <a:xfrm>
            <a:off x="997556" y="2236826"/>
            <a:ext cx="10196770" cy="1578300"/>
          </a:xfrm>
        </p:spPr>
        <p:txBody>
          <a:bodyPr/>
          <a:lstStyle/>
          <a:p>
            <a:r>
              <a:rPr lang="en-US" dirty="0"/>
              <a:t>“</a:t>
            </a:r>
            <a:r>
              <a:rPr lang="en-US" i="1" dirty="0"/>
              <a:t>Tell me and I forget.  Teach me and I remember.  Involve me and I learn.</a:t>
            </a:r>
            <a:r>
              <a:rPr lang="en-US" dirty="0"/>
              <a:t>”</a:t>
            </a:r>
          </a:p>
        </p:txBody>
      </p:sp>
    </p:spTree>
    <p:extLst>
      <p:ext uri="{BB962C8B-B14F-4D97-AF65-F5344CB8AC3E}">
        <p14:creationId xmlns:p14="http://schemas.microsoft.com/office/powerpoint/2010/main" val="3820825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29972" y="1825625"/>
            <a:ext cx="11209898" cy="3763645"/>
          </a:xfrm>
        </p:spPr>
        <p:txBody>
          <a:bodyPr/>
          <a:lstStyle/>
          <a:p>
            <a:r>
              <a:rPr lang="en-US" dirty="0"/>
              <a:t>This class is unique!</a:t>
            </a:r>
          </a:p>
          <a:p>
            <a:r>
              <a:rPr lang="en-US" dirty="0"/>
              <a:t>We will work through challenges together…plan on it!</a:t>
            </a:r>
          </a:p>
          <a:p>
            <a:r>
              <a:rPr lang="en-US" dirty="0"/>
              <a:t>You will find the class engaging and fun!</a:t>
            </a:r>
          </a:p>
          <a:p>
            <a:r>
              <a:rPr lang="en-US" dirty="0"/>
              <a:t>You will acquire knowledge and skills that you will use in future classes and your career!!!</a:t>
            </a:r>
          </a:p>
        </p:txBody>
      </p:sp>
      <p:sp>
        <p:nvSpPr>
          <p:cNvPr id="3" name="Title 2"/>
          <p:cNvSpPr>
            <a:spLocks noGrp="1"/>
          </p:cNvSpPr>
          <p:nvPr>
            <p:ph type="title"/>
          </p:nvPr>
        </p:nvSpPr>
        <p:spPr/>
        <p:txBody>
          <a:bodyPr/>
          <a:lstStyle/>
          <a:p>
            <a:r>
              <a:rPr lang="en-US" dirty="0"/>
              <a:t>Managing Expectations</a:t>
            </a:r>
          </a:p>
        </p:txBody>
      </p:sp>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Tree>
    <p:extLst>
      <p:ext uri="{BB962C8B-B14F-4D97-AF65-F5344CB8AC3E}">
        <p14:creationId xmlns:p14="http://schemas.microsoft.com/office/powerpoint/2010/main" val="25223441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29972" y="1200150"/>
            <a:ext cx="11209898" cy="4919278"/>
          </a:xfrm>
        </p:spPr>
        <p:txBody>
          <a:bodyPr/>
          <a:lstStyle/>
          <a:p>
            <a:r>
              <a:rPr lang="en-US" dirty="0"/>
              <a:t>Systems Analysis</a:t>
            </a:r>
          </a:p>
          <a:p>
            <a:r>
              <a:rPr lang="en-US" dirty="0"/>
              <a:t>Process Mapping (Modeling with swim lanes &amp; entity relationship diagrams)</a:t>
            </a:r>
          </a:p>
          <a:p>
            <a:r>
              <a:rPr lang="en-US" dirty="0"/>
              <a:t>Digital Product Management</a:t>
            </a:r>
          </a:p>
          <a:p>
            <a:r>
              <a:rPr lang="en-US" dirty="0"/>
              <a:t>Information Systems CRM &amp; ERP, Data Analytics &amp; SCM</a:t>
            </a:r>
          </a:p>
          <a:p>
            <a:r>
              <a:rPr lang="en-US" dirty="0"/>
              <a:t>Platforms &amp; Digital Business models, including API’s</a:t>
            </a:r>
          </a:p>
          <a:p>
            <a:r>
              <a:rPr lang="en-US" dirty="0"/>
              <a:t>Cyber security and the Enterprise plus AI</a:t>
            </a:r>
          </a:p>
          <a:p>
            <a:r>
              <a:rPr lang="en-US" dirty="0"/>
              <a:t>Programming including: JavaScript, HTML &amp; </a:t>
            </a:r>
            <a:r>
              <a:rPr lang="en-US" dirty="0" err="1"/>
              <a:t>CSS</a:t>
            </a:r>
            <a:endParaRPr lang="en-US" dirty="0"/>
          </a:p>
        </p:txBody>
      </p:sp>
      <p:sp>
        <p:nvSpPr>
          <p:cNvPr id="3" name="Title 2"/>
          <p:cNvSpPr>
            <a:spLocks noGrp="1"/>
          </p:cNvSpPr>
          <p:nvPr>
            <p:ph type="title"/>
          </p:nvPr>
        </p:nvSpPr>
        <p:spPr/>
        <p:txBody>
          <a:bodyPr/>
          <a:lstStyle/>
          <a:p>
            <a:r>
              <a:rPr lang="en-US" dirty="0"/>
              <a:t>Course Highlights</a:t>
            </a:r>
          </a:p>
        </p:txBody>
      </p:sp>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Tree>
    <p:extLst>
      <p:ext uri="{BB962C8B-B14F-4D97-AF65-F5344CB8AC3E}">
        <p14:creationId xmlns:p14="http://schemas.microsoft.com/office/powerpoint/2010/main" val="17607112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29972" y="1825625"/>
            <a:ext cx="11862028" cy="3763645"/>
          </a:xfrm>
        </p:spPr>
        <p:txBody>
          <a:bodyPr/>
          <a:lstStyle/>
          <a:p>
            <a:r>
              <a:rPr lang="en-US" dirty="0"/>
              <a:t>Explore the systems which organizations use to create their digital products</a:t>
            </a:r>
          </a:p>
          <a:p>
            <a:r>
              <a:rPr lang="en-US" dirty="0"/>
              <a:t>Explore the platforms which these digital systems are built upon </a:t>
            </a:r>
          </a:p>
          <a:p>
            <a:r>
              <a:rPr lang="en-US" dirty="0"/>
              <a:t>Explore the API ecosystems by which systems extend their reach and capability. </a:t>
            </a:r>
          </a:p>
          <a:p>
            <a:r>
              <a:rPr lang="en-US" dirty="0"/>
              <a:t>Discuss cyber security including risks &amp; responses surrounding digital products </a:t>
            </a:r>
          </a:p>
          <a:p>
            <a:r>
              <a:rPr lang="en-US" dirty="0"/>
              <a:t>Introduction to the creation of software </a:t>
            </a:r>
          </a:p>
          <a:p>
            <a:r>
              <a:rPr lang="en-US" dirty="0"/>
              <a:t>Learning the basics of programming in JavaScript</a:t>
            </a:r>
          </a:p>
        </p:txBody>
      </p:sp>
      <p:sp>
        <p:nvSpPr>
          <p:cNvPr id="3" name="Title 2"/>
          <p:cNvSpPr>
            <a:spLocks noGrp="1"/>
          </p:cNvSpPr>
          <p:nvPr>
            <p:ph type="title"/>
          </p:nvPr>
        </p:nvSpPr>
        <p:spPr/>
        <p:txBody>
          <a:bodyPr/>
          <a:lstStyle/>
          <a:p>
            <a:r>
              <a:rPr lang="en-US" dirty="0"/>
              <a:t>Course Objectives</a:t>
            </a:r>
          </a:p>
        </p:txBody>
      </p:sp>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Tree>
    <p:extLst>
      <p:ext uri="{BB962C8B-B14F-4D97-AF65-F5344CB8AC3E}">
        <p14:creationId xmlns:p14="http://schemas.microsoft.com/office/powerpoint/2010/main" val="3793191987"/>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A72661CD-B166-48C1-B0B8-B1382E61D682}">
  <we:reference id="wa104178141" version="3.10.0.19" store="en-US" storeType="OMEX"/>
  <we:alternateReferences>
    <we:reference id="wa104178141" version="3.10.0.19" store="wa104178141"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4384</TotalTime>
  <Words>2432</Words>
  <Application>Microsoft Office PowerPoint</Application>
  <PresentationFormat>Widescreen</PresentationFormat>
  <Paragraphs>549</Paragraphs>
  <Slides>53</Slides>
  <Notes>53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53</vt:i4>
      </vt:variant>
    </vt:vector>
  </HeadingPairs>
  <TitlesOfParts>
    <vt:vector size="61" baseType="lpstr">
      <vt:lpstr>Arial Black</vt:lpstr>
      <vt:lpstr>Courier New</vt:lpstr>
      <vt:lpstr>Arial Narrow</vt:lpstr>
      <vt:lpstr>Arial</vt:lpstr>
      <vt:lpstr>Georgia</vt:lpstr>
      <vt:lpstr>Calibri</vt:lpstr>
      <vt:lpstr>Wingdings</vt:lpstr>
      <vt:lpstr>Office Theme</vt:lpstr>
      <vt:lpstr>Information Systems in Organizations</vt:lpstr>
      <vt:lpstr>Welcome!</vt:lpstr>
      <vt:lpstr>Introduction to Instructor</vt:lpstr>
      <vt:lpstr>Introduction to Instructor (cont.)</vt:lpstr>
      <vt:lpstr>Course Support: Information Technology Assistants (ITAs)</vt:lpstr>
      <vt:lpstr>“Tell me and I forget.  Teach me and I remember.  Involve me and I learn.”</vt:lpstr>
      <vt:lpstr>Managing Expectations</vt:lpstr>
      <vt:lpstr>Course Highlights</vt:lpstr>
      <vt:lpstr>Course Objectives</vt:lpstr>
      <vt:lpstr>Graded Components</vt:lpstr>
      <vt:lpstr>Readings &amp; Videos – Part 1</vt:lpstr>
      <vt:lpstr>Readings &amp; Videos – Part 2</vt:lpstr>
      <vt:lpstr>Lecture vs. Activities</vt:lpstr>
      <vt:lpstr>Active Learning Components </vt:lpstr>
      <vt:lpstr>The In-class Activity</vt:lpstr>
      <vt:lpstr>The Active Learning Funnel</vt:lpstr>
      <vt:lpstr>The In-class Activity – Google Forms</vt:lpstr>
      <vt:lpstr>PowerPoint Presentation</vt:lpstr>
      <vt:lpstr>PowerPoint Presentation</vt:lpstr>
      <vt:lpstr>PowerPoint Presentation</vt:lpstr>
      <vt:lpstr>Class Site Review</vt:lpstr>
      <vt:lpstr>PowerPoint Presentation</vt:lpstr>
      <vt:lpstr>Information Systems in Organizations</vt:lpstr>
      <vt:lpstr>Intro to Information Systems in Organizations</vt:lpstr>
      <vt:lpstr>Information Systems in Organizations</vt:lpstr>
      <vt:lpstr>Max Labs</vt:lpstr>
      <vt:lpstr>World View – A collection of “Systems”</vt:lpstr>
      <vt:lpstr>Understanding Systems</vt:lpstr>
      <vt:lpstr>Understanding Systems (cont.)</vt:lpstr>
      <vt:lpstr>Understanding Systems (cont.)</vt:lpstr>
      <vt:lpstr>“information system – an integrated set of components for collecting, storing, and processing data and for providing information, knowledge, and digital products.”</vt:lpstr>
      <vt:lpstr>A collection of technologies</vt:lpstr>
      <vt:lpstr>API’s Case Study: UBER</vt:lpstr>
      <vt:lpstr>Four Core Steps of Designing UX</vt:lpstr>
      <vt:lpstr>Software Development Lifecycle (SDLC) methodologies</vt:lpstr>
      <vt:lpstr>“Once a Product Manager / Technologist understands the business problem, they can architect a solution.”</vt:lpstr>
      <vt:lpstr>Process Decomposition</vt:lpstr>
      <vt:lpstr>“Systems Architecture is a response to the conceptual and practical difficulties of the description and the design of complex systems.”</vt:lpstr>
      <vt:lpstr>Systems Architecture</vt:lpstr>
      <vt:lpstr>Systems Architecture</vt:lpstr>
      <vt:lpstr>Information Systems in Organizations</vt:lpstr>
      <vt:lpstr>Process Mapping</vt:lpstr>
      <vt:lpstr>What’s a Picture Worth?</vt:lpstr>
      <vt:lpstr>Swim Lane Diagrams </vt:lpstr>
      <vt:lpstr>Swim Lane Diagrams - symbols</vt:lpstr>
      <vt:lpstr>Swim Lane Diagrams – Order to Cash (O2C)</vt:lpstr>
      <vt:lpstr>Swim Lane Diagrams – Order to Cash (O2C)</vt:lpstr>
      <vt:lpstr>Swim Lane Diagrams – Order to Cash (O2C)</vt:lpstr>
      <vt:lpstr>Swim Lane Diagrams – Order to Cash (O2C)</vt:lpstr>
      <vt:lpstr>Swim Lane Diagrams – Create your own</vt:lpstr>
      <vt:lpstr>Information Systems in Organizations</vt:lpstr>
      <vt:lpstr>Swim Lane Diagrams #1</vt:lpstr>
      <vt:lpstr>More to Come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REPORT Title</dc:title>
  <dc:creator>Steven Sclarow</dc:creator>
  <cp:lastModifiedBy>MC Martin</cp:lastModifiedBy>
  <cp:revision>170</cp:revision>
  <cp:lastPrinted>2019-04-10T22:15:37Z</cp:lastPrinted>
  <dcterms:modified xsi:type="dcterms:W3CDTF">2020-02-24T21:22:34Z</dcterms:modified>
</cp:coreProperties>
</file>