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media/image19.jpg" ContentType="image/png"/>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40"/>
  </p:notesMasterIdLst>
  <p:sldIdLst>
    <p:sldId id="256" r:id="rId2"/>
    <p:sldId id="385" r:id="rId3"/>
    <p:sldId id="322" r:id="rId4"/>
    <p:sldId id="323" r:id="rId5"/>
    <p:sldId id="327" r:id="rId6"/>
    <p:sldId id="326" r:id="rId7"/>
    <p:sldId id="328" r:id="rId8"/>
    <p:sldId id="275" r:id="rId9"/>
    <p:sldId id="332" r:id="rId10"/>
    <p:sldId id="334" r:id="rId11"/>
    <p:sldId id="335" r:id="rId12"/>
    <p:sldId id="337" r:id="rId13"/>
    <p:sldId id="336" r:id="rId14"/>
    <p:sldId id="321" r:id="rId15"/>
    <p:sldId id="338" r:id="rId16"/>
    <p:sldId id="339" r:id="rId17"/>
    <p:sldId id="340" r:id="rId18"/>
    <p:sldId id="341" r:id="rId19"/>
    <p:sldId id="342" r:id="rId20"/>
    <p:sldId id="343" r:id="rId21"/>
    <p:sldId id="345" r:id="rId22"/>
    <p:sldId id="346" r:id="rId23"/>
    <p:sldId id="347" r:id="rId24"/>
    <p:sldId id="348" r:id="rId25"/>
    <p:sldId id="349" r:id="rId26"/>
    <p:sldId id="350" r:id="rId27"/>
    <p:sldId id="351" r:id="rId28"/>
    <p:sldId id="352" r:id="rId29"/>
    <p:sldId id="333" r:id="rId30"/>
    <p:sldId id="353" r:id="rId31"/>
    <p:sldId id="354" r:id="rId32"/>
    <p:sldId id="357" r:id="rId33"/>
    <p:sldId id="366" r:id="rId34"/>
    <p:sldId id="371" r:id="rId35"/>
    <p:sldId id="356" r:id="rId36"/>
    <p:sldId id="367" r:id="rId37"/>
    <p:sldId id="384" r:id="rId38"/>
    <p:sldId id="355" r:id="rId39"/>
  </p:sldIdLst>
  <p:sldSz cx="12192000" cy="6858000"/>
  <p:notesSz cx="7023100" cy="9309100"/>
  <p:embeddedFontLst>
    <p:embeddedFont>
      <p:font typeface="Arial Black" panose="020B0A04020102020204" pitchFamily="34" charset="0"/>
      <p:bold r:id="rId41"/>
    </p:embeddedFont>
    <p:embeddedFont>
      <p:font typeface="Arial Narrow" panose="020B0606020202030204" pitchFamily="34" charset="0"/>
      <p:regular r:id="rId42"/>
      <p:bold r:id="rId43"/>
      <p:italic r:id="rId44"/>
      <p:boldItalic r:id="rId45"/>
    </p:embeddedFont>
    <p:embeddedFont>
      <p:font typeface="Calibri" panose="020F0502020204030204" pitchFamily="34" charset="0"/>
      <p:regular r:id="rId46"/>
      <p:bold r:id="rId47"/>
      <p:italic r:id="rId48"/>
      <p:boldItalic r:id="rId49"/>
    </p:embeddedFont>
    <p:embeddedFont>
      <p:font typeface="Georgia" panose="02040502050405020303" pitchFamily="18"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288">
          <p15:clr>
            <a:srgbClr val="A4A3A4"/>
          </p15:clr>
        </p15:guide>
        <p15:guide id="2" pos="7344" userDrawn="1">
          <p15:clr>
            <a:srgbClr val="A4A3A4"/>
          </p15:clr>
        </p15:guide>
        <p15:guide id="3" orient="horz" pos="220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1E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A078C34-9DD4-4FF6-A8B3-301DA20EA9BA}">
  <a:tblStyle styleId="{CA078C34-9DD4-4FF6-A8B3-301DA20EA9B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89" autoAdjust="0"/>
    <p:restoredTop sz="74853" autoAdjust="0"/>
  </p:normalViewPr>
  <p:slideViewPr>
    <p:cSldViewPr snapToGrid="0">
      <p:cViewPr varScale="1">
        <p:scale>
          <a:sx n="85" d="100"/>
          <a:sy n="85" d="100"/>
        </p:scale>
        <p:origin x="1830" y="90"/>
      </p:cViewPr>
      <p:guideLst>
        <p:guide pos="288"/>
        <p:guide pos="7344"/>
        <p:guide orient="horz" pos="2208"/>
      </p:guideLst>
    </p:cSldViewPr>
  </p:slideViewPr>
  <p:outlineViewPr>
    <p:cViewPr>
      <p:scale>
        <a:sx n="33" d="100"/>
        <a:sy n="33" d="100"/>
      </p:scale>
      <p:origin x="0" y="-7350"/>
    </p:cViewPr>
  </p:outlineViewPr>
  <p:notesTextViewPr>
    <p:cViewPr>
      <p:scale>
        <a:sx n="1" d="1"/>
        <a:sy n="1" d="1"/>
      </p:scale>
      <p:origin x="0" y="0"/>
    </p:cViewPr>
  </p:notesTextViewPr>
  <p:sorterViewPr>
    <p:cViewPr>
      <p:scale>
        <a:sx n="100" d="100"/>
        <a:sy n="100" d="100"/>
      </p:scale>
      <p:origin x="0" y="-2112"/>
    </p:cViewPr>
  </p:sorterViewPr>
  <p:notesViewPr>
    <p:cSldViewPr snapToGrid="0">
      <p:cViewPr varScale="1">
        <p:scale>
          <a:sx n="115" d="100"/>
          <a:sy n="115" d="100"/>
        </p:scale>
        <p:origin x="5016"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1.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43343" cy="467072"/>
          </a:xfrm>
          <a:prstGeom prst="rect">
            <a:avLst/>
          </a:prstGeom>
          <a:noFill/>
          <a:ln>
            <a:noFill/>
          </a:ln>
        </p:spPr>
        <p:txBody>
          <a:bodyPr spcFirstLastPara="1" wrap="square" lIns="93308" tIns="46641" rIns="93308" bIns="46641"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978132" y="0"/>
            <a:ext cx="3043343" cy="467072"/>
          </a:xfrm>
          <a:prstGeom prst="rect">
            <a:avLst/>
          </a:prstGeom>
          <a:noFill/>
          <a:ln>
            <a:noFill/>
          </a:ln>
        </p:spPr>
        <p:txBody>
          <a:bodyPr spcFirstLastPara="1" wrap="square" lIns="93308" tIns="46641" rIns="93308" bIns="46641"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42030"/>
            <a:ext cx="3043343" cy="467071"/>
          </a:xfrm>
          <a:prstGeom prst="rect">
            <a:avLst/>
          </a:prstGeom>
          <a:noFill/>
          <a:ln>
            <a:noFill/>
          </a:ln>
        </p:spPr>
        <p:txBody>
          <a:bodyPr spcFirstLastPara="1" wrap="square" lIns="93308" tIns="46641" rIns="93308" bIns="46641"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pPr algn="r"/>
            <a:fld id="{00000000-1234-1234-1234-123412341234}" type="slidenum">
              <a:rPr lang="en-US" sz="1200" smtClean="0">
                <a:solidFill>
                  <a:schemeClr val="dk1"/>
                </a:solidFill>
                <a:latin typeface="Calibri"/>
                <a:ea typeface="Calibri"/>
                <a:cs typeface="Calibri"/>
                <a:sym typeface="Calibri"/>
              </a:rPr>
              <a:pPr algn="r"/>
              <a:t>‹#›</a:t>
            </a:fld>
            <a:endParaRPr lang="en-US" sz="1200"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1:notes"/>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a:solidFill>
                <a:schemeClr val="dk1"/>
              </a:solidFill>
              <a:effectLst/>
              <a:latin typeface="Calibri"/>
              <a:ea typeface="Calibri"/>
              <a:cs typeface="Calibri"/>
              <a:sym typeface="Calibri"/>
            </a:endParaRPr>
          </a:p>
          <a:p>
            <a:pPr marL="0" indent="0"/>
            <a:endParaRPr dirty="0"/>
          </a:p>
        </p:txBody>
      </p:sp>
      <p:sp>
        <p:nvSpPr>
          <p:cNvPr id="101" name="Google Shape;101;p1:notes"/>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pPr algn="r"/>
            <a:fld id="{00000000-1234-1234-1234-123412341234}" type="slidenum">
              <a:rPr lang="en-US" sz="1200">
                <a:solidFill>
                  <a:schemeClr val="dk1"/>
                </a:solidFill>
                <a:latin typeface="Calibri"/>
                <a:ea typeface="Calibri"/>
                <a:cs typeface="Calibri"/>
                <a:sym typeface="Calibri"/>
              </a:rPr>
              <a:pPr algn="r"/>
              <a:t>1</a:t>
            </a:fld>
            <a:endParaRPr sz="1200" dirty="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58" indent="0">
              <a:buFont typeface="Arial" panose="020B0604020202020204" pitchFamily="34" charset="0"/>
              <a:buNone/>
            </a:pPr>
            <a:endParaRPr lang="en-US" sz="1200" baseline="0" dirty="0">
              <a:effectLst/>
            </a:endParaRPr>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10</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12714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58" indent="0">
              <a:buFont typeface="Arial" panose="020B0604020202020204" pitchFamily="34" charset="0"/>
              <a:buNone/>
            </a:pPr>
            <a:endParaRPr lang="en-US" sz="1200" baseline="0" dirty="0">
              <a:effectLst/>
            </a:endParaRPr>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11</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228085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58" indent="0">
              <a:buFont typeface="Arial" panose="020B0604020202020204" pitchFamily="34" charset="0"/>
              <a:buNone/>
            </a:pPr>
            <a:endParaRPr lang="en-US" sz="1200" baseline="0" dirty="0">
              <a:effectLst/>
            </a:endParaRPr>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12</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295690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58"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US" sz="1200" b="0" i="0" u="none" strike="noStrike" cap="none" dirty="0">
              <a:solidFill>
                <a:schemeClr val="dk1"/>
              </a:solidFill>
              <a:latin typeface="Calibri"/>
              <a:ea typeface="Calibri"/>
              <a:cs typeface="Calibri"/>
              <a:sym typeface="Calibri"/>
            </a:endParaRPr>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13</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131028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14</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694895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58" indent="0">
              <a:buFont typeface="Arial" panose="020B0604020202020204" pitchFamily="34" charset="0"/>
              <a:buNone/>
            </a:pPr>
            <a:endParaRPr lang="en-US" sz="1200" b="0" i="0" u="none" strike="noStrike" cap="none" dirty="0">
              <a:solidFill>
                <a:schemeClr val="dk1"/>
              </a:solidFill>
              <a:latin typeface="Calibri"/>
              <a:ea typeface="Calibri"/>
              <a:cs typeface="Calibri"/>
              <a:sym typeface="Calibri"/>
            </a:endParaRPr>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15</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997709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58" indent="0">
              <a:buFont typeface="Arial" panose="020B0604020202020204" pitchFamily="34" charset="0"/>
              <a:buNone/>
            </a:pPr>
            <a:endParaRPr lang="en-US" sz="1200" b="0" i="0" u="none" strike="noStrike" cap="none" dirty="0">
              <a:solidFill>
                <a:schemeClr val="dk1"/>
              </a:solidFill>
              <a:latin typeface="Calibri"/>
              <a:ea typeface="Calibri"/>
              <a:cs typeface="Calibri"/>
              <a:sym typeface="Calibri"/>
            </a:endParaRPr>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16</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126419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58" indent="0">
              <a:buFont typeface="Arial" panose="020B0604020202020204" pitchFamily="34" charset="0"/>
              <a:buNone/>
            </a:pPr>
            <a:endParaRPr lang="en-US" sz="1200" b="0" i="0" u="none" strike="noStrike" cap="none" dirty="0">
              <a:solidFill>
                <a:schemeClr val="dk1"/>
              </a:solidFill>
              <a:latin typeface="Calibri"/>
              <a:ea typeface="Calibri"/>
              <a:cs typeface="Calibri"/>
              <a:sym typeface="Calibri"/>
            </a:endParaRPr>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17</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270705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58"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US" sz="1200" b="0" i="0" u="none" strike="noStrike" cap="none" dirty="0">
              <a:solidFill>
                <a:schemeClr val="dk1"/>
              </a:solidFill>
              <a:latin typeface="Calibri"/>
              <a:ea typeface="Calibri"/>
              <a:cs typeface="Calibri"/>
              <a:sym typeface="Calibri"/>
            </a:endParaRPr>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18</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726914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58" marR="0" indent="0" algn="l" rtl="0">
              <a:lnSpc>
                <a:spcPct val="100000"/>
              </a:lnSpc>
              <a:spcBef>
                <a:spcPts val="0"/>
              </a:spcBef>
              <a:spcAft>
                <a:spcPts val="0"/>
              </a:spcAft>
              <a:buClr>
                <a:srgbClr val="000000"/>
              </a:buClr>
              <a:buSzPts val="1400"/>
              <a:buFont typeface="Arial" panose="020B0604020202020204" pitchFamily="34" charset="0"/>
              <a:buNone/>
            </a:pPr>
            <a:endParaRPr lang="en-US" sz="1200" b="0" i="0" u="none" strike="noStrike" cap="none" dirty="0">
              <a:solidFill>
                <a:schemeClr val="dk1"/>
              </a:solidFill>
              <a:latin typeface="Calibri"/>
              <a:ea typeface="Calibri"/>
              <a:cs typeface="Calibri"/>
              <a:sym typeface="Calibri"/>
            </a:endParaRPr>
          </a:p>
          <a:p>
            <a:pPr marL="18158" indent="0">
              <a:buFont typeface="Arial" panose="020B0604020202020204" pitchFamily="34" charset="0"/>
              <a:buNone/>
            </a:pPr>
            <a:endParaRPr lang="en-US" sz="1200" b="0" i="0" u="none" strike="noStrike" cap="none" dirty="0">
              <a:solidFill>
                <a:schemeClr val="dk1"/>
              </a:solidFill>
              <a:latin typeface="Calibri"/>
              <a:ea typeface="Calibri"/>
              <a:cs typeface="Calibri"/>
              <a:sym typeface="Calibri"/>
            </a:endParaRPr>
          </a:p>
          <a:p>
            <a:pPr marL="18158" indent="0">
              <a:buFont typeface="Arial" panose="020B0604020202020204" pitchFamily="34" charset="0"/>
              <a:buNone/>
            </a:pPr>
            <a:endParaRPr lang="en-US" sz="1200" b="0" i="0" u="none" strike="noStrike" cap="none" dirty="0">
              <a:solidFill>
                <a:schemeClr val="dk1"/>
              </a:solidFill>
              <a:latin typeface="Calibri"/>
              <a:ea typeface="Calibri"/>
              <a:cs typeface="Calibri"/>
              <a:sym typeface="Calibri"/>
            </a:endParaRPr>
          </a:p>
          <a:p>
            <a:pPr marL="18158" indent="0">
              <a:buFont typeface="Arial" panose="020B0604020202020204" pitchFamily="34" charset="0"/>
              <a:buNone/>
            </a:pPr>
            <a:endParaRPr lang="en-US" sz="1200" b="0" i="0" u="none" strike="noStrike" cap="none" dirty="0">
              <a:solidFill>
                <a:schemeClr val="dk1"/>
              </a:solidFill>
              <a:latin typeface="Calibri"/>
              <a:ea typeface="Calibri"/>
              <a:cs typeface="Calibri"/>
              <a:sym typeface="Calibri"/>
            </a:endParaRPr>
          </a:p>
          <a:p>
            <a:pPr marL="18158" indent="0">
              <a:buFont typeface="Arial" panose="020B0604020202020204" pitchFamily="34" charset="0"/>
              <a:buNone/>
            </a:pPr>
            <a:endParaRPr lang="en-US" sz="1200" b="0" i="0" u="none" strike="noStrike" cap="none" dirty="0">
              <a:solidFill>
                <a:schemeClr val="dk1"/>
              </a:solidFill>
              <a:latin typeface="Calibri"/>
              <a:ea typeface="Calibri"/>
              <a:cs typeface="Calibri"/>
              <a:sym typeface="Calibri"/>
            </a:endParaRPr>
          </a:p>
          <a:p>
            <a:pPr marL="18158" indent="0">
              <a:buFont typeface="Arial" panose="020B0604020202020204" pitchFamily="34" charset="0"/>
              <a:buNone/>
            </a:pPr>
            <a:endParaRPr lang="en-US" sz="1200" b="0" i="0" u="none" strike="noStrike" cap="none" dirty="0">
              <a:solidFill>
                <a:schemeClr val="dk1"/>
              </a:solidFill>
              <a:latin typeface="Calibri"/>
              <a:ea typeface="Calibri"/>
              <a:cs typeface="Calibri"/>
              <a:sym typeface="Calibri"/>
            </a:endParaRPr>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19</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54923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2</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238312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1:notes"/>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a:solidFill>
                <a:schemeClr val="dk1"/>
              </a:solidFill>
              <a:effectLst/>
              <a:latin typeface="Calibri"/>
              <a:ea typeface="Calibri"/>
              <a:cs typeface="Calibri"/>
              <a:sym typeface="Calibri"/>
            </a:endParaRPr>
          </a:p>
          <a:p>
            <a:pPr marL="0" indent="0"/>
            <a:endParaRPr dirty="0"/>
          </a:p>
        </p:txBody>
      </p:sp>
      <p:sp>
        <p:nvSpPr>
          <p:cNvPr id="101" name="Google Shape;101;p1:notes"/>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pPr algn="r"/>
            <a:fld id="{00000000-1234-1234-1234-123412341234}" type="slidenum">
              <a:rPr lang="en-US" sz="1200">
                <a:solidFill>
                  <a:schemeClr val="dk1"/>
                </a:solidFill>
                <a:latin typeface="Calibri"/>
                <a:ea typeface="Calibri"/>
                <a:cs typeface="Calibri"/>
                <a:sym typeface="Calibri"/>
              </a:rPr>
              <a:pPr algn="r"/>
              <a:t>20</a:t>
            </a:fld>
            <a:endParaRPr sz="1200" dirty="0">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aseline="0" dirty="0"/>
          </a:p>
        </p:txBody>
      </p:sp>
      <p:sp>
        <p:nvSpPr>
          <p:cNvPr id="4" name="Slide Number Placeholder 3"/>
          <p:cNvSpPr>
            <a:spLocks noGrp="1"/>
          </p:cNvSpPr>
          <p:nvPr>
            <p:ph type="sldNum" idx="10"/>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21</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085553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58" indent="0">
              <a:buFont typeface="Arial" panose="020B0604020202020204" pitchFamily="34" charset="0"/>
              <a:buNone/>
            </a:pPr>
            <a:endParaRPr lang="en-US" sz="1200" baseline="0" dirty="0">
              <a:effectLst/>
            </a:endParaRPr>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22</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822129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58" indent="0">
              <a:buFont typeface="Arial" panose="020B0604020202020204" pitchFamily="34" charset="0"/>
              <a:buNone/>
            </a:pPr>
            <a:endParaRPr lang="en-US" sz="1200" baseline="0" dirty="0">
              <a:effectLst/>
            </a:endParaRPr>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23</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028711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24</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764428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25</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041897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endParaRPr lang="en-US" baseline="0" dirty="0"/>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26</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433630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endParaRPr lang="en-US" baseline="0" dirty="0"/>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27</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728498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endParaRPr lang="en-US" baseline="0" dirty="0"/>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28</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968142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29</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14102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3</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085553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30</a:t>
            </a:fld>
            <a:endParaRPr lang="en-US" dirty="0"/>
          </a:p>
        </p:txBody>
      </p:sp>
    </p:spTree>
    <p:extLst>
      <p:ext uri="{BB962C8B-B14F-4D97-AF65-F5344CB8AC3E}">
        <p14:creationId xmlns:p14="http://schemas.microsoft.com/office/powerpoint/2010/main" val="20599822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endParaRPr lang="en-US" baseline="0" dirty="0"/>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31</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480978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1:notes"/>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p>
            <a:pPr marL="0" indent="0"/>
            <a:endParaRPr dirty="0"/>
          </a:p>
        </p:txBody>
      </p:sp>
      <p:sp>
        <p:nvSpPr>
          <p:cNvPr id="101" name="Google Shape;101;p1:notes"/>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pPr algn="r"/>
            <a:endParaRPr sz="1200" dirty="0">
              <a:solidFill>
                <a:schemeClr val="dk1"/>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1:notes"/>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p>
            <a:pPr marL="0" indent="0"/>
            <a:endParaRPr dirty="0"/>
          </a:p>
        </p:txBody>
      </p:sp>
      <p:sp>
        <p:nvSpPr>
          <p:cNvPr id="101" name="Google Shape;101;p1:notes"/>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pPr algn="r"/>
            <a:endParaRPr sz="1200" dirty="0">
              <a:solidFill>
                <a:schemeClr val="dk1"/>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3016124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d960effb3_0_29: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d960effb3_0_29:notes"/>
          <p:cNvSpPr txBox="1">
            <a:spLocks noGrp="1"/>
          </p:cNvSpPr>
          <p:nvPr>
            <p:ph type="body" idx="1"/>
          </p:nvPr>
        </p:nvSpPr>
        <p:spPr>
          <a:xfrm>
            <a:off x="702310" y="4480004"/>
            <a:ext cx="5618480" cy="3665611"/>
          </a:xfrm>
          <a:prstGeom prst="rect">
            <a:avLst/>
          </a:prstGeom>
        </p:spPr>
        <p:txBody>
          <a:bodyPr spcFirstLastPara="1" wrap="square" lIns="93308" tIns="46641" rIns="93308" bIns="46641" anchor="t" anchorCtr="0">
            <a:noAutofit/>
          </a:bodyPr>
          <a:lstStyle/>
          <a:p>
            <a:pPr marL="0" indent="0"/>
            <a:endParaRPr dirty="0"/>
          </a:p>
        </p:txBody>
      </p:sp>
      <p:sp>
        <p:nvSpPr>
          <p:cNvPr id="109" name="Google Shape;109;g3d960effb3_0_29:notes"/>
          <p:cNvSpPr txBox="1">
            <a:spLocks noGrp="1"/>
          </p:cNvSpPr>
          <p:nvPr>
            <p:ph type="sldNum" idx="12"/>
          </p:nvPr>
        </p:nvSpPr>
        <p:spPr>
          <a:xfrm>
            <a:off x="3978132" y="8842029"/>
            <a:ext cx="3043343" cy="466982"/>
          </a:xfrm>
          <a:prstGeom prst="rect">
            <a:avLst/>
          </a:prstGeom>
        </p:spPr>
        <p:txBody>
          <a:bodyPr spcFirstLastPara="1" wrap="square" lIns="93308" tIns="46641" rIns="93308" bIns="46641" anchor="b" anchorCtr="0">
            <a:noAutofit/>
          </a:bodyPr>
          <a:lstStyle/>
          <a:p>
            <a:fld id="{00000000-1234-1234-1234-123412341234}" type="slidenum">
              <a:rPr lang="en-US"/>
              <a:pPr/>
              <a:t>35</a:t>
            </a:fld>
            <a:endParaRPr dirty="0"/>
          </a:p>
        </p:txBody>
      </p:sp>
    </p:spTree>
    <p:extLst>
      <p:ext uri="{BB962C8B-B14F-4D97-AF65-F5344CB8AC3E}">
        <p14:creationId xmlns:p14="http://schemas.microsoft.com/office/powerpoint/2010/main" val="28398894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25 questions</a:t>
            </a:r>
          </a:p>
          <a:p>
            <a:pPr>
              <a:buFontTx/>
              <a:buChar char="-"/>
            </a:pPr>
            <a:r>
              <a:rPr lang="en-US" dirty="0"/>
              <a:t>Readings /Videos &amp; Lectures: 9 questions</a:t>
            </a:r>
          </a:p>
          <a:p>
            <a:pPr>
              <a:buFontTx/>
              <a:buChar char="-"/>
            </a:pPr>
            <a:r>
              <a:rPr lang="en-US" dirty="0"/>
              <a:t>Pre-flight &amp; Max Labs 1a1b: 6 questions</a:t>
            </a:r>
          </a:p>
          <a:p>
            <a:pPr>
              <a:buFontTx/>
              <a:buChar char="-"/>
            </a:pPr>
            <a:r>
              <a:rPr lang="en-US" dirty="0"/>
              <a:t>Swim Lane/ERD : 10 questions</a:t>
            </a:r>
          </a:p>
          <a:p>
            <a:pPr>
              <a:buFontTx/>
              <a:buChar char="-"/>
            </a:pPr>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2272248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d960effb3_0_29: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d960effb3_0_29:notes"/>
          <p:cNvSpPr txBox="1">
            <a:spLocks noGrp="1"/>
          </p:cNvSpPr>
          <p:nvPr>
            <p:ph type="body" idx="1"/>
          </p:nvPr>
        </p:nvSpPr>
        <p:spPr>
          <a:xfrm>
            <a:off x="702310" y="4480004"/>
            <a:ext cx="5618480" cy="3665611"/>
          </a:xfrm>
          <a:prstGeom prst="rect">
            <a:avLst/>
          </a:prstGeom>
        </p:spPr>
        <p:txBody>
          <a:bodyPr spcFirstLastPara="1" wrap="square" lIns="93308" tIns="46641" rIns="93308" bIns="46641" anchor="t" anchorCtr="0">
            <a:noAutofit/>
          </a:bodyPr>
          <a:lstStyle/>
          <a:p>
            <a:pPr marL="0" indent="0"/>
            <a:endParaRPr dirty="0"/>
          </a:p>
        </p:txBody>
      </p:sp>
      <p:sp>
        <p:nvSpPr>
          <p:cNvPr id="109" name="Google Shape;109;g3d960effb3_0_29:notes"/>
          <p:cNvSpPr txBox="1">
            <a:spLocks noGrp="1"/>
          </p:cNvSpPr>
          <p:nvPr>
            <p:ph type="sldNum" idx="12"/>
          </p:nvPr>
        </p:nvSpPr>
        <p:spPr>
          <a:xfrm>
            <a:off x="3978132" y="8842029"/>
            <a:ext cx="3043343" cy="466982"/>
          </a:xfrm>
          <a:prstGeom prst="rect">
            <a:avLst/>
          </a:prstGeom>
        </p:spPr>
        <p:txBody>
          <a:bodyPr spcFirstLastPara="1" wrap="square" lIns="93308" tIns="46641" rIns="93308" bIns="46641" anchor="b" anchorCtr="0">
            <a:noAutofit/>
          </a:bodyPr>
          <a:lstStyle/>
          <a:p>
            <a:fld id="{00000000-1234-1234-1234-123412341234}" type="slidenum">
              <a:rPr lang="en-US"/>
              <a:pPr/>
              <a:t>38</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58" indent="0">
              <a:buFont typeface="Arial" panose="020B0604020202020204" pitchFamily="34" charset="0"/>
              <a:buNone/>
            </a:pPr>
            <a:endParaRPr lang="en-US" sz="1200" baseline="0" dirty="0">
              <a:effectLst/>
            </a:endParaRPr>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4</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82212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58" indent="0">
              <a:buFont typeface="Arial" panose="020B0604020202020204" pitchFamily="34" charset="0"/>
              <a:buNone/>
            </a:pPr>
            <a:endParaRPr lang="en-US" sz="1200" baseline="0" dirty="0">
              <a:effectLst/>
            </a:endParaRPr>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5</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02871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9608" indent="-171450">
              <a:buFont typeface="Arial" panose="020B0604020202020204" pitchFamily="34" charset="0"/>
              <a:buChar char="•"/>
            </a:pPr>
            <a:endParaRPr lang="en-US" sz="1200" baseline="0" dirty="0">
              <a:effectLst/>
            </a:endParaRPr>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6</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96636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58" indent="0">
              <a:buFont typeface="Arial" panose="020B0604020202020204" pitchFamily="34" charset="0"/>
              <a:buNone/>
            </a:pPr>
            <a:endParaRPr lang="en-US" sz="1200" baseline="0" dirty="0">
              <a:effectLst/>
            </a:endParaRPr>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7</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9911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8</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69472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58" indent="0">
              <a:buFont typeface="Arial" panose="020B0604020202020204" pitchFamily="34" charset="0"/>
              <a:buNone/>
            </a:pPr>
            <a:endParaRPr lang="en-US" sz="1200" baseline="0" dirty="0">
              <a:effectLst/>
            </a:endParaRPr>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9</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984174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222222"/>
        </a:solidFill>
        <a:effectLst/>
      </p:bgPr>
    </p:bg>
    <p:spTree>
      <p:nvGrpSpPr>
        <p:cNvPr id="1" name="Shape 15"/>
        <p:cNvGrpSpPr/>
        <p:nvPr/>
      </p:nvGrpSpPr>
      <p:grpSpPr>
        <a:xfrm>
          <a:off x="0" y="0"/>
          <a:ext cx="0" cy="0"/>
          <a:chOff x="0" y="0"/>
          <a:chExt cx="0" cy="0"/>
        </a:xfrm>
      </p:grpSpPr>
      <p:sp>
        <p:nvSpPr>
          <p:cNvPr id="16" name="Google Shape;16;p2"/>
          <p:cNvSpPr txBox="1">
            <a:spLocks noGrp="1"/>
          </p:cNvSpPr>
          <p:nvPr>
            <p:ph type="subTitle" idx="1"/>
          </p:nvPr>
        </p:nvSpPr>
        <p:spPr>
          <a:xfrm>
            <a:off x="605791" y="4367848"/>
            <a:ext cx="10980300" cy="827400"/>
          </a:xfrm>
          <a:prstGeom prst="rect">
            <a:avLst/>
          </a:prstGeom>
          <a:noFill/>
          <a:ln>
            <a:noFill/>
          </a:ln>
        </p:spPr>
        <p:txBody>
          <a:bodyPr spcFirstLastPara="1" wrap="square" lIns="91425" tIns="45700" rIns="91425" bIns="45700" anchor="t" anchorCtr="0"/>
          <a:lstStyle>
            <a:lvl1pPr marR="0" lvl="0" algn="ctr" rtl="0">
              <a:lnSpc>
                <a:spcPct val="90000"/>
              </a:lnSpc>
              <a:spcBef>
                <a:spcPts val="1000"/>
              </a:spcBef>
              <a:spcAft>
                <a:spcPts val="0"/>
              </a:spcAft>
              <a:buClr>
                <a:srgbClr val="A41E35"/>
              </a:buClr>
              <a:buSzPts val="2500"/>
              <a:buFont typeface="Arial"/>
              <a:buNone/>
              <a:defRPr sz="2500" b="0" i="0" u="none" strike="noStrike" cap="none">
                <a:solidFill>
                  <a:schemeClr val="lt2"/>
                </a:solidFill>
                <a:latin typeface="Georgia"/>
                <a:ea typeface="Georgia"/>
                <a:cs typeface="Georgia"/>
                <a:sym typeface="Georgia"/>
              </a:defRPr>
            </a:lvl1pPr>
            <a:lvl2pPr marR="0" lvl="1" algn="ctr" rtl="0">
              <a:lnSpc>
                <a:spcPct val="90000"/>
              </a:lnSpc>
              <a:spcBef>
                <a:spcPts val="500"/>
              </a:spcBef>
              <a:spcAft>
                <a:spcPts val="0"/>
              </a:spcAft>
              <a:buClr>
                <a:srgbClr val="A41E35"/>
              </a:buClr>
              <a:buSzPts val="2000"/>
              <a:buFont typeface="Arial"/>
              <a:buNone/>
              <a:defRPr sz="2000" b="1" i="0" u="none" strike="noStrike" cap="none">
                <a:solidFill>
                  <a:schemeClr val="dk1"/>
                </a:solidFill>
                <a:latin typeface="Arial Narrow"/>
                <a:ea typeface="Arial Narrow"/>
                <a:cs typeface="Arial Narrow"/>
                <a:sym typeface="Arial Narrow"/>
              </a:defRPr>
            </a:lvl2pPr>
            <a:lvl3pPr marR="0" lvl="2" algn="ctr" rtl="0">
              <a:lnSpc>
                <a:spcPct val="90000"/>
              </a:lnSpc>
              <a:spcBef>
                <a:spcPts val="500"/>
              </a:spcBef>
              <a:spcAft>
                <a:spcPts val="0"/>
              </a:spcAft>
              <a:buClr>
                <a:srgbClr val="A41E35"/>
              </a:buClr>
              <a:buSzPts val="1800"/>
              <a:buFont typeface="Arial"/>
              <a:buNone/>
              <a:defRPr sz="1800" b="1" i="0" u="none" strike="noStrike" cap="none">
                <a:solidFill>
                  <a:schemeClr val="dk1"/>
                </a:solidFill>
                <a:latin typeface="Arial Narrow"/>
                <a:ea typeface="Arial Narrow"/>
                <a:cs typeface="Arial Narrow"/>
                <a:sym typeface="Arial Narrow"/>
              </a:defRPr>
            </a:lvl3pPr>
            <a:lvl4pPr marR="0" lvl="3" algn="ctr" rtl="0">
              <a:lnSpc>
                <a:spcPct val="90000"/>
              </a:lnSpc>
              <a:spcBef>
                <a:spcPts val="500"/>
              </a:spcBef>
              <a:spcAft>
                <a:spcPts val="0"/>
              </a:spcAft>
              <a:buClr>
                <a:srgbClr val="A41E35"/>
              </a:buClr>
              <a:buSzPts val="1600"/>
              <a:buFont typeface="Arial"/>
              <a:buNone/>
              <a:defRPr sz="1600" b="1" i="0" u="none" strike="noStrike" cap="none">
                <a:solidFill>
                  <a:schemeClr val="dk1"/>
                </a:solidFill>
                <a:latin typeface="Arial Narrow"/>
                <a:ea typeface="Arial Narrow"/>
                <a:cs typeface="Arial Narrow"/>
                <a:sym typeface="Arial Narrow"/>
              </a:defRPr>
            </a:lvl4pPr>
            <a:lvl5pPr marR="0" lvl="4" algn="ctr" rtl="0">
              <a:lnSpc>
                <a:spcPct val="90000"/>
              </a:lnSpc>
              <a:spcBef>
                <a:spcPts val="500"/>
              </a:spcBef>
              <a:spcAft>
                <a:spcPts val="0"/>
              </a:spcAft>
              <a:buClr>
                <a:srgbClr val="A41E35"/>
              </a:buClr>
              <a:buSzPts val="1600"/>
              <a:buFont typeface="Arial"/>
              <a:buNone/>
              <a:defRPr sz="1600" b="1" i="0" u="none" strike="noStrike" cap="none">
                <a:solidFill>
                  <a:schemeClr val="dk1"/>
                </a:solidFill>
                <a:latin typeface="Arial Narrow"/>
                <a:ea typeface="Arial Narrow"/>
                <a:cs typeface="Arial Narrow"/>
                <a:sym typeface="Arial Narrow"/>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17" name="Google Shape;17;p2"/>
          <p:cNvSpPr txBox="1">
            <a:spLocks noGrp="1"/>
          </p:cNvSpPr>
          <p:nvPr>
            <p:ph type="ctrTitle"/>
          </p:nvPr>
        </p:nvSpPr>
        <p:spPr>
          <a:xfrm>
            <a:off x="605791" y="2343151"/>
            <a:ext cx="10980300" cy="1578300"/>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chemeClr val="lt1"/>
              </a:buClr>
              <a:buSzPts val="6000"/>
              <a:buFont typeface="Arial Narrow"/>
              <a:buNone/>
              <a:defRPr sz="6000" b="1" i="0" u="none" strike="noStrike" cap="none">
                <a:solidFill>
                  <a:schemeClr val="lt1"/>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 name="Google Shape;18;p2"/>
          <p:cNvSpPr txBox="1">
            <a:spLocks noGrp="1"/>
          </p:cNvSpPr>
          <p:nvPr>
            <p:ph type="dt" idx="10"/>
          </p:nvPr>
        </p:nvSpPr>
        <p:spPr>
          <a:xfrm>
            <a:off x="838200" y="6146674"/>
            <a:ext cx="2743200" cy="574801"/>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1" i="0" u="none" strike="noStrike" cap="none">
                <a:solidFill>
                  <a:srgbClr val="888888"/>
                </a:solidFill>
                <a:latin typeface="Arial Narrow"/>
                <a:ea typeface="Arial Narrow"/>
                <a:cs typeface="Arial Narrow"/>
                <a:sym typeface="Arial Narrow"/>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19" name="Google Shape;19;p2"/>
          <p:cNvSpPr txBox="1">
            <a:spLocks noGrp="1"/>
          </p:cNvSpPr>
          <p:nvPr>
            <p:ph type="ftr" idx="11"/>
          </p:nvPr>
        </p:nvSpPr>
        <p:spPr>
          <a:xfrm>
            <a:off x="4038600" y="6146674"/>
            <a:ext cx="4114800" cy="574801"/>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1" i="0" u="none" strike="noStrike" cap="none">
                <a:solidFill>
                  <a:srgbClr val="888888"/>
                </a:solidFill>
                <a:latin typeface="Arial Narrow"/>
                <a:ea typeface="Arial Narrow"/>
                <a:cs typeface="Arial Narrow"/>
                <a:sym typeface="Arial Narrow"/>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pic>
        <p:nvPicPr>
          <p:cNvPr id="20" name="Google Shape;20;p2"/>
          <p:cNvPicPr preferRelativeResize="0"/>
          <p:nvPr/>
        </p:nvPicPr>
        <p:blipFill rotWithShape="1">
          <a:blip r:embed="rId2">
            <a:alphaModFix/>
          </a:blip>
          <a:srcRect/>
          <a:stretch/>
        </p:blipFill>
        <p:spPr>
          <a:xfrm>
            <a:off x="4735808" y="972829"/>
            <a:ext cx="2720385" cy="609366"/>
          </a:xfrm>
          <a:prstGeom prst="rect">
            <a:avLst/>
          </a:prstGeom>
          <a:noFill/>
          <a:ln>
            <a:noFill/>
          </a:ln>
        </p:spPr>
      </p:pic>
      <p:sp>
        <p:nvSpPr>
          <p:cNvPr id="21" name="Google Shape;21;p2"/>
          <p:cNvSpPr txBox="1">
            <a:spLocks noGrp="1"/>
          </p:cNvSpPr>
          <p:nvPr>
            <p:ph type="sldNum" idx="12"/>
          </p:nvPr>
        </p:nvSpPr>
        <p:spPr>
          <a:xfrm>
            <a:off x="9075419" y="6146674"/>
            <a:ext cx="2743200" cy="574802"/>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i="0" u="none" strike="noStrike" cap="none">
                <a:solidFill>
                  <a:srgbClr val="BFBFBF"/>
                </a:solidFill>
                <a:latin typeface="Arial Narrow"/>
                <a:ea typeface="Arial Narrow"/>
                <a:cs typeface="Arial Narrow"/>
                <a:sym typeface="Arial Narrow"/>
              </a:defRPr>
            </a:lvl1pPr>
            <a:lvl2pPr marL="0" marR="0" lvl="1" indent="0" algn="r" rtl="0">
              <a:spcBef>
                <a:spcPts val="0"/>
              </a:spcBef>
              <a:buNone/>
              <a:defRPr sz="1200" b="1" i="0" u="none" strike="noStrike" cap="none">
                <a:solidFill>
                  <a:srgbClr val="BFBFBF"/>
                </a:solidFill>
                <a:latin typeface="Arial Narrow"/>
                <a:ea typeface="Arial Narrow"/>
                <a:cs typeface="Arial Narrow"/>
                <a:sym typeface="Arial Narrow"/>
              </a:defRPr>
            </a:lvl2pPr>
            <a:lvl3pPr marL="0" marR="0" lvl="2" indent="0" algn="r" rtl="0">
              <a:spcBef>
                <a:spcPts val="0"/>
              </a:spcBef>
              <a:buNone/>
              <a:defRPr sz="1200" b="1" i="0" u="none" strike="noStrike" cap="none">
                <a:solidFill>
                  <a:srgbClr val="BFBFBF"/>
                </a:solidFill>
                <a:latin typeface="Arial Narrow"/>
                <a:ea typeface="Arial Narrow"/>
                <a:cs typeface="Arial Narrow"/>
                <a:sym typeface="Arial Narrow"/>
              </a:defRPr>
            </a:lvl3pPr>
            <a:lvl4pPr marL="0" marR="0" lvl="3" indent="0" algn="r" rtl="0">
              <a:spcBef>
                <a:spcPts val="0"/>
              </a:spcBef>
              <a:buNone/>
              <a:defRPr sz="1200" b="1" i="0" u="none" strike="noStrike" cap="none">
                <a:solidFill>
                  <a:srgbClr val="BFBFBF"/>
                </a:solidFill>
                <a:latin typeface="Arial Narrow"/>
                <a:ea typeface="Arial Narrow"/>
                <a:cs typeface="Arial Narrow"/>
                <a:sym typeface="Arial Narrow"/>
              </a:defRPr>
            </a:lvl4pPr>
            <a:lvl5pPr marL="0" marR="0" lvl="4" indent="0" algn="r" rtl="0">
              <a:spcBef>
                <a:spcPts val="0"/>
              </a:spcBef>
              <a:buNone/>
              <a:defRPr sz="1200" b="1" i="0" u="none" strike="noStrike" cap="none">
                <a:solidFill>
                  <a:srgbClr val="BFBFBF"/>
                </a:solidFill>
                <a:latin typeface="Arial Narrow"/>
                <a:ea typeface="Arial Narrow"/>
                <a:cs typeface="Arial Narrow"/>
                <a:sym typeface="Arial Narrow"/>
              </a:defRPr>
            </a:lvl5pPr>
            <a:lvl6pPr marL="0" marR="0" lvl="5" indent="0" algn="r" rtl="0">
              <a:spcBef>
                <a:spcPts val="0"/>
              </a:spcBef>
              <a:buNone/>
              <a:defRPr sz="1200" b="1" i="0" u="none" strike="noStrike" cap="none">
                <a:solidFill>
                  <a:srgbClr val="BFBFBF"/>
                </a:solidFill>
                <a:latin typeface="Arial Narrow"/>
                <a:ea typeface="Arial Narrow"/>
                <a:cs typeface="Arial Narrow"/>
                <a:sym typeface="Arial Narrow"/>
              </a:defRPr>
            </a:lvl6pPr>
            <a:lvl7pPr marL="0" marR="0" lvl="6" indent="0" algn="r" rtl="0">
              <a:spcBef>
                <a:spcPts val="0"/>
              </a:spcBef>
              <a:buNone/>
              <a:defRPr sz="1200" b="1" i="0" u="none" strike="noStrike" cap="none">
                <a:solidFill>
                  <a:srgbClr val="BFBFBF"/>
                </a:solidFill>
                <a:latin typeface="Arial Narrow"/>
                <a:ea typeface="Arial Narrow"/>
                <a:cs typeface="Arial Narrow"/>
                <a:sym typeface="Arial Narrow"/>
              </a:defRPr>
            </a:lvl7pPr>
            <a:lvl8pPr marL="0" marR="0" lvl="7" indent="0" algn="r" rtl="0">
              <a:spcBef>
                <a:spcPts val="0"/>
              </a:spcBef>
              <a:buNone/>
              <a:defRPr sz="1200" b="1" i="0" u="none" strike="noStrike" cap="none">
                <a:solidFill>
                  <a:srgbClr val="BFBFBF"/>
                </a:solidFill>
                <a:latin typeface="Arial Narrow"/>
                <a:ea typeface="Arial Narrow"/>
                <a:cs typeface="Arial Narrow"/>
                <a:sym typeface="Arial Narrow"/>
              </a:defRPr>
            </a:lvl8pPr>
            <a:lvl9pPr marL="0" marR="0" lvl="8" indent="0" algn="r" rtl="0">
              <a:spcBef>
                <a:spcPts val="0"/>
              </a:spcBef>
              <a:buNone/>
              <a:defRPr sz="1200" b="1" i="0" u="none" strike="noStrike" cap="none">
                <a:solidFill>
                  <a:srgbClr val="BFBFBF"/>
                </a:solidFill>
                <a:latin typeface="Arial Narrow"/>
                <a:ea typeface="Arial Narrow"/>
                <a:cs typeface="Arial Narrow"/>
                <a:sym typeface="Arial Narrow"/>
              </a:defRPr>
            </a:lvl9pPr>
          </a:lstStyle>
          <a:p>
            <a:pPr marL="0" lvl="0" indent="0">
              <a:spcBef>
                <a:spcPts val="0"/>
              </a:spcBef>
              <a:spcAft>
                <a:spcPts val="0"/>
              </a:spcAft>
              <a:buNone/>
            </a:pPr>
            <a:fld id="{00000000-1234-1234-1234-123412341234}" type="slidenum">
              <a:rPr lang="en-US"/>
              <a:t>‹#›</a:t>
            </a:fld>
            <a:endParaRPr dirty="0"/>
          </a:p>
        </p:txBody>
      </p:sp>
      <p:cxnSp>
        <p:nvCxnSpPr>
          <p:cNvPr id="22" name="Google Shape;22;p2"/>
          <p:cNvCxnSpPr/>
          <p:nvPr/>
        </p:nvCxnSpPr>
        <p:spPr>
          <a:xfrm>
            <a:off x="5433000" y="4081463"/>
            <a:ext cx="1326000" cy="0"/>
          </a:xfrm>
          <a:prstGeom prst="straightConnector1">
            <a:avLst/>
          </a:prstGeom>
          <a:noFill/>
          <a:ln w="63500" cap="flat" cmpd="sng">
            <a:solidFill>
              <a:schemeClr val="lt1"/>
            </a:solidFill>
            <a:prstDash val="solid"/>
            <a:miter lim="800000"/>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rgbClr val="A41E35"/>
        </a:solidFill>
        <a:effectLst/>
      </p:bgPr>
    </p:bg>
    <p:spTree>
      <p:nvGrpSpPr>
        <p:cNvPr id="1" name="Shape 23"/>
        <p:cNvGrpSpPr/>
        <p:nvPr/>
      </p:nvGrpSpPr>
      <p:grpSpPr>
        <a:xfrm>
          <a:off x="0" y="0"/>
          <a:ext cx="0" cy="0"/>
          <a:chOff x="0" y="0"/>
          <a:chExt cx="0" cy="0"/>
        </a:xfrm>
      </p:grpSpPr>
      <p:sp>
        <p:nvSpPr>
          <p:cNvPr id="24" name="Google Shape;24;p3"/>
          <p:cNvSpPr txBox="1">
            <a:spLocks noGrp="1"/>
          </p:cNvSpPr>
          <p:nvPr>
            <p:ph type="sldNum" idx="12"/>
          </p:nvPr>
        </p:nvSpPr>
        <p:spPr>
          <a:xfrm>
            <a:off x="9075419" y="6146674"/>
            <a:ext cx="2743200" cy="574802"/>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i="0" u="none" strike="noStrike" cap="none">
                <a:solidFill>
                  <a:schemeClr val="lt1"/>
                </a:solidFill>
                <a:latin typeface="Arial Narrow"/>
                <a:ea typeface="Arial Narrow"/>
                <a:cs typeface="Arial Narrow"/>
                <a:sym typeface="Arial Narrow"/>
              </a:defRPr>
            </a:lvl1pPr>
            <a:lvl2pPr marL="0" marR="0" lvl="1" indent="0" algn="r" rtl="0">
              <a:spcBef>
                <a:spcPts val="0"/>
              </a:spcBef>
              <a:buNone/>
              <a:defRPr sz="1200" b="1" i="0" u="none" strike="noStrike" cap="none">
                <a:solidFill>
                  <a:schemeClr val="lt1"/>
                </a:solidFill>
                <a:latin typeface="Arial Narrow"/>
                <a:ea typeface="Arial Narrow"/>
                <a:cs typeface="Arial Narrow"/>
                <a:sym typeface="Arial Narrow"/>
              </a:defRPr>
            </a:lvl2pPr>
            <a:lvl3pPr marL="0" marR="0" lvl="2" indent="0" algn="r" rtl="0">
              <a:spcBef>
                <a:spcPts val="0"/>
              </a:spcBef>
              <a:buNone/>
              <a:defRPr sz="1200" b="1" i="0" u="none" strike="noStrike" cap="none">
                <a:solidFill>
                  <a:schemeClr val="lt1"/>
                </a:solidFill>
                <a:latin typeface="Arial Narrow"/>
                <a:ea typeface="Arial Narrow"/>
                <a:cs typeface="Arial Narrow"/>
                <a:sym typeface="Arial Narrow"/>
              </a:defRPr>
            </a:lvl3pPr>
            <a:lvl4pPr marL="0" marR="0" lvl="3" indent="0" algn="r" rtl="0">
              <a:spcBef>
                <a:spcPts val="0"/>
              </a:spcBef>
              <a:buNone/>
              <a:defRPr sz="1200" b="1" i="0" u="none" strike="noStrike" cap="none">
                <a:solidFill>
                  <a:schemeClr val="lt1"/>
                </a:solidFill>
                <a:latin typeface="Arial Narrow"/>
                <a:ea typeface="Arial Narrow"/>
                <a:cs typeface="Arial Narrow"/>
                <a:sym typeface="Arial Narrow"/>
              </a:defRPr>
            </a:lvl4pPr>
            <a:lvl5pPr marL="0" marR="0" lvl="4" indent="0" algn="r" rtl="0">
              <a:spcBef>
                <a:spcPts val="0"/>
              </a:spcBef>
              <a:buNone/>
              <a:defRPr sz="1200" b="1" i="0" u="none" strike="noStrike" cap="none">
                <a:solidFill>
                  <a:schemeClr val="lt1"/>
                </a:solidFill>
                <a:latin typeface="Arial Narrow"/>
                <a:ea typeface="Arial Narrow"/>
                <a:cs typeface="Arial Narrow"/>
                <a:sym typeface="Arial Narrow"/>
              </a:defRPr>
            </a:lvl5pPr>
            <a:lvl6pPr marL="0" marR="0" lvl="5" indent="0" algn="r" rtl="0">
              <a:spcBef>
                <a:spcPts val="0"/>
              </a:spcBef>
              <a:buNone/>
              <a:defRPr sz="1200" b="1" i="0" u="none" strike="noStrike" cap="none">
                <a:solidFill>
                  <a:schemeClr val="lt1"/>
                </a:solidFill>
                <a:latin typeface="Arial Narrow"/>
                <a:ea typeface="Arial Narrow"/>
                <a:cs typeface="Arial Narrow"/>
                <a:sym typeface="Arial Narrow"/>
              </a:defRPr>
            </a:lvl6pPr>
            <a:lvl7pPr marL="0" marR="0" lvl="6" indent="0" algn="r" rtl="0">
              <a:spcBef>
                <a:spcPts val="0"/>
              </a:spcBef>
              <a:buNone/>
              <a:defRPr sz="1200" b="1" i="0" u="none" strike="noStrike" cap="none">
                <a:solidFill>
                  <a:schemeClr val="lt1"/>
                </a:solidFill>
                <a:latin typeface="Arial Narrow"/>
                <a:ea typeface="Arial Narrow"/>
                <a:cs typeface="Arial Narrow"/>
                <a:sym typeface="Arial Narrow"/>
              </a:defRPr>
            </a:lvl7pPr>
            <a:lvl8pPr marL="0" marR="0" lvl="7" indent="0" algn="r" rtl="0">
              <a:spcBef>
                <a:spcPts val="0"/>
              </a:spcBef>
              <a:buNone/>
              <a:defRPr sz="1200" b="1" i="0" u="none" strike="noStrike" cap="none">
                <a:solidFill>
                  <a:schemeClr val="lt1"/>
                </a:solidFill>
                <a:latin typeface="Arial Narrow"/>
                <a:ea typeface="Arial Narrow"/>
                <a:cs typeface="Arial Narrow"/>
                <a:sym typeface="Arial Narrow"/>
              </a:defRPr>
            </a:lvl8pPr>
            <a:lvl9pPr marL="0" marR="0" lvl="8" indent="0" algn="r" rtl="0">
              <a:spcBef>
                <a:spcPts val="0"/>
              </a:spcBef>
              <a:buNone/>
              <a:defRPr sz="1200" b="1" i="0" u="none" strike="noStrike" cap="none">
                <a:solidFill>
                  <a:schemeClr val="lt1"/>
                </a:solidFill>
                <a:latin typeface="Arial Narrow"/>
                <a:ea typeface="Arial Narrow"/>
                <a:cs typeface="Arial Narrow"/>
                <a:sym typeface="Arial Narrow"/>
              </a:defRPr>
            </a:lvl9pPr>
          </a:lstStyle>
          <a:p>
            <a:pPr marL="0" lvl="0" indent="0">
              <a:spcBef>
                <a:spcPts val="0"/>
              </a:spcBef>
              <a:spcAft>
                <a:spcPts val="0"/>
              </a:spcAft>
              <a:buNone/>
            </a:pPr>
            <a:fld id="{00000000-1234-1234-1234-123412341234}" type="slidenum">
              <a:rPr lang="en-US"/>
              <a:t>‹#›</a:t>
            </a:fld>
            <a:endParaRPr dirty="0"/>
          </a:p>
        </p:txBody>
      </p:sp>
      <p:sp>
        <p:nvSpPr>
          <p:cNvPr id="25" name="Google Shape;25;p3"/>
          <p:cNvSpPr txBox="1">
            <a:spLocks noGrp="1"/>
          </p:cNvSpPr>
          <p:nvPr>
            <p:ph type="subTitle" idx="1"/>
          </p:nvPr>
        </p:nvSpPr>
        <p:spPr>
          <a:xfrm>
            <a:off x="605791" y="4367848"/>
            <a:ext cx="10980300" cy="827400"/>
          </a:xfrm>
          <a:prstGeom prst="rect">
            <a:avLst/>
          </a:prstGeom>
          <a:noFill/>
          <a:ln>
            <a:noFill/>
          </a:ln>
        </p:spPr>
        <p:txBody>
          <a:bodyPr spcFirstLastPara="1" wrap="square" lIns="91425" tIns="45700" rIns="91425" bIns="45700" anchor="t" anchorCtr="0"/>
          <a:lstStyle>
            <a:lvl1pPr marR="0" lvl="0" algn="ctr" rtl="0">
              <a:lnSpc>
                <a:spcPct val="90000"/>
              </a:lnSpc>
              <a:spcBef>
                <a:spcPts val="1000"/>
              </a:spcBef>
              <a:spcAft>
                <a:spcPts val="0"/>
              </a:spcAft>
              <a:buClr>
                <a:srgbClr val="A41E35"/>
              </a:buClr>
              <a:buSzPts val="2500"/>
              <a:buFont typeface="Arial"/>
              <a:buNone/>
              <a:defRPr sz="2500" b="0" i="0" u="none" strike="noStrike" cap="none">
                <a:solidFill>
                  <a:schemeClr val="lt2"/>
                </a:solidFill>
                <a:latin typeface="Georgia"/>
                <a:ea typeface="Georgia"/>
                <a:cs typeface="Georgia"/>
                <a:sym typeface="Georgia"/>
              </a:defRPr>
            </a:lvl1pPr>
            <a:lvl2pPr marR="0" lvl="1" algn="ctr" rtl="0">
              <a:lnSpc>
                <a:spcPct val="90000"/>
              </a:lnSpc>
              <a:spcBef>
                <a:spcPts val="500"/>
              </a:spcBef>
              <a:spcAft>
                <a:spcPts val="0"/>
              </a:spcAft>
              <a:buClr>
                <a:srgbClr val="A41E35"/>
              </a:buClr>
              <a:buSzPts val="2000"/>
              <a:buFont typeface="Arial"/>
              <a:buNone/>
              <a:defRPr sz="2000" b="1" i="0" u="none" strike="noStrike" cap="none">
                <a:solidFill>
                  <a:schemeClr val="dk1"/>
                </a:solidFill>
                <a:latin typeface="Arial Narrow"/>
                <a:ea typeface="Arial Narrow"/>
                <a:cs typeface="Arial Narrow"/>
                <a:sym typeface="Arial Narrow"/>
              </a:defRPr>
            </a:lvl2pPr>
            <a:lvl3pPr marR="0" lvl="2" algn="ctr" rtl="0">
              <a:lnSpc>
                <a:spcPct val="90000"/>
              </a:lnSpc>
              <a:spcBef>
                <a:spcPts val="500"/>
              </a:spcBef>
              <a:spcAft>
                <a:spcPts val="0"/>
              </a:spcAft>
              <a:buClr>
                <a:srgbClr val="A41E35"/>
              </a:buClr>
              <a:buSzPts val="1800"/>
              <a:buFont typeface="Arial"/>
              <a:buNone/>
              <a:defRPr sz="1800" b="1" i="0" u="none" strike="noStrike" cap="none">
                <a:solidFill>
                  <a:schemeClr val="dk1"/>
                </a:solidFill>
                <a:latin typeface="Arial Narrow"/>
                <a:ea typeface="Arial Narrow"/>
                <a:cs typeface="Arial Narrow"/>
                <a:sym typeface="Arial Narrow"/>
              </a:defRPr>
            </a:lvl3pPr>
            <a:lvl4pPr marR="0" lvl="3" algn="ctr" rtl="0">
              <a:lnSpc>
                <a:spcPct val="90000"/>
              </a:lnSpc>
              <a:spcBef>
                <a:spcPts val="500"/>
              </a:spcBef>
              <a:spcAft>
                <a:spcPts val="0"/>
              </a:spcAft>
              <a:buClr>
                <a:srgbClr val="A41E35"/>
              </a:buClr>
              <a:buSzPts val="1600"/>
              <a:buFont typeface="Arial"/>
              <a:buNone/>
              <a:defRPr sz="1600" b="1" i="0" u="none" strike="noStrike" cap="none">
                <a:solidFill>
                  <a:schemeClr val="dk1"/>
                </a:solidFill>
                <a:latin typeface="Arial Narrow"/>
                <a:ea typeface="Arial Narrow"/>
                <a:cs typeface="Arial Narrow"/>
                <a:sym typeface="Arial Narrow"/>
              </a:defRPr>
            </a:lvl4pPr>
            <a:lvl5pPr marR="0" lvl="4" algn="ctr" rtl="0">
              <a:lnSpc>
                <a:spcPct val="90000"/>
              </a:lnSpc>
              <a:spcBef>
                <a:spcPts val="500"/>
              </a:spcBef>
              <a:spcAft>
                <a:spcPts val="0"/>
              </a:spcAft>
              <a:buClr>
                <a:srgbClr val="A41E35"/>
              </a:buClr>
              <a:buSzPts val="1600"/>
              <a:buFont typeface="Arial"/>
              <a:buNone/>
              <a:defRPr sz="1600" b="1" i="0" u="none" strike="noStrike" cap="none">
                <a:solidFill>
                  <a:schemeClr val="dk1"/>
                </a:solidFill>
                <a:latin typeface="Arial Narrow"/>
                <a:ea typeface="Arial Narrow"/>
                <a:cs typeface="Arial Narrow"/>
                <a:sym typeface="Arial Narrow"/>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26" name="Google Shape;26;p3"/>
          <p:cNvSpPr txBox="1">
            <a:spLocks noGrp="1"/>
          </p:cNvSpPr>
          <p:nvPr>
            <p:ph type="ctrTitle"/>
          </p:nvPr>
        </p:nvSpPr>
        <p:spPr>
          <a:xfrm>
            <a:off x="605791" y="2343151"/>
            <a:ext cx="10980300" cy="1578300"/>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chemeClr val="lt1"/>
              </a:buClr>
              <a:buSzPts val="7200"/>
              <a:buFont typeface="Arial Narrow"/>
              <a:buNone/>
              <a:defRPr sz="7200" b="1" i="0" u="none" strike="noStrike" cap="none">
                <a:solidFill>
                  <a:schemeClr val="lt1"/>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27" name="Google Shape;27;p3"/>
          <p:cNvCxnSpPr/>
          <p:nvPr/>
        </p:nvCxnSpPr>
        <p:spPr>
          <a:xfrm>
            <a:off x="5433000" y="4058603"/>
            <a:ext cx="1326000" cy="0"/>
          </a:xfrm>
          <a:prstGeom prst="straightConnector1">
            <a:avLst/>
          </a:prstGeom>
          <a:noFill/>
          <a:ln w="63500" cap="flat" cmpd="sng">
            <a:solidFill>
              <a:schemeClr val="lt1"/>
            </a:solidFill>
            <a:prstDash val="solid"/>
            <a:miter lim="800000"/>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78"/>
        <p:cNvGrpSpPr/>
        <p:nvPr/>
      </p:nvGrpSpPr>
      <p:grpSpPr>
        <a:xfrm>
          <a:off x="0" y="0"/>
          <a:ext cx="0" cy="0"/>
          <a:chOff x="0" y="0"/>
          <a:chExt cx="0" cy="0"/>
        </a:xfrm>
      </p:grpSpPr>
      <p:sp>
        <p:nvSpPr>
          <p:cNvPr id="79" name="Google Shape;79;p13"/>
          <p:cNvSpPr txBox="1">
            <a:spLocks noGrp="1"/>
          </p:cNvSpPr>
          <p:nvPr>
            <p:ph type="body" idx="1"/>
          </p:nvPr>
        </p:nvSpPr>
        <p:spPr>
          <a:xfrm>
            <a:off x="432843" y="2068829"/>
            <a:ext cx="5522187" cy="436245"/>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rgbClr val="A41E35"/>
              </a:buClr>
              <a:buSzPts val="1800"/>
              <a:buFont typeface="Arial"/>
              <a:buNone/>
              <a:defRPr sz="1800" b="1" i="0" u="none" strike="noStrike" cap="none">
                <a:solidFill>
                  <a:srgbClr val="A41E35"/>
                </a:solidFill>
                <a:latin typeface="Arial Narrow"/>
                <a:ea typeface="Arial Narrow"/>
                <a:cs typeface="Arial Narrow"/>
                <a:sym typeface="Arial Narrow"/>
              </a:defRPr>
            </a:lvl1pPr>
            <a:lvl2pPr marL="914400" marR="0" lvl="1" indent="-228600" algn="l" rtl="0">
              <a:lnSpc>
                <a:spcPct val="90000"/>
              </a:lnSpc>
              <a:spcBef>
                <a:spcPts val="500"/>
              </a:spcBef>
              <a:spcAft>
                <a:spcPts val="0"/>
              </a:spcAft>
              <a:buClr>
                <a:srgbClr val="A41E35"/>
              </a:buClr>
              <a:buSzPts val="2000"/>
              <a:buFont typeface="Arial"/>
              <a:buNone/>
              <a:defRPr sz="2000" b="1" i="0" u="none" strike="noStrike" cap="none">
                <a:solidFill>
                  <a:schemeClr val="dk1"/>
                </a:solidFill>
                <a:latin typeface="Arial Narrow"/>
                <a:ea typeface="Arial Narrow"/>
                <a:cs typeface="Arial Narrow"/>
                <a:sym typeface="Arial Narrow"/>
              </a:defRPr>
            </a:lvl2pPr>
            <a:lvl3pPr marL="1371600" marR="0" lvl="2" indent="-228600" algn="l" rtl="0">
              <a:lnSpc>
                <a:spcPct val="90000"/>
              </a:lnSpc>
              <a:spcBef>
                <a:spcPts val="500"/>
              </a:spcBef>
              <a:spcAft>
                <a:spcPts val="0"/>
              </a:spcAft>
              <a:buClr>
                <a:srgbClr val="A41E35"/>
              </a:buClr>
              <a:buSzPts val="1800"/>
              <a:buFont typeface="Arial"/>
              <a:buNone/>
              <a:defRPr sz="1800" b="1" i="0" u="none" strike="noStrike" cap="none">
                <a:solidFill>
                  <a:schemeClr val="dk1"/>
                </a:solidFill>
                <a:latin typeface="Arial Narrow"/>
                <a:ea typeface="Arial Narrow"/>
                <a:cs typeface="Arial Narrow"/>
                <a:sym typeface="Arial Narrow"/>
              </a:defRPr>
            </a:lvl3pPr>
            <a:lvl4pPr marL="1828800" marR="0" lvl="3" indent="-228600" algn="l" rtl="0">
              <a:lnSpc>
                <a:spcPct val="90000"/>
              </a:lnSpc>
              <a:spcBef>
                <a:spcPts val="500"/>
              </a:spcBef>
              <a:spcAft>
                <a:spcPts val="0"/>
              </a:spcAft>
              <a:buClr>
                <a:srgbClr val="A41E35"/>
              </a:buClr>
              <a:buSzPts val="1600"/>
              <a:buFont typeface="Arial"/>
              <a:buNone/>
              <a:defRPr sz="1600" b="1" i="0" u="none" strike="noStrike" cap="none">
                <a:solidFill>
                  <a:schemeClr val="dk1"/>
                </a:solidFill>
                <a:latin typeface="Arial Narrow"/>
                <a:ea typeface="Arial Narrow"/>
                <a:cs typeface="Arial Narrow"/>
                <a:sym typeface="Arial Narrow"/>
              </a:defRPr>
            </a:lvl4pPr>
            <a:lvl5pPr marL="2286000" marR="0" lvl="4" indent="-228600" algn="l" rtl="0">
              <a:lnSpc>
                <a:spcPct val="90000"/>
              </a:lnSpc>
              <a:spcBef>
                <a:spcPts val="500"/>
              </a:spcBef>
              <a:spcAft>
                <a:spcPts val="0"/>
              </a:spcAft>
              <a:buClr>
                <a:srgbClr val="A41E35"/>
              </a:buClr>
              <a:buSzPts val="1600"/>
              <a:buFont typeface="Arial"/>
              <a:buNone/>
              <a:defRPr sz="1600" b="1" i="0" u="none" strike="noStrike" cap="none">
                <a:solidFill>
                  <a:schemeClr val="dk1"/>
                </a:solidFill>
                <a:latin typeface="Arial Narrow"/>
                <a:ea typeface="Arial Narrow"/>
                <a:cs typeface="Arial Narrow"/>
                <a:sym typeface="Arial Narrow"/>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80" name="Google Shape;80;p13"/>
          <p:cNvSpPr txBox="1">
            <a:spLocks noGrp="1"/>
          </p:cNvSpPr>
          <p:nvPr>
            <p:ph type="body" idx="2"/>
          </p:nvPr>
        </p:nvSpPr>
        <p:spPr>
          <a:xfrm>
            <a:off x="432843" y="2505075"/>
            <a:ext cx="5522187" cy="3164205"/>
          </a:xfrm>
          <a:prstGeom prst="rect">
            <a:avLst/>
          </a:prstGeom>
          <a:noFill/>
          <a:ln>
            <a:noFill/>
          </a:ln>
        </p:spPr>
        <p:txBody>
          <a:bodyPr spcFirstLastPara="1" wrap="square" lIns="91425" tIns="45700" rIns="91425" bIns="45700" anchor="t" anchorCtr="0"/>
          <a:lstStyle>
            <a:lvl1pPr marL="457200" marR="0" lvl="0" indent="-406400" algn="l" rtl="0">
              <a:lnSpc>
                <a:spcPct val="125000"/>
              </a:lnSpc>
              <a:spcBef>
                <a:spcPts val="1000"/>
              </a:spcBef>
              <a:spcAft>
                <a:spcPts val="0"/>
              </a:spcAft>
              <a:buClr>
                <a:srgbClr val="A41E35"/>
              </a:buClr>
              <a:buSzPts val="2800"/>
              <a:buFont typeface="Arial"/>
              <a:buChar char="•"/>
              <a:defRPr sz="2800" b="1" i="0" u="none" strike="noStrike" cap="none">
                <a:solidFill>
                  <a:schemeClr val="dk1"/>
                </a:solidFill>
                <a:latin typeface="Arial Narrow"/>
                <a:ea typeface="Arial Narrow"/>
                <a:cs typeface="Arial Narrow"/>
                <a:sym typeface="Arial Narrow"/>
              </a:defRPr>
            </a:lvl1pPr>
            <a:lvl2pPr marL="914400" marR="0" lvl="1" indent="-381000" algn="l" rtl="0">
              <a:lnSpc>
                <a:spcPct val="125000"/>
              </a:lnSpc>
              <a:spcBef>
                <a:spcPts val="500"/>
              </a:spcBef>
              <a:spcAft>
                <a:spcPts val="0"/>
              </a:spcAft>
              <a:buClr>
                <a:srgbClr val="A41E35"/>
              </a:buClr>
              <a:buSzPts val="2400"/>
              <a:buFont typeface="Arial"/>
              <a:buChar char="•"/>
              <a:defRPr sz="2400" b="1" i="0" u="none" strike="noStrike" cap="none">
                <a:solidFill>
                  <a:schemeClr val="dk1"/>
                </a:solidFill>
                <a:latin typeface="Arial Narrow"/>
                <a:ea typeface="Arial Narrow"/>
                <a:cs typeface="Arial Narrow"/>
                <a:sym typeface="Arial Narrow"/>
              </a:defRPr>
            </a:lvl2pPr>
            <a:lvl3pPr marL="1371600" marR="0" lvl="2" indent="-355600" algn="l" rtl="0">
              <a:lnSpc>
                <a:spcPct val="125000"/>
              </a:lnSpc>
              <a:spcBef>
                <a:spcPts val="500"/>
              </a:spcBef>
              <a:spcAft>
                <a:spcPts val="0"/>
              </a:spcAft>
              <a:buClr>
                <a:srgbClr val="A41E35"/>
              </a:buClr>
              <a:buSzPts val="2000"/>
              <a:buFont typeface="Arial"/>
              <a:buChar char="•"/>
              <a:defRPr sz="2000" b="1" i="0" u="none" strike="noStrike" cap="none">
                <a:solidFill>
                  <a:schemeClr val="dk1"/>
                </a:solidFill>
                <a:latin typeface="Arial Narrow"/>
                <a:ea typeface="Arial Narrow"/>
                <a:cs typeface="Arial Narrow"/>
                <a:sym typeface="Arial Narrow"/>
              </a:defRPr>
            </a:lvl3pPr>
            <a:lvl4pPr marL="1828800" marR="0" lvl="3" indent="-342900" algn="l" rtl="0">
              <a:lnSpc>
                <a:spcPct val="125000"/>
              </a:lnSpc>
              <a:spcBef>
                <a:spcPts val="500"/>
              </a:spcBef>
              <a:spcAft>
                <a:spcPts val="0"/>
              </a:spcAft>
              <a:buClr>
                <a:srgbClr val="A41E35"/>
              </a:buClr>
              <a:buSzPts val="1800"/>
              <a:buFont typeface="Arial"/>
              <a:buChar char="•"/>
              <a:defRPr sz="1800" b="1" i="0" u="none" strike="noStrike" cap="none">
                <a:solidFill>
                  <a:schemeClr val="dk1"/>
                </a:solidFill>
                <a:latin typeface="Arial Narrow"/>
                <a:ea typeface="Arial Narrow"/>
                <a:cs typeface="Arial Narrow"/>
                <a:sym typeface="Arial Narrow"/>
              </a:defRPr>
            </a:lvl4pPr>
            <a:lvl5pPr marL="2286000" marR="0" lvl="4" indent="-342900" algn="l" rtl="0">
              <a:lnSpc>
                <a:spcPct val="125000"/>
              </a:lnSpc>
              <a:spcBef>
                <a:spcPts val="500"/>
              </a:spcBef>
              <a:spcAft>
                <a:spcPts val="0"/>
              </a:spcAft>
              <a:buClr>
                <a:srgbClr val="A41E35"/>
              </a:buClr>
              <a:buSzPts val="1800"/>
              <a:buFont typeface="Arial"/>
              <a:buChar char="•"/>
              <a:defRPr sz="1800" b="1" i="0" u="none" strike="noStrike" cap="none">
                <a:solidFill>
                  <a:schemeClr val="dk1"/>
                </a:solidFill>
                <a:latin typeface="Arial Narrow"/>
                <a:ea typeface="Arial Narrow"/>
                <a:cs typeface="Arial Narrow"/>
                <a:sym typeface="Arial Narrow"/>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1" name="Google Shape;81;p13"/>
          <p:cNvSpPr/>
          <p:nvPr/>
        </p:nvSpPr>
        <p:spPr>
          <a:xfrm>
            <a:off x="0" y="5955030"/>
            <a:ext cx="12192000" cy="902970"/>
          </a:xfrm>
          <a:prstGeom prst="rect">
            <a:avLst/>
          </a:prstGeom>
          <a:solidFill>
            <a:srgbClr val="A41E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pic>
        <p:nvPicPr>
          <p:cNvPr id="82" name="Google Shape;82;p13"/>
          <p:cNvPicPr preferRelativeResize="0"/>
          <p:nvPr/>
        </p:nvPicPr>
        <p:blipFill rotWithShape="1">
          <a:blip r:embed="rId2">
            <a:alphaModFix/>
          </a:blip>
          <a:srcRect/>
          <a:stretch/>
        </p:blipFill>
        <p:spPr>
          <a:xfrm>
            <a:off x="329973" y="6146673"/>
            <a:ext cx="2320018" cy="519684"/>
          </a:xfrm>
          <a:prstGeom prst="rect">
            <a:avLst/>
          </a:prstGeom>
          <a:noFill/>
          <a:ln>
            <a:noFill/>
          </a:ln>
        </p:spPr>
      </p:pic>
      <p:sp>
        <p:nvSpPr>
          <p:cNvPr id="83" name="Google Shape;83;p13"/>
          <p:cNvSpPr txBox="1">
            <a:spLocks noGrp="1"/>
          </p:cNvSpPr>
          <p:nvPr>
            <p:ph type="title"/>
          </p:nvPr>
        </p:nvSpPr>
        <p:spPr>
          <a:xfrm>
            <a:off x="329972" y="556896"/>
            <a:ext cx="11488647" cy="1145222"/>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84" name="Google Shape;84;p13"/>
          <p:cNvCxnSpPr/>
          <p:nvPr/>
        </p:nvCxnSpPr>
        <p:spPr>
          <a:xfrm>
            <a:off x="432843" y="514668"/>
            <a:ext cx="521970" cy="0"/>
          </a:xfrm>
          <a:prstGeom prst="straightConnector1">
            <a:avLst/>
          </a:prstGeom>
          <a:noFill/>
          <a:ln w="63500" cap="flat" cmpd="sng">
            <a:solidFill>
              <a:srgbClr val="A41E35"/>
            </a:solidFill>
            <a:prstDash val="solid"/>
            <a:miter lim="800000"/>
            <a:headEnd type="none" w="sm" len="sm"/>
            <a:tailEnd type="none" w="sm" len="sm"/>
          </a:ln>
        </p:spPr>
      </p:cxnSp>
      <p:sp>
        <p:nvSpPr>
          <p:cNvPr id="85" name="Google Shape;85;p13"/>
          <p:cNvSpPr txBox="1">
            <a:spLocks noGrp="1"/>
          </p:cNvSpPr>
          <p:nvPr>
            <p:ph type="body" idx="3"/>
          </p:nvPr>
        </p:nvSpPr>
        <p:spPr>
          <a:xfrm>
            <a:off x="6296432" y="2068828"/>
            <a:ext cx="5522187" cy="436245"/>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rgbClr val="A41E35"/>
              </a:buClr>
              <a:buSzPts val="1800"/>
              <a:buFont typeface="Arial"/>
              <a:buNone/>
              <a:defRPr sz="1800" b="1" i="0" u="none" strike="noStrike" cap="none">
                <a:solidFill>
                  <a:srgbClr val="A41E35"/>
                </a:solidFill>
                <a:latin typeface="Arial Narrow"/>
                <a:ea typeface="Arial Narrow"/>
                <a:cs typeface="Arial Narrow"/>
                <a:sym typeface="Arial Narrow"/>
              </a:defRPr>
            </a:lvl1pPr>
            <a:lvl2pPr marL="914400" marR="0" lvl="1" indent="-228600" algn="l" rtl="0">
              <a:lnSpc>
                <a:spcPct val="90000"/>
              </a:lnSpc>
              <a:spcBef>
                <a:spcPts val="500"/>
              </a:spcBef>
              <a:spcAft>
                <a:spcPts val="0"/>
              </a:spcAft>
              <a:buClr>
                <a:srgbClr val="A41E35"/>
              </a:buClr>
              <a:buSzPts val="2000"/>
              <a:buFont typeface="Arial"/>
              <a:buNone/>
              <a:defRPr sz="2000" b="1" i="0" u="none" strike="noStrike" cap="none">
                <a:solidFill>
                  <a:schemeClr val="dk1"/>
                </a:solidFill>
                <a:latin typeface="Arial Narrow"/>
                <a:ea typeface="Arial Narrow"/>
                <a:cs typeface="Arial Narrow"/>
                <a:sym typeface="Arial Narrow"/>
              </a:defRPr>
            </a:lvl2pPr>
            <a:lvl3pPr marL="1371600" marR="0" lvl="2" indent="-228600" algn="l" rtl="0">
              <a:lnSpc>
                <a:spcPct val="90000"/>
              </a:lnSpc>
              <a:spcBef>
                <a:spcPts val="500"/>
              </a:spcBef>
              <a:spcAft>
                <a:spcPts val="0"/>
              </a:spcAft>
              <a:buClr>
                <a:srgbClr val="A41E35"/>
              </a:buClr>
              <a:buSzPts val="1800"/>
              <a:buFont typeface="Arial"/>
              <a:buNone/>
              <a:defRPr sz="1800" b="1" i="0" u="none" strike="noStrike" cap="none">
                <a:solidFill>
                  <a:schemeClr val="dk1"/>
                </a:solidFill>
                <a:latin typeface="Arial Narrow"/>
                <a:ea typeface="Arial Narrow"/>
                <a:cs typeface="Arial Narrow"/>
                <a:sym typeface="Arial Narrow"/>
              </a:defRPr>
            </a:lvl3pPr>
            <a:lvl4pPr marL="1828800" marR="0" lvl="3" indent="-228600" algn="l" rtl="0">
              <a:lnSpc>
                <a:spcPct val="90000"/>
              </a:lnSpc>
              <a:spcBef>
                <a:spcPts val="500"/>
              </a:spcBef>
              <a:spcAft>
                <a:spcPts val="0"/>
              </a:spcAft>
              <a:buClr>
                <a:srgbClr val="A41E35"/>
              </a:buClr>
              <a:buSzPts val="1600"/>
              <a:buFont typeface="Arial"/>
              <a:buNone/>
              <a:defRPr sz="1600" b="1" i="0" u="none" strike="noStrike" cap="none">
                <a:solidFill>
                  <a:schemeClr val="dk1"/>
                </a:solidFill>
                <a:latin typeface="Arial Narrow"/>
                <a:ea typeface="Arial Narrow"/>
                <a:cs typeface="Arial Narrow"/>
                <a:sym typeface="Arial Narrow"/>
              </a:defRPr>
            </a:lvl4pPr>
            <a:lvl5pPr marL="2286000" marR="0" lvl="4" indent="-228600" algn="l" rtl="0">
              <a:lnSpc>
                <a:spcPct val="90000"/>
              </a:lnSpc>
              <a:spcBef>
                <a:spcPts val="500"/>
              </a:spcBef>
              <a:spcAft>
                <a:spcPts val="0"/>
              </a:spcAft>
              <a:buClr>
                <a:srgbClr val="A41E35"/>
              </a:buClr>
              <a:buSzPts val="1600"/>
              <a:buFont typeface="Arial"/>
              <a:buNone/>
              <a:defRPr sz="1600" b="1" i="0" u="none" strike="noStrike" cap="none">
                <a:solidFill>
                  <a:schemeClr val="dk1"/>
                </a:solidFill>
                <a:latin typeface="Arial Narrow"/>
                <a:ea typeface="Arial Narrow"/>
                <a:cs typeface="Arial Narrow"/>
                <a:sym typeface="Arial Narrow"/>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86" name="Google Shape;86;p13"/>
          <p:cNvSpPr txBox="1">
            <a:spLocks noGrp="1"/>
          </p:cNvSpPr>
          <p:nvPr>
            <p:ph type="body" idx="4"/>
          </p:nvPr>
        </p:nvSpPr>
        <p:spPr>
          <a:xfrm>
            <a:off x="6296432" y="2505074"/>
            <a:ext cx="5522187" cy="3164205"/>
          </a:xfrm>
          <a:prstGeom prst="rect">
            <a:avLst/>
          </a:prstGeom>
          <a:noFill/>
          <a:ln>
            <a:noFill/>
          </a:ln>
        </p:spPr>
        <p:txBody>
          <a:bodyPr spcFirstLastPara="1" wrap="square" lIns="91425" tIns="45700" rIns="91425" bIns="45700" anchor="t" anchorCtr="0"/>
          <a:lstStyle>
            <a:lvl1pPr marL="457200" marR="0" lvl="0" indent="-406400" algn="l" rtl="0">
              <a:lnSpc>
                <a:spcPct val="125000"/>
              </a:lnSpc>
              <a:spcBef>
                <a:spcPts val="1000"/>
              </a:spcBef>
              <a:spcAft>
                <a:spcPts val="0"/>
              </a:spcAft>
              <a:buClr>
                <a:srgbClr val="A41E35"/>
              </a:buClr>
              <a:buSzPts val="2800"/>
              <a:buFont typeface="Arial"/>
              <a:buChar char="•"/>
              <a:defRPr sz="2800" b="1" i="0" u="none" strike="noStrike" cap="none">
                <a:solidFill>
                  <a:schemeClr val="dk1"/>
                </a:solidFill>
                <a:latin typeface="Arial Narrow"/>
                <a:ea typeface="Arial Narrow"/>
                <a:cs typeface="Arial Narrow"/>
                <a:sym typeface="Arial Narrow"/>
              </a:defRPr>
            </a:lvl1pPr>
            <a:lvl2pPr marL="914400" marR="0" lvl="1" indent="-381000" algn="l" rtl="0">
              <a:lnSpc>
                <a:spcPct val="125000"/>
              </a:lnSpc>
              <a:spcBef>
                <a:spcPts val="500"/>
              </a:spcBef>
              <a:spcAft>
                <a:spcPts val="0"/>
              </a:spcAft>
              <a:buClr>
                <a:srgbClr val="A41E35"/>
              </a:buClr>
              <a:buSzPts val="2400"/>
              <a:buFont typeface="Arial"/>
              <a:buChar char="•"/>
              <a:defRPr sz="2400" b="1" i="0" u="none" strike="noStrike" cap="none">
                <a:solidFill>
                  <a:schemeClr val="dk1"/>
                </a:solidFill>
                <a:latin typeface="Arial Narrow"/>
                <a:ea typeface="Arial Narrow"/>
                <a:cs typeface="Arial Narrow"/>
                <a:sym typeface="Arial Narrow"/>
              </a:defRPr>
            </a:lvl2pPr>
            <a:lvl3pPr marL="1371600" marR="0" lvl="2" indent="-355600" algn="l" rtl="0">
              <a:lnSpc>
                <a:spcPct val="125000"/>
              </a:lnSpc>
              <a:spcBef>
                <a:spcPts val="500"/>
              </a:spcBef>
              <a:spcAft>
                <a:spcPts val="0"/>
              </a:spcAft>
              <a:buClr>
                <a:srgbClr val="A41E35"/>
              </a:buClr>
              <a:buSzPts val="2000"/>
              <a:buFont typeface="Arial"/>
              <a:buChar char="•"/>
              <a:defRPr sz="2000" b="1" i="0" u="none" strike="noStrike" cap="none">
                <a:solidFill>
                  <a:schemeClr val="dk1"/>
                </a:solidFill>
                <a:latin typeface="Arial Narrow"/>
                <a:ea typeface="Arial Narrow"/>
                <a:cs typeface="Arial Narrow"/>
                <a:sym typeface="Arial Narrow"/>
              </a:defRPr>
            </a:lvl3pPr>
            <a:lvl4pPr marL="1828800" marR="0" lvl="3" indent="-342900" algn="l" rtl="0">
              <a:lnSpc>
                <a:spcPct val="125000"/>
              </a:lnSpc>
              <a:spcBef>
                <a:spcPts val="500"/>
              </a:spcBef>
              <a:spcAft>
                <a:spcPts val="0"/>
              </a:spcAft>
              <a:buClr>
                <a:srgbClr val="A41E35"/>
              </a:buClr>
              <a:buSzPts val="1800"/>
              <a:buFont typeface="Arial"/>
              <a:buChar char="•"/>
              <a:defRPr sz="1800" b="1" i="0" u="none" strike="noStrike" cap="none">
                <a:solidFill>
                  <a:schemeClr val="dk1"/>
                </a:solidFill>
                <a:latin typeface="Arial Narrow"/>
                <a:ea typeface="Arial Narrow"/>
                <a:cs typeface="Arial Narrow"/>
                <a:sym typeface="Arial Narrow"/>
              </a:defRPr>
            </a:lvl4pPr>
            <a:lvl5pPr marL="2286000" marR="0" lvl="4" indent="-342900" algn="l" rtl="0">
              <a:lnSpc>
                <a:spcPct val="125000"/>
              </a:lnSpc>
              <a:spcBef>
                <a:spcPts val="500"/>
              </a:spcBef>
              <a:spcAft>
                <a:spcPts val="0"/>
              </a:spcAft>
              <a:buClr>
                <a:srgbClr val="A41E35"/>
              </a:buClr>
              <a:buSzPts val="1800"/>
              <a:buFont typeface="Arial"/>
              <a:buChar char="•"/>
              <a:defRPr sz="1800" b="1" i="0" u="none" strike="noStrike" cap="none">
                <a:solidFill>
                  <a:schemeClr val="dk1"/>
                </a:solidFill>
                <a:latin typeface="Arial Narrow"/>
                <a:ea typeface="Arial Narrow"/>
                <a:cs typeface="Arial Narrow"/>
                <a:sym typeface="Arial Narrow"/>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7" name="Google Shape;87;p13"/>
          <p:cNvSpPr txBox="1">
            <a:spLocks noGrp="1"/>
          </p:cNvSpPr>
          <p:nvPr>
            <p:ph type="sldNum" idx="12"/>
          </p:nvPr>
        </p:nvSpPr>
        <p:spPr>
          <a:xfrm>
            <a:off x="9075419" y="6146674"/>
            <a:ext cx="2743200" cy="574802"/>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i="0" u="none" strike="noStrike" cap="none">
                <a:solidFill>
                  <a:schemeClr val="lt1"/>
                </a:solidFill>
                <a:latin typeface="Arial Narrow"/>
                <a:ea typeface="Arial Narrow"/>
                <a:cs typeface="Arial Narrow"/>
                <a:sym typeface="Arial Narrow"/>
              </a:defRPr>
            </a:lvl1pPr>
            <a:lvl2pPr marL="0" marR="0" lvl="1" indent="0" algn="r" rtl="0">
              <a:spcBef>
                <a:spcPts val="0"/>
              </a:spcBef>
              <a:buNone/>
              <a:defRPr sz="1200" b="1" i="0" u="none" strike="noStrike" cap="none">
                <a:solidFill>
                  <a:schemeClr val="lt1"/>
                </a:solidFill>
                <a:latin typeface="Arial Narrow"/>
                <a:ea typeface="Arial Narrow"/>
                <a:cs typeface="Arial Narrow"/>
                <a:sym typeface="Arial Narrow"/>
              </a:defRPr>
            </a:lvl2pPr>
            <a:lvl3pPr marL="0" marR="0" lvl="2" indent="0" algn="r" rtl="0">
              <a:spcBef>
                <a:spcPts val="0"/>
              </a:spcBef>
              <a:buNone/>
              <a:defRPr sz="1200" b="1" i="0" u="none" strike="noStrike" cap="none">
                <a:solidFill>
                  <a:schemeClr val="lt1"/>
                </a:solidFill>
                <a:latin typeface="Arial Narrow"/>
                <a:ea typeface="Arial Narrow"/>
                <a:cs typeface="Arial Narrow"/>
                <a:sym typeface="Arial Narrow"/>
              </a:defRPr>
            </a:lvl3pPr>
            <a:lvl4pPr marL="0" marR="0" lvl="3" indent="0" algn="r" rtl="0">
              <a:spcBef>
                <a:spcPts val="0"/>
              </a:spcBef>
              <a:buNone/>
              <a:defRPr sz="1200" b="1" i="0" u="none" strike="noStrike" cap="none">
                <a:solidFill>
                  <a:schemeClr val="lt1"/>
                </a:solidFill>
                <a:latin typeface="Arial Narrow"/>
                <a:ea typeface="Arial Narrow"/>
                <a:cs typeface="Arial Narrow"/>
                <a:sym typeface="Arial Narrow"/>
              </a:defRPr>
            </a:lvl4pPr>
            <a:lvl5pPr marL="0" marR="0" lvl="4" indent="0" algn="r" rtl="0">
              <a:spcBef>
                <a:spcPts val="0"/>
              </a:spcBef>
              <a:buNone/>
              <a:defRPr sz="1200" b="1" i="0" u="none" strike="noStrike" cap="none">
                <a:solidFill>
                  <a:schemeClr val="lt1"/>
                </a:solidFill>
                <a:latin typeface="Arial Narrow"/>
                <a:ea typeface="Arial Narrow"/>
                <a:cs typeface="Arial Narrow"/>
                <a:sym typeface="Arial Narrow"/>
              </a:defRPr>
            </a:lvl5pPr>
            <a:lvl6pPr marL="0" marR="0" lvl="5" indent="0" algn="r" rtl="0">
              <a:spcBef>
                <a:spcPts val="0"/>
              </a:spcBef>
              <a:buNone/>
              <a:defRPr sz="1200" b="1" i="0" u="none" strike="noStrike" cap="none">
                <a:solidFill>
                  <a:schemeClr val="lt1"/>
                </a:solidFill>
                <a:latin typeface="Arial Narrow"/>
                <a:ea typeface="Arial Narrow"/>
                <a:cs typeface="Arial Narrow"/>
                <a:sym typeface="Arial Narrow"/>
              </a:defRPr>
            </a:lvl6pPr>
            <a:lvl7pPr marL="0" marR="0" lvl="6" indent="0" algn="r" rtl="0">
              <a:spcBef>
                <a:spcPts val="0"/>
              </a:spcBef>
              <a:buNone/>
              <a:defRPr sz="1200" b="1" i="0" u="none" strike="noStrike" cap="none">
                <a:solidFill>
                  <a:schemeClr val="lt1"/>
                </a:solidFill>
                <a:latin typeface="Arial Narrow"/>
                <a:ea typeface="Arial Narrow"/>
                <a:cs typeface="Arial Narrow"/>
                <a:sym typeface="Arial Narrow"/>
              </a:defRPr>
            </a:lvl7pPr>
            <a:lvl8pPr marL="0" marR="0" lvl="7" indent="0" algn="r" rtl="0">
              <a:spcBef>
                <a:spcPts val="0"/>
              </a:spcBef>
              <a:buNone/>
              <a:defRPr sz="1200" b="1" i="0" u="none" strike="noStrike" cap="none">
                <a:solidFill>
                  <a:schemeClr val="lt1"/>
                </a:solidFill>
                <a:latin typeface="Arial Narrow"/>
                <a:ea typeface="Arial Narrow"/>
                <a:cs typeface="Arial Narrow"/>
                <a:sym typeface="Arial Narrow"/>
              </a:defRPr>
            </a:lvl8pPr>
            <a:lvl9pPr marL="0" marR="0" lvl="8" indent="0" algn="r" rtl="0">
              <a:spcBef>
                <a:spcPts val="0"/>
              </a:spcBef>
              <a:buNone/>
              <a:defRPr sz="1200" b="1" i="0" u="none" strike="noStrike" cap="none">
                <a:solidFill>
                  <a:schemeClr val="lt1"/>
                </a:solidFill>
                <a:latin typeface="Arial Narrow"/>
                <a:ea typeface="Arial Narrow"/>
                <a:cs typeface="Arial Narrow"/>
                <a:sym typeface="Arial Narrow"/>
              </a:defRPr>
            </a:lvl9pPr>
          </a:lstStyle>
          <a:p>
            <a:pPr marL="0" lvl="0" indent="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90"/>
        <p:cNvGrpSpPr/>
        <p:nvPr/>
      </p:nvGrpSpPr>
      <p:grpSpPr>
        <a:xfrm>
          <a:off x="0" y="0"/>
          <a:ext cx="0" cy="0"/>
          <a:chOff x="0" y="0"/>
          <a:chExt cx="0" cy="0"/>
        </a:xfrm>
      </p:grpSpPr>
      <p:sp>
        <p:nvSpPr>
          <p:cNvPr id="91" name="Google Shape;91;p15"/>
          <p:cNvSpPr>
            <a:spLocks noGrp="1"/>
          </p:cNvSpPr>
          <p:nvPr>
            <p:ph type="pic" idx="2"/>
          </p:nvPr>
        </p:nvSpPr>
        <p:spPr>
          <a:xfrm>
            <a:off x="4846320" y="457201"/>
            <a:ext cx="6509068" cy="514713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A41E35"/>
              </a:buClr>
              <a:buSzPts val="3200"/>
              <a:buFont typeface="Arial"/>
              <a:buNone/>
              <a:defRPr sz="3200" b="1" i="0" u="none" strike="noStrike" cap="none">
                <a:solidFill>
                  <a:schemeClr val="dk1"/>
                </a:solidFill>
                <a:latin typeface="Arial Narrow"/>
                <a:ea typeface="Arial Narrow"/>
                <a:cs typeface="Arial Narrow"/>
                <a:sym typeface="Arial Narrow"/>
              </a:defRPr>
            </a:lvl1pPr>
            <a:lvl2pPr marR="0" lvl="1" algn="l" rtl="0">
              <a:lnSpc>
                <a:spcPct val="90000"/>
              </a:lnSpc>
              <a:spcBef>
                <a:spcPts val="500"/>
              </a:spcBef>
              <a:spcAft>
                <a:spcPts val="0"/>
              </a:spcAft>
              <a:buClr>
                <a:srgbClr val="A41E35"/>
              </a:buClr>
              <a:buSzPts val="2800"/>
              <a:buFont typeface="Arial"/>
              <a:buNone/>
              <a:defRPr sz="2800" b="1" i="0" u="none" strike="noStrike" cap="none">
                <a:solidFill>
                  <a:schemeClr val="dk1"/>
                </a:solidFill>
                <a:latin typeface="Arial Narrow"/>
                <a:ea typeface="Arial Narrow"/>
                <a:cs typeface="Arial Narrow"/>
                <a:sym typeface="Arial Narrow"/>
              </a:defRPr>
            </a:lvl2pPr>
            <a:lvl3pPr marR="0" lvl="2" algn="l" rtl="0">
              <a:lnSpc>
                <a:spcPct val="90000"/>
              </a:lnSpc>
              <a:spcBef>
                <a:spcPts val="500"/>
              </a:spcBef>
              <a:spcAft>
                <a:spcPts val="0"/>
              </a:spcAft>
              <a:buClr>
                <a:srgbClr val="A41E35"/>
              </a:buClr>
              <a:buSzPts val="2400"/>
              <a:buFont typeface="Arial"/>
              <a:buNone/>
              <a:defRPr sz="2400" b="1" i="0" u="none" strike="noStrike" cap="none">
                <a:solidFill>
                  <a:schemeClr val="dk1"/>
                </a:solidFill>
                <a:latin typeface="Arial Narrow"/>
                <a:ea typeface="Arial Narrow"/>
                <a:cs typeface="Arial Narrow"/>
                <a:sym typeface="Arial Narrow"/>
              </a:defRPr>
            </a:lvl3pPr>
            <a:lvl4pPr marR="0" lvl="3" algn="l" rtl="0">
              <a:lnSpc>
                <a:spcPct val="90000"/>
              </a:lnSpc>
              <a:spcBef>
                <a:spcPts val="500"/>
              </a:spcBef>
              <a:spcAft>
                <a:spcPts val="0"/>
              </a:spcAft>
              <a:buClr>
                <a:srgbClr val="A41E35"/>
              </a:buClr>
              <a:buSzPts val="2000"/>
              <a:buFont typeface="Arial"/>
              <a:buNone/>
              <a:defRPr sz="2000" b="1" i="0" u="none" strike="noStrike" cap="none">
                <a:solidFill>
                  <a:schemeClr val="dk1"/>
                </a:solidFill>
                <a:latin typeface="Arial Narrow"/>
                <a:ea typeface="Arial Narrow"/>
                <a:cs typeface="Arial Narrow"/>
                <a:sym typeface="Arial Narrow"/>
              </a:defRPr>
            </a:lvl4pPr>
            <a:lvl5pPr marR="0" lvl="4" algn="l" rtl="0">
              <a:lnSpc>
                <a:spcPct val="90000"/>
              </a:lnSpc>
              <a:spcBef>
                <a:spcPts val="500"/>
              </a:spcBef>
              <a:spcAft>
                <a:spcPts val="0"/>
              </a:spcAft>
              <a:buClr>
                <a:srgbClr val="A41E35"/>
              </a:buClr>
              <a:buSzPts val="2000"/>
              <a:buFont typeface="Arial"/>
              <a:buNone/>
              <a:defRPr sz="2000" b="1" i="0" u="none" strike="noStrike" cap="none">
                <a:solidFill>
                  <a:schemeClr val="dk1"/>
                </a:solidFill>
                <a:latin typeface="Arial Narrow"/>
                <a:ea typeface="Arial Narrow"/>
                <a:cs typeface="Arial Narrow"/>
                <a:sym typeface="Arial Narrow"/>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92" name="Google Shape;92;p15"/>
          <p:cNvSpPr/>
          <p:nvPr/>
        </p:nvSpPr>
        <p:spPr>
          <a:xfrm>
            <a:off x="0" y="5955030"/>
            <a:ext cx="12192000" cy="902970"/>
          </a:xfrm>
          <a:prstGeom prst="rect">
            <a:avLst/>
          </a:prstGeom>
          <a:solidFill>
            <a:srgbClr val="A41E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pic>
        <p:nvPicPr>
          <p:cNvPr id="93" name="Google Shape;93;p15"/>
          <p:cNvPicPr preferRelativeResize="0"/>
          <p:nvPr/>
        </p:nvPicPr>
        <p:blipFill rotWithShape="1">
          <a:blip r:embed="rId2">
            <a:alphaModFix/>
          </a:blip>
          <a:srcRect/>
          <a:stretch/>
        </p:blipFill>
        <p:spPr>
          <a:xfrm>
            <a:off x="329973" y="6146673"/>
            <a:ext cx="2320018" cy="519684"/>
          </a:xfrm>
          <a:prstGeom prst="rect">
            <a:avLst/>
          </a:prstGeom>
          <a:noFill/>
          <a:ln>
            <a:noFill/>
          </a:ln>
        </p:spPr>
      </p:pic>
      <p:sp>
        <p:nvSpPr>
          <p:cNvPr id="94" name="Google Shape;94;p15"/>
          <p:cNvSpPr txBox="1">
            <a:spLocks noGrp="1"/>
          </p:cNvSpPr>
          <p:nvPr>
            <p:ph type="title"/>
          </p:nvPr>
        </p:nvSpPr>
        <p:spPr>
          <a:xfrm>
            <a:off x="341403" y="548640"/>
            <a:ext cx="4207737" cy="1038038"/>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5" name="Google Shape;95;p15"/>
          <p:cNvSpPr txBox="1">
            <a:spLocks noGrp="1"/>
          </p:cNvSpPr>
          <p:nvPr>
            <p:ph type="body" idx="1"/>
          </p:nvPr>
        </p:nvSpPr>
        <p:spPr>
          <a:xfrm>
            <a:off x="341403" y="1931670"/>
            <a:ext cx="4207737" cy="3672670"/>
          </a:xfrm>
          <a:prstGeom prst="rect">
            <a:avLst/>
          </a:prstGeom>
          <a:noFill/>
          <a:ln>
            <a:noFill/>
          </a:ln>
        </p:spPr>
        <p:txBody>
          <a:bodyPr spcFirstLastPara="1" wrap="square" lIns="91425" tIns="45700" rIns="91425" bIns="45700" anchor="t" anchorCtr="0"/>
          <a:lstStyle>
            <a:lvl1pPr marL="457200" marR="0" lvl="0" indent="-228600" algn="l" rtl="0">
              <a:lnSpc>
                <a:spcPct val="125000"/>
              </a:lnSpc>
              <a:spcBef>
                <a:spcPts val="1000"/>
              </a:spcBef>
              <a:spcAft>
                <a:spcPts val="0"/>
              </a:spcAft>
              <a:buClr>
                <a:srgbClr val="A41E35"/>
              </a:buClr>
              <a:buSzPts val="1600"/>
              <a:buFont typeface="Arial"/>
              <a:buNone/>
              <a:defRPr sz="1600" b="1" i="0" u="none" strike="noStrike" cap="none">
                <a:solidFill>
                  <a:schemeClr val="dk1"/>
                </a:solidFill>
                <a:latin typeface="Arial Narrow"/>
                <a:ea typeface="Arial Narrow"/>
                <a:cs typeface="Arial Narrow"/>
                <a:sym typeface="Arial Narrow"/>
              </a:defRPr>
            </a:lvl1pPr>
            <a:lvl2pPr marL="914400" marR="0" lvl="1" indent="-228600" algn="l" rtl="0">
              <a:lnSpc>
                <a:spcPct val="90000"/>
              </a:lnSpc>
              <a:spcBef>
                <a:spcPts val="500"/>
              </a:spcBef>
              <a:spcAft>
                <a:spcPts val="0"/>
              </a:spcAft>
              <a:buClr>
                <a:srgbClr val="A41E35"/>
              </a:buClr>
              <a:buSzPts val="1400"/>
              <a:buFont typeface="Arial"/>
              <a:buNone/>
              <a:defRPr sz="1400" b="1" i="0" u="none" strike="noStrike" cap="none">
                <a:solidFill>
                  <a:schemeClr val="dk1"/>
                </a:solidFill>
                <a:latin typeface="Arial Narrow"/>
                <a:ea typeface="Arial Narrow"/>
                <a:cs typeface="Arial Narrow"/>
                <a:sym typeface="Arial Narrow"/>
              </a:defRPr>
            </a:lvl2pPr>
            <a:lvl3pPr marL="1371600" marR="0" lvl="2" indent="-228600" algn="l" rtl="0">
              <a:lnSpc>
                <a:spcPct val="90000"/>
              </a:lnSpc>
              <a:spcBef>
                <a:spcPts val="500"/>
              </a:spcBef>
              <a:spcAft>
                <a:spcPts val="0"/>
              </a:spcAft>
              <a:buClr>
                <a:srgbClr val="A41E35"/>
              </a:buClr>
              <a:buSzPts val="1200"/>
              <a:buFont typeface="Arial"/>
              <a:buNone/>
              <a:defRPr sz="1200" b="1" i="0" u="none" strike="noStrike" cap="none">
                <a:solidFill>
                  <a:schemeClr val="dk1"/>
                </a:solidFill>
                <a:latin typeface="Arial Narrow"/>
                <a:ea typeface="Arial Narrow"/>
                <a:cs typeface="Arial Narrow"/>
                <a:sym typeface="Arial Narrow"/>
              </a:defRPr>
            </a:lvl3pPr>
            <a:lvl4pPr marL="1828800" marR="0" lvl="3" indent="-228600" algn="l" rtl="0">
              <a:lnSpc>
                <a:spcPct val="90000"/>
              </a:lnSpc>
              <a:spcBef>
                <a:spcPts val="500"/>
              </a:spcBef>
              <a:spcAft>
                <a:spcPts val="0"/>
              </a:spcAft>
              <a:buClr>
                <a:srgbClr val="A41E35"/>
              </a:buClr>
              <a:buSzPts val="1000"/>
              <a:buFont typeface="Arial"/>
              <a:buNone/>
              <a:defRPr sz="1000" b="1" i="0" u="none" strike="noStrike" cap="none">
                <a:solidFill>
                  <a:schemeClr val="dk1"/>
                </a:solidFill>
                <a:latin typeface="Arial Narrow"/>
                <a:ea typeface="Arial Narrow"/>
                <a:cs typeface="Arial Narrow"/>
                <a:sym typeface="Arial Narrow"/>
              </a:defRPr>
            </a:lvl4pPr>
            <a:lvl5pPr marL="2286000" marR="0" lvl="4" indent="-228600" algn="l" rtl="0">
              <a:lnSpc>
                <a:spcPct val="90000"/>
              </a:lnSpc>
              <a:spcBef>
                <a:spcPts val="500"/>
              </a:spcBef>
              <a:spcAft>
                <a:spcPts val="0"/>
              </a:spcAft>
              <a:buClr>
                <a:srgbClr val="A41E35"/>
              </a:buClr>
              <a:buSzPts val="1000"/>
              <a:buFont typeface="Arial"/>
              <a:buNone/>
              <a:defRPr sz="1000" b="1" i="0" u="none" strike="noStrike" cap="none">
                <a:solidFill>
                  <a:schemeClr val="dk1"/>
                </a:solidFill>
                <a:latin typeface="Arial Narrow"/>
                <a:ea typeface="Arial Narrow"/>
                <a:cs typeface="Arial Narrow"/>
                <a:sym typeface="Arial Narrow"/>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cxnSp>
        <p:nvCxnSpPr>
          <p:cNvPr id="96" name="Google Shape;96;p15"/>
          <p:cNvCxnSpPr/>
          <p:nvPr/>
        </p:nvCxnSpPr>
        <p:spPr>
          <a:xfrm>
            <a:off x="432843" y="514668"/>
            <a:ext cx="521970" cy="0"/>
          </a:xfrm>
          <a:prstGeom prst="straightConnector1">
            <a:avLst/>
          </a:prstGeom>
          <a:noFill/>
          <a:ln w="63500" cap="flat" cmpd="sng">
            <a:solidFill>
              <a:srgbClr val="A41E35"/>
            </a:solidFill>
            <a:prstDash val="solid"/>
            <a:miter lim="800000"/>
            <a:headEnd type="none" w="sm" len="sm"/>
            <a:tailEnd type="none" w="sm" len="sm"/>
          </a:ln>
        </p:spPr>
      </p:cxnSp>
      <p:sp>
        <p:nvSpPr>
          <p:cNvPr id="97" name="Google Shape;97;p15"/>
          <p:cNvSpPr txBox="1">
            <a:spLocks noGrp="1"/>
          </p:cNvSpPr>
          <p:nvPr>
            <p:ph type="sldNum" idx="12"/>
          </p:nvPr>
        </p:nvSpPr>
        <p:spPr>
          <a:xfrm>
            <a:off x="9075419" y="6146674"/>
            <a:ext cx="2743200" cy="574802"/>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i="0" u="none" strike="noStrike" cap="none">
                <a:solidFill>
                  <a:schemeClr val="lt1"/>
                </a:solidFill>
                <a:latin typeface="Arial Narrow"/>
                <a:ea typeface="Arial Narrow"/>
                <a:cs typeface="Arial Narrow"/>
                <a:sym typeface="Arial Narrow"/>
              </a:defRPr>
            </a:lvl1pPr>
            <a:lvl2pPr marL="0" marR="0" lvl="1" indent="0" algn="r" rtl="0">
              <a:spcBef>
                <a:spcPts val="0"/>
              </a:spcBef>
              <a:buNone/>
              <a:defRPr sz="1200" b="1" i="0" u="none" strike="noStrike" cap="none">
                <a:solidFill>
                  <a:schemeClr val="lt1"/>
                </a:solidFill>
                <a:latin typeface="Arial Narrow"/>
                <a:ea typeface="Arial Narrow"/>
                <a:cs typeface="Arial Narrow"/>
                <a:sym typeface="Arial Narrow"/>
              </a:defRPr>
            </a:lvl2pPr>
            <a:lvl3pPr marL="0" marR="0" lvl="2" indent="0" algn="r" rtl="0">
              <a:spcBef>
                <a:spcPts val="0"/>
              </a:spcBef>
              <a:buNone/>
              <a:defRPr sz="1200" b="1" i="0" u="none" strike="noStrike" cap="none">
                <a:solidFill>
                  <a:schemeClr val="lt1"/>
                </a:solidFill>
                <a:latin typeface="Arial Narrow"/>
                <a:ea typeface="Arial Narrow"/>
                <a:cs typeface="Arial Narrow"/>
                <a:sym typeface="Arial Narrow"/>
              </a:defRPr>
            </a:lvl3pPr>
            <a:lvl4pPr marL="0" marR="0" lvl="3" indent="0" algn="r" rtl="0">
              <a:spcBef>
                <a:spcPts val="0"/>
              </a:spcBef>
              <a:buNone/>
              <a:defRPr sz="1200" b="1" i="0" u="none" strike="noStrike" cap="none">
                <a:solidFill>
                  <a:schemeClr val="lt1"/>
                </a:solidFill>
                <a:latin typeface="Arial Narrow"/>
                <a:ea typeface="Arial Narrow"/>
                <a:cs typeface="Arial Narrow"/>
                <a:sym typeface="Arial Narrow"/>
              </a:defRPr>
            </a:lvl4pPr>
            <a:lvl5pPr marL="0" marR="0" lvl="4" indent="0" algn="r" rtl="0">
              <a:spcBef>
                <a:spcPts val="0"/>
              </a:spcBef>
              <a:buNone/>
              <a:defRPr sz="1200" b="1" i="0" u="none" strike="noStrike" cap="none">
                <a:solidFill>
                  <a:schemeClr val="lt1"/>
                </a:solidFill>
                <a:latin typeface="Arial Narrow"/>
                <a:ea typeface="Arial Narrow"/>
                <a:cs typeface="Arial Narrow"/>
                <a:sym typeface="Arial Narrow"/>
              </a:defRPr>
            </a:lvl5pPr>
            <a:lvl6pPr marL="0" marR="0" lvl="5" indent="0" algn="r" rtl="0">
              <a:spcBef>
                <a:spcPts val="0"/>
              </a:spcBef>
              <a:buNone/>
              <a:defRPr sz="1200" b="1" i="0" u="none" strike="noStrike" cap="none">
                <a:solidFill>
                  <a:schemeClr val="lt1"/>
                </a:solidFill>
                <a:latin typeface="Arial Narrow"/>
                <a:ea typeface="Arial Narrow"/>
                <a:cs typeface="Arial Narrow"/>
                <a:sym typeface="Arial Narrow"/>
              </a:defRPr>
            </a:lvl6pPr>
            <a:lvl7pPr marL="0" marR="0" lvl="6" indent="0" algn="r" rtl="0">
              <a:spcBef>
                <a:spcPts val="0"/>
              </a:spcBef>
              <a:buNone/>
              <a:defRPr sz="1200" b="1" i="0" u="none" strike="noStrike" cap="none">
                <a:solidFill>
                  <a:schemeClr val="lt1"/>
                </a:solidFill>
                <a:latin typeface="Arial Narrow"/>
                <a:ea typeface="Arial Narrow"/>
                <a:cs typeface="Arial Narrow"/>
                <a:sym typeface="Arial Narrow"/>
              </a:defRPr>
            </a:lvl7pPr>
            <a:lvl8pPr marL="0" marR="0" lvl="7" indent="0" algn="r" rtl="0">
              <a:spcBef>
                <a:spcPts val="0"/>
              </a:spcBef>
              <a:buNone/>
              <a:defRPr sz="1200" b="1" i="0" u="none" strike="noStrike" cap="none">
                <a:solidFill>
                  <a:schemeClr val="lt1"/>
                </a:solidFill>
                <a:latin typeface="Arial Narrow"/>
                <a:ea typeface="Arial Narrow"/>
                <a:cs typeface="Arial Narrow"/>
                <a:sym typeface="Arial Narrow"/>
              </a:defRPr>
            </a:lvl8pPr>
            <a:lvl9pPr marL="0" marR="0" lvl="8" indent="0" algn="r" rtl="0">
              <a:spcBef>
                <a:spcPts val="0"/>
              </a:spcBef>
              <a:buNone/>
              <a:defRPr sz="1200" b="1" i="0" u="none" strike="noStrike" cap="none">
                <a:solidFill>
                  <a:schemeClr val="lt1"/>
                </a:solidFill>
                <a:latin typeface="Arial Narrow"/>
                <a:ea typeface="Arial Narrow"/>
                <a:cs typeface="Arial Narrow"/>
                <a:sym typeface="Arial Narrow"/>
              </a:defRPr>
            </a:lvl9pPr>
          </a:lstStyle>
          <a:p>
            <a:pPr marL="0" lvl="0" indent="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9"/>
        <p:cNvGrpSpPr/>
        <p:nvPr/>
      </p:nvGrpSpPr>
      <p:grpSpPr>
        <a:xfrm>
          <a:off x="0" y="0"/>
          <a:ext cx="0" cy="0"/>
          <a:chOff x="0" y="0"/>
          <a:chExt cx="0" cy="0"/>
        </a:xfrm>
      </p:grpSpPr>
      <p:sp>
        <p:nvSpPr>
          <p:cNvPr id="60" name="Google Shape;60;p9"/>
          <p:cNvSpPr/>
          <p:nvPr/>
        </p:nvSpPr>
        <p:spPr>
          <a:xfrm>
            <a:off x="0" y="5955030"/>
            <a:ext cx="12192000" cy="902970"/>
          </a:xfrm>
          <a:prstGeom prst="rect">
            <a:avLst/>
          </a:prstGeom>
          <a:solidFill>
            <a:srgbClr val="A41E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sp>
        <p:nvSpPr>
          <p:cNvPr id="61" name="Google Shape;61;p9"/>
          <p:cNvSpPr txBox="1">
            <a:spLocks noGrp="1"/>
          </p:cNvSpPr>
          <p:nvPr>
            <p:ph type="body" idx="1"/>
          </p:nvPr>
        </p:nvSpPr>
        <p:spPr>
          <a:xfrm>
            <a:off x="329972" y="1825625"/>
            <a:ext cx="5625057" cy="3763645"/>
          </a:xfrm>
          <a:prstGeom prst="rect">
            <a:avLst/>
          </a:prstGeom>
          <a:noFill/>
          <a:ln>
            <a:noFill/>
          </a:ln>
        </p:spPr>
        <p:txBody>
          <a:bodyPr spcFirstLastPara="1" wrap="square" lIns="91425" tIns="45700" rIns="91425" bIns="45700" anchor="t" anchorCtr="0"/>
          <a:lstStyle>
            <a:lvl1pPr marL="457200" marR="0" lvl="0" indent="-406400" algn="l" rtl="0">
              <a:lnSpc>
                <a:spcPct val="125000"/>
              </a:lnSpc>
              <a:spcBef>
                <a:spcPts val="1000"/>
              </a:spcBef>
              <a:spcAft>
                <a:spcPts val="0"/>
              </a:spcAft>
              <a:buClr>
                <a:srgbClr val="A41E35"/>
              </a:buClr>
              <a:buSzPts val="2800"/>
              <a:buFont typeface="Arial"/>
              <a:buChar char="•"/>
              <a:defRPr sz="2800" b="1" i="0" u="none" strike="noStrike" cap="none">
                <a:solidFill>
                  <a:schemeClr val="dk1"/>
                </a:solidFill>
                <a:latin typeface="Arial Narrow"/>
                <a:ea typeface="Arial Narrow"/>
                <a:cs typeface="Arial Narrow"/>
                <a:sym typeface="Arial Narrow"/>
              </a:defRPr>
            </a:lvl1pPr>
            <a:lvl2pPr marL="914400" marR="0" lvl="1" indent="-381000" algn="l" rtl="0">
              <a:lnSpc>
                <a:spcPct val="125000"/>
              </a:lnSpc>
              <a:spcBef>
                <a:spcPts val="500"/>
              </a:spcBef>
              <a:spcAft>
                <a:spcPts val="0"/>
              </a:spcAft>
              <a:buClr>
                <a:srgbClr val="A41E35"/>
              </a:buClr>
              <a:buSzPts val="2400"/>
              <a:buFont typeface="Arial"/>
              <a:buChar char="•"/>
              <a:defRPr sz="2400" b="1" i="0" u="none" strike="noStrike" cap="none">
                <a:solidFill>
                  <a:schemeClr val="dk1"/>
                </a:solidFill>
                <a:latin typeface="Arial Narrow"/>
                <a:ea typeface="Arial Narrow"/>
                <a:cs typeface="Arial Narrow"/>
                <a:sym typeface="Arial Narrow"/>
              </a:defRPr>
            </a:lvl2pPr>
            <a:lvl3pPr marL="1371600" marR="0" lvl="2" indent="-355600" algn="l" rtl="0">
              <a:lnSpc>
                <a:spcPct val="125000"/>
              </a:lnSpc>
              <a:spcBef>
                <a:spcPts val="500"/>
              </a:spcBef>
              <a:spcAft>
                <a:spcPts val="0"/>
              </a:spcAft>
              <a:buClr>
                <a:srgbClr val="A41E35"/>
              </a:buClr>
              <a:buSzPts val="2000"/>
              <a:buFont typeface="Arial"/>
              <a:buChar char="•"/>
              <a:defRPr sz="2000" b="1" i="0" u="none" strike="noStrike" cap="none">
                <a:solidFill>
                  <a:schemeClr val="dk1"/>
                </a:solidFill>
                <a:latin typeface="Arial Narrow"/>
                <a:ea typeface="Arial Narrow"/>
                <a:cs typeface="Arial Narrow"/>
                <a:sym typeface="Arial Narrow"/>
              </a:defRPr>
            </a:lvl3pPr>
            <a:lvl4pPr marL="1828800" marR="0" lvl="3" indent="-342900" algn="l" rtl="0">
              <a:lnSpc>
                <a:spcPct val="125000"/>
              </a:lnSpc>
              <a:spcBef>
                <a:spcPts val="500"/>
              </a:spcBef>
              <a:spcAft>
                <a:spcPts val="0"/>
              </a:spcAft>
              <a:buClr>
                <a:srgbClr val="A41E35"/>
              </a:buClr>
              <a:buSzPts val="1800"/>
              <a:buFont typeface="Arial"/>
              <a:buChar char="•"/>
              <a:defRPr sz="1800" b="1" i="0" u="none" strike="noStrike" cap="none">
                <a:solidFill>
                  <a:schemeClr val="dk1"/>
                </a:solidFill>
                <a:latin typeface="Arial Narrow"/>
                <a:ea typeface="Arial Narrow"/>
                <a:cs typeface="Arial Narrow"/>
                <a:sym typeface="Arial Narrow"/>
              </a:defRPr>
            </a:lvl4pPr>
            <a:lvl5pPr marL="2286000" marR="0" lvl="4" indent="-342900" algn="l" rtl="0">
              <a:lnSpc>
                <a:spcPct val="125000"/>
              </a:lnSpc>
              <a:spcBef>
                <a:spcPts val="500"/>
              </a:spcBef>
              <a:spcAft>
                <a:spcPts val="0"/>
              </a:spcAft>
              <a:buClr>
                <a:srgbClr val="A41E35"/>
              </a:buClr>
              <a:buSzPts val="1800"/>
              <a:buFont typeface="Arial"/>
              <a:buChar char="•"/>
              <a:defRPr sz="1800" b="1" i="0" u="none" strike="noStrike" cap="none">
                <a:solidFill>
                  <a:schemeClr val="dk1"/>
                </a:solidFill>
                <a:latin typeface="Arial Narrow"/>
                <a:ea typeface="Arial Narrow"/>
                <a:cs typeface="Arial Narrow"/>
                <a:sym typeface="Arial Narrow"/>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2" name="Google Shape;62;p9"/>
          <p:cNvSpPr txBox="1">
            <a:spLocks noGrp="1"/>
          </p:cNvSpPr>
          <p:nvPr>
            <p:ph type="sldNum" idx="12"/>
          </p:nvPr>
        </p:nvSpPr>
        <p:spPr>
          <a:xfrm>
            <a:off x="9075419" y="6146674"/>
            <a:ext cx="2743200" cy="574802"/>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i="0" u="none" strike="noStrike" cap="none">
                <a:solidFill>
                  <a:schemeClr val="lt1"/>
                </a:solidFill>
                <a:latin typeface="Arial Narrow"/>
                <a:ea typeface="Arial Narrow"/>
                <a:cs typeface="Arial Narrow"/>
                <a:sym typeface="Arial Narrow"/>
              </a:defRPr>
            </a:lvl1pPr>
            <a:lvl2pPr marL="0" marR="0" lvl="1" indent="0" algn="r" rtl="0">
              <a:spcBef>
                <a:spcPts val="0"/>
              </a:spcBef>
              <a:buNone/>
              <a:defRPr sz="1200" b="1" i="0" u="none" strike="noStrike" cap="none">
                <a:solidFill>
                  <a:schemeClr val="lt1"/>
                </a:solidFill>
                <a:latin typeface="Arial Narrow"/>
                <a:ea typeface="Arial Narrow"/>
                <a:cs typeface="Arial Narrow"/>
                <a:sym typeface="Arial Narrow"/>
              </a:defRPr>
            </a:lvl2pPr>
            <a:lvl3pPr marL="0" marR="0" lvl="2" indent="0" algn="r" rtl="0">
              <a:spcBef>
                <a:spcPts val="0"/>
              </a:spcBef>
              <a:buNone/>
              <a:defRPr sz="1200" b="1" i="0" u="none" strike="noStrike" cap="none">
                <a:solidFill>
                  <a:schemeClr val="lt1"/>
                </a:solidFill>
                <a:latin typeface="Arial Narrow"/>
                <a:ea typeface="Arial Narrow"/>
                <a:cs typeface="Arial Narrow"/>
                <a:sym typeface="Arial Narrow"/>
              </a:defRPr>
            </a:lvl3pPr>
            <a:lvl4pPr marL="0" marR="0" lvl="3" indent="0" algn="r" rtl="0">
              <a:spcBef>
                <a:spcPts val="0"/>
              </a:spcBef>
              <a:buNone/>
              <a:defRPr sz="1200" b="1" i="0" u="none" strike="noStrike" cap="none">
                <a:solidFill>
                  <a:schemeClr val="lt1"/>
                </a:solidFill>
                <a:latin typeface="Arial Narrow"/>
                <a:ea typeface="Arial Narrow"/>
                <a:cs typeface="Arial Narrow"/>
                <a:sym typeface="Arial Narrow"/>
              </a:defRPr>
            </a:lvl4pPr>
            <a:lvl5pPr marL="0" marR="0" lvl="4" indent="0" algn="r" rtl="0">
              <a:spcBef>
                <a:spcPts val="0"/>
              </a:spcBef>
              <a:buNone/>
              <a:defRPr sz="1200" b="1" i="0" u="none" strike="noStrike" cap="none">
                <a:solidFill>
                  <a:schemeClr val="lt1"/>
                </a:solidFill>
                <a:latin typeface="Arial Narrow"/>
                <a:ea typeface="Arial Narrow"/>
                <a:cs typeface="Arial Narrow"/>
                <a:sym typeface="Arial Narrow"/>
              </a:defRPr>
            </a:lvl5pPr>
            <a:lvl6pPr marL="0" marR="0" lvl="5" indent="0" algn="r" rtl="0">
              <a:spcBef>
                <a:spcPts val="0"/>
              </a:spcBef>
              <a:buNone/>
              <a:defRPr sz="1200" b="1" i="0" u="none" strike="noStrike" cap="none">
                <a:solidFill>
                  <a:schemeClr val="lt1"/>
                </a:solidFill>
                <a:latin typeface="Arial Narrow"/>
                <a:ea typeface="Arial Narrow"/>
                <a:cs typeface="Arial Narrow"/>
                <a:sym typeface="Arial Narrow"/>
              </a:defRPr>
            </a:lvl6pPr>
            <a:lvl7pPr marL="0" marR="0" lvl="6" indent="0" algn="r" rtl="0">
              <a:spcBef>
                <a:spcPts val="0"/>
              </a:spcBef>
              <a:buNone/>
              <a:defRPr sz="1200" b="1" i="0" u="none" strike="noStrike" cap="none">
                <a:solidFill>
                  <a:schemeClr val="lt1"/>
                </a:solidFill>
                <a:latin typeface="Arial Narrow"/>
                <a:ea typeface="Arial Narrow"/>
                <a:cs typeface="Arial Narrow"/>
                <a:sym typeface="Arial Narrow"/>
              </a:defRPr>
            </a:lvl7pPr>
            <a:lvl8pPr marL="0" marR="0" lvl="7" indent="0" algn="r" rtl="0">
              <a:spcBef>
                <a:spcPts val="0"/>
              </a:spcBef>
              <a:buNone/>
              <a:defRPr sz="1200" b="1" i="0" u="none" strike="noStrike" cap="none">
                <a:solidFill>
                  <a:schemeClr val="lt1"/>
                </a:solidFill>
                <a:latin typeface="Arial Narrow"/>
                <a:ea typeface="Arial Narrow"/>
                <a:cs typeface="Arial Narrow"/>
                <a:sym typeface="Arial Narrow"/>
              </a:defRPr>
            </a:lvl8pPr>
            <a:lvl9pPr marL="0" marR="0" lvl="8" indent="0" algn="r" rtl="0">
              <a:spcBef>
                <a:spcPts val="0"/>
              </a:spcBef>
              <a:buNone/>
              <a:defRPr sz="1200" b="1" i="0" u="none" strike="noStrike" cap="none">
                <a:solidFill>
                  <a:schemeClr val="lt1"/>
                </a:solidFill>
                <a:latin typeface="Arial Narrow"/>
                <a:ea typeface="Arial Narrow"/>
                <a:cs typeface="Arial Narrow"/>
                <a:sym typeface="Arial Narrow"/>
              </a:defRPr>
            </a:lvl9pPr>
          </a:lstStyle>
          <a:p>
            <a:pPr marL="0" lvl="0" indent="0">
              <a:spcBef>
                <a:spcPts val="0"/>
              </a:spcBef>
              <a:spcAft>
                <a:spcPts val="0"/>
              </a:spcAft>
              <a:buNone/>
            </a:pPr>
            <a:fld id="{00000000-1234-1234-1234-123412341234}" type="slidenum">
              <a:rPr lang="en-US"/>
              <a:t>‹#›</a:t>
            </a:fld>
            <a:endParaRPr dirty="0"/>
          </a:p>
        </p:txBody>
      </p:sp>
      <p:sp>
        <p:nvSpPr>
          <p:cNvPr id="63" name="Google Shape;63;p9"/>
          <p:cNvSpPr txBox="1">
            <a:spLocks noGrp="1"/>
          </p:cNvSpPr>
          <p:nvPr>
            <p:ph type="title"/>
          </p:nvPr>
        </p:nvSpPr>
        <p:spPr>
          <a:xfrm>
            <a:off x="329972" y="556896"/>
            <a:ext cx="11488647" cy="1145222"/>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5" name="Google Shape;65;p9"/>
          <p:cNvPicPr preferRelativeResize="0"/>
          <p:nvPr/>
        </p:nvPicPr>
        <p:blipFill rotWithShape="1">
          <a:blip r:embed="rId2">
            <a:alphaModFix/>
          </a:blip>
          <a:srcRect/>
          <a:stretch/>
        </p:blipFill>
        <p:spPr>
          <a:xfrm>
            <a:off x="329973" y="6146673"/>
            <a:ext cx="2320018" cy="519684"/>
          </a:xfrm>
          <a:prstGeom prst="rect">
            <a:avLst/>
          </a:prstGeom>
          <a:noFill/>
          <a:ln>
            <a:noFill/>
          </a:ln>
        </p:spPr>
      </p:pic>
      <p:sp>
        <p:nvSpPr>
          <p:cNvPr id="66" name="Google Shape;66;p9"/>
          <p:cNvSpPr txBox="1">
            <a:spLocks noGrp="1"/>
          </p:cNvSpPr>
          <p:nvPr>
            <p:ph type="body" idx="2"/>
          </p:nvPr>
        </p:nvSpPr>
        <p:spPr>
          <a:xfrm>
            <a:off x="6193562" y="1825625"/>
            <a:ext cx="5625057" cy="3763645"/>
          </a:xfrm>
          <a:prstGeom prst="rect">
            <a:avLst/>
          </a:prstGeom>
          <a:noFill/>
          <a:ln>
            <a:noFill/>
          </a:ln>
        </p:spPr>
        <p:txBody>
          <a:bodyPr spcFirstLastPara="1" wrap="square" lIns="91425" tIns="45700" rIns="91425" bIns="45700" anchor="t" anchorCtr="0"/>
          <a:lstStyle>
            <a:lvl1pPr marL="457200" marR="0" lvl="0" indent="-406400" algn="l" rtl="0">
              <a:lnSpc>
                <a:spcPct val="125000"/>
              </a:lnSpc>
              <a:spcBef>
                <a:spcPts val="1000"/>
              </a:spcBef>
              <a:spcAft>
                <a:spcPts val="0"/>
              </a:spcAft>
              <a:buClr>
                <a:srgbClr val="A41E35"/>
              </a:buClr>
              <a:buSzPts val="2800"/>
              <a:buFont typeface="Arial"/>
              <a:buChar char="•"/>
              <a:defRPr sz="2800" b="1" i="0" u="none" strike="noStrike" cap="none">
                <a:solidFill>
                  <a:schemeClr val="dk1"/>
                </a:solidFill>
                <a:latin typeface="Arial Narrow"/>
                <a:ea typeface="Arial Narrow"/>
                <a:cs typeface="Arial Narrow"/>
                <a:sym typeface="Arial Narrow"/>
              </a:defRPr>
            </a:lvl1pPr>
            <a:lvl2pPr marL="914400" marR="0" lvl="1" indent="-381000" algn="l" rtl="0">
              <a:lnSpc>
                <a:spcPct val="125000"/>
              </a:lnSpc>
              <a:spcBef>
                <a:spcPts val="500"/>
              </a:spcBef>
              <a:spcAft>
                <a:spcPts val="0"/>
              </a:spcAft>
              <a:buClr>
                <a:srgbClr val="A41E35"/>
              </a:buClr>
              <a:buSzPts val="2400"/>
              <a:buFont typeface="Arial"/>
              <a:buChar char="•"/>
              <a:defRPr sz="2400" b="1" i="0" u="none" strike="noStrike" cap="none">
                <a:solidFill>
                  <a:schemeClr val="dk1"/>
                </a:solidFill>
                <a:latin typeface="Arial Narrow"/>
                <a:ea typeface="Arial Narrow"/>
                <a:cs typeface="Arial Narrow"/>
                <a:sym typeface="Arial Narrow"/>
              </a:defRPr>
            </a:lvl2pPr>
            <a:lvl3pPr marL="1371600" marR="0" lvl="2" indent="-355600" algn="l" rtl="0">
              <a:lnSpc>
                <a:spcPct val="125000"/>
              </a:lnSpc>
              <a:spcBef>
                <a:spcPts val="500"/>
              </a:spcBef>
              <a:spcAft>
                <a:spcPts val="0"/>
              </a:spcAft>
              <a:buClr>
                <a:srgbClr val="A41E35"/>
              </a:buClr>
              <a:buSzPts val="2000"/>
              <a:buFont typeface="Arial"/>
              <a:buChar char="•"/>
              <a:defRPr sz="2000" b="1" i="0" u="none" strike="noStrike" cap="none">
                <a:solidFill>
                  <a:schemeClr val="dk1"/>
                </a:solidFill>
                <a:latin typeface="Arial Narrow"/>
                <a:ea typeface="Arial Narrow"/>
                <a:cs typeface="Arial Narrow"/>
                <a:sym typeface="Arial Narrow"/>
              </a:defRPr>
            </a:lvl3pPr>
            <a:lvl4pPr marL="1828800" marR="0" lvl="3" indent="-342900" algn="l" rtl="0">
              <a:lnSpc>
                <a:spcPct val="125000"/>
              </a:lnSpc>
              <a:spcBef>
                <a:spcPts val="500"/>
              </a:spcBef>
              <a:spcAft>
                <a:spcPts val="0"/>
              </a:spcAft>
              <a:buClr>
                <a:srgbClr val="A41E35"/>
              </a:buClr>
              <a:buSzPts val="1800"/>
              <a:buFont typeface="Arial"/>
              <a:buChar char="•"/>
              <a:defRPr sz="1800" b="1" i="0" u="none" strike="noStrike" cap="none">
                <a:solidFill>
                  <a:schemeClr val="dk1"/>
                </a:solidFill>
                <a:latin typeface="Arial Narrow"/>
                <a:ea typeface="Arial Narrow"/>
                <a:cs typeface="Arial Narrow"/>
                <a:sym typeface="Arial Narrow"/>
              </a:defRPr>
            </a:lvl4pPr>
            <a:lvl5pPr marL="2286000" marR="0" lvl="4" indent="-342900" algn="l" rtl="0">
              <a:lnSpc>
                <a:spcPct val="125000"/>
              </a:lnSpc>
              <a:spcBef>
                <a:spcPts val="500"/>
              </a:spcBef>
              <a:spcAft>
                <a:spcPts val="0"/>
              </a:spcAft>
              <a:buClr>
                <a:srgbClr val="A41E35"/>
              </a:buClr>
              <a:buSzPts val="1800"/>
              <a:buFont typeface="Arial"/>
              <a:buChar char="•"/>
              <a:defRPr sz="1800" b="1" i="0" u="none" strike="noStrike" cap="none">
                <a:solidFill>
                  <a:schemeClr val="dk1"/>
                </a:solidFill>
                <a:latin typeface="Arial Narrow"/>
                <a:ea typeface="Arial Narrow"/>
                <a:cs typeface="Arial Narrow"/>
                <a:sym typeface="Arial Narrow"/>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41703571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rgbClr val="A41E35"/>
              </a:buClr>
              <a:buSzPts val="2800"/>
              <a:buFont typeface="Arial"/>
              <a:buChar char="•"/>
              <a:defRPr sz="2800" b="1" i="0" u="none" strike="noStrike" cap="none">
                <a:solidFill>
                  <a:schemeClr val="dk1"/>
                </a:solidFill>
                <a:latin typeface="Arial Narrow"/>
                <a:ea typeface="Arial Narrow"/>
                <a:cs typeface="Arial Narrow"/>
                <a:sym typeface="Arial Narrow"/>
              </a:defRPr>
            </a:lvl1pPr>
            <a:lvl2pPr marL="914400" marR="0" lvl="1" indent="-381000" algn="l" rtl="0">
              <a:lnSpc>
                <a:spcPct val="90000"/>
              </a:lnSpc>
              <a:spcBef>
                <a:spcPts val="500"/>
              </a:spcBef>
              <a:spcAft>
                <a:spcPts val="0"/>
              </a:spcAft>
              <a:buClr>
                <a:srgbClr val="A41E35"/>
              </a:buClr>
              <a:buSzPts val="2400"/>
              <a:buFont typeface="Arial"/>
              <a:buChar char="•"/>
              <a:defRPr sz="2400" b="1" i="0" u="none" strike="noStrike" cap="none">
                <a:solidFill>
                  <a:schemeClr val="dk1"/>
                </a:solidFill>
                <a:latin typeface="Arial Narrow"/>
                <a:ea typeface="Arial Narrow"/>
                <a:cs typeface="Arial Narrow"/>
                <a:sym typeface="Arial Narrow"/>
              </a:defRPr>
            </a:lvl2pPr>
            <a:lvl3pPr marL="1371600" marR="0" lvl="2" indent="-355600" algn="l" rtl="0">
              <a:lnSpc>
                <a:spcPct val="90000"/>
              </a:lnSpc>
              <a:spcBef>
                <a:spcPts val="500"/>
              </a:spcBef>
              <a:spcAft>
                <a:spcPts val="0"/>
              </a:spcAft>
              <a:buClr>
                <a:srgbClr val="A41E35"/>
              </a:buClr>
              <a:buSzPts val="2000"/>
              <a:buFont typeface="Arial"/>
              <a:buChar char="•"/>
              <a:defRPr sz="2000" b="1" i="0" u="none" strike="noStrike" cap="none">
                <a:solidFill>
                  <a:schemeClr val="dk1"/>
                </a:solidFill>
                <a:latin typeface="Arial Narrow"/>
                <a:ea typeface="Arial Narrow"/>
                <a:cs typeface="Arial Narrow"/>
                <a:sym typeface="Arial Narrow"/>
              </a:defRPr>
            </a:lvl3pPr>
            <a:lvl4pPr marL="1828800" marR="0" lvl="3" indent="-342900" algn="l" rtl="0">
              <a:lnSpc>
                <a:spcPct val="90000"/>
              </a:lnSpc>
              <a:spcBef>
                <a:spcPts val="500"/>
              </a:spcBef>
              <a:spcAft>
                <a:spcPts val="0"/>
              </a:spcAft>
              <a:buClr>
                <a:srgbClr val="A41E35"/>
              </a:buClr>
              <a:buSzPts val="1800"/>
              <a:buFont typeface="Arial"/>
              <a:buChar char="•"/>
              <a:defRPr sz="1800" b="1" i="0" u="none" strike="noStrike" cap="none">
                <a:solidFill>
                  <a:schemeClr val="dk1"/>
                </a:solidFill>
                <a:latin typeface="Arial Narrow"/>
                <a:ea typeface="Arial Narrow"/>
                <a:cs typeface="Arial Narrow"/>
                <a:sym typeface="Arial Narrow"/>
              </a:defRPr>
            </a:lvl4pPr>
            <a:lvl5pPr marL="2286000" marR="0" lvl="4" indent="-342900" algn="l" rtl="0">
              <a:lnSpc>
                <a:spcPct val="90000"/>
              </a:lnSpc>
              <a:spcBef>
                <a:spcPts val="500"/>
              </a:spcBef>
              <a:spcAft>
                <a:spcPts val="0"/>
              </a:spcAft>
              <a:buClr>
                <a:srgbClr val="A41E35"/>
              </a:buClr>
              <a:buSzPts val="1800"/>
              <a:buFont typeface="Arial"/>
              <a:buChar char="•"/>
              <a:defRPr sz="1800" b="1" i="0" u="none" strike="noStrike" cap="none">
                <a:solidFill>
                  <a:schemeClr val="dk1"/>
                </a:solidFill>
                <a:latin typeface="Arial Narrow"/>
                <a:ea typeface="Arial Narrow"/>
                <a:cs typeface="Arial Narrow"/>
                <a:sym typeface="Arial Narrow"/>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1" i="0" u="none" strike="noStrike" cap="none">
                <a:solidFill>
                  <a:srgbClr val="888888"/>
                </a:solidFill>
                <a:latin typeface="Arial Narrow"/>
                <a:ea typeface="Arial Narrow"/>
                <a:cs typeface="Arial Narrow"/>
                <a:sym typeface="Arial Narrow"/>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1" i="0" u="none" strike="noStrike" cap="none">
                <a:solidFill>
                  <a:srgbClr val="888888"/>
                </a:solidFill>
                <a:latin typeface="Arial Narrow"/>
                <a:ea typeface="Arial Narrow"/>
                <a:cs typeface="Arial Narrow"/>
                <a:sym typeface="Arial Narrow"/>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i="0" u="none" strike="noStrike" cap="none">
                <a:solidFill>
                  <a:srgbClr val="888888"/>
                </a:solidFill>
                <a:latin typeface="Arial Narrow"/>
                <a:ea typeface="Arial Narrow"/>
                <a:cs typeface="Arial Narrow"/>
                <a:sym typeface="Arial Narrow"/>
              </a:defRPr>
            </a:lvl1pPr>
            <a:lvl2pPr marL="0" marR="0" lvl="1" indent="0" algn="r" rtl="0">
              <a:spcBef>
                <a:spcPts val="0"/>
              </a:spcBef>
              <a:buNone/>
              <a:defRPr sz="1200" b="1" i="0" u="none" strike="noStrike" cap="none">
                <a:solidFill>
                  <a:srgbClr val="888888"/>
                </a:solidFill>
                <a:latin typeface="Arial Narrow"/>
                <a:ea typeface="Arial Narrow"/>
                <a:cs typeface="Arial Narrow"/>
                <a:sym typeface="Arial Narrow"/>
              </a:defRPr>
            </a:lvl2pPr>
            <a:lvl3pPr marL="0" marR="0" lvl="2" indent="0" algn="r" rtl="0">
              <a:spcBef>
                <a:spcPts val="0"/>
              </a:spcBef>
              <a:buNone/>
              <a:defRPr sz="1200" b="1" i="0" u="none" strike="noStrike" cap="none">
                <a:solidFill>
                  <a:srgbClr val="888888"/>
                </a:solidFill>
                <a:latin typeface="Arial Narrow"/>
                <a:ea typeface="Arial Narrow"/>
                <a:cs typeface="Arial Narrow"/>
                <a:sym typeface="Arial Narrow"/>
              </a:defRPr>
            </a:lvl3pPr>
            <a:lvl4pPr marL="0" marR="0" lvl="3" indent="0" algn="r" rtl="0">
              <a:spcBef>
                <a:spcPts val="0"/>
              </a:spcBef>
              <a:buNone/>
              <a:defRPr sz="1200" b="1" i="0" u="none" strike="noStrike" cap="none">
                <a:solidFill>
                  <a:srgbClr val="888888"/>
                </a:solidFill>
                <a:latin typeface="Arial Narrow"/>
                <a:ea typeface="Arial Narrow"/>
                <a:cs typeface="Arial Narrow"/>
                <a:sym typeface="Arial Narrow"/>
              </a:defRPr>
            </a:lvl4pPr>
            <a:lvl5pPr marL="0" marR="0" lvl="4" indent="0" algn="r" rtl="0">
              <a:spcBef>
                <a:spcPts val="0"/>
              </a:spcBef>
              <a:buNone/>
              <a:defRPr sz="1200" b="1" i="0" u="none" strike="noStrike" cap="none">
                <a:solidFill>
                  <a:srgbClr val="888888"/>
                </a:solidFill>
                <a:latin typeface="Arial Narrow"/>
                <a:ea typeface="Arial Narrow"/>
                <a:cs typeface="Arial Narrow"/>
                <a:sym typeface="Arial Narrow"/>
              </a:defRPr>
            </a:lvl5pPr>
            <a:lvl6pPr marL="0" marR="0" lvl="5" indent="0" algn="r" rtl="0">
              <a:spcBef>
                <a:spcPts val="0"/>
              </a:spcBef>
              <a:buNone/>
              <a:defRPr sz="1200" b="1" i="0" u="none" strike="noStrike" cap="none">
                <a:solidFill>
                  <a:srgbClr val="888888"/>
                </a:solidFill>
                <a:latin typeface="Arial Narrow"/>
                <a:ea typeface="Arial Narrow"/>
                <a:cs typeface="Arial Narrow"/>
                <a:sym typeface="Arial Narrow"/>
              </a:defRPr>
            </a:lvl6pPr>
            <a:lvl7pPr marL="0" marR="0" lvl="6" indent="0" algn="r" rtl="0">
              <a:spcBef>
                <a:spcPts val="0"/>
              </a:spcBef>
              <a:buNone/>
              <a:defRPr sz="1200" b="1" i="0" u="none" strike="noStrike" cap="none">
                <a:solidFill>
                  <a:srgbClr val="888888"/>
                </a:solidFill>
                <a:latin typeface="Arial Narrow"/>
                <a:ea typeface="Arial Narrow"/>
                <a:cs typeface="Arial Narrow"/>
                <a:sym typeface="Arial Narrow"/>
              </a:defRPr>
            </a:lvl7pPr>
            <a:lvl8pPr marL="0" marR="0" lvl="7" indent="0" algn="r" rtl="0">
              <a:spcBef>
                <a:spcPts val="0"/>
              </a:spcBef>
              <a:buNone/>
              <a:defRPr sz="1200" b="1" i="0" u="none" strike="noStrike" cap="none">
                <a:solidFill>
                  <a:srgbClr val="888888"/>
                </a:solidFill>
                <a:latin typeface="Arial Narrow"/>
                <a:ea typeface="Arial Narrow"/>
                <a:cs typeface="Arial Narrow"/>
                <a:sym typeface="Arial Narrow"/>
              </a:defRPr>
            </a:lvl8pPr>
            <a:lvl9pPr marL="0" marR="0" lvl="8" indent="0" algn="r" rtl="0">
              <a:spcBef>
                <a:spcPts val="0"/>
              </a:spcBef>
              <a:buNone/>
              <a:defRPr sz="1200" b="1" i="0" u="none" strike="noStrike" cap="none">
                <a:solidFill>
                  <a:srgbClr val="888888"/>
                </a:solidFill>
                <a:latin typeface="Arial Narrow"/>
                <a:ea typeface="Arial Narrow"/>
                <a:cs typeface="Arial Narrow"/>
                <a:sym typeface="Arial Narrow"/>
              </a:defRPr>
            </a:lvl9pPr>
          </a:lstStyle>
          <a:p>
            <a:pPr marL="0" lvl="0" indent="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9" r:id="rId3"/>
    <p:sldLayoutId id="2147483661" r:id="rId4"/>
    <p:sldLayoutId id="214748366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eveloper.salesforce.com/signup"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www.themaxlabsprojectshop.com/"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25.e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6"/>
          <p:cNvSpPr txBox="1">
            <a:spLocks noGrp="1"/>
          </p:cNvSpPr>
          <p:nvPr>
            <p:ph type="ctrTitle"/>
          </p:nvPr>
        </p:nvSpPr>
        <p:spPr>
          <a:xfrm>
            <a:off x="2643849" y="2359971"/>
            <a:ext cx="6904182" cy="1578300"/>
          </a:xfrm>
          <a:prstGeom prst="rect">
            <a:avLst/>
          </a:prstGeom>
          <a:noFill/>
          <a:ln>
            <a:noFill/>
          </a:ln>
        </p:spPr>
        <p:txBody>
          <a:bodyPr spcFirstLastPara="1" wrap="square" lIns="91425" tIns="45700" rIns="91425" bIns="45700" anchor="b" anchorCtr="0">
            <a:noAutofit/>
          </a:bodyPr>
          <a:lstStyle/>
          <a:p>
            <a:pPr lvl="0"/>
            <a:r>
              <a:rPr lang="en-US" dirty="0"/>
              <a:t>Information Systems in Organizations</a:t>
            </a:r>
            <a:endParaRPr dirty="0"/>
          </a:p>
        </p:txBody>
      </p:sp>
      <p:sp>
        <p:nvSpPr>
          <p:cNvPr id="104" name="Google Shape;104;p16"/>
          <p:cNvSpPr txBox="1">
            <a:spLocks noGrp="1"/>
          </p:cNvSpPr>
          <p:nvPr>
            <p:ph type="subTitle" idx="1"/>
          </p:nvPr>
        </p:nvSpPr>
        <p:spPr>
          <a:xfrm>
            <a:off x="605791" y="4367848"/>
            <a:ext cx="10980300" cy="8274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A41E35"/>
              </a:buClr>
              <a:buSzPts val="2500"/>
              <a:buFont typeface="Arial"/>
              <a:buNone/>
            </a:pPr>
            <a:r>
              <a:rPr lang="en-US" dirty="0"/>
              <a:t>3.1 Digital Product Management &amp;</a:t>
            </a:r>
          </a:p>
          <a:p>
            <a:pPr marL="0" marR="0" lvl="0" indent="0" algn="ctr" rtl="0">
              <a:lnSpc>
                <a:spcPct val="90000"/>
              </a:lnSpc>
              <a:spcBef>
                <a:spcPts val="0"/>
              </a:spcBef>
              <a:spcAft>
                <a:spcPts val="0"/>
              </a:spcAft>
              <a:buClr>
                <a:srgbClr val="A41E35"/>
              </a:buClr>
              <a:buSzPts val="2500"/>
              <a:buFont typeface="Arial"/>
              <a:buNone/>
            </a:pPr>
            <a:r>
              <a:rPr lang="en-US" dirty="0"/>
              <a:t>Max Lab 1a|1b</a:t>
            </a:r>
            <a:endParaRPr dirty="0"/>
          </a:p>
        </p:txBody>
      </p:sp>
      <p:cxnSp>
        <p:nvCxnSpPr>
          <p:cNvPr id="105" name="Google Shape;105;p16"/>
          <p:cNvCxnSpPr/>
          <p:nvPr/>
        </p:nvCxnSpPr>
        <p:spPr>
          <a:xfrm>
            <a:off x="5433060" y="4081463"/>
            <a:ext cx="1325880" cy="0"/>
          </a:xfrm>
          <a:prstGeom prst="straightConnector1">
            <a:avLst/>
          </a:prstGeom>
          <a:noFill/>
          <a:ln w="63500" cap="flat" cmpd="sng">
            <a:solidFill>
              <a:schemeClr val="lt1"/>
            </a:solidFill>
            <a:prstDash val="solid"/>
            <a:miter lim="800000"/>
            <a:headEnd type="none" w="sm" len="sm"/>
            <a:tailEnd type="none" w="sm" len="sm"/>
          </a:ln>
        </p:spPr>
      </p:cxnSp>
      <p:sp>
        <p:nvSpPr>
          <p:cNvPr id="7" name="Rectangle 6"/>
          <p:cNvSpPr/>
          <p:nvPr/>
        </p:nvSpPr>
        <p:spPr>
          <a:xfrm>
            <a:off x="5172304" y="5264722"/>
            <a:ext cx="1847272" cy="107141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 Black" panose="020B0A04020102020204" pitchFamily="34" charset="0"/>
              </a:rPr>
              <a:t>F</a:t>
            </a:r>
            <a:r>
              <a:rPr lang="en-US" sz="3600" b="1" dirty="0">
                <a:solidFill>
                  <a:srgbClr val="C00000"/>
                </a:solidFill>
                <a:latin typeface="Arial Black" panose="020B0A04020102020204" pitchFamily="34" charset="0"/>
              </a:rPr>
              <a:t>O</a:t>
            </a:r>
            <a:r>
              <a:rPr lang="en-US" sz="3600" b="1" dirty="0">
                <a:latin typeface="Arial Black" panose="020B0A04020102020204" pitchFamily="34" charset="0"/>
              </a:rPr>
              <a:t>X</a:t>
            </a:r>
          </a:p>
          <a:p>
            <a:pPr algn="ctr"/>
            <a:r>
              <a:rPr lang="en-US" sz="3600" b="1" dirty="0">
                <a:latin typeface="Arial Black" panose="020B0A04020102020204" pitchFamily="34" charset="0"/>
              </a:rPr>
              <a:t>MIS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29972" y="1825625"/>
            <a:ext cx="4442375" cy="3763645"/>
          </a:xfrm>
        </p:spPr>
        <p:txBody>
          <a:bodyPr/>
          <a:lstStyle/>
          <a:p>
            <a:pPr marL="50800" indent="0">
              <a:lnSpc>
                <a:spcPct val="100000"/>
              </a:lnSpc>
              <a:spcBef>
                <a:spcPts val="600"/>
              </a:spcBef>
              <a:spcAft>
                <a:spcPts val="600"/>
              </a:spcAft>
              <a:buNone/>
            </a:pPr>
            <a:r>
              <a:rPr lang="en-US" dirty="0"/>
              <a:t>Getting Started</a:t>
            </a:r>
            <a:endParaRPr lang="en-US" i="1" dirty="0"/>
          </a:p>
          <a:p>
            <a:pPr>
              <a:lnSpc>
                <a:spcPct val="100000"/>
              </a:lnSpc>
              <a:spcBef>
                <a:spcPts val="600"/>
              </a:spcBef>
              <a:spcAft>
                <a:spcPts val="600"/>
              </a:spcAft>
            </a:pPr>
            <a:r>
              <a:rPr lang="en-US" i="1" dirty="0">
                <a:solidFill>
                  <a:schemeClr val="accent6">
                    <a:lumMod val="75000"/>
                  </a:schemeClr>
                </a:solidFill>
                <a:effectLst>
                  <a:outerShdw blurRad="38100" dist="38100" dir="2700000" algn="tl">
                    <a:srgbClr val="000000">
                      <a:alpha val="43137"/>
                    </a:srgbClr>
                  </a:outerShdw>
                </a:effectLst>
              </a:rPr>
              <a:t>Get</a:t>
            </a:r>
            <a:r>
              <a:rPr lang="en-US" b="0" dirty="0"/>
              <a:t> a Salesforce account</a:t>
            </a:r>
          </a:p>
          <a:p>
            <a:pPr>
              <a:lnSpc>
                <a:spcPct val="100000"/>
              </a:lnSpc>
              <a:spcBef>
                <a:spcPts val="600"/>
              </a:spcBef>
              <a:spcAft>
                <a:spcPts val="600"/>
              </a:spcAft>
            </a:pPr>
            <a:r>
              <a:rPr lang="en-US" i="1" dirty="0">
                <a:solidFill>
                  <a:srgbClr val="C00000"/>
                </a:solidFill>
                <a:effectLst>
                  <a:outerShdw blurRad="38100" dist="38100" dir="2700000" algn="tl">
                    <a:srgbClr val="000000">
                      <a:alpha val="43137"/>
                    </a:srgbClr>
                  </a:outerShdw>
                </a:effectLst>
              </a:rPr>
              <a:t>DO NOT </a:t>
            </a:r>
            <a:r>
              <a:rPr lang="en-US" b="0" dirty="0"/>
              <a:t>get the 30-Day Free Trial Account</a:t>
            </a:r>
          </a:p>
          <a:p>
            <a:pPr>
              <a:lnSpc>
                <a:spcPct val="100000"/>
              </a:lnSpc>
              <a:spcBef>
                <a:spcPts val="600"/>
              </a:spcBef>
              <a:spcAft>
                <a:spcPts val="600"/>
              </a:spcAft>
            </a:pPr>
            <a:r>
              <a:rPr lang="en-US" i="1" dirty="0">
                <a:solidFill>
                  <a:srgbClr val="C00000"/>
                </a:solidFill>
                <a:effectLst>
                  <a:outerShdw blurRad="38100" dist="38100" dir="2700000" algn="tl">
                    <a:srgbClr val="000000">
                      <a:alpha val="43137"/>
                    </a:srgbClr>
                  </a:outerShdw>
                </a:effectLst>
              </a:rPr>
              <a:t>DO NOT </a:t>
            </a:r>
            <a:r>
              <a:rPr lang="en-US" b="0" dirty="0"/>
              <a:t>use an AOL, Hotmail or Yahoo account</a:t>
            </a:r>
          </a:p>
          <a:p>
            <a:pPr>
              <a:lnSpc>
                <a:spcPct val="100000"/>
              </a:lnSpc>
              <a:spcBef>
                <a:spcPts val="600"/>
              </a:spcBef>
              <a:spcAft>
                <a:spcPts val="600"/>
              </a:spcAft>
            </a:pPr>
            <a:r>
              <a:rPr lang="en-US" dirty="0">
                <a:solidFill>
                  <a:schemeClr val="accent6">
                    <a:lumMod val="75000"/>
                  </a:schemeClr>
                </a:solidFill>
                <a:effectLst>
                  <a:outerShdw blurRad="38100" dist="38100" dir="2700000" algn="tl">
                    <a:srgbClr val="000000">
                      <a:alpha val="43137"/>
                    </a:srgbClr>
                  </a:outerShdw>
                </a:effectLst>
              </a:rPr>
              <a:t>Do</a:t>
            </a:r>
            <a:r>
              <a:rPr lang="en-US" b="0" dirty="0"/>
              <a:t> use a new Gmail account you create for this project.</a:t>
            </a:r>
          </a:p>
          <a:p>
            <a:pPr>
              <a:lnSpc>
                <a:spcPct val="100000"/>
              </a:lnSpc>
              <a:spcBef>
                <a:spcPts val="600"/>
              </a:spcBef>
              <a:spcAft>
                <a:spcPts val="600"/>
              </a:spcAft>
            </a:pPr>
            <a:endParaRPr lang="en-US" b="0" dirty="0"/>
          </a:p>
        </p:txBody>
      </p:sp>
      <p:sp>
        <p:nvSpPr>
          <p:cNvPr id="3" name="Title 2"/>
          <p:cNvSpPr>
            <a:spLocks noGrp="1"/>
          </p:cNvSpPr>
          <p:nvPr>
            <p:ph type="title"/>
          </p:nvPr>
        </p:nvSpPr>
        <p:spPr/>
        <p:txBody>
          <a:bodyPr/>
          <a:lstStyle/>
          <a:p>
            <a:r>
              <a:rPr lang="en-US" dirty="0"/>
              <a:t>Max Labs – 1a Discussion</a:t>
            </a:r>
          </a:p>
        </p:txBody>
      </p:sp>
      <p:sp>
        <p:nvSpPr>
          <p:cNvPr id="10" name="Rectangle 9"/>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
        <p:nvSpPr>
          <p:cNvPr id="5" name="Rectangle 4"/>
          <p:cNvSpPr/>
          <p:nvPr/>
        </p:nvSpPr>
        <p:spPr>
          <a:xfrm>
            <a:off x="4245257" y="5712777"/>
            <a:ext cx="7946743" cy="246221"/>
          </a:xfrm>
          <a:prstGeom prst="rect">
            <a:avLst/>
          </a:prstGeom>
        </p:spPr>
        <p:txBody>
          <a:bodyPr wrap="square">
            <a:spAutoFit/>
          </a:bodyPr>
          <a:lstStyle/>
          <a:p>
            <a:pPr algn="r"/>
            <a:r>
              <a:rPr lang="en-US" sz="1000" dirty="0"/>
              <a:t>Source: https://developer.salesforce.com/signup </a:t>
            </a:r>
          </a:p>
        </p:txBody>
      </p:sp>
      <p:pic>
        <p:nvPicPr>
          <p:cNvPr id="7" name="Picture 6">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1600" y="1167036"/>
            <a:ext cx="7010399" cy="4459775"/>
          </a:xfrm>
          <a:prstGeom prst="rect">
            <a:avLst/>
          </a:prstGeom>
        </p:spPr>
      </p:pic>
    </p:spTree>
    <p:extLst>
      <p:ext uri="{BB962C8B-B14F-4D97-AF65-F5344CB8AC3E}">
        <p14:creationId xmlns:p14="http://schemas.microsoft.com/office/powerpoint/2010/main" val="122298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29972" y="1825625"/>
            <a:ext cx="4442375" cy="3763645"/>
          </a:xfrm>
        </p:spPr>
        <p:txBody>
          <a:bodyPr/>
          <a:lstStyle/>
          <a:p>
            <a:pPr marL="50800" indent="0">
              <a:lnSpc>
                <a:spcPct val="100000"/>
              </a:lnSpc>
              <a:spcBef>
                <a:spcPts val="600"/>
              </a:spcBef>
              <a:spcAft>
                <a:spcPts val="600"/>
              </a:spcAft>
              <a:buNone/>
            </a:pPr>
            <a:r>
              <a:rPr lang="en-US" dirty="0"/>
              <a:t>Determining Data Needs</a:t>
            </a:r>
            <a:endParaRPr lang="en-US" i="1" dirty="0"/>
          </a:p>
          <a:p>
            <a:pPr>
              <a:lnSpc>
                <a:spcPct val="100000"/>
              </a:lnSpc>
              <a:spcBef>
                <a:spcPts val="600"/>
              </a:spcBef>
              <a:spcAft>
                <a:spcPts val="600"/>
              </a:spcAft>
            </a:pPr>
            <a:r>
              <a:rPr lang="en-US" b="0" dirty="0"/>
              <a:t>What are Max’s needs for creating the “Pitch”</a:t>
            </a:r>
          </a:p>
          <a:p>
            <a:pPr>
              <a:lnSpc>
                <a:spcPct val="100000"/>
              </a:lnSpc>
              <a:spcBef>
                <a:spcPts val="600"/>
              </a:spcBef>
              <a:spcAft>
                <a:spcPts val="600"/>
              </a:spcAft>
            </a:pPr>
            <a:r>
              <a:rPr lang="en-US" b="0" dirty="0"/>
              <a:t>What data are we capturing?</a:t>
            </a:r>
          </a:p>
          <a:p>
            <a:pPr>
              <a:lnSpc>
                <a:spcPct val="100000"/>
              </a:lnSpc>
              <a:spcBef>
                <a:spcPts val="600"/>
              </a:spcBef>
              <a:spcAft>
                <a:spcPts val="600"/>
              </a:spcAft>
            </a:pPr>
            <a:r>
              <a:rPr lang="en-US" b="0" dirty="0"/>
              <a:t>What are we tracking?</a:t>
            </a:r>
            <a:endParaRPr lang="en-US" dirty="0"/>
          </a:p>
          <a:p>
            <a:pPr>
              <a:lnSpc>
                <a:spcPct val="100000"/>
              </a:lnSpc>
              <a:spcBef>
                <a:spcPts val="600"/>
              </a:spcBef>
              <a:spcAft>
                <a:spcPts val="600"/>
              </a:spcAft>
            </a:pPr>
            <a:r>
              <a:rPr lang="en-US" b="0" dirty="0"/>
              <a:t>How will this data be used?</a:t>
            </a:r>
          </a:p>
        </p:txBody>
      </p:sp>
      <p:sp>
        <p:nvSpPr>
          <p:cNvPr id="3" name="Title 2"/>
          <p:cNvSpPr>
            <a:spLocks noGrp="1"/>
          </p:cNvSpPr>
          <p:nvPr>
            <p:ph type="title"/>
          </p:nvPr>
        </p:nvSpPr>
        <p:spPr/>
        <p:txBody>
          <a:bodyPr/>
          <a:lstStyle/>
          <a:p>
            <a:r>
              <a:rPr lang="en-US" dirty="0"/>
              <a:t>Max Labs – 1a Discussion</a:t>
            </a:r>
          </a:p>
        </p:txBody>
      </p:sp>
      <p:sp>
        <p:nvSpPr>
          <p:cNvPr id="10" name="Rectangle 9"/>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
        <p:nvSpPr>
          <p:cNvPr id="5" name="Rectangle 4"/>
          <p:cNvSpPr/>
          <p:nvPr/>
        </p:nvSpPr>
        <p:spPr>
          <a:xfrm>
            <a:off x="4245257" y="5712777"/>
            <a:ext cx="7946743" cy="246221"/>
          </a:xfrm>
          <a:prstGeom prst="rect">
            <a:avLst/>
          </a:prstGeom>
        </p:spPr>
        <p:txBody>
          <a:bodyPr wrap="square">
            <a:spAutoFit/>
          </a:bodyPr>
          <a:lstStyle/>
          <a:p>
            <a:pPr algn="r"/>
            <a:r>
              <a:rPr lang="en-US" sz="1000" dirty="0"/>
              <a:t>Source: https://admin.salesforce.com/learn-lightning-create-edit-objects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6742" y="1269835"/>
            <a:ext cx="6865257" cy="427101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6741" y="1269835"/>
            <a:ext cx="6865258" cy="2853374"/>
          </a:xfrm>
          <a:prstGeom prst="rect">
            <a:avLst/>
          </a:prstGeom>
        </p:spPr>
      </p:pic>
      <p:sp>
        <p:nvSpPr>
          <p:cNvPr id="11" name="Rectangle 10"/>
          <p:cNvSpPr/>
          <p:nvPr/>
        </p:nvSpPr>
        <p:spPr>
          <a:xfrm>
            <a:off x="4245257" y="5712777"/>
            <a:ext cx="7946743" cy="246221"/>
          </a:xfrm>
          <a:prstGeom prst="rect">
            <a:avLst/>
          </a:prstGeom>
        </p:spPr>
        <p:txBody>
          <a:bodyPr wrap="square">
            <a:spAutoFit/>
          </a:bodyPr>
          <a:lstStyle/>
          <a:p>
            <a:pPr algn="r"/>
            <a:r>
              <a:rPr lang="en-US" sz="1000" dirty="0"/>
              <a:t>Source: https://www.softwareadvice.com/resources/update-how-to-use-google-sheets-to-create-your-business-first-crm/ </a:t>
            </a:r>
          </a:p>
        </p:txBody>
      </p:sp>
    </p:spTree>
    <p:extLst>
      <p:ext uri="{BB962C8B-B14F-4D97-AF65-F5344CB8AC3E}">
        <p14:creationId xmlns:p14="http://schemas.microsoft.com/office/powerpoint/2010/main" val="3751098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29972" y="1825625"/>
            <a:ext cx="5620885" cy="3763645"/>
          </a:xfrm>
        </p:spPr>
        <p:txBody>
          <a:bodyPr/>
          <a:lstStyle/>
          <a:p>
            <a:pPr marL="50800" indent="0">
              <a:lnSpc>
                <a:spcPct val="100000"/>
              </a:lnSpc>
              <a:spcBef>
                <a:spcPts val="600"/>
              </a:spcBef>
              <a:spcAft>
                <a:spcPts val="600"/>
              </a:spcAft>
              <a:buNone/>
            </a:pPr>
            <a:r>
              <a:rPr lang="en-US" dirty="0"/>
              <a:t>Page Layouts</a:t>
            </a:r>
            <a:endParaRPr lang="en-US" i="1" dirty="0"/>
          </a:p>
          <a:p>
            <a:pPr>
              <a:lnSpc>
                <a:spcPct val="100000"/>
              </a:lnSpc>
              <a:spcBef>
                <a:spcPts val="600"/>
              </a:spcBef>
              <a:spcAft>
                <a:spcPts val="600"/>
              </a:spcAft>
            </a:pPr>
            <a:r>
              <a:rPr lang="en-US" b="0" dirty="0"/>
              <a:t>What information do we want to show.</a:t>
            </a:r>
          </a:p>
          <a:p>
            <a:pPr>
              <a:lnSpc>
                <a:spcPct val="100000"/>
              </a:lnSpc>
              <a:spcBef>
                <a:spcPts val="600"/>
              </a:spcBef>
              <a:spcAft>
                <a:spcPts val="600"/>
              </a:spcAft>
            </a:pPr>
            <a:r>
              <a:rPr lang="en-US" b="0" dirty="0"/>
              <a:t>Why are aesthetics important?</a:t>
            </a:r>
          </a:p>
          <a:p>
            <a:pPr>
              <a:lnSpc>
                <a:spcPct val="100000"/>
              </a:lnSpc>
              <a:spcBef>
                <a:spcPts val="600"/>
              </a:spcBef>
              <a:spcAft>
                <a:spcPts val="600"/>
              </a:spcAft>
            </a:pPr>
            <a:r>
              <a:rPr lang="en-US" b="0" dirty="0"/>
              <a:t>Creating cleaner data?</a:t>
            </a:r>
          </a:p>
        </p:txBody>
      </p:sp>
      <p:sp>
        <p:nvSpPr>
          <p:cNvPr id="3" name="Title 2"/>
          <p:cNvSpPr>
            <a:spLocks noGrp="1"/>
          </p:cNvSpPr>
          <p:nvPr>
            <p:ph type="title"/>
          </p:nvPr>
        </p:nvSpPr>
        <p:spPr/>
        <p:txBody>
          <a:bodyPr/>
          <a:lstStyle/>
          <a:p>
            <a:r>
              <a:rPr lang="en-US" dirty="0"/>
              <a:t>Max Labs – 1a Discussion</a:t>
            </a:r>
          </a:p>
        </p:txBody>
      </p:sp>
      <p:sp>
        <p:nvSpPr>
          <p:cNvPr id="10" name="Rectangle 9"/>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
        <p:nvSpPr>
          <p:cNvPr id="5" name="Rectangle 4"/>
          <p:cNvSpPr/>
          <p:nvPr/>
        </p:nvSpPr>
        <p:spPr>
          <a:xfrm>
            <a:off x="4245257" y="5712777"/>
            <a:ext cx="7946743" cy="246221"/>
          </a:xfrm>
          <a:prstGeom prst="rect">
            <a:avLst/>
          </a:prstGeom>
        </p:spPr>
        <p:txBody>
          <a:bodyPr wrap="square">
            <a:spAutoFit/>
          </a:bodyPr>
          <a:lstStyle/>
          <a:p>
            <a:pPr algn="r"/>
            <a:r>
              <a:rPr lang="en-US" sz="1000" dirty="0"/>
              <a:t>Source: https://admin.salesforce.com/learn-lightning-compact-layouts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8170" y="1266771"/>
            <a:ext cx="5413829" cy="4274076"/>
          </a:xfrm>
          <a:prstGeom prst="rect">
            <a:avLst/>
          </a:prstGeom>
        </p:spPr>
      </p:pic>
    </p:spTree>
    <p:extLst>
      <p:ext uri="{BB962C8B-B14F-4D97-AF65-F5344CB8AC3E}">
        <p14:creationId xmlns:p14="http://schemas.microsoft.com/office/powerpoint/2010/main" val="553834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29972" y="1825625"/>
            <a:ext cx="5751514" cy="3763645"/>
          </a:xfrm>
        </p:spPr>
        <p:txBody>
          <a:bodyPr/>
          <a:lstStyle/>
          <a:p>
            <a:pPr marL="50800" indent="0">
              <a:lnSpc>
                <a:spcPct val="100000"/>
              </a:lnSpc>
              <a:spcBef>
                <a:spcPts val="600"/>
              </a:spcBef>
              <a:spcAft>
                <a:spcPts val="600"/>
              </a:spcAft>
              <a:buNone/>
            </a:pPr>
            <a:r>
              <a:rPr lang="en-US" dirty="0"/>
              <a:t>Mobile App</a:t>
            </a:r>
            <a:endParaRPr lang="en-US" i="1" dirty="0"/>
          </a:p>
          <a:p>
            <a:pPr>
              <a:lnSpc>
                <a:spcPct val="100000"/>
              </a:lnSpc>
              <a:spcBef>
                <a:spcPts val="600"/>
              </a:spcBef>
              <a:spcAft>
                <a:spcPts val="600"/>
              </a:spcAft>
            </a:pPr>
            <a:r>
              <a:rPr lang="en-US" b="0" dirty="0"/>
              <a:t>What information do we want to show.</a:t>
            </a:r>
          </a:p>
          <a:p>
            <a:pPr>
              <a:lnSpc>
                <a:spcPct val="100000"/>
              </a:lnSpc>
              <a:spcBef>
                <a:spcPts val="600"/>
              </a:spcBef>
              <a:spcAft>
                <a:spcPts val="600"/>
              </a:spcAft>
            </a:pPr>
            <a:r>
              <a:rPr lang="en-US" b="0" dirty="0"/>
              <a:t>Why are aesthetics important?</a:t>
            </a:r>
          </a:p>
          <a:p>
            <a:pPr>
              <a:lnSpc>
                <a:spcPct val="100000"/>
              </a:lnSpc>
              <a:spcBef>
                <a:spcPts val="600"/>
              </a:spcBef>
              <a:spcAft>
                <a:spcPts val="600"/>
              </a:spcAft>
            </a:pPr>
            <a:r>
              <a:rPr lang="en-US" b="0" dirty="0"/>
              <a:t>Is this an API, ERP, Both?</a:t>
            </a:r>
          </a:p>
        </p:txBody>
      </p:sp>
      <p:sp>
        <p:nvSpPr>
          <p:cNvPr id="3" name="Title 2"/>
          <p:cNvSpPr>
            <a:spLocks noGrp="1"/>
          </p:cNvSpPr>
          <p:nvPr>
            <p:ph type="title"/>
          </p:nvPr>
        </p:nvSpPr>
        <p:spPr/>
        <p:txBody>
          <a:bodyPr/>
          <a:lstStyle/>
          <a:p>
            <a:r>
              <a:rPr lang="en-US" dirty="0"/>
              <a:t>Max Labs – 1a Discussion</a:t>
            </a:r>
          </a:p>
        </p:txBody>
      </p:sp>
      <p:sp>
        <p:nvSpPr>
          <p:cNvPr id="10" name="Rectangle 9"/>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
        <p:nvSpPr>
          <p:cNvPr id="5" name="Rectangle 4"/>
          <p:cNvSpPr/>
          <p:nvPr/>
        </p:nvSpPr>
        <p:spPr>
          <a:xfrm>
            <a:off x="4245257" y="5712777"/>
            <a:ext cx="7946743" cy="246221"/>
          </a:xfrm>
          <a:prstGeom prst="rect">
            <a:avLst/>
          </a:prstGeom>
        </p:spPr>
        <p:txBody>
          <a:bodyPr wrap="square">
            <a:spAutoFit/>
          </a:bodyPr>
          <a:lstStyle/>
          <a:p>
            <a:pPr algn="r"/>
            <a:r>
              <a:rPr lang="en-US" sz="1000" dirty="0"/>
              <a:t>Source: https://www.salesforce.com/eu/learning-centre/crm/mobile-crm/ </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3275" y="226499"/>
            <a:ext cx="5038725" cy="5314348"/>
          </a:xfrm>
          <a:prstGeom prst="rect">
            <a:avLst/>
          </a:prstGeom>
        </p:spPr>
      </p:pic>
    </p:spTree>
    <p:extLst>
      <p:ext uri="{BB962C8B-B14F-4D97-AF65-F5344CB8AC3E}">
        <p14:creationId xmlns:p14="http://schemas.microsoft.com/office/powerpoint/2010/main" val="878983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r>
              <a:rPr lang="en-US" dirty="0"/>
              <a:t>Spring 2020</a:t>
            </a:r>
          </a:p>
        </p:txBody>
      </p:sp>
      <p:sp>
        <p:nvSpPr>
          <p:cNvPr id="5" name="Title 4"/>
          <p:cNvSpPr>
            <a:spLocks noGrp="1"/>
          </p:cNvSpPr>
          <p:nvPr>
            <p:ph type="ctrTitle"/>
          </p:nvPr>
        </p:nvSpPr>
        <p:spPr/>
        <p:txBody>
          <a:bodyPr/>
          <a:lstStyle/>
          <a:p>
            <a:r>
              <a:rPr lang="en-US" dirty="0"/>
              <a:t>Max Labs 1b</a:t>
            </a:r>
          </a:p>
        </p:txBody>
      </p:sp>
      <p:sp>
        <p:nvSpPr>
          <p:cNvPr id="7" name="Rectangle 6"/>
          <p:cNvSpPr/>
          <p:nvPr/>
        </p:nvSpPr>
        <p:spPr>
          <a:xfrm>
            <a:off x="5172305" y="5462604"/>
            <a:ext cx="1847272" cy="11634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 Black" panose="020B0A04020102020204" pitchFamily="34" charset="0"/>
              </a:rPr>
              <a:t>F</a:t>
            </a:r>
            <a:r>
              <a:rPr lang="en-US" sz="3600" b="1" dirty="0">
                <a:solidFill>
                  <a:srgbClr val="C00000"/>
                </a:solidFill>
                <a:latin typeface="Arial Black" panose="020B0A04020102020204" pitchFamily="34" charset="0"/>
              </a:rPr>
              <a:t>O</a:t>
            </a:r>
            <a:r>
              <a:rPr lang="en-US" sz="3600" b="1" dirty="0">
                <a:latin typeface="Arial Black" panose="020B0A04020102020204" pitchFamily="34" charset="0"/>
              </a:rPr>
              <a:t>X</a:t>
            </a:r>
          </a:p>
          <a:p>
            <a:pPr algn="ctr"/>
            <a:r>
              <a:rPr lang="en-US" sz="3600" b="1" dirty="0">
                <a:latin typeface="Arial Black" panose="020B0A04020102020204" pitchFamily="34" charset="0"/>
              </a:rPr>
              <a:t>MIS</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5363" t="4233" r="21246" b="73757"/>
          <a:stretch/>
        </p:blipFill>
        <p:spPr>
          <a:xfrm>
            <a:off x="3127602" y="168386"/>
            <a:ext cx="5936677" cy="2303784"/>
          </a:xfrm>
          <a:prstGeom prst="rect">
            <a:avLst/>
          </a:prstGeom>
        </p:spPr>
      </p:pic>
    </p:spTree>
    <p:extLst>
      <p:ext uri="{BB962C8B-B14F-4D97-AF65-F5344CB8AC3E}">
        <p14:creationId xmlns:p14="http://schemas.microsoft.com/office/powerpoint/2010/main" val="822984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29972" y="1825625"/>
            <a:ext cx="4343628" cy="3763645"/>
          </a:xfrm>
        </p:spPr>
        <p:txBody>
          <a:bodyPr/>
          <a:lstStyle/>
          <a:p>
            <a:pPr marL="50800" indent="0">
              <a:lnSpc>
                <a:spcPct val="100000"/>
              </a:lnSpc>
              <a:spcBef>
                <a:spcPts val="600"/>
              </a:spcBef>
              <a:spcAft>
                <a:spcPts val="600"/>
              </a:spcAft>
              <a:buNone/>
            </a:pPr>
            <a:r>
              <a:rPr lang="en-US" dirty="0"/>
              <a:t>Digital Business Models</a:t>
            </a:r>
            <a:r>
              <a:rPr lang="en-US" b="0" dirty="0"/>
              <a:t>.</a:t>
            </a:r>
          </a:p>
          <a:p>
            <a:pPr>
              <a:lnSpc>
                <a:spcPct val="100000"/>
              </a:lnSpc>
              <a:spcBef>
                <a:spcPts val="600"/>
              </a:spcBef>
              <a:spcAft>
                <a:spcPts val="600"/>
              </a:spcAft>
            </a:pPr>
            <a:r>
              <a:rPr lang="en-US" b="0" dirty="0"/>
              <a:t>Share &amp; Communicate</a:t>
            </a:r>
          </a:p>
          <a:p>
            <a:pPr>
              <a:lnSpc>
                <a:spcPct val="100000"/>
              </a:lnSpc>
              <a:spcBef>
                <a:spcPts val="600"/>
              </a:spcBef>
              <a:spcAft>
                <a:spcPts val="600"/>
              </a:spcAft>
            </a:pPr>
            <a:r>
              <a:rPr lang="en-US" b="0" dirty="0"/>
              <a:t>Revise and Redesign</a:t>
            </a:r>
          </a:p>
          <a:p>
            <a:pPr>
              <a:lnSpc>
                <a:spcPct val="100000"/>
              </a:lnSpc>
              <a:spcBef>
                <a:spcPts val="600"/>
              </a:spcBef>
              <a:spcAft>
                <a:spcPts val="600"/>
              </a:spcAft>
            </a:pPr>
            <a:r>
              <a:rPr lang="en-US" b="0" dirty="0"/>
              <a:t>3</a:t>
            </a:r>
            <a:r>
              <a:rPr lang="en-US" b="0" baseline="30000" dirty="0"/>
              <a:t>rd</a:t>
            </a:r>
            <a:r>
              <a:rPr lang="en-US" b="0" dirty="0"/>
              <a:t> Party Products (APIs)</a:t>
            </a:r>
          </a:p>
          <a:p>
            <a:pPr marL="50800" indent="0">
              <a:lnSpc>
                <a:spcPct val="100000"/>
              </a:lnSpc>
              <a:spcBef>
                <a:spcPts val="600"/>
              </a:spcBef>
              <a:spcAft>
                <a:spcPts val="600"/>
              </a:spcAft>
              <a:buNone/>
            </a:pPr>
            <a:endParaRPr lang="en-US" b="0" dirty="0"/>
          </a:p>
          <a:p>
            <a:pPr marL="50800" indent="0">
              <a:lnSpc>
                <a:spcPct val="100000"/>
              </a:lnSpc>
              <a:spcBef>
                <a:spcPts val="600"/>
              </a:spcBef>
              <a:spcAft>
                <a:spcPts val="600"/>
              </a:spcAft>
              <a:buNone/>
            </a:pPr>
            <a:endParaRPr lang="en-US" b="0" dirty="0"/>
          </a:p>
        </p:txBody>
      </p:sp>
      <p:sp>
        <p:nvSpPr>
          <p:cNvPr id="3" name="Title 2"/>
          <p:cNvSpPr>
            <a:spLocks noGrp="1"/>
          </p:cNvSpPr>
          <p:nvPr>
            <p:ph type="title"/>
          </p:nvPr>
        </p:nvSpPr>
        <p:spPr/>
        <p:txBody>
          <a:bodyPr/>
          <a:lstStyle/>
          <a:p>
            <a:r>
              <a:rPr lang="en-US" dirty="0"/>
              <a:t>Max Labs – 1b Discussion</a:t>
            </a:r>
          </a:p>
        </p:txBody>
      </p:sp>
      <p:sp>
        <p:nvSpPr>
          <p:cNvPr id="10" name="Rectangle 9"/>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
        <p:nvSpPr>
          <p:cNvPr id="5" name="Rectangle 4"/>
          <p:cNvSpPr/>
          <p:nvPr/>
        </p:nvSpPr>
        <p:spPr>
          <a:xfrm>
            <a:off x="4245257" y="5712777"/>
            <a:ext cx="7946743" cy="246221"/>
          </a:xfrm>
          <a:prstGeom prst="rect">
            <a:avLst/>
          </a:prstGeom>
        </p:spPr>
        <p:txBody>
          <a:bodyPr wrap="square">
            <a:spAutoFit/>
          </a:bodyPr>
          <a:lstStyle/>
          <a:p>
            <a:pPr algn="r"/>
            <a:r>
              <a:rPr lang="en-US" sz="1000" dirty="0"/>
              <a:t>Source: https://appexchange.salesforce.com/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3600" y="1211213"/>
            <a:ext cx="7518400" cy="4501563"/>
          </a:xfrm>
          <a:prstGeom prst="rect">
            <a:avLst/>
          </a:prstGeom>
        </p:spPr>
      </p:pic>
    </p:spTree>
    <p:extLst>
      <p:ext uri="{BB962C8B-B14F-4D97-AF65-F5344CB8AC3E}">
        <p14:creationId xmlns:p14="http://schemas.microsoft.com/office/powerpoint/2010/main" val="17661763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29972" y="1825625"/>
            <a:ext cx="4343628" cy="3763645"/>
          </a:xfrm>
        </p:spPr>
        <p:txBody>
          <a:bodyPr/>
          <a:lstStyle/>
          <a:p>
            <a:pPr marL="50800" indent="0">
              <a:lnSpc>
                <a:spcPct val="100000"/>
              </a:lnSpc>
              <a:spcBef>
                <a:spcPts val="600"/>
              </a:spcBef>
              <a:spcAft>
                <a:spcPts val="600"/>
              </a:spcAft>
              <a:buNone/>
            </a:pPr>
            <a:r>
              <a:rPr lang="en-US" dirty="0"/>
              <a:t>Monetize Max’s Blog</a:t>
            </a:r>
            <a:endParaRPr lang="en-US" b="0" dirty="0"/>
          </a:p>
          <a:p>
            <a:pPr>
              <a:lnSpc>
                <a:spcPct val="100000"/>
              </a:lnSpc>
              <a:spcBef>
                <a:spcPts val="600"/>
              </a:spcBef>
              <a:spcAft>
                <a:spcPts val="600"/>
              </a:spcAft>
            </a:pPr>
            <a:r>
              <a:rPr lang="en-US" b="0" dirty="0"/>
              <a:t>Do Not Close Your Browser</a:t>
            </a:r>
          </a:p>
          <a:p>
            <a:pPr>
              <a:lnSpc>
                <a:spcPct val="100000"/>
              </a:lnSpc>
              <a:spcBef>
                <a:spcPts val="600"/>
              </a:spcBef>
              <a:spcAft>
                <a:spcPts val="600"/>
              </a:spcAft>
            </a:pPr>
            <a:r>
              <a:rPr lang="en-US" b="0" dirty="0"/>
              <a:t>Buy Now</a:t>
            </a:r>
          </a:p>
          <a:p>
            <a:pPr>
              <a:lnSpc>
                <a:spcPct val="100000"/>
              </a:lnSpc>
              <a:spcBef>
                <a:spcPts val="600"/>
              </a:spcBef>
              <a:spcAft>
                <a:spcPts val="600"/>
              </a:spcAft>
            </a:pPr>
            <a:r>
              <a:rPr lang="en-US" b="0" dirty="0"/>
              <a:t>Click Confirmations</a:t>
            </a:r>
          </a:p>
          <a:p>
            <a:pPr>
              <a:lnSpc>
                <a:spcPct val="100000"/>
              </a:lnSpc>
              <a:spcBef>
                <a:spcPts val="600"/>
              </a:spcBef>
              <a:spcAft>
                <a:spcPts val="600"/>
              </a:spcAft>
            </a:pPr>
            <a:r>
              <a:rPr lang="en-US" b="0" dirty="0"/>
              <a:t>Install (Launch Process)</a:t>
            </a:r>
          </a:p>
          <a:p>
            <a:pPr>
              <a:lnSpc>
                <a:spcPct val="100000"/>
              </a:lnSpc>
              <a:spcBef>
                <a:spcPts val="600"/>
              </a:spcBef>
              <a:spcAft>
                <a:spcPts val="600"/>
              </a:spcAft>
            </a:pPr>
            <a:r>
              <a:rPr lang="en-US" b="0" dirty="0"/>
              <a:t>Max’s Pitch Package</a:t>
            </a:r>
          </a:p>
        </p:txBody>
      </p:sp>
      <p:sp>
        <p:nvSpPr>
          <p:cNvPr id="3" name="Title 2"/>
          <p:cNvSpPr>
            <a:spLocks noGrp="1"/>
          </p:cNvSpPr>
          <p:nvPr>
            <p:ph type="title"/>
          </p:nvPr>
        </p:nvSpPr>
        <p:spPr/>
        <p:txBody>
          <a:bodyPr/>
          <a:lstStyle/>
          <a:p>
            <a:r>
              <a:rPr lang="en-US" dirty="0"/>
              <a:t>Max Labs – 1b Discussion</a:t>
            </a:r>
          </a:p>
        </p:txBody>
      </p:sp>
      <p:sp>
        <p:nvSpPr>
          <p:cNvPr id="10" name="Rectangle 9"/>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
        <p:nvSpPr>
          <p:cNvPr id="6" name="32-Point Star 5">
            <a:hlinkClick r:id="rId3"/>
          </p:cNvPr>
          <p:cNvSpPr/>
          <p:nvPr/>
        </p:nvSpPr>
        <p:spPr>
          <a:xfrm>
            <a:off x="7881257" y="1238974"/>
            <a:ext cx="3937362" cy="3832769"/>
          </a:xfrm>
          <a:prstGeom prst="star32">
            <a:avLst>
              <a:gd name="adj" fmla="val 41824"/>
            </a:avLst>
          </a:prstGeom>
          <a:solidFill>
            <a:srgbClr val="FF0000"/>
          </a:solidFill>
          <a:ln>
            <a:noFill/>
          </a:ln>
          <a:effectLst>
            <a:outerShdw blurRad="76200" dir="18900000" sy="23000" kx="-1200000" algn="bl" rotWithShape="0">
              <a:prstClr val="black">
                <a:alpha val="2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effectLst>
                  <a:outerShdw blurRad="38100" dist="38100" dir="2700000" algn="tl">
                    <a:srgbClr val="000000">
                      <a:alpha val="43137"/>
                    </a:srgbClr>
                  </a:outerShdw>
                </a:effectLst>
              </a:rPr>
              <a:t>$19.99</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7657" y="1210973"/>
            <a:ext cx="6444343" cy="4748025"/>
          </a:xfrm>
          <a:prstGeom prst="rect">
            <a:avLst/>
          </a:prstGeom>
        </p:spPr>
      </p:pic>
      <p:sp>
        <p:nvSpPr>
          <p:cNvPr id="5" name="Rectangle 4"/>
          <p:cNvSpPr/>
          <p:nvPr/>
        </p:nvSpPr>
        <p:spPr>
          <a:xfrm>
            <a:off x="4245257" y="5712777"/>
            <a:ext cx="7946743" cy="246221"/>
          </a:xfrm>
          <a:prstGeom prst="rect">
            <a:avLst/>
          </a:prstGeom>
        </p:spPr>
        <p:txBody>
          <a:bodyPr wrap="square">
            <a:spAutoFit/>
          </a:bodyPr>
          <a:lstStyle/>
          <a:p>
            <a:pPr algn="r"/>
            <a:r>
              <a:rPr lang="en-US" sz="1000" dirty="0"/>
              <a:t>Source: https://www.themaxlabsprojectshop.com/ </a:t>
            </a:r>
          </a:p>
        </p:txBody>
      </p:sp>
    </p:spTree>
    <p:extLst>
      <p:ext uri="{BB962C8B-B14F-4D97-AF65-F5344CB8AC3E}">
        <p14:creationId xmlns:p14="http://schemas.microsoft.com/office/powerpoint/2010/main" val="261831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29972" y="1825625"/>
            <a:ext cx="4343628" cy="3763645"/>
          </a:xfrm>
        </p:spPr>
        <p:txBody>
          <a:bodyPr/>
          <a:lstStyle/>
          <a:p>
            <a:pPr marL="50800" indent="0">
              <a:lnSpc>
                <a:spcPct val="100000"/>
              </a:lnSpc>
              <a:spcBef>
                <a:spcPts val="600"/>
              </a:spcBef>
              <a:spcAft>
                <a:spcPts val="600"/>
              </a:spcAft>
              <a:buNone/>
            </a:pPr>
            <a:r>
              <a:rPr lang="en-US" dirty="0"/>
              <a:t>Pitch Data File</a:t>
            </a:r>
            <a:endParaRPr lang="en-US" b="0" dirty="0"/>
          </a:p>
          <a:p>
            <a:pPr>
              <a:lnSpc>
                <a:spcPct val="100000"/>
              </a:lnSpc>
              <a:spcBef>
                <a:spcPts val="600"/>
              </a:spcBef>
              <a:spcAft>
                <a:spcPts val="600"/>
              </a:spcAft>
            </a:pPr>
            <a:r>
              <a:rPr lang="en-US" b="0" dirty="0"/>
              <a:t>CSV files</a:t>
            </a:r>
          </a:p>
          <a:p>
            <a:pPr>
              <a:lnSpc>
                <a:spcPct val="100000"/>
              </a:lnSpc>
              <a:spcBef>
                <a:spcPts val="600"/>
              </a:spcBef>
              <a:spcAft>
                <a:spcPts val="600"/>
              </a:spcAft>
            </a:pPr>
            <a:r>
              <a:rPr lang="en-US" b="0" dirty="0"/>
              <a:t>Organization</a:t>
            </a:r>
          </a:p>
          <a:p>
            <a:pPr>
              <a:lnSpc>
                <a:spcPct val="100000"/>
              </a:lnSpc>
              <a:spcBef>
                <a:spcPts val="600"/>
              </a:spcBef>
              <a:spcAft>
                <a:spcPts val="600"/>
              </a:spcAft>
            </a:pPr>
            <a:r>
              <a:rPr lang="en-US" b="0" dirty="0"/>
              <a:t>Viewing the Data</a:t>
            </a:r>
          </a:p>
          <a:p>
            <a:pPr lvl="1">
              <a:lnSpc>
                <a:spcPct val="100000"/>
              </a:lnSpc>
              <a:spcBef>
                <a:spcPts val="600"/>
              </a:spcBef>
              <a:spcAft>
                <a:spcPts val="600"/>
              </a:spcAft>
            </a:pPr>
            <a:r>
              <a:rPr lang="en-US" b="0" dirty="0"/>
              <a:t>Customization</a:t>
            </a:r>
          </a:p>
          <a:p>
            <a:pPr marL="50800" indent="0">
              <a:lnSpc>
                <a:spcPct val="100000"/>
              </a:lnSpc>
              <a:spcBef>
                <a:spcPts val="600"/>
              </a:spcBef>
              <a:spcAft>
                <a:spcPts val="600"/>
              </a:spcAft>
              <a:buNone/>
            </a:pPr>
            <a:endParaRPr lang="en-US" b="0" dirty="0"/>
          </a:p>
          <a:p>
            <a:pPr marL="50800" indent="0">
              <a:lnSpc>
                <a:spcPct val="100000"/>
              </a:lnSpc>
              <a:spcBef>
                <a:spcPts val="600"/>
              </a:spcBef>
              <a:spcAft>
                <a:spcPts val="600"/>
              </a:spcAft>
              <a:buNone/>
            </a:pPr>
            <a:endParaRPr lang="en-US" b="0" dirty="0"/>
          </a:p>
        </p:txBody>
      </p:sp>
      <p:sp>
        <p:nvSpPr>
          <p:cNvPr id="3" name="Title 2"/>
          <p:cNvSpPr>
            <a:spLocks noGrp="1"/>
          </p:cNvSpPr>
          <p:nvPr>
            <p:ph type="title"/>
          </p:nvPr>
        </p:nvSpPr>
        <p:spPr/>
        <p:txBody>
          <a:bodyPr/>
          <a:lstStyle/>
          <a:p>
            <a:r>
              <a:rPr lang="en-US" dirty="0"/>
              <a:t>Max Labs – 1b Discussion</a:t>
            </a:r>
          </a:p>
        </p:txBody>
      </p:sp>
      <p:sp>
        <p:nvSpPr>
          <p:cNvPr id="10" name="Rectangle 9"/>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
        <p:nvSpPr>
          <p:cNvPr id="5" name="Rectangle 4"/>
          <p:cNvSpPr/>
          <p:nvPr/>
        </p:nvSpPr>
        <p:spPr>
          <a:xfrm>
            <a:off x="4245257" y="5712777"/>
            <a:ext cx="7946743" cy="246221"/>
          </a:xfrm>
          <a:prstGeom prst="rect">
            <a:avLst/>
          </a:prstGeom>
        </p:spPr>
        <p:txBody>
          <a:bodyPr wrap="square">
            <a:spAutoFit/>
          </a:bodyPr>
          <a:lstStyle/>
          <a:p>
            <a:pPr algn="r"/>
            <a:r>
              <a:rPr lang="en-US" sz="1000" dirty="0"/>
              <a:t>Source: https://www.salesforce.com/ca/blog/2016/09/sales-search-cheat-sheet.html</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3600" y="1537885"/>
            <a:ext cx="7518400" cy="3934630"/>
          </a:xfrm>
          <a:prstGeom prst="rect">
            <a:avLst/>
          </a:prstGeom>
        </p:spPr>
      </p:pic>
    </p:spTree>
    <p:extLst>
      <p:ext uri="{BB962C8B-B14F-4D97-AF65-F5344CB8AC3E}">
        <p14:creationId xmlns:p14="http://schemas.microsoft.com/office/powerpoint/2010/main" val="3162444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29972" y="1825625"/>
            <a:ext cx="4343628" cy="3763645"/>
          </a:xfrm>
        </p:spPr>
        <p:txBody>
          <a:bodyPr/>
          <a:lstStyle/>
          <a:p>
            <a:pPr marL="50800" indent="0">
              <a:lnSpc>
                <a:spcPct val="100000"/>
              </a:lnSpc>
              <a:spcBef>
                <a:spcPts val="600"/>
              </a:spcBef>
              <a:spcAft>
                <a:spcPts val="600"/>
              </a:spcAft>
              <a:buNone/>
            </a:pPr>
            <a:r>
              <a:rPr lang="en-US" dirty="0"/>
              <a:t>Generating Reports</a:t>
            </a:r>
            <a:endParaRPr lang="en-US" b="0" dirty="0"/>
          </a:p>
          <a:p>
            <a:pPr>
              <a:lnSpc>
                <a:spcPct val="100000"/>
              </a:lnSpc>
              <a:spcBef>
                <a:spcPts val="600"/>
              </a:spcBef>
              <a:spcAft>
                <a:spcPts val="600"/>
              </a:spcAft>
            </a:pPr>
            <a:r>
              <a:rPr lang="en-US" b="0" dirty="0"/>
              <a:t>CSV files</a:t>
            </a:r>
          </a:p>
          <a:p>
            <a:pPr>
              <a:lnSpc>
                <a:spcPct val="100000"/>
              </a:lnSpc>
              <a:spcBef>
                <a:spcPts val="600"/>
              </a:spcBef>
              <a:spcAft>
                <a:spcPts val="600"/>
              </a:spcAft>
            </a:pPr>
            <a:r>
              <a:rPr lang="en-US" b="0" dirty="0"/>
              <a:t>Organization</a:t>
            </a:r>
          </a:p>
          <a:p>
            <a:pPr>
              <a:lnSpc>
                <a:spcPct val="100000"/>
              </a:lnSpc>
              <a:spcBef>
                <a:spcPts val="600"/>
              </a:spcBef>
              <a:spcAft>
                <a:spcPts val="600"/>
              </a:spcAft>
            </a:pPr>
            <a:r>
              <a:rPr lang="en-US" b="0" dirty="0"/>
              <a:t>Viewing the Data</a:t>
            </a:r>
          </a:p>
          <a:p>
            <a:pPr lvl="1">
              <a:lnSpc>
                <a:spcPct val="100000"/>
              </a:lnSpc>
              <a:spcBef>
                <a:spcPts val="600"/>
              </a:spcBef>
              <a:spcAft>
                <a:spcPts val="600"/>
              </a:spcAft>
            </a:pPr>
            <a:r>
              <a:rPr lang="en-US" b="0" dirty="0"/>
              <a:t>Filtering</a:t>
            </a:r>
          </a:p>
          <a:p>
            <a:pPr lvl="1">
              <a:lnSpc>
                <a:spcPct val="100000"/>
              </a:lnSpc>
              <a:spcBef>
                <a:spcPts val="600"/>
              </a:spcBef>
              <a:spcAft>
                <a:spcPts val="600"/>
              </a:spcAft>
            </a:pPr>
            <a:r>
              <a:rPr lang="en-US" b="0" dirty="0"/>
              <a:t>Integration</a:t>
            </a:r>
          </a:p>
          <a:p>
            <a:pPr marL="50800" indent="0">
              <a:lnSpc>
                <a:spcPct val="100000"/>
              </a:lnSpc>
              <a:spcBef>
                <a:spcPts val="600"/>
              </a:spcBef>
              <a:spcAft>
                <a:spcPts val="600"/>
              </a:spcAft>
              <a:buNone/>
            </a:pPr>
            <a:endParaRPr lang="en-US" b="0" dirty="0"/>
          </a:p>
          <a:p>
            <a:pPr marL="50800" indent="0">
              <a:lnSpc>
                <a:spcPct val="100000"/>
              </a:lnSpc>
              <a:spcBef>
                <a:spcPts val="600"/>
              </a:spcBef>
              <a:spcAft>
                <a:spcPts val="600"/>
              </a:spcAft>
              <a:buNone/>
            </a:pPr>
            <a:endParaRPr lang="en-US" b="0" dirty="0"/>
          </a:p>
        </p:txBody>
      </p:sp>
      <p:sp>
        <p:nvSpPr>
          <p:cNvPr id="3" name="Title 2"/>
          <p:cNvSpPr>
            <a:spLocks noGrp="1"/>
          </p:cNvSpPr>
          <p:nvPr>
            <p:ph type="title"/>
          </p:nvPr>
        </p:nvSpPr>
        <p:spPr/>
        <p:txBody>
          <a:bodyPr/>
          <a:lstStyle/>
          <a:p>
            <a:r>
              <a:rPr lang="en-US" dirty="0"/>
              <a:t>Max Labs – 1b Discussion</a:t>
            </a:r>
          </a:p>
        </p:txBody>
      </p:sp>
      <p:sp>
        <p:nvSpPr>
          <p:cNvPr id="10" name="Rectangle 9"/>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
        <p:nvSpPr>
          <p:cNvPr id="5" name="Rectangle 4"/>
          <p:cNvSpPr/>
          <p:nvPr/>
        </p:nvSpPr>
        <p:spPr>
          <a:xfrm>
            <a:off x="4245257" y="5712777"/>
            <a:ext cx="7946743" cy="246221"/>
          </a:xfrm>
          <a:prstGeom prst="rect">
            <a:avLst/>
          </a:prstGeom>
        </p:spPr>
        <p:txBody>
          <a:bodyPr wrap="square">
            <a:spAutoFit/>
          </a:bodyPr>
          <a:lstStyle/>
          <a:p>
            <a:pPr algn="r"/>
            <a:r>
              <a:rPr lang="en-US" sz="1000" dirty="0"/>
              <a:t>Source: https://admin.salesforce.com/learn-lightning-create-reports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0114" y="1377719"/>
            <a:ext cx="5471886" cy="4126841"/>
          </a:xfrm>
          <a:prstGeom prst="rect">
            <a:avLst/>
          </a:prstGeom>
        </p:spPr>
      </p:pic>
    </p:spTree>
    <p:extLst>
      <p:ext uri="{BB962C8B-B14F-4D97-AF65-F5344CB8AC3E}">
        <p14:creationId xmlns:p14="http://schemas.microsoft.com/office/powerpoint/2010/main" val="1815057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29972" y="1825625"/>
            <a:ext cx="4343628" cy="3763645"/>
          </a:xfrm>
        </p:spPr>
        <p:txBody>
          <a:bodyPr/>
          <a:lstStyle/>
          <a:p>
            <a:pPr marL="50800" indent="0">
              <a:lnSpc>
                <a:spcPct val="100000"/>
              </a:lnSpc>
              <a:spcBef>
                <a:spcPts val="600"/>
              </a:spcBef>
              <a:spcAft>
                <a:spcPts val="600"/>
              </a:spcAft>
              <a:buNone/>
            </a:pPr>
            <a:r>
              <a:rPr lang="en-US" dirty="0"/>
              <a:t>Dynamic Dashboards </a:t>
            </a:r>
            <a:endParaRPr lang="en-US" b="0" dirty="0"/>
          </a:p>
          <a:p>
            <a:pPr>
              <a:lnSpc>
                <a:spcPct val="100000"/>
              </a:lnSpc>
              <a:spcBef>
                <a:spcPts val="600"/>
              </a:spcBef>
              <a:spcAft>
                <a:spcPts val="600"/>
              </a:spcAft>
            </a:pPr>
            <a:r>
              <a:rPr lang="en-US" b="0" dirty="0"/>
              <a:t>Database</a:t>
            </a:r>
          </a:p>
          <a:p>
            <a:pPr>
              <a:lnSpc>
                <a:spcPct val="100000"/>
              </a:lnSpc>
              <a:spcBef>
                <a:spcPts val="600"/>
              </a:spcBef>
              <a:spcAft>
                <a:spcPts val="600"/>
              </a:spcAft>
            </a:pPr>
            <a:r>
              <a:rPr lang="en-US" b="0" dirty="0"/>
              <a:t>Monitoring</a:t>
            </a:r>
          </a:p>
          <a:p>
            <a:pPr>
              <a:lnSpc>
                <a:spcPct val="100000"/>
              </a:lnSpc>
              <a:spcBef>
                <a:spcPts val="600"/>
              </a:spcBef>
              <a:spcAft>
                <a:spcPts val="600"/>
              </a:spcAft>
            </a:pPr>
            <a:r>
              <a:rPr lang="en-US" b="0" dirty="0"/>
              <a:t>Collaboration</a:t>
            </a:r>
          </a:p>
          <a:p>
            <a:pPr>
              <a:lnSpc>
                <a:spcPct val="100000"/>
              </a:lnSpc>
              <a:spcBef>
                <a:spcPts val="600"/>
              </a:spcBef>
              <a:spcAft>
                <a:spcPts val="600"/>
              </a:spcAft>
            </a:pPr>
            <a:r>
              <a:rPr lang="en-US" b="0" dirty="0"/>
              <a:t>Customization</a:t>
            </a:r>
          </a:p>
          <a:p>
            <a:pPr marL="50800" indent="0">
              <a:lnSpc>
                <a:spcPct val="100000"/>
              </a:lnSpc>
              <a:spcBef>
                <a:spcPts val="600"/>
              </a:spcBef>
              <a:spcAft>
                <a:spcPts val="600"/>
              </a:spcAft>
              <a:buNone/>
            </a:pPr>
            <a:endParaRPr lang="en-US" b="0" dirty="0"/>
          </a:p>
          <a:p>
            <a:pPr marL="50800" indent="0">
              <a:lnSpc>
                <a:spcPct val="100000"/>
              </a:lnSpc>
              <a:spcBef>
                <a:spcPts val="600"/>
              </a:spcBef>
              <a:spcAft>
                <a:spcPts val="600"/>
              </a:spcAft>
              <a:buNone/>
            </a:pPr>
            <a:endParaRPr lang="en-US" b="0" dirty="0"/>
          </a:p>
        </p:txBody>
      </p:sp>
      <p:sp>
        <p:nvSpPr>
          <p:cNvPr id="3" name="Title 2"/>
          <p:cNvSpPr>
            <a:spLocks noGrp="1"/>
          </p:cNvSpPr>
          <p:nvPr>
            <p:ph type="title"/>
          </p:nvPr>
        </p:nvSpPr>
        <p:spPr/>
        <p:txBody>
          <a:bodyPr/>
          <a:lstStyle/>
          <a:p>
            <a:r>
              <a:rPr lang="en-US" dirty="0"/>
              <a:t>Max Labs – 1b Discussion</a:t>
            </a:r>
          </a:p>
        </p:txBody>
      </p:sp>
      <p:sp>
        <p:nvSpPr>
          <p:cNvPr id="10" name="Rectangle 9"/>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
        <p:nvSpPr>
          <p:cNvPr id="5" name="Rectangle 4"/>
          <p:cNvSpPr/>
          <p:nvPr/>
        </p:nvSpPr>
        <p:spPr>
          <a:xfrm>
            <a:off x="4245257" y="5712777"/>
            <a:ext cx="7946743" cy="246221"/>
          </a:xfrm>
          <a:prstGeom prst="rect">
            <a:avLst/>
          </a:prstGeom>
        </p:spPr>
        <p:txBody>
          <a:bodyPr wrap="square">
            <a:spAutoFit/>
          </a:bodyPr>
          <a:lstStyle/>
          <a:p>
            <a:pPr algn="r"/>
            <a:r>
              <a:rPr lang="en-US" sz="1000" dirty="0"/>
              <a:t>Source: https://admin.salesforce.com/learn-lightning-create-reports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8250" y="1245552"/>
            <a:ext cx="7143750" cy="4467225"/>
          </a:xfrm>
          <a:prstGeom prst="rect">
            <a:avLst/>
          </a:prstGeom>
        </p:spPr>
      </p:pic>
    </p:spTree>
    <p:extLst>
      <p:ext uri="{BB962C8B-B14F-4D97-AF65-F5344CB8AC3E}">
        <p14:creationId xmlns:p14="http://schemas.microsoft.com/office/powerpoint/2010/main" val="2658951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c 6"/>
          <p:cNvSpPr/>
          <p:nvPr/>
        </p:nvSpPr>
        <p:spPr>
          <a:xfrm>
            <a:off x="9310133" y="1501898"/>
            <a:ext cx="2338942" cy="2187514"/>
          </a:xfrm>
          <a:prstGeom prst="arc">
            <a:avLst>
              <a:gd name="adj1" fmla="val 16200000"/>
              <a:gd name="adj2" fmla="val 5396879"/>
            </a:avLst>
          </a:prstGeom>
          <a:ln w="2286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9" name="Straight Connector 8"/>
          <p:cNvCxnSpPr>
            <a:stCxn id="7" idx="2"/>
            <a:endCxn id="31" idx="2"/>
          </p:cNvCxnSpPr>
          <p:nvPr/>
        </p:nvCxnSpPr>
        <p:spPr>
          <a:xfrm flipH="1" flipV="1">
            <a:off x="1513739" y="3666576"/>
            <a:ext cx="8966858" cy="22836"/>
          </a:xfrm>
          <a:prstGeom prst="line">
            <a:avLst/>
          </a:prstGeom>
          <a:ln w="2286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Arc 30"/>
          <p:cNvSpPr/>
          <p:nvPr/>
        </p:nvSpPr>
        <p:spPr>
          <a:xfrm rot="10800000">
            <a:off x="395163" y="3665540"/>
            <a:ext cx="2338944" cy="2187514"/>
          </a:xfrm>
          <a:prstGeom prst="arc">
            <a:avLst>
              <a:gd name="adj1" fmla="val 16200000"/>
              <a:gd name="adj2" fmla="val 5239996"/>
            </a:avLst>
          </a:prstGeom>
          <a:ln w="2286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9" name="Rounded Rectangle 38"/>
          <p:cNvSpPr/>
          <p:nvPr/>
        </p:nvSpPr>
        <p:spPr>
          <a:xfrm>
            <a:off x="1720769" y="2952975"/>
            <a:ext cx="2046651" cy="1574629"/>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rgbClr val="C00000"/>
              </a:solidFill>
            </a:endParaRPr>
          </a:p>
          <a:p>
            <a:r>
              <a:rPr lang="en-US" sz="1800" dirty="0">
                <a:solidFill>
                  <a:srgbClr val="C00000"/>
                </a:solidFill>
              </a:rPr>
              <a:t>Week 4 :</a:t>
            </a:r>
          </a:p>
          <a:p>
            <a:endParaRPr lang="en-US" sz="1800" dirty="0">
              <a:solidFill>
                <a:srgbClr val="C00000"/>
              </a:solidFill>
            </a:endParaRPr>
          </a:p>
          <a:p>
            <a:r>
              <a:rPr lang="en-US" sz="1300" b="1" dirty="0">
                <a:solidFill>
                  <a:srgbClr val="C00000"/>
                </a:solidFill>
              </a:rPr>
              <a:t>Exam #2</a:t>
            </a:r>
          </a:p>
          <a:p>
            <a:endParaRPr lang="en-US" sz="1300" b="1" dirty="0">
              <a:solidFill>
                <a:srgbClr val="C00000"/>
              </a:solidFill>
            </a:endParaRPr>
          </a:p>
          <a:p>
            <a:r>
              <a:rPr lang="en-US" sz="1100" dirty="0">
                <a:solidFill>
                  <a:srgbClr val="7030A0"/>
                </a:solidFill>
              </a:rPr>
              <a:t>4/10-4/12 Exam Availability</a:t>
            </a:r>
          </a:p>
          <a:p>
            <a:endParaRPr lang="en-US" dirty="0">
              <a:solidFill>
                <a:srgbClr val="7030A0"/>
              </a:solidFill>
            </a:endParaRPr>
          </a:p>
          <a:p>
            <a:endParaRPr lang="en-US" sz="1000" dirty="0">
              <a:solidFill>
                <a:schemeClr val="tx1"/>
              </a:solidFill>
            </a:endParaRPr>
          </a:p>
        </p:txBody>
      </p:sp>
      <p:sp>
        <p:nvSpPr>
          <p:cNvPr id="40" name="Rounded Rectangle 39"/>
          <p:cNvSpPr/>
          <p:nvPr/>
        </p:nvSpPr>
        <p:spPr>
          <a:xfrm>
            <a:off x="3757055" y="2945431"/>
            <a:ext cx="2338945" cy="1579755"/>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rgbClr val="C00000"/>
                </a:solidFill>
              </a:rPr>
              <a:t>Week 4:</a:t>
            </a:r>
          </a:p>
          <a:p>
            <a:r>
              <a:rPr lang="en-US" dirty="0">
                <a:solidFill>
                  <a:schemeClr val="tx1"/>
                </a:solidFill>
              </a:rPr>
              <a:t>Cybersecurity &amp; AI</a:t>
            </a:r>
          </a:p>
          <a:p>
            <a:pPr marL="112713" indent="-112713">
              <a:buFont typeface="Arial" panose="020B0604020202020204" pitchFamily="34" charset="0"/>
              <a:buChar char="•"/>
            </a:pPr>
            <a:r>
              <a:rPr lang="en-US" sz="1000" dirty="0">
                <a:solidFill>
                  <a:schemeClr val="tx1"/>
                </a:solidFill>
              </a:rPr>
              <a:t>Protection Protocols</a:t>
            </a:r>
          </a:p>
          <a:p>
            <a:pPr marL="112713" indent="-112713">
              <a:buFont typeface="Arial" panose="020B0604020202020204" pitchFamily="34" charset="0"/>
              <a:buChar char="•"/>
            </a:pPr>
            <a:r>
              <a:rPr lang="en-US" sz="1000" dirty="0">
                <a:solidFill>
                  <a:schemeClr val="tx1"/>
                </a:solidFill>
              </a:rPr>
              <a:t>Artificial Intelligence</a:t>
            </a:r>
          </a:p>
          <a:p>
            <a:pPr marL="112713" indent="-112713">
              <a:buFont typeface="Arial" panose="020B0604020202020204" pitchFamily="34" charset="0"/>
              <a:buChar char="•"/>
            </a:pPr>
            <a:endParaRPr lang="en-US" sz="1000" dirty="0">
              <a:solidFill>
                <a:schemeClr val="tx1"/>
              </a:solidFill>
            </a:endParaRPr>
          </a:p>
          <a:p>
            <a:pPr marL="112713" indent="-112713">
              <a:buFont typeface="Arial" panose="020B0604020202020204" pitchFamily="34" charset="0"/>
              <a:buChar char="•"/>
            </a:pPr>
            <a:r>
              <a:rPr lang="en-US" sz="1000" dirty="0">
                <a:solidFill>
                  <a:srgbClr val="658E49"/>
                </a:solidFill>
              </a:rPr>
              <a:t>Cybersecurity/AI assignment due</a:t>
            </a:r>
          </a:p>
          <a:p>
            <a:pPr marL="112713" indent="-112713">
              <a:buFont typeface="Arial" panose="020B0604020202020204" pitchFamily="34" charset="0"/>
              <a:buChar char="•"/>
            </a:pPr>
            <a:r>
              <a:rPr lang="en-US" sz="1000" dirty="0">
                <a:solidFill>
                  <a:srgbClr val="658E49"/>
                </a:solidFill>
              </a:rPr>
              <a:t>Max Labs 3a/3b due</a:t>
            </a:r>
          </a:p>
          <a:p>
            <a:endParaRPr lang="en-US" sz="1000" dirty="0">
              <a:solidFill>
                <a:schemeClr val="tx1"/>
              </a:solidFill>
            </a:endParaRPr>
          </a:p>
        </p:txBody>
      </p:sp>
      <p:sp>
        <p:nvSpPr>
          <p:cNvPr id="41" name="Rounded Rectangle 40"/>
          <p:cNvSpPr/>
          <p:nvPr/>
        </p:nvSpPr>
        <p:spPr>
          <a:xfrm>
            <a:off x="6115973" y="2945432"/>
            <a:ext cx="1806992" cy="1579754"/>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rgbClr val="C00000"/>
                </a:solidFill>
              </a:rPr>
              <a:t>Week 4:</a:t>
            </a:r>
          </a:p>
          <a:p>
            <a:r>
              <a:rPr lang="en-US" dirty="0">
                <a:solidFill>
                  <a:schemeClr val="tx1"/>
                </a:solidFill>
              </a:rPr>
              <a:t>Platforms &amp; Digital Business Models</a:t>
            </a:r>
            <a:endParaRPr lang="en-US" sz="1000" dirty="0">
              <a:solidFill>
                <a:schemeClr val="tx1"/>
              </a:solidFill>
            </a:endParaRPr>
          </a:p>
          <a:p>
            <a:pPr marL="112713" indent="-112713">
              <a:buFont typeface="Arial" panose="020B0604020202020204" pitchFamily="34" charset="0"/>
              <a:buChar char="•"/>
            </a:pPr>
            <a:r>
              <a:rPr lang="en-US" sz="1000" dirty="0">
                <a:solidFill>
                  <a:schemeClr val="tx1"/>
                </a:solidFill>
              </a:rPr>
              <a:t>API’s</a:t>
            </a:r>
          </a:p>
          <a:p>
            <a:pPr marL="112713" indent="-112713">
              <a:buFont typeface="Arial" panose="020B0604020202020204" pitchFamily="34" charset="0"/>
              <a:buChar char="•"/>
            </a:pPr>
            <a:r>
              <a:rPr lang="en-US" sz="1000" dirty="0">
                <a:solidFill>
                  <a:schemeClr val="tx1"/>
                </a:solidFill>
              </a:rPr>
              <a:t>Cloud</a:t>
            </a:r>
          </a:p>
          <a:p>
            <a:pPr marL="112713" indent="-112713">
              <a:buFont typeface="Arial" panose="020B0604020202020204" pitchFamily="34" charset="0"/>
              <a:buChar char="•"/>
            </a:pPr>
            <a:endParaRPr lang="en-US" sz="1000" dirty="0">
              <a:solidFill>
                <a:schemeClr val="tx1"/>
              </a:solidFill>
            </a:endParaRPr>
          </a:p>
        </p:txBody>
      </p:sp>
      <p:sp>
        <p:nvSpPr>
          <p:cNvPr id="42" name="Rounded Rectangle 41"/>
          <p:cNvSpPr/>
          <p:nvPr/>
        </p:nvSpPr>
        <p:spPr>
          <a:xfrm>
            <a:off x="8076165" y="2945432"/>
            <a:ext cx="1987213" cy="1579754"/>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rgbClr val="C00000"/>
              </a:solidFill>
            </a:endParaRPr>
          </a:p>
          <a:p>
            <a:r>
              <a:rPr lang="en-US" sz="1800" dirty="0">
                <a:solidFill>
                  <a:srgbClr val="C00000"/>
                </a:solidFill>
              </a:rPr>
              <a:t>Week 3:</a:t>
            </a:r>
          </a:p>
          <a:p>
            <a:r>
              <a:rPr lang="en-US" dirty="0">
                <a:solidFill>
                  <a:schemeClr val="tx1"/>
                </a:solidFill>
              </a:rPr>
              <a:t>Information Systems </a:t>
            </a:r>
            <a:endParaRPr lang="en-US" sz="1000" dirty="0">
              <a:solidFill>
                <a:schemeClr val="tx1"/>
              </a:solidFill>
            </a:endParaRPr>
          </a:p>
          <a:p>
            <a:pPr marL="112713" indent="-112713">
              <a:buFont typeface="Arial" panose="020B0604020202020204" pitchFamily="34" charset="0"/>
              <a:buChar char="•"/>
            </a:pPr>
            <a:r>
              <a:rPr lang="en-US" sz="1000" dirty="0">
                <a:solidFill>
                  <a:schemeClr val="tx1"/>
                </a:solidFill>
              </a:rPr>
              <a:t>ERP &amp; CRM</a:t>
            </a:r>
          </a:p>
          <a:p>
            <a:pPr marL="112713" indent="-112713">
              <a:buFont typeface="Arial" panose="020B0604020202020204" pitchFamily="34" charset="0"/>
              <a:buChar char="•"/>
            </a:pPr>
            <a:r>
              <a:rPr lang="en-US" sz="1000" dirty="0">
                <a:solidFill>
                  <a:schemeClr val="tx1"/>
                </a:solidFill>
              </a:rPr>
              <a:t>Data Analytics &amp; SCM</a:t>
            </a:r>
          </a:p>
          <a:p>
            <a:endParaRPr lang="en-US" sz="1000" dirty="0">
              <a:solidFill>
                <a:schemeClr val="tx1"/>
              </a:solidFill>
            </a:endParaRPr>
          </a:p>
          <a:p>
            <a:pPr marL="171450" indent="-171450">
              <a:buFont typeface="Arial" panose="020B0604020202020204" pitchFamily="34" charset="0"/>
              <a:buChar char="•"/>
            </a:pPr>
            <a:r>
              <a:rPr lang="en-US" sz="1000" dirty="0">
                <a:solidFill>
                  <a:schemeClr val="accent6">
                    <a:lumMod val="75000"/>
                  </a:schemeClr>
                </a:solidFill>
              </a:rPr>
              <a:t>Max Labs 2A/2B due</a:t>
            </a:r>
          </a:p>
          <a:p>
            <a:pPr marL="171450" indent="-171450">
              <a:buFont typeface="Arial" panose="020B0604020202020204" pitchFamily="34" charset="0"/>
              <a:buChar char="•"/>
            </a:pPr>
            <a:r>
              <a:rPr lang="en-US" sz="1000" dirty="0">
                <a:solidFill>
                  <a:schemeClr val="accent6">
                    <a:lumMod val="75000"/>
                  </a:schemeClr>
                </a:solidFill>
              </a:rPr>
              <a:t>Lean IT #1 due</a:t>
            </a:r>
          </a:p>
          <a:p>
            <a:pPr marL="112713" indent="-112713">
              <a:buFont typeface="Arial" panose="020B0604020202020204" pitchFamily="34" charset="0"/>
              <a:buChar char="•"/>
            </a:pPr>
            <a:endParaRPr lang="en-US" sz="1000" dirty="0">
              <a:solidFill>
                <a:schemeClr val="tx1"/>
              </a:solidFill>
            </a:endParaRPr>
          </a:p>
        </p:txBody>
      </p:sp>
      <p:sp>
        <p:nvSpPr>
          <p:cNvPr id="43" name="Rounded Rectangle 42"/>
          <p:cNvSpPr/>
          <p:nvPr/>
        </p:nvSpPr>
        <p:spPr>
          <a:xfrm>
            <a:off x="1632098" y="5240169"/>
            <a:ext cx="2162892" cy="1570052"/>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accent1"/>
              </a:solidFill>
            </a:endParaRPr>
          </a:p>
          <a:p>
            <a:r>
              <a:rPr lang="en-US" sz="1800" dirty="0">
                <a:solidFill>
                  <a:schemeClr val="accent1"/>
                </a:solidFill>
              </a:rPr>
              <a:t>Week 5:</a:t>
            </a:r>
          </a:p>
          <a:p>
            <a:r>
              <a:rPr lang="en-US" dirty="0">
                <a:solidFill>
                  <a:schemeClr val="tx1"/>
                </a:solidFill>
              </a:rPr>
              <a:t>JavaScript Unit #1 &amp; 2</a:t>
            </a:r>
          </a:p>
          <a:p>
            <a:pPr marL="112713" indent="-112713">
              <a:buFont typeface="Arial" panose="020B0604020202020204" pitchFamily="34" charset="0"/>
              <a:buChar char="•"/>
            </a:pPr>
            <a:r>
              <a:rPr lang="en-US" sz="1000" dirty="0">
                <a:solidFill>
                  <a:schemeClr val="tx1"/>
                </a:solidFill>
              </a:rPr>
              <a:t>Hello World, Variables</a:t>
            </a:r>
          </a:p>
          <a:p>
            <a:pPr marL="112713" indent="-112713">
              <a:buFont typeface="Arial" panose="020B0604020202020204" pitchFamily="34" charset="0"/>
              <a:buChar char="•"/>
            </a:pPr>
            <a:r>
              <a:rPr lang="en-US" sz="1000" dirty="0">
                <a:solidFill>
                  <a:schemeClr val="tx1"/>
                </a:solidFill>
              </a:rPr>
              <a:t>Input and Output</a:t>
            </a:r>
          </a:p>
          <a:p>
            <a:pPr marL="112713" lvl="0" indent="-112713">
              <a:buFont typeface="Arial" panose="020B0604020202020204" pitchFamily="34" charset="0"/>
              <a:buChar char="•"/>
            </a:pPr>
            <a:r>
              <a:rPr lang="en-US" sz="1000" dirty="0">
                <a:solidFill>
                  <a:srgbClr val="000000"/>
                </a:solidFill>
              </a:rPr>
              <a:t>Operator types</a:t>
            </a:r>
          </a:p>
          <a:p>
            <a:pPr marL="112713" lvl="0" indent="-112713">
              <a:buFont typeface="Arial" panose="020B0604020202020204" pitchFamily="34" charset="0"/>
              <a:buChar char="•"/>
            </a:pPr>
            <a:r>
              <a:rPr lang="en-US" sz="1000" dirty="0">
                <a:solidFill>
                  <a:srgbClr val="000000"/>
                </a:solidFill>
              </a:rPr>
              <a:t>Strings</a:t>
            </a:r>
            <a:endParaRPr lang="en-US" sz="1000" dirty="0">
              <a:solidFill>
                <a:schemeClr val="tx1"/>
              </a:solidFill>
            </a:endParaRPr>
          </a:p>
          <a:p>
            <a:r>
              <a:rPr lang="en-US" sz="1000" dirty="0">
                <a:solidFill>
                  <a:schemeClr val="accent6">
                    <a:lumMod val="75000"/>
                  </a:schemeClr>
                </a:solidFill>
              </a:rPr>
              <a:t>Watch Lynda.com video – due</a:t>
            </a:r>
          </a:p>
          <a:p>
            <a:r>
              <a:rPr lang="en-US" sz="1000" dirty="0">
                <a:solidFill>
                  <a:schemeClr val="accent6"/>
                </a:solidFill>
              </a:rPr>
              <a:t>Code Academy due</a:t>
            </a:r>
            <a:endParaRPr lang="en-US" sz="1000" dirty="0">
              <a:solidFill>
                <a:schemeClr val="accent6">
                  <a:lumMod val="75000"/>
                </a:schemeClr>
              </a:solidFill>
            </a:endParaRPr>
          </a:p>
          <a:p>
            <a:r>
              <a:rPr lang="en-US" sz="1000" dirty="0">
                <a:solidFill>
                  <a:schemeClr val="accent6">
                    <a:lumMod val="75000"/>
                  </a:schemeClr>
                </a:solidFill>
              </a:rPr>
              <a:t>Coding assignment #1-due</a:t>
            </a:r>
          </a:p>
          <a:p>
            <a:endParaRPr lang="en-US" sz="1000" dirty="0">
              <a:solidFill>
                <a:schemeClr val="tx1"/>
              </a:solidFill>
            </a:endParaRPr>
          </a:p>
          <a:p>
            <a:pPr marL="112713" indent="-112713">
              <a:buFont typeface="Arial" panose="020B0604020202020204" pitchFamily="34" charset="0"/>
              <a:buChar char="•"/>
            </a:pPr>
            <a:endParaRPr lang="en-US" sz="1000" dirty="0">
              <a:solidFill>
                <a:schemeClr val="tx1"/>
              </a:solidFill>
            </a:endParaRPr>
          </a:p>
        </p:txBody>
      </p:sp>
      <p:cxnSp>
        <p:nvCxnSpPr>
          <p:cNvPr id="54" name="Straight Connector 53"/>
          <p:cNvCxnSpPr/>
          <p:nvPr/>
        </p:nvCxnSpPr>
        <p:spPr>
          <a:xfrm flipH="1" flipV="1">
            <a:off x="641232" y="1500452"/>
            <a:ext cx="9889269" cy="3482"/>
          </a:xfrm>
          <a:prstGeom prst="line">
            <a:avLst/>
          </a:prstGeom>
          <a:ln w="2286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Flowchart: Connector 10"/>
          <p:cNvSpPr/>
          <p:nvPr/>
        </p:nvSpPr>
        <p:spPr>
          <a:xfrm>
            <a:off x="89841" y="940888"/>
            <a:ext cx="1102782" cy="1119128"/>
          </a:xfrm>
          <a:prstGeom prst="flowChartConnector">
            <a:avLst/>
          </a:prstGeom>
          <a:solidFill>
            <a:schemeClr val="tx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START</a:t>
            </a:r>
          </a:p>
        </p:txBody>
      </p:sp>
      <p:sp>
        <p:nvSpPr>
          <p:cNvPr id="13" name="8-Point Star 12"/>
          <p:cNvSpPr/>
          <p:nvPr/>
        </p:nvSpPr>
        <p:spPr>
          <a:xfrm>
            <a:off x="10639655" y="5356102"/>
            <a:ext cx="1157182" cy="1157182"/>
          </a:xfrm>
          <a:prstGeom prst="star8">
            <a:avLst/>
          </a:prstGeom>
          <a:solidFill>
            <a:schemeClr val="tx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FINISH</a:t>
            </a:r>
          </a:p>
        </p:txBody>
      </p:sp>
      <p:sp>
        <p:nvSpPr>
          <p:cNvPr id="57" name="Rounded Rectangle 56"/>
          <p:cNvSpPr/>
          <p:nvPr/>
        </p:nvSpPr>
        <p:spPr>
          <a:xfrm>
            <a:off x="1313124" y="845210"/>
            <a:ext cx="1806992" cy="1577913"/>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accent2"/>
                </a:solidFill>
              </a:rPr>
              <a:t>Week 1:</a:t>
            </a:r>
          </a:p>
          <a:p>
            <a:r>
              <a:rPr lang="en-US" dirty="0">
                <a:solidFill>
                  <a:schemeClr val="tx1"/>
                </a:solidFill>
              </a:rPr>
              <a:t>Introduction &amp; Systems Analysis</a:t>
            </a:r>
          </a:p>
          <a:p>
            <a:pPr marL="112713" indent="-112713">
              <a:buFont typeface="Arial" panose="020B0604020202020204" pitchFamily="34" charset="0"/>
              <a:buChar char="•"/>
            </a:pPr>
            <a:r>
              <a:rPr lang="en-US" sz="1000" dirty="0">
                <a:solidFill>
                  <a:schemeClr val="tx1"/>
                </a:solidFill>
              </a:rPr>
              <a:t>Course Description</a:t>
            </a:r>
          </a:p>
          <a:p>
            <a:pPr marL="112713" indent="-112713">
              <a:buFont typeface="Arial" panose="020B0604020202020204" pitchFamily="34" charset="0"/>
              <a:buChar char="•"/>
            </a:pPr>
            <a:r>
              <a:rPr lang="en-US" sz="1000" dirty="0">
                <a:solidFill>
                  <a:schemeClr val="tx1"/>
                </a:solidFill>
              </a:rPr>
              <a:t>Systems Thinking</a:t>
            </a:r>
          </a:p>
          <a:p>
            <a:pPr marL="112713" indent="-112713">
              <a:buFont typeface="Arial" panose="020B0604020202020204" pitchFamily="34" charset="0"/>
              <a:buChar char="•"/>
            </a:pPr>
            <a:endParaRPr lang="en-US" sz="1000" dirty="0">
              <a:solidFill>
                <a:schemeClr val="tx1"/>
              </a:solidFill>
            </a:endParaRPr>
          </a:p>
          <a:p>
            <a:endParaRPr lang="en-US" sz="1000" dirty="0">
              <a:solidFill>
                <a:schemeClr val="tx1"/>
              </a:solidFill>
            </a:endParaRPr>
          </a:p>
        </p:txBody>
      </p:sp>
      <p:sp>
        <p:nvSpPr>
          <p:cNvPr id="58" name="Rounded Rectangle 57"/>
          <p:cNvSpPr/>
          <p:nvPr/>
        </p:nvSpPr>
        <p:spPr>
          <a:xfrm>
            <a:off x="3119535" y="845208"/>
            <a:ext cx="1806992" cy="1577913"/>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accent2"/>
                </a:solidFill>
              </a:rPr>
              <a:t>Week 1:</a:t>
            </a:r>
          </a:p>
          <a:p>
            <a:r>
              <a:rPr lang="en-US" dirty="0">
                <a:solidFill>
                  <a:schemeClr val="tx1"/>
                </a:solidFill>
              </a:rPr>
              <a:t>Introduction to Process Mapping </a:t>
            </a:r>
            <a:endParaRPr lang="en-US" sz="1000" dirty="0">
              <a:solidFill>
                <a:schemeClr val="tx1"/>
              </a:solidFill>
            </a:endParaRPr>
          </a:p>
          <a:p>
            <a:pPr marL="112713" indent="-112713">
              <a:buFont typeface="Arial" panose="020B0604020202020204" pitchFamily="34" charset="0"/>
              <a:buChar char="•"/>
            </a:pPr>
            <a:r>
              <a:rPr lang="en-US" sz="1000" dirty="0">
                <a:solidFill>
                  <a:schemeClr val="tx1"/>
                </a:solidFill>
              </a:rPr>
              <a:t>Systems &amp; Processes</a:t>
            </a:r>
          </a:p>
          <a:p>
            <a:pPr marL="112713" indent="-112713">
              <a:buFont typeface="Arial" panose="020B0604020202020204" pitchFamily="34" charset="0"/>
              <a:buChar char="•"/>
            </a:pPr>
            <a:r>
              <a:rPr lang="en-US" sz="1000" dirty="0">
                <a:solidFill>
                  <a:schemeClr val="tx1"/>
                </a:solidFill>
              </a:rPr>
              <a:t>Swim Lane Diagrams</a:t>
            </a:r>
          </a:p>
          <a:p>
            <a:pPr marL="112713" indent="-112713">
              <a:buFont typeface="Arial"/>
              <a:buChar char="•"/>
            </a:pPr>
            <a:endParaRPr lang="en-US" sz="1000" dirty="0">
              <a:solidFill>
                <a:schemeClr val="accent6">
                  <a:lumMod val="75000"/>
                </a:schemeClr>
              </a:solidFill>
            </a:endParaRPr>
          </a:p>
          <a:p>
            <a:pPr marL="112713" indent="-112713">
              <a:buFont typeface="Arial"/>
              <a:buChar char="•"/>
            </a:pPr>
            <a:r>
              <a:rPr lang="en-US" sz="1000" dirty="0">
                <a:solidFill>
                  <a:schemeClr val="accent6">
                    <a:lumMod val="75000"/>
                  </a:schemeClr>
                </a:solidFill>
              </a:rPr>
              <a:t>Max Labs 0- due</a:t>
            </a:r>
            <a:endParaRPr lang="en-US" sz="1000" dirty="0">
              <a:solidFill>
                <a:schemeClr val="tx1"/>
              </a:solidFill>
            </a:endParaRPr>
          </a:p>
          <a:p>
            <a:pPr marL="112713" indent="-112713">
              <a:buFont typeface="Arial" panose="020B0604020202020204" pitchFamily="34" charset="0"/>
              <a:buChar char="•"/>
            </a:pPr>
            <a:endParaRPr lang="en-US" sz="1000" dirty="0">
              <a:solidFill>
                <a:schemeClr val="tx1"/>
              </a:solidFill>
            </a:endParaRPr>
          </a:p>
        </p:txBody>
      </p:sp>
      <p:sp>
        <p:nvSpPr>
          <p:cNvPr id="59" name="Rounded Rectangle 58"/>
          <p:cNvSpPr/>
          <p:nvPr/>
        </p:nvSpPr>
        <p:spPr>
          <a:xfrm>
            <a:off x="5214872" y="845209"/>
            <a:ext cx="1806992" cy="1577912"/>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accent2"/>
                </a:solidFill>
              </a:rPr>
              <a:t>Week 2:</a:t>
            </a:r>
          </a:p>
          <a:p>
            <a:r>
              <a:rPr lang="en-US" dirty="0">
                <a:solidFill>
                  <a:schemeClr val="tx1"/>
                </a:solidFill>
              </a:rPr>
              <a:t>Digital Product Management &amp; ERD</a:t>
            </a:r>
          </a:p>
          <a:p>
            <a:pPr marL="112713" indent="-112713">
              <a:buFont typeface="Arial"/>
              <a:buChar char="•"/>
            </a:pPr>
            <a:endParaRPr lang="en-US" sz="1000" dirty="0">
              <a:solidFill>
                <a:schemeClr val="accent6">
                  <a:lumMod val="75000"/>
                </a:schemeClr>
              </a:solidFill>
            </a:endParaRPr>
          </a:p>
          <a:p>
            <a:pPr marL="112713" indent="-112713">
              <a:buFont typeface="Arial"/>
              <a:buChar char="•"/>
            </a:pPr>
            <a:r>
              <a:rPr lang="en-US" sz="1000" dirty="0">
                <a:solidFill>
                  <a:schemeClr val="accent6">
                    <a:lumMod val="75000"/>
                  </a:schemeClr>
                </a:solidFill>
              </a:rPr>
              <a:t>Max Labs 1A/1B- due</a:t>
            </a:r>
          </a:p>
          <a:p>
            <a:pPr marL="112713" indent="-112713">
              <a:buFont typeface="Arial"/>
              <a:buChar char="•"/>
            </a:pPr>
            <a:endParaRPr lang="en-US" sz="1000" dirty="0">
              <a:solidFill>
                <a:schemeClr val="accent6">
                  <a:lumMod val="75000"/>
                </a:schemeClr>
              </a:solidFill>
            </a:endParaRPr>
          </a:p>
          <a:p>
            <a:endParaRPr lang="en-US" sz="1000" dirty="0">
              <a:solidFill>
                <a:schemeClr val="accent6">
                  <a:lumMod val="75000"/>
                </a:schemeClr>
              </a:solidFill>
            </a:endParaRPr>
          </a:p>
        </p:txBody>
      </p:sp>
      <p:sp>
        <p:nvSpPr>
          <p:cNvPr id="60" name="Rounded Rectangle 59"/>
          <p:cNvSpPr/>
          <p:nvPr/>
        </p:nvSpPr>
        <p:spPr>
          <a:xfrm>
            <a:off x="7019469" y="845210"/>
            <a:ext cx="1806992" cy="1577911"/>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accent2"/>
                </a:solidFill>
              </a:rPr>
              <a:t>Week 2:</a:t>
            </a:r>
          </a:p>
          <a:p>
            <a:r>
              <a:rPr lang="en-US" dirty="0">
                <a:solidFill>
                  <a:schemeClr val="tx1"/>
                </a:solidFill>
              </a:rPr>
              <a:t>Introduction to Data Modeling</a:t>
            </a:r>
            <a:endParaRPr lang="en-US" sz="1000" dirty="0">
              <a:solidFill>
                <a:schemeClr val="tx1"/>
              </a:solidFill>
            </a:endParaRPr>
          </a:p>
          <a:p>
            <a:endParaRPr lang="en-US" sz="1000" dirty="0">
              <a:solidFill>
                <a:schemeClr val="tx1"/>
              </a:solidFill>
            </a:endParaRPr>
          </a:p>
          <a:p>
            <a:endParaRPr lang="en-US" sz="1000" dirty="0">
              <a:solidFill>
                <a:schemeClr val="tx1"/>
              </a:solidFill>
            </a:endParaRPr>
          </a:p>
          <a:p>
            <a:endParaRPr lang="en-US" sz="1000" dirty="0">
              <a:solidFill>
                <a:schemeClr val="tx1"/>
              </a:solidFill>
            </a:endParaRPr>
          </a:p>
          <a:p>
            <a:pPr marL="112713" indent="-112713">
              <a:buFont typeface="Arial" panose="020B0604020202020204" pitchFamily="34" charset="0"/>
              <a:buChar char="•"/>
            </a:pPr>
            <a:endParaRPr lang="en-US" sz="1000" dirty="0">
              <a:solidFill>
                <a:schemeClr val="tx1"/>
              </a:solidFill>
            </a:endParaRPr>
          </a:p>
        </p:txBody>
      </p:sp>
      <p:sp>
        <p:nvSpPr>
          <p:cNvPr id="61" name="Rounded Rectangle 60"/>
          <p:cNvSpPr/>
          <p:nvPr/>
        </p:nvSpPr>
        <p:spPr>
          <a:xfrm>
            <a:off x="8978750" y="839280"/>
            <a:ext cx="1806992" cy="1583841"/>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accent2"/>
                </a:solidFill>
              </a:rPr>
              <a:t>Week 2:</a:t>
            </a:r>
          </a:p>
          <a:p>
            <a:endParaRPr lang="en-US" sz="1800" dirty="0">
              <a:solidFill>
                <a:schemeClr val="accent2"/>
              </a:solidFill>
            </a:endParaRPr>
          </a:p>
          <a:p>
            <a:r>
              <a:rPr lang="en-US" b="1" dirty="0">
                <a:solidFill>
                  <a:srgbClr val="C00000"/>
                </a:solidFill>
              </a:rPr>
              <a:t>Exam #1</a:t>
            </a:r>
          </a:p>
          <a:p>
            <a:endParaRPr lang="en-US" sz="1000" dirty="0">
              <a:solidFill>
                <a:schemeClr val="tx1"/>
              </a:solidFill>
            </a:endParaRPr>
          </a:p>
          <a:p>
            <a:r>
              <a:rPr lang="en-US" sz="1000" dirty="0">
                <a:solidFill>
                  <a:srgbClr val="7030A0"/>
                </a:solidFill>
              </a:rPr>
              <a:t>3/27-3/29: Exam Availability</a:t>
            </a:r>
          </a:p>
        </p:txBody>
      </p:sp>
      <p:sp>
        <p:nvSpPr>
          <p:cNvPr id="65" name="Title 4"/>
          <p:cNvSpPr txBox="1">
            <a:spLocks/>
          </p:cNvSpPr>
          <p:nvPr/>
        </p:nvSpPr>
        <p:spPr>
          <a:xfrm>
            <a:off x="602773" y="130372"/>
            <a:ext cx="10980300" cy="37923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b="1" dirty="0">
                <a:latin typeface="Arial Narrow" panose="020B0606020202030204" pitchFamily="34" charset="0"/>
              </a:rPr>
              <a:t>ROADMAP</a:t>
            </a:r>
          </a:p>
        </p:txBody>
      </p:sp>
      <p:sp>
        <p:nvSpPr>
          <p:cNvPr id="80" name="Arc 79"/>
          <p:cNvSpPr/>
          <p:nvPr/>
        </p:nvSpPr>
        <p:spPr>
          <a:xfrm>
            <a:off x="9005554" y="1249183"/>
            <a:ext cx="2948100" cy="2759841"/>
          </a:xfrm>
          <a:prstGeom prst="arc">
            <a:avLst>
              <a:gd name="adj1" fmla="val 17248440"/>
              <a:gd name="adj2" fmla="val 4527044"/>
            </a:avLst>
          </a:prstGeom>
          <a:noFill/>
          <a:ln w="762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2" name="Right Arrow 81"/>
          <p:cNvSpPr/>
          <p:nvPr/>
        </p:nvSpPr>
        <p:spPr>
          <a:xfrm rot="10800000">
            <a:off x="10680899" y="3915109"/>
            <a:ext cx="145028" cy="10303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Arc 83"/>
          <p:cNvSpPr/>
          <p:nvPr/>
        </p:nvSpPr>
        <p:spPr>
          <a:xfrm rot="10800000">
            <a:off x="128600" y="3401929"/>
            <a:ext cx="2046650" cy="2759841"/>
          </a:xfrm>
          <a:prstGeom prst="arc">
            <a:avLst>
              <a:gd name="adj1" fmla="val 17248440"/>
              <a:gd name="adj2" fmla="val 4527044"/>
            </a:avLst>
          </a:prstGeom>
          <a:noFill/>
          <a:ln w="762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8" name="Right Arrow 27"/>
          <p:cNvSpPr/>
          <p:nvPr/>
        </p:nvSpPr>
        <p:spPr>
          <a:xfrm>
            <a:off x="814670" y="6050270"/>
            <a:ext cx="115611" cy="10303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ounded Rectangle 28"/>
          <p:cNvSpPr/>
          <p:nvPr/>
        </p:nvSpPr>
        <p:spPr>
          <a:xfrm>
            <a:off x="4023031" y="5238787"/>
            <a:ext cx="2208149" cy="1579755"/>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accent1"/>
              </a:solidFill>
            </a:endParaRPr>
          </a:p>
          <a:p>
            <a:r>
              <a:rPr lang="en-US" sz="1800" dirty="0">
                <a:solidFill>
                  <a:schemeClr val="accent1"/>
                </a:solidFill>
              </a:rPr>
              <a:t>Week 6:</a:t>
            </a:r>
          </a:p>
          <a:p>
            <a:pPr lvl="0"/>
            <a:r>
              <a:rPr lang="en-US" dirty="0">
                <a:solidFill>
                  <a:srgbClr val="000000"/>
                </a:solidFill>
              </a:rPr>
              <a:t>JavaScript Unit #3&amp;4</a:t>
            </a:r>
          </a:p>
          <a:p>
            <a:pPr marL="112713" lvl="0" indent="-112713">
              <a:buFont typeface="Arial" panose="020B0604020202020204" pitchFamily="34" charset="0"/>
              <a:buChar char="•"/>
            </a:pPr>
            <a:r>
              <a:rPr lang="en-US" sz="1000" dirty="0">
                <a:solidFill>
                  <a:srgbClr val="000000"/>
                </a:solidFill>
              </a:rPr>
              <a:t>Logical Operators</a:t>
            </a:r>
          </a:p>
          <a:p>
            <a:pPr marL="112713" lvl="0" indent="-112713">
              <a:buFont typeface="Arial" panose="020B0604020202020204" pitchFamily="34" charset="0"/>
              <a:buChar char="•"/>
            </a:pPr>
            <a:r>
              <a:rPr lang="en-US" sz="1000" dirty="0">
                <a:solidFill>
                  <a:srgbClr val="000000"/>
                </a:solidFill>
              </a:rPr>
              <a:t>Conditional Types</a:t>
            </a:r>
          </a:p>
          <a:p>
            <a:pPr marL="112713" lvl="0" indent="-112713">
              <a:buFont typeface="Arial" panose="020B0604020202020204" pitchFamily="34" charset="0"/>
              <a:buChar char="•"/>
            </a:pPr>
            <a:r>
              <a:rPr lang="en-US" sz="1000" dirty="0">
                <a:solidFill>
                  <a:srgbClr val="000000"/>
                </a:solidFill>
              </a:rPr>
              <a:t>Intro to Loops</a:t>
            </a:r>
          </a:p>
          <a:p>
            <a:pPr marL="112713" lvl="0" indent="-112713">
              <a:buFont typeface="Arial" panose="020B0604020202020204" pitchFamily="34" charset="0"/>
              <a:buChar char="•"/>
            </a:pPr>
            <a:r>
              <a:rPr lang="en-US" sz="1000" dirty="0">
                <a:solidFill>
                  <a:srgbClr val="000000"/>
                </a:solidFill>
              </a:rPr>
              <a:t>While and Do</a:t>
            </a:r>
          </a:p>
          <a:p>
            <a:pPr marL="112713" indent="-112713">
              <a:buFont typeface="Arial" panose="020B0604020202020204" pitchFamily="34" charset="0"/>
              <a:buChar char="•"/>
            </a:pPr>
            <a:r>
              <a:rPr lang="en-US" sz="1000" dirty="0">
                <a:solidFill>
                  <a:srgbClr val="000000"/>
                </a:solidFill>
              </a:rPr>
              <a:t>Writing the code</a:t>
            </a:r>
          </a:p>
          <a:p>
            <a:pPr marL="112713" indent="-112713">
              <a:buFont typeface="Arial" panose="020B0604020202020204" pitchFamily="34" charset="0"/>
              <a:buChar char="•"/>
            </a:pPr>
            <a:endParaRPr lang="en-US" sz="1000" dirty="0">
              <a:solidFill>
                <a:srgbClr val="000000"/>
              </a:solidFill>
            </a:endParaRPr>
          </a:p>
          <a:p>
            <a:pPr marL="112713" lvl="0" indent="-112713">
              <a:buFont typeface="Arial" panose="020B0604020202020204" pitchFamily="34" charset="0"/>
              <a:buChar char="•"/>
            </a:pPr>
            <a:r>
              <a:rPr lang="en-US" sz="1000" dirty="0">
                <a:solidFill>
                  <a:srgbClr val="658E49"/>
                </a:solidFill>
              </a:rPr>
              <a:t>Coding Assignment #2-due</a:t>
            </a:r>
          </a:p>
          <a:p>
            <a:pPr marL="112713" lvl="0" indent="-112713">
              <a:buFont typeface="Arial" panose="020B0604020202020204" pitchFamily="34" charset="0"/>
              <a:buChar char="•"/>
            </a:pPr>
            <a:endParaRPr lang="en-US" sz="1000" dirty="0">
              <a:solidFill>
                <a:srgbClr val="658E49"/>
              </a:solidFill>
            </a:endParaRPr>
          </a:p>
          <a:p>
            <a:pPr marL="112713" lvl="0" indent="-112713">
              <a:buFont typeface="Arial" panose="020B0604020202020204" pitchFamily="34" charset="0"/>
              <a:buChar char="•"/>
            </a:pPr>
            <a:endParaRPr lang="en-US" sz="1000" dirty="0">
              <a:solidFill>
                <a:srgbClr val="000000"/>
              </a:solidFill>
            </a:endParaRPr>
          </a:p>
          <a:p>
            <a:pPr lvl="0"/>
            <a:endParaRPr lang="en-US" sz="1000" dirty="0">
              <a:solidFill>
                <a:srgbClr val="000000"/>
              </a:solidFill>
            </a:endParaRPr>
          </a:p>
        </p:txBody>
      </p:sp>
      <p:sp>
        <p:nvSpPr>
          <p:cNvPr id="30" name="Rounded Rectangle 29"/>
          <p:cNvSpPr/>
          <p:nvPr/>
        </p:nvSpPr>
        <p:spPr>
          <a:xfrm>
            <a:off x="6384206" y="5161205"/>
            <a:ext cx="2117765" cy="1570052"/>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accent1"/>
                </a:solidFill>
              </a:rPr>
              <a:t>Week 7:</a:t>
            </a:r>
          </a:p>
          <a:p>
            <a:pPr lvl="0"/>
            <a:r>
              <a:rPr lang="en-US" dirty="0">
                <a:solidFill>
                  <a:srgbClr val="000000"/>
                </a:solidFill>
              </a:rPr>
              <a:t>HTML &amp; CSS</a:t>
            </a:r>
          </a:p>
          <a:p>
            <a:pPr lvl="0"/>
            <a:endParaRPr lang="en-US" dirty="0">
              <a:solidFill>
                <a:srgbClr val="000000"/>
              </a:solidFill>
            </a:endParaRPr>
          </a:p>
          <a:p>
            <a:pPr marL="171450" indent="-171450">
              <a:buFont typeface="Arial" panose="020B0604020202020204" pitchFamily="34" charset="0"/>
              <a:buChar char="•"/>
            </a:pPr>
            <a:r>
              <a:rPr lang="en-US" sz="1000" dirty="0">
                <a:solidFill>
                  <a:srgbClr val="658E49"/>
                </a:solidFill>
              </a:rPr>
              <a:t>Coding Assignment #3-due</a:t>
            </a:r>
            <a:endParaRPr lang="en-US" sz="1000" dirty="0">
              <a:solidFill>
                <a:schemeClr val="accent6">
                  <a:lumMod val="75000"/>
                </a:schemeClr>
              </a:solidFill>
            </a:endParaRPr>
          </a:p>
          <a:p>
            <a:pPr marL="171450" indent="-171450">
              <a:buFont typeface="Arial" panose="020B0604020202020204" pitchFamily="34" charset="0"/>
              <a:buChar char="•"/>
            </a:pPr>
            <a:r>
              <a:rPr lang="en-US" sz="1000" dirty="0">
                <a:solidFill>
                  <a:schemeClr val="accent6">
                    <a:lumMod val="75000"/>
                  </a:schemeClr>
                </a:solidFill>
              </a:rPr>
              <a:t>Lean IT #2 due</a:t>
            </a:r>
          </a:p>
          <a:p>
            <a:pPr marL="112713" lvl="0" indent="-112713">
              <a:buFont typeface="Arial" panose="020B0604020202020204" pitchFamily="34" charset="0"/>
              <a:buChar char="•"/>
            </a:pPr>
            <a:endParaRPr lang="en-US" sz="1000" dirty="0">
              <a:solidFill>
                <a:srgbClr val="000000"/>
              </a:solidFill>
            </a:endParaRPr>
          </a:p>
          <a:p>
            <a:pPr lvl="0"/>
            <a:endParaRPr lang="en-US" sz="1000" dirty="0">
              <a:solidFill>
                <a:srgbClr val="000000"/>
              </a:solidFill>
            </a:endParaRPr>
          </a:p>
        </p:txBody>
      </p:sp>
      <p:sp>
        <p:nvSpPr>
          <p:cNvPr id="32" name="Rounded Rectangle 31"/>
          <p:cNvSpPr/>
          <p:nvPr/>
        </p:nvSpPr>
        <p:spPr>
          <a:xfrm>
            <a:off x="8503971" y="5181658"/>
            <a:ext cx="1932140" cy="1570052"/>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accent1"/>
                </a:solidFill>
              </a:rPr>
              <a:t>Week 7:</a:t>
            </a:r>
          </a:p>
          <a:p>
            <a:pPr lvl="0"/>
            <a:endParaRPr lang="en-US" b="1" dirty="0">
              <a:solidFill>
                <a:srgbClr val="A41E35"/>
              </a:solidFill>
            </a:endParaRPr>
          </a:p>
          <a:p>
            <a:pPr lvl="0"/>
            <a:r>
              <a:rPr lang="en-US" b="1" dirty="0">
                <a:solidFill>
                  <a:srgbClr val="A41E35"/>
                </a:solidFill>
              </a:rPr>
              <a:t>Exam #3</a:t>
            </a:r>
          </a:p>
          <a:p>
            <a:pPr lvl="0"/>
            <a:endParaRPr lang="en-US" sz="1100" dirty="0">
              <a:solidFill>
                <a:srgbClr val="A41E35"/>
              </a:solidFill>
              <a:latin typeface="+mj-lt"/>
            </a:endParaRPr>
          </a:p>
          <a:p>
            <a:pPr lvl="0"/>
            <a:r>
              <a:rPr lang="en-US" sz="1100" dirty="0">
                <a:solidFill>
                  <a:srgbClr val="7030A0"/>
                </a:solidFill>
                <a:latin typeface="+mj-lt"/>
              </a:rPr>
              <a:t>4/28-4/29: Exam Availability</a:t>
            </a:r>
          </a:p>
          <a:p>
            <a:pPr lvl="0"/>
            <a:endParaRPr lang="en-US" sz="1000" dirty="0">
              <a:solidFill>
                <a:srgbClr val="000000"/>
              </a:solidFill>
            </a:endParaRPr>
          </a:p>
        </p:txBody>
      </p:sp>
    </p:spTree>
    <p:extLst>
      <p:ext uri="{BB962C8B-B14F-4D97-AF65-F5344CB8AC3E}">
        <p14:creationId xmlns:p14="http://schemas.microsoft.com/office/powerpoint/2010/main" val="271888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p:cTn id="6" dur="indefinite"/>
                                        <p:tgtEl>
                                          <p:spTgt spid="7"/>
                                        </p:tgtEl>
                                        <p:attrNameLst>
                                          <p:attrName>style.opacity</p:attrName>
                                        </p:attrNameLst>
                                      </p:cBhvr>
                                      <p:to>
                                        <p:strVal val="0.5"/>
                                      </p:to>
                                    </p:set>
                                    <p:animEffect filter="image" prLst="opacity: 0.5">
                                      <p:cBhvr rctx="IE">
                                        <p:cTn id="7" dur="indefinite"/>
                                        <p:tgtEl>
                                          <p:spTgt spid="7"/>
                                        </p:tgtEl>
                                      </p:cBhvr>
                                    </p:animEffect>
                                  </p:childTnLst>
                                </p:cTn>
                              </p:par>
                              <p:par>
                                <p:cTn id="8" presetID="9" presetClass="emph" presetSubtype="0" nodeType="withEffect">
                                  <p:stCondLst>
                                    <p:cond delay="0"/>
                                  </p:stCondLst>
                                  <p:childTnLst>
                                    <p:set>
                                      <p:cBhvr>
                                        <p:cTn id="9" dur="indefinite"/>
                                        <p:tgtEl>
                                          <p:spTgt spid="9"/>
                                        </p:tgtEl>
                                        <p:attrNameLst>
                                          <p:attrName>style.opacity</p:attrName>
                                        </p:attrNameLst>
                                      </p:cBhvr>
                                      <p:to>
                                        <p:strVal val="0.5"/>
                                      </p:to>
                                    </p:set>
                                    <p:animEffect filter="image" prLst="opacity: 0.5">
                                      <p:cBhvr rctx="IE">
                                        <p:cTn id="10" dur="indefinite"/>
                                        <p:tgtEl>
                                          <p:spTgt spid="9"/>
                                        </p:tgtEl>
                                      </p:cBhvr>
                                    </p:animEffect>
                                  </p:childTnLst>
                                </p:cTn>
                              </p:par>
                              <p:par>
                                <p:cTn id="11" presetID="9" presetClass="emph" presetSubtype="0" grpId="0" nodeType="withEffect">
                                  <p:stCondLst>
                                    <p:cond delay="0"/>
                                  </p:stCondLst>
                                  <p:childTnLst>
                                    <p:set>
                                      <p:cBhvr>
                                        <p:cTn id="12" dur="indefinite"/>
                                        <p:tgtEl>
                                          <p:spTgt spid="39"/>
                                        </p:tgtEl>
                                        <p:attrNameLst>
                                          <p:attrName>style.opacity</p:attrName>
                                        </p:attrNameLst>
                                      </p:cBhvr>
                                      <p:to>
                                        <p:strVal val="0.5"/>
                                      </p:to>
                                    </p:set>
                                    <p:animEffect filter="image" prLst="opacity: 0.5">
                                      <p:cBhvr rctx="IE">
                                        <p:cTn id="13" dur="indefinite"/>
                                        <p:tgtEl>
                                          <p:spTgt spid="39"/>
                                        </p:tgtEl>
                                      </p:cBhvr>
                                    </p:animEffect>
                                  </p:childTnLst>
                                </p:cTn>
                              </p:par>
                              <p:par>
                                <p:cTn id="14" presetID="9" presetClass="emph" presetSubtype="0" grpId="0" nodeType="withEffect">
                                  <p:stCondLst>
                                    <p:cond delay="0"/>
                                  </p:stCondLst>
                                  <p:childTnLst>
                                    <p:set>
                                      <p:cBhvr>
                                        <p:cTn id="15" dur="indefinite"/>
                                        <p:tgtEl>
                                          <p:spTgt spid="40"/>
                                        </p:tgtEl>
                                        <p:attrNameLst>
                                          <p:attrName>style.opacity</p:attrName>
                                        </p:attrNameLst>
                                      </p:cBhvr>
                                      <p:to>
                                        <p:strVal val="0.5"/>
                                      </p:to>
                                    </p:set>
                                    <p:animEffect filter="image" prLst="opacity: 0.5">
                                      <p:cBhvr rctx="IE">
                                        <p:cTn id="16" dur="indefinite"/>
                                        <p:tgtEl>
                                          <p:spTgt spid="40"/>
                                        </p:tgtEl>
                                      </p:cBhvr>
                                    </p:animEffect>
                                  </p:childTnLst>
                                </p:cTn>
                              </p:par>
                              <p:par>
                                <p:cTn id="17" presetID="9" presetClass="emph" presetSubtype="0" grpId="0" nodeType="withEffect">
                                  <p:stCondLst>
                                    <p:cond delay="0"/>
                                  </p:stCondLst>
                                  <p:childTnLst>
                                    <p:set>
                                      <p:cBhvr>
                                        <p:cTn id="18" dur="indefinite"/>
                                        <p:tgtEl>
                                          <p:spTgt spid="41"/>
                                        </p:tgtEl>
                                        <p:attrNameLst>
                                          <p:attrName>style.opacity</p:attrName>
                                        </p:attrNameLst>
                                      </p:cBhvr>
                                      <p:to>
                                        <p:strVal val="0.5"/>
                                      </p:to>
                                    </p:set>
                                    <p:animEffect filter="image" prLst="opacity: 0.5">
                                      <p:cBhvr rctx="IE">
                                        <p:cTn id="19" dur="indefinite"/>
                                        <p:tgtEl>
                                          <p:spTgt spid="41"/>
                                        </p:tgtEl>
                                      </p:cBhvr>
                                    </p:animEffect>
                                  </p:childTnLst>
                                </p:cTn>
                              </p:par>
                              <p:par>
                                <p:cTn id="20" presetID="9" presetClass="emph" presetSubtype="0" grpId="0" nodeType="withEffect">
                                  <p:stCondLst>
                                    <p:cond delay="0"/>
                                  </p:stCondLst>
                                  <p:childTnLst>
                                    <p:set>
                                      <p:cBhvr>
                                        <p:cTn id="21" dur="indefinite"/>
                                        <p:tgtEl>
                                          <p:spTgt spid="42"/>
                                        </p:tgtEl>
                                        <p:attrNameLst>
                                          <p:attrName>style.opacity</p:attrName>
                                        </p:attrNameLst>
                                      </p:cBhvr>
                                      <p:to>
                                        <p:strVal val="0.5"/>
                                      </p:to>
                                    </p:set>
                                    <p:animEffect filter="image" prLst="opacity: 0.5">
                                      <p:cBhvr rctx="IE">
                                        <p:cTn id="22" dur="indefinite"/>
                                        <p:tgtEl>
                                          <p:spTgt spid="42"/>
                                        </p:tgtEl>
                                      </p:cBhvr>
                                    </p:animEffect>
                                  </p:childTnLst>
                                </p:cTn>
                              </p:par>
                              <p:par>
                                <p:cTn id="23" presetID="9" presetClass="emph" presetSubtype="0" nodeType="withEffect">
                                  <p:stCondLst>
                                    <p:cond delay="0"/>
                                  </p:stCondLst>
                                  <p:childTnLst>
                                    <p:set>
                                      <p:cBhvr>
                                        <p:cTn id="24" dur="indefinite"/>
                                        <p:tgtEl>
                                          <p:spTgt spid="54"/>
                                        </p:tgtEl>
                                        <p:attrNameLst>
                                          <p:attrName>style.opacity</p:attrName>
                                        </p:attrNameLst>
                                      </p:cBhvr>
                                      <p:to>
                                        <p:strVal val="0.5"/>
                                      </p:to>
                                    </p:set>
                                    <p:animEffect filter="image" prLst="opacity: 0.5">
                                      <p:cBhvr rctx="IE">
                                        <p:cTn id="25" dur="indefinite"/>
                                        <p:tgtEl>
                                          <p:spTgt spid="54"/>
                                        </p:tgtEl>
                                      </p:cBhvr>
                                    </p:animEffect>
                                  </p:childTnLst>
                                </p:cTn>
                              </p:par>
                              <p:par>
                                <p:cTn id="26" presetID="9" presetClass="emph" presetSubtype="0" grpId="0" nodeType="withEffect">
                                  <p:stCondLst>
                                    <p:cond delay="0"/>
                                  </p:stCondLst>
                                  <p:childTnLst>
                                    <p:set>
                                      <p:cBhvr>
                                        <p:cTn id="27" dur="indefinite"/>
                                        <p:tgtEl>
                                          <p:spTgt spid="11"/>
                                        </p:tgtEl>
                                        <p:attrNameLst>
                                          <p:attrName>style.opacity</p:attrName>
                                        </p:attrNameLst>
                                      </p:cBhvr>
                                      <p:to>
                                        <p:strVal val="0.5"/>
                                      </p:to>
                                    </p:set>
                                    <p:animEffect filter="image" prLst="opacity: 0.5">
                                      <p:cBhvr rctx="IE">
                                        <p:cTn id="28" dur="indefinite"/>
                                        <p:tgtEl>
                                          <p:spTgt spid="11"/>
                                        </p:tgtEl>
                                      </p:cBhvr>
                                    </p:animEffect>
                                  </p:childTnLst>
                                </p:cTn>
                              </p:par>
                              <p:par>
                                <p:cTn id="29" presetID="9" presetClass="emph" presetSubtype="0" grpId="0" nodeType="withEffect">
                                  <p:stCondLst>
                                    <p:cond delay="0"/>
                                  </p:stCondLst>
                                  <p:childTnLst>
                                    <p:set>
                                      <p:cBhvr>
                                        <p:cTn id="30" dur="indefinite"/>
                                        <p:tgtEl>
                                          <p:spTgt spid="57"/>
                                        </p:tgtEl>
                                        <p:attrNameLst>
                                          <p:attrName>style.opacity</p:attrName>
                                        </p:attrNameLst>
                                      </p:cBhvr>
                                      <p:to>
                                        <p:strVal val="0.5"/>
                                      </p:to>
                                    </p:set>
                                    <p:animEffect filter="image" prLst="opacity: 0.5">
                                      <p:cBhvr rctx="IE">
                                        <p:cTn id="31" dur="indefinite"/>
                                        <p:tgtEl>
                                          <p:spTgt spid="57"/>
                                        </p:tgtEl>
                                      </p:cBhvr>
                                    </p:animEffect>
                                  </p:childTnLst>
                                </p:cTn>
                              </p:par>
                              <p:par>
                                <p:cTn id="32" presetID="9" presetClass="emph" presetSubtype="0" grpId="0" nodeType="withEffect">
                                  <p:stCondLst>
                                    <p:cond delay="0"/>
                                  </p:stCondLst>
                                  <p:childTnLst>
                                    <p:set>
                                      <p:cBhvr>
                                        <p:cTn id="33" dur="indefinite"/>
                                        <p:tgtEl>
                                          <p:spTgt spid="58"/>
                                        </p:tgtEl>
                                        <p:attrNameLst>
                                          <p:attrName>style.opacity</p:attrName>
                                        </p:attrNameLst>
                                      </p:cBhvr>
                                      <p:to>
                                        <p:strVal val="0.5"/>
                                      </p:to>
                                    </p:set>
                                    <p:animEffect filter="image" prLst="opacity: 0.5">
                                      <p:cBhvr rctx="IE">
                                        <p:cTn id="34" dur="indefinite"/>
                                        <p:tgtEl>
                                          <p:spTgt spid="58"/>
                                        </p:tgtEl>
                                      </p:cBhvr>
                                    </p:animEffect>
                                  </p:childTnLst>
                                </p:cTn>
                              </p:par>
                              <p:par>
                                <p:cTn id="35" presetID="9" presetClass="emph" presetSubtype="0" grpId="0" nodeType="withEffect">
                                  <p:stCondLst>
                                    <p:cond delay="0"/>
                                  </p:stCondLst>
                                  <p:childTnLst>
                                    <p:set>
                                      <p:cBhvr>
                                        <p:cTn id="36" dur="indefinite"/>
                                        <p:tgtEl>
                                          <p:spTgt spid="59"/>
                                        </p:tgtEl>
                                        <p:attrNameLst>
                                          <p:attrName>style.opacity</p:attrName>
                                        </p:attrNameLst>
                                      </p:cBhvr>
                                      <p:to>
                                        <p:strVal val="0.5"/>
                                      </p:to>
                                    </p:set>
                                    <p:animEffect filter="image" prLst="opacity: 0.5">
                                      <p:cBhvr rctx="IE">
                                        <p:cTn id="37" dur="indefinite"/>
                                        <p:tgtEl>
                                          <p:spTgt spid="59"/>
                                        </p:tgtEl>
                                      </p:cBhvr>
                                    </p:animEffect>
                                  </p:childTnLst>
                                </p:cTn>
                              </p:par>
                              <p:par>
                                <p:cTn id="38" presetID="9" presetClass="emph" presetSubtype="0" grpId="0" nodeType="withEffect">
                                  <p:stCondLst>
                                    <p:cond delay="0"/>
                                  </p:stCondLst>
                                  <p:childTnLst>
                                    <p:set>
                                      <p:cBhvr>
                                        <p:cTn id="39" dur="indefinite"/>
                                        <p:tgtEl>
                                          <p:spTgt spid="60"/>
                                        </p:tgtEl>
                                        <p:attrNameLst>
                                          <p:attrName>style.opacity</p:attrName>
                                        </p:attrNameLst>
                                      </p:cBhvr>
                                      <p:to>
                                        <p:strVal val="0.5"/>
                                      </p:to>
                                    </p:set>
                                    <p:animEffect filter="image" prLst="opacity: 0.5">
                                      <p:cBhvr rctx="IE">
                                        <p:cTn id="40" dur="indefinite"/>
                                        <p:tgtEl>
                                          <p:spTgt spid="60"/>
                                        </p:tgtEl>
                                      </p:cBhvr>
                                    </p:animEffect>
                                  </p:childTnLst>
                                </p:cTn>
                              </p:par>
                              <p:par>
                                <p:cTn id="41" presetID="9" presetClass="emph" presetSubtype="0" grpId="0" nodeType="withEffect">
                                  <p:stCondLst>
                                    <p:cond delay="0"/>
                                  </p:stCondLst>
                                  <p:childTnLst>
                                    <p:set>
                                      <p:cBhvr>
                                        <p:cTn id="42" dur="indefinite"/>
                                        <p:tgtEl>
                                          <p:spTgt spid="61"/>
                                        </p:tgtEl>
                                        <p:attrNameLst>
                                          <p:attrName>style.opacity</p:attrName>
                                        </p:attrNameLst>
                                      </p:cBhvr>
                                      <p:to>
                                        <p:strVal val="0.5"/>
                                      </p:to>
                                    </p:set>
                                    <p:animEffect filter="image" prLst="opacity: 0.5">
                                      <p:cBhvr rctx="IE">
                                        <p:cTn id="43" dur="indefinite"/>
                                        <p:tgtEl>
                                          <p:spTgt spid="61"/>
                                        </p:tgtEl>
                                      </p:cBhvr>
                                    </p:animEffect>
                                  </p:childTnLst>
                                </p:cTn>
                              </p:par>
                              <p:par>
                                <p:cTn id="44" presetID="9" presetClass="emph" presetSubtype="0" grpId="0" nodeType="withEffect">
                                  <p:stCondLst>
                                    <p:cond delay="0"/>
                                  </p:stCondLst>
                                  <p:childTnLst>
                                    <p:set>
                                      <p:cBhvr>
                                        <p:cTn id="45" dur="indefinite"/>
                                        <p:tgtEl>
                                          <p:spTgt spid="82"/>
                                        </p:tgtEl>
                                        <p:attrNameLst>
                                          <p:attrName>style.opacity</p:attrName>
                                        </p:attrNameLst>
                                      </p:cBhvr>
                                      <p:to>
                                        <p:strVal val="0.5"/>
                                      </p:to>
                                    </p:set>
                                    <p:animEffect filter="image" prLst="opacity: 0.5">
                                      <p:cBhvr rctx="IE">
                                        <p:cTn id="46" dur="indefinite"/>
                                        <p:tgtEl>
                                          <p:spTgt spid="82"/>
                                        </p:tgtEl>
                                      </p:cBhvr>
                                    </p:animEffect>
                                  </p:childTnLst>
                                </p:cTn>
                              </p:par>
                              <p:par>
                                <p:cTn id="47" presetID="9" presetClass="emph" presetSubtype="0" grpId="0" nodeType="withEffect">
                                  <p:stCondLst>
                                    <p:cond delay="0"/>
                                  </p:stCondLst>
                                  <p:childTnLst>
                                    <p:set>
                                      <p:cBhvr>
                                        <p:cTn id="48" dur="indefinite"/>
                                        <p:tgtEl>
                                          <p:spTgt spid="29"/>
                                        </p:tgtEl>
                                        <p:attrNameLst>
                                          <p:attrName>style.opacity</p:attrName>
                                        </p:attrNameLst>
                                      </p:cBhvr>
                                      <p:to>
                                        <p:strVal val="0.5"/>
                                      </p:to>
                                    </p:set>
                                    <p:animEffect filter="image" prLst="opacity: 0.5">
                                      <p:cBhvr rctx="IE">
                                        <p:cTn id="49" dur="indefinite"/>
                                        <p:tgtEl>
                                          <p:spTgt spid="29"/>
                                        </p:tgtEl>
                                      </p:cBhvr>
                                    </p:animEffect>
                                  </p:childTnLst>
                                </p:cTn>
                              </p:par>
                              <p:par>
                                <p:cTn id="50" presetID="9" presetClass="emph" presetSubtype="0" grpId="0" nodeType="withEffect">
                                  <p:stCondLst>
                                    <p:cond delay="0"/>
                                  </p:stCondLst>
                                  <p:childTnLst>
                                    <p:set>
                                      <p:cBhvr>
                                        <p:cTn id="51" dur="indefinite"/>
                                        <p:tgtEl>
                                          <p:spTgt spid="30"/>
                                        </p:tgtEl>
                                        <p:attrNameLst>
                                          <p:attrName>style.opacity</p:attrName>
                                        </p:attrNameLst>
                                      </p:cBhvr>
                                      <p:to>
                                        <p:strVal val="0.5"/>
                                      </p:to>
                                    </p:set>
                                    <p:animEffect filter="image" prLst="opacity: 0.5">
                                      <p:cBhvr rctx="IE">
                                        <p:cTn id="52" dur="indefinite"/>
                                        <p:tgtEl>
                                          <p:spTgt spid="30"/>
                                        </p:tgtEl>
                                      </p:cBhvr>
                                    </p:animEffect>
                                  </p:childTnLst>
                                </p:cTn>
                              </p:par>
                              <p:par>
                                <p:cTn id="53" presetID="9" presetClass="emph" presetSubtype="0" grpId="0" nodeType="withEffect">
                                  <p:stCondLst>
                                    <p:cond delay="0"/>
                                  </p:stCondLst>
                                  <p:childTnLst>
                                    <p:set>
                                      <p:cBhvr>
                                        <p:cTn id="54" dur="indefinite"/>
                                        <p:tgtEl>
                                          <p:spTgt spid="32"/>
                                        </p:tgtEl>
                                        <p:attrNameLst>
                                          <p:attrName>style.opacity</p:attrName>
                                        </p:attrNameLst>
                                      </p:cBhvr>
                                      <p:to>
                                        <p:strVal val="0.5"/>
                                      </p:to>
                                    </p:set>
                                    <p:animEffect filter="image" prLst="opacity: 0.5">
                                      <p:cBhvr rctx="IE">
                                        <p:cTn id="55" dur="indefinite"/>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9" grpId="0" animBg="1"/>
      <p:bldP spid="40" grpId="0" animBg="1"/>
      <p:bldP spid="41" grpId="0" animBg="1"/>
      <p:bldP spid="42" grpId="0" animBg="1"/>
      <p:bldP spid="11" grpId="0" animBg="1"/>
      <p:bldP spid="57" grpId="0" animBg="1"/>
      <p:bldP spid="58" grpId="0" animBg="1"/>
      <p:bldP spid="59" grpId="0" animBg="1"/>
      <p:bldP spid="60" grpId="0" animBg="1"/>
      <p:bldP spid="61" grpId="0" animBg="1"/>
      <p:bldP spid="82" grpId="0" animBg="1"/>
      <p:bldP spid="29" grpId="0" animBg="1"/>
      <p:bldP spid="30" grpId="0" animBg="1"/>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6"/>
          <p:cNvSpPr txBox="1">
            <a:spLocks noGrp="1"/>
          </p:cNvSpPr>
          <p:nvPr>
            <p:ph type="ctrTitle"/>
          </p:nvPr>
        </p:nvSpPr>
        <p:spPr>
          <a:xfrm>
            <a:off x="2643849" y="2359971"/>
            <a:ext cx="6904182" cy="1578300"/>
          </a:xfrm>
          <a:prstGeom prst="rect">
            <a:avLst/>
          </a:prstGeom>
          <a:noFill/>
          <a:ln>
            <a:noFill/>
          </a:ln>
        </p:spPr>
        <p:txBody>
          <a:bodyPr spcFirstLastPara="1" wrap="square" lIns="91425" tIns="45700" rIns="91425" bIns="45700" anchor="b" anchorCtr="0">
            <a:noAutofit/>
          </a:bodyPr>
          <a:lstStyle/>
          <a:p>
            <a:pPr lvl="0"/>
            <a:r>
              <a:rPr lang="en-US" dirty="0"/>
              <a:t>Information Systems in Organizations</a:t>
            </a:r>
            <a:endParaRPr dirty="0"/>
          </a:p>
        </p:txBody>
      </p:sp>
      <p:sp>
        <p:nvSpPr>
          <p:cNvPr id="104" name="Google Shape;104;p16"/>
          <p:cNvSpPr txBox="1">
            <a:spLocks noGrp="1"/>
          </p:cNvSpPr>
          <p:nvPr>
            <p:ph type="subTitle" idx="1"/>
          </p:nvPr>
        </p:nvSpPr>
        <p:spPr>
          <a:xfrm>
            <a:off x="605791" y="4367848"/>
            <a:ext cx="10980300" cy="827400"/>
          </a:xfrm>
          <a:prstGeom prst="rect">
            <a:avLst/>
          </a:prstGeom>
          <a:noFill/>
          <a:ln>
            <a:noFill/>
          </a:ln>
        </p:spPr>
        <p:txBody>
          <a:bodyPr spcFirstLastPara="1" wrap="square" lIns="91425" tIns="45700" rIns="91425" bIns="45700" anchor="t" anchorCtr="0">
            <a:noAutofit/>
          </a:bodyPr>
          <a:lstStyle/>
          <a:p>
            <a:pPr marL="0" lvl="0" indent="0">
              <a:spcBef>
                <a:spcPts val="0"/>
              </a:spcBef>
            </a:pPr>
            <a:r>
              <a:rPr lang="en-US" dirty="0"/>
              <a:t>3.2 Data Modeling with</a:t>
            </a:r>
            <a:br>
              <a:rPr lang="en-US" dirty="0"/>
            </a:br>
            <a:r>
              <a:rPr lang="en-US" dirty="0"/>
              <a:t>Entity Relationship Diagrams (ERD)</a:t>
            </a:r>
            <a:endParaRPr dirty="0"/>
          </a:p>
        </p:txBody>
      </p:sp>
      <p:cxnSp>
        <p:nvCxnSpPr>
          <p:cNvPr id="105" name="Google Shape;105;p16"/>
          <p:cNvCxnSpPr/>
          <p:nvPr/>
        </p:nvCxnSpPr>
        <p:spPr>
          <a:xfrm>
            <a:off x="5433060" y="4081463"/>
            <a:ext cx="1325880" cy="0"/>
          </a:xfrm>
          <a:prstGeom prst="straightConnector1">
            <a:avLst/>
          </a:prstGeom>
          <a:noFill/>
          <a:ln w="63500" cap="flat" cmpd="sng">
            <a:solidFill>
              <a:schemeClr val="lt1"/>
            </a:solidFill>
            <a:prstDash val="solid"/>
            <a:miter lim="800000"/>
            <a:headEnd type="none" w="sm" len="sm"/>
            <a:tailEnd type="none" w="sm" len="sm"/>
          </a:ln>
        </p:spPr>
      </p:cxnSp>
      <p:sp>
        <p:nvSpPr>
          <p:cNvPr id="7" name="Rectangle 6"/>
          <p:cNvSpPr/>
          <p:nvPr/>
        </p:nvSpPr>
        <p:spPr>
          <a:xfrm>
            <a:off x="5172304" y="5264722"/>
            <a:ext cx="1847272" cy="107141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 Black" panose="020B0A04020102020204" pitchFamily="34" charset="0"/>
              </a:rPr>
              <a:t>F</a:t>
            </a:r>
            <a:r>
              <a:rPr lang="en-US" sz="3600" b="1" dirty="0">
                <a:solidFill>
                  <a:srgbClr val="C00000"/>
                </a:solidFill>
                <a:latin typeface="Arial Black" panose="020B0A04020102020204" pitchFamily="34" charset="0"/>
              </a:rPr>
              <a:t>O</a:t>
            </a:r>
            <a:r>
              <a:rPr lang="en-US" sz="3600" b="1" dirty="0">
                <a:latin typeface="Arial Black" panose="020B0A04020102020204" pitchFamily="34" charset="0"/>
              </a:rPr>
              <a:t>X</a:t>
            </a:r>
          </a:p>
          <a:p>
            <a:pPr algn="ctr"/>
            <a:r>
              <a:rPr lang="en-US" sz="3600" b="1" dirty="0">
                <a:latin typeface="Arial Black" panose="020B0A04020102020204" pitchFamily="34" charset="0"/>
              </a:rPr>
              <a:t>MIS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605850" y="5547186"/>
            <a:ext cx="10980300" cy="827400"/>
          </a:xfrm>
        </p:spPr>
        <p:txBody>
          <a:bodyPr/>
          <a:lstStyle/>
          <a:p>
            <a:r>
              <a:rPr lang="en-US" dirty="0"/>
              <a:t>Data Model</a:t>
            </a:r>
          </a:p>
          <a:p>
            <a:r>
              <a:rPr lang="en-US" dirty="0"/>
              <a:t>Entity = Noun | Attribute = Adjective | Relationship = Verb</a:t>
            </a:r>
          </a:p>
        </p:txBody>
      </p:sp>
      <p:sp>
        <p:nvSpPr>
          <p:cNvPr id="5" name="Title 4"/>
          <p:cNvSpPr>
            <a:spLocks noGrp="1"/>
          </p:cNvSpPr>
          <p:nvPr>
            <p:ph type="ctrTitle"/>
          </p:nvPr>
        </p:nvSpPr>
        <p:spPr>
          <a:xfrm>
            <a:off x="0" y="0"/>
            <a:ext cx="12192000" cy="981254"/>
          </a:xfrm>
        </p:spPr>
        <p:txBody>
          <a:bodyPr/>
          <a:lstStyle/>
          <a:p>
            <a:r>
              <a:rPr lang="en-US" sz="5600" dirty="0"/>
              <a:t>What is an “Entity Relationship Diagram”?</a:t>
            </a:r>
          </a:p>
        </p:txBody>
      </p:sp>
      <p:sp>
        <p:nvSpPr>
          <p:cNvPr id="8" name="Rectangle 7"/>
          <p:cNvSpPr/>
          <p:nvPr/>
        </p:nvSpPr>
        <p:spPr>
          <a:xfrm>
            <a:off x="3293314" y="6611779"/>
            <a:ext cx="7060054" cy="215444"/>
          </a:xfrm>
          <a:prstGeom prst="rect">
            <a:avLst/>
          </a:prstGeom>
        </p:spPr>
        <p:txBody>
          <a:bodyPr wrap="square">
            <a:spAutoFit/>
          </a:bodyPr>
          <a:lstStyle/>
          <a:p>
            <a:pPr algn="ctr"/>
            <a:r>
              <a:rPr lang="en-US" sz="800" dirty="0">
                <a:solidFill>
                  <a:schemeClr val="bg1"/>
                </a:solidFill>
              </a:rPr>
              <a:t>Source:https://www.conceptdraw.com/How-To-Guide/picture/SOFTWARE-DEVELOPMENT-ERD-Crows-Foot.png</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0911" y="1273008"/>
            <a:ext cx="7090178" cy="4274178"/>
          </a:xfrm>
          <a:prstGeom prst="rect">
            <a:avLst/>
          </a:prstGeom>
        </p:spPr>
      </p:pic>
    </p:spTree>
    <p:extLst>
      <p:ext uri="{BB962C8B-B14F-4D97-AF65-F5344CB8AC3E}">
        <p14:creationId xmlns:p14="http://schemas.microsoft.com/office/powerpoint/2010/main" val="4216285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29972" y="1825625"/>
            <a:ext cx="7589912" cy="3763645"/>
          </a:xfrm>
        </p:spPr>
        <p:txBody>
          <a:bodyPr/>
          <a:lstStyle/>
          <a:p>
            <a:pPr marL="50800" indent="0" algn="just">
              <a:lnSpc>
                <a:spcPct val="100000"/>
              </a:lnSpc>
              <a:spcBef>
                <a:spcPts val="600"/>
              </a:spcBef>
              <a:spcAft>
                <a:spcPts val="600"/>
              </a:spcAft>
              <a:buNone/>
            </a:pPr>
            <a:r>
              <a:rPr lang="en-US" dirty="0"/>
              <a:t>An Entity Relationship Diagram (ERD) is a visual representation of different data using conventions that describe how these data are related to each other.</a:t>
            </a:r>
          </a:p>
          <a:p>
            <a:pPr marL="50800" indent="0">
              <a:lnSpc>
                <a:spcPct val="100000"/>
              </a:lnSpc>
              <a:spcBef>
                <a:spcPts val="600"/>
              </a:spcBef>
              <a:spcAft>
                <a:spcPts val="600"/>
              </a:spcAft>
              <a:buNone/>
            </a:pPr>
            <a:endParaRPr lang="en-US" dirty="0"/>
          </a:p>
        </p:txBody>
      </p:sp>
      <p:sp>
        <p:nvSpPr>
          <p:cNvPr id="3" name="Title 2"/>
          <p:cNvSpPr>
            <a:spLocks noGrp="1"/>
          </p:cNvSpPr>
          <p:nvPr>
            <p:ph type="title"/>
          </p:nvPr>
        </p:nvSpPr>
        <p:spPr/>
        <p:txBody>
          <a:bodyPr/>
          <a:lstStyle/>
          <a:p>
            <a:r>
              <a:rPr lang="en-US" dirty="0"/>
              <a:t>What is an Entity Relationship Diagram?</a:t>
            </a:r>
          </a:p>
        </p:txBody>
      </p:sp>
      <p:sp>
        <p:nvSpPr>
          <p:cNvPr id="10" name="Rectangle 9"/>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
        <p:nvSpPr>
          <p:cNvPr id="5" name="Rectangle 4"/>
          <p:cNvSpPr/>
          <p:nvPr/>
        </p:nvSpPr>
        <p:spPr>
          <a:xfrm>
            <a:off x="8330942" y="5589270"/>
            <a:ext cx="3861058" cy="338554"/>
          </a:xfrm>
          <a:prstGeom prst="rect">
            <a:avLst/>
          </a:prstGeom>
        </p:spPr>
        <p:txBody>
          <a:bodyPr wrap="square">
            <a:spAutoFit/>
          </a:bodyPr>
          <a:lstStyle/>
          <a:p>
            <a:pPr algn="r"/>
            <a:r>
              <a:rPr lang="en-US" sz="800" dirty="0"/>
              <a:t>Source:https://d2slcw3kip6qmk.cloudfront.net/marketing/pages/chart/examples/libraryerdiagram.svg</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0942" y="1312607"/>
            <a:ext cx="3861058" cy="4232419"/>
          </a:xfrm>
          <a:prstGeom prst="rect">
            <a:avLst/>
          </a:prstGeom>
        </p:spPr>
      </p:pic>
    </p:spTree>
    <p:extLst>
      <p:ext uri="{BB962C8B-B14F-4D97-AF65-F5344CB8AC3E}">
        <p14:creationId xmlns:p14="http://schemas.microsoft.com/office/powerpoint/2010/main" val="17029805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Primary ERD Symbols: </a:t>
            </a:r>
            <a:r>
              <a:rPr lang="en-US" sz="3600" dirty="0">
                <a:solidFill>
                  <a:srgbClr val="A41E35"/>
                </a:solidFill>
              </a:rPr>
              <a:t>Chen’s Database Notation</a:t>
            </a:r>
          </a:p>
        </p:txBody>
      </p:sp>
      <p:sp>
        <p:nvSpPr>
          <p:cNvPr id="10" name="Rectangle 9"/>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
        <p:nvSpPr>
          <p:cNvPr id="7" name="Flowchart: Process 6"/>
          <p:cNvSpPr/>
          <p:nvPr/>
        </p:nvSpPr>
        <p:spPr>
          <a:xfrm>
            <a:off x="1821432" y="1528656"/>
            <a:ext cx="9092373" cy="4093998"/>
          </a:xfrm>
          <a:prstGeom prst="flowChartProcess">
            <a:avLst/>
          </a:prstGeom>
          <a:no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Flowchart: Process 7"/>
          <p:cNvSpPr/>
          <p:nvPr/>
        </p:nvSpPr>
        <p:spPr>
          <a:xfrm>
            <a:off x="2349195" y="1892671"/>
            <a:ext cx="1731685" cy="682136"/>
          </a:xfrm>
          <a:prstGeom prst="flowChartProcess">
            <a:avLst/>
          </a:prstGeom>
          <a:solidFill>
            <a:srgbClr val="0070C0"/>
          </a:solid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Oval 8"/>
          <p:cNvSpPr/>
          <p:nvPr/>
        </p:nvSpPr>
        <p:spPr>
          <a:xfrm>
            <a:off x="2440038" y="3084798"/>
            <a:ext cx="1558516" cy="767403"/>
          </a:xfrm>
          <a:prstGeom prst="ellipse">
            <a:avLst/>
          </a:prstGeom>
          <a:solidFill>
            <a:srgbClr val="FFC000"/>
          </a:solidFill>
          <a:ln>
            <a:solidFill>
              <a:srgbClr val="92D050"/>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11" name="Flowchart: Decision 10"/>
          <p:cNvSpPr/>
          <p:nvPr/>
        </p:nvSpPr>
        <p:spPr>
          <a:xfrm>
            <a:off x="2046149" y="4397626"/>
            <a:ext cx="2337775" cy="852670"/>
          </a:xfrm>
          <a:prstGeom prst="flowChartDecision">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dirty="0"/>
          </a:p>
        </p:txBody>
      </p:sp>
      <p:sp>
        <p:nvSpPr>
          <p:cNvPr id="12" name="TextBox 11"/>
          <p:cNvSpPr txBox="1"/>
          <p:nvPr/>
        </p:nvSpPr>
        <p:spPr>
          <a:xfrm>
            <a:off x="4826610" y="1892671"/>
            <a:ext cx="6087195" cy="3539430"/>
          </a:xfrm>
          <a:prstGeom prst="rect">
            <a:avLst/>
          </a:prstGeom>
          <a:noFill/>
        </p:spPr>
        <p:txBody>
          <a:bodyPr wrap="square" rtlCol="0">
            <a:spAutoFit/>
          </a:bodyPr>
          <a:lstStyle/>
          <a:p>
            <a:pPr marL="285750" indent="-285750">
              <a:buFont typeface="Arial" panose="020B0604020202020204" pitchFamily="34" charset="0"/>
              <a:buChar char="•"/>
            </a:pPr>
            <a:r>
              <a:rPr lang="en-US" sz="2800" dirty="0"/>
              <a:t>Entity = noun</a:t>
            </a:r>
          </a:p>
          <a:p>
            <a:r>
              <a:rPr lang="en-US" sz="2800" dirty="0"/>
              <a:t>    ex: shopper, item</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Attribute = adjective/characteristic</a:t>
            </a:r>
          </a:p>
          <a:p>
            <a:r>
              <a:rPr lang="en-US" sz="2800" dirty="0"/>
              <a:t>    ex: item price</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Relationship = verb</a:t>
            </a:r>
          </a:p>
          <a:p>
            <a:r>
              <a:rPr lang="en-US" sz="2800" dirty="0"/>
              <a:t>    ex: buys</a:t>
            </a:r>
          </a:p>
        </p:txBody>
      </p:sp>
    </p:spTree>
    <p:extLst>
      <p:ext uri="{BB962C8B-B14F-4D97-AF65-F5344CB8AC3E}">
        <p14:creationId xmlns:p14="http://schemas.microsoft.com/office/powerpoint/2010/main" val="17459166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Translating</a:t>
            </a:r>
          </a:p>
        </p:txBody>
      </p:sp>
      <p:sp>
        <p:nvSpPr>
          <p:cNvPr id="10" name="Rectangle 9"/>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
        <p:nvSpPr>
          <p:cNvPr id="24" name="Text Placeholder 1"/>
          <p:cNvSpPr>
            <a:spLocks noGrp="1"/>
          </p:cNvSpPr>
          <p:nvPr>
            <p:ph type="body" idx="1"/>
          </p:nvPr>
        </p:nvSpPr>
        <p:spPr>
          <a:xfrm>
            <a:off x="329972" y="1295551"/>
            <a:ext cx="11328628" cy="4658682"/>
          </a:xfrm>
        </p:spPr>
        <p:txBody>
          <a:bodyPr/>
          <a:lstStyle/>
          <a:p>
            <a:pPr marL="18158" indent="0" algn="just">
              <a:buNone/>
            </a:pPr>
            <a:r>
              <a:rPr lang="en-US" sz="2200" dirty="0"/>
              <a:t>A shopper walks into a store to buy an item.  When the shopper makes a purchase, the system is updated with information about the person, including their name, loyalty card id and zip code.  The store also records which items were purchased, including details like item name, price and item source.  </a:t>
            </a:r>
          </a:p>
        </p:txBody>
      </p:sp>
    </p:spTree>
    <p:extLst>
      <p:ext uri="{BB962C8B-B14F-4D97-AF65-F5344CB8AC3E}">
        <p14:creationId xmlns:p14="http://schemas.microsoft.com/office/powerpoint/2010/main" val="21923263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9972" y="556896"/>
            <a:ext cx="11862028" cy="1145222"/>
          </a:xfrm>
        </p:spPr>
        <p:txBody>
          <a:bodyPr/>
          <a:lstStyle/>
          <a:p>
            <a:r>
              <a:rPr lang="en-US" dirty="0"/>
              <a:t>Entity Relationship Diagram</a:t>
            </a:r>
            <a:endParaRPr lang="en-US" sz="2800" dirty="0">
              <a:solidFill>
                <a:srgbClr val="A41E35"/>
              </a:solidFill>
            </a:endParaRPr>
          </a:p>
        </p:txBody>
      </p:sp>
      <p:sp>
        <p:nvSpPr>
          <p:cNvPr id="10" name="Rectangle 9"/>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
        <p:nvSpPr>
          <p:cNvPr id="24" name="Text Placeholder 1"/>
          <p:cNvSpPr>
            <a:spLocks noGrp="1"/>
          </p:cNvSpPr>
          <p:nvPr>
            <p:ph type="body" idx="1"/>
          </p:nvPr>
        </p:nvSpPr>
        <p:spPr>
          <a:xfrm>
            <a:off x="329972" y="2805880"/>
            <a:ext cx="6734505" cy="1091381"/>
          </a:xfrm>
        </p:spPr>
        <p:txBody>
          <a:bodyPr/>
          <a:lstStyle/>
          <a:p>
            <a:pPr marL="18158" indent="0">
              <a:buNone/>
            </a:pPr>
            <a:r>
              <a:rPr lang="en-US" sz="4400" dirty="0">
                <a:solidFill>
                  <a:srgbClr val="A41E35"/>
                </a:solidFill>
              </a:rPr>
              <a:t>Chen’s Database Notation</a:t>
            </a:r>
            <a:r>
              <a:rPr lang="en-US" sz="4400" dirty="0"/>
              <a:t>  </a:t>
            </a:r>
          </a:p>
        </p:txBody>
      </p:sp>
      <p:pic>
        <p:nvPicPr>
          <p:cNvPr id="6" name="Picture 5"/>
          <p:cNvPicPr>
            <a:picLocks noChangeAspect="1"/>
          </p:cNvPicPr>
          <p:nvPr/>
        </p:nvPicPr>
        <p:blipFill rotWithShape="1">
          <a:blip r:embed="rId3"/>
          <a:srcRect r="19250" b="18775"/>
          <a:stretch/>
        </p:blipFill>
        <p:spPr>
          <a:xfrm>
            <a:off x="7896409" y="556896"/>
            <a:ext cx="4121875" cy="5309419"/>
          </a:xfrm>
          <a:prstGeom prst="rect">
            <a:avLst/>
          </a:prstGeom>
        </p:spPr>
      </p:pic>
    </p:spTree>
    <p:extLst>
      <p:ext uri="{BB962C8B-B14F-4D97-AF65-F5344CB8AC3E}">
        <p14:creationId xmlns:p14="http://schemas.microsoft.com/office/powerpoint/2010/main" val="42912300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9972" y="556896"/>
            <a:ext cx="11862028" cy="1145222"/>
          </a:xfrm>
        </p:spPr>
        <p:txBody>
          <a:bodyPr/>
          <a:lstStyle/>
          <a:p>
            <a:r>
              <a:rPr lang="en-US" dirty="0"/>
              <a:t>Entity Relationship Diagram: </a:t>
            </a:r>
            <a:r>
              <a:rPr lang="en-US" dirty="0">
                <a:solidFill>
                  <a:srgbClr val="A41E35"/>
                </a:solidFill>
              </a:rPr>
              <a:t>ERD tables</a:t>
            </a:r>
            <a:endParaRPr lang="en-US" sz="2800" dirty="0">
              <a:solidFill>
                <a:srgbClr val="A41E35"/>
              </a:solidFill>
            </a:endParaRPr>
          </a:p>
        </p:txBody>
      </p:sp>
      <p:sp>
        <p:nvSpPr>
          <p:cNvPr id="10" name="Rectangle 9"/>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
        <p:nvSpPr>
          <p:cNvPr id="4" name="Text Placeholder 3"/>
          <p:cNvSpPr>
            <a:spLocks noGrp="1"/>
          </p:cNvSpPr>
          <p:nvPr>
            <p:ph type="body" idx="1"/>
          </p:nvPr>
        </p:nvSpPr>
        <p:spPr>
          <a:xfrm>
            <a:off x="3448456" y="4887925"/>
            <a:ext cx="5625057" cy="855038"/>
          </a:xfrm>
        </p:spPr>
        <p:txBody>
          <a:bodyPr/>
          <a:lstStyle/>
          <a:p>
            <a:pPr marL="50800" indent="0" algn="ctr">
              <a:buNone/>
            </a:pPr>
            <a:r>
              <a:rPr lang="en-US" dirty="0">
                <a:solidFill>
                  <a:srgbClr val="A41E35"/>
                </a:solidFill>
              </a:rPr>
              <a:t>Crow’s Foot Database Notation</a:t>
            </a:r>
          </a:p>
        </p:txBody>
      </p:sp>
      <p:pic>
        <p:nvPicPr>
          <p:cNvPr id="8" name="Picture 7"/>
          <p:cNvPicPr>
            <a:picLocks noChangeAspect="1"/>
          </p:cNvPicPr>
          <p:nvPr/>
        </p:nvPicPr>
        <p:blipFill rotWithShape="1">
          <a:blip r:embed="rId3"/>
          <a:srcRect r="19191" b="18727"/>
          <a:stretch/>
        </p:blipFill>
        <p:spPr>
          <a:xfrm>
            <a:off x="723792" y="1548426"/>
            <a:ext cx="11074387" cy="3339499"/>
          </a:xfrm>
          <a:prstGeom prst="rect">
            <a:avLst/>
          </a:prstGeom>
        </p:spPr>
      </p:pic>
      <p:cxnSp>
        <p:nvCxnSpPr>
          <p:cNvPr id="9" name="Straight Arrow Connector 8">
            <a:extLst>
              <a:ext uri="{FF2B5EF4-FFF2-40B4-BE49-F238E27FC236}">
                <a16:creationId xmlns:a16="http://schemas.microsoft.com/office/drawing/2014/main" id="{D13BFC67-D264-4FEA-A8CE-778D5351CAD4}"/>
              </a:ext>
            </a:extLst>
          </p:cNvPr>
          <p:cNvCxnSpPr>
            <a:cxnSpLocks/>
          </p:cNvCxnSpPr>
          <p:nvPr/>
        </p:nvCxnSpPr>
        <p:spPr>
          <a:xfrm>
            <a:off x="6830142" y="1955390"/>
            <a:ext cx="533400" cy="0"/>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19008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9972" y="556896"/>
            <a:ext cx="11862028" cy="1145222"/>
          </a:xfrm>
        </p:spPr>
        <p:txBody>
          <a:bodyPr/>
          <a:lstStyle/>
          <a:p>
            <a:r>
              <a:rPr lang="en-US" dirty="0"/>
              <a:t>Entity Relationship Diagram: </a:t>
            </a:r>
            <a:r>
              <a:rPr lang="en-US" dirty="0">
                <a:solidFill>
                  <a:srgbClr val="A41E35"/>
                </a:solidFill>
              </a:rPr>
              <a:t>recap</a:t>
            </a:r>
            <a:endParaRPr lang="en-US" sz="2800" dirty="0">
              <a:solidFill>
                <a:srgbClr val="A41E35"/>
              </a:solidFill>
            </a:endParaRPr>
          </a:p>
        </p:txBody>
      </p:sp>
      <p:sp>
        <p:nvSpPr>
          <p:cNvPr id="10" name="Rectangle 9"/>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
        <p:nvSpPr>
          <p:cNvPr id="4" name="Text Placeholder 3"/>
          <p:cNvSpPr>
            <a:spLocks noGrp="1"/>
          </p:cNvSpPr>
          <p:nvPr>
            <p:ph type="body" idx="1"/>
          </p:nvPr>
        </p:nvSpPr>
        <p:spPr>
          <a:xfrm>
            <a:off x="5828639" y="5298951"/>
            <a:ext cx="5625057" cy="606244"/>
          </a:xfrm>
        </p:spPr>
        <p:txBody>
          <a:bodyPr/>
          <a:lstStyle/>
          <a:p>
            <a:pPr marL="50800" indent="0" algn="ctr">
              <a:buNone/>
            </a:pPr>
            <a:r>
              <a:rPr lang="en-US" dirty="0">
                <a:solidFill>
                  <a:srgbClr val="A41E35"/>
                </a:solidFill>
              </a:rPr>
              <a:t>Crow’s Foot Database Notation</a:t>
            </a:r>
          </a:p>
        </p:txBody>
      </p:sp>
      <p:pic>
        <p:nvPicPr>
          <p:cNvPr id="8" name="Picture 7"/>
          <p:cNvPicPr>
            <a:picLocks noChangeAspect="1"/>
          </p:cNvPicPr>
          <p:nvPr/>
        </p:nvPicPr>
        <p:blipFill rotWithShape="1">
          <a:blip r:embed="rId3"/>
          <a:srcRect r="19191" b="18727"/>
          <a:stretch/>
        </p:blipFill>
        <p:spPr>
          <a:xfrm>
            <a:off x="5987845" y="3550716"/>
            <a:ext cx="6204155" cy="1870873"/>
          </a:xfrm>
          <a:prstGeom prst="rect">
            <a:avLst/>
          </a:prstGeom>
        </p:spPr>
      </p:pic>
      <p:cxnSp>
        <p:nvCxnSpPr>
          <p:cNvPr id="9" name="Straight Arrow Connector 8">
            <a:extLst>
              <a:ext uri="{FF2B5EF4-FFF2-40B4-BE49-F238E27FC236}">
                <a16:creationId xmlns:a16="http://schemas.microsoft.com/office/drawing/2014/main" id="{D13BFC67-D264-4FEA-A8CE-778D5351CAD4}"/>
              </a:ext>
            </a:extLst>
          </p:cNvPr>
          <p:cNvCxnSpPr>
            <a:cxnSpLocks/>
          </p:cNvCxnSpPr>
          <p:nvPr/>
        </p:nvCxnSpPr>
        <p:spPr>
          <a:xfrm>
            <a:off x="9394547" y="3780416"/>
            <a:ext cx="298824" cy="0"/>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rotWithShape="1">
          <a:blip r:embed="rId4"/>
          <a:srcRect r="19250" b="18775"/>
          <a:stretch/>
        </p:blipFill>
        <p:spPr>
          <a:xfrm>
            <a:off x="433383" y="1332761"/>
            <a:ext cx="3174291" cy="4088828"/>
          </a:xfrm>
          <a:prstGeom prst="rect">
            <a:avLst/>
          </a:prstGeom>
        </p:spPr>
      </p:pic>
      <p:sp>
        <p:nvSpPr>
          <p:cNvPr id="12" name="Text Placeholder 3"/>
          <p:cNvSpPr>
            <a:spLocks noGrp="1"/>
          </p:cNvSpPr>
          <p:nvPr>
            <p:ph type="body" idx="1"/>
          </p:nvPr>
        </p:nvSpPr>
        <p:spPr>
          <a:xfrm>
            <a:off x="0" y="5298951"/>
            <a:ext cx="4041058" cy="606244"/>
          </a:xfrm>
        </p:spPr>
        <p:txBody>
          <a:bodyPr/>
          <a:lstStyle/>
          <a:p>
            <a:pPr marL="50800" indent="0" algn="ctr">
              <a:buNone/>
            </a:pPr>
            <a:r>
              <a:rPr lang="en-US" dirty="0">
                <a:solidFill>
                  <a:srgbClr val="A41E35"/>
                </a:solidFill>
              </a:rPr>
              <a:t>Chen’s Database Notation</a:t>
            </a:r>
          </a:p>
        </p:txBody>
      </p:sp>
      <p:sp>
        <p:nvSpPr>
          <p:cNvPr id="6" name="Rectangle 5"/>
          <p:cNvSpPr/>
          <p:nvPr/>
        </p:nvSpPr>
        <p:spPr>
          <a:xfrm>
            <a:off x="5987845" y="1365376"/>
            <a:ext cx="6204154" cy="2523768"/>
          </a:xfrm>
          <a:prstGeom prst="rect">
            <a:avLst/>
          </a:prstGeom>
        </p:spPr>
        <p:txBody>
          <a:bodyPr wrap="square">
            <a:spAutoFit/>
          </a:bodyPr>
          <a:lstStyle/>
          <a:p>
            <a:pPr algn="just"/>
            <a:r>
              <a:rPr lang="en-US" sz="2200" dirty="0">
                <a:latin typeface="Arial Narrow" panose="020B0606020202030204" pitchFamily="34" charset="0"/>
              </a:rPr>
              <a:t>A shopper walks into a store to buy an item.  When the shopper makes a purchase, the system is updated with information about the person, including their name, loyalty card id and zip code.  The store also records which items were purchased, including details like item name, price and item source.  </a:t>
            </a:r>
          </a:p>
          <a:p>
            <a:endParaRPr lang="en-US" sz="2200" dirty="0"/>
          </a:p>
        </p:txBody>
      </p:sp>
    </p:spTree>
    <p:extLst>
      <p:ext uri="{BB962C8B-B14F-4D97-AF65-F5344CB8AC3E}">
        <p14:creationId xmlns:p14="http://schemas.microsoft.com/office/powerpoint/2010/main" val="2514813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Swim Lane Diagrams – Order to Cash (O2C)</a:t>
            </a:r>
          </a:p>
        </p:txBody>
      </p:sp>
      <p:sp>
        <p:nvSpPr>
          <p:cNvPr id="10" name="Rectangle 9"/>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
        <p:nvSpPr>
          <p:cNvPr id="24" name="Text Placeholder 1"/>
          <p:cNvSpPr>
            <a:spLocks noGrp="1"/>
          </p:cNvSpPr>
          <p:nvPr>
            <p:ph type="body" idx="1"/>
          </p:nvPr>
        </p:nvSpPr>
        <p:spPr>
          <a:xfrm>
            <a:off x="329972" y="1295551"/>
            <a:ext cx="11328628" cy="4658682"/>
          </a:xfrm>
        </p:spPr>
        <p:txBody>
          <a:bodyPr/>
          <a:lstStyle/>
          <a:p>
            <a:pPr marL="50800" indent="0" algn="just">
              <a:buNone/>
            </a:pPr>
            <a:r>
              <a:rPr lang="en-US" sz="1950" dirty="0"/>
              <a:t>The process starts when the customer contacts Sales to place an order. The person in Sales creates the sales order. As part of doing this, the person in sales first checks to see if the customer has enough available credit to cover the order. They do this by looking up the customer’s credit on a report that is generated by Accounting and sent to Sales every Monday morning. If the customer doesn’t have enough available credit then the person in sales notifies the customer who can then either update or cancel their order. Next the person in sales checks to see if the items being ordered are in stock. They do this by checking a report on inventory that the Warehouse created at the end of each day. If the items being ordered are not in stock then the person in Sales notifies the customer who can then update or cancel their order. If the report indicates the items are in stock then the order goes to the Warehouse where the workers there will pick the order. Since Sales is looking at a report that is only updated at the end of each day, there is a chance that they accepted an order for an item that is not really in stock. If that is the case the Warehouse notifies Sales who then notifies the customer who can update or cancel their order…</a:t>
            </a:r>
          </a:p>
        </p:txBody>
      </p:sp>
    </p:spTree>
    <p:extLst>
      <p:ext uri="{BB962C8B-B14F-4D97-AF65-F5344CB8AC3E}">
        <p14:creationId xmlns:p14="http://schemas.microsoft.com/office/powerpoint/2010/main" val="20841491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Swim Lane Diagrams – Order to Cash (O2C)</a:t>
            </a:r>
          </a:p>
        </p:txBody>
      </p:sp>
      <p:sp>
        <p:nvSpPr>
          <p:cNvPr id="10" name="Rectangle 9"/>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
        <p:nvSpPr>
          <p:cNvPr id="24" name="Text Placeholder 1"/>
          <p:cNvSpPr>
            <a:spLocks noGrp="1"/>
          </p:cNvSpPr>
          <p:nvPr>
            <p:ph type="body" idx="1"/>
          </p:nvPr>
        </p:nvSpPr>
        <p:spPr>
          <a:xfrm>
            <a:off x="329972" y="1295551"/>
            <a:ext cx="11328628" cy="4658682"/>
          </a:xfrm>
        </p:spPr>
        <p:txBody>
          <a:bodyPr/>
          <a:lstStyle/>
          <a:p>
            <a:pPr marL="50800" indent="0" algn="just">
              <a:buNone/>
            </a:pPr>
            <a:r>
              <a:rPr lang="en-US" sz="1950" dirty="0"/>
              <a:t>…Once the people in the warehouse pick the order, the people in Accounting have to make sure that the customer actually has enough credit to cover the order. Since the people in Sales use a credit report that is generated on Monday morning, there is a chance that the information on the credit report is old. If the customer doesn’t have enough available credit then Accounting notifies Sales who then notifies the customer who can then choose to update or cancel their order. If the customer has enough available credit then their available credit is reduced by the total cost of the order and the warehouse is notified and they pack and ship the order. As soon as the order is shipped the people in the warehouse notify accounting and accounting generates and sends the invoice to the customer. When the customer pays the invoice the people in Accounting increase the customer’s available credit by the amount of the payment, they post the payment and we’re done.</a:t>
            </a:r>
          </a:p>
        </p:txBody>
      </p:sp>
    </p:spTree>
    <p:extLst>
      <p:ext uri="{BB962C8B-B14F-4D97-AF65-F5344CB8AC3E}">
        <p14:creationId xmlns:p14="http://schemas.microsoft.com/office/powerpoint/2010/main" val="4139182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endParaRPr lang="en-US" dirty="0"/>
          </a:p>
          <a:p>
            <a:endParaRPr lang="en-US" dirty="0"/>
          </a:p>
          <a:p>
            <a:endParaRPr lang="en-US" dirty="0"/>
          </a:p>
          <a:p>
            <a:r>
              <a:rPr lang="en-US" dirty="0"/>
              <a:t>Overview &amp; Startup</a:t>
            </a:r>
          </a:p>
        </p:txBody>
      </p:sp>
      <p:sp>
        <p:nvSpPr>
          <p:cNvPr id="5" name="Title 4"/>
          <p:cNvSpPr>
            <a:spLocks noGrp="1"/>
          </p:cNvSpPr>
          <p:nvPr>
            <p:ph type="ctrTitle"/>
          </p:nvPr>
        </p:nvSpPr>
        <p:spPr>
          <a:xfrm>
            <a:off x="997556" y="2236826"/>
            <a:ext cx="10196770" cy="1578300"/>
          </a:xfrm>
        </p:spPr>
        <p:txBody>
          <a:bodyPr/>
          <a:lstStyle/>
          <a:p>
            <a:r>
              <a:rPr lang="en-US" dirty="0"/>
              <a:t>The Max Labs           Project</a:t>
            </a:r>
            <a:br>
              <a:rPr lang="en-US" dirty="0"/>
            </a:br>
            <a:br>
              <a:rPr lang="en-US" dirty="0"/>
            </a:br>
            <a:endParaRPr lang="en-US" dirty="0"/>
          </a:p>
        </p:txBody>
      </p:sp>
      <p:pic>
        <p:nvPicPr>
          <p:cNvPr id="4" name="Picture 3"/>
          <p:cNvPicPr>
            <a:picLocks noChangeAspect="1"/>
          </p:cNvPicPr>
          <p:nvPr/>
        </p:nvPicPr>
        <p:blipFill>
          <a:blip r:embed="rId3"/>
          <a:stretch>
            <a:fillRect/>
          </a:stretch>
        </p:blipFill>
        <p:spPr>
          <a:xfrm>
            <a:off x="6264323" y="313078"/>
            <a:ext cx="2060811" cy="2060811"/>
          </a:xfrm>
          <a:prstGeom prst="rect">
            <a:avLst/>
          </a:prstGeom>
        </p:spPr>
      </p:pic>
      <p:pic>
        <p:nvPicPr>
          <p:cNvPr id="3" name="Picture 2"/>
          <p:cNvPicPr>
            <a:picLocks noChangeAspect="1"/>
          </p:cNvPicPr>
          <p:nvPr/>
        </p:nvPicPr>
        <p:blipFill>
          <a:blip r:embed="rId4"/>
          <a:stretch>
            <a:fillRect/>
          </a:stretch>
        </p:blipFill>
        <p:spPr>
          <a:xfrm>
            <a:off x="3131639" y="2317023"/>
            <a:ext cx="5928604" cy="334177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Rectangle 7"/>
          <p:cNvSpPr/>
          <p:nvPr/>
        </p:nvSpPr>
        <p:spPr>
          <a:xfrm>
            <a:off x="3293314" y="6611779"/>
            <a:ext cx="5605253" cy="246221"/>
          </a:xfrm>
          <a:prstGeom prst="rect">
            <a:avLst/>
          </a:prstGeom>
        </p:spPr>
        <p:txBody>
          <a:bodyPr wrap="square">
            <a:spAutoFit/>
          </a:bodyPr>
          <a:lstStyle/>
          <a:p>
            <a:pPr algn="ctr"/>
            <a:r>
              <a:rPr lang="en-US" sz="1000" dirty="0">
                <a:solidFill>
                  <a:schemeClr val="bg1"/>
                </a:solidFill>
              </a:rPr>
              <a:t>Source: https://www.salesforce.com/</a:t>
            </a:r>
          </a:p>
        </p:txBody>
      </p:sp>
    </p:spTree>
    <p:extLst>
      <p:ext uri="{BB962C8B-B14F-4D97-AF65-F5344CB8AC3E}">
        <p14:creationId xmlns:p14="http://schemas.microsoft.com/office/powerpoint/2010/main" val="18634160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131" y="57150"/>
            <a:ext cx="10713719" cy="6647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802798" y="4576922"/>
            <a:ext cx="4555440" cy="1126462"/>
          </a:xfrm>
          <a:prstGeom prst="rect">
            <a:avLst/>
          </a:prstGeom>
          <a:noFill/>
        </p:spPr>
        <p:txBody>
          <a:bodyPr wrap="square" rtlCol="0">
            <a:spAutoFit/>
          </a:bodyPr>
          <a:lstStyle/>
          <a:p>
            <a:r>
              <a:rPr lang="en-US" sz="1680" dirty="0">
                <a:solidFill>
                  <a:srgbClr val="FF0000"/>
                </a:solidFill>
              </a:rPr>
              <a:t>What pieces of information do I need to take, check, ship and bill the customer for this order?</a:t>
            </a:r>
          </a:p>
          <a:p>
            <a:endParaRPr lang="en-US" sz="1680" dirty="0">
              <a:solidFill>
                <a:srgbClr val="FF0000"/>
              </a:solidFill>
            </a:endParaRPr>
          </a:p>
        </p:txBody>
      </p:sp>
      <p:sp>
        <p:nvSpPr>
          <p:cNvPr id="3" name="Oval 2"/>
          <p:cNvSpPr/>
          <p:nvPr/>
        </p:nvSpPr>
        <p:spPr>
          <a:xfrm>
            <a:off x="369570" y="888952"/>
            <a:ext cx="337440" cy="9183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0" dirty="0"/>
          </a:p>
        </p:txBody>
      </p:sp>
      <p:sp>
        <p:nvSpPr>
          <p:cNvPr id="5" name="Oval 4"/>
          <p:cNvSpPr/>
          <p:nvPr/>
        </p:nvSpPr>
        <p:spPr>
          <a:xfrm>
            <a:off x="369570" y="2176472"/>
            <a:ext cx="337440" cy="9183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0" dirty="0"/>
          </a:p>
        </p:txBody>
      </p:sp>
      <p:sp>
        <p:nvSpPr>
          <p:cNvPr id="6" name="Oval 5"/>
          <p:cNvSpPr/>
          <p:nvPr/>
        </p:nvSpPr>
        <p:spPr>
          <a:xfrm>
            <a:off x="1389790" y="2224089"/>
            <a:ext cx="1096680" cy="7513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0" dirty="0"/>
          </a:p>
        </p:txBody>
      </p:sp>
      <p:sp>
        <p:nvSpPr>
          <p:cNvPr id="7" name="Oval 6"/>
          <p:cNvSpPr/>
          <p:nvPr/>
        </p:nvSpPr>
        <p:spPr>
          <a:xfrm>
            <a:off x="6453352" y="5969875"/>
            <a:ext cx="2280745" cy="31544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0" dirty="0"/>
          </a:p>
        </p:txBody>
      </p:sp>
      <p:sp>
        <p:nvSpPr>
          <p:cNvPr id="8" name="Oval 7"/>
          <p:cNvSpPr/>
          <p:nvPr/>
        </p:nvSpPr>
        <p:spPr>
          <a:xfrm>
            <a:off x="2871033" y="2351108"/>
            <a:ext cx="674880" cy="5009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0" dirty="0"/>
          </a:p>
        </p:txBody>
      </p:sp>
      <p:sp>
        <p:nvSpPr>
          <p:cNvPr id="9" name="Oval 8"/>
          <p:cNvSpPr/>
          <p:nvPr/>
        </p:nvSpPr>
        <p:spPr>
          <a:xfrm>
            <a:off x="6789683" y="6232770"/>
            <a:ext cx="1518582" cy="2463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0" dirty="0"/>
          </a:p>
        </p:txBody>
      </p:sp>
      <p:sp>
        <p:nvSpPr>
          <p:cNvPr id="10" name="Oval 9"/>
          <p:cNvSpPr/>
          <p:nvPr/>
        </p:nvSpPr>
        <p:spPr>
          <a:xfrm>
            <a:off x="4067112" y="2351109"/>
            <a:ext cx="674880" cy="5009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0" dirty="0"/>
          </a:p>
        </p:txBody>
      </p:sp>
      <p:sp>
        <p:nvSpPr>
          <p:cNvPr id="11" name="Oval 10"/>
          <p:cNvSpPr/>
          <p:nvPr/>
        </p:nvSpPr>
        <p:spPr>
          <a:xfrm>
            <a:off x="5258510" y="3745691"/>
            <a:ext cx="927960" cy="3339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0" dirty="0"/>
          </a:p>
        </p:txBody>
      </p:sp>
      <p:sp>
        <p:nvSpPr>
          <p:cNvPr id="12" name="Oval 11"/>
          <p:cNvSpPr/>
          <p:nvPr/>
        </p:nvSpPr>
        <p:spPr>
          <a:xfrm>
            <a:off x="5358238" y="4880897"/>
            <a:ext cx="674880" cy="5009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0" dirty="0"/>
          </a:p>
        </p:txBody>
      </p:sp>
      <p:sp>
        <p:nvSpPr>
          <p:cNvPr id="13" name="Oval 12"/>
          <p:cNvSpPr/>
          <p:nvPr/>
        </p:nvSpPr>
        <p:spPr>
          <a:xfrm>
            <a:off x="7993810" y="4880897"/>
            <a:ext cx="927960" cy="5009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0" dirty="0"/>
          </a:p>
        </p:txBody>
      </p:sp>
      <p:sp>
        <p:nvSpPr>
          <p:cNvPr id="14" name="Oval 13"/>
          <p:cNvSpPr/>
          <p:nvPr/>
        </p:nvSpPr>
        <p:spPr>
          <a:xfrm>
            <a:off x="9439467" y="4880897"/>
            <a:ext cx="759240" cy="5009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0" dirty="0"/>
          </a:p>
        </p:txBody>
      </p:sp>
      <p:sp>
        <p:nvSpPr>
          <p:cNvPr id="20" name="Rectangle 19"/>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Tree>
    <p:extLst>
      <p:ext uri="{BB962C8B-B14F-4D97-AF65-F5344CB8AC3E}">
        <p14:creationId xmlns:p14="http://schemas.microsoft.com/office/powerpoint/2010/main" val="3707022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ppt_x"/>
                                          </p:val>
                                        </p:tav>
                                        <p:tav tm="100000">
                                          <p:val>
                                            <p:strVal val="#ppt_x"/>
                                          </p:val>
                                        </p:tav>
                                      </p:tavLst>
                                    </p:anim>
                                    <p:anim calcmode="lin" valueType="num">
                                      <p:cBhvr additive="base">
                                        <p:cTn id="6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pic>
        <p:nvPicPr>
          <p:cNvPr id="13" name="Picture 12"/>
          <p:cNvPicPr>
            <a:picLocks noChangeAspect="1"/>
          </p:cNvPicPr>
          <p:nvPr/>
        </p:nvPicPr>
        <p:blipFill>
          <a:blip r:embed="rId3"/>
          <a:stretch>
            <a:fillRect/>
          </a:stretch>
        </p:blipFill>
        <p:spPr>
          <a:xfrm>
            <a:off x="4820652" y="215756"/>
            <a:ext cx="9067800" cy="7041689"/>
          </a:xfrm>
          <a:prstGeom prst="rect">
            <a:avLst/>
          </a:prstGeom>
        </p:spPr>
      </p:pic>
      <p:sp>
        <p:nvSpPr>
          <p:cNvPr id="14" name="TextBox 13"/>
          <p:cNvSpPr txBox="1"/>
          <p:nvPr/>
        </p:nvSpPr>
        <p:spPr>
          <a:xfrm>
            <a:off x="329972" y="2532650"/>
            <a:ext cx="4254827" cy="1446550"/>
          </a:xfrm>
          <a:prstGeom prst="rect">
            <a:avLst/>
          </a:prstGeom>
          <a:noFill/>
        </p:spPr>
        <p:txBody>
          <a:bodyPr wrap="square" rtlCol="0">
            <a:spAutoFit/>
          </a:bodyPr>
          <a:lstStyle/>
          <a:p>
            <a:pPr marL="342900" indent="-342900">
              <a:buClr>
                <a:srgbClr val="A41E35"/>
              </a:buClr>
              <a:buFont typeface="Arial" panose="020B0604020202020204" pitchFamily="34" charset="0"/>
              <a:buChar char="•"/>
            </a:pPr>
            <a:r>
              <a:rPr lang="en-US" sz="2200" dirty="0">
                <a:latin typeface="Arial Narrow" panose="020B0606020202030204" pitchFamily="34" charset="0"/>
              </a:rPr>
              <a:t>Relationship, i.e. verb is written on the arrow</a:t>
            </a:r>
          </a:p>
          <a:p>
            <a:pPr marL="342900" indent="-342900">
              <a:buClr>
                <a:srgbClr val="A41E35"/>
              </a:buClr>
              <a:buFont typeface="Arial" panose="020B0604020202020204" pitchFamily="34" charset="0"/>
              <a:buChar char="•"/>
            </a:pPr>
            <a:r>
              <a:rPr lang="en-US" sz="2200" dirty="0">
                <a:latin typeface="Arial Narrow" panose="020B0606020202030204" pitchFamily="34" charset="0"/>
              </a:rPr>
              <a:t>Entity listed at the top of the table</a:t>
            </a:r>
          </a:p>
          <a:p>
            <a:pPr marL="342900" indent="-342900">
              <a:buClr>
                <a:srgbClr val="A41E35"/>
              </a:buClr>
              <a:buFont typeface="Arial" panose="020B0604020202020204" pitchFamily="34" charset="0"/>
              <a:buChar char="•"/>
            </a:pPr>
            <a:r>
              <a:rPr lang="en-US" sz="2200" dirty="0">
                <a:latin typeface="Arial Narrow" panose="020B0606020202030204" pitchFamily="34" charset="0"/>
              </a:rPr>
              <a:t>Attributes are listed under the entity</a:t>
            </a:r>
          </a:p>
        </p:txBody>
      </p:sp>
      <p:sp>
        <p:nvSpPr>
          <p:cNvPr id="15" name="TextBox 14"/>
          <p:cNvSpPr txBox="1"/>
          <p:nvPr/>
        </p:nvSpPr>
        <p:spPr>
          <a:xfrm>
            <a:off x="219234" y="4645651"/>
            <a:ext cx="4365565" cy="769441"/>
          </a:xfrm>
          <a:prstGeom prst="rect">
            <a:avLst/>
          </a:prstGeom>
          <a:noFill/>
        </p:spPr>
        <p:txBody>
          <a:bodyPr wrap="square" rtlCol="0">
            <a:spAutoFit/>
          </a:bodyPr>
          <a:lstStyle/>
          <a:p>
            <a:r>
              <a:rPr lang="en-US" sz="2200" dirty="0">
                <a:latin typeface="Arial Narrow" panose="020B0606020202030204" pitchFamily="34" charset="0"/>
              </a:rPr>
              <a:t>Legend : </a:t>
            </a:r>
          </a:p>
          <a:p>
            <a:pPr marL="285750" indent="-285750">
              <a:buFont typeface="Arial" panose="020B0604020202020204" pitchFamily="34" charset="0"/>
              <a:buChar char="•"/>
            </a:pPr>
            <a:r>
              <a:rPr lang="en-US" sz="2200" dirty="0">
                <a:latin typeface="Arial Narrow" panose="020B0606020202030204" pitchFamily="34" charset="0"/>
              </a:rPr>
              <a:t>PK : Primary Key</a:t>
            </a:r>
          </a:p>
        </p:txBody>
      </p:sp>
      <p:cxnSp>
        <p:nvCxnSpPr>
          <p:cNvPr id="16" name="Straight Arrow Connector 15">
            <a:extLst>
              <a:ext uri="{FF2B5EF4-FFF2-40B4-BE49-F238E27FC236}">
                <a16:creationId xmlns:a16="http://schemas.microsoft.com/office/drawing/2014/main" id="{82C5F648-D648-4E16-AB68-B3B8A3C72427}"/>
              </a:ext>
            </a:extLst>
          </p:cNvPr>
          <p:cNvCxnSpPr>
            <a:cxnSpLocks/>
          </p:cNvCxnSpPr>
          <p:nvPr/>
        </p:nvCxnSpPr>
        <p:spPr>
          <a:xfrm>
            <a:off x="9901163" y="388229"/>
            <a:ext cx="228600" cy="0"/>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9A0AC3A-006C-47C9-9228-F2522BD7000A}"/>
              </a:ext>
            </a:extLst>
          </p:cNvPr>
          <p:cNvCxnSpPr>
            <a:cxnSpLocks/>
          </p:cNvCxnSpPr>
          <p:nvPr/>
        </p:nvCxnSpPr>
        <p:spPr>
          <a:xfrm>
            <a:off x="9728791" y="1238693"/>
            <a:ext cx="400972" cy="38808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D82C66D3-FC89-4196-B510-7D60F4035A87}"/>
              </a:ext>
            </a:extLst>
          </p:cNvPr>
          <p:cNvCxnSpPr>
            <a:cxnSpLocks/>
          </p:cNvCxnSpPr>
          <p:nvPr/>
        </p:nvCxnSpPr>
        <p:spPr>
          <a:xfrm flipH="1">
            <a:off x="6796539" y="2206256"/>
            <a:ext cx="66778" cy="239232"/>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45096AC-9983-4947-9272-260F7CBA5E9A}"/>
              </a:ext>
            </a:extLst>
          </p:cNvPr>
          <p:cNvCxnSpPr>
            <a:cxnSpLocks/>
          </p:cNvCxnSpPr>
          <p:nvPr/>
        </p:nvCxnSpPr>
        <p:spPr>
          <a:xfrm>
            <a:off x="5805276" y="2157624"/>
            <a:ext cx="0" cy="184321"/>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4A81419-672D-4C5B-8F4D-013BCBEDE7E5}"/>
              </a:ext>
            </a:extLst>
          </p:cNvPr>
          <p:cNvCxnSpPr>
            <a:cxnSpLocks/>
          </p:cNvCxnSpPr>
          <p:nvPr/>
        </p:nvCxnSpPr>
        <p:spPr>
          <a:xfrm>
            <a:off x="7097233" y="2532650"/>
            <a:ext cx="228600" cy="401936"/>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F45BEA6A-1242-427F-A06D-52146ADF0677}"/>
              </a:ext>
            </a:extLst>
          </p:cNvPr>
          <p:cNvCxnSpPr>
            <a:cxnSpLocks/>
          </p:cNvCxnSpPr>
          <p:nvPr/>
        </p:nvCxnSpPr>
        <p:spPr>
          <a:xfrm flipH="1" flipV="1">
            <a:off x="6801855" y="2532650"/>
            <a:ext cx="109308" cy="582690"/>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3B5C9556-0885-4819-A38F-C832956DCA07}"/>
              </a:ext>
            </a:extLst>
          </p:cNvPr>
          <p:cNvCxnSpPr>
            <a:cxnSpLocks/>
          </p:cNvCxnSpPr>
          <p:nvPr/>
        </p:nvCxnSpPr>
        <p:spPr>
          <a:xfrm flipH="1" flipV="1">
            <a:off x="6687552" y="1710397"/>
            <a:ext cx="260825" cy="97138"/>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F97F1567-B36C-4C11-B4E6-AFEAE8B4FBFE}"/>
              </a:ext>
            </a:extLst>
          </p:cNvPr>
          <p:cNvCxnSpPr>
            <a:cxnSpLocks/>
          </p:cNvCxnSpPr>
          <p:nvPr/>
        </p:nvCxnSpPr>
        <p:spPr>
          <a:xfrm flipV="1">
            <a:off x="9819167" y="5103629"/>
            <a:ext cx="310596" cy="143538"/>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4" name="Title 2"/>
          <p:cNvSpPr>
            <a:spLocks noGrp="1"/>
          </p:cNvSpPr>
          <p:nvPr>
            <p:ph type="title"/>
          </p:nvPr>
        </p:nvSpPr>
        <p:spPr>
          <a:xfrm>
            <a:off x="329972" y="556896"/>
            <a:ext cx="11862028" cy="1145222"/>
          </a:xfrm>
        </p:spPr>
        <p:txBody>
          <a:bodyPr/>
          <a:lstStyle/>
          <a:p>
            <a:r>
              <a:rPr lang="en-US" dirty="0"/>
              <a:t>ERD: </a:t>
            </a:r>
            <a:r>
              <a:rPr lang="en-US" dirty="0">
                <a:solidFill>
                  <a:srgbClr val="A41E35"/>
                </a:solidFill>
              </a:rPr>
              <a:t>tables</a:t>
            </a:r>
            <a:endParaRPr lang="en-US" sz="2800" dirty="0">
              <a:solidFill>
                <a:srgbClr val="A41E35"/>
              </a:solidFill>
            </a:endParaRPr>
          </a:p>
        </p:txBody>
      </p:sp>
    </p:spTree>
    <p:extLst>
      <p:ext uri="{BB962C8B-B14F-4D97-AF65-F5344CB8AC3E}">
        <p14:creationId xmlns:p14="http://schemas.microsoft.com/office/powerpoint/2010/main" val="160827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6"/>
          <p:cNvSpPr txBox="1">
            <a:spLocks noGrp="1"/>
          </p:cNvSpPr>
          <p:nvPr>
            <p:ph type="ctrTitle"/>
          </p:nvPr>
        </p:nvSpPr>
        <p:spPr>
          <a:xfrm>
            <a:off x="2643849" y="2359971"/>
            <a:ext cx="6904182" cy="1578300"/>
          </a:xfrm>
          <a:prstGeom prst="rect">
            <a:avLst/>
          </a:prstGeom>
          <a:noFill/>
          <a:ln>
            <a:noFill/>
          </a:ln>
        </p:spPr>
        <p:txBody>
          <a:bodyPr spcFirstLastPara="1" wrap="square" lIns="91425" tIns="45700" rIns="91425" bIns="45700" anchor="b" anchorCtr="0">
            <a:noAutofit/>
          </a:bodyPr>
          <a:lstStyle/>
          <a:p>
            <a:pPr lvl="0"/>
            <a:r>
              <a:rPr lang="en-US" dirty="0"/>
              <a:t>Information Systems in Organizations</a:t>
            </a:r>
            <a:endParaRPr dirty="0"/>
          </a:p>
        </p:txBody>
      </p:sp>
      <p:sp>
        <p:nvSpPr>
          <p:cNvPr id="104" name="Google Shape;104;p16"/>
          <p:cNvSpPr txBox="1">
            <a:spLocks noGrp="1"/>
          </p:cNvSpPr>
          <p:nvPr>
            <p:ph type="subTitle" idx="1"/>
          </p:nvPr>
        </p:nvSpPr>
        <p:spPr>
          <a:xfrm>
            <a:off x="605791" y="4367848"/>
            <a:ext cx="10980300" cy="8274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A41E35"/>
              </a:buClr>
              <a:buSzPts val="2500"/>
              <a:buFont typeface="Arial"/>
              <a:buNone/>
            </a:pPr>
            <a:r>
              <a:rPr lang="en-US" dirty="0"/>
              <a:t>Entity Relationship Diagrams - 1</a:t>
            </a:r>
          </a:p>
          <a:p>
            <a:pPr marL="0" marR="0" lvl="0" indent="0" algn="ctr" rtl="0">
              <a:lnSpc>
                <a:spcPct val="90000"/>
              </a:lnSpc>
              <a:spcBef>
                <a:spcPts val="0"/>
              </a:spcBef>
              <a:spcAft>
                <a:spcPts val="0"/>
              </a:spcAft>
              <a:buClr>
                <a:srgbClr val="A41E35"/>
              </a:buClr>
              <a:buSzPts val="2500"/>
              <a:buFont typeface="Arial"/>
              <a:buNone/>
            </a:pPr>
            <a:r>
              <a:rPr lang="en-US" dirty="0"/>
              <a:t>In-Class Activity</a:t>
            </a:r>
            <a:endParaRPr dirty="0"/>
          </a:p>
        </p:txBody>
      </p:sp>
      <p:cxnSp>
        <p:nvCxnSpPr>
          <p:cNvPr id="105" name="Google Shape;105;p16"/>
          <p:cNvCxnSpPr/>
          <p:nvPr/>
        </p:nvCxnSpPr>
        <p:spPr>
          <a:xfrm>
            <a:off x="5433060" y="4081463"/>
            <a:ext cx="1325880" cy="0"/>
          </a:xfrm>
          <a:prstGeom prst="straightConnector1">
            <a:avLst/>
          </a:prstGeom>
          <a:noFill/>
          <a:ln w="63500" cap="flat" cmpd="sng">
            <a:solidFill>
              <a:schemeClr val="lt1"/>
            </a:solidFill>
            <a:prstDash val="solid"/>
            <a:miter lim="800000"/>
            <a:headEnd type="none" w="sm" len="sm"/>
            <a:tailEnd type="none" w="sm" len="sm"/>
          </a:ln>
        </p:spPr>
      </p:cxnSp>
      <p:sp>
        <p:nvSpPr>
          <p:cNvPr id="7" name="Rectangle 6"/>
          <p:cNvSpPr/>
          <p:nvPr/>
        </p:nvSpPr>
        <p:spPr>
          <a:xfrm>
            <a:off x="5172304" y="5264722"/>
            <a:ext cx="1847272" cy="107141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 Black" panose="020B0A04020102020204" pitchFamily="34" charset="0"/>
              </a:rPr>
              <a:t>F</a:t>
            </a:r>
            <a:r>
              <a:rPr lang="en-US" sz="3600" b="1" dirty="0">
                <a:solidFill>
                  <a:srgbClr val="C00000"/>
                </a:solidFill>
                <a:latin typeface="Arial Black" panose="020B0A04020102020204" pitchFamily="34" charset="0"/>
              </a:rPr>
              <a:t>O</a:t>
            </a:r>
            <a:r>
              <a:rPr lang="en-US" sz="3600" b="1" dirty="0">
                <a:latin typeface="Arial Black" panose="020B0A04020102020204" pitchFamily="34" charset="0"/>
              </a:rPr>
              <a:t>X</a:t>
            </a:r>
          </a:p>
          <a:p>
            <a:pPr algn="ctr"/>
            <a:r>
              <a:rPr lang="en-US" sz="3600" b="1" dirty="0">
                <a:latin typeface="Arial Black" panose="020B0A04020102020204" pitchFamily="34" charset="0"/>
              </a:rPr>
              <a:t>MIS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6"/>
          <p:cNvSpPr txBox="1">
            <a:spLocks noGrp="1"/>
          </p:cNvSpPr>
          <p:nvPr>
            <p:ph type="ctrTitle"/>
          </p:nvPr>
        </p:nvSpPr>
        <p:spPr>
          <a:xfrm>
            <a:off x="2643849" y="2359971"/>
            <a:ext cx="6904182" cy="1578300"/>
          </a:xfrm>
          <a:prstGeom prst="rect">
            <a:avLst/>
          </a:prstGeom>
          <a:noFill/>
          <a:ln>
            <a:noFill/>
          </a:ln>
        </p:spPr>
        <p:txBody>
          <a:bodyPr spcFirstLastPara="1" wrap="square" lIns="91425" tIns="45700" rIns="91425" bIns="45700" anchor="b" anchorCtr="0">
            <a:noAutofit/>
          </a:bodyPr>
          <a:lstStyle/>
          <a:p>
            <a:pPr lvl="0"/>
            <a:r>
              <a:rPr lang="en-US" dirty="0"/>
              <a:t>Information Systems in Organizations</a:t>
            </a:r>
            <a:endParaRPr dirty="0"/>
          </a:p>
        </p:txBody>
      </p:sp>
      <p:sp>
        <p:nvSpPr>
          <p:cNvPr id="104" name="Google Shape;104;p16"/>
          <p:cNvSpPr txBox="1">
            <a:spLocks noGrp="1"/>
          </p:cNvSpPr>
          <p:nvPr>
            <p:ph type="subTitle" idx="1"/>
          </p:nvPr>
        </p:nvSpPr>
        <p:spPr>
          <a:xfrm>
            <a:off x="605791" y="4367848"/>
            <a:ext cx="10980300" cy="8274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A41E35"/>
              </a:buClr>
              <a:buSzPts val="2500"/>
              <a:buFont typeface="Arial"/>
              <a:buNone/>
            </a:pPr>
            <a:r>
              <a:rPr lang="en-US" dirty="0"/>
              <a:t>Entity Relationship Diagrams - 2</a:t>
            </a:r>
          </a:p>
          <a:p>
            <a:pPr marL="0" marR="0" lvl="0" indent="0" algn="ctr" rtl="0">
              <a:lnSpc>
                <a:spcPct val="90000"/>
              </a:lnSpc>
              <a:spcBef>
                <a:spcPts val="0"/>
              </a:spcBef>
              <a:spcAft>
                <a:spcPts val="0"/>
              </a:spcAft>
              <a:buClr>
                <a:srgbClr val="A41E35"/>
              </a:buClr>
              <a:buSzPts val="2500"/>
              <a:buFont typeface="Arial"/>
              <a:buNone/>
            </a:pPr>
            <a:r>
              <a:rPr lang="en-US" dirty="0"/>
              <a:t>In-Class Activity</a:t>
            </a:r>
            <a:endParaRPr dirty="0"/>
          </a:p>
        </p:txBody>
      </p:sp>
      <p:cxnSp>
        <p:nvCxnSpPr>
          <p:cNvPr id="105" name="Google Shape;105;p16"/>
          <p:cNvCxnSpPr/>
          <p:nvPr/>
        </p:nvCxnSpPr>
        <p:spPr>
          <a:xfrm>
            <a:off x="5433060" y="4081463"/>
            <a:ext cx="1325880" cy="0"/>
          </a:xfrm>
          <a:prstGeom prst="straightConnector1">
            <a:avLst/>
          </a:prstGeom>
          <a:noFill/>
          <a:ln w="63500" cap="flat" cmpd="sng">
            <a:solidFill>
              <a:schemeClr val="lt1"/>
            </a:solidFill>
            <a:prstDash val="solid"/>
            <a:miter lim="800000"/>
            <a:headEnd type="none" w="sm" len="sm"/>
            <a:tailEnd type="none" w="sm" len="sm"/>
          </a:ln>
        </p:spPr>
      </p:cxnSp>
      <p:sp>
        <p:nvSpPr>
          <p:cNvPr id="7" name="Rectangle 6"/>
          <p:cNvSpPr/>
          <p:nvPr/>
        </p:nvSpPr>
        <p:spPr>
          <a:xfrm>
            <a:off x="5172304" y="5264722"/>
            <a:ext cx="1847272" cy="107141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 Black" panose="020B0A04020102020204" pitchFamily="34" charset="0"/>
              </a:rPr>
              <a:t>F</a:t>
            </a:r>
            <a:r>
              <a:rPr lang="en-US" sz="3600" b="1" dirty="0">
                <a:solidFill>
                  <a:srgbClr val="C00000"/>
                </a:solidFill>
                <a:latin typeface="Arial Black" panose="020B0A04020102020204" pitchFamily="34" charset="0"/>
              </a:rPr>
              <a:t>O</a:t>
            </a:r>
            <a:r>
              <a:rPr lang="en-US" sz="3600" b="1" dirty="0">
                <a:latin typeface="Arial Black" panose="020B0A04020102020204" pitchFamily="34" charset="0"/>
              </a:rPr>
              <a:t>X</a:t>
            </a:r>
          </a:p>
          <a:p>
            <a:pPr algn="ctr"/>
            <a:r>
              <a:rPr lang="en-US" sz="3600" b="1" dirty="0">
                <a:latin typeface="Arial Black" panose="020B0A04020102020204" pitchFamily="34" charset="0"/>
              </a:rPr>
              <a:t>MIS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29972" y="1200150"/>
            <a:ext cx="11688312" cy="4919278"/>
          </a:xfrm>
        </p:spPr>
        <p:txBody>
          <a:bodyPr/>
          <a:lstStyle/>
          <a:p>
            <a:pPr marL="50800" indent="0">
              <a:buNone/>
            </a:pPr>
            <a:r>
              <a:rPr lang="en-US" dirty="0"/>
              <a:t>What:</a:t>
            </a:r>
          </a:p>
          <a:p>
            <a:r>
              <a:rPr lang="en-US" dirty="0"/>
              <a:t>Construct a more complex entity relationship diagram from provided story</a:t>
            </a:r>
          </a:p>
          <a:p>
            <a:pPr marL="50800" indent="0">
              <a:buNone/>
            </a:pPr>
            <a:r>
              <a:rPr lang="en-US" dirty="0"/>
              <a:t>Why:</a:t>
            </a:r>
          </a:p>
          <a:p>
            <a:r>
              <a:rPr lang="en-US" dirty="0"/>
              <a:t>ERDs model the information required for a process</a:t>
            </a:r>
          </a:p>
          <a:p>
            <a:r>
              <a:rPr lang="en-US" dirty="0"/>
              <a:t>ERDs supplement swim lane diagrams and complete a bigger picture</a:t>
            </a:r>
          </a:p>
          <a:p>
            <a:endParaRPr lang="en-US" dirty="0"/>
          </a:p>
        </p:txBody>
      </p:sp>
      <p:sp>
        <p:nvSpPr>
          <p:cNvPr id="3" name="Title 2"/>
          <p:cNvSpPr>
            <a:spLocks noGrp="1"/>
          </p:cNvSpPr>
          <p:nvPr>
            <p:ph type="title"/>
          </p:nvPr>
        </p:nvSpPr>
        <p:spPr>
          <a:xfrm>
            <a:off x="329972" y="556896"/>
            <a:ext cx="11862028" cy="1145222"/>
          </a:xfrm>
        </p:spPr>
        <p:txBody>
          <a:bodyPr/>
          <a:lstStyle/>
          <a:p>
            <a:r>
              <a:rPr lang="en-US" dirty="0"/>
              <a:t>Entity Relationship Diagrams - 2</a:t>
            </a:r>
          </a:p>
        </p:txBody>
      </p:sp>
      <p:sp>
        <p:nvSpPr>
          <p:cNvPr id="10" name="Rectangle 9"/>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FFFFFF"/>
                </a:solidFill>
                <a:effectLst/>
                <a:uLnTx/>
                <a:uFillTx/>
                <a:latin typeface="Arial Black" panose="020B0A04020102020204" pitchFamily="34" charset="0"/>
                <a:ea typeface="+mn-ea"/>
                <a:cs typeface="+mn-cs"/>
                <a:sym typeface="Arial"/>
              </a:rPr>
              <a:t>F</a:t>
            </a:r>
            <a:r>
              <a:rPr kumimoji="0" lang="en-US" sz="1200" b="1" i="0" u="none" strike="noStrike" kern="0" cap="none" spc="0" normalizeH="0" baseline="0" noProof="0" dirty="0">
                <a:ln>
                  <a:noFill/>
                </a:ln>
                <a:solidFill>
                  <a:srgbClr val="C00000"/>
                </a:solidFill>
                <a:effectLst/>
                <a:uLnTx/>
                <a:uFillTx/>
                <a:latin typeface="Arial Black" panose="020B0A04020102020204" pitchFamily="34" charset="0"/>
                <a:ea typeface="+mn-ea"/>
                <a:cs typeface="+mn-cs"/>
                <a:sym typeface="Arial"/>
              </a:rPr>
              <a:t>O</a:t>
            </a:r>
            <a:r>
              <a:rPr kumimoji="0" lang="en-US" sz="1200" b="1" i="0" u="none" strike="noStrike" kern="0" cap="none" spc="0" normalizeH="0" baseline="0" noProof="0" dirty="0">
                <a:ln>
                  <a:noFill/>
                </a:ln>
                <a:solidFill>
                  <a:srgbClr val="FFFFFF"/>
                </a:solidFill>
                <a:effectLst/>
                <a:uLnTx/>
                <a:uFillTx/>
                <a:latin typeface="Arial Black" panose="020B0A04020102020204" pitchFamily="34" charset="0"/>
                <a:ea typeface="+mn-ea"/>
                <a:cs typeface="+mn-cs"/>
                <a:sym typeface="Arial"/>
              </a:rPr>
              <a:t>X</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FFFFFF"/>
                </a:solidFill>
                <a:effectLst/>
                <a:uLnTx/>
                <a:uFillTx/>
                <a:latin typeface="Arial Black" panose="020B0A04020102020204" pitchFamily="34" charset="0"/>
                <a:ea typeface="+mn-ea"/>
                <a:cs typeface="+mn-cs"/>
                <a:sym typeface="Arial"/>
              </a:rPr>
              <a:t>MIS</a:t>
            </a:r>
          </a:p>
        </p:txBody>
      </p:sp>
    </p:spTree>
    <p:extLst>
      <p:ext uri="{BB962C8B-B14F-4D97-AF65-F5344CB8AC3E}">
        <p14:creationId xmlns:p14="http://schemas.microsoft.com/office/powerpoint/2010/main" val="3687485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subTitle" idx="1"/>
          </p:nvPr>
        </p:nvSpPr>
        <p:spPr>
          <a:xfrm>
            <a:off x="605791" y="4367848"/>
            <a:ext cx="10980300" cy="1578300"/>
          </a:xfrm>
          <a:prstGeom prst="rect">
            <a:avLst/>
          </a:prstGeom>
        </p:spPr>
        <p:txBody>
          <a:bodyPr spcFirstLastPara="1" wrap="square" lIns="91425" tIns="45700" rIns="91425" bIns="45700" anchor="t" anchorCtr="0">
            <a:noAutofit/>
          </a:bodyPr>
          <a:lstStyle/>
          <a:p>
            <a:r>
              <a:rPr lang="en-US" dirty="0"/>
              <a:t>Opens Friday (3/27) at 6PM</a:t>
            </a:r>
          </a:p>
          <a:p>
            <a:r>
              <a:rPr lang="en-US" dirty="0"/>
              <a:t>Close Sunday (3/29) at 6PM</a:t>
            </a:r>
          </a:p>
        </p:txBody>
      </p:sp>
      <p:sp>
        <p:nvSpPr>
          <p:cNvPr id="112" name="Google Shape;112;p17"/>
          <p:cNvSpPr txBox="1">
            <a:spLocks noGrp="1"/>
          </p:cNvSpPr>
          <p:nvPr>
            <p:ph type="ctrTitle"/>
          </p:nvPr>
        </p:nvSpPr>
        <p:spPr>
          <a:xfrm>
            <a:off x="605791" y="2343151"/>
            <a:ext cx="10980300" cy="1578300"/>
          </a:xfrm>
          <a:prstGeom prst="rect">
            <a:avLst/>
          </a:prstGeom>
        </p:spPr>
        <p:txBody>
          <a:bodyPr spcFirstLastPara="1" wrap="square" lIns="91425" tIns="45700" rIns="91425" bIns="45700" anchor="b" anchorCtr="0">
            <a:noAutofit/>
          </a:bodyPr>
          <a:lstStyle/>
          <a:p>
            <a:pPr lvl="0"/>
            <a:r>
              <a:rPr lang="en-US" dirty="0"/>
              <a:t>Exam 1 using </a:t>
            </a:r>
            <a:r>
              <a:rPr lang="en-US" dirty="0" err="1"/>
              <a:t>ProctorU</a:t>
            </a:r>
            <a:endParaRPr dirty="0"/>
          </a:p>
        </p:txBody>
      </p:sp>
    </p:spTree>
    <p:extLst>
      <p:ext uri="{BB962C8B-B14F-4D97-AF65-F5344CB8AC3E}">
        <p14:creationId xmlns:p14="http://schemas.microsoft.com/office/powerpoint/2010/main" val="40664198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29971" y="811450"/>
            <a:ext cx="7034655" cy="4953000"/>
          </a:xfrm>
        </p:spPr>
        <p:txBody>
          <a:bodyPr/>
          <a:lstStyle/>
          <a:p>
            <a:r>
              <a:rPr lang="en-US" sz="2400" dirty="0"/>
              <a:t>Readings, Videos and Lectures (35%)</a:t>
            </a:r>
          </a:p>
          <a:p>
            <a:pPr lvl="1"/>
            <a:r>
              <a:rPr lang="en-US" sz="1800" dirty="0"/>
              <a:t>What is MIS?</a:t>
            </a:r>
          </a:p>
          <a:p>
            <a:pPr lvl="1"/>
            <a:r>
              <a:rPr lang="en-US" sz="1800"/>
              <a:t>Systems Analysis &amp; Systems Architecture</a:t>
            </a:r>
            <a:endParaRPr lang="en-US" sz="1800" dirty="0"/>
          </a:p>
          <a:p>
            <a:pPr lvl="1"/>
            <a:r>
              <a:rPr lang="en-US" sz="1800" dirty="0"/>
              <a:t> Swim Lane Diagrams</a:t>
            </a:r>
          </a:p>
          <a:p>
            <a:pPr lvl="1"/>
            <a:r>
              <a:rPr lang="en-US" sz="1800" dirty="0"/>
              <a:t> ERD</a:t>
            </a:r>
          </a:p>
          <a:p>
            <a:r>
              <a:rPr lang="en-US" sz="2400" dirty="0"/>
              <a:t>Max Labs 1a/1b &amp; 2a 2b (25%)</a:t>
            </a:r>
            <a:endParaRPr lang="en-US" sz="1800" dirty="0"/>
          </a:p>
          <a:p>
            <a:pPr lvl="1"/>
            <a:r>
              <a:rPr lang="en-US" sz="1800" dirty="0"/>
              <a:t> Digital Product Management</a:t>
            </a:r>
          </a:p>
          <a:p>
            <a:pPr lvl="1"/>
            <a:r>
              <a:rPr lang="en-US" sz="1800" dirty="0"/>
              <a:t>Concepts of Max Labs</a:t>
            </a:r>
          </a:p>
          <a:p>
            <a:r>
              <a:rPr lang="en-US" sz="2400" dirty="0"/>
              <a:t>Mini-Case – Demonstrate your ability to apply (40%)</a:t>
            </a:r>
            <a:endParaRPr lang="en-US" sz="1800" dirty="0"/>
          </a:p>
          <a:p>
            <a:pPr lvl="1"/>
            <a:r>
              <a:rPr lang="en-US" sz="1800" dirty="0"/>
              <a:t> Swim Lane Diagram</a:t>
            </a:r>
          </a:p>
          <a:p>
            <a:pPr lvl="1"/>
            <a:r>
              <a:rPr lang="en-US" sz="1800" dirty="0"/>
              <a:t>ERD</a:t>
            </a:r>
          </a:p>
        </p:txBody>
      </p:sp>
      <p:sp>
        <p:nvSpPr>
          <p:cNvPr id="3" name="Title 2"/>
          <p:cNvSpPr>
            <a:spLocks noGrp="1"/>
          </p:cNvSpPr>
          <p:nvPr>
            <p:ph type="title"/>
          </p:nvPr>
        </p:nvSpPr>
        <p:spPr>
          <a:xfrm>
            <a:off x="329971" y="238839"/>
            <a:ext cx="11862028" cy="1145222"/>
          </a:xfrm>
        </p:spPr>
        <p:txBody>
          <a:bodyPr/>
          <a:lstStyle/>
          <a:p>
            <a:r>
              <a:rPr lang="en-US" dirty="0"/>
              <a:t>Exam Will Cover Discussions: </a:t>
            </a:r>
            <a:r>
              <a:rPr lang="en-US" sz="3600" dirty="0"/>
              <a:t>week 1 &amp; 2</a:t>
            </a:r>
            <a:br>
              <a:rPr lang="en-US" sz="3600" dirty="0"/>
            </a:br>
            <a:endParaRPr lang="en-US" sz="3600" dirty="0"/>
          </a:p>
        </p:txBody>
      </p:sp>
      <p:sp>
        <p:nvSpPr>
          <p:cNvPr id="10" name="Rectangle 9"/>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FFFFFF"/>
                </a:solidFill>
                <a:effectLst/>
                <a:uLnTx/>
                <a:uFillTx/>
                <a:latin typeface="Arial Black" panose="020B0A04020102020204" pitchFamily="34" charset="0"/>
                <a:ea typeface="+mn-ea"/>
                <a:cs typeface="+mn-cs"/>
                <a:sym typeface="Arial"/>
              </a:rPr>
              <a:t>F</a:t>
            </a:r>
            <a:r>
              <a:rPr kumimoji="0" lang="en-US" sz="1200" b="1" i="0" u="none" strike="noStrike" kern="0" cap="none" spc="0" normalizeH="0" baseline="0" noProof="0" dirty="0">
                <a:ln>
                  <a:noFill/>
                </a:ln>
                <a:solidFill>
                  <a:srgbClr val="C00000"/>
                </a:solidFill>
                <a:effectLst/>
                <a:uLnTx/>
                <a:uFillTx/>
                <a:latin typeface="Arial Black" panose="020B0A04020102020204" pitchFamily="34" charset="0"/>
                <a:ea typeface="+mn-ea"/>
                <a:cs typeface="+mn-cs"/>
                <a:sym typeface="Arial"/>
              </a:rPr>
              <a:t>O</a:t>
            </a:r>
            <a:r>
              <a:rPr kumimoji="0" lang="en-US" sz="1200" b="1" i="0" u="none" strike="noStrike" kern="0" cap="none" spc="0" normalizeH="0" baseline="0" noProof="0" dirty="0">
                <a:ln>
                  <a:noFill/>
                </a:ln>
                <a:solidFill>
                  <a:srgbClr val="FFFFFF"/>
                </a:solidFill>
                <a:effectLst/>
                <a:uLnTx/>
                <a:uFillTx/>
                <a:latin typeface="Arial Black" panose="020B0A04020102020204" pitchFamily="34" charset="0"/>
                <a:ea typeface="+mn-ea"/>
                <a:cs typeface="+mn-cs"/>
                <a:sym typeface="Arial"/>
              </a:rPr>
              <a:t>X</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FFFFFF"/>
                </a:solidFill>
                <a:effectLst/>
                <a:uLnTx/>
                <a:uFillTx/>
                <a:latin typeface="Arial Black" panose="020B0A04020102020204" pitchFamily="34" charset="0"/>
                <a:ea typeface="+mn-ea"/>
                <a:cs typeface="+mn-cs"/>
                <a:sym typeface="Arial"/>
              </a:rPr>
              <a:t>MIS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7600" y="1643287"/>
            <a:ext cx="4724400" cy="3139101"/>
          </a:xfrm>
          <a:prstGeom prst="rect">
            <a:avLst/>
          </a:prstGeom>
        </p:spPr>
      </p:pic>
      <p:sp>
        <p:nvSpPr>
          <p:cNvPr id="7" name="Rectangle 6"/>
          <p:cNvSpPr/>
          <p:nvPr/>
        </p:nvSpPr>
        <p:spPr>
          <a:xfrm>
            <a:off x="7898026" y="5287381"/>
            <a:ext cx="4293974" cy="338554"/>
          </a:xfrm>
          <a:prstGeom prst="rect">
            <a:avLst/>
          </a:prstGeom>
        </p:spPr>
        <p:txBody>
          <a:bodyPr wrap="square">
            <a:spAutoFit/>
          </a:bodyPr>
          <a:lstStyle/>
          <a:p>
            <a:r>
              <a:rPr lang="en-US" sz="800" dirty="0"/>
              <a:t>Source: https://ccesnews.org/opinion/2018/04/23/10-tips-for-exam-preparation/#photo</a:t>
            </a:r>
          </a:p>
          <a:p>
            <a:endParaRPr lang="en-US" sz="800" dirty="0"/>
          </a:p>
        </p:txBody>
      </p:sp>
    </p:spTree>
    <p:extLst>
      <p:ext uri="{BB962C8B-B14F-4D97-AF65-F5344CB8AC3E}">
        <p14:creationId xmlns:p14="http://schemas.microsoft.com/office/powerpoint/2010/main" val="5782658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490744-2BD4-41F0-AD2B-88EF7E775754}"/>
              </a:ext>
            </a:extLst>
          </p:cNvPr>
          <p:cNvSpPr>
            <a:spLocks noGrp="1"/>
          </p:cNvSpPr>
          <p:nvPr>
            <p:ph type="body" idx="1"/>
          </p:nvPr>
        </p:nvSpPr>
        <p:spPr>
          <a:xfrm>
            <a:off x="329972" y="1825625"/>
            <a:ext cx="9226010" cy="3763645"/>
          </a:xfrm>
        </p:spPr>
        <p:txBody>
          <a:bodyPr/>
          <a:lstStyle/>
          <a:p>
            <a:r>
              <a:rPr lang="en-US" dirty="0"/>
              <a:t>Practice Swim Lane (let’s review answers!)</a:t>
            </a:r>
          </a:p>
          <a:p>
            <a:r>
              <a:rPr lang="en-US" dirty="0"/>
              <a:t>Review slide deck “MIS 2101 Exam 1 prep”</a:t>
            </a:r>
          </a:p>
          <a:p>
            <a:r>
              <a:rPr lang="en-US" dirty="0"/>
              <a:t>Practice ERD (will send email)</a:t>
            </a:r>
          </a:p>
        </p:txBody>
      </p:sp>
      <p:sp>
        <p:nvSpPr>
          <p:cNvPr id="3" name="Title 2">
            <a:extLst>
              <a:ext uri="{FF2B5EF4-FFF2-40B4-BE49-F238E27FC236}">
                <a16:creationId xmlns:a16="http://schemas.microsoft.com/office/drawing/2014/main" id="{27E241AB-C2D3-4C9E-9F0C-83545A9CC6A9}"/>
              </a:ext>
            </a:extLst>
          </p:cNvPr>
          <p:cNvSpPr>
            <a:spLocks noGrp="1"/>
          </p:cNvSpPr>
          <p:nvPr>
            <p:ph type="title"/>
          </p:nvPr>
        </p:nvSpPr>
        <p:spPr/>
        <p:txBody>
          <a:bodyPr/>
          <a:lstStyle/>
          <a:p>
            <a:r>
              <a:rPr lang="en-US" dirty="0"/>
              <a:t>To do: Exam Prep</a:t>
            </a:r>
          </a:p>
        </p:txBody>
      </p:sp>
    </p:spTree>
    <p:extLst>
      <p:ext uri="{BB962C8B-B14F-4D97-AF65-F5344CB8AC3E}">
        <p14:creationId xmlns:p14="http://schemas.microsoft.com/office/powerpoint/2010/main" val="33044934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subTitle" idx="1"/>
          </p:nvPr>
        </p:nvSpPr>
        <p:spPr>
          <a:xfrm>
            <a:off x="605791" y="4367848"/>
            <a:ext cx="10980300" cy="827400"/>
          </a:xfrm>
          <a:prstGeom prst="rect">
            <a:avLst/>
          </a:prstGeom>
        </p:spPr>
        <p:txBody>
          <a:bodyPr spcFirstLastPara="1" wrap="square" lIns="91425" tIns="45700" rIns="91425" bIns="45700" anchor="t" anchorCtr="0">
            <a:noAutofit/>
          </a:bodyPr>
          <a:lstStyle/>
          <a:p>
            <a:r>
              <a:rPr lang="en-US" dirty="0"/>
              <a:t>Prepare with Readings &amp; Videos before our next class!!!</a:t>
            </a:r>
          </a:p>
        </p:txBody>
      </p:sp>
      <p:sp>
        <p:nvSpPr>
          <p:cNvPr id="112" name="Google Shape;112;p17"/>
          <p:cNvSpPr txBox="1">
            <a:spLocks noGrp="1"/>
          </p:cNvSpPr>
          <p:nvPr>
            <p:ph type="ctrTitle"/>
          </p:nvPr>
        </p:nvSpPr>
        <p:spPr>
          <a:xfrm>
            <a:off x="605791" y="2343151"/>
            <a:ext cx="10980300" cy="1578300"/>
          </a:xfrm>
          <a:prstGeom prst="rect">
            <a:avLst/>
          </a:prstGeom>
        </p:spPr>
        <p:txBody>
          <a:bodyPr spcFirstLastPara="1" wrap="square" lIns="91425" tIns="45700" rIns="91425" bIns="45700" anchor="b" anchorCtr="0">
            <a:noAutofit/>
          </a:bodyPr>
          <a:lstStyle/>
          <a:p>
            <a:pPr marL="0" lvl="0" indent="0">
              <a:spcBef>
                <a:spcPts val="0"/>
              </a:spcBef>
              <a:spcAft>
                <a:spcPts val="0"/>
              </a:spcAft>
              <a:buNone/>
            </a:pPr>
            <a:r>
              <a:rPr lang="en-US" dirty="0"/>
              <a:t>More to Come</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29972" y="1825625"/>
            <a:ext cx="5770577" cy="3763645"/>
          </a:xfrm>
        </p:spPr>
        <p:txBody>
          <a:bodyPr/>
          <a:lstStyle/>
          <a:p>
            <a:pPr marL="50800" indent="0">
              <a:lnSpc>
                <a:spcPct val="100000"/>
              </a:lnSpc>
              <a:spcBef>
                <a:spcPts val="600"/>
              </a:spcBef>
              <a:spcAft>
                <a:spcPts val="600"/>
              </a:spcAft>
              <a:buNone/>
            </a:pPr>
            <a:r>
              <a:rPr lang="en-US" dirty="0"/>
              <a:t>This is not Salesforce training – rather, a great platform to </a:t>
            </a:r>
            <a:r>
              <a:rPr lang="en-US" dirty="0">
                <a:solidFill>
                  <a:srgbClr val="C00000"/>
                </a:solidFill>
              </a:rPr>
              <a:t>deliver</a:t>
            </a:r>
            <a:r>
              <a:rPr lang="en-US" dirty="0"/>
              <a:t> cloud-based </a:t>
            </a:r>
            <a:r>
              <a:rPr lang="en-US" i="1" dirty="0">
                <a:solidFill>
                  <a:srgbClr val="C00000"/>
                </a:solidFill>
              </a:rPr>
              <a:t>systems products</a:t>
            </a:r>
            <a:r>
              <a:rPr lang="en-US" i="1" dirty="0"/>
              <a:t>.</a:t>
            </a:r>
          </a:p>
          <a:p>
            <a:pPr>
              <a:lnSpc>
                <a:spcPct val="100000"/>
              </a:lnSpc>
              <a:spcBef>
                <a:spcPts val="600"/>
              </a:spcBef>
              <a:spcAft>
                <a:spcPts val="600"/>
              </a:spcAft>
            </a:pPr>
            <a:r>
              <a:rPr lang="en-US" b="0" dirty="0"/>
              <a:t>Enables &amp; Enhances Business</a:t>
            </a:r>
          </a:p>
          <a:p>
            <a:pPr>
              <a:lnSpc>
                <a:spcPct val="100000"/>
              </a:lnSpc>
              <a:spcBef>
                <a:spcPts val="600"/>
              </a:spcBef>
              <a:spcAft>
                <a:spcPts val="600"/>
              </a:spcAft>
            </a:pPr>
            <a:r>
              <a:rPr lang="en-US" b="0" dirty="0"/>
              <a:t>Used By Industry Fortune 100’s</a:t>
            </a:r>
          </a:p>
          <a:p>
            <a:pPr lvl="1">
              <a:lnSpc>
                <a:spcPct val="100000"/>
              </a:lnSpc>
              <a:spcBef>
                <a:spcPts val="600"/>
              </a:spcBef>
              <a:spcAft>
                <a:spcPts val="600"/>
              </a:spcAft>
              <a:buFont typeface="Courier New" panose="02070309020205020404" pitchFamily="49" charset="0"/>
              <a:buChar char="o"/>
            </a:pPr>
            <a:r>
              <a:rPr lang="en-US" b="0" dirty="0"/>
              <a:t>Across All Business functional Areas</a:t>
            </a:r>
          </a:p>
          <a:p>
            <a:pPr>
              <a:lnSpc>
                <a:spcPct val="100000"/>
              </a:lnSpc>
              <a:spcBef>
                <a:spcPts val="600"/>
              </a:spcBef>
              <a:spcAft>
                <a:spcPts val="600"/>
              </a:spcAft>
            </a:pPr>
            <a:r>
              <a:rPr lang="en-US" b="0" dirty="0"/>
              <a:t>Great Resume Builder For You!</a:t>
            </a:r>
          </a:p>
          <a:p>
            <a:pPr marL="50800" indent="0">
              <a:lnSpc>
                <a:spcPct val="100000"/>
              </a:lnSpc>
              <a:spcBef>
                <a:spcPts val="600"/>
              </a:spcBef>
              <a:spcAft>
                <a:spcPts val="600"/>
              </a:spcAft>
              <a:buNone/>
            </a:pPr>
            <a:endParaRPr lang="en-US" dirty="0"/>
          </a:p>
        </p:txBody>
      </p:sp>
      <p:sp>
        <p:nvSpPr>
          <p:cNvPr id="3" name="Title 2"/>
          <p:cNvSpPr>
            <a:spLocks noGrp="1"/>
          </p:cNvSpPr>
          <p:nvPr>
            <p:ph type="title"/>
          </p:nvPr>
        </p:nvSpPr>
        <p:spPr/>
        <p:txBody>
          <a:bodyPr/>
          <a:lstStyle/>
          <a:p>
            <a:r>
              <a:rPr lang="en-US" dirty="0"/>
              <a:t>Why Salesforce?</a:t>
            </a:r>
          </a:p>
        </p:txBody>
      </p:sp>
      <p:sp>
        <p:nvSpPr>
          <p:cNvPr id="10" name="Rectangle 9"/>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
        <p:nvSpPr>
          <p:cNvPr id="5" name="Rectangle 4"/>
          <p:cNvSpPr/>
          <p:nvPr/>
        </p:nvSpPr>
        <p:spPr>
          <a:xfrm>
            <a:off x="6604000" y="5701054"/>
            <a:ext cx="5605253" cy="246221"/>
          </a:xfrm>
          <a:prstGeom prst="rect">
            <a:avLst/>
          </a:prstGeom>
        </p:spPr>
        <p:txBody>
          <a:bodyPr wrap="square">
            <a:spAutoFit/>
          </a:bodyPr>
          <a:lstStyle/>
          <a:p>
            <a:pPr algn="r"/>
            <a:r>
              <a:rPr lang="en-US" sz="1000" dirty="0"/>
              <a:t>Source: https://www.salesforce.com/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3113" y="34410"/>
            <a:ext cx="3429811" cy="5666644"/>
          </a:xfrm>
          <a:prstGeom prst="rect">
            <a:avLst/>
          </a:prstGeom>
        </p:spPr>
      </p:pic>
    </p:spTree>
    <p:extLst>
      <p:ext uri="{BB962C8B-B14F-4D97-AF65-F5344CB8AC3E}">
        <p14:creationId xmlns:p14="http://schemas.microsoft.com/office/powerpoint/2010/main" val="4105622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29972" y="1825625"/>
            <a:ext cx="5770577" cy="3763645"/>
          </a:xfrm>
        </p:spPr>
        <p:txBody>
          <a:bodyPr/>
          <a:lstStyle/>
          <a:p>
            <a:pPr marL="50800" indent="0">
              <a:lnSpc>
                <a:spcPct val="100000"/>
              </a:lnSpc>
              <a:spcBef>
                <a:spcPts val="600"/>
              </a:spcBef>
              <a:spcAft>
                <a:spcPts val="600"/>
              </a:spcAft>
              <a:buNone/>
            </a:pPr>
            <a:r>
              <a:rPr lang="en-US" dirty="0"/>
              <a:t>Technology Enables Organizations to work faster/smarter/more efficient</a:t>
            </a:r>
            <a:endParaRPr lang="en-US" i="1" dirty="0"/>
          </a:p>
          <a:p>
            <a:pPr>
              <a:lnSpc>
                <a:spcPct val="100000"/>
              </a:lnSpc>
              <a:spcBef>
                <a:spcPts val="600"/>
              </a:spcBef>
              <a:spcAft>
                <a:spcPts val="600"/>
              </a:spcAft>
            </a:pPr>
            <a:r>
              <a:rPr lang="en-US" b="0" dirty="0"/>
              <a:t>See How It Works First-Hand</a:t>
            </a:r>
          </a:p>
          <a:p>
            <a:pPr>
              <a:lnSpc>
                <a:spcPct val="100000"/>
              </a:lnSpc>
              <a:spcBef>
                <a:spcPts val="600"/>
              </a:spcBef>
              <a:spcAft>
                <a:spcPts val="600"/>
              </a:spcAft>
            </a:pPr>
            <a:r>
              <a:rPr lang="en-US" b="0" dirty="0"/>
              <a:t>Understand how Used by Industry Fortune 100’s</a:t>
            </a:r>
          </a:p>
          <a:p>
            <a:pPr lvl="1">
              <a:lnSpc>
                <a:spcPct val="100000"/>
              </a:lnSpc>
              <a:spcBef>
                <a:spcPts val="600"/>
              </a:spcBef>
              <a:spcAft>
                <a:spcPts val="600"/>
              </a:spcAft>
              <a:buFont typeface="Courier New" panose="02070309020205020404" pitchFamily="49" charset="0"/>
              <a:buChar char="o"/>
            </a:pPr>
            <a:r>
              <a:rPr lang="en-US" b="0" dirty="0"/>
              <a:t>Across all Business Functional Areas</a:t>
            </a:r>
          </a:p>
          <a:p>
            <a:pPr>
              <a:lnSpc>
                <a:spcPct val="100000"/>
              </a:lnSpc>
              <a:spcBef>
                <a:spcPts val="600"/>
              </a:spcBef>
              <a:spcAft>
                <a:spcPts val="600"/>
              </a:spcAft>
            </a:pPr>
            <a:r>
              <a:rPr lang="en-US" b="0" dirty="0"/>
              <a:t>Great Resume Builder For You!</a:t>
            </a:r>
          </a:p>
          <a:p>
            <a:pPr marL="50800" indent="0">
              <a:lnSpc>
                <a:spcPct val="100000"/>
              </a:lnSpc>
              <a:spcBef>
                <a:spcPts val="600"/>
              </a:spcBef>
              <a:spcAft>
                <a:spcPts val="600"/>
              </a:spcAft>
              <a:buNone/>
            </a:pPr>
            <a:endParaRPr lang="en-US" dirty="0"/>
          </a:p>
        </p:txBody>
      </p:sp>
      <p:sp>
        <p:nvSpPr>
          <p:cNvPr id="3" name="Title 2"/>
          <p:cNvSpPr>
            <a:spLocks noGrp="1"/>
          </p:cNvSpPr>
          <p:nvPr>
            <p:ph type="title"/>
          </p:nvPr>
        </p:nvSpPr>
        <p:spPr/>
        <p:txBody>
          <a:bodyPr/>
          <a:lstStyle/>
          <a:p>
            <a:r>
              <a:rPr lang="en-US" dirty="0"/>
              <a:t>Max Labs – Enabling Organizations</a:t>
            </a:r>
          </a:p>
        </p:txBody>
      </p:sp>
      <p:sp>
        <p:nvSpPr>
          <p:cNvPr id="10" name="Rectangle 9"/>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
        <p:nvSpPr>
          <p:cNvPr id="5" name="Rectangle 4"/>
          <p:cNvSpPr/>
          <p:nvPr/>
        </p:nvSpPr>
        <p:spPr>
          <a:xfrm>
            <a:off x="6604000" y="5701054"/>
            <a:ext cx="5605253" cy="246221"/>
          </a:xfrm>
          <a:prstGeom prst="rect">
            <a:avLst/>
          </a:prstGeom>
        </p:spPr>
        <p:txBody>
          <a:bodyPr wrap="square">
            <a:spAutoFit/>
          </a:bodyPr>
          <a:lstStyle/>
          <a:p>
            <a:pPr algn="r"/>
            <a:r>
              <a:rPr lang="en-US" sz="1000" dirty="0"/>
              <a:t>Source: https://www.salesforce.com/</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0549" y="1885771"/>
            <a:ext cx="6111210" cy="3350121"/>
          </a:xfrm>
          <a:prstGeom prst="rect">
            <a:avLst/>
          </a:prstGeom>
        </p:spPr>
      </p:pic>
    </p:spTree>
    <p:extLst>
      <p:ext uri="{BB962C8B-B14F-4D97-AF65-F5344CB8AC3E}">
        <p14:creationId xmlns:p14="http://schemas.microsoft.com/office/powerpoint/2010/main" val="2907715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Max Labs – What do they include?</a:t>
            </a:r>
          </a:p>
        </p:txBody>
      </p:sp>
      <p:sp>
        <p:nvSpPr>
          <p:cNvPr id="10" name="Rectangle 9"/>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395" y="2038446"/>
            <a:ext cx="5722979" cy="357877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8499" y="1968594"/>
            <a:ext cx="5879372" cy="3676568"/>
          </a:xfrm>
          <a:prstGeom prst="rect">
            <a:avLst/>
          </a:prstGeom>
        </p:spPr>
      </p:pic>
      <p:sp>
        <p:nvSpPr>
          <p:cNvPr id="11" name="Rectangle 10"/>
          <p:cNvSpPr/>
          <p:nvPr/>
        </p:nvSpPr>
        <p:spPr>
          <a:xfrm>
            <a:off x="6604000" y="5701054"/>
            <a:ext cx="5605253" cy="246221"/>
          </a:xfrm>
          <a:prstGeom prst="rect">
            <a:avLst/>
          </a:prstGeom>
        </p:spPr>
        <p:txBody>
          <a:bodyPr wrap="square">
            <a:spAutoFit/>
          </a:bodyPr>
          <a:lstStyle/>
          <a:p>
            <a:pPr algn="r"/>
            <a:r>
              <a:rPr lang="en-US" sz="1000" dirty="0"/>
              <a:t>Source: https://www.salesforce.com/</a:t>
            </a:r>
          </a:p>
        </p:txBody>
      </p:sp>
    </p:spTree>
    <p:extLst>
      <p:ext uri="{BB962C8B-B14F-4D97-AF65-F5344CB8AC3E}">
        <p14:creationId xmlns:p14="http://schemas.microsoft.com/office/powerpoint/2010/main" val="2242604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29972" y="1595807"/>
            <a:ext cx="5990146" cy="4351467"/>
          </a:xfrm>
        </p:spPr>
        <p:txBody>
          <a:bodyPr/>
          <a:lstStyle/>
          <a:p>
            <a:pPr>
              <a:lnSpc>
                <a:spcPct val="100000"/>
              </a:lnSpc>
              <a:spcBef>
                <a:spcPts val="600"/>
              </a:spcBef>
              <a:spcAft>
                <a:spcPts val="600"/>
              </a:spcAft>
            </a:pPr>
            <a:r>
              <a:rPr lang="en-US" sz="1200" dirty="0"/>
              <a:t>READ the Pre-lab first. (Set’s up your entire experience.)</a:t>
            </a:r>
          </a:p>
          <a:p>
            <a:pPr>
              <a:lnSpc>
                <a:spcPct val="100000"/>
              </a:lnSpc>
              <a:spcBef>
                <a:spcPts val="600"/>
              </a:spcBef>
              <a:spcAft>
                <a:spcPts val="600"/>
              </a:spcAft>
            </a:pPr>
            <a:r>
              <a:rPr lang="en-US" sz="1200" dirty="0"/>
              <a:t>READ &amp; FOLLOW every single instruction EXACTLY, in order. (You'll have no problems.)</a:t>
            </a:r>
          </a:p>
          <a:p>
            <a:pPr>
              <a:lnSpc>
                <a:spcPct val="100000"/>
              </a:lnSpc>
              <a:spcBef>
                <a:spcPts val="600"/>
              </a:spcBef>
              <a:spcAft>
                <a:spcPts val="600"/>
              </a:spcAft>
            </a:pPr>
            <a:r>
              <a:rPr lang="en-US" sz="1200" dirty="0"/>
              <a:t>READ the cover sheet BEFORE you start every lab. </a:t>
            </a:r>
          </a:p>
          <a:p>
            <a:pPr>
              <a:lnSpc>
                <a:spcPct val="100000"/>
              </a:lnSpc>
              <a:spcBef>
                <a:spcPts val="600"/>
              </a:spcBef>
              <a:spcAft>
                <a:spcPts val="600"/>
              </a:spcAft>
            </a:pPr>
            <a:r>
              <a:rPr lang="en-US" sz="1200" dirty="0"/>
              <a:t>ALWAYS read stories BETWEEN instructions. (Connections to our key Course Concepts)</a:t>
            </a:r>
          </a:p>
          <a:p>
            <a:pPr>
              <a:lnSpc>
                <a:spcPct val="100000"/>
              </a:lnSpc>
              <a:spcBef>
                <a:spcPts val="600"/>
              </a:spcBef>
              <a:spcAft>
                <a:spcPts val="600"/>
              </a:spcAft>
            </a:pPr>
            <a:r>
              <a:rPr lang="en-US" sz="1200" dirty="0"/>
              <a:t>They’re quick (allow about 60-90 min for each lab)</a:t>
            </a:r>
          </a:p>
          <a:p>
            <a:pPr>
              <a:lnSpc>
                <a:spcPct val="100000"/>
              </a:lnSpc>
              <a:spcBef>
                <a:spcPts val="600"/>
              </a:spcBef>
              <a:spcAft>
                <a:spcPts val="600"/>
              </a:spcAft>
            </a:pPr>
            <a:r>
              <a:rPr lang="en-US" sz="1200" i="1" dirty="0">
                <a:solidFill>
                  <a:srgbClr val="A41E35"/>
                </a:solidFill>
              </a:rPr>
              <a:t>DO NOT </a:t>
            </a:r>
            <a:r>
              <a:rPr lang="en-US" sz="1200" dirty="0">
                <a:solidFill>
                  <a:srgbClr val="A41E35"/>
                </a:solidFill>
              </a:rPr>
              <a:t>get the 30-day trial account from www.salesforce.com. </a:t>
            </a:r>
          </a:p>
          <a:p>
            <a:pPr>
              <a:lnSpc>
                <a:spcPct val="100000"/>
              </a:lnSpc>
              <a:spcBef>
                <a:spcPts val="600"/>
              </a:spcBef>
              <a:spcAft>
                <a:spcPts val="600"/>
              </a:spcAft>
            </a:pPr>
            <a:r>
              <a:rPr lang="en-US" sz="1200" dirty="0"/>
              <a:t>The Lab 1b instructions tell you EXACTLY how to pay the lab fee. (Just follow them)</a:t>
            </a:r>
          </a:p>
          <a:p>
            <a:pPr>
              <a:lnSpc>
                <a:spcPct val="100000"/>
              </a:lnSpc>
              <a:spcBef>
                <a:spcPts val="600"/>
              </a:spcBef>
              <a:spcAft>
                <a:spcPts val="600"/>
              </a:spcAft>
            </a:pPr>
            <a:r>
              <a:rPr lang="en-US" sz="1200" dirty="0"/>
              <a:t>If you’re stuck, FIRST check the Help FAQ at MaxzPlace.com</a:t>
            </a:r>
          </a:p>
          <a:p>
            <a:pPr>
              <a:lnSpc>
                <a:spcPct val="100000"/>
              </a:lnSpc>
              <a:spcBef>
                <a:spcPts val="600"/>
              </a:spcBef>
              <a:spcAft>
                <a:spcPts val="600"/>
              </a:spcAft>
            </a:pPr>
            <a:r>
              <a:rPr lang="en-US" sz="1200" dirty="0">
                <a:solidFill>
                  <a:srgbClr val="A41E35"/>
                </a:solidFill>
              </a:rPr>
              <a:t>BE SURE your name appears on every screen-capture you submit to show your progress</a:t>
            </a:r>
          </a:p>
          <a:p>
            <a:pPr>
              <a:lnSpc>
                <a:spcPct val="100000"/>
              </a:lnSpc>
              <a:spcBef>
                <a:spcPts val="600"/>
              </a:spcBef>
              <a:spcAft>
                <a:spcPts val="600"/>
              </a:spcAft>
            </a:pPr>
            <a:r>
              <a:rPr lang="en-US" sz="1200" dirty="0"/>
              <a:t>DO NOT use Yahoo! for your Salesforce account email. </a:t>
            </a:r>
            <a:r>
              <a:rPr lang="en-US" sz="1200" dirty="0">
                <a:solidFill>
                  <a:srgbClr val="A41E35"/>
                </a:solidFill>
              </a:rPr>
              <a:t>(Use Gmail)</a:t>
            </a:r>
          </a:p>
          <a:p>
            <a:pPr>
              <a:lnSpc>
                <a:spcPct val="100000"/>
              </a:lnSpc>
              <a:spcBef>
                <a:spcPts val="600"/>
              </a:spcBef>
              <a:spcAft>
                <a:spcPts val="600"/>
              </a:spcAft>
            </a:pPr>
            <a:r>
              <a:rPr lang="en-US" sz="1200" dirty="0"/>
              <a:t>They’re on the exams (w/un-guessable questions)</a:t>
            </a:r>
          </a:p>
          <a:p>
            <a:pPr>
              <a:lnSpc>
                <a:spcPct val="100000"/>
              </a:lnSpc>
              <a:spcBef>
                <a:spcPts val="600"/>
              </a:spcBef>
              <a:spcAft>
                <a:spcPts val="600"/>
              </a:spcAft>
            </a:pPr>
            <a:r>
              <a:rPr lang="en-US" sz="1200" dirty="0"/>
              <a:t>They’ll help you get a job (IF you can explain what you did/learned)</a:t>
            </a:r>
          </a:p>
          <a:p>
            <a:pPr>
              <a:lnSpc>
                <a:spcPct val="100000"/>
              </a:lnSpc>
              <a:spcBef>
                <a:spcPts val="600"/>
              </a:spcBef>
              <a:spcAft>
                <a:spcPts val="600"/>
              </a:spcAft>
            </a:pPr>
            <a:endParaRPr lang="en-US" sz="1200" dirty="0"/>
          </a:p>
          <a:p>
            <a:pPr marL="50800" indent="0">
              <a:lnSpc>
                <a:spcPct val="100000"/>
              </a:lnSpc>
              <a:spcBef>
                <a:spcPts val="600"/>
              </a:spcBef>
              <a:spcAft>
                <a:spcPts val="600"/>
              </a:spcAft>
              <a:buNone/>
            </a:pPr>
            <a:endParaRPr lang="en-US" sz="1200" dirty="0"/>
          </a:p>
        </p:txBody>
      </p:sp>
      <p:sp>
        <p:nvSpPr>
          <p:cNvPr id="3" name="Title 2"/>
          <p:cNvSpPr>
            <a:spLocks noGrp="1"/>
          </p:cNvSpPr>
          <p:nvPr>
            <p:ph type="title"/>
          </p:nvPr>
        </p:nvSpPr>
        <p:spPr/>
        <p:txBody>
          <a:bodyPr/>
          <a:lstStyle/>
          <a:p>
            <a:r>
              <a:rPr lang="en-US" dirty="0"/>
              <a:t>Max Labs – Tips for Your Success</a:t>
            </a:r>
          </a:p>
        </p:txBody>
      </p:sp>
      <p:sp>
        <p:nvSpPr>
          <p:cNvPr id="10" name="Rectangle 9"/>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
        <p:nvSpPr>
          <p:cNvPr id="5" name="Rectangle 4"/>
          <p:cNvSpPr/>
          <p:nvPr/>
        </p:nvSpPr>
        <p:spPr>
          <a:xfrm>
            <a:off x="6604000" y="5701054"/>
            <a:ext cx="5605253" cy="246221"/>
          </a:xfrm>
          <a:prstGeom prst="rect">
            <a:avLst/>
          </a:prstGeom>
        </p:spPr>
        <p:txBody>
          <a:bodyPr wrap="square">
            <a:spAutoFit/>
          </a:bodyPr>
          <a:lstStyle/>
          <a:p>
            <a:pPr algn="r"/>
            <a:r>
              <a:rPr lang="en-US" sz="1000" dirty="0"/>
              <a:t>Source: https://www.maxzplace.com/what</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0176" y="1595807"/>
            <a:ext cx="5799078" cy="4013421"/>
          </a:xfrm>
          <a:prstGeom prst="rect">
            <a:avLst/>
          </a:prstGeom>
        </p:spPr>
      </p:pic>
    </p:spTree>
    <p:extLst>
      <p:ext uri="{BB962C8B-B14F-4D97-AF65-F5344CB8AC3E}">
        <p14:creationId xmlns:p14="http://schemas.microsoft.com/office/powerpoint/2010/main" val="1603152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r>
              <a:rPr lang="en-US" dirty="0"/>
              <a:t>Spring 2020</a:t>
            </a:r>
          </a:p>
        </p:txBody>
      </p:sp>
      <p:sp>
        <p:nvSpPr>
          <p:cNvPr id="5" name="Title 4"/>
          <p:cNvSpPr>
            <a:spLocks noGrp="1"/>
          </p:cNvSpPr>
          <p:nvPr>
            <p:ph type="ctrTitle"/>
          </p:nvPr>
        </p:nvSpPr>
        <p:spPr/>
        <p:txBody>
          <a:bodyPr/>
          <a:lstStyle/>
          <a:p>
            <a:r>
              <a:rPr lang="en-US" dirty="0"/>
              <a:t>Max Labs 1a</a:t>
            </a:r>
          </a:p>
        </p:txBody>
      </p:sp>
      <p:sp>
        <p:nvSpPr>
          <p:cNvPr id="7" name="Rectangle 6"/>
          <p:cNvSpPr/>
          <p:nvPr/>
        </p:nvSpPr>
        <p:spPr>
          <a:xfrm>
            <a:off x="5172305" y="5462604"/>
            <a:ext cx="1847272" cy="11634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 Black" panose="020B0A04020102020204" pitchFamily="34" charset="0"/>
              </a:rPr>
              <a:t>F</a:t>
            </a:r>
            <a:r>
              <a:rPr lang="en-US" sz="3600" b="1" dirty="0">
                <a:solidFill>
                  <a:srgbClr val="C00000"/>
                </a:solidFill>
                <a:latin typeface="Arial Black" panose="020B0A04020102020204" pitchFamily="34" charset="0"/>
              </a:rPr>
              <a:t>O</a:t>
            </a:r>
            <a:r>
              <a:rPr lang="en-US" sz="3600" b="1" dirty="0">
                <a:latin typeface="Arial Black" panose="020B0A04020102020204" pitchFamily="34" charset="0"/>
              </a:rPr>
              <a:t>X</a:t>
            </a:r>
          </a:p>
          <a:p>
            <a:pPr algn="ctr"/>
            <a:r>
              <a:rPr lang="en-US" sz="3600" b="1" dirty="0">
                <a:latin typeface="Arial Black" panose="020B0A04020102020204" pitchFamily="34" charset="0"/>
              </a:rPr>
              <a:t>MIS</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5350" t="4013" r="21454" b="74186"/>
          <a:stretch/>
        </p:blipFill>
        <p:spPr>
          <a:xfrm>
            <a:off x="3137533" y="168386"/>
            <a:ext cx="5928892" cy="2284528"/>
          </a:xfrm>
          <a:prstGeom prst="rect">
            <a:avLst/>
          </a:prstGeom>
        </p:spPr>
      </p:pic>
    </p:spTree>
    <p:extLst>
      <p:ext uri="{BB962C8B-B14F-4D97-AF65-F5344CB8AC3E}">
        <p14:creationId xmlns:p14="http://schemas.microsoft.com/office/powerpoint/2010/main" val="978462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29972" y="1825625"/>
            <a:ext cx="4442375" cy="3763645"/>
          </a:xfrm>
        </p:spPr>
        <p:txBody>
          <a:bodyPr/>
          <a:lstStyle/>
          <a:p>
            <a:pPr marL="50800" indent="0">
              <a:lnSpc>
                <a:spcPct val="100000"/>
              </a:lnSpc>
              <a:spcBef>
                <a:spcPts val="600"/>
              </a:spcBef>
              <a:spcAft>
                <a:spcPts val="600"/>
              </a:spcAft>
              <a:buNone/>
            </a:pPr>
            <a:r>
              <a:rPr lang="en-US" dirty="0"/>
              <a:t>Creating Databases (objects)</a:t>
            </a:r>
            <a:endParaRPr lang="en-US" i="1" dirty="0"/>
          </a:p>
          <a:p>
            <a:pPr>
              <a:lnSpc>
                <a:spcPct val="100000"/>
              </a:lnSpc>
              <a:spcBef>
                <a:spcPts val="600"/>
              </a:spcBef>
              <a:spcAft>
                <a:spcPts val="600"/>
              </a:spcAft>
            </a:pPr>
            <a:r>
              <a:rPr lang="en-US" b="0" dirty="0"/>
              <a:t>Why do we need these lists?</a:t>
            </a:r>
          </a:p>
          <a:p>
            <a:pPr>
              <a:lnSpc>
                <a:spcPct val="100000"/>
              </a:lnSpc>
              <a:spcBef>
                <a:spcPts val="600"/>
              </a:spcBef>
              <a:spcAft>
                <a:spcPts val="600"/>
              </a:spcAft>
            </a:pPr>
            <a:r>
              <a:rPr lang="en-US" b="0" dirty="0"/>
              <a:t>Why not just use Excel?</a:t>
            </a:r>
          </a:p>
          <a:p>
            <a:pPr>
              <a:lnSpc>
                <a:spcPct val="100000"/>
              </a:lnSpc>
              <a:spcBef>
                <a:spcPts val="600"/>
              </a:spcBef>
              <a:spcAft>
                <a:spcPts val="600"/>
              </a:spcAft>
            </a:pPr>
            <a:r>
              <a:rPr lang="en-US" b="0" dirty="0"/>
              <a:t>What are we tracking?</a:t>
            </a:r>
            <a:endParaRPr lang="en-US" dirty="0"/>
          </a:p>
          <a:p>
            <a:pPr>
              <a:lnSpc>
                <a:spcPct val="100000"/>
              </a:lnSpc>
              <a:spcBef>
                <a:spcPts val="600"/>
              </a:spcBef>
              <a:spcAft>
                <a:spcPts val="600"/>
              </a:spcAft>
            </a:pPr>
            <a:r>
              <a:rPr lang="en-US" b="0" dirty="0"/>
              <a:t>Unique ID?</a:t>
            </a:r>
          </a:p>
        </p:txBody>
      </p:sp>
      <p:sp>
        <p:nvSpPr>
          <p:cNvPr id="3" name="Title 2"/>
          <p:cNvSpPr>
            <a:spLocks noGrp="1"/>
          </p:cNvSpPr>
          <p:nvPr>
            <p:ph type="title"/>
          </p:nvPr>
        </p:nvSpPr>
        <p:spPr/>
        <p:txBody>
          <a:bodyPr/>
          <a:lstStyle/>
          <a:p>
            <a:r>
              <a:rPr lang="en-US" dirty="0"/>
              <a:t>Max Labs – 1a Discussion</a:t>
            </a:r>
          </a:p>
        </p:txBody>
      </p:sp>
      <p:sp>
        <p:nvSpPr>
          <p:cNvPr id="10" name="Rectangle 9"/>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
        <p:nvSpPr>
          <p:cNvPr id="5" name="Rectangle 4"/>
          <p:cNvSpPr/>
          <p:nvPr/>
        </p:nvSpPr>
        <p:spPr>
          <a:xfrm>
            <a:off x="4245257" y="5712777"/>
            <a:ext cx="7946743" cy="246221"/>
          </a:xfrm>
          <a:prstGeom prst="rect">
            <a:avLst/>
          </a:prstGeom>
        </p:spPr>
        <p:txBody>
          <a:bodyPr wrap="square">
            <a:spAutoFit/>
          </a:bodyPr>
          <a:lstStyle/>
          <a:p>
            <a:pPr algn="r"/>
            <a:r>
              <a:rPr lang="en-US" sz="1000" dirty="0"/>
              <a:t>Source: https://developer.salesforce.com/blogs/developer-relations/2017/04/salesforce-data-security-model-explained-visually.html</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2347" y="1267322"/>
            <a:ext cx="7419653" cy="4321948"/>
          </a:xfrm>
          <a:prstGeom prst="rect">
            <a:avLst/>
          </a:prstGeom>
        </p:spPr>
      </p:pic>
    </p:spTree>
    <p:extLst>
      <p:ext uri="{BB962C8B-B14F-4D97-AF65-F5344CB8AC3E}">
        <p14:creationId xmlns:p14="http://schemas.microsoft.com/office/powerpoint/2010/main" val="2441170061"/>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A72661CD-B166-48C1-B0B8-B1382E61D682}">
  <we:reference id="wa104178141" version="3.10.0.19" store="en-US" storeType="OMEX"/>
  <we:alternateReferences>
    <we:reference id="wa104178141" version="3.10.0.19" store="wa10417814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6978</TotalTime>
  <Words>2055</Words>
  <Application>Microsoft Office PowerPoint</Application>
  <PresentationFormat>Widescreen</PresentationFormat>
  <Paragraphs>374</Paragraphs>
  <Slides>38</Slides>
  <Notes>37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Calibri</vt:lpstr>
      <vt:lpstr>Georgia</vt:lpstr>
      <vt:lpstr>Arial Narrow</vt:lpstr>
      <vt:lpstr>Courier New</vt:lpstr>
      <vt:lpstr>Arial Black</vt:lpstr>
      <vt:lpstr>Office Theme</vt:lpstr>
      <vt:lpstr>Information Systems in Organizations</vt:lpstr>
      <vt:lpstr>PowerPoint Presentation</vt:lpstr>
      <vt:lpstr>The Max Labs           Project  </vt:lpstr>
      <vt:lpstr>Why Salesforce?</vt:lpstr>
      <vt:lpstr>Max Labs – Enabling Organizations</vt:lpstr>
      <vt:lpstr>Max Labs – What do they include?</vt:lpstr>
      <vt:lpstr>Max Labs – Tips for Your Success</vt:lpstr>
      <vt:lpstr>Max Labs 1a</vt:lpstr>
      <vt:lpstr>Max Labs – 1a Discussion</vt:lpstr>
      <vt:lpstr>Max Labs – 1a Discussion</vt:lpstr>
      <vt:lpstr>Max Labs – 1a Discussion</vt:lpstr>
      <vt:lpstr>Max Labs – 1a Discussion</vt:lpstr>
      <vt:lpstr>Max Labs – 1a Discussion</vt:lpstr>
      <vt:lpstr>Max Labs 1b</vt:lpstr>
      <vt:lpstr>Max Labs – 1b Discussion</vt:lpstr>
      <vt:lpstr>Max Labs – 1b Discussion</vt:lpstr>
      <vt:lpstr>Max Labs – 1b Discussion</vt:lpstr>
      <vt:lpstr>Max Labs – 1b Discussion</vt:lpstr>
      <vt:lpstr>Max Labs – 1b Discussion</vt:lpstr>
      <vt:lpstr>Information Systems in Organizations</vt:lpstr>
      <vt:lpstr>What is an “Entity Relationship Diagram”?</vt:lpstr>
      <vt:lpstr>What is an Entity Relationship Diagram?</vt:lpstr>
      <vt:lpstr>Primary ERD Symbols: Chen’s Database Notation</vt:lpstr>
      <vt:lpstr>Translating</vt:lpstr>
      <vt:lpstr>Entity Relationship Diagram</vt:lpstr>
      <vt:lpstr>Entity Relationship Diagram: ERD tables</vt:lpstr>
      <vt:lpstr>Entity Relationship Diagram: recap</vt:lpstr>
      <vt:lpstr>Swim Lane Diagrams – Order to Cash (O2C)</vt:lpstr>
      <vt:lpstr>Swim Lane Diagrams – Order to Cash (O2C)</vt:lpstr>
      <vt:lpstr>PowerPoint Presentation</vt:lpstr>
      <vt:lpstr>ERD: tables</vt:lpstr>
      <vt:lpstr>Information Systems in Organizations</vt:lpstr>
      <vt:lpstr>Information Systems in Organizations</vt:lpstr>
      <vt:lpstr>Entity Relationship Diagrams - 2</vt:lpstr>
      <vt:lpstr>Exam 1 using ProctorU</vt:lpstr>
      <vt:lpstr>Exam Will Cover Discussions: week 1 &amp; 2 </vt:lpstr>
      <vt:lpstr>To do: Exam Prep</vt:lpstr>
      <vt:lpstr>More to Come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 Title</dc:title>
  <dc:creator>Steven Sclarow</dc:creator>
  <cp:lastModifiedBy>MC Martin</cp:lastModifiedBy>
  <cp:revision>238</cp:revision>
  <cp:lastPrinted>2019-09-11T13:38:30Z</cp:lastPrinted>
  <dcterms:modified xsi:type="dcterms:W3CDTF">2020-03-10T19:20:08Z</dcterms:modified>
</cp:coreProperties>
</file>