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364" r:id="rId3"/>
    <p:sldId id="357" r:id="rId4"/>
    <p:sldId id="338" r:id="rId5"/>
    <p:sldId id="339" r:id="rId6"/>
    <p:sldId id="321" r:id="rId7"/>
    <p:sldId id="291" r:id="rId8"/>
    <p:sldId id="305" r:id="rId9"/>
    <p:sldId id="360" r:id="rId10"/>
    <p:sldId id="361" r:id="rId11"/>
    <p:sldId id="362" r:id="rId12"/>
    <p:sldId id="359" r:id="rId13"/>
    <p:sldId id="292" r:id="rId14"/>
    <p:sldId id="295" r:id="rId15"/>
    <p:sldId id="296" r:id="rId16"/>
    <p:sldId id="297" r:id="rId17"/>
    <p:sldId id="352" r:id="rId18"/>
    <p:sldId id="348" r:id="rId19"/>
    <p:sldId id="298" r:id="rId20"/>
    <p:sldId id="340" r:id="rId21"/>
    <p:sldId id="349" r:id="rId22"/>
    <p:sldId id="328" r:id="rId23"/>
    <p:sldId id="329" r:id="rId24"/>
    <p:sldId id="332" r:id="rId25"/>
    <p:sldId id="333" r:id="rId26"/>
    <p:sldId id="350" r:id="rId27"/>
    <p:sldId id="351" r:id="rId28"/>
    <p:sldId id="300" r:id="rId29"/>
    <p:sldId id="320" r:id="rId30"/>
    <p:sldId id="314" r:id="rId31"/>
    <p:sldId id="363" r:id="rId32"/>
    <p:sldId id="358" r:id="rId3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289" autoAdjust="0"/>
  </p:normalViewPr>
  <p:slideViewPr>
    <p:cSldViewPr>
      <p:cViewPr varScale="1">
        <p:scale>
          <a:sx n="97" d="100"/>
          <a:sy n="97" d="100"/>
        </p:scale>
        <p:origin x="763" y="8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56874776-0CE2-45DE-9235-1A00F57CC914}" type="presOf" srcId="{F0EEEAE6-D5E0-4EA5-9171-BCF078DD16FF}" destId="{0AA5EE87-A426-4820-84A9-11CAEB6D2720}" srcOrd="0" destOrd="1" presId="urn:microsoft.com/office/officeart/2005/8/layout/default"/>
    <dgm:cxn modelId="{6337F952-E3AC-4E48-B90B-B7643772E2FA}" type="presOf" srcId="{EBB11946-924B-4830-BF84-0ED895F608B6}" destId="{2E2A2293-13D2-4AD5-9A29-383453FCBA19}" srcOrd="0" destOrd="1" presId="urn:microsoft.com/office/officeart/2005/8/layout/default"/>
    <dgm:cxn modelId="{49A0E9C4-8F58-40B9-BA8D-292B3BD7DEA2}" type="presOf" srcId="{119E187F-FF44-40A1-9315-812B2A1AD6CE}" destId="{72316C7D-1DCA-48D0-B7A5-E788D4F384A4}" srcOrd="0" destOrd="0" presId="urn:microsoft.com/office/officeart/2005/8/layout/default"/>
    <dgm:cxn modelId="{6CC0970E-A253-47C6-8D8D-60B6E7A32445}" type="presOf" srcId="{E1E886E8-EA48-445C-BB85-9873CBA30AB1}" destId="{F284DE59-DCC2-4FB0-9983-E52AD31606F4}" srcOrd="0" destOrd="2"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F5F99595-B083-4527-AC99-1FD9F79FBC65}" type="presOf" srcId="{B3A4D94E-C467-4905-8EC7-E415C9A2399C}" destId="{F284DE59-DCC2-4FB0-9983-E52AD31606F4}" srcOrd="0" destOrd="0"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8C75F520-D1CC-4C40-A72B-BC979611444C}" type="presOf" srcId="{B4D60D14-B840-4723-A7B5-95A74FB6E122}" destId="{5D32F783-3446-4B2C-94A8-0CB20ABBBB42}"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6D36D670-5C25-412B-8FA0-70DF744247DE}" srcId="{A9DE9D0D-DFAA-49FD-A829-3381979D5070}" destId="{EBB11946-924B-4830-BF84-0ED895F608B6}" srcOrd="0" destOrd="0" parTransId="{90D3BB7B-F05D-4934-B1FE-69662B6D8F84}" sibTransId="{544475CA-25EA-476E-A2A6-ABE3CF235F21}"/>
    <dgm:cxn modelId="{20DE0426-F68E-4459-B209-A931E0220A0C}" type="presOf" srcId="{B55AE6D0-2961-479F-9101-C678A3352F6F}" destId="{0AA5EE87-A426-4820-84A9-11CAEB6D2720}" srcOrd="0" destOrd="0" presId="urn:microsoft.com/office/officeart/2005/8/layout/default"/>
    <dgm:cxn modelId="{B4C0F1B9-2439-4211-82BE-138BBD891208}" type="presOf" srcId="{A6FBA0B4-DE22-4C18-82DD-E310D07799E8}" destId="{5D32F783-3446-4B2C-94A8-0CB20ABBBB42}" srcOrd="0" destOrd="3"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7D47CA9D-86ED-44BA-8A9B-E7556CAD1412}"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E9C19E93-6DC7-438C-9033-36C20A49E3CE}" type="presOf" srcId="{8B6FA39E-9648-4137-A553-2BFE187B7C56}" destId="{4BCBA621-49C3-4194-8D6B-D16578A106A9}" srcOrd="0" destOrd="0" presId="urn:microsoft.com/office/officeart/2005/8/layout/default"/>
    <dgm:cxn modelId="{358B421E-6C03-4D02-98AB-5CAC4D6ECBC2}" type="presOf" srcId="{C1131088-FC90-491F-8DC5-4967CD8921BE}" destId="{5D32F783-3446-4B2C-94A8-0CB20ABBBB42}" srcOrd="0" destOrd="2" presId="urn:microsoft.com/office/officeart/2005/8/layout/default"/>
    <dgm:cxn modelId="{A63B1026-291B-4C2C-B9A9-9AD540FEBC30}" type="presOf" srcId="{A9DE9D0D-DFAA-49FD-A829-3381979D5070}" destId="{2E2A2293-13D2-4AD5-9A29-383453FCBA19}"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A00364AD-70AD-43A9-A7D4-A9E5E0556229}" srcId="{119E187F-FF44-40A1-9315-812B2A1AD6CE}" destId="{D240FDC2-D28D-40D4-9CA3-7E264E9B1939}" srcOrd="0" destOrd="0" parTransId="{2C60D164-2C00-4B45-8DEE-C4F2F25E5096}" sibTransId="{4D5E4750-7730-43F3-8BB0-7196245B5B81}"/>
    <dgm:cxn modelId="{4EE0D392-5AC7-498B-8710-F5D54C61BE4F}" type="presOf" srcId="{B6CCF2DE-BAB2-4A3C-B262-45D6FC9202A9}" destId="{72316C7D-1DCA-48D0-B7A5-E788D4F384A4}"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B36A1E21-A44A-4095-9974-97086FEE6BC4}" type="presOf" srcId="{0CA84C88-809A-47A6-814C-9A73F0837E46}" destId="{F284DE59-DCC2-4FB0-9983-E52AD31606F4}" srcOrd="0" destOrd="1" presId="urn:microsoft.com/office/officeart/2005/8/layout/default"/>
    <dgm:cxn modelId="{94A74155-B3E6-4300-B7D8-22FAAD7E35C3}" type="presOf" srcId="{D240FDC2-D28D-40D4-9CA3-7E264E9B1939}" destId="{72316C7D-1DCA-48D0-B7A5-E788D4F384A4}" srcOrd="0" destOrd="1" presId="urn:microsoft.com/office/officeart/2005/8/layout/default"/>
    <dgm:cxn modelId="{B1EFDF3A-E3D9-46E1-8515-951DD39E4F76}" type="presParOf" srcId="{4BCBA621-49C3-4194-8D6B-D16578A106A9}" destId="{2E2A2293-13D2-4AD5-9A29-383453FCBA19}" srcOrd="0" destOrd="0" presId="urn:microsoft.com/office/officeart/2005/8/layout/default"/>
    <dgm:cxn modelId="{E1319E48-1F46-4968-8DC3-C389C9D1C5DC}" type="presParOf" srcId="{4BCBA621-49C3-4194-8D6B-D16578A106A9}" destId="{8F4D8101-E83A-4F69-88E2-6BC5209B06CD}" srcOrd="1" destOrd="0" presId="urn:microsoft.com/office/officeart/2005/8/layout/default"/>
    <dgm:cxn modelId="{BC494445-DBC1-401A-9D03-E3AB3659A083}" type="presParOf" srcId="{4BCBA621-49C3-4194-8D6B-D16578A106A9}" destId="{0AA5EE87-A426-4820-84A9-11CAEB6D2720}" srcOrd="2" destOrd="0" presId="urn:microsoft.com/office/officeart/2005/8/layout/default"/>
    <dgm:cxn modelId="{3E0C0990-DF22-4B14-8727-DD166DF11556}" type="presParOf" srcId="{4BCBA621-49C3-4194-8D6B-D16578A106A9}" destId="{457EA16C-20DC-44AE-A111-9BA01FAA7496}" srcOrd="3" destOrd="0" presId="urn:microsoft.com/office/officeart/2005/8/layout/default"/>
    <dgm:cxn modelId="{B7A8459A-20BE-4346-AFA3-9FAA31F0DC49}" type="presParOf" srcId="{4BCBA621-49C3-4194-8D6B-D16578A106A9}" destId="{72316C7D-1DCA-48D0-B7A5-E788D4F384A4}" srcOrd="4" destOrd="0" presId="urn:microsoft.com/office/officeart/2005/8/layout/default"/>
    <dgm:cxn modelId="{68BE380E-4C1C-46C9-B6D2-320066A6347E}" type="presParOf" srcId="{4BCBA621-49C3-4194-8D6B-D16578A106A9}" destId="{9706A20F-33B6-46EF-B7C4-FAAF4C9DA4FF}" srcOrd="5" destOrd="0" presId="urn:microsoft.com/office/officeart/2005/8/layout/default"/>
    <dgm:cxn modelId="{836C7715-05EB-4D4B-B20E-FC6E202BAD53}" type="presParOf" srcId="{4BCBA621-49C3-4194-8D6B-D16578A106A9}" destId="{5D32F783-3446-4B2C-94A8-0CB20ABBBB42}" srcOrd="6" destOrd="0" presId="urn:microsoft.com/office/officeart/2005/8/layout/default"/>
    <dgm:cxn modelId="{1D6CBABB-DC24-436D-840D-162CC59E7492}" type="presParOf" srcId="{4BCBA621-49C3-4194-8D6B-D16578A106A9}" destId="{F9B9AC9F-CBB2-476F-A320-1CDAEA581943}" srcOrd="7" destOrd="0" presId="urn:microsoft.com/office/officeart/2005/8/layout/default"/>
    <dgm:cxn modelId="{FB4626E6-934A-4D08-86AD-0B67CB37D752}"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742B3EEF-474B-4FC7-B739-3FB3C2AFCF98}" type="presOf" srcId="{376480C4-E898-4554-8D17-31AFD4401138}" destId="{29247854-EFE0-4D34-9523-8E348332FB1F}" srcOrd="0" destOrd="1" presId="urn:microsoft.com/office/officeart/2005/8/layout/default"/>
    <dgm:cxn modelId="{C13D42E8-3592-4C4F-8429-519988D6AAF5}" type="presOf" srcId="{607B0D6C-CDF1-4BC0-9F01-4FF119A199A1}" destId="{21CA60FB-1126-4E99-A2F1-68263F5EE148}" srcOrd="0" destOrd="2"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85563796-2F34-46A0-9D64-65B838C2F88E}" type="presOf" srcId="{8C1B409E-5F75-4AB6-97D7-D1BA10F9884C}" destId="{89E88587-83D1-475D-A7E7-CCB8A9F91855}" srcOrd="0" destOrd="1" presId="urn:microsoft.com/office/officeart/2005/8/layout/default"/>
    <dgm:cxn modelId="{A8016B10-5BDB-4162-B1AB-AC5A204633D6}" type="presOf" srcId="{F0EEEAE6-D5E0-4EA5-9171-BCF078DD16FF}" destId="{0796F863-AAC4-457F-AA12-27633CB3CA3D}" srcOrd="0" destOrd="1" presId="urn:microsoft.com/office/officeart/2005/8/layout/default"/>
    <dgm:cxn modelId="{586839C5-67BC-49F2-8E9A-B21513124E97}" type="presOf" srcId="{3EF72F6C-0177-4DCD-B2F3-B22400A14B38}" destId="{21CA60FB-1126-4E99-A2F1-68263F5EE148}" srcOrd="0" destOrd="3" presId="urn:microsoft.com/office/officeart/2005/8/layout/default"/>
    <dgm:cxn modelId="{3242337B-5A82-456F-999E-B35B91FA5838}" type="presOf" srcId="{D240FDC2-D28D-40D4-9CA3-7E264E9B1939}" destId="{21CA60FB-1126-4E99-A2F1-68263F5EE148}" srcOrd="0" destOrd="1"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A1B897B-7F18-49CD-82D1-36FD12CF1741}" srcId="{8B6FA39E-9648-4137-A553-2BFE187B7C56}" destId="{A9DE9D0D-DFAA-49FD-A829-3381979D5070}" srcOrd="0" destOrd="0" parTransId="{01A203D6-A4BC-46C6-96D4-F98B38ECCC1E}" sibTransId="{8553A015-797C-401C-AD83-5B444E8ACE11}"/>
    <dgm:cxn modelId="{EFF3833E-8DB2-42DC-966E-E0709FD51C90}" type="presOf" srcId="{A9DE9D0D-DFAA-49FD-A829-3381979D5070}" destId="{29247854-EFE0-4D34-9523-8E348332FB1F}" srcOrd="0" destOrd="0" presId="urn:microsoft.com/office/officeart/2005/8/layout/default"/>
    <dgm:cxn modelId="{A2C27BBB-204A-499F-A962-75E52899CC40}" type="presOf" srcId="{B55AE6D0-2961-479F-9101-C678A3352F6F}" destId="{0796F863-AAC4-457F-AA12-27633CB3CA3D}" srcOrd="0" destOrd="0" presId="urn:microsoft.com/office/officeart/2005/8/layout/default"/>
    <dgm:cxn modelId="{ECB937A3-C5BA-43A8-98E2-5B72428A0296}" type="presOf" srcId="{82B75B92-E4D6-42ED-8C3B-BDEAF2C3004C}" destId="{0796F863-AAC4-457F-AA12-27633CB3CA3D}" srcOrd="0" destOrd="2" presId="urn:microsoft.com/office/officeart/2005/8/layout/default"/>
    <dgm:cxn modelId="{5C82650C-F6DF-48F3-979F-F8FCB8BE941F}" type="presOf" srcId="{9C99CB93-F561-422E-BCDC-225F739FB7C8}" destId="{29247854-EFE0-4D34-9523-8E348332FB1F}"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4493BE3C-78C6-4BF4-A28B-324E7097FAE5}" type="presOf" srcId="{E451AE18-38F9-4C5A-AC76-A182501E3E50}" destId="{89E88587-83D1-475D-A7E7-CCB8A9F91855}" srcOrd="0" destOrd="0" presId="urn:microsoft.com/office/officeart/2005/8/layout/default"/>
    <dgm:cxn modelId="{A71C9C8F-89D8-4D84-B5C3-AC407FDAF792}" type="presOf" srcId="{119E187F-FF44-40A1-9315-812B2A1AD6CE}" destId="{21CA60FB-1126-4E99-A2F1-68263F5EE148}" srcOrd="0" destOrd="0"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1CB0C880-82AF-4918-8379-720D27EBFD82}" type="presOf" srcId="{F76E088C-65C2-475D-AC44-72B3E5E48CBC}" destId="{89E88587-83D1-475D-A7E7-CCB8A9F91855}" srcOrd="0" destOrd="2"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A4022E11-63E6-4F74-AF05-A603F0871B64}" type="presOf" srcId="{8B6FA39E-9648-4137-A553-2BFE187B7C56}" destId="{0D6B4E1C-B5F7-4EF1-BF9C-A7FA73F96489}"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CA8BEAA1-34A9-4497-B4D9-DA8C2F26ED40}" type="presParOf" srcId="{0D6B4E1C-B5F7-4EF1-BF9C-A7FA73F96489}" destId="{29247854-EFE0-4D34-9523-8E348332FB1F}" srcOrd="0" destOrd="0" presId="urn:microsoft.com/office/officeart/2005/8/layout/default"/>
    <dgm:cxn modelId="{B9E05A06-3C35-449A-AA64-B85E3980046F}" type="presParOf" srcId="{0D6B4E1C-B5F7-4EF1-BF9C-A7FA73F96489}" destId="{102ACCE8-E76B-4EC5-95E8-1100A7A450E1}" srcOrd="1" destOrd="0" presId="urn:microsoft.com/office/officeart/2005/8/layout/default"/>
    <dgm:cxn modelId="{6BA39953-9126-4CDC-9A7E-499EA26CE40A}" type="presParOf" srcId="{0D6B4E1C-B5F7-4EF1-BF9C-A7FA73F96489}" destId="{0796F863-AAC4-457F-AA12-27633CB3CA3D}" srcOrd="2" destOrd="0" presId="urn:microsoft.com/office/officeart/2005/8/layout/default"/>
    <dgm:cxn modelId="{AA70FDC4-3473-4832-941F-7B25F511C8AD}" type="presParOf" srcId="{0D6B4E1C-B5F7-4EF1-BF9C-A7FA73F96489}" destId="{E9DD2094-01E9-4275-8B2E-CB20FAC9432C}" srcOrd="3" destOrd="0" presId="urn:microsoft.com/office/officeart/2005/8/layout/default"/>
    <dgm:cxn modelId="{4D3ABC71-6079-4A6E-949B-D1E1EF7290E3}" type="presParOf" srcId="{0D6B4E1C-B5F7-4EF1-BF9C-A7FA73F96489}" destId="{21CA60FB-1126-4E99-A2F1-68263F5EE148}" srcOrd="4" destOrd="0" presId="urn:microsoft.com/office/officeart/2005/8/layout/default"/>
    <dgm:cxn modelId="{791D7515-FA19-40FA-B4C6-5148A2F51AEB}" type="presParOf" srcId="{0D6B4E1C-B5F7-4EF1-BF9C-A7FA73F96489}" destId="{F2A372C6-5BA5-437B-8FF8-A3EFBE0F7ABA}" srcOrd="5" destOrd="0" presId="urn:microsoft.com/office/officeart/2005/8/layout/default"/>
    <dgm:cxn modelId="{FC81FD9F-D836-4B0A-8886-1192EB83D46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B3575C40-0822-4E8B-9B92-1D674B6B6C24}" type="presOf" srcId="{D240FDC2-D28D-40D4-9CA3-7E264E9B1939}" destId="{EFA31A38-8802-4140-867E-4C33C74C3AF4}" srcOrd="0" destOrd="2" presId="urn:microsoft.com/office/officeart/2005/8/layout/default"/>
    <dgm:cxn modelId="{5B18CE64-01DF-447E-99BE-2C4AD94415CA}" type="presOf" srcId="{A9DE9D0D-DFAA-49FD-A829-3381979D5070}" destId="{AA83B5B2-8785-46F8-9506-395547CDDAD9}" srcOrd="0" destOrd="0" presId="urn:microsoft.com/office/officeart/2005/8/layout/default"/>
    <dgm:cxn modelId="{A1097F84-6AEC-483E-A8B8-74E1D06841F8}" type="presOf" srcId="{0CA84C88-809A-47A6-814C-9A73F0837E46}" destId="{BEB5596C-76A2-4C47-9362-24BC5F07B369}" srcOrd="0" destOrd="1" presId="urn:microsoft.com/office/officeart/2005/8/layout/default"/>
    <dgm:cxn modelId="{AB2DA189-EDB5-4778-9D04-1B91E9009010}" type="presOf" srcId="{270FC7C5-AA52-49A4-AC36-BF93BB77D078}" destId="{BEB5596C-76A2-4C47-9362-24BC5F07B369}" srcOrd="0" destOrd="2"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93B7F421-3D2F-41A3-8186-4BFDEBBE15CE}" type="presOf" srcId="{F91AC2DE-4C61-4E62-9EE7-31B5AE6DDA94}" destId="{EFA31A38-8802-4140-867E-4C33C74C3AF4}"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82473EF-1A8B-495E-89B0-AF7FA8575EBD}" type="presOf" srcId="{B55AE6D0-2961-479F-9101-C678A3352F6F}" destId="{81046186-72C3-4DF3-B652-35FFEAC438F4}" srcOrd="0" destOrd="0"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6D38CF4F-E48F-4145-A2E2-1EA0215A5878}" type="presOf" srcId="{E7BA925E-317A-4CB7-B5A3-7F50D4E28DD8}" destId="{EFA31A38-8802-4140-867E-4C33C74C3AF4}" srcOrd="0" destOrd="0" presId="urn:microsoft.com/office/officeart/2005/8/layout/default"/>
    <dgm:cxn modelId="{BAD0E7DD-109D-4AC1-AAC7-708CAC34E48A}" type="presOf" srcId="{9297F6D1-CF5A-4546-BFA7-9D0AFECC9B65}" destId="{AA83B5B2-8785-46F8-9506-395547CDDAD9}" srcOrd="0" destOrd="1"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EB15C937-CEE2-4EA2-8A59-76842C268E3B}" type="presOf" srcId="{F0EEEAE6-D5E0-4EA5-9171-BCF078DD16FF}" destId="{81046186-72C3-4DF3-B652-35FFEAC438F4}" srcOrd="0" destOrd="1"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1C507E7C-A806-41EF-A13B-E6FAC490F483}" type="presOf" srcId="{4461D9E0-0D81-4356-8C5B-61AE1C32593A}" destId="{EFA31A38-8802-4140-867E-4C33C74C3AF4}" srcOrd="0" destOrd="3" presId="urn:microsoft.com/office/officeart/2005/8/layout/default"/>
    <dgm:cxn modelId="{4B8E870F-1838-4C82-91E6-5D8C8032CA79}" type="presOf" srcId="{B3A4D94E-C467-4905-8EC7-E415C9A2399C}" destId="{BEB5596C-76A2-4C47-9362-24BC5F07B369}"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0DEB903-FABA-4AE5-BDC8-F31C272067E4}" type="presOf" srcId="{8B6FA39E-9648-4137-A553-2BFE187B7C56}" destId="{A23A25DC-27EA-45AC-8696-9ECB4E867505}"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769FDC57-5FAD-4CA9-B2A8-467F3B059001}" type="presOf" srcId="{C183AFE8-ED99-4A1F-9C95-7E21D27BAFF0}" destId="{AA83B5B2-8785-46F8-9506-395547CDDAD9}" srcOrd="0" destOrd="2"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BDAF3F9B-0214-4062-AEE9-ABF6283A2464}" type="presOf" srcId="{E451AE18-38F9-4C5A-AC76-A182501E3E50}" destId="{9F6CA291-08AD-4070-A048-A52B178F643F}" srcOrd="0" destOrd="0" presId="urn:microsoft.com/office/officeart/2005/8/layout/default"/>
    <dgm:cxn modelId="{C52064B1-7CDD-4CA3-9C4A-BD34E269490F}"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28098ED9-E7B7-42E8-82B2-D10A711FB891}" type="presOf" srcId="{B4D60D14-B840-4723-A7B5-95A74FB6E122}" destId="{9F6CA291-08AD-4070-A048-A52B178F643F}" srcOrd="0" destOrd="1" presId="urn:microsoft.com/office/officeart/2005/8/layout/default"/>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5F8B482C-CA98-4CCB-B2A9-0AC9F125723C}" type="presParOf" srcId="{A23A25DC-27EA-45AC-8696-9ECB4E867505}" destId="{AA83B5B2-8785-46F8-9506-395547CDDAD9}" srcOrd="0" destOrd="0" presId="urn:microsoft.com/office/officeart/2005/8/layout/default"/>
    <dgm:cxn modelId="{29FEFB95-4018-47AE-BC5B-E97F08AD5311}" type="presParOf" srcId="{A23A25DC-27EA-45AC-8696-9ECB4E867505}" destId="{EDBACF00-EFB5-47D7-AF84-A23D99FDDF2A}" srcOrd="1" destOrd="0" presId="urn:microsoft.com/office/officeart/2005/8/layout/default"/>
    <dgm:cxn modelId="{9B47BC03-E0B5-4020-91C9-794C4948382F}" type="presParOf" srcId="{A23A25DC-27EA-45AC-8696-9ECB4E867505}" destId="{81046186-72C3-4DF3-B652-35FFEAC438F4}" srcOrd="2" destOrd="0" presId="urn:microsoft.com/office/officeart/2005/8/layout/default"/>
    <dgm:cxn modelId="{4756B637-E1CA-4081-B975-EF70EC3F43DD}" type="presParOf" srcId="{A23A25DC-27EA-45AC-8696-9ECB4E867505}" destId="{589AD5BE-AE53-4382-BEE9-82B4AFE722D3}" srcOrd="3" destOrd="0" presId="urn:microsoft.com/office/officeart/2005/8/layout/default"/>
    <dgm:cxn modelId="{EA6401FA-1BAD-4482-82D1-CF6D5B728676}" type="presParOf" srcId="{A23A25DC-27EA-45AC-8696-9ECB4E867505}" destId="{EFA31A38-8802-4140-867E-4C33C74C3AF4}" srcOrd="4" destOrd="0" presId="urn:microsoft.com/office/officeart/2005/8/layout/default"/>
    <dgm:cxn modelId="{911E0CBA-94BD-42F4-854D-5BCC5CA56F0C}" type="presParOf" srcId="{A23A25DC-27EA-45AC-8696-9ECB4E867505}" destId="{9EFFC421-5E24-4980-B127-21ECF090CC91}" srcOrd="5" destOrd="0" presId="urn:microsoft.com/office/officeart/2005/8/layout/default"/>
    <dgm:cxn modelId="{F5A35914-D1E4-4A0A-B12E-2C5158AE2602}" type="presParOf" srcId="{A23A25DC-27EA-45AC-8696-9ECB4E867505}" destId="{9F6CA291-08AD-4070-A048-A52B178F643F}" srcOrd="6" destOrd="0" presId="urn:microsoft.com/office/officeart/2005/8/layout/default"/>
    <dgm:cxn modelId="{A8C26899-5923-4880-A79A-82D3028871C7}" type="presParOf" srcId="{A23A25DC-27EA-45AC-8696-9ECB4E867505}" destId="{9CB91590-F8D0-4B99-951E-F3B3971AB325}" srcOrd="7" destOrd="0" presId="urn:microsoft.com/office/officeart/2005/8/layout/default"/>
    <dgm:cxn modelId="{D3CCBD52-294F-447C-B2FF-360E968B0F91}"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0168E9C3-EB64-4455-87D5-29929D0B3A2D}" type="presOf" srcId="{B55AE6D0-2961-479F-9101-C678A3352F6F}" destId="{0AA5EE87-A426-4820-84A9-11CAEB6D2720}" srcOrd="0" destOrd="0" presId="urn:microsoft.com/office/officeart/2005/8/layout/default"/>
    <dgm:cxn modelId="{052A6C8B-97E2-4392-9341-08C47FAE0AAC}" type="presOf" srcId="{D240FDC2-D28D-40D4-9CA3-7E264E9B1939}" destId="{72316C7D-1DCA-48D0-B7A5-E788D4F384A4}"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6D36D670-5C25-412B-8FA0-70DF744247DE}" srcId="{A9DE9D0D-DFAA-49FD-A829-3381979D5070}" destId="{EBB11946-924B-4830-BF84-0ED895F608B6}" srcOrd="0" destOrd="0" parTransId="{90D3BB7B-F05D-4934-B1FE-69662B6D8F84}" sibTransId="{544475CA-25EA-476E-A2A6-ABE3CF235F21}"/>
    <dgm:cxn modelId="{82FA2FEE-6E9F-43D5-B15D-A9935D6CC407}" type="presOf" srcId="{A6FBA0B4-DE22-4C18-82DD-E310D07799E8}" destId="{5D32F783-3446-4B2C-94A8-0CB20ABBBB42}" srcOrd="0" destOrd="3" presId="urn:microsoft.com/office/officeart/2005/8/layout/default"/>
    <dgm:cxn modelId="{5AC6EA47-627F-43A2-A43D-850C6C16F2A3}"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ACAA4FD-F144-4BE5-A924-881E841E16E4}" type="presOf" srcId="{0CA84C88-809A-47A6-814C-9A73F0837E46}" destId="{F284DE59-DCC2-4FB0-9983-E52AD31606F4}" srcOrd="0" destOrd="1"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014475D2-98CA-4884-B7B5-B7966BF0F6B9}" type="presOf" srcId="{119E187F-FF44-40A1-9315-812B2A1AD6CE}" destId="{72316C7D-1DCA-48D0-B7A5-E788D4F384A4}" srcOrd="0" destOrd="0" presId="urn:microsoft.com/office/officeart/2005/8/layout/default"/>
    <dgm:cxn modelId="{41E39367-F4BA-495E-BF2A-34B7C035C08B}"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DE6B2BAC-C6B9-4772-9D7E-CE2A43E5F907}" type="presOf" srcId="{A9DE9D0D-DFAA-49FD-A829-3381979D5070}" destId="{2E2A2293-13D2-4AD5-9A29-383453FCBA19}" srcOrd="0" destOrd="0" presId="urn:microsoft.com/office/officeart/2005/8/layout/default"/>
    <dgm:cxn modelId="{1882FD22-6B59-4A5D-AA9D-417A52CA0A2E}" type="presOf" srcId="{C1131088-FC90-491F-8DC5-4967CD8921BE}" destId="{5D32F783-3446-4B2C-94A8-0CB20ABBBB42}" srcOrd="0" destOrd="2" presId="urn:microsoft.com/office/officeart/2005/8/layout/default"/>
    <dgm:cxn modelId="{8EC24FF5-A882-412A-BF81-7D3B20445829}" type="presOf" srcId="{B4D60D14-B840-4723-A7B5-95A74FB6E122}" destId="{5D32F783-3446-4B2C-94A8-0CB20ABBBB42}"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22115FA7-BA9C-475E-887B-D03B3F9D39E9}" type="presOf" srcId="{F0EEEAE6-D5E0-4EA5-9171-BCF078DD16FF}" destId="{0AA5EE87-A426-4820-84A9-11CAEB6D2720}" srcOrd="0" destOrd="1" presId="urn:microsoft.com/office/officeart/2005/8/layout/default"/>
    <dgm:cxn modelId="{F1EA5348-7546-4062-A81E-1EB96E8E55E5}" type="presOf" srcId="{E1E886E8-EA48-445C-BB85-9873CBA30AB1}" destId="{F284DE59-DCC2-4FB0-9983-E52AD31606F4}" srcOrd="0" destOrd="2" presId="urn:microsoft.com/office/officeart/2005/8/layout/default"/>
    <dgm:cxn modelId="{F061A936-5AA4-4360-AD7E-7E70A8A43B58}" type="presOf" srcId="{EBB11946-924B-4830-BF84-0ED895F608B6}" destId="{2E2A2293-13D2-4AD5-9A29-383453FCBA19}"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37C32245-BDBA-450A-B7A7-125BDC8123DD}" type="presOf" srcId="{B6CCF2DE-BAB2-4A3C-B262-45D6FC9202A9}" destId="{72316C7D-1DCA-48D0-B7A5-E788D4F384A4}" srcOrd="0" destOrd="2" presId="urn:microsoft.com/office/officeart/2005/8/layout/default"/>
    <dgm:cxn modelId="{1778FA9F-5F03-4A57-8EEA-8F3D54840EF2}" type="presOf" srcId="{B3A4D94E-C467-4905-8EC7-E415C9A2399C}" destId="{F284DE59-DCC2-4FB0-9983-E52AD31606F4}" srcOrd="0" destOrd="0" presId="urn:microsoft.com/office/officeart/2005/8/layout/default"/>
    <dgm:cxn modelId="{C7562ADC-7657-46FB-93C3-6E33D8086397}" type="presParOf" srcId="{4BCBA621-49C3-4194-8D6B-D16578A106A9}" destId="{2E2A2293-13D2-4AD5-9A29-383453FCBA19}" srcOrd="0" destOrd="0" presId="urn:microsoft.com/office/officeart/2005/8/layout/default"/>
    <dgm:cxn modelId="{F6D00624-1A60-4FBB-A623-AD2DD19756E5}" type="presParOf" srcId="{4BCBA621-49C3-4194-8D6B-D16578A106A9}" destId="{8F4D8101-E83A-4F69-88E2-6BC5209B06CD}" srcOrd="1" destOrd="0" presId="urn:microsoft.com/office/officeart/2005/8/layout/default"/>
    <dgm:cxn modelId="{973410AE-EC5C-4507-A688-E655BCEE63F7}" type="presParOf" srcId="{4BCBA621-49C3-4194-8D6B-D16578A106A9}" destId="{0AA5EE87-A426-4820-84A9-11CAEB6D2720}" srcOrd="2" destOrd="0" presId="urn:microsoft.com/office/officeart/2005/8/layout/default"/>
    <dgm:cxn modelId="{8191C089-E30D-4630-8FF0-3AB641476D7B}" type="presParOf" srcId="{4BCBA621-49C3-4194-8D6B-D16578A106A9}" destId="{457EA16C-20DC-44AE-A111-9BA01FAA7496}" srcOrd="3" destOrd="0" presId="urn:microsoft.com/office/officeart/2005/8/layout/default"/>
    <dgm:cxn modelId="{93B42389-EB44-46E2-A5D0-3ED6210A5694}" type="presParOf" srcId="{4BCBA621-49C3-4194-8D6B-D16578A106A9}" destId="{72316C7D-1DCA-48D0-B7A5-E788D4F384A4}" srcOrd="4" destOrd="0" presId="urn:microsoft.com/office/officeart/2005/8/layout/default"/>
    <dgm:cxn modelId="{13D7D49F-BF03-4F4E-8CBC-C29CC084F1CD}" type="presParOf" srcId="{4BCBA621-49C3-4194-8D6B-D16578A106A9}" destId="{9706A20F-33B6-46EF-B7C4-FAAF4C9DA4FF}" srcOrd="5" destOrd="0" presId="urn:microsoft.com/office/officeart/2005/8/layout/default"/>
    <dgm:cxn modelId="{CA3EE571-4EF1-45FC-AFDD-A49945192F4A}" type="presParOf" srcId="{4BCBA621-49C3-4194-8D6B-D16578A106A9}" destId="{5D32F783-3446-4B2C-94A8-0CB20ABBBB42}" srcOrd="6" destOrd="0" presId="urn:microsoft.com/office/officeart/2005/8/layout/default"/>
    <dgm:cxn modelId="{D3B836B7-A4C0-45F6-8067-8F4936B9E4EA}" type="presParOf" srcId="{4BCBA621-49C3-4194-8D6B-D16578A106A9}" destId="{F9B9AC9F-CBB2-476F-A320-1CDAEA581943}" srcOrd="7" destOrd="0" presId="urn:microsoft.com/office/officeart/2005/8/layout/default"/>
    <dgm:cxn modelId="{C8400DF9-0FE3-4A71-A9B5-38E963AE7DCB}"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2E60B079-938D-4437-859C-458E1778AD3A}" type="presOf" srcId="{F76E088C-65C2-475D-AC44-72B3E5E48CBC}" destId="{89E88587-83D1-475D-A7E7-CCB8A9F91855}" srcOrd="0" destOrd="2" presId="urn:microsoft.com/office/officeart/2005/8/layout/default"/>
    <dgm:cxn modelId="{35BA7D67-6FD5-4D8A-BFE6-CDE9E0856B9A}" type="presOf" srcId="{376480C4-E898-4554-8D17-31AFD4401138}" destId="{29247854-EFE0-4D34-9523-8E348332FB1F}" srcOrd="0" destOrd="1" presId="urn:microsoft.com/office/officeart/2005/8/layout/default"/>
    <dgm:cxn modelId="{8DED1C97-0633-4DF8-ADA6-ACA472DF2232}" type="presOf" srcId="{9C99CB93-F561-422E-BCDC-225F739FB7C8}" destId="{29247854-EFE0-4D34-9523-8E348332FB1F}" srcOrd="0" destOrd="2"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CDB6E95E-50A0-4B9F-86D7-FD85507D6864}" type="presOf" srcId="{8C1B409E-5F75-4AB6-97D7-D1BA10F9884C}" destId="{89E88587-83D1-475D-A7E7-CCB8A9F91855}" srcOrd="0" destOrd="1" presId="urn:microsoft.com/office/officeart/2005/8/layout/default"/>
    <dgm:cxn modelId="{C832FC3D-06E8-4601-9750-4D4D1C6678B4}" type="presOf" srcId="{82B75B92-E4D6-42ED-8C3B-BDEAF2C3004C}" destId="{0796F863-AAC4-457F-AA12-27633CB3CA3D}" srcOrd="0" destOrd="2"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9A778EE9-6DC9-43E1-99A2-5EB404A3143D}" type="presOf" srcId="{B55AE6D0-2961-479F-9101-C678A3352F6F}" destId="{0796F863-AAC4-457F-AA12-27633CB3CA3D}" srcOrd="0" destOrd="0" presId="urn:microsoft.com/office/officeart/2005/8/layout/default"/>
    <dgm:cxn modelId="{76732AED-2242-446E-BFF0-ED03BBE39C2F}" type="presOf" srcId="{607B0D6C-CDF1-4BC0-9F01-4FF119A199A1}" destId="{21CA60FB-1126-4E99-A2F1-68263F5EE148}" srcOrd="0" destOrd="2" presId="urn:microsoft.com/office/officeart/2005/8/layout/default"/>
    <dgm:cxn modelId="{B52A1809-264F-41BC-8600-912657F32F92}" type="presOf" srcId="{119E187F-FF44-40A1-9315-812B2A1AD6CE}" destId="{21CA60FB-1126-4E99-A2F1-68263F5EE148}"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A1B897B-7F18-49CD-82D1-36FD12CF1741}" srcId="{8B6FA39E-9648-4137-A553-2BFE187B7C56}" destId="{A9DE9D0D-DFAA-49FD-A829-3381979D5070}" srcOrd="0" destOrd="0" parTransId="{01A203D6-A4BC-46C6-96D4-F98B38ECCC1E}" sibTransId="{8553A015-797C-401C-AD83-5B444E8ACE11}"/>
    <dgm:cxn modelId="{C2E24099-208E-49CD-A6CA-26B5B8C4E3EB}" type="presOf" srcId="{3EF72F6C-0177-4DCD-B2F3-B22400A14B38}" destId="{21CA60FB-1126-4E99-A2F1-68263F5EE148}" srcOrd="0" destOrd="3"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52DE319-8110-4928-BF08-F305A6D0BF52}" type="presOf" srcId="{A9DE9D0D-DFAA-49FD-A829-3381979D5070}" destId="{29247854-EFE0-4D34-9523-8E348332FB1F}" srcOrd="0" destOrd="0" presId="urn:microsoft.com/office/officeart/2005/8/layout/default"/>
    <dgm:cxn modelId="{ABCC8776-4B31-4D45-9C18-5CD223472221}" type="presOf" srcId="{F0EEEAE6-D5E0-4EA5-9171-BCF078DD16FF}" destId="{0796F863-AAC4-457F-AA12-27633CB3CA3D}" srcOrd="0" destOrd="1" presId="urn:microsoft.com/office/officeart/2005/8/layout/default"/>
    <dgm:cxn modelId="{B63DFBC4-6A12-45D4-8083-9314FF58C9F3}" type="presOf" srcId="{E451AE18-38F9-4C5A-AC76-A182501E3E50}" destId="{89E88587-83D1-475D-A7E7-CCB8A9F91855}" srcOrd="0" destOrd="0"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CEE176CF-C49D-4577-B0FF-0C91194446DE}" type="presOf" srcId="{D240FDC2-D28D-40D4-9CA3-7E264E9B1939}" destId="{21CA60FB-1126-4E99-A2F1-68263F5EE148}" srcOrd="0" destOrd="1"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A80B7A50-5942-4531-99AB-91738A9E6C76}" type="presOf" srcId="{8B6FA39E-9648-4137-A553-2BFE187B7C56}" destId="{0D6B4E1C-B5F7-4EF1-BF9C-A7FA73F96489}" srcOrd="0" destOrd="0" presId="urn:microsoft.com/office/officeart/2005/8/layout/default"/>
    <dgm:cxn modelId="{D38BC462-EDF9-42B2-9DAA-57AE48729006}" type="presParOf" srcId="{0D6B4E1C-B5F7-4EF1-BF9C-A7FA73F96489}" destId="{29247854-EFE0-4D34-9523-8E348332FB1F}" srcOrd="0" destOrd="0" presId="urn:microsoft.com/office/officeart/2005/8/layout/default"/>
    <dgm:cxn modelId="{CD8EDC60-389F-472C-A4AB-DD94A160101E}" type="presParOf" srcId="{0D6B4E1C-B5F7-4EF1-BF9C-A7FA73F96489}" destId="{102ACCE8-E76B-4EC5-95E8-1100A7A450E1}" srcOrd="1" destOrd="0" presId="urn:microsoft.com/office/officeart/2005/8/layout/default"/>
    <dgm:cxn modelId="{069DB2B1-26AC-4088-9CB9-6AEC0FD854A3}" type="presParOf" srcId="{0D6B4E1C-B5F7-4EF1-BF9C-A7FA73F96489}" destId="{0796F863-AAC4-457F-AA12-27633CB3CA3D}" srcOrd="2" destOrd="0" presId="urn:microsoft.com/office/officeart/2005/8/layout/default"/>
    <dgm:cxn modelId="{D292EEDE-1A7C-4480-8E64-FE3AC4FB6390}" type="presParOf" srcId="{0D6B4E1C-B5F7-4EF1-BF9C-A7FA73F96489}" destId="{E9DD2094-01E9-4275-8B2E-CB20FAC9432C}" srcOrd="3" destOrd="0" presId="urn:microsoft.com/office/officeart/2005/8/layout/default"/>
    <dgm:cxn modelId="{F488EADE-1D2E-4D4B-916C-E7E929CA6DCC}" type="presParOf" srcId="{0D6B4E1C-B5F7-4EF1-BF9C-A7FA73F96489}" destId="{21CA60FB-1126-4E99-A2F1-68263F5EE148}" srcOrd="4" destOrd="0" presId="urn:microsoft.com/office/officeart/2005/8/layout/default"/>
    <dgm:cxn modelId="{4C578B49-BB5A-42AC-B8A9-D59F836B94C3}" type="presParOf" srcId="{0D6B4E1C-B5F7-4EF1-BF9C-A7FA73F96489}" destId="{F2A372C6-5BA5-437B-8FF8-A3EFBE0F7ABA}" srcOrd="5" destOrd="0" presId="urn:microsoft.com/office/officeart/2005/8/layout/default"/>
    <dgm:cxn modelId="{4309F3FB-2F58-42F8-B122-92EC092878BC}"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FF69765F-DE72-4903-B407-303994424773}" type="presOf" srcId="{B4D60D14-B840-4723-A7B5-95A74FB6E122}" destId="{9F6CA291-08AD-4070-A048-A52B178F643F}" srcOrd="0" destOrd="1" presId="urn:microsoft.com/office/officeart/2005/8/layout/default"/>
    <dgm:cxn modelId="{1ECA3940-2841-4D4F-9633-6423FEAC5EF0}" type="presOf" srcId="{E7BA925E-317A-4CB7-B5A3-7F50D4E28DD8}" destId="{EFA31A38-8802-4140-867E-4C33C74C3AF4}" srcOrd="0" destOrd="0" presId="urn:microsoft.com/office/officeart/2005/8/layout/default"/>
    <dgm:cxn modelId="{B7BC240D-707E-4D5C-8C29-55CCB3694747}" type="presOf" srcId="{0CA84C88-809A-47A6-814C-9A73F0837E46}" destId="{BEB5596C-76A2-4C47-9362-24BC5F07B369}" srcOrd="0" destOrd="1"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0E57EDC9-4E8C-4332-9A19-0D5DD0100D23}" type="presOf" srcId="{D240FDC2-D28D-40D4-9CA3-7E264E9B1939}" destId="{EFA31A38-8802-4140-867E-4C33C74C3AF4}" srcOrd="0" destOrd="2"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40563D4-AE73-40BA-BF69-C6D372EC5A69}" type="presOf" srcId="{4461D9E0-0D81-4356-8C5B-61AE1C32593A}" destId="{EFA31A38-8802-4140-867E-4C33C74C3AF4}" srcOrd="0" destOrd="3" presId="urn:microsoft.com/office/officeart/2005/8/layout/default"/>
    <dgm:cxn modelId="{ED518D0F-EB79-4BA0-B159-7418C970C273}" type="presOf" srcId="{B3A4D94E-C467-4905-8EC7-E415C9A2399C}" destId="{BEB5596C-76A2-4C47-9362-24BC5F07B369}" srcOrd="0" destOrd="0" presId="urn:microsoft.com/office/officeart/2005/8/layout/default"/>
    <dgm:cxn modelId="{FD08D494-00D0-460C-9871-26B396ED87F3}" type="presOf" srcId="{270FC7C5-AA52-49A4-AC36-BF93BB77D078}" destId="{BEB5596C-76A2-4C47-9362-24BC5F07B369}" srcOrd="0" destOrd="2" presId="urn:microsoft.com/office/officeart/2005/8/layout/default"/>
    <dgm:cxn modelId="{C43A5EA2-1F6F-4B72-976A-36A8F5F4EAD9}" type="presOf" srcId="{C183AFE8-ED99-4A1F-9C95-7E21D27BAFF0}" destId="{AA83B5B2-8785-46F8-9506-395547CDDAD9}" srcOrd="0" destOrd="2"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4233D95-FCD0-4D94-98D4-76C3189FD5E6}" type="presOf" srcId="{9297F6D1-CF5A-4546-BFA7-9D0AFECC9B65}" destId="{AA83B5B2-8785-46F8-9506-395547CDDAD9}"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94620280-6F3F-462F-A720-D87C9BA10E86}" type="presOf" srcId="{A9DE9D0D-DFAA-49FD-A829-3381979D5070}" destId="{AA83B5B2-8785-46F8-9506-395547CDDAD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824177DE-7D96-4D55-AFCE-DFDDD15FCB0D}" type="presOf" srcId="{8B6FA39E-9648-4137-A553-2BFE187B7C56}" destId="{A23A25DC-27EA-45AC-8696-9ECB4E867505}"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89E5C0F4-B579-4087-A134-ADA706C25DCE}" type="presOf" srcId="{F0EEEAE6-D5E0-4EA5-9171-BCF078DD16FF}" destId="{81046186-72C3-4DF3-B652-35FFEAC438F4}"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1AB1455F-07B3-4618-8E5B-DB0250B76208}" type="presOf" srcId="{F91AC2DE-4C61-4E62-9EE7-31B5AE6DDA94}" destId="{EFA31A38-8802-4140-867E-4C33C74C3AF4}" srcOrd="0" destOrd="1"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D52BC7F0-9E1B-4A00-BC3F-55B9434117D9}" type="presOf" srcId="{E451AE18-38F9-4C5A-AC76-A182501E3E50}" destId="{9F6CA291-08AD-4070-A048-A52B178F643F}"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8B383D69-0D32-4DA3-9FA1-76E17BFF1222}" type="presOf" srcId="{B55AE6D0-2961-479F-9101-C678A3352F6F}" destId="{81046186-72C3-4DF3-B652-35FFEAC438F4}" srcOrd="0" destOrd="0" presId="urn:microsoft.com/office/officeart/2005/8/layout/default"/>
    <dgm:cxn modelId="{2618F203-43F7-4614-8BAA-1E610AFFE667}" type="presOf" srcId="{89C0D09A-275A-4935-B013-90B5C428D76E}" destId="{81046186-72C3-4DF3-B652-35FFEAC438F4}" srcOrd="0" destOrd="2" presId="urn:microsoft.com/office/officeart/2005/8/layout/default"/>
    <dgm:cxn modelId="{7DBBE116-2E0A-42D7-A6F5-12655E6B1C55}" type="presParOf" srcId="{A23A25DC-27EA-45AC-8696-9ECB4E867505}" destId="{AA83B5B2-8785-46F8-9506-395547CDDAD9}" srcOrd="0" destOrd="0" presId="urn:microsoft.com/office/officeart/2005/8/layout/default"/>
    <dgm:cxn modelId="{952630D7-B78E-4A11-A000-6B6BE0B63324}" type="presParOf" srcId="{A23A25DC-27EA-45AC-8696-9ECB4E867505}" destId="{EDBACF00-EFB5-47D7-AF84-A23D99FDDF2A}" srcOrd="1" destOrd="0" presId="urn:microsoft.com/office/officeart/2005/8/layout/default"/>
    <dgm:cxn modelId="{8C8C616F-23AD-479B-92C7-12B29A557828}" type="presParOf" srcId="{A23A25DC-27EA-45AC-8696-9ECB4E867505}" destId="{81046186-72C3-4DF3-B652-35FFEAC438F4}" srcOrd="2" destOrd="0" presId="urn:microsoft.com/office/officeart/2005/8/layout/default"/>
    <dgm:cxn modelId="{DAC0132C-6546-40AD-BDF6-60E233A9B2B0}" type="presParOf" srcId="{A23A25DC-27EA-45AC-8696-9ECB4E867505}" destId="{589AD5BE-AE53-4382-BEE9-82B4AFE722D3}" srcOrd="3" destOrd="0" presId="urn:microsoft.com/office/officeart/2005/8/layout/default"/>
    <dgm:cxn modelId="{80158895-4D1B-4626-8B9D-9E405B2B0389}" type="presParOf" srcId="{A23A25DC-27EA-45AC-8696-9ECB4E867505}" destId="{EFA31A38-8802-4140-867E-4C33C74C3AF4}" srcOrd="4" destOrd="0" presId="urn:microsoft.com/office/officeart/2005/8/layout/default"/>
    <dgm:cxn modelId="{FFA4A0DB-DCF8-4DD7-BAE0-0AB7A54A530F}" type="presParOf" srcId="{A23A25DC-27EA-45AC-8696-9ECB4E867505}" destId="{9EFFC421-5E24-4980-B127-21ECF090CC91}" srcOrd="5" destOrd="0" presId="urn:microsoft.com/office/officeart/2005/8/layout/default"/>
    <dgm:cxn modelId="{C16B5107-2543-4E82-8F3D-E7F39D1E393F}" type="presParOf" srcId="{A23A25DC-27EA-45AC-8696-9ECB4E867505}" destId="{9F6CA291-08AD-4070-A048-A52B178F643F}" srcOrd="6" destOrd="0" presId="urn:microsoft.com/office/officeart/2005/8/layout/default"/>
    <dgm:cxn modelId="{D34D0F1E-78B2-42C4-B9C4-D075F96B8779}" type="presParOf" srcId="{A23A25DC-27EA-45AC-8696-9ECB4E867505}" destId="{9CB91590-F8D0-4B99-951E-F3B3971AB325}" srcOrd="7" destOrd="0" presId="urn:microsoft.com/office/officeart/2005/8/layout/default"/>
    <dgm:cxn modelId="{5A91A3CD-EFBB-4CFE-9618-38087E72793C}"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195188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B9966B-F841-4CCC-A156-0B650773ADF2}" type="slidenum">
              <a:rPr lang="en-US"/>
              <a:pPr/>
              <a:t>19</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24</a:t>
            </a:fld>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Placement versus 30%</a:t>
            </a:r>
            <a:r>
              <a:rPr lang="en-US" baseline="0" dirty="0"/>
              <a:t> of 2014’s graduating class who applied for a job and got at least one upon graduation (Undergraduates).</a:t>
            </a:r>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25</a:t>
            </a:fld>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D01CEF-E4A1-4082-AAAA-6F0CF06130D5}" type="slidenum">
              <a:rPr lang="en-US"/>
              <a:pPr/>
              <a:t>28</a:t>
            </a:fld>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r>
              <a:rPr lang="en-US" sz="1300">
                <a:solidFill>
                  <a:srgbClr val="000000"/>
                </a:solidFill>
              </a:rPr>
              <a:t>Systems Analyst/Designer – </a:t>
            </a:r>
            <a:r>
              <a:rPr lang="en-US" sz="1300" i="1">
                <a:solidFill>
                  <a:srgbClr val="FF0000"/>
                </a:solidFill>
              </a:rPr>
              <a:t>Redesign Company Intranet</a:t>
            </a:r>
          </a:p>
          <a:p>
            <a:pPr eaLnBrk="1" hangingPunct="1"/>
            <a:r>
              <a:rPr lang="en-US" sz="1300">
                <a:solidFill>
                  <a:srgbClr val="000000"/>
                </a:solidFill>
              </a:rPr>
              <a:t>Database Administrator  - </a:t>
            </a:r>
            <a:r>
              <a:rPr lang="en-US" sz="1300" i="1">
                <a:solidFill>
                  <a:srgbClr val="FF0000"/>
                </a:solidFill>
              </a:rPr>
              <a:t>Design, Implement, Upgrade, Company DB</a:t>
            </a:r>
            <a:r>
              <a:rPr lang="en-US" sz="1300">
                <a:solidFill>
                  <a:srgbClr val="000000"/>
                </a:solidFill>
              </a:rPr>
              <a:t>            </a:t>
            </a:r>
          </a:p>
          <a:p>
            <a:pPr eaLnBrk="1" hangingPunct="1"/>
            <a:r>
              <a:rPr lang="en-US" sz="1300">
                <a:solidFill>
                  <a:srgbClr val="000000"/>
                </a:solidFill>
              </a:rPr>
              <a:t>Information Systems Manager – </a:t>
            </a:r>
            <a:r>
              <a:rPr lang="en-US" sz="1300" i="1">
                <a:solidFill>
                  <a:srgbClr val="FF0000"/>
                </a:solidFill>
              </a:rPr>
              <a:t>Over sees a new or existing project  </a:t>
            </a:r>
          </a:p>
          <a:p>
            <a:pPr eaLnBrk="1" hangingPunct="1"/>
            <a:r>
              <a:rPr lang="en-US" sz="1300">
                <a:solidFill>
                  <a:srgbClr val="000000"/>
                </a:solidFill>
              </a:rPr>
              <a:t>MIS Consultant – </a:t>
            </a:r>
            <a:r>
              <a:rPr lang="en-US" sz="1300" i="1">
                <a:solidFill>
                  <a:srgbClr val="FF0000"/>
                </a:solidFill>
              </a:rPr>
              <a:t>Advise companies on newest technologies available</a:t>
            </a:r>
          </a:p>
          <a:p>
            <a:pPr eaLnBrk="1" hangingPunct="1"/>
            <a:r>
              <a:rPr lang="en-US" sz="1300">
                <a:solidFill>
                  <a:srgbClr val="000000"/>
                </a:solidFill>
              </a:rPr>
              <a:t>Network Specialist-</a:t>
            </a:r>
            <a:r>
              <a:rPr lang="en-US" sz="1300" i="1">
                <a:solidFill>
                  <a:srgbClr val="FF0000"/>
                </a:solidFill>
              </a:rPr>
              <a:t>Monitor and update companies Network </a:t>
            </a:r>
          </a:p>
          <a:p>
            <a:pPr eaLnBrk="1" hangingPunct="1"/>
            <a:r>
              <a:rPr lang="en-US" sz="1300">
                <a:solidFill>
                  <a:srgbClr val="000000"/>
                </a:solidFill>
              </a:rPr>
              <a:t>Software Designer-</a:t>
            </a:r>
            <a:r>
              <a:rPr lang="en-US" sz="1300" i="1">
                <a:solidFill>
                  <a:srgbClr val="FF0000"/>
                </a:solidFill>
              </a:rPr>
              <a:t>Develop programs for Playstation &amp; pc applications</a:t>
            </a:r>
          </a:p>
          <a:p>
            <a:pPr eaLnBrk="1" hangingPunct="1"/>
            <a:r>
              <a:rPr lang="en-US" sz="1300">
                <a:solidFill>
                  <a:srgbClr val="000000"/>
                </a:solidFill>
              </a:rPr>
              <a:t>Web Developer- </a:t>
            </a:r>
            <a:r>
              <a:rPr lang="en-US" sz="1300" i="1">
                <a:solidFill>
                  <a:srgbClr val="FF0000"/>
                </a:solidFill>
              </a:rPr>
              <a:t>Design, manage and run web applications</a:t>
            </a:r>
          </a:p>
          <a:p>
            <a:pPr eaLnBrk="1" hangingPunct="1"/>
            <a:r>
              <a:rPr lang="en-US" sz="1300">
                <a:solidFill>
                  <a:srgbClr val="000000"/>
                </a:solidFill>
              </a:rPr>
              <a:t>Analyst/Programmer – </a:t>
            </a:r>
            <a:r>
              <a:rPr lang="en-US" sz="1300" i="1">
                <a:solidFill>
                  <a:srgbClr val="FF0000"/>
                </a:solidFill>
              </a:rPr>
              <a:t>Program in C#</a:t>
            </a:r>
          </a:p>
          <a:p>
            <a:pPr eaLnBrk="1" hangingPunct="1"/>
            <a:endParaRPr lang="en-US"/>
          </a:p>
        </p:txBody>
      </p:sp>
    </p:spTree>
    <p:extLst>
      <p:ext uri="{BB962C8B-B14F-4D97-AF65-F5344CB8AC3E}">
        <p14:creationId xmlns:p14="http://schemas.microsoft.com/office/powerpoint/2010/main" val="356675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Are good problem solvers</a:t>
            </a:r>
          </a:p>
          <a:p>
            <a:r>
              <a:rPr lang="en-US" sz="1200" b="0" i="0" kern="1200" dirty="0" smtClean="0">
                <a:solidFill>
                  <a:schemeClr val="tx1"/>
                </a:solidFill>
                <a:effectLst/>
                <a:latin typeface="+mn-lt"/>
                <a:ea typeface="+mn-ea"/>
                <a:cs typeface="+mn-cs"/>
              </a:rPr>
              <a:t>Like to work with people</a:t>
            </a:r>
          </a:p>
          <a:p>
            <a:r>
              <a:rPr lang="en-US" sz="1200" b="0" i="0" kern="1200" dirty="0" smtClean="0">
                <a:solidFill>
                  <a:schemeClr val="tx1"/>
                </a:solidFill>
                <a:effectLst/>
                <a:latin typeface="+mn-lt"/>
                <a:ea typeface="+mn-ea"/>
                <a:cs typeface="+mn-cs"/>
              </a:rPr>
              <a:t>Can think strategically about technology</a:t>
            </a:r>
          </a:p>
          <a:p>
            <a:r>
              <a:rPr lang="en-US" sz="1200" b="0" i="0" kern="1200" dirty="0" smtClean="0">
                <a:solidFill>
                  <a:schemeClr val="tx1"/>
                </a:solidFill>
                <a:effectLst/>
                <a:latin typeface="+mn-lt"/>
                <a:ea typeface="+mn-ea"/>
                <a:cs typeface="+mn-cs"/>
              </a:rPr>
              <a:t>Like responsibility for developing and then implementing their ideas</a:t>
            </a:r>
          </a:p>
          <a:p>
            <a:r>
              <a:rPr lang="en-US" sz="1200" b="0" i="0" kern="1200" dirty="0" smtClean="0">
                <a:solidFill>
                  <a:schemeClr val="tx1"/>
                </a:solidFill>
                <a:effectLst/>
                <a:latin typeface="+mn-lt"/>
                <a:ea typeface="+mn-ea"/>
                <a:cs typeface="+mn-cs"/>
              </a:rPr>
              <a:t>Can bridge both technology and business</a:t>
            </a:r>
          </a:p>
          <a:p>
            <a:r>
              <a:rPr lang="en-US" sz="1200" b="0" i="0" kern="1200" dirty="0" smtClean="0">
                <a:solidFill>
                  <a:schemeClr val="tx1"/>
                </a:solidFill>
                <a:effectLst/>
                <a:latin typeface="+mn-lt"/>
                <a:ea typeface="+mn-ea"/>
                <a:cs typeface="+mn-cs"/>
              </a:rPr>
              <a:t>Can see both details and the big picture</a:t>
            </a:r>
          </a:p>
          <a:p>
            <a:r>
              <a:rPr lang="en-US" sz="1200" b="0" i="0" kern="1200" dirty="0" smtClean="0">
                <a:solidFill>
                  <a:schemeClr val="tx1"/>
                </a:solidFill>
                <a:effectLst/>
                <a:latin typeface="+mn-lt"/>
                <a:ea typeface="+mn-ea"/>
                <a:cs typeface="+mn-cs"/>
              </a:rPr>
              <a:t>Are excellent communicators</a:t>
            </a:r>
          </a:p>
          <a:p>
            <a:r>
              <a:rPr lang="en-US" sz="1200" b="0" i="0" kern="1200" dirty="0" smtClean="0">
                <a:solidFill>
                  <a:schemeClr val="tx1"/>
                </a:solidFill>
                <a:effectLst/>
                <a:latin typeface="+mn-lt"/>
                <a:ea typeface="+mn-ea"/>
                <a:cs typeface="+mn-cs"/>
              </a:rPr>
              <a:t>Can manage time and resources well</a:t>
            </a:r>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164742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30</a:t>
            </a:fld>
            <a:endParaRPr lang="en-US"/>
          </a:p>
        </p:txBody>
      </p:sp>
    </p:spTree>
    <p:extLst>
      <p:ext uri="{BB962C8B-B14F-4D97-AF65-F5344CB8AC3E}">
        <p14:creationId xmlns:p14="http://schemas.microsoft.com/office/powerpoint/2010/main" val="100930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11265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6EA103-84B0-4438-8BC0-4475477B80EF}" type="slidenum">
              <a:rPr lang="en-US"/>
              <a:pPr/>
              <a:t>13</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09085C-2C31-45D9-99A5-D73B5524B84A}" type="slidenum">
              <a:rPr lang="en-US"/>
              <a:pPr/>
              <a:t>14</a:t>
            </a:fld>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B45FA98-E5D0-480D-8EF3-3A7F593BDBF9}" type="slidenum">
              <a:rPr lang="en-US"/>
              <a:pPr/>
              <a:t>15</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9E864B-3E91-4D4B-A920-18E84A639B41}" type="slidenum">
              <a:rPr lang="en-US"/>
              <a:pPr/>
              <a:t>16</a:t>
            </a:fld>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r>
              <a:rPr lang="en-US" sz="1400"/>
              <a:t>Automate: Create a system to process airline reservation</a:t>
            </a:r>
          </a:p>
          <a:p>
            <a:pPr eaLnBrk="1" hangingPunct="1"/>
            <a:r>
              <a:rPr lang="en-US" sz="1400"/>
              <a:t>Transform: Increase the speed of making an airline reservation by reducing the number of people involved</a:t>
            </a:r>
          </a:p>
          <a:p>
            <a:pPr eaLnBrk="1" hangingPunct="1"/>
            <a:r>
              <a:rPr lang="en-US" sz="1400"/>
              <a:t>Manage: Analyze the cost and time it will take to integrate the systems of a newly acquired company (e.g., Usair and AmericaWest)</a:t>
            </a:r>
            <a:endParaRPr lang="en-US"/>
          </a:p>
          <a:p>
            <a:pPr eaLnBrk="1" hangingPunct="1"/>
            <a:endParaRPr lang="en-US"/>
          </a:p>
        </p:txBody>
      </p:sp>
    </p:spTree>
    <p:extLst>
      <p:ext uri="{BB962C8B-B14F-4D97-AF65-F5344CB8AC3E}">
        <p14:creationId xmlns:p14="http://schemas.microsoft.com/office/powerpoint/2010/main" val="138593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282975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1/18/2018</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Technology</a:t>
            </a:r>
            <a:endParaRPr lang="en-US" dirty="0"/>
          </a:p>
        </p:txBody>
      </p:sp>
      <p:sp>
        <p:nvSpPr>
          <p:cNvPr id="3" name="Content Placeholder 2"/>
          <p:cNvSpPr>
            <a:spLocks noGrp="1"/>
          </p:cNvSpPr>
          <p:nvPr>
            <p:ph idx="1"/>
          </p:nvPr>
        </p:nvSpPr>
        <p:spPr/>
        <p:txBody>
          <a:bodyPr/>
          <a:lstStyle/>
          <a:p>
            <a:r>
              <a:rPr lang="en-US" dirty="0" smtClean="0"/>
              <a:t>What are the information systems that are used by a business to record, understand and disseminate information?</a:t>
            </a:r>
          </a:p>
          <a:p>
            <a:r>
              <a:rPr lang="en-US" dirty="0" smtClean="0"/>
              <a:t>How does an organization use technology to provide efficiencies across users?</a:t>
            </a:r>
          </a:p>
          <a:p>
            <a:r>
              <a:rPr lang="en-US" dirty="0" smtClean="0"/>
              <a:t>How does an organization utilize technology to streamline business processes and accomplish their main goal? </a:t>
            </a:r>
            <a:endParaRPr lang="en-US" dirty="0"/>
          </a:p>
        </p:txBody>
      </p:sp>
      <p:pic>
        <p:nvPicPr>
          <p:cNvPr id="4" name="Picture 3" descr="Published February 12, 2016 at 513 × 273 in The World of 202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3162300"/>
            <a:ext cx="4419600" cy="2351951"/>
          </a:xfrm>
          <a:prstGeom prst="rect">
            <a:avLst/>
          </a:prstGeom>
        </p:spPr>
      </p:pic>
    </p:spTree>
    <p:extLst>
      <p:ext uri="{BB962C8B-B14F-4D97-AF65-F5344CB8AC3E}">
        <p14:creationId xmlns:p14="http://schemas.microsoft.com/office/powerpoint/2010/main" val="3427738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Organizations</a:t>
            </a:r>
            <a:endParaRPr lang="en-US" dirty="0"/>
          </a:p>
        </p:txBody>
      </p:sp>
      <p:sp>
        <p:nvSpPr>
          <p:cNvPr id="3" name="Content Placeholder 2"/>
          <p:cNvSpPr>
            <a:spLocks noGrp="1"/>
          </p:cNvSpPr>
          <p:nvPr>
            <p:ph idx="1"/>
          </p:nvPr>
        </p:nvSpPr>
        <p:spPr/>
        <p:txBody>
          <a:bodyPr/>
          <a:lstStyle/>
          <a:p>
            <a:r>
              <a:rPr lang="en-US" dirty="0" smtClean="0"/>
              <a:t>What technology is utilized in an organization?</a:t>
            </a:r>
          </a:p>
          <a:p>
            <a:r>
              <a:rPr lang="en-US" dirty="0" smtClean="0"/>
              <a:t>How do they utilize this technology?</a:t>
            </a:r>
          </a:p>
          <a:p>
            <a:r>
              <a:rPr lang="en-US" dirty="0" smtClean="0"/>
              <a:t>Does the technology assist the organization in achieving their goals?  </a:t>
            </a:r>
          </a:p>
          <a:p>
            <a:r>
              <a:rPr lang="en-US" dirty="0" smtClean="0"/>
              <a:t>What business problems or opportunities does an organization face and how can technology be used to help them achieve their goals?  </a:t>
            </a:r>
            <a:endParaRPr lang="en-US" dirty="0"/>
          </a:p>
        </p:txBody>
      </p:sp>
      <p:pic>
        <p:nvPicPr>
          <p:cNvPr id="5" name="Picture 4" descr="Earn money from content writing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104776"/>
            <a:ext cx="3759200" cy="2499868"/>
          </a:xfrm>
          <a:prstGeom prst="rect">
            <a:avLst/>
          </a:prstGeom>
          <a:ln>
            <a:noFill/>
          </a:ln>
          <a:effectLst>
            <a:softEdge rad="112500"/>
          </a:effectLst>
        </p:spPr>
      </p:pic>
    </p:spTree>
    <p:extLst>
      <p:ext uri="{BB962C8B-B14F-4D97-AF65-F5344CB8AC3E}">
        <p14:creationId xmlns:p14="http://schemas.microsoft.com/office/powerpoint/2010/main" val="247731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 is the study of People, Technology &amp; Organizations</a:t>
            </a:r>
            <a:endParaRPr lang="en-US" dirty="0"/>
          </a:p>
        </p:txBody>
      </p:sp>
      <p:sp>
        <p:nvSpPr>
          <p:cNvPr id="3" name="Content Placeholder 2"/>
          <p:cNvSpPr>
            <a:spLocks noGrp="1"/>
          </p:cNvSpPr>
          <p:nvPr>
            <p:ph idx="1"/>
          </p:nvPr>
        </p:nvSpPr>
        <p:spPr/>
        <p:txBody>
          <a:bodyPr/>
          <a:lstStyle/>
          <a:p>
            <a:pPr marL="27675" indent="0">
              <a:buNone/>
            </a:pPr>
            <a:r>
              <a:rPr lang="en-US" dirty="0" smtClean="0">
                <a:solidFill>
                  <a:srgbClr val="FF0000"/>
                </a:solidFill>
              </a:rPr>
              <a:t>Focus –</a:t>
            </a:r>
            <a:r>
              <a:rPr lang="en-US" dirty="0" smtClean="0"/>
              <a:t> how people utilize technology in their organization to solve problems, find opportunities and further the mission of the organization. </a:t>
            </a:r>
          </a:p>
          <a:p>
            <a:pPr marL="27675" indent="0">
              <a:buNone/>
            </a:pPr>
            <a:endParaRPr lang="en-US" b="1" dirty="0"/>
          </a:p>
          <a:p>
            <a:pPr marL="27675" indent="0">
              <a:buNone/>
            </a:pPr>
            <a:r>
              <a:rPr lang="en-US" b="1" dirty="0" smtClean="0"/>
              <a:t>Goal: Efficiency utilizing people &amp; technology!</a:t>
            </a:r>
          </a:p>
          <a:p>
            <a:pPr marL="27675" indent="0">
              <a:buNone/>
            </a:pPr>
            <a:endParaRPr lang="en-US" dirty="0"/>
          </a:p>
          <a:p>
            <a:pPr marL="27675" indent="0">
              <a:buNone/>
            </a:pPr>
            <a:r>
              <a:rPr lang="en-US" dirty="0" smtClean="0"/>
              <a:t>Think about your major – what role does technology play in your future career path?</a:t>
            </a:r>
            <a:endParaRPr lang="en-US" dirty="0"/>
          </a:p>
        </p:txBody>
      </p:sp>
      <p:pic>
        <p:nvPicPr>
          <p:cNvPr id="4" name="Picture 3" descr="TEACHING WITH iPAD IN A FLIPPED CLASSROOM: Internet addiction. M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0" y="3644125"/>
            <a:ext cx="2617002" cy="1701051"/>
          </a:xfrm>
          <a:prstGeom prst="rect">
            <a:avLst/>
          </a:prstGeom>
          <a:ln>
            <a:noFill/>
          </a:ln>
          <a:effectLst>
            <a:softEdge rad="112500"/>
          </a:effectLst>
        </p:spPr>
      </p:pic>
      <p:pic>
        <p:nvPicPr>
          <p:cNvPr id="5" name="Picture 4" descr="Wellness_&lt;strong&gt;People&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97" y="3650871"/>
            <a:ext cx="2539703" cy="1694305"/>
          </a:xfrm>
          <a:prstGeom prst="rect">
            <a:avLst/>
          </a:prstGeom>
          <a:ln>
            <a:noFill/>
          </a:ln>
          <a:effectLst>
            <a:softEdge rad="112500"/>
          </a:effectLst>
        </p:spPr>
      </p:pic>
      <p:pic>
        <p:nvPicPr>
          <p:cNvPr id="7" name="Picture 6" descr="Clipart - &lt;strong&gt;Business&lt;/strong&gt;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065" y="3644125"/>
            <a:ext cx="2971986" cy="1755948"/>
          </a:xfrm>
          <a:prstGeom prst="rect">
            <a:avLst/>
          </a:prstGeom>
          <a:ln>
            <a:noFill/>
          </a:ln>
          <a:effectLst>
            <a:softEdge rad="112500"/>
          </a:effectLst>
        </p:spPr>
      </p:pic>
    </p:spTree>
    <p:extLst>
      <p:ext uri="{BB962C8B-B14F-4D97-AF65-F5344CB8AC3E}">
        <p14:creationId xmlns:p14="http://schemas.microsoft.com/office/powerpoint/2010/main" val="135433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000" dirty="0">
                <a:solidFill>
                  <a:schemeClr val="bg1"/>
                </a:solidFill>
              </a:rPr>
              <a:t>Using information technology (IT) to </a:t>
            </a:r>
            <a:br>
              <a:rPr lang="en-US" sz="2000" dirty="0">
                <a:solidFill>
                  <a:schemeClr val="bg1"/>
                </a:solidFill>
              </a:rPr>
            </a:br>
            <a:r>
              <a:rPr lang="en-US" sz="20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dirty="0">
                <a:solidFill>
                  <a:srgbClr val="000000"/>
                </a:solidFill>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5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87" y="596183"/>
            <a:ext cx="7236628" cy="4046220"/>
          </a:xfrm>
          <a:prstGeom prst="rect">
            <a:avLst/>
          </a:prstGeom>
        </p:spPr>
      </p:pic>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1600+ recent graduates from 57 universities across the U.S.</a:t>
            </a:r>
          </a:p>
        </p:txBody>
      </p:sp>
    </p:spTree>
    <p:extLst>
      <p:ext uri="{BB962C8B-B14F-4D97-AF65-F5344CB8AC3E}">
        <p14:creationId xmlns:p14="http://schemas.microsoft.com/office/powerpoint/2010/main" val="245436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88" y="5030068"/>
            <a:ext cx="4572000" cy="461665"/>
          </a:xfrm>
          <a:prstGeom prst="rect">
            <a:avLst/>
          </a:prstGeom>
        </p:spPr>
        <p:txBody>
          <a:bodyPr>
            <a:spAutoFit/>
          </a:bodyPr>
          <a:lstStyle/>
          <a:p>
            <a:r>
              <a:rPr lang="en-US" sz="1200" dirty="0">
                <a:solidFill>
                  <a:schemeClr val="bg1"/>
                </a:solidFill>
                <a:latin typeface="+mj-lt"/>
              </a:rPr>
              <a:t>Double the percentage of females as compared to Computer Science</a:t>
            </a:r>
          </a:p>
        </p:txBody>
      </p:sp>
      <p:pic>
        <p:nvPicPr>
          <p:cNvPr id="5" name="Picture 4"/>
          <p:cNvPicPr>
            <a:picLocks noChangeAspect="1"/>
          </p:cNvPicPr>
          <p:nvPr/>
        </p:nvPicPr>
        <p:blipFill>
          <a:blip r:embed="rId2"/>
          <a:stretch>
            <a:fillRect/>
          </a:stretch>
        </p:blipFill>
        <p:spPr>
          <a:xfrm>
            <a:off x="3351114" y="3478124"/>
            <a:ext cx="3440750" cy="144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rotWithShape="1">
          <a:blip r:embed="rId3"/>
          <a:srcRect l="3730" t="20485" r="3323" b="3032"/>
          <a:stretch/>
        </p:blipFill>
        <p:spPr>
          <a:xfrm>
            <a:off x="1536861" y="1044843"/>
            <a:ext cx="7069259" cy="2194560"/>
          </a:xfrm>
          <a:prstGeom prst="rect">
            <a:avLst/>
          </a:prstGeom>
        </p:spPr>
      </p:pic>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spTree>
    <p:extLst>
      <p:ext uri="{BB962C8B-B14F-4D97-AF65-F5344CB8AC3E}">
        <p14:creationId xmlns:p14="http://schemas.microsoft.com/office/powerpoint/2010/main" val="406329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4" y="2530494"/>
            <a:ext cx="3343274"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spTree>
    <p:extLst>
      <p:ext uri="{BB962C8B-B14F-4D97-AF65-F5344CB8AC3E}">
        <p14:creationId xmlns:p14="http://schemas.microsoft.com/office/powerpoint/2010/main" val="23993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43" t="4499" r="4029" b="3778"/>
          <a:stretch/>
        </p:blipFill>
        <p:spPr>
          <a:xfrm>
            <a:off x="734089" y="705896"/>
            <a:ext cx="4443457" cy="44577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90" t="17639" r="2838" b="19797"/>
          <a:stretch/>
        </p:blipFill>
        <p:spPr>
          <a:xfrm>
            <a:off x="5391501" y="1544305"/>
            <a:ext cx="3997556" cy="2606040"/>
          </a:xfrm>
          <a:prstGeom prst="rect">
            <a:avLst/>
          </a:prstGeom>
        </p:spPr>
      </p:pic>
      <p:sp>
        <p:nvSpPr>
          <p:cNvPr id="5" name="TextBox 4"/>
          <p:cNvSpPr txBox="1"/>
          <p:nvPr/>
        </p:nvSpPr>
        <p:spPr>
          <a:xfrm>
            <a:off x="5408435" y="1174973"/>
            <a:ext cx="4024365" cy="369332"/>
          </a:xfrm>
          <a:prstGeom prst="rect">
            <a:avLst/>
          </a:prstGeom>
          <a:noFill/>
        </p:spPr>
        <p:txBody>
          <a:bodyPr wrap="square" rtlCol="0">
            <a:spAutoFit/>
          </a:bodyPr>
          <a:lstStyle/>
          <a:p>
            <a:r>
              <a:rPr lang="en-US" b="1" dirty="0">
                <a:solidFill>
                  <a:schemeClr val="bg1"/>
                </a:solidFill>
                <a:latin typeface="+mj-lt"/>
              </a:rPr>
              <a:t>Three best paying jobs in IS:</a:t>
            </a:r>
          </a:p>
        </p:txBody>
      </p:sp>
    </p:spTree>
    <p:extLst>
      <p:ext uri="{BB962C8B-B14F-4D97-AF65-F5344CB8AC3E}">
        <p14:creationId xmlns:p14="http://schemas.microsoft.com/office/powerpoint/2010/main" val="223813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of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2</a:t>
            </a:r>
            <a:r>
              <a:rPr lang="en-US" sz="2000" dirty="0" smtClean="0"/>
              <a:t> – 9/8 @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a:t>
            </a:r>
            <a:r>
              <a:rPr lang="en-US" sz="1850" dirty="0" smtClean="0"/>
              <a:t>5 for now</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smtClean="0"/>
              <a:t>1/27 @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4249596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847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2</a:t>
            </a: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329764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people.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People - </a:t>
            </a:r>
            <a:endParaRPr lang="en-US" dirty="0"/>
          </a:p>
        </p:txBody>
      </p:sp>
      <p:sp>
        <p:nvSpPr>
          <p:cNvPr id="3" name="Content Placeholder 2"/>
          <p:cNvSpPr>
            <a:spLocks noGrp="1"/>
          </p:cNvSpPr>
          <p:nvPr>
            <p:ph idx="1"/>
          </p:nvPr>
        </p:nvSpPr>
        <p:spPr/>
        <p:txBody>
          <a:bodyPr>
            <a:normAutofit/>
          </a:bodyPr>
          <a:lstStyle/>
          <a:p>
            <a:r>
              <a:rPr lang="en-US" sz="2000" dirty="0" smtClean="0"/>
              <a:t>Who are the stakeholders in an organization?</a:t>
            </a:r>
          </a:p>
          <a:p>
            <a:r>
              <a:rPr lang="en-US" sz="2000" dirty="0" smtClean="0"/>
              <a:t>How do they interact with technology and systems?</a:t>
            </a:r>
          </a:p>
          <a:p>
            <a:r>
              <a:rPr lang="en-US" sz="2000" dirty="0" smtClean="0"/>
              <a:t>How do they work through the process of getting their job accomplished?</a:t>
            </a:r>
            <a:endParaRPr lang="en-US" sz="2000" dirty="0"/>
          </a:p>
        </p:txBody>
      </p:sp>
      <p:pic>
        <p:nvPicPr>
          <p:cNvPr id="5" name="Picture 4" descr="Course 4 Final Project: From Tinkering to Lexicon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2857500"/>
            <a:ext cx="4114800" cy="2714441"/>
          </a:xfrm>
          <a:prstGeom prst="rect">
            <a:avLst/>
          </a:prstGeom>
          <a:ln>
            <a:noFill/>
          </a:ln>
          <a:effectLst>
            <a:softEdge rad="112500"/>
          </a:effectLst>
        </p:spPr>
      </p:pic>
    </p:spTree>
    <p:extLst>
      <p:ext uri="{BB962C8B-B14F-4D97-AF65-F5344CB8AC3E}">
        <p14:creationId xmlns:p14="http://schemas.microsoft.com/office/powerpoint/2010/main" val="4214908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2196</TotalTime>
  <Words>1520</Words>
  <Application>Microsoft Office PowerPoint</Application>
  <PresentationFormat>Custom</PresentationFormat>
  <Paragraphs>291</Paragraphs>
  <Slides>32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Learn IT! #1 Digital Identity Management</vt:lpstr>
      <vt:lpstr>Required Reading</vt:lpstr>
      <vt:lpstr>Required Viewing 1/2</vt:lpstr>
      <vt:lpstr>PowerPoint Presentation</vt:lpstr>
      <vt:lpstr>PowerPoint Presentation</vt:lpstr>
      <vt:lpstr>Information Systems is more than computers</vt:lpstr>
      <vt:lpstr>MIS is the study of People - </vt:lpstr>
      <vt:lpstr>MIS is the study of Technology</vt:lpstr>
      <vt:lpstr>MIS is the study of Organizations</vt:lpstr>
      <vt:lpstr>MIS is the study of People, Technology &amp; Organizations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Learn IT! #1 Digital Identity Management</vt:lpstr>
      <vt:lpstr>Roadmap</vt:lpstr>
      <vt:lpstr>Learn IT! #1 Digital Identity 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115</cp:revision>
  <dcterms:created xsi:type="dcterms:W3CDTF">2015-03-16T11:37:14Z</dcterms:created>
  <dcterms:modified xsi:type="dcterms:W3CDTF">2018-01-18T19:26:59Z</dcterms:modified>
</cp:coreProperties>
</file>