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0"/>
  </p:notesMasterIdLst>
  <p:sldIdLst>
    <p:sldId id="256" r:id="rId2"/>
    <p:sldId id="394" r:id="rId3"/>
    <p:sldId id="376" r:id="rId4"/>
    <p:sldId id="366" r:id="rId5"/>
    <p:sldId id="361" r:id="rId6"/>
    <p:sldId id="364" r:id="rId7"/>
    <p:sldId id="382" r:id="rId8"/>
    <p:sldId id="339" r:id="rId9"/>
    <p:sldId id="385" r:id="rId10"/>
    <p:sldId id="321" r:id="rId11"/>
    <p:sldId id="291" r:id="rId12"/>
    <p:sldId id="379" r:id="rId13"/>
    <p:sldId id="386" r:id="rId14"/>
    <p:sldId id="387" r:id="rId15"/>
    <p:sldId id="380" r:id="rId16"/>
    <p:sldId id="381" r:id="rId17"/>
    <p:sldId id="383" r:id="rId18"/>
    <p:sldId id="371" r:id="rId19"/>
    <p:sldId id="370" r:id="rId20"/>
    <p:sldId id="378" r:id="rId21"/>
    <p:sldId id="362" r:id="rId22"/>
    <p:sldId id="384" r:id="rId23"/>
    <p:sldId id="335" r:id="rId24"/>
    <p:sldId id="336" r:id="rId25"/>
    <p:sldId id="337" r:id="rId26"/>
    <p:sldId id="363" r:id="rId27"/>
    <p:sldId id="324" r:id="rId28"/>
    <p:sldId id="326" r:id="rId29"/>
    <p:sldId id="390" r:id="rId30"/>
    <p:sldId id="377" r:id="rId31"/>
    <p:sldId id="369" r:id="rId32"/>
    <p:sldId id="365" r:id="rId33"/>
    <p:sldId id="319" r:id="rId34"/>
    <p:sldId id="328" r:id="rId35"/>
    <p:sldId id="329" r:id="rId36"/>
    <p:sldId id="330" r:id="rId37"/>
    <p:sldId id="388" r:id="rId38"/>
    <p:sldId id="395" r:id="rId39"/>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89" autoAdjust="0"/>
    <p:restoredTop sz="67140" autoAdjust="0"/>
  </p:normalViewPr>
  <p:slideViewPr>
    <p:cSldViewPr>
      <p:cViewPr varScale="1">
        <p:scale>
          <a:sx n="71" d="100"/>
          <a:sy n="71" d="100"/>
        </p:scale>
        <p:origin x="950" y="72"/>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58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 </a:t>
          </a:r>
          <a:r>
            <a:rPr lang="en-US" sz="1800" dirty="0"/>
            <a:t>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 </a:t>
          </a:r>
          <a:r>
            <a:rPr lang="en-US" sz="1800" dirty="0"/>
            <a:t>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0ABD4AA1-CDBF-406F-B3C6-9BFF0224054B}" type="presOf" srcId="{A6FBA0B4-DE22-4C18-82DD-E310D07799E8}" destId="{5D32F783-3446-4B2C-94A8-0CB20ABBBB42}" srcOrd="0" destOrd="3" presId="urn:microsoft.com/office/officeart/2005/8/layout/default"/>
    <dgm:cxn modelId="{CBAF47A6-B851-4145-B3FE-333E131E1198}" type="presOf" srcId="{119E187F-FF44-40A1-9315-812B2A1AD6CE}" destId="{72316C7D-1DCA-48D0-B7A5-E788D4F384A4}"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85D4C717-0285-4406-A1B6-F2621AD6DA12}" srcId="{0CA84C88-809A-47A6-814C-9A73F0837E46}" destId="{E1E886E8-EA48-445C-BB85-9873CBA30AB1}" srcOrd="0" destOrd="0" parTransId="{8166E172-53EB-48AB-BB27-897DA6F2D33F}" sibTransId="{E17F307B-6B8C-46F8-9469-BBF216270BEC}"/>
    <dgm:cxn modelId="{58C1457F-92BC-4DE0-BFB3-24C93CB53621}" type="presOf" srcId="{0CA84C88-809A-47A6-814C-9A73F0837E46}" destId="{F284DE59-DCC2-4FB0-9983-E52AD31606F4}" srcOrd="0" destOrd="1" presId="urn:microsoft.com/office/officeart/2005/8/layout/default"/>
    <dgm:cxn modelId="{873C330B-9C69-43D4-94C4-7066342E93B2}"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930CA35F-1399-4CD1-94F7-BBE38F1239A8}" type="presOf" srcId="{B3A4D94E-C467-4905-8EC7-E415C9A2399C}" destId="{F284DE59-DCC2-4FB0-9983-E52AD31606F4}" srcOrd="0" destOrd="0" presId="urn:microsoft.com/office/officeart/2005/8/layout/default"/>
    <dgm:cxn modelId="{8CDDB714-53C3-4E8C-A1C7-8C44B2E1253C}" type="presOf" srcId="{F0EEEAE6-D5E0-4EA5-9171-BCF078DD16FF}" destId="{0AA5EE87-A426-4820-84A9-11CAEB6D2720}" srcOrd="0" destOrd="1"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EE65AD12-2FFF-4C46-BD2E-C3DABCCDA5AE}" type="presOf" srcId="{EBB11946-924B-4830-BF84-0ED895F608B6}" destId="{2E2A2293-13D2-4AD5-9A29-383453FCBA19}" srcOrd="0" destOrd="1" presId="urn:microsoft.com/office/officeart/2005/8/layout/default"/>
    <dgm:cxn modelId="{B01B6B75-CEBB-4589-9F4F-B2364DE9BE19}" type="presOf" srcId="{C1131088-FC90-491F-8DC5-4967CD8921BE}" destId="{5D32F783-3446-4B2C-94A8-0CB20ABBBB42}" srcOrd="0" destOrd="2"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7A28D6F4-4932-4772-A0BA-8D3794887AF6}" type="presOf" srcId="{B4D60D14-B840-4723-A7B5-95A74FB6E122}" destId="{5D32F783-3446-4B2C-94A8-0CB20ABBBB42}" srcOrd="0" destOrd="1" presId="urn:microsoft.com/office/officeart/2005/8/layout/default"/>
    <dgm:cxn modelId="{8DA7B5D1-E86B-47E6-A0DA-4989C0EAF5B8}" type="presOf" srcId="{E1E886E8-EA48-445C-BB85-9873CBA30AB1}" destId="{F284DE59-DCC2-4FB0-9983-E52AD31606F4}" srcOrd="0" destOrd="2" presId="urn:microsoft.com/office/officeart/2005/8/layout/default"/>
    <dgm:cxn modelId="{6433DB24-DE6F-4533-B4FD-1F9D98D08502}" type="presOf" srcId="{A9DE9D0D-DFAA-49FD-A829-3381979D5070}" destId="{2E2A2293-13D2-4AD5-9A29-383453FCBA19}" srcOrd="0" destOrd="0" presId="urn:microsoft.com/office/officeart/2005/8/layout/default"/>
    <dgm:cxn modelId="{9E2458FF-81EB-439E-8B6C-DAA6D8691878}" type="presOf" srcId="{D240FDC2-D28D-40D4-9CA3-7E264E9B1939}" destId="{72316C7D-1DCA-48D0-B7A5-E788D4F384A4}" srcOrd="0" destOrd="1"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79CA95C1-F359-44D6-A866-3FA1595D3DC8}" type="presOf" srcId="{8B6FA39E-9648-4137-A553-2BFE187B7C56}" destId="{4BCBA621-49C3-4194-8D6B-D16578A106A9}"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92268C2D-5D40-44C0-89D2-E42EB8C70E6C}" type="presOf" srcId="{E451AE18-38F9-4C5A-AC76-A182501E3E50}" destId="{5D32F783-3446-4B2C-94A8-0CB20ABBBB42}" srcOrd="0" destOrd="0"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10793632-ADAD-41C5-93F0-B569073A19B0}" type="presOf" srcId="{B6CCF2DE-BAB2-4A3C-B262-45D6FC9202A9}" destId="{72316C7D-1DCA-48D0-B7A5-E788D4F384A4}" srcOrd="0" destOrd="2" presId="urn:microsoft.com/office/officeart/2005/8/layout/default"/>
    <dgm:cxn modelId="{D1E9054E-DC3E-4006-8A6F-B8B024D54FEA}" type="presParOf" srcId="{4BCBA621-49C3-4194-8D6B-D16578A106A9}" destId="{2E2A2293-13D2-4AD5-9A29-383453FCBA19}" srcOrd="0" destOrd="0" presId="urn:microsoft.com/office/officeart/2005/8/layout/default"/>
    <dgm:cxn modelId="{D7A642D4-0C30-4381-9100-249A11BB1FDD}" type="presParOf" srcId="{4BCBA621-49C3-4194-8D6B-D16578A106A9}" destId="{8F4D8101-E83A-4F69-88E2-6BC5209B06CD}" srcOrd="1" destOrd="0" presId="urn:microsoft.com/office/officeart/2005/8/layout/default"/>
    <dgm:cxn modelId="{A254B183-F391-4BE2-9131-188EFCC30FBB}" type="presParOf" srcId="{4BCBA621-49C3-4194-8D6B-D16578A106A9}" destId="{0AA5EE87-A426-4820-84A9-11CAEB6D2720}" srcOrd="2" destOrd="0" presId="urn:microsoft.com/office/officeart/2005/8/layout/default"/>
    <dgm:cxn modelId="{E082681B-53CA-4E12-87E2-8FCF65A05B32}" type="presParOf" srcId="{4BCBA621-49C3-4194-8D6B-D16578A106A9}" destId="{457EA16C-20DC-44AE-A111-9BA01FAA7496}" srcOrd="3" destOrd="0" presId="urn:microsoft.com/office/officeart/2005/8/layout/default"/>
    <dgm:cxn modelId="{3FF0600A-6948-42B2-9B90-4DD511FB609B}" type="presParOf" srcId="{4BCBA621-49C3-4194-8D6B-D16578A106A9}" destId="{72316C7D-1DCA-48D0-B7A5-E788D4F384A4}" srcOrd="4" destOrd="0" presId="urn:microsoft.com/office/officeart/2005/8/layout/default"/>
    <dgm:cxn modelId="{65912CBF-75E5-4FD5-B2FD-8DC1EB162E91}" type="presParOf" srcId="{4BCBA621-49C3-4194-8D6B-D16578A106A9}" destId="{9706A20F-33B6-46EF-B7C4-FAAF4C9DA4FF}" srcOrd="5" destOrd="0" presId="urn:microsoft.com/office/officeart/2005/8/layout/default"/>
    <dgm:cxn modelId="{3E12488B-04B6-4B7E-85B8-84EA2C7A646F}" type="presParOf" srcId="{4BCBA621-49C3-4194-8D6B-D16578A106A9}" destId="{5D32F783-3446-4B2C-94A8-0CB20ABBBB42}" srcOrd="6" destOrd="0" presId="urn:microsoft.com/office/officeart/2005/8/layout/default"/>
    <dgm:cxn modelId="{D9F614A2-D53F-4AEE-8178-D9C0022AB06A}" type="presParOf" srcId="{4BCBA621-49C3-4194-8D6B-D16578A106A9}" destId="{F9B9AC9F-CBB2-476F-A320-1CDAEA581943}" srcOrd="7" destOrd="0" presId="urn:microsoft.com/office/officeart/2005/8/layout/default"/>
    <dgm:cxn modelId="{352CA448-D37E-4B4E-BE9F-E5BA2BD42327}"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008258-EF05-4F13-BD15-B95F2A1BB685}" type="doc">
      <dgm:prSet loTypeId="urn:microsoft.com/office/officeart/2005/8/layout/equation2" loCatId="relationship" qsTypeId="urn:microsoft.com/office/officeart/2005/8/quickstyle/simple2" qsCatId="simple" csTypeId="urn:microsoft.com/office/officeart/2005/8/colors/accent2_4" csCatId="accent2" phldr="1"/>
      <dgm:spPr/>
      <dgm:t>
        <a:bodyPr/>
        <a:lstStyle/>
        <a:p>
          <a:endParaRPr lang="en-US"/>
        </a:p>
      </dgm:t>
    </dgm:pt>
    <dgm:pt modelId="{83C00B1E-34B6-46D4-B5F5-84D5AC73D9E2}">
      <dgm:prSet phldrT="[Text]"/>
      <dgm:spPr/>
      <dgm:t>
        <a:bodyPr/>
        <a:lstStyle/>
        <a:p>
          <a:r>
            <a:rPr lang="en-US" dirty="0"/>
            <a:t>Domain</a:t>
          </a:r>
        </a:p>
      </dgm:t>
    </dgm:pt>
    <dgm:pt modelId="{75EF30AB-1EE4-49BE-BDEF-D960AE0E61A7}" type="parTrans" cxnId="{826C920D-8362-4316-83E9-5D53A5D68975}">
      <dgm:prSet/>
      <dgm:spPr/>
      <dgm:t>
        <a:bodyPr/>
        <a:lstStyle/>
        <a:p>
          <a:endParaRPr lang="en-US"/>
        </a:p>
      </dgm:t>
    </dgm:pt>
    <dgm:pt modelId="{CC6A431E-9D5C-428D-BF84-3E489E77B773}" type="sibTrans" cxnId="{826C920D-8362-4316-83E9-5D53A5D68975}">
      <dgm:prSet/>
      <dgm:spPr/>
      <dgm:t>
        <a:bodyPr/>
        <a:lstStyle/>
        <a:p>
          <a:endParaRPr lang="en-US"/>
        </a:p>
      </dgm:t>
    </dgm:pt>
    <dgm:pt modelId="{1CBD9A63-38DC-4164-AF2B-9E5078985252}">
      <dgm:prSet phldrT="[Text]"/>
      <dgm:spPr/>
      <dgm:t>
        <a:bodyPr/>
        <a:lstStyle/>
        <a:p>
          <a:r>
            <a:rPr lang="en-US" dirty="0"/>
            <a:t>Community</a:t>
          </a:r>
        </a:p>
      </dgm:t>
    </dgm:pt>
    <dgm:pt modelId="{F858D28C-E70B-4CD2-908B-4FF0F621F61F}" type="parTrans" cxnId="{74DB2A7E-E0E2-4179-BEDF-43DCE28FB5CC}">
      <dgm:prSet/>
      <dgm:spPr/>
      <dgm:t>
        <a:bodyPr/>
        <a:lstStyle/>
        <a:p>
          <a:endParaRPr lang="en-US"/>
        </a:p>
      </dgm:t>
    </dgm:pt>
    <dgm:pt modelId="{1BACBCE2-4CF8-4099-ACEB-3EC9D8339820}" type="sibTrans" cxnId="{74DB2A7E-E0E2-4179-BEDF-43DCE28FB5CC}">
      <dgm:prSet/>
      <dgm:spPr/>
      <dgm:t>
        <a:bodyPr/>
        <a:lstStyle/>
        <a:p>
          <a:endParaRPr lang="en-US"/>
        </a:p>
      </dgm:t>
    </dgm:pt>
    <dgm:pt modelId="{E750E6C2-06EB-4B71-9C8F-25FD6CCC42C3}">
      <dgm:prSet phldrT="[Text]"/>
      <dgm:spPr/>
      <dgm:t>
        <a:bodyPr/>
        <a:lstStyle/>
        <a:p>
          <a:r>
            <a:rPr lang="en-US" dirty="0"/>
            <a:t>Community of Practice</a:t>
          </a:r>
        </a:p>
      </dgm:t>
    </dgm:pt>
    <dgm:pt modelId="{2CF33108-AE95-447E-A26B-350717A82EF0}" type="parTrans" cxnId="{8CC78815-57F2-4A07-95FB-7960950ADD0D}">
      <dgm:prSet/>
      <dgm:spPr/>
      <dgm:t>
        <a:bodyPr/>
        <a:lstStyle/>
        <a:p>
          <a:endParaRPr lang="en-US"/>
        </a:p>
      </dgm:t>
    </dgm:pt>
    <dgm:pt modelId="{6964C223-9427-4338-9BB8-7DF54CFB2A5D}" type="sibTrans" cxnId="{8CC78815-57F2-4A07-95FB-7960950ADD0D}">
      <dgm:prSet/>
      <dgm:spPr/>
      <dgm:t>
        <a:bodyPr/>
        <a:lstStyle/>
        <a:p>
          <a:endParaRPr lang="en-US"/>
        </a:p>
      </dgm:t>
    </dgm:pt>
    <dgm:pt modelId="{9B47DB53-E417-4109-B5EA-292628CEA2FB}">
      <dgm:prSet phldrT="[Text]"/>
      <dgm:spPr/>
      <dgm:t>
        <a:bodyPr/>
        <a:lstStyle/>
        <a:p>
          <a:r>
            <a:rPr lang="en-US" dirty="0"/>
            <a:t>Practice</a:t>
          </a:r>
        </a:p>
      </dgm:t>
    </dgm:pt>
    <dgm:pt modelId="{A9A45E0A-7763-4A1D-A87F-02F0B09E7D35}" type="parTrans" cxnId="{838DBC65-4F68-4AC3-A9CC-6BBFB4A2CEF8}">
      <dgm:prSet/>
      <dgm:spPr/>
      <dgm:t>
        <a:bodyPr/>
        <a:lstStyle/>
        <a:p>
          <a:endParaRPr lang="en-US"/>
        </a:p>
      </dgm:t>
    </dgm:pt>
    <dgm:pt modelId="{4845D1BA-C751-4FAF-A2DC-93414FBF1F5E}" type="sibTrans" cxnId="{838DBC65-4F68-4AC3-A9CC-6BBFB4A2CEF8}">
      <dgm:prSet/>
      <dgm:spPr/>
      <dgm:t>
        <a:bodyPr/>
        <a:lstStyle/>
        <a:p>
          <a:endParaRPr lang="en-US"/>
        </a:p>
      </dgm:t>
    </dgm:pt>
    <dgm:pt modelId="{D9EE32BC-2F09-4E84-BD11-075BAF8D3032}">
      <dgm:prSet phldrT="[Text]"/>
      <dgm:spPr>
        <a:solidFill>
          <a:schemeClr val="accent2">
            <a:lumMod val="75000"/>
          </a:schemeClr>
        </a:solidFill>
      </dgm:spPr>
      <dgm:t>
        <a:bodyPr/>
        <a:lstStyle/>
        <a:p>
          <a:r>
            <a:rPr lang="en-US" dirty="0"/>
            <a:t>Purpose</a:t>
          </a:r>
        </a:p>
      </dgm:t>
    </dgm:pt>
    <dgm:pt modelId="{7AA19916-6A81-46E6-8851-A968DA0B5733}" type="parTrans" cxnId="{B165BD0B-889A-4D1E-AC22-2C0852941E5D}">
      <dgm:prSet/>
      <dgm:spPr/>
      <dgm:t>
        <a:bodyPr/>
        <a:lstStyle/>
        <a:p>
          <a:endParaRPr lang="en-US"/>
        </a:p>
      </dgm:t>
    </dgm:pt>
    <dgm:pt modelId="{47EBA05C-A083-4631-94C5-7E9DC4F9423B}" type="sibTrans" cxnId="{B165BD0B-889A-4D1E-AC22-2C0852941E5D}">
      <dgm:prSet/>
      <dgm:spPr/>
      <dgm:t>
        <a:bodyPr/>
        <a:lstStyle/>
        <a:p>
          <a:endParaRPr lang="en-US"/>
        </a:p>
      </dgm:t>
    </dgm:pt>
    <dgm:pt modelId="{13F9AAD4-6390-4F65-A7EC-37C4DCACD92B}" type="pres">
      <dgm:prSet presAssocID="{2F008258-EF05-4F13-BD15-B95F2A1BB685}" presName="Name0" presStyleCnt="0">
        <dgm:presLayoutVars>
          <dgm:dir/>
          <dgm:resizeHandles val="exact"/>
        </dgm:presLayoutVars>
      </dgm:prSet>
      <dgm:spPr/>
      <dgm:t>
        <a:bodyPr/>
        <a:lstStyle/>
        <a:p>
          <a:endParaRPr lang="en-US"/>
        </a:p>
      </dgm:t>
    </dgm:pt>
    <dgm:pt modelId="{4B3094A4-AA62-4F93-9EE8-3964D96B9144}" type="pres">
      <dgm:prSet presAssocID="{2F008258-EF05-4F13-BD15-B95F2A1BB685}" presName="vNodes" presStyleCnt="0"/>
      <dgm:spPr/>
    </dgm:pt>
    <dgm:pt modelId="{14EC1CCD-25F3-4006-8ADB-4B89A9DDF4D5}" type="pres">
      <dgm:prSet presAssocID="{83C00B1E-34B6-46D4-B5F5-84D5AC73D9E2}" presName="node" presStyleLbl="node1" presStyleIdx="0" presStyleCnt="5">
        <dgm:presLayoutVars>
          <dgm:bulletEnabled val="1"/>
        </dgm:presLayoutVars>
      </dgm:prSet>
      <dgm:spPr/>
      <dgm:t>
        <a:bodyPr/>
        <a:lstStyle/>
        <a:p>
          <a:endParaRPr lang="en-US"/>
        </a:p>
      </dgm:t>
    </dgm:pt>
    <dgm:pt modelId="{9445E436-FCBD-4B1B-BDCD-30CFB83199C9}" type="pres">
      <dgm:prSet presAssocID="{CC6A431E-9D5C-428D-BF84-3E489E77B773}" presName="spacerT" presStyleCnt="0"/>
      <dgm:spPr/>
    </dgm:pt>
    <dgm:pt modelId="{160AC4D7-711E-415B-8E37-F42E173AD45D}" type="pres">
      <dgm:prSet presAssocID="{CC6A431E-9D5C-428D-BF84-3E489E77B773}" presName="sibTrans" presStyleLbl="sibTrans2D1" presStyleIdx="0" presStyleCnt="4"/>
      <dgm:spPr/>
      <dgm:t>
        <a:bodyPr/>
        <a:lstStyle/>
        <a:p>
          <a:endParaRPr lang="en-US"/>
        </a:p>
      </dgm:t>
    </dgm:pt>
    <dgm:pt modelId="{962EC5D5-C7DC-42B9-B493-D61D45CB8B04}" type="pres">
      <dgm:prSet presAssocID="{CC6A431E-9D5C-428D-BF84-3E489E77B773}" presName="spacerB" presStyleCnt="0"/>
      <dgm:spPr/>
    </dgm:pt>
    <dgm:pt modelId="{B5B96926-3F8B-4E61-B69A-DD910ADAEDDD}" type="pres">
      <dgm:prSet presAssocID="{1CBD9A63-38DC-4164-AF2B-9E5078985252}" presName="node" presStyleLbl="node1" presStyleIdx="1" presStyleCnt="5">
        <dgm:presLayoutVars>
          <dgm:bulletEnabled val="1"/>
        </dgm:presLayoutVars>
      </dgm:prSet>
      <dgm:spPr/>
      <dgm:t>
        <a:bodyPr/>
        <a:lstStyle/>
        <a:p>
          <a:endParaRPr lang="en-US"/>
        </a:p>
      </dgm:t>
    </dgm:pt>
    <dgm:pt modelId="{4D4BF917-C707-4EE2-96E8-2C2D59A0EA7C}" type="pres">
      <dgm:prSet presAssocID="{1BACBCE2-4CF8-4099-ACEB-3EC9D8339820}" presName="spacerT" presStyleCnt="0"/>
      <dgm:spPr/>
    </dgm:pt>
    <dgm:pt modelId="{4091E307-E34D-41D0-B8AE-F17CEE9DF200}" type="pres">
      <dgm:prSet presAssocID="{1BACBCE2-4CF8-4099-ACEB-3EC9D8339820}" presName="sibTrans" presStyleLbl="sibTrans2D1" presStyleIdx="1" presStyleCnt="4"/>
      <dgm:spPr/>
      <dgm:t>
        <a:bodyPr/>
        <a:lstStyle/>
        <a:p>
          <a:endParaRPr lang="en-US"/>
        </a:p>
      </dgm:t>
    </dgm:pt>
    <dgm:pt modelId="{F32822F2-B40C-4E4F-89A7-65C7BC15F9B7}" type="pres">
      <dgm:prSet presAssocID="{1BACBCE2-4CF8-4099-ACEB-3EC9D8339820}" presName="spacerB" presStyleCnt="0"/>
      <dgm:spPr/>
    </dgm:pt>
    <dgm:pt modelId="{3EAF94B5-6B52-4ED3-89E6-084832EF37AF}" type="pres">
      <dgm:prSet presAssocID="{9B47DB53-E417-4109-B5EA-292628CEA2FB}" presName="node" presStyleLbl="node1" presStyleIdx="2" presStyleCnt="5">
        <dgm:presLayoutVars>
          <dgm:bulletEnabled val="1"/>
        </dgm:presLayoutVars>
      </dgm:prSet>
      <dgm:spPr/>
      <dgm:t>
        <a:bodyPr/>
        <a:lstStyle/>
        <a:p>
          <a:endParaRPr lang="en-US"/>
        </a:p>
      </dgm:t>
    </dgm:pt>
    <dgm:pt modelId="{C6885237-0324-4985-B757-1CD9C8573469}" type="pres">
      <dgm:prSet presAssocID="{4845D1BA-C751-4FAF-A2DC-93414FBF1F5E}" presName="spacerT" presStyleCnt="0"/>
      <dgm:spPr/>
    </dgm:pt>
    <dgm:pt modelId="{285300B8-E8D0-45B9-8988-CB1BFD68CA20}" type="pres">
      <dgm:prSet presAssocID="{4845D1BA-C751-4FAF-A2DC-93414FBF1F5E}" presName="sibTrans" presStyleLbl="sibTrans2D1" presStyleIdx="2" presStyleCnt="4"/>
      <dgm:spPr/>
      <dgm:t>
        <a:bodyPr/>
        <a:lstStyle/>
        <a:p>
          <a:endParaRPr lang="en-US"/>
        </a:p>
      </dgm:t>
    </dgm:pt>
    <dgm:pt modelId="{FF6F9392-D82E-4E12-BAA6-7240483702FE}" type="pres">
      <dgm:prSet presAssocID="{4845D1BA-C751-4FAF-A2DC-93414FBF1F5E}" presName="spacerB" presStyleCnt="0"/>
      <dgm:spPr/>
    </dgm:pt>
    <dgm:pt modelId="{7B748E97-77C2-4499-94D2-9D390859E0E2}" type="pres">
      <dgm:prSet presAssocID="{D9EE32BC-2F09-4E84-BD11-075BAF8D3032}" presName="node" presStyleLbl="node1" presStyleIdx="3" presStyleCnt="5">
        <dgm:presLayoutVars>
          <dgm:bulletEnabled val="1"/>
        </dgm:presLayoutVars>
      </dgm:prSet>
      <dgm:spPr/>
      <dgm:t>
        <a:bodyPr/>
        <a:lstStyle/>
        <a:p>
          <a:endParaRPr lang="en-US"/>
        </a:p>
      </dgm:t>
    </dgm:pt>
    <dgm:pt modelId="{45C4670C-44EF-45E1-B8FF-283AF774E2E3}" type="pres">
      <dgm:prSet presAssocID="{2F008258-EF05-4F13-BD15-B95F2A1BB685}" presName="sibTransLast" presStyleLbl="sibTrans2D1" presStyleIdx="3" presStyleCnt="4"/>
      <dgm:spPr/>
      <dgm:t>
        <a:bodyPr/>
        <a:lstStyle/>
        <a:p>
          <a:endParaRPr lang="en-US"/>
        </a:p>
      </dgm:t>
    </dgm:pt>
    <dgm:pt modelId="{C847E287-14DA-4D60-ACD8-C2EBF35BED66}" type="pres">
      <dgm:prSet presAssocID="{2F008258-EF05-4F13-BD15-B95F2A1BB685}" presName="connectorText" presStyleLbl="sibTrans2D1" presStyleIdx="3" presStyleCnt="4"/>
      <dgm:spPr/>
      <dgm:t>
        <a:bodyPr/>
        <a:lstStyle/>
        <a:p>
          <a:endParaRPr lang="en-US"/>
        </a:p>
      </dgm:t>
    </dgm:pt>
    <dgm:pt modelId="{58DFD346-AB86-458A-B950-3AFED1B5AD54}" type="pres">
      <dgm:prSet presAssocID="{2F008258-EF05-4F13-BD15-B95F2A1BB685}" presName="lastNode" presStyleLbl="node1" presStyleIdx="4" presStyleCnt="5" custScaleX="131621" custScaleY="113950">
        <dgm:presLayoutVars>
          <dgm:bulletEnabled val="1"/>
        </dgm:presLayoutVars>
      </dgm:prSet>
      <dgm:spPr/>
      <dgm:t>
        <a:bodyPr/>
        <a:lstStyle/>
        <a:p>
          <a:endParaRPr lang="en-US"/>
        </a:p>
      </dgm:t>
    </dgm:pt>
  </dgm:ptLst>
  <dgm:cxnLst>
    <dgm:cxn modelId="{817BD71A-40E2-486E-AA32-66DB99222F6B}" type="presOf" srcId="{1BACBCE2-4CF8-4099-ACEB-3EC9D8339820}" destId="{4091E307-E34D-41D0-B8AE-F17CEE9DF200}" srcOrd="0" destOrd="0" presId="urn:microsoft.com/office/officeart/2005/8/layout/equation2"/>
    <dgm:cxn modelId="{17D46EA6-9CD4-47AD-B66D-146FFE78851F}" type="presOf" srcId="{E750E6C2-06EB-4B71-9C8F-25FD6CCC42C3}" destId="{58DFD346-AB86-458A-B950-3AFED1B5AD54}" srcOrd="0" destOrd="0" presId="urn:microsoft.com/office/officeart/2005/8/layout/equation2"/>
    <dgm:cxn modelId="{B037E974-E185-4117-8DFC-526703E7391A}" type="presOf" srcId="{1CBD9A63-38DC-4164-AF2B-9E5078985252}" destId="{B5B96926-3F8B-4E61-B69A-DD910ADAEDDD}" srcOrd="0" destOrd="0" presId="urn:microsoft.com/office/officeart/2005/8/layout/equation2"/>
    <dgm:cxn modelId="{02240163-F780-44E4-9D93-61C4C849A745}" type="presOf" srcId="{83C00B1E-34B6-46D4-B5F5-84D5AC73D9E2}" destId="{14EC1CCD-25F3-4006-8ADB-4B89A9DDF4D5}" srcOrd="0" destOrd="0" presId="urn:microsoft.com/office/officeart/2005/8/layout/equation2"/>
    <dgm:cxn modelId="{FAB3D582-8DB9-4440-87BC-A9417C8A6BE6}" type="presOf" srcId="{9B47DB53-E417-4109-B5EA-292628CEA2FB}" destId="{3EAF94B5-6B52-4ED3-89E6-084832EF37AF}" srcOrd="0" destOrd="0" presId="urn:microsoft.com/office/officeart/2005/8/layout/equation2"/>
    <dgm:cxn modelId="{23F878E5-99A4-4A42-BF25-7A72D7EB35BE}" type="presOf" srcId="{CC6A431E-9D5C-428D-BF84-3E489E77B773}" destId="{160AC4D7-711E-415B-8E37-F42E173AD45D}" srcOrd="0" destOrd="0" presId="urn:microsoft.com/office/officeart/2005/8/layout/equation2"/>
    <dgm:cxn modelId="{10964268-E02B-417B-8645-E6A991C85C3D}" type="presOf" srcId="{47EBA05C-A083-4631-94C5-7E9DC4F9423B}" destId="{45C4670C-44EF-45E1-B8FF-283AF774E2E3}" srcOrd="0" destOrd="0" presId="urn:microsoft.com/office/officeart/2005/8/layout/equation2"/>
    <dgm:cxn modelId="{838DBC65-4F68-4AC3-A9CC-6BBFB4A2CEF8}" srcId="{2F008258-EF05-4F13-BD15-B95F2A1BB685}" destId="{9B47DB53-E417-4109-B5EA-292628CEA2FB}" srcOrd="2" destOrd="0" parTransId="{A9A45E0A-7763-4A1D-A87F-02F0B09E7D35}" sibTransId="{4845D1BA-C751-4FAF-A2DC-93414FBF1F5E}"/>
    <dgm:cxn modelId="{826C920D-8362-4316-83E9-5D53A5D68975}" srcId="{2F008258-EF05-4F13-BD15-B95F2A1BB685}" destId="{83C00B1E-34B6-46D4-B5F5-84D5AC73D9E2}" srcOrd="0" destOrd="0" parTransId="{75EF30AB-1EE4-49BE-BDEF-D960AE0E61A7}" sibTransId="{CC6A431E-9D5C-428D-BF84-3E489E77B773}"/>
    <dgm:cxn modelId="{6D758326-C79A-4447-BBE3-98C6F87E2B56}" type="presOf" srcId="{47EBA05C-A083-4631-94C5-7E9DC4F9423B}" destId="{C847E287-14DA-4D60-ACD8-C2EBF35BED66}" srcOrd="1" destOrd="0" presId="urn:microsoft.com/office/officeart/2005/8/layout/equation2"/>
    <dgm:cxn modelId="{9FD231A6-5B03-4C9A-9465-E7067A5BBA5E}" type="presOf" srcId="{D9EE32BC-2F09-4E84-BD11-075BAF8D3032}" destId="{7B748E97-77C2-4499-94D2-9D390859E0E2}" srcOrd="0" destOrd="0" presId="urn:microsoft.com/office/officeart/2005/8/layout/equation2"/>
    <dgm:cxn modelId="{8CC78815-57F2-4A07-95FB-7960950ADD0D}" srcId="{2F008258-EF05-4F13-BD15-B95F2A1BB685}" destId="{E750E6C2-06EB-4B71-9C8F-25FD6CCC42C3}" srcOrd="4" destOrd="0" parTransId="{2CF33108-AE95-447E-A26B-350717A82EF0}" sibTransId="{6964C223-9427-4338-9BB8-7DF54CFB2A5D}"/>
    <dgm:cxn modelId="{74DB2A7E-E0E2-4179-BEDF-43DCE28FB5CC}" srcId="{2F008258-EF05-4F13-BD15-B95F2A1BB685}" destId="{1CBD9A63-38DC-4164-AF2B-9E5078985252}" srcOrd="1" destOrd="0" parTransId="{F858D28C-E70B-4CD2-908B-4FF0F621F61F}" sibTransId="{1BACBCE2-4CF8-4099-ACEB-3EC9D8339820}"/>
    <dgm:cxn modelId="{56D16CE9-345E-47EE-86EF-6FD76FCBF4F2}" type="presOf" srcId="{2F008258-EF05-4F13-BD15-B95F2A1BB685}" destId="{13F9AAD4-6390-4F65-A7EC-37C4DCACD92B}" srcOrd="0" destOrd="0" presId="urn:microsoft.com/office/officeart/2005/8/layout/equation2"/>
    <dgm:cxn modelId="{C3F12E7B-F40B-44E2-AB7E-FC8803B93092}" type="presOf" srcId="{4845D1BA-C751-4FAF-A2DC-93414FBF1F5E}" destId="{285300B8-E8D0-45B9-8988-CB1BFD68CA20}" srcOrd="0" destOrd="0" presId="urn:microsoft.com/office/officeart/2005/8/layout/equation2"/>
    <dgm:cxn modelId="{B165BD0B-889A-4D1E-AC22-2C0852941E5D}" srcId="{2F008258-EF05-4F13-BD15-B95F2A1BB685}" destId="{D9EE32BC-2F09-4E84-BD11-075BAF8D3032}" srcOrd="3" destOrd="0" parTransId="{7AA19916-6A81-46E6-8851-A968DA0B5733}" sibTransId="{47EBA05C-A083-4631-94C5-7E9DC4F9423B}"/>
    <dgm:cxn modelId="{2D46BDCF-BCD2-4239-A0E9-B8624107C97C}" type="presParOf" srcId="{13F9AAD4-6390-4F65-A7EC-37C4DCACD92B}" destId="{4B3094A4-AA62-4F93-9EE8-3964D96B9144}" srcOrd="0" destOrd="0" presId="urn:microsoft.com/office/officeart/2005/8/layout/equation2"/>
    <dgm:cxn modelId="{48A81298-BA01-4275-81B2-C46F79612280}" type="presParOf" srcId="{4B3094A4-AA62-4F93-9EE8-3964D96B9144}" destId="{14EC1CCD-25F3-4006-8ADB-4B89A9DDF4D5}" srcOrd="0" destOrd="0" presId="urn:microsoft.com/office/officeart/2005/8/layout/equation2"/>
    <dgm:cxn modelId="{96E0841B-CB2B-40A8-88AC-123962FCA2ED}" type="presParOf" srcId="{4B3094A4-AA62-4F93-9EE8-3964D96B9144}" destId="{9445E436-FCBD-4B1B-BDCD-30CFB83199C9}" srcOrd="1" destOrd="0" presId="urn:microsoft.com/office/officeart/2005/8/layout/equation2"/>
    <dgm:cxn modelId="{0DB85F74-AF67-430D-AD7E-26EEE89B4B50}" type="presParOf" srcId="{4B3094A4-AA62-4F93-9EE8-3964D96B9144}" destId="{160AC4D7-711E-415B-8E37-F42E173AD45D}" srcOrd="2" destOrd="0" presId="urn:microsoft.com/office/officeart/2005/8/layout/equation2"/>
    <dgm:cxn modelId="{48D04CF4-0C03-4325-B614-03E84BE7DFAD}" type="presParOf" srcId="{4B3094A4-AA62-4F93-9EE8-3964D96B9144}" destId="{962EC5D5-C7DC-42B9-B493-D61D45CB8B04}" srcOrd="3" destOrd="0" presId="urn:microsoft.com/office/officeart/2005/8/layout/equation2"/>
    <dgm:cxn modelId="{EF26D6FB-9463-4259-98DF-D86CD1F95E47}" type="presParOf" srcId="{4B3094A4-AA62-4F93-9EE8-3964D96B9144}" destId="{B5B96926-3F8B-4E61-B69A-DD910ADAEDDD}" srcOrd="4" destOrd="0" presId="urn:microsoft.com/office/officeart/2005/8/layout/equation2"/>
    <dgm:cxn modelId="{C483F441-B1F8-4FC0-870C-8D3AFC3C4172}" type="presParOf" srcId="{4B3094A4-AA62-4F93-9EE8-3964D96B9144}" destId="{4D4BF917-C707-4EE2-96E8-2C2D59A0EA7C}" srcOrd="5" destOrd="0" presId="urn:microsoft.com/office/officeart/2005/8/layout/equation2"/>
    <dgm:cxn modelId="{06FD59CF-62DB-4F98-8E0D-508660EF34F6}" type="presParOf" srcId="{4B3094A4-AA62-4F93-9EE8-3964D96B9144}" destId="{4091E307-E34D-41D0-B8AE-F17CEE9DF200}" srcOrd="6" destOrd="0" presId="urn:microsoft.com/office/officeart/2005/8/layout/equation2"/>
    <dgm:cxn modelId="{5A5A8DA2-33E4-4E2F-931C-E64E7DE7FF2D}" type="presParOf" srcId="{4B3094A4-AA62-4F93-9EE8-3964D96B9144}" destId="{F32822F2-B40C-4E4F-89A7-65C7BC15F9B7}" srcOrd="7" destOrd="0" presId="urn:microsoft.com/office/officeart/2005/8/layout/equation2"/>
    <dgm:cxn modelId="{B600C377-0B21-456B-A8A8-F46813B6D521}" type="presParOf" srcId="{4B3094A4-AA62-4F93-9EE8-3964D96B9144}" destId="{3EAF94B5-6B52-4ED3-89E6-084832EF37AF}" srcOrd="8" destOrd="0" presId="urn:microsoft.com/office/officeart/2005/8/layout/equation2"/>
    <dgm:cxn modelId="{D5381CC9-6C1A-42EE-B8B7-2DAB2BDD8577}" type="presParOf" srcId="{4B3094A4-AA62-4F93-9EE8-3964D96B9144}" destId="{C6885237-0324-4985-B757-1CD9C8573469}" srcOrd="9" destOrd="0" presId="urn:microsoft.com/office/officeart/2005/8/layout/equation2"/>
    <dgm:cxn modelId="{61708ABD-7CF8-4019-8407-1E8AAC9BA0B6}" type="presParOf" srcId="{4B3094A4-AA62-4F93-9EE8-3964D96B9144}" destId="{285300B8-E8D0-45B9-8988-CB1BFD68CA20}" srcOrd="10" destOrd="0" presId="urn:microsoft.com/office/officeart/2005/8/layout/equation2"/>
    <dgm:cxn modelId="{D843A5D9-7510-464C-BF6C-3CF68D87E5D7}" type="presParOf" srcId="{4B3094A4-AA62-4F93-9EE8-3964D96B9144}" destId="{FF6F9392-D82E-4E12-BAA6-7240483702FE}" srcOrd="11" destOrd="0" presId="urn:microsoft.com/office/officeart/2005/8/layout/equation2"/>
    <dgm:cxn modelId="{5796E58C-8947-404A-86C3-7766B3084A5B}" type="presParOf" srcId="{4B3094A4-AA62-4F93-9EE8-3964D96B9144}" destId="{7B748E97-77C2-4499-94D2-9D390859E0E2}" srcOrd="12" destOrd="0" presId="urn:microsoft.com/office/officeart/2005/8/layout/equation2"/>
    <dgm:cxn modelId="{CDA1BFE7-9856-410C-8959-8DC7A9E7399D}" type="presParOf" srcId="{13F9AAD4-6390-4F65-A7EC-37C4DCACD92B}" destId="{45C4670C-44EF-45E1-B8FF-283AF774E2E3}" srcOrd="1" destOrd="0" presId="urn:microsoft.com/office/officeart/2005/8/layout/equation2"/>
    <dgm:cxn modelId="{2B2C6B3A-3775-4B52-BC0E-73CD5358968E}" type="presParOf" srcId="{45C4670C-44EF-45E1-B8FF-283AF774E2E3}" destId="{C847E287-14DA-4D60-ACD8-C2EBF35BED66}" srcOrd="0" destOrd="0" presId="urn:microsoft.com/office/officeart/2005/8/layout/equation2"/>
    <dgm:cxn modelId="{5FD032F8-C180-45FB-9978-F9300E11A0EE}" type="presParOf" srcId="{13F9AAD4-6390-4F65-A7EC-37C4DCACD92B}" destId="{58DFD346-AB86-458A-B950-3AFED1B5AD54}"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 </a:t>
          </a:r>
          <a:r>
            <a:rPr lang="en-US" sz="1800" dirty="0"/>
            <a:t>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 </a:t>
          </a:r>
          <a:r>
            <a:rPr lang="en-US" sz="1800" dirty="0"/>
            <a:t>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F69B7F36-A121-445F-BFF8-2FD4C403214E}" type="presOf" srcId="{B4D60D14-B840-4723-A7B5-95A74FB6E122}" destId="{5D32F783-3446-4B2C-94A8-0CB20ABBBB42}" srcOrd="0" destOrd="1" presId="urn:microsoft.com/office/officeart/2005/8/layout/default"/>
    <dgm:cxn modelId="{099FB60F-C49A-4676-B314-72FE1BB818E8}" type="presOf" srcId="{F0EEEAE6-D5E0-4EA5-9171-BCF078DD16FF}" destId="{0AA5EE87-A426-4820-84A9-11CAEB6D2720}"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822931D2-B3F6-4846-BF60-2E2D66CD6446}" type="presOf" srcId="{C1131088-FC90-491F-8DC5-4967CD8921BE}" destId="{5D32F783-3446-4B2C-94A8-0CB20ABBBB42}" srcOrd="0" destOrd="2"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6DCB4424-9A2F-470C-97DA-CCF803184C33}" type="presOf" srcId="{B3A4D94E-C467-4905-8EC7-E415C9A2399C}" destId="{F284DE59-DCC2-4FB0-9983-E52AD31606F4}" srcOrd="0" destOrd="0" presId="urn:microsoft.com/office/officeart/2005/8/layout/default"/>
    <dgm:cxn modelId="{E5FD48F8-7B4E-4C64-9D19-C262C88CC923}" type="presOf" srcId="{EBB11946-924B-4830-BF84-0ED895F608B6}" destId="{2E2A2293-13D2-4AD5-9A29-383453FCBA19}" srcOrd="0" destOrd="1" presId="urn:microsoft.com/office/officeart/2005/8/layout/default"/>
    <dgm:cxn modelId="{8C0979DF-601F-4BF3-9013-F68D363E3AB0}"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EEB451CB-FA8E-494A-9AE4-38B2CF0DF754}" type="presOf" srcId="{0CA84C88-809A-47A6-814C-9A73F0837E46}" destId="{F284DE59-DCC2-4FB0-9983-E52AD31606F4}" srcOrd="0" destOrd="1" presId="urn:microsoft.com/office/officeart/2005/8/layout/default"/>
    <dgm:cxn modelId="{D19E492C-7A22-4866-92AC-E0645E95CCF3}" type="presOf" srcId="{A9DE9D0D-DFAA-49FD-A829-3381979D5070}" destId="{2E2A2293-13D2-4AD5-9A29-383453FCBA19}"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F7C67EDA-BCCA-462C-B6D7-A64AD07C54AA}" type="presOf" srcId="{8B6FA39E-9648-4137-A553-2BFE187B7C56}" destId="{4BCBA621-49C3-4194-8D6B-D16578A106A9}" srcOrd="0" destOrd="0"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07DBB507-55B4-403F-A9CA-8541308ADA25}" type="presOf" srcId="{E451AE18-38F9-4C5A-AC76-A182501E3E50}" destId="{5D32F783-3446-4B2C-94A8-0CB20ABBBB42}" srcOrd="0" destOrd="0" presId="urn:microsoft.com/office/officeart/2005/8/layout/default"/>
    <dgm:cxn modelId="{E9276185-7348-43AF-AD2A-45042143246C}" type="presOf" srcId="{A6FBA0B4-DE22-4C18-82DD-E310D07799E8}" destId="{5D32F783-3446-4B2C-94A8-0CB20ABBBB42}" srcOrd="0" destOrd="3" presId="urn:microsoft.com/office/officeart/2005/8/layout/default"/>
    <dgm:cxn modelId="{A5DB0033-15F0-4DB1-AEFC-EBE60FC723B1}" type="presOf" srcId="{E1E886E8-EA48-445C-BB85-9873CBA30AB1}" destId="{F284DE59-DCC2-4FB0-9983-E52AD31606F4}" srcOrd="0" destOrd="2"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9FEC9E50-5C84-4698-A058-B4A78E1190E5}" type="presOf" srcId="{B6CCF2DE-BAB2-4A3C-B262-45D6FC9202A9}" destId="{72316C7D-1DCA-48D0-B7A5-E788D4F384A4}" srcOrd="0" destOrd="2" presId="urn:microsoft.com/office/officeart/2005/8/layout/default"/>
    <dgm:cxn modelId="{6B155B2E-65E2-4E4E-9658-661659FBCE43}" type="presOf" srcId="{D240FDC2-D28D-40D4-9CA3-7E264E9B1939}" destId="{72316C7D-1DCA-48D0-B7A5-E788D4F384A4}" srcOrd="0" destOrd="1"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8F68DA82-0165-42DB-A526-5132F5F299DB}" type="presOf" srcId="{119E187F-FF44-40A1-9315-812B2A1AD6CE}" destId="{72316C7D-1DCA-48D0-B7A5-E788D4F384A4}" srcOrd="0" destOrd="0" presId="urn:microsoft.com/office/officeart/2005/8/layout/default"/>
    <dgm:cxn modelId="{FFD5C432-1782-4D0B-9750-D7662713AD8B}" type="presParOf" srcId="{4BCBA621-49C3-4194-8D6B-D16578A106A9}" destId="{2E2A2293-13D2-4AD5-9A29-383453FCBA19}" srcOrd="0" destOrd="0" presId="urn:microsoft.com/office/officeart/2005/8/layout/default"/>
    <dgm:cxn modelId="{FC5BB73E-5DA5-437F-9800-CC4802CF624C}" type="presParOf" srcId="{4BCBA621-49C3-4194-8D6B-D16578A106A9}" destId="{8F4D8101-E83A-4F69-88E2-6BC5209B06CD}" srcOrd="1" destOrd="0" presId="urn:microsoft.com/office/officeart/2005/8/layout/default"/>
    <dgm:cxn modelId="{1014587D-5D8F-429F-B9E4-DF3D73B20E6A}" type="presParOf" srcId="{4BCBA621-49C3-4194-8D6B-D16578A106A9}" destId="{0AA5EE87-A426-4820-84A9-11CAEB6D2720}" srcOrd="2" destOrd="0" presId="urn:microsoft.com/office/officeart/2005/8/layout/default"/>
    <dgm:cxn modelId="{2ACFDE17-9243-4A77-9210-E009AEAA1F5C}" type="presParOf" srcId="{4BCBA621-49C3-4194-8D6B-D16578A106A9}" destId="{457EA16C-20DC-44AE-A111-9BA01FAA7496}" srcOrd="3" destOrd="0" presId="urn:microsoft.com/office/officeart/2005/8/layout/default"/>
    <dgm:cxn modelId="{CE9B3693-E0D2-4350-B0E9-C50601373D29}" type="presParOf" srcId="{4BCBA621-49C3-4194-8D6B-D16578A106A9}" destId="{72316C7D-1DCA-48D0-B7A5-E788D4F384A4}" srcOrd="4" destOrd="0" presId="urn:microsoft.com/office/officeart/2005/8/layout/default"/>
    <dgm:cxn modelId="{6B9725C1-812A-4AB6-9542-17B196956957}" type="presParOf" srcId="{4BCBA621-49C3-4194-8D6B-D16578A106A9}" destId="{9706A20F-33B6-46EF-B7C4-FAAF4C9DA4FF}" srcOrd="5" destOrd="0" presId="urn:microsoft.com/office/officeart/2005/8/layout/default"/>
    <dgm:cxn modelId="{56712E55-B9FE-4C3F-A57B-3F16A9D6FC9B}" type="presParOf" srcId="{4BCBA621-49C3-4194-8D6B-D16578A106A9}" destId="{5D32F783-3446-4B2C-94A8-0CB20ABBBB42}" srcOrd="6" destOrd="0" presId="urn:microsoft.com/office/officeart/2005/8/layout/default"/>
    <dgm:cxn modelId="{E485494E-50F2-42AA-96C8-90D96CD24CD0}" type="presParOf" srcId="{4BCBA621-49C3-4194-8D6B-D16578A106A9}" destId="{F9B9AC9F-CBB2-476F-A320-1CDAEA581943}" srcOrd="7" destOrd="0" presId="urn:microsoft.com/office/officeart/2005/8/layout/default"/>
    <dgm:cxn modelId="{A65FE87A-9370-4852-9445-4034648A0E02}"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 </a:t>
          </a:r>
          <a:r>
            <a:rPr lang="en-US" sz="1800" dirty="0"/>
            <a:t>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a:t>
          </a:r>
          <a:endParaRPr lang="en-US" sz="1800" dirty="0"/>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B18F26EA-8CBE-4338-979E-E6AFF1437A8B}" type="presOf" srcId="{8B6FA39E-9648-4137-A553-2BFE187B7C56}" destId="{0D6B4E1C-B5F7-4EF1-BF9C-A7FA73F96489}" srcOrd="0" destOrd="0" presId="urn:microsoft.com/office/officeart/2005/8/layout/default"/>
    <dgm:cxn modelId="{1F54C385-EFA4-48A7-842F-9834452D345B}" type="presOf" srcId="{119E187F-FF44-40A1-9315-812B2A1AD6CE}" destId="{21CA60FB-1126-4E99-A2F1-68263F5EE148}"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EE23769B-F643-4857-A6E5-C2E1B38E41A4}" type="presOf" srcId="{3EF72F6C-0177-4DCD-B2F3-B22400A14B38}" destId="{21CA60FB-1126-4E99-A2F1-68263F5EE148}" srcOrd="0" destOrd="3"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FB1D27AA-F44A-4EDA-A1C8-144CBC3A4289}" type="presOf" srcId="{8C1B409E-5F75-4AB6-97D7-D1BA10F9884C}" destId="{89E88587-83D1-475D-A7E7-CCB8A9F91855}" srcOrd="0" destOrd="1" presId="urn:microsoft.com/office/officeart/2005/8/layout/default"/>
    <dgm:cxn modelId="{6C7868A8-1120-4738-9819-21E43059170E}" type="presOf" srcId="{82B75B92-E4D6-42ED-8C3B-BDEAF2C3004C}" destId="{0796F863-AAC4-457F-AA12-27633CB3CA3D}" srcOrd="0" destOrd="2"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9CA0B981-D140-4453-8FB0-17B693D26074}" type="presOf" srcId="{F0EEEAE6-D5E0-4EA5-9171-BCF078DD16FF}" destId="{0796F863-AAC4-457F-AA12-27633CB3CA3D}" srcOrd="0" destOrd="1" presId="urn:microsoft.com/office/officeart/2005/8/layout/default"/>
    <dgm:cxn modelId="{B8F05A10-29A9-479A-9812-774BBD54401C}" type="presOf" srcId="{9C99CB93-F561-422E-BCDC-225F739FB7C8}" destId="{29247854-EFE0-4D34-9523-8E348332FB1F}"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05454CBF-5C6E-49F4-B17B-6333FB95D9FC}" type="presOf" srcId="{F76E088C-65C2-475D-AC44-72B3E5E48CBC}" destId="{89E88587-83D1-475D-A7E7-CCB8A9F91855}" srcOrd="0" destOrd="2" presId="urn:microsoft.com/office/officeart/2005/8/layout/default"/>
    <dgm:cxn modelId="{20C822E7-B341-48F4-9D35-B7E4CCF5DC74}" type="presOf" srcId="{D240FDC2-D28D-40D4-9CA3-7E264E9B1939}" destId="{21CA60FB-1126-4E99-A2F1-68263F5EE148}" srcOrd="0" destOrd="1" presId="urn:microsoft.com/office/officeart/2005/8/layout/default"/>
    <dgm:cxn modelId="{D43AD4BC-E865-471C-BD98-A908755B6054}" type="presOf" srcId="{B55AE6D0-2961-479F-9101-C678A3352F6F}" destId="{0796F863-AAC4-457F-AA12-27633CB3CA3D}"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1EA0B905-FF76-4463-B239-FEE24D434775}" type="presOf" srcId="{A9DE9D0D-DFAA-49FD-A829-3381979D5070}" destId="{29247854-EFE0-4D34-9523-8E348332FB1F}" srcOrd="0" destOrd="0" presId="urn:microsoft.com/office/officeart/2005/8/layout/default"/>
    <dgm:cxn modelId="{D4ACC946-E7C9-4980-95F2-C48CF4790ADE}" type="presOf" srcId="{E451AE18-38F9-4C5A-AC76-A182501E3E50}" destId="{89E88587-83D1-475D-A7E7-CCB8A9F91855}" srcOrd="0" destOrd="0" presId="urn:microsoft.com/office/officeart/2005/8/layout/default"/>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8A7714E9-62BE-4156-AD88-651CBC622ACB}" type="presOf" srcId="{607B0D6C-CDF1-4BC0-9F01-4FF119A199A1}" destId="{21CA60FB-1126-4E99-A2F1-68263F5EE148}" srcOrd="0" destOrd="2" presId="urn:microsoft.com/office/officeart/2005/8/layout/default"/>
    <dgm:cxn modelId="{D9FFCB00-E4A0-47C8-AFFD-C27DC9FDAA9A}" type="presOf" srcId="{376480C4-E898-4554-8D17-31AFD4401138}" destId="{29247854-EFE0-4D34-9523-8E348332FB1F}" srcOrd="0" destOrd="1"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049AC7D5-F559-47E1-8239-C441BA8B50B5}" type="presParOf" srcId="{0D6B4E1C-B5F7-4EF1-BF9C-A7FA73F96489}" destId="{29247854-EFE0-4D34-9523-8E348332FB1F}" srcOrd="0" destOrd="0" presId="urn:microsoft.com/office/officeart/2005/8/layout/default"/>
    <dgm:cxn modelId="{DAD52EE6-B6DC-4778-A947-A1D8CD7E1A4A}" type="presParOf" srcId="{0D6B4E1C-B5F7-4EF1-BF9C-A7FA73F96489}" destId="{102ACCE8-E76B-4EC5-95E8-1100A7A450E1}" srcOrd="1" destOrd="0" presId="urn:microsoft.com/office/officeart/2005/8/layout/default"/>
    <dgm:cxn modelId="{32B16E1F-292A-47C2-8047-3EB0BEBADB04}" type="presParOf" srcId="{0D6B4E1C-B5F7-4EF1-BF9C-A7FA73F96489}" destId="{0796F863-AAC4-457F-AA12-27633CB3CA3D}" srcOrd="2" destOrd="0" presId="urn:microsoft.com/office/officeart/2005/8/layout/default"/>
    <dgm:cxn modelId="{1F564BA6-9CFC-490A-A191-587D42464CB6}" type="presParOf" srcId="{0D6B4E1C-B5F7-4EF1-BF9C-A7FA73F96489}" destId="{E9DD2094-01E9-4275-8B2E-CB20FAC9432C}" srcOrd="3" destOrd="0" presId="urn:microsoft.com/office/officeart/2005/8/layout/default"/>
    <dgm:cxn modelId="{527059BD-7B43-4B31-BDD6-129558A381D0}" type="presParOf" srcId="{0D6B4E1C-B5F7-4EF1-BF9C-A7FA73F96489}" destId="{21CA60FB-1126-4E99-A2F1-68263F5EE148}" srcOrd="4" destOrd="0" presId="urn:microsoft.com/office/officeart/2005/8/layout/default"/>
    <dgm:cxn modelId="{1254109E-0E6B-4469-BF61-99924CD4A4B0}" type="presParOf" srcId="{0D6B4E1C-B5F7-4EF1-BF9C-A7FA73F96489}" destId="{F2A372C6-5BA5-437B-8FF8-A3EFBE0F7ABA}" srcOrd="5" destOrd="0" presId="urn:microsoft.com/office/officeart/2005/8/layout/default"/>
    <dgm:cxn modelId="{1E82723D-9080-429C-912F-E2EC14546B1A}"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smtClean="0"/>
            <a:t>Week 7</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F97950F9-A8B5-45C7-A602-0E2365C3D141}" type="presOf" srcId="{B55AE6D0-2961-479F-9101-C678A3352F6F}" destId="{81046186-72C3-4DF3-B652-35FFEAC438F4}" srcOrd="0" destOrd="0" presId="urn:microsoft.com/office/officeart/2005/8/layout/default"/>
    <dgm:cxn modelId="{4EEF1FF6-9AB7-49D1-954C-1F0DC15C1D4E}" type="presOf" srcId="{89C0D09A-275A-4935-B013-90B5C428D76E}" destId="{81046186-72C3-4DF3-B652-35FFEAC438F4}" srcOrd="0" destOrd="2" presId="urn:microsoft.com/office/officeart/2005/8/layout/default"/>
    <dgm:cxn modelId="{AF3CB2E6-82A5-4FC6-AF35-D9B56EB82355}" srcId="{A9DE9D0D-DFAA-49FD-A829-3381979D5070}" destId="{9297F6D1-CF5A-4546-BFA7-9D0AFECC9B65}" srcOrd="0" destOrd="0" parTransId="{84C85EBA-C31A-4066-B6D1-AF53D7530109}" sibTransId="{9327557E-2069-4CE3-8266-EBD887FDCD03}"/>
    <dgm:cxn modelId="{E9514A90-B45D-4755-B8CE-330636EC42A0}" type="presOf" srcId="{F91AC2DE-4C61-4E62-9EE7-31B5AE6DDA94}" destId="{EFA31A38-8802-4140-867E-4C33C74C3AF4}"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465189D6-766E-4AB3-BC5B-2070167466AC}" type="presOf" srcId="{D240FDC2-D28D-40D4-9CA3-7E264E9B1939}" destId="{EFA31A38-8802-4140-867E-4C33C74C3AF4}" srcOrd="0" destOrd="2"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DE3DAC7C-8515-414E-AC6F-ECB90D7DA5EE}" type="presOf" srcId="{B4D60D14-B840-4723-A7B5-95A74FB6E122}" destId="{9F6CA291-08AD-4070-A048-A52B178F643F}" srcOrd="0" destOrd="1" presId="urn:microsoft.com/office/officeart/2005/8/layout/default"/>
    <dgm:cxn modelId="{E2D86D3C-78DB-4515-99C3-B8955784B6C1}" type="presOf" srcId="{9297F6D1-CF5A-4546-BFA7-9D0AFECC9B65}" destId="{AA83B5B2-8785-46F8-9506-395547CDDAD9}" srcOrd="0" destOrd="1" presId="urn:microsoft.com/office/officeart/2005/8/layout/default"/>
    <dgm:cxn modelId="{39AFD168-5643-4159-ADEE-508A58B8410E}" type="presOf" srcId="{270FC7C5-AA52-49A4-AC36-BF93BB77D078}" destId="{BEB5596C-76A2-4C47-9362-24BC5F07B369}" srcOrd="0" destOrd="2"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97ABF15-81CF-49EF-9474-5B5635AB99A8}" type="presOf" srcId="{8B6FA39E-9648-4137-A553-2BFE187B7C56}" destId="{A23A25DC-27EA-45AC-8696-9ECB4E867505}"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76B93218-0706-41C6-A527-AB79AB5B88D0}" type="presOf" srcId="{A9DE9D0D-DFAA-49FD-A829-3381979D5070}" destId="{AA83B5B2-8785-46F8-9506-395547CDDAD9}" srcOrd="0" destOrd="0" presId="urn:microsoft.com/office/officeart/2005/8/layout/default"/>
    <dgm:cxn modelId="{8B0F8EF1-8502-4536-8ABB-C9A1CA647314}" type="presOf" srcId="{F0EEEAE6-D5E0-4EA5-9171-BCF078DD16FF}" destId="{81046186-72C3-4DF3-B652-35FFEAC438F4}" srcOrd="0" destOrd="1"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F6639E15-71DA-464C-9A10-3C53D6F252AB}" type="presOf" srcId="{C183AFE8-ED99-4A1F-9C95-7E21D27BAFF0}" destId="{AA83B5B2-8785-46F8-9506-395547CDDAD9}" srcOrd="0" destOrd="2"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E83F7EE-86ED-492C-8B52-557F8B486549}" srcId="{E7BA925E-317A-4CB7-B5A3-7F50D4E28DD8}" destId="{4461D9E0-0D81-4356-8C5B-61AE1C32593A}" srcOrd="2" destOrd="0" parTransId="{9220D7B4-3ACD-4FD6-A6AD-653A0BC24A21}" sibTransId="{952B494A-2889-4A7B-81E8-97C12B1846EF}"/>
    <dgm:cxn modelId="{FD0D6A17-EF11-4BB3-A2E0-279020DCC02C}" type="presOf" srcId="{0CA84C88-809A-47A6-814C-9A73F0837E46}" destId="{BEB5596C-76A2-4C47-9362-24BC5F07B369}" srcOrd="0" destOrd="1"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694FE572-11C7-4C55-93AB-6F095178161A}" type="presOf" srcId="{4461D9E0-0D81-4356-8C5B-61AE1C32593A}" destId="{EFA31A38-8802-4140-867E-4C33C74C3AF4}" srcOrd="0" destOrd="3" presId="urn:microsoft.com/office/officeart/2005/8/layout/default"/>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65BA7F65-1E63-4CCB-BDBE-7F6901215505}" type="presOf" srcId="{B3A4D94E-C467-4905-8EC7-E415C9A2399C}" destId="{BEB5596C-76A2-4C47-9362-24BC5F07B369}" srcOrd="0" destOrd="0" presId="urn:microsoft.com/office/officeart/2005/8/layout/default"/>
    <dgm:cxn modelId="{31E38CC1-B256-4141-965E-0131B961C530}" type="presOf" srcId="{E451AE18-38F9-4C5A-AC76-A182501E3E50}" destId="{9F6CA291-08AD-4070-A048-A52B178F643F}" srcOrd="0" destOrd="0" presId="urn:microsoft.com/office/officeart/2005/8/layout/default"/>
    <dgm:cxn modelId="{D1F8E18C-8CB7-4F74-BC5C-BAF16C1D2D83}" type="presOf" srcId="{E7BA925E-317A-4CB7-B5A3-7F50D4E28DD8}" destId="{EFA31A38-8802-4140-867E-4C33C74C3AF4}" srcOrd="0" destOrd="0" presId="urn:microsoft.com/office/officeart/2005/8/layout/default"/>
    <dgm:cxn modelId="{EC8B89E8-9D04-4A91-90F1-E46C325D147A}" type="presParOf" srcId="{A23A25DC-27EA-45AC-8696-9ECB4E867505}" destId="{AA83B5B2-8785-46F8-9506-395547CDDAD9}" srcOrd="0" destOrd="0" presId="urn:microsoft.com/office/officeart/2005/8/layout/default"/>
    <dgm:cxn modelId="{09142D80-F475-4D6B-B926-1AE353612A36}" type="presParOf" srcId="{A23A25DC-27EA-45AC-8696-9ECB4E867505}" destId="{EDBACF00-EFB5-47D7-AF84-A23D99FDDF2A}" srcOrd="1" destOrd="0" presId="urn:microsoft.com/office/officeart/2005/8/layout/default"/>
    <dgm:cxn modelId="{2051CC89-EFC6-463D-BB9C-84B9F5977089}" type="presParOf" srcId="{A23A25DC-27EA-45AC-8696-9ECB4E867505}" destId="{81046186-72C3-4DF3-B652-35FFEAC438F4}" srcOrd="2" destOrd="0" presId="urn:microsoft.com/office/officeart/2005/8/layout/default"/>
    <dgm:cxn modelId="{269D1695-2DC8-4C68-95E0-86D90EBEF458}" type="presParOf" srcId="{A23A25DC-27EA-45AC-8696-9ECB4E867505}" destId="{589AD5BE-AE53-4382-BEE9-82B4AFE722D3}" srcOrd="3" destOrd="0" presId="urn:microsoft.com/office/officeart/2005/8/layout/default"/>
    <dgm:cxn modelId="{EE86C73C-0E0B-4212-87E8-C1E5F66A54AF}" type="presParOf" srcId="{A23A25DC-27EA-45AC-8696-9ECB4E867505}" destId="{EFA31A38-8802-4140-867E-4C33C74C3AF4}" srcOrd="4" destOrd="0" presId="urn:microsoft.com/office/officeart/2005/8/layout/default"/>
    <dgm:cxn modelId="{3D23A199-0604-46F9-BA69-EC27A4CAE917}" type="presParOf" srcId="{A23A25DC-27EA-45AC-8696-9ECB4E867505}" destId="{9EFFC421-5E24-4980-B127-21ECF090CC91}" srcOrd="5" destOrd="0" presId="urn:microsoft.com/office/officeart/2005/8/layout/default"/>
    <dgm:cxn modelId="{60FBC1AE-DF23-4F09-BBFB-FCF4F6889F96}" type="presParOf" srcId="{A23A25DC-27EA-45AC-8696-9ECB4E867505}" destId="{9F6CA291-08AD-4070-A048-A52B178F643F}" srcOrd="6" destOrd="0" presId="urn:microsoft.com/office/officeart/2005/8/layout/default"/>
    <dgm:cxn modelId="{DABD03C5-CE3A-4BF5-8144-D95E9B10EA8C}" type="presParOf" srcId="{A23A25DC-27EA-45AC-8696-9ECB4E867505}" destId="{9CB91590-F8D0-4B99-951E-F3B3971AB325}" srcOrd="7" destOrd="0" presId="urn:microsoft.com/office/officeart/2005/8/layout/default"/>
    <dgm:cxn modelId="{3E76EADB-2B33-4C1F-81EE-255A46A91E84}"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 </a:t>
          </a:r>
          <a:r>
            <a:rPr lang="en-US" sz="1800" dirty="0"/>
            <a:t>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a:t>
          </a:r>
          <a:endParaRPr lang="en-US" sz="1800" dirty="0"/>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AF8D3ED-C126-42FB-B1F6-82CD1968DD1E}" srcId="{8B6FA39E-9648-4137-A553-2BFE187B7C56}" destId="{B55AE6D0-2961-479F-9101-C678A3352F6F}" srcOrd="1" destOrd="0" parTransId="{114D978D-7829-4A8A-AEDE-FDAB15709A53}" sibTransId="{36283E54-7BC9-48A1-A183-3BD9FF02977F}"/>
    <dgm:cxn modelId="{C32CDBEC-826F-40E3-A679-41B1E954D06D}" type="presOf" srcId="{F76E088C-65C2-475D-AC44-72B3E5E48CBC}" destId="{89E88587-83D1-475D-A7E7-CCB8A9F91855}" srcOrd="0" destOrd="2"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3390E859-09DE-4D05-8C8E-A9FE995FDDD6}" srcId="{119E187F-FF44-40A1-9315-812B2A1AD6CE}" destId="{3EF72F6C-0177-4DCD-B2F3-B22400A14B38}" srcOrd="2" destOrd="0" parTransId="{573F54B8-3879-4C50-96F4-11F50AE3DB54}" sibTransId="{0B194ED5-B667-408E-840D-12564B2A0764}"/>
    <dgm:cxn modelId="{B7CDEEBC-07FF-4F09-AC59-B9F736D0E461}" type="presOf" srcId="{9C99CB93-F561-422E-BCDC-225F739FB7C8}" destId="{29247854-EFE0-4D34-9523-8E348332FB1F}"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08B21C47-103D-4824-8281-27EB7C9FDB28}" type="presOf" srcId="{8B6FA39E-9648-4137-A553-2BFE187B7C56}" destId="{0D6B4E1C-B5F7-4EF1-BF9C-A7FA73F96489}" srcOrd="0" destOrd="0" presId="urn:microsoft.com/office/officeart/2005/8/layout/default"/>
    <dgm:cxn modelId="{8AB58972-CF2C-4E8B-AF42-2BC4A7AC4BFC}" type="presOf" srcId="{B55AE6D0-2961-479F-9101-C678A3352F6F}" destId="{0796F863-AAC4-457F-AA12-27633CB3CA3D}"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4B5194FA-B110-4A6C-BBDF-A36FD25A6427}" type="presOf" srcId="{119E187F-FF44-40A1-9315-812B2A1AD6CE}" destId="{21CA60FB-1126-4E99-A2F1-68263F5EE148}" srcOrd="0" destOrd="0" presId="urn:microsoft.com/office/officeart/2005/8/layout/default"/>
    <dgm:cxn modelId="{F4F8A848-2DD0-4B8D-BED9-8BEC79BDC933}" type="presOf" srcId="{F0EEEAE6-D5E0-4EA5-9171-BCF078DD16FF}" destId="{0796F863-AAC4-457F-AA12-27633CB3CA3D}"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1D59E768-A36B-49DD-B5F0-68E83C375CF2}" type="presOf" srcId="{8C1B409E-5F75-4AB6-97D7-D1BA10F9884C}" destId="{89E88587-83D1-475D-A7E7-CCB8A9F91855}" srcOrd="0" destOrd="1" presId="urn:microsoft.com/office/officeart/2005/8/layout/default"/>
    <dgm:cxn modelId="{3AF75A9B-9D38-4035-A2D3-769EF122FB87}" type="presOf" srcId="{A9DE9D0D-DFAA-49FD-A829-3381979D5070}" destId="{29247854-EFE0-4D34-9523-8E348332FB1F}" srcOrd="0" destOrd="0" presId="urn:microsoft.com/office/officeart/2005/8/layout/default"/>
    <dgm:cxn modelId="{10F882C4-2C22-4AE3-9B31-91FA6D2E62F1}" type="presOf" srcId="{D240FDC2-D28D-40D4-9CA3-7E264E9B1939}" destId="{21CA60FB-1126-4E99-A2F1-68263F5EE148}"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00EE57CE-CE64-4BB3-95FD-0FC53665E14C}" type="presOf" srcId="{607B0D6C-CDF1-4BC0-9F01-4FF119A199A1}" destId="{21CA60FB-1126-4E99-A2F1-68263F5EE148}" srcOrd="0" destOrd="2" presId="urn:microsoft.com/office/officeart/2005/8/layout/default"/>
    <dgm:cxn modelId="{8E6277F6-7182-4821-A01E-428415EF12BE}" type="presOf" srcId="{82B75B92-E4D6-42ED-8C3B-BDEAF2C3004C}" destId="{0796F863-AAC4-457F-AA12-27633CB3CA3D}" srcOrd="0" destOrd="2" presId="urn:microsoft.com/office/officeart/2005/8/layout/default"/>
    <dgm:cxn modelId="{06440986-5A26-4DC5-8494-7CFFA39A8675}" type="presOf" srcId="{376480C4-E898-4554-8D17-31AFD4401138}" destId="{29247854-EFE0-4D34-9523-8E348332FB1F}" srcOrd="0" destOrd="1" presId="urn:microsoft.com/office/officeart/2005/8/layout/default"/>
    <dgm:cxn modelId="{3727487B-F103-42E3-8EAB-87D58103FE0D}" type="presOf" srcId="{3EF72F6C-0177-4DCD-B2F3-B22400A14B38}" destId="{21CA60FB-1126-4E99-A2F1-68263F5EE148}" srcOrd="0" destOrd="3"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AAFE3742-1FD3-44F0-921D-E069BCF803F4}" type="presOf" srcId="{E451AE18-38F9-4C5A-AC76-A182501E3E50}" destId="{89E88587-83D1-475D-A7E7-CCB8A9F91855}" srcOrd="0" destOrd="0" presId="urn:microsoft.com/office/officeart/2005/8/layout/default"/>
    <dgm:cxn modelId="{D9BAB4FB-AB66-4B63-B01B-96614BDE5687}" type="presParOf" srcId="{0D6B4E1C-B5F7-4EF1-BF9C-A7FA73F96489}" destId="{29247854-EFE0-4D34-9523-8E348332FB1F}" srcOrd="0" destOrd="0" presId="urn:microsoft.com/office/officeart/2005/8/layout/default"/>
    <dgm:cxn modelId="{E7C23D53-A158-4CBE-9C87-F96F844AC8D4}" type="presParOf" srcId="{0D6B4E1C-B5F7-4EF1-BF9C-A7FA73F96489}" destId="{102ACCE8-E76B-4EC5-95E8-1100A7A450E1}" srcOrd="1" destOrd="0" presId="urn:microsoft.com/office/officeart/2005/8/layout/default"/>
    <dgm:cxn modelId="{83F4D0D5-17C5-47EE-B6B8-8D6DA58B781A}" type="presParOf" srcId="{0D6B4E1C-B5F7-4EF1-BF9C-A7FA73F96489}" destId="{0796F863-AAC4-457F-AA12-27633CB3CA3D}" srcOrd="2" destOrd="0" presId="urn:microsoft.com/office/officeart/2005/8/layout/default"/>
    <dgm:cxn modelId="{48ADFF9F-F512-4F6F-A9A9-49F6553D3278}" type="presParOf" srcId="{0D6B4E1C-B5F7-4EF1-BF9C-A7FA73F96489}" destId="{E9DD2094-01E9-4275-8B2E-CB20FAC9432C}" srcOrd="3" destOrd="0" presId="urn:microsoft.com/office/officeart/2005/8/layout/default"/>
    <dgm:cxn modelId="{1A97C829-282E-4254-A2B1-E42AC143BE78}" type="presParOf" srcId="{0D6B4E1C-B5F7-4EF1-BF9C-A7FA73F96489}" destId="{21CA60FB-1126-4E99-A2F1-68263F5EE148}" srcOrd="4" destOrd="0" presId="urn:microsoft.com/office/officeart/2005/8/layout/default"/>
    <dgm:cxn modelId="{93BA7865-3B8F-4470-9034-D89470CF6BE2}" type="presParOf" srcId="{0D6B4E1C-B5F7-4EF1-BF9C-A7FA73F96489}" destId="{F2A372C6-5BA5-437B-8FF8-A3EFBE0F7ABA}" srcOrd="5" destOrd="0" presId="urn:microsoft.com/office/officeart/2005/8/layout/default"/>
    <dgm:cxn modelId="{DA650FD6-FC4B-45C4-B244-9A2CCA4B9FCA}"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smtClean="0"/>
            <a:t>Week 7</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7AC9CBEA-7942-4DA1-AC39-B9B1EA89FD72}" type="presOf" srcId="{0CA84C88-809A-47A6-814C-9A73F0837E46}" destId="{BEB5596C-76A2-4C47-9362-24BC5F07B369}" srcOrd="0" destOrd="1" presId="urn:microsoft.com/office/officeart/2005/8/layout/default"/>
    <dgm:cxn modelId="{A0E0F96D-6809-4DE7-9411-06F5915D58BF}" type="presOf" srcId="{4461D9E0-0D81-4356-8C5B-61AE1C32593A}" destId="{EFA31A38-8802-4140-867E-4C33C74C3AF4}" srcOrd="0" destOrd="3" presId="urn:microsoft.com/office/officeart/2005/8/layout/default"/>
    <dgm:cxn modelId="{AF3CB2E6-82A5-4FC6-AF35-D9B56EB82355}" srcId="{A9DE9D0D-DFAA-49FD-A829-3381979D5070}" destId="{9297F6D1-CF5A-4546-BFA7-9D0AFECC9B65}" srcOrd="0" destOrd="0" parTransId="{84C85EBA-C31A-4066-B6D1-AF53D7530109}" sibTransId="{9327557E-2069-4CE3-8266-EBD887FDCD03}"/>
    <dgm:cxn modelId="{8AF8D3ED-C126-42FB-B1F6-82CD1968DD1E}" srcId="{8B6FA39E-9648-4137-A553-2BFE187B7C56}" destId="{B55AE6D0-2961-479F-9101-C678A3352F6F}" srcOrd="1" destOrd="0" parTransId="{114D978D-7829-4A8A-AEDE-FDAB15709A53}" sibTransId="{36283E54-7BC9-48A1-A183-3BD9FF02977F}"/>
    <dgm:cxn modelId="{79A104FB-3AC9-4453-B2F3-10C46F464F1D}" type="presOf" srcId="{A9DE9D0D-DFAA-49FD-A829-3381979D5070}" destId="{AA83B5B2-8785-46F8-9506-395547CDDAD9}" srcOrd="0" destOrd="0"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574F76E-9F3E-47FC-B384-C25536DD932E}" type="presOf" srcId="{B55AE6D0-2961-479F-9101-C678A3352F6F}" destId="{81046186-72C3-4DF3-B652-35FFEAC438F4}" srcOrd="0" destOrd="0" presId="urn:microsoft.com/office/officeart/2005/8/layout/default"/>
    <dgm:cxn modelId="{F06AC88D-38A3-4523-BBA5-ECE65105A897}" type="presOf" srcId="{E7BA925E-317A-4CB7-B5A3-7F50D4E28DD8}" destId="{EFA31A38-8802-4140-867E-4C33C74C3AF4}" srcOrd="0" destOrd="0" presId="urn:microsoft.com/office/officeart/2005/8/layout/default"/>
    <dgm:cxn modelId="{ACC53336-70B1-4393-B140-2C5C1E32B064}" srcId="{B55AE6D0-2961-479F-9101-C678A3352F6F}" destId="{89C0D09A-275A-4935-B013-90B5C428D76E}" srcOrd="1" destOrd="0" parTransId="{29883646-B8C8-44FD-960D-65982EC2D81A}" sibTransId="{59FCF28C-5294-44E2-8AD9-D5E344FDB226}"/>
    <dgm:cxn modelId="{6ACD407E-5FBA-4E11-9B30-91EA050ECC67}" type="presOf" srcId="{E451AE18-38F9-4C5A-AC76-A182501E3E50}" destId="{9F6CA291-08AD-4070-A048-A52B178F643F}"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E15BADD0-E044-4FF7-BE53-E00D8A98CC43}" type="presOf" srcId="{C183AFE8-ED99-4A1F-9C95-7E21D27BAFF0}" destId="{AA83B5B2-8785-46F8-9506-395547CDDAD9}" srcOrd="0" destOrd="2"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8EE4D068-C919-4A43-894F-2EBCCB0269CD}" type="presOf" srcId="{8B6FA39E-9648-4137-A553-2BFE187B7C56}" destId="{A23A25DC-27EA-45AC-8696-9ECB4E867505}" srcOrd="0" destOrd="0"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2235888D-B677-4FDC-8DF8-8BFF36F71AF1}" type="presOf" srcId="{89C0D09A-275A-4935-B013-90B5C428D76E}" destId="{81046186-72C3-4DF3-B652-35FFEAC438F4}" srcOrd="0" destOrd="2"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95432147-289C-49B5-BA68-464E36391A57}" srcId="{B3A4D94E-C467-4905-8EC7-E415C9A2399C}" destId="{0CA84C88-809A-47A6-814C-9A73F0837E46}" srcOrd="0" destOrd="0" parTransId="{559A9CE1-1A1D-4F90-A60A-445067EC5940}" sibTransId="{86EA1195-EB23-421E-9586-D1D486CECDE1}"/>
    <dgm:cxn modelId="{DA42A74E-FA96-4941-9929-E4BFD5D046FF}" type="presOf" srcId="{270FC7C5-AA52-49A4-AC36-BF93BB77D078}" destId="{BEB5596C-76A2-4C47-9362-24BC5F07B369}" srcOrd="0" destOrd="2" presId="urn:microsoft.com/office/officeart/2005/8/layout/default"/>
    <dgm:cxn modelId="{A8AC25F2-3128-4416-BAFD-5971804061BD}" type="presOf" srcId="{F0EEEAE6-D5E0-4EA5-9171-BCF078DD16FF}" destId="{81046186-72C3-4DF3-B652-35FFEAC438F4}" srcOrd="0" destOrd="1"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022903BD-4C74-4957-97C5-8D3EA2402E4C}" type="presOf" srcId="{B3A4D94E-C467-4905-8EC7-E415C9A2399C}" destId="{BEB5596C-76A2-4C47-9362-24BC5F07B369}" srcOrd="0" destOrd="0" presId="urn:microsoft.com/office/officeart/2005/8/layout/default"/>
    <dgm:cxn modelId="{41107A84-5989-49AF-8390-7BD9DE96713A}" type="presOf" srcId="{F91AC2DE-4C61-4E62-9EE7-31B5AE6DDA94}" destId="{EFA31A38-8802-4140-867E-4C33C74C3AF4}" srcOrd="0" destOrd="1" presId="urn:microsoft.com/office/officeart/2005/8/layout/default"/>
    <dgm:cxn modelId="{A6CCE463-597D-4747-A49E-9079EF4BE4F8}" type="presOf" srcId="{B4D60D14-B840-4723-A7B5-95A74FB6E122}" destId="{9F6CA291-08AD-4070-A048-A52B178F643F}" srcOrd="0" destOrd="1"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9712FC2A-DEA2-4CDB-ACA2-C484AC712AD7}" type="presOf" srcId="{9297F6D1-CF5A-4546-BFA7-9D0AFECC9B65}" destId="{AA83B5B2-8785-46F8-9506-395547CDDAD9}" srcOrd="0" destOrd="1" presId="urn:microsoft.com/office/officeart/2005/8/layout/default"/>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BBF901F3-5878-4FB7-AA22-C3E6BB513C7C}" type="presOf" srcId="{D240FDC2-D28D-40D4-9CA3-7E264E9B1939}" destId="{EFA31A38-8802-4140-867E-4C33C74C3AF4}" srcOrd="0" destOrd="2" presId="urn:microsoft.com/office/officeart/2005/8/layout/default"/>
    <dgm:cxn modelId="{22B2325B-2EB8-44EC-83AD-02A3D40FB7DD}" type="presParOf" srcId="{A23A25DC-27EA-45AC-8696-9ECB4E867505}" destId="{AA83B5B2-8785-46F8-9506-395547CDDAD9}" srcOrd="0" destOrd="0" presId="urn:microsoft.com/office/officeart/2005/8/layout/default"/>
    <dgm:cxn modelId="{E0D9BBDC-DE2C-47C5-A8F4-14748B2A3EA2}" type="presParOf" srcId="{A23A25DC-27EA-45AC-8696-9ECB4E867505}" destId="{EDBACF00-EFB5-47D7-AF84-A23D99FDDF2A}" srcOrd="1" destOrd="0" presId="urn:microsoft.com/office/officeart/2005/8/layout/default"/>
    <dgm:cxn modelId="{CA026104-4C4D-44AE-920D-022E44FCFDAC}" type="presParOf" srcId="{A23A25DC-27EA-45AC-8696-9ECB4E867505}" destId="{81046186-72C3-4DF3-B652-35FFEAC438F4}" srcOrd="2" destOrd="0" presId="urn:microsoft.com/office/officeart/2005/8/layout/default"/>
    <dgm:cxn modelId="{8106752F-57C2-420B-A1AB-479F1069CC6D}" type="presParOf" srcId="{A23A25DC-27EA-45AC-8696-9ECB4E867505}" destId="{589AD5BE-AE53-4382-BEE9-82B4AFE722D3}" srcOrd="3" destOrd="0" presId="urn:microsoft.com/office/officeart/2005/8/layout/default"/>
    <dgm:cxn modelId="{83599AC3-5F2F-4E80-961F-35F2AD924F50}" type="presParOf" srcId="{A23A25DC-27EA-45AC-8696-9ECB4E867505}" destId="{EFA31A38-8802-4140-867E-4C33C74C3AF4}" srcOrd="4" destOrd="0" presId="urn:microsoft.com/office/officeart/2005/8/layout/default"/>
    <dgm:cxn modelId="{A1CCC42E-DF02-4CFD-8D4B-42ACC1120DC7}" type="presParOf" srcId="{A23A25DC-27EA-45AC-8696-9ECB4E867505}" destId="{9EFFC421-5E24-4980-B127-21ECF090CC91}" srcOrd="5" destOrd="0" presId="urn:microsoft.com/office/officeart/2005/8/layout/default"/>
    <dgm:cxn modelId="{30F4FE5A-6D6C-4270-B726-55AC2562C36D}" type="presParOf" srcId="{A23A25DC-27EA-45AC-8696-9ECB4E867505}" destId="{9F6CA291-08AD-4070-A048-A52B178F643F}" srcOrd="6" destOrd="0" presId="urn:microsoft.com/office/officeart/2005/8/layout/default"/>
    <dgm:cxn modelId="{E4A18536-E08F-4527-B4DB-CA5CE7CED28B}" type="presParOf" srcId="{A23A25DC-27EA-45AC-8696-9ECB4E867505}" destId="{9CB91590-F8D0-4B99-951E-F3B3971AB325}" srcOrd="7" destOrd="0" presId="urn:microsoft.com/office/officeart/2005/8/layout/default"/>
    <dgm:cxn modelId="{95BD307E-08C1-4404-A311-F7276A790B0F}"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FA5F25-5A20-4D68-9673-03FC0B56DF1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DC4EA5E-7933-4D6B-8674-9537C7BC00ED}">
      <dgm:prSet phldrT="[Text]" custT="1"/>
      <dgm:spPr/>
      <dgm:t>
        <a:bodyPr/>
        <a:lstStyle/>
        <a:p>
          <a:pPr rtl="0"/>
          <a:r>
            <a:rPr kumimoji="0" lang="en-US" altLang="en-US" sz="2400" b="0" i="0" u="none" strike="noStrike" cap="none" normalizeH="0" baseline="0" dirty="0">
              <a:ln>
                <a:noFill/>
              </a:ln>
              <a:solidFill>
                <a:schemeClr val="tx1"/>
              </a:solidFill>
              <a:effectLst/>
              <a:latin typeface="+mn-lt"/>
            </a:rPr>
            <a:t>Define the problem.</a:t>
          </a:r>
          <a:endParaRPr lang="en-US" sz="2400" dirty="0">
            <a:latin typeface="+mn-lt"/>
          </a:endParaRPr>
        </a:p>
      </dgm:t>
    </dgm:pt>
    <dgm:pt modelId="{170E467F-611F-4725-B3DC-53183B80F8B0}" type="parTrans" cxnId="{A3353AB4-0B08-4571-864E-50256094BAB3}">
      <dgm:prSet/>
      <dgm:spPr/>
      <dgm:t>
        <a:bodyPr/>
        <a:lstStyle/>
        <a:p>
          <a:endParaRPr lang="en-US"/>
        </a:p>
      </dgm:t>
    </dgm:pt>
    <dgm:pt modelId="{94F6520A-7F98-47BA-99A9-AAE6A29A2D1E}" type="sibTrans" cxnId="{A3353AB4-0B08-4571-864E-50256094BAB3}">
      <dgm:prSet/>
      <dgm:spPr/>
      <dgm:t>
        <a:bodyPr/>
        <a:lstStyle/>
        <a:p>
          <a:endParaRPr lang="en-US"/>
        </a:p>
      </dgm:t>
    </dgm:pt>
    <dgm:pt modelId="{8373436F-6B4A-4294-B005-759797742E70}">
      <dgm:prSet phldrT="[Text]" phldr="1"/>
      <dgm:spPr/>
      <dgm:t>
        <a:bodyPr/>
        <a:lstStyle/>
        <a:p>
          <a:endParaRPr lang="en-US"/>
        </a:p>
      </dgm:t>
    </dgm:pt>
    <dgm:pt modelId="{482D3C00-5AAF-488E-A4CF-A08D9DAB6000}" type="parTrans" cxnId="{26AF18A4-E081-4F63-888E-B2DD368C492A}">
      <dgm:prSet/>
      <dgm:spPr/>
      <dgm:t>
        <a:bodyPr/>
        <a:lstStyle/>
        <a:p>
          <a:endParaRPr lang="en-US"/>
        </a:p>
      </dgm:t>
    </dgm:pt>
    <dgm:pt modelId="{234113AF-F2AC-49C7-B030-B307C89594B4}" type="sibTrans" cxnId="{26AF18A4-E081-4F63-888E-B2DD368C492A}">
      <dgm:prSet/>
      <dgm:spPr/>
      <dgm:t>
        <a:bodyPr/>
        <a:lstStyle/>
        <a:p>
          <a:endParaRPr lang="en-US"/>
        </a:p>
      </dgm:t>
    </dgm:pt>
    <dgm:pt modelId="{BFB18397-C20A-48AD-8FB8-6E02DDF613E4}">
      <dgm:prSet phldrT="[Text]" phldr="1"/>
      <dgm:spPr/>
      <dgm:t>
        <a:bodyPr/>
        <a:lstStyle/>
        <a:p>
          <a:endParaRPr lang="en-US"/>
        </a:p>
      </dgm:t>
    </dgm:pt>
    <dgm:pt modelId="{61B40C96-8C67-42BF-86AC-9D5CD3894433}" type="parTrans" cxnId="{840730A8-4D3C-4AA6-82D5-D1238FAFFFE7}">
      <dgm:prSet/>
      <dgm:spPr/>
      <dgm:t>
        <a:bodyPr/>
        <a:lstStyle/>
        <a:p>
          <a:endParaRPr lang="en-US"/>
        </a:p>
      </dgm:t>
    </dgm:pt>
    <dgm:pt modelId="{4CA10A0F-8DF2-4C7E-AC65-5A1E3A95DDFF}" type="sibTrans" cxnId="{840730A8-4D3C-4AA6-82D5-D1238FAFFFE7}">
      <dgm:prSet/>
      <dgm:spPr/>
      <dgm:t>
        <a:bodyPr/>
        <a:lstStyle/>
        <a:p>
          <a:endParaRPr lang="en-US"/>
        </a:p>
      </dgm:t>
    </dgm:pt>
    <dgm:pt modelId="{ED1BB1AD-D235-484D-83C1-50A0363FF948}">
      <dgm:prSet phldrT="[Text]"/>
      <dgm:spPr/>
      <dgm:t>
        <a:bodyPr/>
        <a:lstStyle/>
        <a:p>
          <a:endParaRPr lang="en-US"/>
        </a:p>
      </dgm:t>
    </dgm:pt>
    <dgm:pt modelId="{400BDBD4-2AEA-4F6D-8F45-2964FBCA1A92}" type="parTrans" cxnId="{2FB2F5AC-95DB-4BE0-A331-39BDE0407094}">
      <dgm:prSet/>
      <dgm:spPr/>
      <dgm:t>
        <a:bodyPr/>
        <a:lstStyle/>
        <a:p>
          <a:endParaRPr lang="en-US"/>
        </a:p>
      </dgm:t>
    </dgm:pt>
    <dgm:pt modelId="{1829E060-80D1-4C97-97FA-94EEDB487AC1}" type="sibTrans" cxnId="{2FB2F5AC-95DB-4BE0-A331-39BDE0407094}">
      <dgm:prSet/>
      <dgm:spPr/>
      <dgm:t>
        <a:bodyPr/>
        <a:lstStyle/>
        <a:p>
          <a:endParaRPr lang="en-US"/>
        </a:p>
      </dgm:t>
    </dgm:pt>
    <dgm:pt modelId="{87FEC1AF-B284-48C5-A872-B7F4EE9C1006}">
      <dgm:prSet phldrT="[Text]"/>
      <dgm:spPr/>
      <dgm:t>
        <a:bodyPr/>
        <a:lstStyle/>
        <a:p>
          <a:pPr rtl="0"/>
          <a:r>
            <a:rPr kumimoji="0" lang="en-US" altLang="en-US" b="0" i="0" u="none" strike="noStrike" cap="none" normalizeH="0" baseline="0" dirty="0">
              <a:ln>
                <a:noFill/>
              </a:ln>
              <a:solidFill>
                <a:schemeClr val="tx1"/>
              </a:solidFill>
              <a:effectLst/>
              <a:latin typeface="Arial" panose="020B0604020202020204" pitchFamily="34" charset="0"/>
            </a:rPr>
            <a:t>Identify limiting factors.</a:t>
          </a:r>
          <a:endParaRPr lang="en-US" dirty="0"/>
        </a:p>
      </dgm:t>
    </dgm:pt>
    <dgm:pt modelId="{06CC0EBD-19FD-4B90-8892-D14EACD0EA30}" type="parTrans" cxnId="{0CCB25D0-03E2-487C-B94B-82731B395F8E}">
      <dgm:prSet/>
      <dgm:spPr/>
      <dgm:t>
        <a:bodyPr/>
        <a:lstStyle/>
        <a:p>
          <a:endParaRPr lang="en-US"/>
        </a:p>
      </dgm:t>
    </dgm:pt>
    <dgm:pt modelId="{F0CAECDE-A3F0-4182-940F-4D4931EEFFA0}" type="sibTrans" cxnId="{0CCB25D0-03E2-487C-B94B-82731B395F8E}">
      <dgm:prSet/>
      <dgm:spPr/>
      <dgm:t>
        <a:bodyPr/>
        <a:lstStyle/>
        <a:p>
          <a:endParaRPr lang="en-US"/>
        </a:p>
      </dgm:t>
    </dgm:pt>
    <dgm:pt modelId="{29B23ED7-08A8-4FD8-BBE3-7A34F3849B99}">
      <dgm:prSet phldrT="[Text]"/>
      <dgm:spPr/>
      <dgm:t>
        <a:bodyPr/>
        <a:lstStyle/>
        <a:p>
          <a:pPr rtl="0"/>
          <a:r>
            <a:rPr kumimoji="0" lang="en-US" altLang="en-US" b="0" i="0" u="none" strike="noStrike" cap="none" normalizeH="0" baseline="0" dirty="0">
              <a:ln>
                <a:noFill/>
              </a:ln>
              <a:solidFill>
                <a:schemeClr val="tx1"/>
              </a:solidFill>
              <a:effectLst/>
              <a:latin typeface="Arial" panose="020B0604020202020204" pitchFamily="34" charset="0"/>
            </a:rPr>
            <a:t>Develop potential alternatives</a:t>
          </a:r>
          <a:endParaRPr lang="en-US" dirty="0"/>
        </a:p>
      </dgm:t>
    </dgm:pt>
    <dgm:pt modelId="{5384C5C1-BE59-4EFC-9C83-732BE2FAFA1E}" type="parTrans" cxnId="{2783E799-6110-4B6A-AE2C-5D9C821677F4}">
      <dgm:prSet/>
      <dgm:spPr/>
      <dgm:t>
        <a:bodyPr/>
        <a:lstStyle/>
        <a:p>
          <a:endParaRPr lang="en-US"/>
        </a:p>
      </dgm:t>
    </dgm:pt>
    <dgm:pt modelId="{78C5C1B8-1DAB-4EB1-937A-82DB0743BDF7}" type="sibTrans" cxnId="{2783E799-6110-4B6A-AE2C-5D9C821677F4}">
      <dgm:prSet/>
      <dgm:spPr/>
      <dgm:t>
        <a:bodyPr/>
        <a:lstStyle/>
        <a:p>
          <a:endParaRPr lang="en-US"/>
        </a:p>
      </dgm:t>
    </dgm:pt>
    <dgm:pt modelId="{057CBD2E-2160-4D2C-8882-202BB5577F82}">
      <dgm:prSet phldrT="[Text]"/>
      <dgm:spPr/>
      <dgm:t>
        <a:bodyPr/>
        <a:lstStyle/>
        <a:p>
          <a:pPr rtl="0"/>
          <a:r>
            <a:rPr kumimoji="0" lang="en-US" altLang="en-US" b="0" i="0" u="none" strike="noStrike" cap="none" normalizeH="0" baseline="0" dirty="0">
              <a:ln>
                <a:noFill/>
              </a:ln>
              <a:solidFill>
                <a:schemeClr val="tx1"/>
              </a:solidFill>
              <a:effectLst/>
              <a:latin typeface="Arial" panose="020B0604020202020204" pitchFamily="34" charset="0"/>
            </a:rPr>
            <a:t>Analyze the alternatives</a:t>
          </a:r>
          <a:endParaRPr lang="en-US" dirty="0"/>
        </a:p>
      </dgm:t>
    </dgm:pt>
    <dgm:pt modelId="{E99AEB51-A0AB-4F33-A11B-103F0AFBF73C}" type="parTrans" cxnId="{604994DF-E938-46CF-8285-C3690B6B54DC}">
      <dgm:prSet/>
      <dgm:spPr/>
      <dgm:t>
        <a:bodyPr/>
        <a:lstStyle/>
        <a:p>
          <a:endParaRPr lang="en-US"/>
        </a:p>
      </dgm:t>
    </dgm:pt>
    <dgm:pt modelId="{54AD40E1-9B6C-4A9B-8D01-13920760FC52}" type="sibTrans" cxnId="{604994DF-E938-46CF-8285-C3690B6B54DC}">
      <dgm:prSet/>
      <dgm:spPr/>
      <dgm:t>
        <a:bodyPr/>
        <a:lstStyle/>
        <a:p>
          <a:endParaRPr lang="en-US"/>
        </a:p>
      </dgm:t>
    </dgm:pt>
    <dgm:pt modelId="{7434E564-F724-4AF9-921F-C8A8407570C4}">
      <dgm:prSet phldrT="[Text]"/>
      <dgm:spPr/>
      <dgm:t>
        <a:bodyPr/>
        <a:lstStyle/>
        <a:p>
          <a:pPr rtl="0"/>
          <a:r>
            <a:rPr kumimoji="0" lang="en-US" altLang="en-US" b="0" i="0" u="none" strike="noStrike" cap="none" normalizeH="0" baseline="0" dirty="0">
              <a:ln>
                <a:noFill/>
              </a:ln>
              <a:solidFill>
                <a:schemeClr val="tx1"/>
              </a:solidFill>
              <a:effectLst/>
              <a:latin typeface="Arial" panose="020B0604020202020204" pitchFamily="34" charset="0"/>
            </a:rPr>
            <a:t>Select the best alternative</a:t>
          </a:r>
          <a:endParaRPr lang="en-US" dirty="0"/>
        </a:p>
      </dgm:t>
    </dgm:pt>
    <dgm:pt modelId="{2297A822-5BEF-4532-8EBA-3B52C0F64565}" type="parTrans" cxnId="{E8F72ADA-81CB-4C2D-A341-A63418E00077}">
      <dgm:prSet/>
      <dgm:spPr/>
      <dgm:t>
        <a:bodyPr/>
        <a:lstStyle/>
        <a:p>
          <a:endParaRPr lang="en-US"/>
        </a:p>
      </dgm:t>
    </dgm:pt>
    <dgm:pt modelId="{E7B10188-DFC4-4703-A50E-9D56C4A4B746}" type="sibTrans" cxnId="{E8F72ADA-81CB-4C2D-A341-A63418E00077}">
      <dgm:prSet/>
      <dgm:spPr/>
      <dgm:t>
        <a:bodyPr/>
        <a:lstStyle/>
        <a:p>
          <a:endParaRPr lang="en-US"/>
        </a:p>
      </dgm:t>
    </dgm:pt>
    <dgm:pt modelId="{BE72959F-3C65-48CE-97E1-A4E9F3865BC6}">
      <dgm:prSet phldrT="[Text]"/>
      <dgm:spPr/>
      <dgm:t>
        <a:bodyPr/>
        <a:lstStyle/>
        <a:p>
          <a:endParaRPr lang="en-US"/>
        </a:p>
      </dgm:t>
    </dgm:pt>
    <dgm:pt modelId="{0FE1E395-FC94-40C0-B2B4-40669460ECF6}" type="parTrans" cxnId="{B9AA6537-92E1-4C12-9BD8-2A296CED42D1}">
      <dgm:prSet/>
      <dgm:spPr/>
      <dgm:t>
        <a:bodyPr/>
        <a:lstStyle/>
        <a:p>
          <a:endParaRPr lang="en-US"/>
        </a:p>
      </dgm:t>
    </dgm:pt>
    <dgm:pt modelId="{044F128C-D975-45E7-A1A0-E9FF0372EE23}" type="sibTrans" cxnId="{B9AA6537-92E1-4C12-9BD8-2A296CED42D1}">
      <dgm:prSet/>
      <dgm:spPr/>
      <dgm:t>
        <a:bodyPr/>
        <a:lstStyle/>
        <a:p>
          <a:endParaRPr lang="en-US"/>
        </a:p>
      </dgm:t>
    </dgm:pt>
    <dgm:pt modelId="{B343BD52-366B-4540-81CD-27A0E360ACAE}">
      <dgm:prSet phldrT="[Text]"/>
      <dgm:spPr/>
      <dgm:t>
        <a:bodyPr/>
        <a:lstStyle/>
        <a:p>
          <a:endParaRPr lang="en-US"/>
        </a:p>
      </dgm:t>
    </dgm:pt>
    <dgm:pt modelId="{4FD715F7-5244-43B7-8760-1E24A0B65B66}" type="parTrans" cxnId="{F426290A-BB39-4E22-AA0F-873935227791}">
      <dgm:prSet/>
      <dgm:spPr/>
      <dgm:t>
        <a:bodyPr/>
        <a:lstStyle/>
        <a:p>
          <a:endParaRPr lang="en-US"/>
        </a:p>
      </dgm:t>
    </dgm:pt>
    <dgm:pt modelId="{A8C8A349-A6A2-4E2F-972D-880C81D09C16}" type="sibTrans" cxnId="{F426290A-BB39-4E22-AA0F-873935227791}">
      <dgm:prSet/>
      <dgm:spPr/>
      <dgm:t>
        <a:bodyPr/>
        <a:lstStyle/>
        <a:p>
          <a:endParaRPr lang="en-US"/>
        </a:p>
      </dgm:t>
    </dgm:pt>
    <dgm:pt modelId="{3C0B108C-01A1-49AE-82AE-5B29E02C8B45}" type="pres">
      <dgm:prSet presAssocID="{80FA5F25-5A20-4D68-9673-03FC0B56DF13}" presName="outerComposite" presStyleCnt="0">
        <dgm:presLayoutVars>
          <dgm:chMax val="5"/>
          <dgm:dir/>
          <dgm:resizeHandles val="exact"/>
        </dgm:presLayoutVars>
      </dgm:prSet>
      <dgm:spPr/>
      <dgm:t>
        <a:bodyPr/>
        <a:lstStyle/>
        <a:p>
          <a:endParaRPr lang="en-US"/>
        </a:p>
      </dgm:t>
    </dgm:pt>
    <dgm:pt modelId="{BE7C616A-6F58-475A-B6A3-FB66CFF7E6BE}" type="pres">
      <dgm:prSet presAssocID="{80FA5F25-5A20-4D68-9673-03FC0B56DF13}" presName="dummyMaxCanvas" presStyleCnt="0">
        <dgm:presLayoutVars/>
      </dgm:prSet>
      <dgm:spPr/>
    </dgm:pt>
    <dgm:pt modelId="{1867BA61-0772-4690-AD0D-1FD9B3FF4B21}" type="pres">
      <dgm:prSet presAssocID="{80FA5F25-5A20-4D68-9673-03FC0B56DF13}" presName="FiveNodes_1" presStyleLbl="node1" presStyleIdx="0" presStyleCnt="5">
        <dgm:presLayoutVars>
          <dgm:bulletEnabled val="1"/>
        </dgm:presLayoutVars>
      </dgm:prSet>
      <dgm:spPr/>
      <dgm:t>
        <a:bodyPr/>
        <a:lstStyle/>
        <a:p>
          <a:endParaRPr lang="en-US"/>
        </a:p>
      </dgm:t>
    </dgm:pt>
    <dgm:pt modelId="{CAF69EDB-BE01-4848-89C5-92B95FC59CB9}" type="pres">
      <dgm:prSet presAssocID="{80FA5F25-5A20-4D68-9673-03FC0B56DF13}" presName="FiveNodes_2" presStyleLbl="node1" presStyleIdx="1" presStyleCnt="5">
        <dgm:presLayoutVars>
          <dgm:bulletEnabled val="1"/>
        </dgm:presLayoutVars>
      </dgm:prSet>
      <dgm:spPr/>
      <dgm:t>
        <a:bodyPr/>
        <a:lstStyle/>
        <a:p>
          <a:endParaRPr lang="en-US"/>
        </a:p>
      </dgm:t>
    </dgm:pt>
    <dgm:pt modelId="{2F062A8C-66CB-4F82-BC10-D5301F0B3FC7}" type="pres">
      <dgm:prSet presAssocID="{80FA5F25-5A20-4D68-9673-03FC0B56DF13}" presName="FiveNodes_3" presStyleLbl="node1" presStyleIdx="2" presStyleCnt="5">
        <dgm:presLayoutVars>
          <dgm:bulletEnabled val="1"/>
        </dgm:presLayoutVars>
      </dgm:prSet>
      <dgm:spPr/>
      <dgm:t>
        <a:bodyPr/>
        <a:lstStyle/>
        <a:p>
          <a:endParaRPr lang="en-US"/>
        </a:p>
      </dgm:t>
    </dgm:pt>
    <dgm:pt modelId="{5F557AD8-8C4F-4C8C-A291-FFA9545842BB}" type="pres">
      <dgm:prSet presAssocID="{80FA5F25-5A20-4D68-9673-03FC0B56DF13}" presName="FiveNodes_4" presStyleLbl="node1" presStyleIdx="3" presStyleCnt="5">
        <dgm:presLayoutVars>
          <dgm:bulletEnabled val="1"/>
        </dgm:presLayoutVars>
      </dgm:prSet>
      <dgm:spPr/>
      <dgm:t>
        <a:bodyPr/>
        <a:lstStyle/>
        <a:p>
          <a:endParaRPr lang="en-US"/>
        </a:p>
      </dgm:t>
    </dgm:pt>
    <dgm:pt modelId="{A7AA3543-2698-43C2-9032-429FF652F6ED}" type="pres">
      <dgm:prSet presAssocID="{80FA5F25-5A20-4D68-9673-03FC0B56DF13}" presName="FiveNodes_5" presStyleLbl="node1" presStyleIdx="4" presStyleCnt="5">
        <dgm:presLayoutVars>
          <dgm:bulletEnabled val="1"/>
        </dgm:presLayoutVars>
      </dgm:prSet>
      <dgm:spPr/>
      <dgm:t>
        <a:bodyPr/>
        <a:lstStyle/>
        <a:p>
          <a:endParaRPr lang="en-US"/>
        </a:p>
      </dgm:t>
    </dgm:pt>
    <dgm:pt modelId="{329BB93C-D254-4465-B7A2-1D5CAA1F05AE}" type="pres">
      <dgm:prSet presAssocID="{80FA5F25-5A20-4D68-9673-03FC0B56DF13}" presName="FiveConn_1-2" presStyleLbl="fgAccFollowNode1" presStyleIdx="0" presStyleCnt="4">
        <dgm:presLayoutVars>
          <dgm:bulletEnabled val="1"/>
        </dgm:presLayoutVars>
      </dgm:prSet>
      <dgm:spPr/>
      <dgm:t>
        <a:bodyPr/>
        <a:lstStyle/>
        <a:p>
          <a:endParaRPr lang="en-US"/>
        </a:p>
      </dgm:t>
    </dgm:pt>
    <dgm:pt modelId="{3BF0E053-EAB2-44E9-A3C7-77A71EB1F033}" type="pres">
      <dgm:prSet presAssocID="{80FA5F25-5A20-4D68-9673-03FC0B56DF13}" presName="FiveConn_2-3" presStyleLbl="fgAccFollowNode1" presStyleIdx="1" presStyleCnt="4">
        <dgm:presLayoutVars>
          <dgm:bulletEnabled val="1"/>
        </dgm:presLayoutVars>
      </dgm:prSet>
      <dgm:spPr/>
      <dgm:t>
        <a:bodyPr/>
        <a:lstStyle/>
        <a:p>
          <a:endParaRPr lang="en-US"/>
        </a:p>
      </dgm:t>
    </dgm:pt>
    <dgm:pt modelId="{05E92955-97C5-48ED-A386-F528BC2F06F6}" type="pres">
      <dgm:prSet presAssocID="{80FA5F25-5A20-4D68-9673-03FC0B56DF13}" presName="FiveConn_3-4" presStyleLbl="fgAccFollowNode1" presStyleIdx="2" presStyleCnt="4">
        <dgm:presLayoutVars>
          <dgm:bulletEnabled val="1"/>
        </dgm:presLayoutVars>
      </dgm:prSet>
      <dgm:spPr/>
      <dgm:t>
        <a:bodyPr/>
        <a:lstStyle/>
        <a:p>
          <a:endParaRPr lang="en-US"/>
        </a:p>
      </dgm:t>
    </dgm:pt>
    <dgm:pt modelId="{1848F227-A2FC-4519-B836-6A07BABC3165}" type="pres">
      <dgm:prSet presAssocID="{80FA5F25-5A20-4D68-9673-03FC0B56DF13}" presName="FiveConn_4-5" presStyleLbl="fgAccFollowNode1" presStyleIdx="3" presStyleCnt="4">
        <dgm:presLayoutVars>
          <dgm:bulletEnabled val="1"/>
        </dgm:presLayoutVars>
      </dgm:prSet>
      <dgm:spPr/>
      <dgm:t>
        <a:bodyPr/>
        <a:lstStyle/>
        <a:p>
          <a:endParaRPr lang="en-US"/>
        </a:p>
      </dgm:t>
    </dgm:pt>
    <dgm:pt modelId="{3F181D2E-D071-4F7F-BE38-A98F65A894D2}" type="pres">
      <dgm:prSet presAssocID="{80FA5F25-5A20-4D68-9673-03FC0B56DF13}" presName="FiveNodes_1_text" presStyleLbl="node1" presStyleIdx="4" presStyleCnt="5">
        <dgm:presLayoutVars>
          <dgm:bulletEnabled val="1"/>
        </dgm:presLayoutVars>
      </dgm:prSet>
      <dgm:spPr/>
      <dgm:t>
        <a:bodyPr/>
        <a:lstStyle/>
        <a:p>
          <a:endParaRPr lang="en-US"/>
        </a:p>
      </dgm:t>
    </dgm:pt>
    <dgm:pt modelId="{C12B35F1-196B-4872-9B28-0B0C7C6EF755}" type="pres">
      <dgm:prSet presAssocID="{80FA5F25-5A20-4D68-9673-03FC0B56DF13}" presName="FiveNodes_2_text" presStyleLbl="node1" presStyleIdx="4" presStyleCnt="5">
        <dgm:presLayoutVars>
          <dgm:bulletEnabled val="1"/>
        </dgm:presLayoutVars>
      </dgm:prSet>
      <dgm:spPr/>
      <dgm:t>
        <a:bodyPr/>
        <a:lstStyle/>
        <a:p>
          <a:endParaRPr lang="en-US"/>
        </a:p>
      </dgm:t>
    </dgm:pt>
    <dgm:pt modelId="{ED82F4BF-C5FC-4B32-90A4-9411050EF95C}" type="pres">
      <dgm:prSet presAssocID="{80FA5F25-5A20-4D68-9673-03FC0B56DF13}" presName="FiveNodes_3_text" presStyleLbl="node1" presStyleIdx="4" presStyleCnt="5">
        <dgm:presLayoutVars>
          <dgm:bulletEnabled val="1"/>
        </dgm:presLayoutVars>
      </dgm:prSet>
      <dgm:spPr/>
      <dgm:t>
        <a:bodyPr/>
        <a:lstStyle/>
        <a:p>
          <a:endParaRPr lang="en-US"/>
        </a:p>
      </dgm:t>
    </dgm:pt>
    <dgm:pt modelId="{4DEF9AF9-796D-46E9-8CD1-6FD4E4D37469}" type="pres">
      <dgm:prSet presAssocID="{80FA5F25-5A20-4D68-9673-03FC0B56DF13}" presName="FiveNodes_4_text" presStyleLbl="node1" presStyleIdx="4" presStyleCnt="5">
        <dgm:presLayoutVars>
          <dgm:bulletEnabled val="1"/>
        </dgm:presLayoutVars>
      </dgm:prSet>
      <dgm:spPr/>
      <dgm:t>
        <a:bodyPr/>
        <a:lstStyle/>
        <a:p>
          <a:endParaRPr lang="en-US"/>
        </a:p>
      </dgm:t>
    </dgm:pt>
    <dgm:pt modelId="{BB2D60E2-7FB0-45D2-BFBC-14D08911A257}" type="pres">
      <dgm:prSet presAssocID="{80FA5F25-5A20-4D68-9673-03FC0B56DF13}" presName="FiveNodes_5_text" presStyleLbl="node1" presStyleIdx="4" presStyleCnt="5">
        <dgm:presLayoutVars>
          <dgm:bulletEnabled val="1"/>
        </dgm:presLayoutVars>
      </dgm:prSet>
      <dgm:spPr/>
      <dgm:t>
        <a:bodyPr/>
        <a:lstStyle/>
        <a:p>
          <a:endParaRPr lang="en-US"/>
        </a:p>
      </dgm:t>
    </dgm:pt>
  </dgm:ptLst>
  <dgm:cxnLst>
    <dgm:cxn modelId="{75B45886-F7C4-4229-B41A-99BD99F2A744}" type="presOf" srcId="{057CBD2E-2160-4D2C-8882-202BB5577F82}" destId="{4DEF9AF9-796D-46E9-8CD1-6FD4E4D37469}" srcOrd="1" destOrd="0" presId="urn:microsoft.com/office/officeart/2005/8/layout/vProcess5"/>
    <dgm:cxn modelId="{FC9E1DC6-565E-430E-9F7B-BF86132AA740}" type="presOf" srcId="{54AD40E1-9B6C-4A9B-8D01-13920760FC52}" destId="{1848F227-A2FC-4519-B836-6A07BABC3165}" srcOrd="0" destOrd="0" presId="urn:microsoft.com/office/officeart/2005/8/layout/vProcess5"/>
    <dgm:cxn modelId="{A3353AB4-0B08-4571-864E-50256094BAB3}" srcId="{80FA5F25-5A20-4D68-9673-03FC0B56DF13}" destId="{0DC4EA5E-7933-4D6B-8674-9537C7BC00ED}" srcOrd="0" destOrd="0" parTransId="{170E467F-611F-4725-B3DC-53183B80F8B0}" sibTransId="{94F6520A-7F98-47BA-99A9-AAE6A29A2D1E}"/>
    <dgm:cxn modelId="{766260C0-3CD6-4882-8A90-29FB788DD252}" type="presOf" srcId="{87FEC1AF-B284-48C5-A872-B7F4EE9C1006}" destId="{C12B35F1-196B-4872-9B28-0B0C7C6EF755}" srcOrd="1" destOrd="0" presId="urn:microsoft.com/office/officeart/2005/8/layout/vProcess5"/>
    <dgm:cxn modelId="{4C0DBD27-CF6E-4C44-98E8-E3DB774CD7A4}" type="presOf" srcId="{80FA5F25-5A20-4D68-9673-03FC0B56DF13}" destId="{3C0B108C-01A1-49AE-82AE-5B29E02C8B45}" srcOrd="0" destOrd="0" presId="urn:microsoft.com/office/officeart/2005/8/layout/vProcess5"/>
    <dgm:cxn modelId="{604994DF-E938-46CF-8285-C3690B6B54DC}" srcId="{80FA5F25-5A20-4D68-9673-03FC0B56DF13}" destId="{057CBD2E-2160-4D2C-8882-202BB5577F82}" srcOrd="3" destOrd="0" parTransId="{E99AEB51-A0AB-4F33-A11B-103F0AFBF73C}" sibTransId="{54AD40E1-9B6C-4A9B-8D01-13920760FC52}"/>
    <dgm:cxn modelId="{5B54AB11-378C-4122-8774-7CFFF184C360}" type="presOf" srcId="{29B23ED7-08A8-4FD8-BBE3-7A34F3849B99}" destId="{2F062A8C-66CB-4F82-BC10-D5301F0B3FC7}" srcOrd="0" destOrd="0" presId="urn:microsoft.com/office/officeart/2005/8/layout/vProcess5"/>
    <dgm:cxn modelId="{2FB2F5AC-95DB-4BE0-A331-39BDE0407094}" srcId="{80FA5F25-5A20-4D68-9673-03FC0B56DF13}" destId="{ED1BB1AD-D235-484D-83C1-50A0363FF948}" srcOrd="7" destOrd="0" parTransId="{400BDBD4-2AEA-4F6D-8F45-2964FBCA1A92}" sibTransId="{1829E060-80D1-4C97-97FA-94EEDB487AC1}"/>
    <dgm:cxn modelId="{F426290A-BB39-4E22-AA0F-873935227791}" srcId="{80FA5F25-5A20-4D68-9673-03FC0B56DF13}" destId="{B343BD52-366B-4540-81CD-27A0E360ACAE}" srcOrd="6" destOrd="0" parTransId="{4FD715F7-5244-43B7-8760-1E24A0B65B66}" sibTransId="{A8C8A349-A6A2-4E2F-972D-880C81D09C16}"/>
    <dgm:cxn modelId="{BA63F130-ABD2-4981-85F5-1B86640E25F9}" type="presOf" srcId="{87FEC1AF-B284-48C5-A872-B7F4EE9C1006}" destId="{CAF69EDB-BE01-4848-89C5-92B95FC59CB9}" srcOrd="0" destOrd="0" presId="urn:microsoft.com/office/officeart/2005/8/layout/vProcess5"/>
    <dgm:cxn modelId="{DBCF2D33-2B7B-46B3-AE4A-549062E74B4A}" type="presOf" srcId="{94F6520A-7F98-47BA-99A9-AAE6A29A2D1E}" destId="{329BB93C-D254-4465-B7A2-1D5CAA1F05AE}" srcOrd="0" destOrd="0" presId="urn:microsoft.com/office/officeart/2005/8/layout/vProcess5"/>
    <dgm:cxn modelId="{67A3A48C-D66A-421E-A63F-9C5D0328A64E}" type="presOf" srcId="{0DC4EA5E-7933-4D6B-8674-9537C7BC00ED}" destId="{3F181D2E-D071-4F7F-BE38-A98F65A894D2}" srcOrd="1" destOrd="0" presId="urn:microsoft.com/office/officeart/2005/8/layout/vProcess5"/>
    <dgm:cxn modelId="{006C3CE7-C6BD-4E12-9E8B-D8B6C8FA7572}" type="presOf" srcId="{0DC4EA5E-7933-4D6B-8674-9537C7BC00ED}" destId="{1867BA61-0772-4690-AD0D-1FD9B3FF4B21}" srcOrd="0" destOrd="0" presId="urn:microsoft.com/office/officeart/2005/8/layout/vProcess5"/>
    <dgm:cxn modelId="{DDC2882D-8F8C-4852-8545-A6DFDAE4C0C4}" type="presOf" srcId="{7434E564-F724-4AF9-921F-C8A8407570C4}" destId="{A7AA3543-2698-43C2-9032-429FF652F6ED}" srcOrd="0" destOrd="0" presId="urn:microsoft.com/office/officeart/2005/8/layout/vProcess5"/>
    <dgm:cxn modelId="{8E2CEFB2-00DB-476B-A2E6-B93FA6B99AF9}" type="presOf" srcId="{F0CAECDE-A3F0-4182-940F-4D4931EEFFA0}" destId="{3BF0E053-EAB2-44E9-A3C7-77A71EB1F033}" srcOrd="0" destOrd="0" presId="urn:microsoft.com/office/officeart/2005/8/layout/vProcess5"/>
    <dgm:cxn modelId="{67AD9BD6-8FD7-4677-BFF8-07513DF5AB29}" type="presOf" srcId="{78C5C1B8-1DAB-4EB1-937A-82DB0743BDF7}" destId="{05E92955-97C5-48ED-A386-F528BC2F06F6}" srcOrd="0" destOrd="0" presId="urn:microsoft.com/office/officeart/2005/8/layout/vProcess5"/>
    <dgm:cxn modelId="{F5C06B94-8DC6-4560-8607-13AD0C4B8CD3}" type="presOf" srcId="{29B23ED7-08A8-4FD8-BBE3-7A34F3849B99}" destId="{ED82F4BF-C5FC-4B32-90A4-9411050EF95C}" srcOrd="1" destOrd="0" presId="urn:microsoft.com/office/officeart/2005/8/layout/vProcess5"/>
    <dgm:cxn modelId="{2783E799-6110-4B6A-AE2C-5D9C821677F4}" srcId="{80FA5F25-5A20-4D68-9673-03FC0B56DF13}" destId="{29B23ED7-08A8-4FD8-BBE3-7A34F3849B99}" srcOrd="2" destOrd="0" parTransId="{5384C5C1-BE59-4EFC-9C83-732BE2FAFA1E}" sibTransId="{78C5C1B8-1DAB-4EB1-937A-82DB0743BDF7}"/>
    <dgm:cxn modelId="{840730A8-4D3C-4AA6-82D5-D1238FAFFFE7}" srcId="{80FA5F25-5A20-4D68-9673-03FC0B56DF13}" destId="{BFB18397-C20A-48AD-8FB8-6E02DDF613E4}" srcOrd="9" destOrd="0" parTransId="{61B40C96-8C67-42BF-86AC-9D5CD3894433}" sibTransId="{4CA10A0F-8DF2-4C7E-AC65-5A1E3A95DDFF}"/>
    <dgm:cxn modelId="{0CCB25D0-03E2-487C-B94B-82731B395F8E}" srcId="{80FA5F25-5A20-4D68-9673-03FC0B56DF13}" destId="{87FEC1AF-B284-48C5-A872-B7F4EE9C1006}" srcOrd="1" destOrd="0" parTransId="{06CC0EBD-19FD-4B90-8892-D14EACD0EA30}" sibTransId="{F0CAECDE-A3F0-4182-940F-4D4931EEFFA0}"/>
    <dgm:cxn modelId="{D8DC37AE-2402-4474-B526-7B5F8AF0DDB9}" type="presOf" srcId="{7434E564-F724-4AF9-921F-C8A8407570C4}" destId="{BB2D60E2-7FB0-45D2-BFBC-14D08911A257}" srcOrd="1" destOrd="0" presId="urn:microsoft.com/office/officeart/2005/8/layout/vProcess5"/>
    <dgm:cxn modelId="{26AF18A4-E081-4F63-888E-B2DD368C492A}" srcId="{80FA5F25-5A20-4D68-9673-03FC0B56DF13}" destId="{8373436F-6B4A-4294-B005-759797742E70}" srcOrd="8" destOrd="0" parTransId="{482D3C00-5AAF-488E-A4CF-A08D9DAB6000}" sibTransId="{234113AF-F2AC-49C7-B030-B307C89594B4}"/>
    <dgm:cxn modelId="{E8F72ADA-81CB-4C2D-A341-A63418E00077}" srcId="{80FA5F25-5A20-4D68-9673-03FC0B56DF13}" destId="{7434E564-F724-4AF9-921F-C8A8407570C4}" srcOrd="4" destOrd="0" parTransId="{2297A822-5BEF-4532-8EBA-3B52C0F64565}" sibTransId="{E7B10188-DFC4-4703-A50E-9D56C4A4B746}"/>
    <dgm:cxn modelId="{F17FA7F6-9596-4661-BC2E-A0025EA4ACB3}" type="presOf" srcId="{057CBD2E-2160-4D2C-8882-202BB5577F82}" destId="{5F557AD8-8C4F-4C8C-A291-FFA9545842BB}" srcOrd="0" destOrd="0" presId="urn:microsoft.com/office/officeart/2005/8/layout/vProcess5"/>
    <dgm:cxn modelId="{B9AA6537-92E1-4C12-9BD8-2A296CED42D1}" srcId="{80FA5F25-5A20-4D68-9673-03FC0B56DF13}" destId="{BE72959F-3C65-48CE-97E1-A4E9F3865BC6}" srcOrd="5" destOrd="0" parTransId="{0FE1E395-FC94-40C0-B2B4-40669460ECF6}" sibTransId="{044F128C-D975-45E7-A1A0-E9FF0372EE23}"/>
    <dgm:cxn modelId="{CB50E95C-06D7-4C66-8D6F-419F0588586F}" type="presParOf" srcId="{3C0B108C-01A1-49AE-82AE-5B29E02C8B45}" destId="{BE7C616A-6F58-475A-B6A3-FB66CFF7E6BE}" srcOrd="0" destOrd="0" presId="urn:microsoft.com/office/officeart/2005/8/layout/vProcess5"/>
    <dgm:cxn modelId="{C491C114-C0DD-4A43-AE11-7DDF0B10DBB7}" type="presParOf" srcId="{3C0B108C-01A1-49AE-82AE-5B29E02C8B45}" destId="{1867BA61-0772-4690-AD0D-1FD9B3FF4B21}" srcOrd="1" destOrd="0" presId="urn:microsoft.com/office/officeart/2005/8/layout/vProcess5"/>
    <dgm:cxn modelId="{C14A7005-C583-4411-B43A-6EB5361E853F}" type="presParOf" srcId="{3C0B108C-01A1-49AE-82AE-5B29E02C8B45}" destId="{CAF69EDB-BE01-4848-89C5-92B95FC59CB9}" srcOrd="2" destOrd="0" presId="urn:microsoft.com/office/officeart/2005/8/layout/vProcess5"/>
    <dgm:cxn modelId="{85CFA7FF-A99A-47F2-B0AD-401ADB1DEDF6}" type="presParOf" srcId="{3C0B108C-01A1-49AE-82AE-5B29E02C8B45}" destId="{2F062A8C-66CB-4F82-BC10-D5301F0B3FC7}" srcOrd="3" destOrd="0" presId="urn:microsoft.com/office/officeart/2005/8/layout/vProcess5"/>
    <dgm:cxn modelId="{138E2CAA-1974-4DA5-8540-0441D0CB601E}" type="presParOf" srcId="{3C0B108C-01A1-49AE-82AE-5B29E02C8B45}" destId="{5F557AD8-8C4F-4C8C-A291-FFA9545842BB}" srcOrd="4" destOrd="0" presId="urn:microsoft.com/office/officeart/2005/8/layout/vProcess5"/>
    <dgm:cxn modelId="{D25572B4-54CE-484B-9A22-6AA946FF6E44}" type="presParOf" srcId="{3C0B108C-01A1-49AE-82AE-5B29E02C8B45}" destId="{A7AA3543-2698-43C2-9032-429FF652F6ED}" srcOrd="5" destOrd="0" presId="urn:microsoft.com/office/officeart/2005/8/layout/vProcess5"/>
    <dgm:cxn modelId="{20A87479-6AA6-470E-A874-7DBB01791BC5}" type="presParOf" srcId="{3C0B108C-01A1-49AE-82AE-5B29E02C8B45}" destId="{329BB93C-D254-4465-B7A2-1D5CAA1F05AE}" srcOrd="6" destOrd="0" presId="urn:microsoft.com/office/officeart/2005/8/layout/vProcess5"/>
    <dgm:cxn modelId="{89C8FD98-1EF3-48F5-BB61-CD67CA592D86}" type="presParOf" srcId="{3C0B108C-01A1-49AE-82AE-5B29E02C8B45}" destId="{3BF0E053-EAB2-44E9-A3C7-77A71EB1F033}" srcOrd="7" destOrd="0" presId="urn:microsoft.com/office/officeart/2005/8/layout/vProcess5"/>
    <dgm:cxn modelId="{B74993F7-A91B-4126-B35E-EBED0182AC25}" type="presParOf" srcId="{3C0B108C-01A1-49AE-82AE-5B29E02C8B45}" destId="{05E92955-97C5-48ED-A386-F528BC2F06F6}" srcOrd="8" destOrd="0" presId="urn:microsoft.com/office/officeart/2005/8/layout/vProcess5"/>
    <dgm:cxn modelId="{C98D3EAE-B73C-43D1-9879-C299E80949F7}" type="presParOf" srcId="{3C0B108C-01A1-49AE-82AE-5B29E02C8B45}" destId="{1848F227-A2FC-4519-B836-6A07BABC3165}" srcOrd="9" destOrd="0" presId="urn:microsoft.com/office/officeart/2005/8/layout/vProcess5"/>
    <dgm:cxn modelId="{06A85D2E-4CF8-4053-8C69-5BBE5FD0EE20}" type="presParOf" srcId="{3C0B108C-01A1-49AE-82AE-5B29E02C8B45}" destId="{3F181D2E-D071-4F7F-BE38-A98F65A894D2}" srcOrd="10" destOrd="0" presId="urn:microsoft.com/office/officeart/2005/8/layout/vProcess5"/>
    <dgm:cxn modelId="{53625F70-1700-47AE-B84B-0E133F7A6150}" type="presParOf" srcId="{3C0B108C-01A1-49AE-82AE-5B29E02C8B45}" destId="{C12B35F1-196B-4872-9B28-0B0C7C6EF755}" srcOrd="11" destOrd="0" presId="urn:microsoft.com/office/officeart/2005/8/layout/vProcess5"/>
    <dgm:cxn modelId="{3985F4B4-DE9D-46A0-86B8-A7E6D1E780E5}" type="presParOf" srcId="{3C0B108C-01A1-49AE-82AE-5B29E02C8B45}" destId="{ED82F4BF-C5FC-4B32-90A4-9411050EF95C}" srcOrd="12" destOrd="0" presId="urn:microsoft.com/office/officeart/2005/8/layout/vProcess5"/>
    <dgm:cxn modelId="{E647AB16-04AC-4998-B8B5-B2CC3E4EFE58}" type="presParOf" srcId="{3C0B108C-01A1-49AE-82AE-5B29E02C8B45}" destId="{4DEF9AF9-796D-46E9-8CD1-6FD4E4D37469}" srcOrd="13" destOrd="0" presId="urn:microsoft.com/office/officeart/2005/8/layout/vProcess5"/>
    <dgm:cxn modelId="{80A567C2-BEED-467A-8F75-5BE6327FF40B}" type="presParOf" srcId="{3C0B108C-01A1-49AE-82AE-5B29E02C8B45}" destId="{BB2D60E2-7FB0-45D2-BFBC-14D08911A25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89187E-B09A-468C-BD0C-929B4446413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A9E7953-C204-4390-88B7-AF8997F35A85}">
      <dgm:prSet phldrT="[Text]" custT="1"/>
      <dgm:spPr/>
      <dgm:t>
        <a:bodyPr/>
        <a:lstStyle/>
        <a:p>
          <a:r>
            <a:rPr lang="en-US" sz="2400" b="0" dirty="0">
              <a:solidFill>
                <a:schemeClr val="tx1"/>
              </a:solidFill>
              <a:latin typeface="Arial" panose="020B0604020202020204" pitchFamily="34" charset="0"/>
              <a:cs typeface="Arial" panose="020B0604020202020204" pitchFamily="34" charset="0"/>
            </a:rPr>
            <a:t>Implement the decision</a:t>
          </a:r>
          <a:r>
            <a:rPr lang="en-US" sz="2400" b="1" dirty="0">
              <a:latin typeface="+mn-lt"/>
            </a:rPr>
            <a:t>	</a:t>
          </a:r>
        </a:p>
      </dgm:t>
    </dgm:pt>
    <dgm:pt modelId="{AAB68E72-0B14-4095-BAFF-E15D8C6F5F04}" type="parTrans" cxnId="{5003E699-FB0B-4232-8FCB-1571A2BF1BF2}">
      <dgm:prSet/>
      <dgm:spPr/>
      <dgm:t>
        <a:bodyPr/>
        <a:lstStyle/>
        <a:p>
          <a:endParaRPr lang="en-US"/>
        </a:p>
      </dgm:t>
    </dgm:pt>
    <dgm:pt modelId="{8DDB9293-6A3F-4A7E-B675-31827A9A5D2E}" type="sibTrans" cxnId="{5003E699-FB0B-4232-8FCB-1571A2BF1BF2}">
      <dgm:prSet/>
      <dgm:spPr/>
      <dgm:t>
        <a:bodyPr/>
        <a:lstStyle/>
        <a:p>
          <a:endParaRPr lang="en-US"/>
        </a:p>
      </dgm:t>
    </dgm:pt>
    <dgm:pt modelId="{4139C32D-D990-4878-B55C-47B61518D1F2}">
      <dgm:prSet phldrT="[Text]" custT="1"/>
      <dgm:spPr/>
      <dgm:t>
        <a:bodyPr/>
        <a:lstStyle/>
        <a:p>
          <a:r>
            <a:rPr lang="en-US" sz="2400" dirty="0">
              <a:solidFill>
                <a:schemeClr val="tx1"/>
              </a:solidFill>
              <a:latin typeface="Arial" panose="020B0604020202020204" pitchFamily="34" charset="0"/>
              <a:cs typeface="Arial" panose="020B0604020202020204" pitchFamily="34" charset="0"/>
            </a:rPr>
            <a:t>Establish a control and evaluation system</a:t>
          </a:r>
        </a:p>
      </dgm:t>
    </dgm:pt>
    <dgm:pt modelId="{1752D00C-45F4-4105-84C8-8683B92E9617}" type="parTrans" cxnId="{488DC82D-F656-4177-B807-14B752CBAFBC}">
      <dgm:prSet/>
      <dgm:spPr/>
      <dgm:t>
        <a:bodyPr/>
        <a:lstStyle/>
        <a:p>
          <a:endParaRPr lang="en-US"/>
        </a:p>
      </dgm:t>
    </dgm:pt>
    <dgm:pt modelId="{9998C839-C175-40BD-98E6-4E6B0824F897}" type="sibTrans" cxnId="{488DC82D-F656-4177-B807-14B752CBAFBC}">
      <dgm:prSet/>
      <dgm:spPr/>
      <dgm:t>
        <a:bodyPr/>
        <a:lstStyle/>
        <a:p>
          <a:endParaRPr lang="en-US"/>
        </a:p>
      </dgm:t>
    </dgm:pt>
    <dgm:pt modelId="{C686AF3F-F26E-491D-8DC3-6D1BC261A367}" type="pres">
      <dgm:prSet presAssocID="{BC89187E-B09A-468C-BD0C-929B44464132}" presName="outerComposite" presStyleCnt="0">
        <dgm:presLayoutVars>
          <dgm:chMax val="5"/>
          <dgm:dir/>
          <dgm:resizeHandles val="exact"/>
        </dgm:presLayoutVars>
      </dgm:prSet>
      <dgm:spPr/>
      <dgm:t>
        <a:bodyPr/>
        <a:lstStyle/>
        <a:p>
          <a:endParaRPr lang="en-US"/>
        </a:p>
      </dgm:t>
    </dgm:pt>
    <dgm:pt modelId="{E7462257-E2AD-4D50-9934-B04CDABA1465}" type="pres">
      <dgm:prSet presAssocID="{BC89187E-B09A-468C-BD0C-929B44464132}" presName="dummyMaxCanvas" presStyleCnt="0">
        <dgm:presLayoutVars/>
      </dgm:prSet>
      <dgm:spPr/>
    </dgm:pt>
    <dgm:pt modelId="{368824C6-E370-4BC8-B665-7EBB041D214A}" type="pres">
      <dgm:prSet presAssocID="{BC89187E-B09A-468C-BD0C-929B44464132}" presName="TwoNodes_1" presStyleLbl="node1" presStyleIdx="0" presStyleCnt="2" custScaleX="90309" custScaleY="91608">
        <dgm:presLayoutVars>
          <dgm:bulletEnabled val="1"/>
        </dgm:presLayoutVars>
      </dgm:prSet>
      <dgm:spPr/>
      <dgm:t>
        <a:bodyPr/>
        <a:lstStyle/>
        <a:p>
          <a:endParaRPr lang="en-US"/>
        </a:p>
      </dgm:t>
    </dgm:pt>
    <dgm:pt modelId="{B748D2EC-1383-46A8-81E4-BBEE0438E9B6}" type="pres">
      <dgm:prSet presAssocID="{BC89187E-B09A-468C-BD0C-929B44464132}" presName="TwoNodes_2" presStyleLbl="node1" presStyleIdx="1" presStyleCnt="2" custScaleX="100625" custLinFactNeighborX="-5863" custLinFactNeighborY="-14288">
        <dgm:presLayoutVars>
          <dgm:bulletEnabled val="1"/>
        </dgm:presLayoutVars>
      </dgm:prSet>
      <dgm:spPr/>
      <dgm:t>
        <a:bodyPr/>
        <a:lstStyle/>
        <a:p>
          <a:endParaRPr lang="en-US"/>
        </a:p>
      </dgm:t>
    </dgm:pt>
    <dgm:pt modelId="{B36E9785-7023-4F80-B6E5-A922774A8068}" type="pres">
      <dgm:prSet presAssocID="{BC89187E-B09A-468C-BD0C-929B44464132}" presName="TwoConn_1-2" presStyleLbl="fgAccFollowNode1" presStyleIdx="0" presStyleCnt="1" custLinFactNeighborX="-2564" custLinFactNeighborY="3506">
        <dgm:presLayoutVars>
          <dgm:bulletEnabled val="1"/>
        </dgm:presLayoutVars>
      </dgm:prSet>
      <dgm:spPr/>
      <dgm:t>
        <a:bodyPr/>
        <a:lstStyle/>
        <a:p>
          <a:endParaRPr lang="en-US"/>
        </a:p>
      </dgm:t>
    </dgm:pt>
    <dgm:pt modelId="{D7B29903-BF26-492B-B4D9-4665965797C7}" type="pres">
      <dgm:prSet presAssocID="{BC89187E-B09A-468C-BD0C-929B44464132}" presName="TwoNodes_1_text" presStyleLbl="node1" presStyleIdx="1" presStyleCnt="2">
        <dgm:presLayoutVars>
          <dgm:bulletEnabled val="1"/>
        </dgm:presLayoutVars>
      </dgm:prSet>
      <dgm:spPr/>
      <dgm:t>
        <a:bodyPr/>
        <a:lstStyle/>
        <a:p>
          <a:endParaRPr lang="en-US"/>
        </a:p>
      </dgm:t>
    </dgm:pt>
    <dgm:pt modelId="{43475389-0336-4456-898F-014C2DA2C0CE}" type="pres">
      <dgm:prSet presAssocID="{BC89187E-B09A-468C-BD0C-929B44464132}" presName="TwoNodes_2_text" presStyleLbl="node1" presStyleIdx="1" presStyleCnt="2">
        <dgm:presLayoutVars>
          <dgm:bulletEnabled val="1"/>
        </dgm:presLayoutVars>
      </dgm:prSet>
      <dgm:spPr/>
      <dgm:t>
        <a:bodyPr/>
        <a:lstStyle/>
        <a:p>
          <a:endParaRPr lang="en-US"/>
        </a:p>
      </dgm:t>
    </dgm:pt>
  </dgm:ptLst>
  <dgm:cxnLst>
    <dgm:cxn modelId="{83F87F8E-4B8D-4106-82E7-5B718DF6ACEB}" type="presOf" srcId="{BC89187E-B09A-468C-BD0C-929B44464132}" destId="{C686AF3F-F26E-491D-8DC3-6D1BC261A367}" srcOrd="0" destOrd="0" presId="urn:microsoft.com/office/officeart/2005/8/layout/vProcess5"/>
    <dgm:cxn modelId="{488DC82D-F656-4177-B807-14B752CBAFBC}" srcId="{BC89187E-B09A-468C-BD0C-929B44464132}" destId="{4139C32D-D990-4878-B55C-47B61518D1F2}" srcOrd="1" destOrd="0" parTransId="{1752D00C-45F4-4105-84C8-8683B92E9617}" sibTransId="{9998C839-C175-40BD-98E6-4E6B0824F897}"/>
    <dgm:cxn modelId="{5003E699-FB0B-4232-8FCB-1571A2BF1BF2}" srcId="{BC89187E-B09A-468C-BD0C-929B44464132}" destId="{CA9E7953-C204-4390-88B7-AF8997F35A85}" srcOrd="0" destOrd="0" parTransId="{AAB68E72-0B14-4095-BAFF-E15D8C6F5F04}" sibTransId="{8DDB9293-6A3F-4A7E-B675-31827A9A5D2E}"/>
    <dgm:cxn modelId="{A99E9AB6-2AE5-48B3-9D31-75818F1F58B2}" type="presOf" srcId="{8DDB9293-6A3F-4A7E-B675-31827A9A5D2E}" destId="{B36E9785-7023-4F80-B6E5-A922774A8068}" srcOrd="0" destOrd="0" presId="urn:microsoft.com/office/officeart/2005/8/layout/vProcess5"/>
    <dgm:cxn modelId="{2AE5A617-B2ED-4B67-85BF-D56C7F779534}" type="presOf" srcId="{4139C32D-D990-4878-B55C-47B61518D1F2}" destId="{43475389-0336-4456-898F-014C2DA2C0CE}" srcOrd="1" destOrd="0" presId="urn:microsoft.com/office/officeart/2005/8/layout/vProcess5"/>
    <dgm:cxn modelId="{B856E70D-5326-4075-A699-EF7A1B400CE8}" type="presOf" srcId="{CA9E7953-C204-4390-88B7-AF8997F35A85}" destId="{368824C6-E370-4BC8-B665-7EBB041D214A}" srcOrd="0" destOrd="0" presId="urn:microsoft.com/office/officeart/2005/8/layout/vProcess5"/>
    <dgm:cxn modelId="{D2ED464F-038E-4210-92E8-361051F2547F}" type="presOf" srcId="{CA9E7953-C204-4390-88B7-AF8997F35A85}" destId="{D7B29903-BF26-492B-B4D9-4665965797C7}" srcOrd="1" destOrd="0" presId="urn:microsoft.com/office/officeart/2005/8/layout/vProcess5"/>
    <dgm:cxn modelId="{58714AF8-84E8-4D31-BBAD-79638E388F1D}" type="presOf" srcId="{4139C32D-D990-4878-B55C-47B61518D1F2}" destId="{B748D2EC-1383-46A8-81E4-BBEE0438E9B6}" srcOrd="0" destOrd="0" presId="urn:microsoft.com/office/officeart/2005/8/layout/vProcess5"/>
    <dgm:cxn modelId="{8F7CC9CD-6A11-43E6-B771-BEC912D92694}" type="presParOf" srcId="{C686AF3F-F26E-491D-8DC3-6D1BC261A367}" destId="{E7462257-E2AD-4D50-9934-B04CDABA1465}" srcOrd="0" destOrd="0" presId="urn:microsoft.com/office/officeart/2005/8/layout/vProcess5"/>
    <dgm:cxn modelId="{58982530-AD72-4974-8302-CED7C0EE602D}" type="presParOf" srcId="{C686AF3F-F26E-491D-8DC3-6D1BC261A367}" destId="{368824C6-E370-4BC8-B665-7EBB041D214A}" srcOrd="1" destOrd="0" presId="urn:microsoft.com/office/officeart/2005/8/layout/vProcess5"/>
    <dgm:cxn modelId="{A71AFBAC-CB9D-4EBD-8106-CB3F2F8308AE}" type="presParOf" srcId="{C686AF3F-F26E-491D-8DC3-6D1BC261A367}" destId="{B748D2EC-1383-46A8-81E4-BBEE0438E9B6}" srcOrd="2" destOrd="0" presId="urn:microsoft.com/office/officeart/2005/8/layout/vProcess5"/>
    <dgm:cxn modelId="{D69D7AF8-1A53-49BE-A5CA-997AD814B273}" type="presParOf" srcId="{C686AF3F-F26E-491D-8DC3-6D1BC261A367}" destId="{B36E9785-7023-4F80-B6E5-A922774A8068}" srcOrd="3" destOrd="0" presId="urn:microsoft.com/office/officeart/2005/8/layout/vProcess5"/>
    <dgm:cxn modelId="{70A4143D-5217-4EA6-BF3D-C21FA1306B5A}" type="presParOf" srcId="{C686AF3F-F26E-491D-8DC3-6D1BC261A367}" destId="{D7B29903-BF26-492B-B4D9-4665965797C7}" srcOrd="4" destOrd="0" presId="urn:microsoft.com/office/officeart/2005/8/layout/vProcess5"/>
    <dgm:cxn modelId="{70D5872C-A002-4B38-86E0-33875630CE0D}" type="presParOf" srcId="{C686AF3F-F26E-491D-8DC3-6D1BC261A367}" destId="{43475389-0336-4456-898F-014C2DA2C0CE}" srcOrd="5"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CD3696-0E99-4D84-BFBD-AA132C74566D}" type="doc">
      <dgm:prSet loTypeId="urn:microsoft.com/office/officeart/2005/8/layout/chevron1" loCatId="process" qsTypeId="urn:microsoft.com/office/officeart/2005/8/quickstyle/simple1" qsCatId="simple" csTypeId="urn:microsoft.com/office/officeart/2005/8/colors/accent1_2" csCatId="accent1" phldr="1"/>
      <dgm:spPr/>
    </dgm:pt>
    <dgm:pt modelId="{CB972C05-BA0F-4516-8E62-286BDA6C6F89}">
      <dgm:prSet phldrT="[Text]"/>
      <dgm:spPr/>
      <dgm:t>
        <a:bodyPr/>
        <a:lstStyle/>
        <a:p>
          <a:r>
            <a:rPr lang="en-US" dirty="0"/>
            <a:t>Data</a:t>
          </a:r>
        </a:p>
      </dgm:t>
    </dgm:pt>
    <dgm:pt modelId="{DC23AB1E-827C-4779-A618-253DF2811670}" type="parTrans" cxnId="{60BA9296-D8E7-4204-9C4F-E29E57D88E74}">
      <dgm:prSet/>
      <dgm:spPr/>
      <dgm:t>
        <a:bodyPr/>
        <a:lstStyle/>
        <a:p>
          <a:endParaRPr lang="en-US"/>
        </a:p>
      </dgm:t>
    </dgm:pt>
    <dgm:pt modelId="{03F705CC-4C40-4AFD-881B-B82EF5C6F64D}" type="sibTrans" cxnId="{60BA9296-D8E7-4204-9C4F-E29E57D88E74}">
      <dgm:prSet/>
      <dgm:spPr/>
      <dgm:t>
        <a:bodyPr/>
        <a:lstStyle/>
        <a:p>
          <a:endParaRPr lang="en-US"/>
        </a:p>
      </dgm:t>
    </dgm:pt>
    <dgm:pt modelId="{776DE045-7D47-440F-8F4D-32AA1C52E4C8}">
      <dgm:prSet phldrT="[Text]"/>
      <dgm:spPr/>
      <dgm:t>
        <a:bodyPr/>
        <a:lstStyle/>
        <a:p>
          <a:r>
            <a:rPr lang="en-US" dirty="0"/>
            <a:t>Information</a:t>
          </a:r>
        </a:p>
      </dgm:t>
    </dgm:pt>
    <dgm:pt modelId="{0A304C1C-F7C0-4772-B62B-CA1DA1B0B326}" type="parTrans" cxnId="{C6ABA96C-CA1C-46A6-9B1E-9BE166AA8B18}">
      <dgm:prSet/>
      <dgm:spPr/>
      <dgm:t>
        <a:bodyPr/>
        <a:lstStyle/>
        <a:p>
          <a:endParaRPr lang="en-US"/>
        </a:p>
      </dgm:t>
    </dgm:pt>
    <dgm:pt modelId="{1A5326F9-061E-453A-859B-99B525019A79}" type="sibTrans" cxnId="{C6ABA96C-CA1C-46A6-9B1E-9BE166AA8B18}">
      <dgm:prSet/>
      <dgm:spPr/>
      <dgm:t>
        <a:bodyPr/>
        <a:lstStyle/>
        <a:p>
          <a:endParaRPr lang="en-US"/>
        </a:p>
      </dgm:t>
    </dgm:pt>
    <dgm:pt modelId="{699A45E3-5D0A-4D66-85BC-28A854686353}">
      <dgm:prSet phldrT="[Text]"/>
      <dgm:spPr/>
      <dgm:t>
        <a:bodyPr/>
        <a:lstStyle/>
        <a:p>
          <a:r>
            <a:rPr lang="en-US" dirty="0"/>
            <a:t>Knowledge</a:t>
          </a:r>
        </a:p>
      </dgm:t>
    </dgm:pt>
    <dgm:pt modelId="{023DB20E-D63C-43D9-8840-7E4293D37FBF}" type="parTrans" cxnId="{F6392226-3505-45D5-AC1A-D4F7F6FD76EE}">
      <dgm:prSet/>
      <dgm:spPr/>
      <dgm:t>
        <a:bodyPr/>
        <a:lstStyle/>
        <a:p>
          <a:endParaRPr lang="en-US"/>
        </a:p>
      </dgm:t>
    </dgm:pt>
    <dgm:pt modelId="{C943161A-E619-4EB6-805E-7D1DF5B0572D}" type="sibTrans" cxnId="{F6392226-3505-45D5-AC1A-D4F7F6FD76EE}">
      <dgm:prSet/>
      <dgm:spPr/>
      <dgm:t>
        <a:bodyPr/>
        <a:lstStyle/>
        <a:p>
          <a:endParaRPr lang="en-US"/>
        </a:p>
      </dgm:t>
    </dgm:pt>
    <dgm:pt modelId="{AFCBE5EE-0D00-49CC-A56D-F06E5A0ADE3F}" type="pres">
      <dgm:prSet presAssocID="{F4CD3696-0E99-4D84-BFBD-AA132C74566D}" presName="Name0" presStyleCnt="0">
        <dgm:presLayoutVars>
          <dgm:dir/>
          <dgm:animLvl val="lvl"/>
          <dgm:resizeHandles val="exact"/>
        </dgm:presLayoutVars>
      </dgm:prSet>
      <dgm:spPr/>
    </dgm:pt>
    <dgm:pt modelId="{A3E218EA-CA59-4690-8611-611F8E7E3D5D}" type="pres">
      <dgm:prSet presAssocID="{CB972C05-BA0F-4516-8E62-286BDA6C6F89}" presName="parTxOnly" presStyleLbl="node1" presStyleIdx="0" presStyleCnt="3">
        <dgm:presLayoutVars>
          <dgm:chMax val="0"/>
          <dgm:chPref val="0"/>
          <dgm:bulletEnabled val="1"/>
        </dgm:presLayoutVars>
      </dgm:prSet>
      <dgm:spPr/>
      <dgm:t>
        <a:bodyPr/>
        <a:lstStyle/>
        <a:p>
          <a:endParaRPr lang="en-US"/>
        </a:p>
      </dgm:t>
    </dgm:pt>
    <dgm:pt modelId="{E4376EF5-4C26-4D86-810E-72821EAE3A93}" type="pres">
      <dgm:prSet presAssocID="{03F705CC-4C40-4AFD-881B-B82EF5C6F64D}" presName="parTxOnlySpace" presStyleCnt="0"/>
      <dgm:spPr/>
    </dgm:pt>
    <dgm:pt modelId="{AECDF86C-2003-4AB9-9F6C-BCA36BBAA47B}" type="pres">
      <dgm:prSet presAssocID="{776DE045-7D47-440F-8F4D-32AA1C52E4C8}" presName="parTxOnly" presStyleLbl="node1" presStyleIdx="1" presStyleCnt="3">
        <dgm:presLayoutVars>
          <dgm:chMax val="0"/>
          <dgm:chPref val="0"/>
          <dgm:bulletEnabled val="1"/>
        </dgm:presLayoutVars>
      </dgm:prSet>
      <dgm:spPr/>
      <dgm:t>
        <a:bodyPr/>
        <a:lstStyle/>
        <a:p>
          <a:endParaRPr lang="en-US"/>
        </a:p>
      </dgm:t>
    </dgm:pt>
    <dgm:pt modelId="{EA23ECA2-C3EB-4982-AAD5-53A11DA450BA}" type="pres">
      <dgm:prSet presAssocID="{1A5326F9-061E-453A-859B-99B525019A79}" presName="parTxOnlySpace" presStyleCnt="0"/>
      <dgm:spPr/>
    </dgm:pt>
    <dgm:pt modelId="{C6BF0129-55A8-4D37-ACB8-0419FECE89FF}" type="pres">
      <dgm:prSet presAssocID="{699A45E3-5D0A-4D66-85BC-28A854686353}" presName="parTxOnly" presStyleLbl="node1" presStyleIdx="2" presStyleCnt="3">
        <dgm:presLayoutVars>
          <dgm:chMax val="0"/>
          <dgm:chPref val="0"/>
          <dgm:bulletEnabled val="1"/>
        </dgm:presLayoutVars>
      </dgm:prSet>
      <dgm:spPr/>
      <dgm:t>
        <a:bodyPr/>
        <a:lstStyle/>
        <a:p>
          <a:endParaRPr lang="en-US"/>
        </a:p>
      </dgm:t>
    </dgm:pt>
  </dgm:ptLst>
  <dgm:cxnLst>
    <dgm:cxn modelId="{F29679C2-E26B-49F6-9F98-978EE566749B}" type="presOf" srcId="{699A45E3-5D0A-4D66-85BC-28A854686353}" destId="{C6BF0129-55A8-4D37-ACB8-0419FECE89FF}" srcOrd="0" destOrd="0" presId="urn:microsoft.com/office/officeart/2005/8/layout/chevron1"/>
    <dgm:cxn modelId="{1CC1FD95-43D9-48C6-9F1B-774BD20E3B4C}" type="presOf" srcId="{F4CD3696-0E99-4D84-BFBD-AA132C74566D}" destId="{AFCBE5EE-0D00-49CC-A56D-F06E5A0ADE3F}" srcOrd="0" destOrd="0" presId="urn:microsoft.com/office/officeart/2005/8/layout/chevron1"/>
    <dgm:cxn modelId="{F6392226-3505-45D5-AC1A-D4F7F6FD76EE}" srcId="{F4CD3696-0E99-4D84-BFBD-AA132C74566D}" destId="{699A45E3-5D0A-4D66-85BC-28A854686353}" srcOrd="2" destOrd="0" parTransId="{023DB20E-D63C-43D9-8840-7E4293D37FBF}" sibTransId="{C943161A-E619-4EB6-805E-7D1DF5B0572D}"/>
    <dgm:cxn modelId="{C6ABA96C-CA1C-46A6-9B1E-9BE166AA8B18}" srcId="{F4CD3696-0E99-4D84-BFBD-AA132C74566D}" destId="{776DE045-7D47-440F-8F4D-32AA1C52E4C8}" srcOrd="1" destOrd="0" parTransId="{0A304C1C-F7C0-4772-B62B-CA1DA1B0B326}" sibTransId="{1A5326F9-061E-453A-859B-99B525019A79}"/>
    <dgm:cxn modelId="{60BA9296-D8E7-4204-9C4F-E29E57D88E74}" srcId="{F4CD3696-0E99-4D84-BFBD-AA132C74566D}" destId="{CB972C05-BA0F-4516-8E62-286BDA6C6F89}" srcOrd="0" destOrd="0" parTransId="{DC23AB1E-827C-4779-A618-253DF2811670}" sibTransId="{03F705CC-4C40-4AFD-881B-B82EF5C6F64D}"/>
    <dgm:cxn modelId="{B56A1594-DE94-45CF-851F-8D3515B26B37}" type="presOf" srcId="{776DE045-7D47-440F-8F4D-32AA1C52E4C8}" destId="{AECDF86C-2003-4AB9-9F6C-BCA36BBAA47B}" srcOrd="0" destOrd="0" presId="urn:microsoft.com/office/officeart/2005/8/layout/chevron1"/>
    <dgm:cxn modelId="{83CA0457-7069-4F7C-AA23-4B56EC6DEB7D}" type="presOf" srcId="{CB972C05-BA0F-4516-8E62-286BDA6C6F89}" destId="{A3E218EA-CA59-4690-8611-611F8E7E3D5D}" srcOrd="0" destOrd="0" presId="urn:microsoft.com/office/officeart/2005/8/layout/chevron1"/>
    <dgm:cxn modelId="{3C7ABEA7-9510-4FCE-B82D-685864FDCC31}" type="presParOf" srcId="{AFCBE5EE-0D00-49CC-A56D-F06E5A0ADE3F}" destId="{A3E218EA-CA59-4690-8611-611F8E7E3D5D}" srcOrd="0" destOrd="0" presId="urn:microsoft.com/office/officeart/2005/8/layout/chevron1"/>
    <dgm:cxn modelId="{AF9C9BAC-839D-45C4-A7C0-25893D10CAC0}" type="presParOf" srcId="{AFCBE5EE-0D00-49CC-A56D-F06E5A0ADE3F}" destId="{E4376EF5-4C26-4D86-810E-72821EAE3A93}" srcOrd="1" destOrd="0" presId="urn:microsoft.com/office/officeart/2005/8/layout/chevron1"/>
    <dgm:cxn modelId="{872E685F-C948-4AA9-8F2B-8575AA9D9C89}" type="presParOf" srcId="{AFCBE5EE-0D00-49CC-A56D-F06E5A0ADE3F}" destId="{AECDF86C-2003-4AB9-9F6C-BCA36BBAA47B}" srcOrd="2" destOrd="0" presId="urn:microsoft.com/office/officeart/2005/8/layout/chevron1"/>
    <dgm:cxn modelId="{18DB3BEE-A24C-4D7E-ACF6-ADF482AE9459}" type="presParOf" srcId="{AFCBE5EE-0D00-49CC-A56D-F06E5A0ADE3F}" destId="{EA23ECA2-C3EB-4982-AAD5-53A11DA450BA}" srcOrd="3" destOrd="0" presId="urn:microsoft.com/office/officeart/2005/8/layout/chevron1"/>
    <dgm:cxn modelId="{C158D6F6-96AA-4BC1-A500-8EC559EE145E}" type="presParOf" srcId="{AFCBE5EE-0D00-49CC-A56D-F06E5A0ADE3F}" destId="{C6BF0129-55A8-4D37-ACB8-0419FECE89F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22503EBC-EA03-4EB5-9136-957D51C360F1}" type="presOf" srcId="{0CA84C88-809A-47A6-814C-9A73F0837E46}" destId="{F284DE59-DCC2-4FB0-9983-E52AD31606F4}" srcOrd="0" destOrd="1"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rgbClr val="00B050"/>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rgbClr val="00B050"/>
            </a:gs>
            <a:gs pos="100000">
              <a:schemeClr val="accent2">
                <a:lumMod val="75000"/>
              </a:schemeClr>
            </a:gs>
          </a:gsLst>
        </a:gradFill>
      </dgm:spPr>
      <dgm:t>
        <a:bodyPr/>
        <a:lstStyle/>
        <a:p>
          <a:r>
            <a:rPr lang="en-US" sz="1300" dirty="0"/>
            <a:t>Knowledge </a:t>
          </a:r>
          <a:r>
            <a:rPr lang="en-US" sz="1300" dirty="0" err="1"/>
            <a:t>Mgmt</a:t>
          </a:r>
          <a:endParaRPr lang="en-US" sz="1300" dirty="0"/>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1a &amp; 1b</a:t>
          </a: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5631111-D77C-465F-B809-887E709DD47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#1</a:t>
          </a:r>
          <a:endParaRPr lang="en-US" sz="1300" dirty="0"/>
        </a:p>
      </dgm:t>
    </dgm:pt>
    <dgm:pt modelId="{8EE42693-A022-41C0-AA85-8CBE4D9BE688}" type="parTrans" cxnId="{BC4B7BCB-DC2B-4FC6-91D1-7470154C2B41}">
      <dgm:prSet/>
      <dgm:spPr/>
      <dgm:t>
        <a:bodyPr/>
        <a:lstStyle/>
        <a:p>
          <a:endParaRPr lang="en-US"/>
        </a:p>
      </dgm:t>
    </dgm:pt>
    <dgm:pt modelId="{0306A4AE-2C41-4230-AFC9-1D8A5C5FFC61}" type="sibTrans" cxnId="{BC4B7BCB-DC2B-4FC6-91D1-7470154C2B41}">
      <dgm:prSet/>
      <dgm:spPr/>
      <dgm:t>
        <a:bodyPr/>
        <a:lstStyle/>
        <a:p>
          <a:endParaRPr lang="en-US"/>
        </a:p>
      </dgm:t>
    </dgm:pt>
    <dgm:pt modelId="{FAD41478-360E-40A9-9028-28FC63ADFE70}">
      <dgm:prSet phldrT="[Text]" custT="1"/>
      <dgm:spPr>
        <a:gradFill>
          <a:gsLst>
            <a:gs pos="0">
              <a:srgbClr val="00B050"/>
            </a:gs>
            <a:gs pos="100000">
              <a:schemeClr val="accent2">
                <a:lumMod val="75000"/>
              </a:schemeClr>
            </a:gs>
          </a:gsLst>
        </a:gradFill>
      </dgm:spPr>
      <dgm:t>
        <a:bodyPr/>
        <a:lstStyle/>
        <a:p>
          <a:endParaRPr lang="en-US" sz="1300" dirty="0"/>
        </a:p>
      </dgm:t>
    </dgm:pt>
    <dgm:pt modelId="{8FCE3DBD-189C-4B59-9E12-72FFA4BC2A16}" type="parTrans" cxnId="{3C93FCA5-0185-4F5E-BC02-73819BFA340A}">
      <dgm:prSet/>
      <dgm:spPr/>
      <dgm:t>
        <a:bodyPr/>
        <a:lstStyle/>
        <a:p>
          <a:endParaRPr lang="en-US"/>
        </a:p>
      </dgm:t>
    </dgm:pt>
    <dgm:pt modelId="{48E8A0E3-63E1-4C0A-8915-ADBB513F60D0}" type="sibTrans" cxnId="{3C93FCA5-0185-4F5E-BC02-73819BFA340A}">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BC4B7BCB-DC2B-4FC6-91D1-7470154C2B41}" srcId="{A9DE9D0D-DFAA-49FD-A829-3381979D5070}" destId="{05631111-D77C-465F-B809-887E709DD474}" srcOrd="1" destOrd="0" parTransId="{8EE42693-A022-41C0-AA85-8CBE4D9BE688}" sibTransId="{0306A4AE-2C41-4230-AFC9-1D8A5C5FFC61}"/>
    <dgm:cxn modelId="{8B463172-727E-44C1-B044-0CA9EA750AA4}" type="presOf" srcId="{D240FDC2-D28D-40D4-9CA3-7E264E9B1939}" destId="{21CA60FB-1126-4E99-A2F1-68263F5EE148}" srcOrd="0" destOrd="1" presId="urn:microsoft.com/office/officeart/2005/8/layout/default"/>
    <dgm:cxn modelId="{848D32CE-7773-45F8-9CB4-9F5728552D39}" type="presOf" srcId="{FAD41478-360E-40A9-9028-28FC63ADFE70}" destId="{0796F863-AAC4-457F-AA12-27633CB3CA3D}" srcOrd="0" destOrd="3"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F50733C5-F2CA-4F99-A879-269FEEADF372}" type="presOf" srcId="{607B0D6C-CDF1-4BC0-9F01-4FF119A199A1}" destId="{21CA60FB-1126-4E99-A2F1-68263F5EE148}"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D90013F6-0C2E-441D-9180-DA4901171322}" type="presOf" srcId="{05631111-D77C-465F-B809-887E709DD474}" destId="{29247854-EFE0-4D34-9523-8E348332FB1F}" srcOrd="0" destOrd="2" presId="urn:microsoft.com/office/officeart/2005/8/layout/default"/>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3C93FCA5-0185-4F5E-BC02-73819BFA340A}" srcId="{B55AE6D0-2961-479F-9101-C678A3352F6F}" destId="{FAD41478-360E-40A9-9028-28FC63ADFE70}" srcOrd="2" destOrd="0" parTransId="{8FCE3DBD-189C-4B59-9E12-72FFA4BC2A16}" sibTransId="{48E8A0E3-63E1-4C0A-8915-ADBB513F60D0}"/>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a:t>
          </a:r>
          <a:endParaRPr lang="en-US" sz="1800" kern="1200" dirty="0"/>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C1CCD-25F3-4006-8ADB-4B89A9DDF4D5}">
      <dsp:nvSpPr>
        <dsp:cNvPr id="0" name=""/>
        <dsp:cNvSpPr/>
      </dsp:nvSpPr>
      <dsp:spPr>
        <a:xfrm>
          <a:off x="2595429" y="1037"/>
          <a:ext cx="843994" cy="843994"/>
        </a:xfrm>
        <a:prstGeom prst="ellipse">
          <a:avLst/>
        </a:prstGeom>
        <a:solidFill>
          <a:schemeClr val="accent2">
            <a:shade val="5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a:t>Domain</a:t>
          </a:r>
        </a:p>
      </dsp:txBody>
      <dsp:txXfrm>
        <a:off x="2719029" y="124637"/>
        <a:ext cx="596794" cy="596794"/>
      </dsp:txXfrm>
    </dsp:sp>
    <dsp:sp modelId="{160AC4D7-711E-415B-8E37-F42E173AD45D}">
      <dsp:nvSpPr>
        <dsp:cNvPr id="0" name=""/>
        <dsp:cNvSpPr/>
      </dsp:nvSpPr>
      <dsp:spPr>
        <a:xfrm>
          <a:off x="2772668" y="913564"/>
          <a:ext cx="489517" cy="489517"/>
        </a:xfrm>
        <a:prstGeom prst="mathPlus">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2837553" y="1100755"/>
        <a:ext cx="359747" cy="115135"/>
      </dsp:txXfrm>
    </dsp:sp>
    <dsp:sp modelId="{B5B96926-3F8B-4E61-B69A-DD910ADAEDDD}">
      <dsp:nvSpPr>
        <dsp:cNvPr id="0" name=""/>
        <dsp:cNvSpPr/>
      </dsp:nvSpPr>
      <dsp:spPr>
        <a:xfrm>
          <a:off x="2595429" y="1471614"/>
          <a:ext cx="843994" cy="843994"/>
        </a:xfrm>
        <a:prstGeom prst="ellipse">
          <a:avLst/>
        </a:prstGeom>
        <a:solidFill>
          <a:schemeClr val="accent2">
            <a:shade val="50000"/>
            <a:hueOff val="-85878"/>
            <a:satOff val="4336"/>
            <a:lumOff val="1669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a:t>Community</a:t>
          </a:r>
        </a:p>
      </dsp:txBody>
      <dsp:txXfrm>
        <a:off x="2719029" y="1595214"/>
        <a:ext cx="596794" cy="596794"/>
      </dsp:txXfrm>
    </dsp:sp>
    <dsp:sp modelId="{4091E307-E34D-41D0-B8AE-F17CEE9DF200}">
      <dsp:nvSpPr>
        <dsp:cNvPr id="0" name=""/>
        <dsp:cNvSpPr/>
      </dsp:nvSpPr>
      <dsp:spPr>
        <a:xfrm>
          <a:off x="2772668" y="2384141"/>
          <a:ext cx="489517" cy="489517"/>
        </a:xfrm>
        <a:prstGeom prst="mathPlus">
          <a:avLst/>
        </a:prstGeom>
        <a:solidFill>
          <a:schemeClr val="accent2">
            <a:shade val="90000"/>
            <a:hueOff val="-101893"/>
            <a:satOff val="-1235"/>
            <a:lumOff val="13019"/>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2837553" y="2571332"/>
        <a:ext cx="359747" cy="115135"/>
      </dsp:txXfrm>
    </dsp:sp>
    <dsp:sp modelId="{3EAF94B5-6B52-4ED3-89E6-084832EF37AF}">
      <dsp:nvSpPr>
        <dsp:cNvPr id="0" name=""/>
        <dsp:cNvSpPr/>
      </dsp:nvSpPr>
      <dsp:spPr>
        <a:xfrm>
          <a:off x="2595429" y="2942190"/>
          <a:ext cx="843994" cy="843994"/>
        </a:xfrm>
        <a:prstGeom prst="ellipse">
          <a:avLst/>
        </a:prstGeom>
        <a:solidFill>
          <a:schemeClr val="accent2">
            <a:shade val="50000"/>
            <a:hueOff val="-171757"/>
            <a:satOff val="8671"/>
            <a:lumOff val="3339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a:t>Practice</a:t>
          </a:r>
        </a:p>
      </dsp:txBody>
      <dsp:txXfrm>
        <a:off x="2719029" y="3065790"/>
        <a:ext cx="596794" cy="596794"/>
      </dsp:txXfrm>
    </dsp:sp>
    <dsp:sp modelId="{285300B8-E8D0-45B9-8988-CB1BFD68CA20}">
      <dsp:nvSpPr>
        <dsp:cNvPr id="0" name=""/>
        <dsp:cNvSpPr/>
      </dsp:nvSpPr>
      <dsp:spPr>
        <a:xfrm>
          <a:off x="2772668" y="3854718"/>
          <a:ext cx="489517" cy="489517"/>
        </a:xfrm>
        <a:prstGeom prst="mathPlus">
          <a:avLst/>
        </a:prstGeom>
        <a:solidFill>
          <a:schemeClr val="accent2">
            <a:shade val="90000"/>
            <a:hueOff val="-203785"/>
            <a:satOff val="-2469"/>
            <a:lumOff val="26039"/>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2837553" y="4041909"/>
        <a:ext cx="359747" cy="115135"/>
      </dsp:txXfrm>
    </dsp:sp>
    <dsp:sp modelId="{7B748E97-77C2-4499-94D2-9D390859E0E2}">
      <dsp:nvSpPr>
        <dsp:cNvPr id="0" name=""/>
        <dsp:cNvSpPr/>
      </dsp:nvSpPr>
      <dsp:spPr>
        <a:xfrm>
          <a:off x="2595429" y="4412767"/>
          <a:ext cx="843994" cy="843994"/>
        </a:xfrm>
        <a:prstGeom prst="ellipse">
          <a:avLst/>
        </a:prstGeom>
        <a:solidFill>
          <a:schemeClr val="accent2">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a:t>Purpose</a:t>
          </a:r>
        </a:p>
      </dsp:txBody>
      <dsp:txXfrm>
        <a:off x="2719029" y="4536367"/>
        <a:ext cx="596794" cy="596794"/>
      </dsp:txXfrm>
    </dsp:sp>
    <dsp:sp modelId="{45C4670C-44EF-45E1-B8FF-283AF774E2E3}">
      <dsp:nvSpPr>
        <dsp:cNvPr id="0" name=""/>
        <dsp:cNvSpPr/>
      </dsp:nvSpPr>
      <dsp:spPr>
        <a:xfrm>
          <a:off x="3566023" y="2471916"/>
          <a:ext cx="268390" cy="313966"/>
        </a:xfrm>
        <a:prstGeom prst="rightArrow">
          <a:avLst>
            <a:gd name="adj1" fmla="val 60000"/>
            <a:gd name="adj2" fmla="val 50000"/>
          </a:avLst>
        </a:prstGeom>
        <a:solidFill>
          <a:schemeClr val="accent2">
            <a:shade val="90000"/>
            <a:hueOff val="-101893"/>
            <a:satOff val="-1235"/>
            <a:lumOff val="13019"/>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3566023" y="2534709"/>
        <a:ext cx="187873" cy="188380"/>
      </dsp:txXfrm>
    </dsp:sp>
    <dsp:sp modelId="{58DFD346-AB86-458A-B950-3AFED1B5AD54}">
      <dsp:nvSpPr>
        <dsp:cNvPr id="0" name=""/>
        <dsp:cNvSpPr/>
      </dsp:nvSpPr>
      <dsp:spPr>
        <a:xfrm>
          <a:off x="3945821" y="1667167"/>
          <a:ext cx="2221749" cy="1923464"/>
        </a:xfrm>
        <a:prstGeom prst="ellipse">
          <a:avLst/>
        </a:prstGeom>
        <a:solidFill>
          <a:schemeClr val="accent2">
            <a:shade val="50000"/>
            <a:hueOff val="-85878"/>
            <a:satOff val="4336"/>
            <a:lumOff val="1669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Community of Practice</a:t>
          </a:r>
        </a:p>
      </dsp:txBody>
      <dsp:txXfrm>
        <a:off x="4271189" y="1948852"/>
        <a:ext cx="1571013" cy="13600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a:t>
          </a:r>
          <a:endParaRPr lang="en-US" sz="1800" kern="1200" dirty="0"/>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a:t>
          </a:r>
          <a:endParaRPr lang="en-US" sz="1800" kern="1200" dirty="0"/>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7</a:t>
          </a:r>
          <a:endParaRPr lang="en-US" sz="1800" kern="1200" dirty="0"/>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a:t>
          </a:r>
          <a:endParaRPr lang="en-US" sz="1800" kern="1200" dirty="0"/>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7</a:t>
          </a:r>
          <a:endParaRPr lang="en-US" sz="1800" kern="1200" dirty="0"/>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1/11/2018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90075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5876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672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26672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34741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38521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26642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00373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21358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13747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2415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76164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13971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dirty="0"/>
          </a:p>
        </p:txBody>
      </p:sp>
    </p:spTree>
    <p:extLst>
      <p:ext uri="{BB962C8B-B14F-4D97-AF65-F5344CB8AC3E}">
        <p14:creationId xmlns:p14="http://schemas.microsoft.com/office/powerpoint/2010/main" val="1006462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82722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27831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66016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50392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381000" y="685800"/>
            <a:ext cx="6096000" cy="3429000"/>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dirty="0"/>
          </a:p>
        </p:txBody>
      </p:sp>
    </p:spTree>
    <p:extLst>
      <p:ext uri="{BB962C8B-B14F-4D97-AF65-F5344CB8AC3E}">
        <p14:creationId xmlns:p14="http://schemas.microsoft.com/office/powerpoint/2010/main" val="247985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381000" y="685800"/>
            <a:ext cx="6096000" cy="3429000"/>
          </a:xfrm>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dirty="0">
              <a:solidFill>
                <a:srgbClr val="FF0000"/>
              </a:solidFill>
            </a:endParaRPr>
          </a:p>
        </p:txBody>
      </p:sp>
    </p:spTree>
    <p:extLst>
      <p:ext uri="{BB962C8B-B14F-4D97-AF65-F5344CB8AC3E}">
        <p14:creationId xmlns:p14="http://schemas.microsoft.com/office/powerpoint/2010/main" val="382026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74928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5146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88481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87146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07772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10078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381000" y="685800"/>
            <a:ext cx="6096000" cy="3429000"/>
          </a:xfrm>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94381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45680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88903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6686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7282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51221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12454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63828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75709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81000" y="685800"/>
            <a:ext cx="6096000" cy="3429000"/>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altLang="en-US" sz="2400" baseline="0" dirty="0">
              <a:solidFill>
                <a:srgbClr val="FF0000"/>
              </a:solidFill>
            </a:endParaRPr>
          </a:p>
        </p:txBody>
      </p:sp>
    </p:spTree>
    <p:extLst>
      <p:ext uri="{BB962C8B-B14F-4D97-AF65-F5344CB8AC3E}">
        <p14:creationId xmlns:p14="http://schemas.microsoft.com/office/powerpoint/2010/main" val="1304480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8"/>
            <a:ext cx="7866696" cy="1524001"/>
          </a:xfrm>
        </p:spPr>
        <p:txBody>
          <a:bodyPr anchor="b">
            <a:normAutofit/>
          </a:bodyPr>
          <a:lstStyle>
            <a:lvl1pPr algn="ctr">
              <a:defRPr sz="2658">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24974" indent="0" algn="ctr">
              <a:buNone/>
              <a:defRPr>
                <a:solidFill>
                  <a:schemeClr val="tx1">
                    <a:tint val="75000"/>
                  </a:schemeClr>
                </a:solidFill>
              </a:defRPr>
            </a:lvl2pPr>
            <a:lvl3pPr marL="449949" indent="0" algn="ctr">
              <a:buNone/>
              <a:defRPr>
                <a:solidFill>
                  <a:schemeClr val="tx1">
                    <a:tint val="75000"/>
                  </a:schemeClr>
                </a:solidFill>
              </a:defRPr>
            </a:lvl3pPr>
            <a:lvl4pPr marL="674923" indent="0" algn="ctr">
              <a:buNone/>
              <a:defRPr>
                <a:solidFill>
                  <a:schemeClr val="tx1">
                    <a:tint val="75000"/>
                  </a:schemeClr>
                </a:solidFill>
              </a:defRPr>
            </a:lvl4pPr>
            <a:lvl5pPr marL="899897" indent="0" algn="ctr">
              <a:buNone/>
              <a:defRPr>
                <a:solidFill>
                  <a:schemeClr val="tx1">
                    <a:tint val="75000"/>
                  </a:schemeClr>
                </a:solidFill>
              </a:defRPr>
            </a:lvl5pPr>
            <a:lvl6pPr marL="1124873" indent="0" algn="ctr">
              <a:buNone/>
              <a:defRPr>
                <a:solidFill>
                  <a:schemeClr val="tx1">
                    <a:tint val="75000"/>
                  </a:schemeClr>
                </a:solidFill>
              </a:defRPr>
            </a:lvl6pPr>
            <a:lvl7pPr marL="1349848" indent="0" algn="ctr">
              <a:buNone/>
              <a:defRPr>
                <a:solidFill>
                  <a:schemeClr val="tx1">
                    <a:tint val="75000"/>
                  </a:schemeClr>
                </a:solidFill>
              </a:defRPr>
            </a:lvl7pPr>
            <a:lvl8pPr marL="1574821" indent="0" algn="ctr">
              <a:buNone/>
              <a:defRPr>
                <a:solidFill>
                  <a:schemeClr val="tx1">
                    <a:tint val="75000"/>
                  </a:schemeClr>
                </a:solidFill>
              </a:defRPr>
            </a:lvl8pPr>
            <a:lvl9pPr marL="179979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75946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9" y="456506"/>
            <a:ext cx="8451499" cy="3180672"/>
          </a:xfrm>
          <a:prstGeom prst="rect">
            <a:avLst/>
          </a:prstGeom>
        </p:spPr>
      </p:pic>
      <p:sp>
        <p:nvSpPr>
          <p:cNvPr id="2" name="Title 1"/>
          <p:cNvSpPr>
            <a:spLocks noGrp="1"/>
          </p:cNvSpPr>
          <p:nvPr>
            <p:ph type="title"/>
          </p:nvPr>
        </p:nvSpPr>
        <p:spPr>
          <a:xfrm>
            <a:off x="761511" y="3804383"/>
            <a:ext cx="8629439" cy="452893"/>
          </a:xfrm>
        </p:spPr>
        <p:txBody>
          <a:bodyPr anchor="b">
            <a:normAutofit/>
          </a:bodyPr>
          <a:lstStyle>
            <a:lvl1pPr algn="ctr">
              <a:defRPr sz="1378"/>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986"/>
            </a:lvl1pPr>
            <a:lvl2pPr marL="224974" indent="0">
              <a:buNone/>
              <a:defRPr sz="986"/>
            </a:lvl2pPr>
            <a:lvl3pPr marL="449949" indent="0">
              <a:buNone/>
              <a:defRPr sz="986"/>
            </a:lvl3pPr>
            <a:lvl4pPr marL="674923" indent="0">
              <a:buNone/>
              <a:defRPr sz="986"/>
            </a:lvl4pPr>
            <a:lvl5pPr marL="899897" indent="0">
              <a:buNone/>
              <a:defRPr sz="986"/>
            </a:lvl5pPr>
            <a:lvl6pPr marL="1124873" indent="0">
              <a:buNone/>
              <a:defRPr sz="986"/>
            </a:lvl6pPr>
            <a:lvl7pPr marL="1349848" indent="0">
              <a:buNone/>
              <a:defRPr sz="986"/>
            </a:lvl7pPr>
            <a:lvl8pPr marL="1574821" indent="0">
              <a:buNone/>
              <a:defRPr sz="986"/>
            </a:lvl8pPr>
            <a:lvl9pPr marL="1799796" indent="0">
              <a:buNone/>
              <a:defRPr sz="986"/>
            </a:lvl9pPr>
          </a:lstStyle>
          <a:p>
            <a:r>
              <a:rPr lang="en-US"/>
              <a:t>Click icon to add picture</a:t>
            </a:r>
            <a:endParaRPr lang="en-US" dirty="0"/>
          </a:p>
        </p:txBody>
      </p:sp>
      <p:sp>
        <p:nvSpPr>
          <p:cNvPr id="4" name="Text Placeholder 3"/>
          <p:cNvSpPr>
            <a:spLocks noGrp="1"/>
          </p:cNvSpPr>
          <p:nvPr>
            <p:ph type="body" sz="half" idx="2"/>
          </p:nvPr>
        </p:nvSpPr>
        <p:spPr>
          <a:xfrm>
            <a:off x="761495" y="4257284"/>
            <a:ext cx="8628136" cy="56872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889880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163268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576"/>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689"/>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4" name="Text Placeholder 3"/>
          <p:cNvSpPr>
            <a:spLocks noGrp="1"/>
          </p:cNvSpPr>
          <p:nvPr>
            <p:ph type="body" sz="half" idx="2"/>
          </p:nvPr>
        </p:nvSpPr>
        <p:spPr>
          <a:xfrm>
            <a:off x="761495" y="3586972"/>
            <a:ext cx="8628136" cy="1241247"/>
          </a:xfrm>
        </p:spPr>
        <p:txBody>
          <a:bodyPr anchor="ctr">
            <a:normAutofit/>
          </a:bodyP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5"/>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937" dirty="0">
                <a:solidFill>
                  <a:schemeClr val="tx1"/>
                </a:solidFill>
                <a:effectLst/>
              </a:rPr>
              <a:t>“</a:t>
            </a:r>
          </a:p>
        </p:txBody>
      </p:sp>
      <p:sp>
        <p:nvSpPr>
          <p:cNvPr id="13" name="TextBox 12"/>
          <p:cNvSpPr txBox="1"/>
          <p:nvPr/>
        </p:nvSpPr>
        <p:spPr>
          <a:xfrm>
            <a:off x="8753930" y="2440226"/>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937" dirty="0">
                <a:solidFill>
                  <a:schemeClr val="tx1"/>
                </a:solidFill>
                <a:effectLst/>
              </a:rPr>
              <a:t>”</a:t>
            </a:r>
          </a:p>
        </p:txBody>
      </p:sp>
    </p:spTree>
    <p:extLst>
      <p:ext uri="{BB962C8B-B14F-4D97-AF65-F5344CB8AC3E}">
        <p14:creationId xmlns:p14="http://schemas.microsoft.com/office/powerpoint/2010/main" val="2108930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4"/>
            <a:ext cx="8626832" cy="95053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208345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403410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0" name="Picture Placeholder 2"/>
          <p:cNvSpPr>
            <a:spLocks noGrp="1" noChangeAspect="1"/>
          </p:cNvSpPr>
          <p:nvPr>
            <p:ph type="pic" idx="15"/>
          </p:nvPr>
        </p:nvSpPr>
        <p:spPr>
          <a:xfrm>
            <a:off x="848419" y="1615776"/>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1" name="Text Placeholder 3"/>
          <p:cNvSpPr>
            <a:spLocks noGrp="1"/>
          </p:cNvSpPr>
          <p:nvPr>
            <p:ph type="body" sz="half" idx="18"/>
          </p:nvPr>
        </p:nvSpPr>
        <p:spPr>
          <a:xfrm>
            <a:off x="7614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3" name="Picture Placeholder 2"/>
          <p:cNvSpPr>
            <a:spLocks noGrp="1" noChangeAspect="1"/>
          </p:cNvSpPr>
          <p:nvPr>
            <p:ph type="pic" idx="21"/>
          </p:nvPr>
        </p:nvSpPr>
        <p:spPr>
          <a:xfrm>
            <a:off x="3788119" y="1615923"/>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4" name="Text Placeholder 3"/>
          <p:cNvSpPr>
            <a:spLocks noGrp="1"/>
          </p:cNvSpPr>
          <p:nvPr>
            <p:ph type="body" sz="half" idx="19"/>
          </p:nvPr>
        </p:nvSpPr>
        <p:spPr>
          <a:xfrm>
            <a:off x="37011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7" name="Text Placeholder 3"/>
          <p:cNvSpPr>
            <a:spLocks noGrp="1"/>
          </p:cNvSpPr>
          <p:nvPr>
            <p:ph type="body" sz="half" idx="20"/>
          </p:nvPr>
        </p:nvSpPr>
        <p:spPr>
          <a:xfrm>
            <a:off x="6638810" y="3733649"/>
            <a:ext cx="2750820" cy="1092363"/>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017697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6577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7" y="508011"/>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11"/>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15402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84880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7"/>
            <a:ext cx="7992126" cy="1524011"/>
          </a:xfrm>
        </p:spPr>
        <p:txBody>
          <a:bodyPr anchor="b"/>
          <a:lstStyle>
            <a:lvl1pPr algn="ctr">
              <a:defRPr sz="1968"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986">
                <a:solidFill>
                  <a:schemeClr val="tx1"/>
                </a:solidFill>
              </a:defRPr>
            </a:lvl1pPr>
            <a:lvl2pPr marL="224974" indent="0">
              <a:buNone/>
              <a:defRPr sz="887">
                <a:solidFill>
                  <a:schemeClr val="tx1">
                    <a:tint val="75000"/>
                  </a:schemeClr>
                </a:solidFill>
              </a:defRPr>
            </a:lvl2pPr>
            <a:lvl3pPr marL="449949" indent="0">
              <a:buNone/>
              <a:defRPr sz="788">
                <a:solidFill>
                  <a:schemeClr val="tx1">
                    <a:tint val="75000"/>
                  </a:schemeClr>
                </a:solidFill>
              </a:defRPr>
            </a:lvl3pPr>
            <a:lvl4pPr marL="674923" indent="0">
              <a:buNone/>
              <a:defRPr sz="689">
                <a:solidFill>
                  <a:schemeClr val="tx1">
                    <a:tint val="75000"/>
                  </a:schemeClr>
                </a:solidFill>
              </a:defRPr>
            </a:lvl4pPr>
            <a:lvl5pPr marL="899897" indent="0">
              <a:buNone/>
              <a:defRPr sz="689">
                <a:solidFill>
                  <a:schemeClr val="tx1">
                    <a:tint val="75000"/>
                  </a:schemeClr>
                </a:solidFill>
              </a:defRPr>
            </a:lvl5pPr>
            <a:lvl6pPr marL="1124873" indent="0">
              <a:buNone/>
              <a:defRPr sz="689">
                <a:solidFill>
                  <a:schemeClr val="tx1">
                    <a:tint val="75000"/>
                  </a:schemeClr>
                </a:solidFill>
              </a:defRPr>
            </a:lvl6pPr>
            <a:lvl7pPr marL="1349848" indent="0">
              <a:buNone/>
              <a:defRPr sz="689">
                <a:solidFill>
                  <a:schemeClr val="tx1">
                    <a:tint val="75000"/>
                  </a:schemeClr>
                </a:solidFill>
              </a:defRPr>
            </a:lvl7pPr>
            <a:lvl8pPr marL="1574821" indent="0">
              <a:buNone/>
              <a:defRPr sz="689">
                <a:solidFill>
                  <a:schemeClr val="tx1">
                    <a:tint val="75000"/>
                  </a:schemeClr>
                </a:solidFill>
              </a:defRPr>
            </a:lvl8pPr>
            <a:lvl9pPr marL="1799796" indent="0">
              <a:buNone/>
              <a:defRPr sz="68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591039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3"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37243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84153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10287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72001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11"/>
            <a:ext cx="3089074" cy="1518265"/>
          </a:xfrm>
        </p:spPr>
        <p:txBody>
          <a:bodyPr anchor="b">
            <a:normAutofit/>
          </a:bodyPr>
          <a:lstStyle>
            <a:lvl1pPr algn="ctr">
              <a:defRPr sz="1181" b="0"/>
            </a:lvl1pPr>
          </a:lstStyle>
          <a:p>
            <a:r>
              <a:rPr lang="en-US"/>
              <a:t>Click to edit Master title style</a:t>
            </a:r>
            <a:endParaRPr lang="en-US" dirty="0"/>
          </a:p>
        </p:txBody>
      </p:sp>
      <p:sp>
        <p:nvSpPr>
          <p:cNvPr id="3" name="Content Placeholder 2"/>
          <p:cNvSpPr>
            <a:spLocks noGrp="1"/>
          </p:cNvSpPr>
          <p:nvPr>
            <p:ph idx="1"/>
          </p:nvPr>
        </p:nvSpPr>
        <p:spPr>
          <a:xfrm>
            <a:off x="4046366"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15059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57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290144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41"/>
            <a:ext cx="2286000"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1/11/2018</a:t>
            </a:fld>
            <a:endParaRPr lang="en-US"/>
          </a:p>
        </p:txBody>
      </p:sp>
      <p:sp>
        <p:nvSpPr>
          <p:cNvPr id="5" name="Footer Placeholder 4"/>
          <p:cNvSpPr>
            <a:spLocks noGrp="1"/>
          </p:cNvSpPr>
          <p:nvPr>
            <p:ph type="ftr" sz="quarter" idx="3"/>
          </p:nvPr>
        </p:nvSpPr>
        <p:spPr>
          <a:xfrm>
            <a:off x="761503" y="4902741"/>
            <a:ext cx="5560721" cy="304271"/>
          </a:xfrm>
          <a:prstGeom prst="rect">
            <a:avLst/>
          </a:prstGeom>
        </p:spPr>
        <p:txBody>
          <a:bodyPr vert="horz" lIns="91440" tIns="45720" rIns="91440" bIns="45720" rtlCol="0" anchor="ctr"/>
          <a:lstStyle>
            <a:lvl1pPr algn="l">
              <a:defRPr sz="492">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8761677" y="4902741"/>
            <a:ext cx="627954"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293361152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24974" rtl="0" eaLnBrk="1" latinLnBrk="0" hangingPunct="1">
        <a:spcBef>
          <a:spcPct val="0"/>
        </a:spcBef>
        <a:buNone/>
        <a:defRPr sz="36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8732" indent="-150574" algn="l" defTabSz="224974" rtl="0" eaLnBrk="1" latinLnBrk="0" hangingPunct="1">
        <a:spcBef>
          <a:spcPct val="20000"/>
        </a:spcBef>
        <a:spcAft>
          <a:spcPts val="296"/>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54291" indent="-132860" algn="l" defTabSz="224974" rtl="0" eaLnBrk="1" latinLnBrk="0" hangingPunct="1">
        <a:spcBef>
          <a:spcPct val="20000"/>
        </a:spcBef>
        <a:spcAft>
          <a:spcPts val="296"/>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04864" indent="-106287" algn="l" defTabSz="224974" rtl="0" eaLnBrk="1" latinLnBrk="0" hangingPunct="1">
        <a:spcBef>
          <a:spcPct val="20000"/>
        </a:spcBef>
        <a:spcAft>
          <a:spcPts val="296"/>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682009"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823726"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991326"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81855"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72383"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528469"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24974" rtl="0" eaLnBrk="1" latinLnBrk="0" hangingPunct="1">
        <a:defRPr sz="887" kern="1200">
          <a:solidFill>
            <a:schemeClr val="tx1"/>
          </a:solidFill>
          <a:latin typeface="+mn-lt"/>
          <a:ea typeface="+mn-ea"/>
          <a:cs typeface="+mn-cs"/>
        </a:defRPr>
      </a:lvl1pPr>
      <a:lvl2pPr marL="224974" algn="l" defTabSz="224974" rtl="0" eaLnBrk="1" latinLnBrk="0" hangingPunct="1">
        <a:defRPr sz="887" kern="1200">
          <a:solidFill>
            <a:schemeClr val="tx1"/>
          </a:solidFill>
          <a:latin typeface="+mn-lt"/>
          <a:ea typeface="+mn-ea"/>
          <a:cs typeface="+mn-cs"/>
        </a:defRPr>
      </a:lvl2pPr>
      <a:lvl3pPr marL="449949" algn="l" defTabSz="224974" rtl="0" eaLnBrk="1" latinLnBrk="0" hangingPunct="1">
        <a:defRPr sz="887" kern="1200">
          <a:solidFill>
            <a:schemeClr val="tx1"/>
          </a:solidFill>
          <a:latin typeface="+mn-lt"/>
          <a:ea typeface="+mn-ea"/>
          <a:cs typeface="+mn-cs"/>
        </a:defRPr>
      </a:lvl3pPr>
      <a:lvl4pPr marL="674923" algn="l" defTabSz="224974" rtl="0" eaLnBrk="1" latinLnBrk="0" hangingPunct="1">
        <a:defRPr sz="887" kern="1200">
          <a:solidFill>
            <a:schemeClr val="tx1"/>
          </a:solidFill>
          <a:latin typeface="+mn-lt"/>
          <a:ea typeface="+mn-ea"/>
          <a:cs typeface="+mn-cs"/>
        </a:defRPr>
      </a:lvl4pPr>
      <a:lvl5pPr marL="899897" algn="l" defTabSz="224974" rtl="0" eaLnBrk="1" latinLnBrk="0" hangingPunct="1">
        <a:defRPr sz="887" kern="1200">
          <a:solidFill>
            <a:schemeClr val="tx1"/>
          </a:solidFill>
          <a:latin typeface="+mn-lt"/>
          <a:ea typeface="+mn-ea"/>
          <a:cs typeface="+mn-cs"/>
        </a:defRPr>
      </a:lvl5pPr>
      <a:lvl6pPr marL="1124873" algn="l" defTabSz="224974" rtl="0" eaLnBrk="1" latinLnBrk="0" hangingPunct="1">
        <a:defRPr sz="887" kern="1200">
          <a:solidFill>
            <a:schemeClr val="tx1"/>
          </a:solidFill>
          <a:latin typeface="+mn-lt"/>
          <a:ea typeface="+mn-ea"/>
          <a:cs typeface="+mn-cs"/>
        </a:defRPr>
      </a:lvl6pPr>
      <a:lvl7pPr marL="1349848" algn="l" defTabSz="224974" rtl="0" eaLnBrk="1" latinLnBrk="0" hangingPunct="1">
        <a:defRPr sz="887" kern="1200">
          <a:solidFill>
            <a:schemeClr val="tx1"/>
          </a:solidFill>
          <a:latin typeface="+mn-lt"/>
          <a:ea typeface="+mn-ea"/>
          <a:cs typeface="+mn-cs"/>
        </a:defRPr>
      </a:lvl7pPr>
      <a:lvl8pPr marL="1574821" algn="l" defTabSz="224974" rtl="0" eaLnBrk="1" latinLnBrk="0" hangingPunct="1">
        <a:defRPr sz="887" kern="1200">
          <a:solidFill>
            <a:schemeClr val="tx1"/>
          </a:solidFill>
          <a:latin typeface="+mn-lt"/>
          <a:ea typeface="+mn-ea"/>
          <a:cs typeface="+mn-cs"/>
        </a:defRPr>
      </a:lvl8pPr>
      <a:lvl9pPr marL="1799796" algn="l" defTabSz="224974" rtl="0" eaLnBrk="1" latinLnBrk="0" hangingPunct="1">
        <a:defRPr sz="8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sas.com/en_us/insights/analytics/big-data-analytics.html"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stcompany.com/3027408/how-nba-player-analytics-opened-up-a-whole-new-business-for-sap"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hbr.org/2013/01/the-real-reason-organization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LrNlZ7-SMPk"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28.xml"/><Relationship Id="rId16" Type="http://schemas.openxmlformats.org/officeDocument/2006/relationships/diagramColors" Target="../diagrams/colors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kmworld.com/Articles/Editorial/What-Is-.../What-is-KM-Knowledge-Management-Explained-82405.aspx"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diagramData" Target="../diagrams/data13.xml"/><Relationship Id="rId2" Type="http://schemas.openxmlformats.org/officeDocument/2006/relationships/diagramData" Target="../diagrams/data11.xml"/><Relationship Id="rId16" Type="http://schemas.microsoft.com/office/2007/relationships/diagramDrawing" Target="../diagrams/drawing13.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5" Type="http://schemas.openxmlformats.org/officeDocument/2006/relationships/diagramColors" Target="../diagrams/colors13.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cliffsnotes.com/study-guides/principles-of-management/decision-making-and-problem-solving/the-decisionmaking-proces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20366"/>
            <a:ext cx="8636000" cy="1361134"/>
          </a:xfrm>
        </p:spPr>
        <p:txBody>
          <a:bodyPr>
            <a:normAutofit fontScale="90000"/>
          </a:bodyPr>
          <a:lstStyle/>
          <a:p>
            <a:r>
              <a:rPr lang="en-US" sz="7408"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3.1.2. Managing the business: decision-making</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3.1.3. Growing the business: knowledge management, R&amp;D, and social business</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65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l="44177"/>
          <a:stretch>
            <a:fillRect/>
          </a:stretch>
        </p:blipFill>
        <p:spPr bwMode="auto">
          <a:xfrm>
            <a:off x="2455333" y="571796"/>
            <a:ext cx="6180667" cy="5334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idx="4294967295"/>
          </p:nvPr>
        </p:nvSpPr>
        <p:spPr>
          <a:xfrm>
            <a:off x="0" y="-388056"/>
            <a:ext cx="9144000" cy="1227667"/>
          </a:xfrm>
        </p:spPr>
        <p:txBody>
          <a:bodyPr/>
          <a:lstStyle/>
          <a:p>
            <a:r>
              <a:rPr lang="en-US" altLang="en-US" dirty="0"/>
              <a:t>Types of Decisions You Face</a:t>
            </a:r>
          </a:p>
        </p:txBody>
      </p:sp>
      <p:sp>
        <p:nvSpPr>
          <p:cNvPr id="2" name="Oval 1"/>
          <p:cNvSpPr/>
          <p:nvPr/>
        </p:nvSpPr>
        <p:spPr>
          <a:xfrm>
            <a:off x="2794000" y="3365500"/>
            <a:ext cx="2624667" cy="2540589"/>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FF0000"/>
                </a:solidFill>
              </a:rPr>
              <a:t>Analytics can help solve big, complex problems and questions</a:t>
            </a:r>
          </a:p>
        </p:txBody>
      </p:sp>
      <p:sp>
        <p:nvSpPr>
          <p:cNvPr id="5" name="Oval 4"/>
          <p:cNvSpPr/>
          <p:nvPr/>
        </p:nvSpPr>
        <p:spPr>
          <a:xfrm>
            <a:off x="5672667" y="571796"/>
            <a:ext cx="2624667" cy="2540589"/>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FF0000"/>
                </a:solidFill>
              </a:rPr>
              <a:t>Daily &amp; Weekly</a:t>
            </a:r>
          </a:p>
          <a:p>
            <a:pPr algn="ctr"/>
            <a:r>
              <a:rPr lang="en-US" sz="2000" dirty="0">
                <a:solidFill>
                  <a:srgbClr val="FF0000"/>
                </a:solidFill>
              </a:rPr>
              <a:t>regimented tasks</a:t>
            </a:r>
          </a:p>
        </p:txBody>
      </p:sp>
    </p:spTree>
    <p:extLst>
      <p:ext uri="{BB962C8B-B14F-4D97-AF65-F5344CB8AC3E}">
        <p14:creationId xmlns:p14="http://schemas.microsoft.com/office/powerpoint/2010/main" val="4101146943"/>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333" y="-317500"/>
            <a:ext cx="6350000" cy="6350000"/>
          </a:xfrm>
          <a:prstGeom prst="rect">
            <a:avLst/>
          </a:prstGeom>
        </p:spPr>
      </p:pic>
      <p:sp>
        <p:nvSpPr>
          <p:cNvPr id="5" name="TextBox 4"/>
          <p:cNvSpPr txBox="1"/>
          <p:nvPr/>
        </p:nvSpPr>
        <p:spPr>
          <a:xfrm>
            <a:off x="254000" y="1485900"/>
            <a:ext cx="4368799" cy="1460143"/>
          </a:xfrm>
          <a:prstGeom prst="rect">
            <a:avLst/>
          </a:prstGeom>
          <a:noFill/>
        </p:spPr>
        <p:txBody>
          <a:bodyPr wrap="square" rtlCol="0">
            <a:spAutoFit/>
          </a:bodyPr>
          <a:lstStyle/>
          <a:p>
            <a:r>
              <a:rPr lang="en-US" sz="4444" dirty="0"/>
              <a:t>What is </a:t>
            </a:r>
          </a:p>
          <a:p>
            <a:r>
              <a:rPr lang="en-US" sz="4444" dirty="0"/>
              <a:t>Data Analytics?</a:t>
            </a:r>
          </a:p>
        </p:txBody>
      </p:sp>
    </p:spTree>
    <p:extLst>
      <p:ext uri="{BB962C8B-B14F-4D97-AF65-F5344CB8AC3E}">
        <p14:creationId xmlns:p14="http://schemas.microsoft.com/office/powerpoint/2010/main" val="5582791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418167"/>
            <a:ext cx="9144000" cy="4190707"/>
          </a:xfrm>
        </p:spPr>
        <p:txBody>
          <a:bodyPr>
            <a:normAutofit/>
          </a:bodyPr>
          <a:lstStyle/>
          <a:p>
            <a:pPr marL="0" indent="0">
              <a:buNone/>
            </a:pPr>
            <a:r>
              <a:rPr lang="en-US" sz="4000" dirty="0"/>
              <a:t>…Analytics is the process of making sense of large data sets and unlocking patterns, often using data visualization, to enable better decision making. </a:t>
            </a:r>
          </a:p>
        </p:txBody>
      </p:sp>
    </p:spTree>
    <p:extLst>
      <p:ext uri="{BB962C8B-B14F-4D97-AF65-F5344CB8AC3E}">
        <p14:creationId xmlns:p14="http://schemas.microsoft.com/office/powerpoint/2010/main" val="4183742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with all this Data?</a:t>
            </a:r>
          </a:p>
        </p:txBody>
      </p:sp>
      <p:graphicFrame>
        <p:nvGraphicFramePr>
          <p:cNvPr id="4" name="Content Placeholder 3"/>
          <p:cNvGraphicFramePr>
            <a:graphicFrameLocks noGrp="1"/>
          </p:cNvGraphicFramePr>
          <p:nvPr>
            <p:ph idx="1"/>
            <p:extLst/>
          </p:nvPr>
        </p:nvGraphicFramePr>
        <p:xfrm>
          <a:off x="1608667" y="995128"/>
          <a:ext cx="6942667" cy="1896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608667" y="3026834"/>
            <a:ext cx="6942667" cy="1015663"/>
          </a:xfrm>
          <a:prstGeom prst="rect">
            <a:avLst/>
          </a:prstGeom>
        </p:spPr>
        <p:txBody>
          <a:bodyPr wrap="square">
            <a:spAutoFit/>
          </a:bodyPr>
          <a:lstStyle/>
          <a:p>
            <a:r>
              <a:rPr lang="en-US" sz="2000" b="1" dirty="0">
                <a:solidFill>
                  <a:srgbClr val="FF0000"/>
                </a:solidFill>
                <a:latin typeface="arial" panose="020B0604020202020204" pitchFamily="34" charset="0"/>
              </a:rPr>
              <a:t>Data analytics</a:t>
            </a:r>
            <a:r>
              <a:rPr lang="en-US" sz="2000" dirty="0">
                <a:solidFill>
                  <a:srgbClr val="FF0000"/>
                </a:solidFill>
                <a:latin typeface="arial" panose="020B0604020202020204" pitchFamily="34" charset="0"/>
              </a:rPr>
              <a:t> </a:t>
            </a:r>
            <a:r>
              <a:rPr lang="en-US" sz="2000" dirty="0">
                <a:solidFill>
                  <a:schemeClr val="bg1"/>
                </a:solidFill>
                <a:latin typeface="arial" panose="020B0604020202020204" pitchFamily="34" charset="0"/>
              </a:rPr>
              <a:t>is the art and science of examining raw data for the purpose of </a:t>
            </a:r>
            <a:r>
              <a:rPr lang="en-US" sz="2000" dirty="0">
                <a:solidFill>
                  <a:srgbClr val="FF0000"/>
                </a:solidFill>
                <a:latin typeface="arial" panose="020B0604020202020204" pitchFamily="34" charset="0"/>
              </a:rPr>
              <a:t>gaining insight </a:t>
            </a:r>
            <a:r>
              <a:rPr lang="en-US" sz="2000" dirty="0">
                <a:solidFill>
                  <a:schemeClr val="bg1"/>
                </a:solidFill>
                <a:latin typeface="arial" panose="020B0604020202020204" pitchFamily="34" charset="0"/>
              </a:rPr>
              <a:t>and drawing actionable conclusions about business problems (Alalouf).</a:t>
            </a:r>
          </a:p>
        </p:txBody>
      </p:sp>
      <p:sp>
        <p:nvSpPr>
          <p:cNvPr id="6" name="Rectangle 5"/>
          <p:cNvSpPr/>
          <p:nvPr/>
        </p:nvSpPr>
        <p:spPr>
          <a:xfrm>
            <a:off x="1619251" y="4188085"/>
            <a:ext cx="6932083" cy="1323439"/>
          </a:xfrm>
          <a:prstGeom prst="rect">
            <a:avLst/>
          </a:prstGeom>
        </p:spPr>
        <p:txBody>
          <a:bodyPr wrap="square">
            <a:spAutoFit/>
          </a:bodyPr>
          <a:lstStyle/>
          <a:p>
            <a:r>
              <a:rPr lang="en-US" sz="2000" b="1" dirty="0">
                <a:solidFill>
                  <a:srgbClr val="FF0000"/>
                </a:solidFill>
                <a:latin typeface="arial" panose="020B0604020202020204" pitchFamily="34" charset="0"/>
              </a:rPr>
              <a:t>Big</a:t>
            </a:r>
            <a:r>
              <a:rPr lang="en-US" sz="2000" dirty="0">
                <a:solidFill>
                  <a:srgbClr val="FF0000"/>
                </a:solidFill>
                <a:latin typeface="arial" panose="020B0604020202020204" pitchFamily="34" charset="0"/>
              </a:rPr>
              <a:t> </a:t>
            </a:r>
            <a:r>
              <a:rPr lang="en-US" sz="2000" b="1" dirty="0">
                <a:solidFill>
                  <a:srgbClr val="FF0000"/>
                </a:solidFill>
                <a:latin typeface="arial" panose="020B0604020202020204" pitchFamily="34" charset="0"/>
              </a:rPr>
              <a:t>data analytics</a:t>
            </a:r>
            <a:r>
              <a:rPr lang="en-US" sz="2000" dirty="0">
                <a:solidFill>
                  <a:schemeClr val="tx2">
                    <a:lumMod val="50000"/>
                  </a:schemeClr>
                </a:solidFill>
                <a:latin typeface="arial" panose="020B0604020202020204" pitchFamily="34" charset="0"/>
              </a:rPr>
              <a:t> is the process of examining big data to uncover hidden patterns, unknown correlations and other useful information that can be used to make better decisions (</a:t>
            </a:r>
            <a:r>
              <a:rPr lang="en-US" sz="2000" dirty="0">
                <a:solidFill>
                  <a:schemeClr val="tx2">
                    <a:lumMod val="50000"/>
                  </a:schemeClr>
                </a:solidFill>
                <a:latin typeface="arial" panose="020B0604020202020204" pitchFamily="34" charset="0"/>
                <a:hlinkClick r:id="rId8"/>
              </a:rPr>
              <a:t>SAS</a:t>
            </a:r>
            <a:r>
              <a:rPr lang="en-US" sz="2000" dirty="0">
                <a:solidFill>
                  <a:schemeClr val="tx2">
                    <a:lumMod val="50000"/>
                  </a:schemeClr>
                </a:solidFill>
                <a:latin typeface="arial" panose="020B0604020202020204" pitchFamily="34" charset="0"/>
              </a:rPr>
              <a:t>).</a:t>
            </a:r>
            <a:endParaRPr lang="en-US" sz="2000" dirty="0">
              <a:solidFill>
                <a:schemeClr val="tx2">
                  <a:lumMod val="50000"/>
                </a:schemeClr>
              </a:solidFill>
            </a:endParaRPr>
          </a:p>
        </p:txBody>
      </p:sp>
    </p:spTree>
    <p:extLst>
      <p:ext uri="{BB962C8B-B14F-4D97-AF65-F5344CB8AC3E}">
        <p14:creationId xmlns:p14="http://schemas.microsoft.com/office/powerpoint/2010/main" val="94941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Analytics</a:t>
            </a:r>
          </a:p>
        </p:txBody>
      </p:sp>
      <p:sp>
        <p:nvSpPr>
          <p:cNvPr id="3" name="Content Placeholder 2"/>
          <p:cNvSpPr>
            <a:spLocks noGrp="1"/>
          </p:cNvSpPr>
          <p:nvPr>
            <p:ph idx="1"/>
          </p:nvPr>
        </p:nvSpPr>
        <p:spPr>
          <a:xfrm>
            <a:off x="431800" y="1342532"/>
            <a:ext cx="6096000" cy="4148667"/>
          </a:xfrm>
          <a:effectLst/>
        </p:spPr>
        <p:txBody>
          <a:bodyPr numCol="2">
            <a:normAutofit/>
          </a:bodyPr>
          <a:lstStyle/>
          <a:p>
            <a:r>
              <a:rPr lang="en-US" sz="2800" dirty="0"/>
              <a:t> Descriptive Analytics</a:t>
            </a:r>
          </a:p>
          <a:p>
            <a:pPr lvl="1"/>
            <a:r>
              <a:rPr lang="en-US" sz="2000" dirty="0"/>
              <a:t> Track consumer behavior</a:t>
            </a:r>
          </a:p>
          <a:p>
            <a:pPr lvl="1"/>
            <a:r>
              <a:rPr lang="en-US" sz="2000" dirty="0"/>
              <a:t> How do users interface with a web site?</a:t>
            </a:r>
          </a:p>
          <a:p>
            <a:pPr lvl="1"/>
            <a:r>
              <a:rPr lang="en-US" sz="2000" dirty="0"/>
              <a:t> Describes what </a:t>
            </a:r>
            <a:r>
              <a:rPr lang="en-US" sz="2000" b="1" i="1" dirty="0">
                <a:solidFill>
                  <a:srgbClr val="FF0000"/>
                </a:solidFill>
              </a:rPr>
              <a:t>is</a:t>
            </a:r>
            <a:r>
              <a:rPr lang="en-US" sz="2000" dirty="0"/>
              <a:t> happening</a:t>
            </a:r>
          </a:p>
        </p:txBody>
      </p:sp>
      <p:sp>
        <p:nvSpPr>
          <p:cNvPr id="4" name="Content Placeholder 2"/>
          <p:cNvSpPr txBox="1">
            <a:spLocks/>
          </p:cNvSpPr>
          <p:nvPr/>
        </p:nvSpPr>
        <p:spPr>
          <a:xfrm>
            <a:off x="5537200" y="1342532"/>
            <a:ext cx="5867400" cy="4148667"/>
          </a:xfrm>
          <a:prstGeom prst="rect">
            <a:avLst/>
          </a:prstGeom>
          <a:effectLst/>
        </p:spPr>
        <p:txBody>
          <a:bodyPr vert="horz" lIns="91440" tIns="45720" rIns="91440" bIns="45720" numCol="2" rtlCol="0" anchor="t">
            <a:normAutofit/>
          </a:bodyPr>
          <a:lstStyle>
            <a:lvl1pPr marL="168732" indent="-150574" algn="l" defTabSz="224974" rtl="0" eaLnBrk="1" latinLnBrk="0" hangingPunct="1">
              <a:spcBef>
                <a:spcPct val="20000"/>
              </a:spcBef>
              <a:spcAft>
                <a:spcPts val="296"/>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54291" indent="-132860" algn="l" defTabSz="224974" rtl="0" eaLnBrk="1" latinLnBrk="0" hangingPunct="1">
              <a:spcBef>
                <a:spcPct val="20000"/>
              </a:spcBef>
              <a:spcAft>
                <a:spcPts val="296"/>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04864" indent="-106287" algn="l" defTabSz="224974" rtl="0" eaLnBrk="1" latinLnBrk="0" hangingPunct="1">
              <a:spcBef>
                <a:spcPct val="20000"/>
              </a:spcBef>
              <a:spcAft>
                <a:spcPts val="296"/>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682009"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823726"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991326"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81855"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72383"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528469"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sz="2800" dirty="0"/>
              <a:t> Predictive Analytics</a:t>
            </a:r>
          </a:p>
          <a:p>
            <a:pPr lvl="1"/>
            <a:r>
              <a:rPr lang="en-US" sz="2000" dirty="0"/>
              <a:t> What </a:t>
            </a:r>
            <a:r>
              <a:rPr lang="en-US" sz="2000" b="1" i="1" dirty="0">
                <a:solidFill>
                  <a:srgbClr val="FF0000"/>
                </a:solidFill>
              </a:rPr>
              <a:t>will</a:t>
            </a:r>
            <a:r>
              <a:rPr lang="en-US" sz="2000" b="1" dirty="0">
                <a:solidFill>
                  <a:srgbClr val="FF0000"/>
                </a:solidFill>
              </a:rPr>
              <a:t> </a:t>
            </a:r>
            <a:r>
              <a:rPr lang="en-US" sz="2000" dirty="0"/>
              <a:t>consumers buy? (Better yet, what do they want, but don’t know they want yet?)</a:t>
            </a:r>
          </a:p>
          <a:p>
            <a:pPr lvl="1"/>
            <a:r>
              <a:rPr lang="en-US" sz="2000" dirty="0"/>
              <a:t> When will demand surge?</a:t>
            </a:r>
          </a:p>
          <a:p>
            <a:pPr lvl="1"/>
            <a:endParaRPr lang="en-US" sz="2000" dirty="0"/>
          </a:p>
        </p:txBody>
      </p:sp>
    </p:spTree>
    <p:extLst>
      <p:ext uri="{BB962C8B-B14F-4D97-AF65-F5344CB8AC3E}">
        <p14:creationId xmlns:p14="http://schemas.microsoft.com/office/powerpoint/2010/main" val="200707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about Data?</a:t>
            </a:r>
          </a:p>
        </p:txBody>
      </p:sp>
      <p:pic>
        <p:nvPicPr>
          <p:cNvPr id="3" name="Picture 2"/>
          <p:cNvPicPr>
            <a:picLocks noChangeAspect="1"/>
          </p:cNvPicPr>
          <p:nvPr/>
        </p:nvPicPr>
        <p:blipFill rotWithShape="1">
          <a:blip r:embed="rId3"/>
          <a:srcRect l="56884" t="43524" r="31741" b="28244"/>
          <a:stretch/>
        </p:blipFill>
        <p:spPr>
          <a:xfrm>
            <a:off x="3251200" y="1638300"/>
            <a:ext cx="3602180" cy="304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10860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6592" t="42668" r="11591" b="17333"/>
          <a:stretch/>
        </p:blipFill>
        <p:spPr>
          <a:xfrm>
            <a:off x="431800" y="912354"/>
            <a:ext cx="9423397" cy="403859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6651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Analytics</a:t>
            </a:r>
          </a:p>
        </p:txBody>
      </p:sp>
      <p:sp>
        <p:nvSpPr>
          <p:cNvPr id="3" name="Content Placeholder 2"/>
          <p:cNvSpPr>
            <a:spLocks noGrp="1"/>
          </p:cNvSpPr>
          <p:nvPr>
            <p:ph idx="1"/>
          </p:nvPr>
        </p:nvSpPr>
        <p:spPr>
          <a:xfrm>
            <a:off x="761495" y="1443709"/>
            <a:ext cx="8628136" cy="4080791"/>
          </a:xfrm>
          <a:effectLst/>
        </p:spPr>
        <p:txBody>
          <a:bodyPr>
            <a:normAutofit/>
          </a:bodyPr>
          <a:lstStyle/>
          <a:p>
            <a:r>
              <a:rPr lang="en-US" dirty="0"/>
              <a:t> Tracks web site metadata &amp; user engagement</a:t>
            </a:r>
          </a:p>
          <a:p>
            <a:r>
              <a:rPr lang="en-US" dirty="0"/>
              <a:t> # of sessions</a:t>
            </a:r>
          </a:p>
          <a:p>
            <a:r>
              <a:rPr lang="en-US" dirty="0"/>
              <a:t> Average session duration</a:t>
            </a:r>
          </a:p>
          <a:p>
            <a:r>
              <a:rPr lang="en-US" dirty="0"/>
              <a:t> Number of pages visited and duration at each</a:t>
            </a:r>
          </a:p>
          <a:p>
            <a:r>
              <a:rPr lang="en-US" dirty="0"/>
              <a:t> Bounce rate</a:t>
            </a:r>
          </a:p>
          <a:p>
            <a:r>
              <a:rPr lang="en-US" b="1" dirty="0"/>
              <a:t> </a:t>
            </a:r>
            <a:r>
              <a:rPr lang="en-US" b="1" dirty="0">
                <a:solidFill>
                  <a:srgbClr val="FF0000"/>
                </a:solidFill>
              </a:rPr>
              <a:t>Conversion</a:t>
            </a:r>
          </a:p>
          <a:p>
            <a:endParaRPr lang="en-US" b="1" dirty="0">
              <a:solidFill>
                <a:srgbClr val="FF0000"/>
              </a:solidFill>
            </a:endParaRPr>
          </a:p>
          <a:p>
            <a:pPr marL="18158" indent="0">
              <a:buNone/>
            </a:pPr>
            <a:r>
              <a:rPr lang="en-US" b="1" dirty="0">
                <a:solidFill>
                  <a:srgbClr val="FF0000"/>
                </a:solidFill>
              </a:rPr>
              <a:t>Learn IT #5!!!</a:t>
            </a:r>
          </a:p>
          <a:p>
            <a:pPr marL="18158" indent="0">
              <a:buNone/>
            </a:pPr>
            <a:endParaRPr lang="en-US" b="1" dirty="0">
              <a:solidFill>
                <a:srgbClr val="FF0000"/>
              </a:solidFill>
            </a:endParaRPr>
          </a:p>
        </p:txBody>
      </p:sp>
    </p:spTree>
    <p:extLst>
      <p:ext uri="{BB962C8B-B14F-4D97-AF65-F5344CB8AC3E}">
        <p14:creationId xmlns:p14="http://schemas.microsoft.com/office/powerpoint/2010/main" val="29616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381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How </a:t>
            </a:r>
            <a:r>
              <a:rPr lang="en-US" sz="3600" dirty="0">
                <a:solidFill>
                  <a:srgbClr val="FF0000"/>
                </a:solidFill>
                <a:hlinkClick r:id="rId3"/>
              </a:rPr>
              <a:t>NBA Player Analytics Opened Up A Whole New Business for SAP</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20193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This article describes </a:t>
            </a:r>
            <a:r>
              <a:rPr lang="en-US" sz="2250" b="1" dirty="0">
                <a:solidFill>
                  <a:schemeClr val="bg1"/>
                </a:solidFill>
                <a:effectLst>
                  <a:outerShdw blurRad="38100" dist="38100" dir="2700000" algn="tl">
                    <a:srgbClr val="000000">
                      <a:alpha val="43137"/>
                    </a:srgbClr>
                  </a:outerShdw>
                </a:effectLst>
              </a:rPr>
              <a:t>how data analytics has impacted the NBA </a:t>
            </a:r>
            <a:r>
              <a:rPr lang="en-US" sz="2250" dirty="0">
                <a:solidFill>
                  <a:schemeClr val="bg1"/>
                </a:solidFill>
                <a:effectLst>
                  <a:outerShdw blurRad="38100" dist="38100" dir="2700000" algn="tl">
                    <a:srgbClr val="000000">
                      <a:alpha val="43137"/>
                    </a:srgbClr>
                  </a:outerShdw>
                </a:effectLst>
              </a:rPr>
              <a:t>in ways that nobody would have envisioned a decade ago. </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848100"/>
            <a:ext cx="8027831" cy="2169825"/>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The business world has now gotten religion over data analytics.  </a:t>
            </a:r>
            <a:r>
              <a:rPr lang="en-US" sz="2250" b="1" dirty="0">
                <a:solidFill>
                  <a:schemeClr val="bg1"/>
                </a:solidFill>
                <a:effectLst>
                  <a:outerShdw blurRad="38100" dist="38100" dir="2700000" algn="tl">
                    <a:srgbClr val="000000">
                      <a:alpha val="43137"/>
                    </a:srgbClr>
                  </a:outerShdw>
                </a:effectLst>
              </a:rPr>
              <a:t>It has many, many applications in many, many fields</a:t>
            </a:r>
            <a:r>
              <a:rPr lang="en-US" sz="2250" dirty="0">
                <a:solidFill>
                  <a:schemeClr val="bg1"/>
                </a:solidFill>
                <a:effectLst>
                  <a:outerShdw blurRad="38100" dist="38100" dir="2700000" algn="tl">
                    <a:srgbClr val="000000">
                      <a:alpha val="43137"/>
                    </a:srgbClr>
                  </a:outerShdw>
                </a:effectLst>
              </a:rPr>
              <a:t>.  If you haven’t figured out how to leverage it in your business but your competitors have, you may find yourself at a serious competitive disadvantage.  Don’t let that happen!</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094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1143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The Real Reason Organizations Resist Analytics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943100"/>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While data driven decision making sounds like it makes complete sense, </a:t>
            </a:r>
            <a:r>
              <a:rPr lang="en-US" sz="2250" b="1" dirty="0">
                <a:solidFill>
                  <a:schemeClr val="bg1"/>
                </a:solidFill>
                <a:effectLst>
                  <a:outerShdw blurRad="38100" dist="38100" dir="2700000" algn="tl">
                    <a:srgbClr val="000000">
                      <a:alpha val="43137"/>
                    </a:srgbClr>
                  </a:outerShdw>
                </a:effectLst>
              </a:rPr>
              <a:t>some organizations resist </a:t>
            </a:r>
            <a:r>
              <a:rPr lang="en-US" sz="2250" dirty="0">
                <a:solidFill>
                  <a:schemeClr val="bg1"/>
                </a:solidFill>
                <a:effectLst>
                  <a:outerShdw blurRad="38100" dist="38100" dir="2700000" algn="tl">
                    <a:srgbClr val="000000">
                      <a:alpha val="43137"/>
                    </a:srgbClr>
                  </a:outerShdw>
                </a:effectLst>
              </a:rPr>
              <a:t>because they don’t like what the data is telling them.</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811875"/>
            <a:ext cx="8027831" cy="2169825"/>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Data analytics exposes problems, not just opportunities and </a:t>
            </a:r>
            <a:r>
              <a:rPr lang="en-US" sz="2250" b="1" dirty="0">
                <a:solidFill>
                  <a:schemeClr val="bg1"/>
                </a:solidFill>
                <a:effectLst>
                  <a:outerShdw blurRad="38100" dist="38100" dir="2700000" algn="tl">
                    <a:srgbClr val="000000">
                      <a:alpha val="43137"/>
                    </a:srgbClr>
                  </a:outerShdw>
                </a:effectLst>
              </a:rPr>
              <a:t>people don’t like to be held accountable </a:t>
            </a:r>
            <a:r>
              <a:rPr lang="en-US" sz="2250" dirty="0">
                <a:solidFill>
                  <a:schemeClr val="bg1"/>
                </a:solidFill>
                <a:effectLst>
                  <a:outerShdw blurRad="38100" dist="38100" dir="2700000" algn="tl">
                    <a:srgbClr val="000000">
                      <a:alpha val="43137"/>
                    </a:srgbClr>
                  </a:outerShdw>
                </a:effectLst>
              </a:rPr>
              <a:t>for problems.  Leverage data, understand what it is telling you, fix your problems and move forward.  If you burry your head in the sand you will lose out to your competitors.  </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183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085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0356" y="1630574"/>
            <a:ext cx="5639289" cy="2453853"/>
          </a:xfrm>
          <a:prstGeom prst="rect">
            <a:avLst/>
          </a:prstGeom>
        </p:spPr>
      </p:pic>
      <p:sp>
        <p:nvSpPr>
          <p:cNvPr id="3" name="Title 1"/>
          <p:cNvSpPr>
            <a:spLocks noGrp="1"/>
          </p:cNvSpPr>
          <p:nvPr>
            <p:ph type="title"/>
          </p:nvPr>
        </p:nvSpPr>
        <p:spPr>
          <a:xfrm>
            <a:off x="965200" y="228865"/>
            <a:ext cx="8229600" cy="952500"/>
          </a:xfrm>
        </p:spPr>
        <p:txBody>
          <a:bodyPr/>
          <a:lstStyle/>
          <a:p>
            <a:r>
              <a:rPr lang="en-US" dirty="0"/>
              <a:t>Short Clip: Big Data Revolution</a:t>
            </a:r>
          </a:p>
        </p:txBody>
      </p:sp>
    </p:spTree>
    <p:extLst>
      <p:ext uri="{BB962C8B-B14F-4D97-AF65-F5344CB8AC3E}">
        <p14:creationId xmlns:p14="http://schemas.microsoft.com/office/powerpoint/2010/main" val="1149732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3/5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939" y="1638300"/>
            <a:ext cx="5413248" cy="3044952"/>
          </a:xfrm>
          <a:prstGeom prst="rect">
            <a:avLst/>
          </a:prstGeom>
        </p:spPr>
      </p:pic>
    </p:spTree>
    <p:extLst>
      <p:ext uri="{BB962C8B-B14F-4D97-AF65-F5344CB8AC3E}">
        <p14:creationId xmlns:p14="http://schemas.microsoft.com/office/powerpoint/2010/main" val="3693487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65200" y="114300"/>
            <a:ext cx="8229600" cy="952500"/>
          </a:xfrm>
        </p:spPr>
        <p:txBody>
          <a:bodyPr/>
          <a:lstStyle/>
          <a:p>
            <a:pPr>
              <a:defRPr/>
            </a:pPr>
            <a:r>
              <a:rPr lang="en-US" dirty="0"/>
              <a:t>Databases &amp; Data Warehouses</a:t>
            </a:r>
          </a:p>
        </p:txBody>
      </p:sp>
      <p:pic>
        <p:nvPicPr>
          <p:cNvPr id="24579" name="Picture 5" descr="haa5223x_03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700" y="1174486"/>
            <a:ext cx="6070600" cy="419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2260600" y="5031218"/>
            <a:ext cx="2590800" cy="42401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5" name="Oval 4"/>
          <p:cNvSpPr/>
          <p:nvPr/>
        </p:nvSpPr>
        <p:spPr>
          <a:xfrm>
            <a:off x="5340350" y="5028489"/>
            <a:ext cx="2286000" cy="424015"/>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726675155"/>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41750"/>
            <a:ext cx="10160000" cy="2201333"/>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 name="Title 1"/>
          <p:cNvSpPr>
            <a:spLocks noGrp="1"/>
          </p:cNvSpPr>
          <p:nvPr>
            <p:ph type="title"/>
          </p:nvPr>
        </p:nvSpPr>
        <p:spPr/>
        <p:txBody>
          <a:bodyPr/>
          <a:lstStyle/>
          <a:p>
            <a:r>
              <a:rPr lang="en-US" dirty="0"/>
              <a:t>OLTP</a:t>
            </a:r>
          </a:p>
        </p:txBody>
      </p:sp>
      <p:sp>
        <p:nvSpPr>
          <p:cNvPr id="3" name="Rectangle 2"/>
          <p:cNvSpPr/>
          <p:nvPr/>
        </p:nvSpPr>
        <p:spPr>
          <a:xfrm>
            <a:off x="2540000" y="1756833"/>
            <a:ext cx="5080000" cy="1631216"/>
          </a:xfrm>
          <a:prstGeom prst="rect">
            <a:avLst/>
          </a:prstGeom>
        </p:spPr>
        <p:txBody>
          <a:bodyPr>
            <a:spAutoFit/>
          </a:bodyPr>
          <a:lstStyle/>
          <a:p>
            <a:r>
              <a:rPr lang="en-US" sz="2000" dirty="0">
                <a:solidFill>
                  <a:srgbClr val="222222"/>
                </a:solidFill>
                <a:latin typeface="arial" panose="020B0604020202020204" pitchFamily="34" charset="0"/>
              </a:rPr>
              <a:t>Online transaction processing, or </a:t>
            </a:r>
            <a:r>
              <a:rPr lang="en-US" sz="2000" b="1" dirty="0">
                <a:solidFill>
                  <a:srgbClr val="222222"/>
                </a:solidFill>
                <a:latin typeface="arial" panose="020B0604020202020204" pitchFamily="34" charset="0"/>
              </a:rPr>
              <a:t>OLTP</a:t>
            </a:r>
            <a:r>
              <a:rPr lang="en-US" sz="2000" dirty="0">
                <a:solidFill>
                  <a:srgbClr val="222222"/>
                </a:solidFill>
                <a:latin typeface="arial" panose="020B0604020202020204" pitchFamily="34" charset="0"/>
              </a:rPr>
              <a:t>, is a class of information systems that facilitate and manage transaction-oriented applications, typically for data entry and retrieval transaction processing.</a:t>
            </a:r>
            <a:endParaRPr lang="en-US" sz="2000" dirty="0"/>
          </a:p>
        </p:txBody>
      </p:sp>
      <p:sp>
        <p:nvSpPr>
          <p:cNvPr id="7" name="Rectangle 6"/>
          <p:cNvSpPr/>
          <p:nvPr/>
        </p:nvSpPr>
        <p:spPr>
          <a:xfrm>
            <a:off x="761495" y="3858991"/>
            <a:ext cx="9144000" cy="1938992"/>
          </a:xfrm>
          <a:prstGeom prst="rect">
            <a:avLst/>
          </a:prstGeom>
        </p:spPr>
        <p:txBody>
          <a:bodyPr wrap="square">
            <a:spAutoFit/>
          </a:bodyPr>
          <a:lstStyle/>
          <a:p>
            <a:r>
              <a:rPr lang="en-US" sz="2000" dirty="0">
                <a:solidFill>
                  <a:schemeClr val="bg2">
                    <a:lumMod val="10000"/>
                    <a:lumOff val="90000"/>
                  </a:schemeClr>
                </a:solidFill>
                <a:latin typeface="Arial" panose="020B0604020202020204" pitchFamily="34" charset="0"/>
                <a:cs typeface="Arial" panose="020B0604020202020204" pitchFamily="34" charset="0"/>
              </a:rPr>
              <a:t>OLTP is characterized by a large number of short on-line transactions (INSERT, UPDATE, DELETE). The main emphasis for OLTP systems is put on very fast query processing, maintaining data integrity in multi-access environments and an effectiveness measured by number of transactions per second. In OLTP database there is detailed and current data, and schema used to store transactional databases is the entity model. </a:t>
            </a:r>
          </a:p>
        </p:txBody>
      </p:sp>
    </p:spTree>
    <p:extLst>
      <p:ext uri="{BB962C8B-B14F-4D97-AF65-F5344CB8AC3E}">
        <p14:creationId xmlns:p14="http://schemas.microsoft.com/office/powerpoint/2010/main" val="167963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OLAP</a:t>
            </a:r>
          </a:p>
        </p:txBody>
      </p:sp>
      <p:sp>
        <p:nvSpPr>
          <p:cNvPr id="3" name="Rectangle 2"/>
          <p:cNvSpPr/>
          <p:nvPr/>
        </p:nvSpPr>
        <p:spPr>
          <a:xfrm>
            <a:off x="1524000" y="1563555"/>
            <a:ext cx="6942667" cy="1631216"/>
          </a:xfrm>
          <a:prstGeom prst="rect">
            <a:avLst/>
          </a:prstGeom>
        </p:spPr>
        <p:txBody>
          <a:bodyPr wrap="square">
            <a:spAutoFit/>
          </a:bodyPr>
          <a:lstStyle/>
          <a:p>
            <a:r>
              <a:rPr lang="en-US" sz="2000" b="1" dirty="0">
                <a:solidFill>
                  <a:srgbClr val="222222"/>
                </a:solidFill>
                <a:latin typeface="arial" panose="020B0604020202020204" pitchFamily="34" charset="0"/>
              </a:rPr>
              <a:t>OLAP</a:t>
            </a:r>
            <a:r>
              <a:rPr lang="en-US" sz="2000" dirty="0">
                <a:solidFill>
                  <a:srgbClr val="222222"/>
                </a:solidFill>
                <a:latin typeface="arial" panose="020B0604020202020204" pitchFamily="34" charset="0"/>
              </a:rPr>
              <a:t> is an acronym for online analytical processing, which is a computer-based technique of analyzing data to look for insights. The term cube here refers to a multi-dimensional dataset, which is also sometimes called a hypercube if the number of dimensions is greater than 3.</a:t>
            </a:r>
            <a:endParaRPr lang="en-US" sz="2000" dirty="0"/>
          </a:p>
        </p:txBody>
      </p:sp>
      <p:sp>
        <p:nvSpPr>
          <p:cNvPr id="4" name="Rectangle 3"/>
          <p:cNvSpPr/>
          <p:nvPr/>
        </p:nvSpPr>
        <p:spPr>
          <a:xfrm>
            <a:off x="0" y="3841750"/>
            <a:ext cx="10160000" cy="2201333"/>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 name="Rectangle 4"/>
          <p:cNvSpPr/>
          <p:nvPr/>
        </p:nvSpPr>
        <p:spPr>
          <a:xfrm>
            <a:off x="423333" y="4083784"/>
            <a:ext cx="9144000" cy="1631216"/>
          </a:xfrm>
          <a:prstGeom prst="rect">
            <a:avLst/>
          </a:prstGeom>
        </p:spPr>
        <p:txBody>
          <a:bodyPr wrap="square">
            <a:spAutoFit/>
          </a:bodyPr>
          <a:lstStyle/>
          <a:p>
            <a:r>
              <a:rPr lang="en-US" sz="2000" dirty="0">
                <a:solidFill>
                  <a:schemeClr val="bg2">
                    <a:lumMod val="10000"/>
                    <a:lumOff val="90000"/>
                  </a:schemeClr>
                </a:solidFill>
                <a:latin typeface="Tahoma" panose="020B0604030504040204" pitchFamily="34" charset="0"/>
              </a:rPr>
              <a:t>OLAP is characterized by relatively low volume of transactions. Queries are often very complex and involve aggregations. For OLAP systems a response time is an effectiveness measure. OLAP applications are widely used by Data Mining techniques. In OLAP database there is aggregated, historical data, stored in multi-dimensional schemas. </a:t>
            </a:r>
            <a:endParaRPr lang="en-US" sz="2000" dirty="0">
              <a:solidFill>
                <a:schemeClr val="bg2">
                  <a:lumMod val="10000"/>
                  <a:lumOff val="90000"/>
                </a:schemeClr>
              </a:solidFill>
            </a:endParaRPr>
          </a:p>
        </p:txBody>
      </p:sp>
    </p:spTree>
    <p:extLst>
      <p:ext uri="{BB962C8B-B14F-4D97-AF65-F5344CB8AC3E}">
        <p14:creationId xmlns:p14="http://schemas.microsoft.com/office/powerpoint/2010/main" val="279835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333" y="825501"/>
            <a:ext cx="7872967" cy="3975792"/>
          </a:xfrm>
          <a:prstGeom prst="rect">
            <a:avLst/>
          </a:prstGeom>
        </p:spPr>
      </p:pic>
      <p:sp>
        <p:nvSpPr>
          <p:cNvPr id="6" name="Rectangle 5"/>
          <p:cNvSpPr/>
          <p:nvPr/>
        </p:nvSpPr>
        <p:spPr>
          <a:xfrm>
            <a:off x="-2" y="-57210"/>
            <a:ext cx="7196668" cy="400110"/>
          </a:xfrm>
          <a:prstGeom prst="rect">
            <a:avLst/>
          </a:prstGeom>
        </p:spPr>
        <p:txBody>
          <a:bodyPr wrap="square">
            <a:spAutoFit/>
          </a:bodyPr>
          <a:lstStyle/>
          <a:p>
            <a:r>
              <a:rPr lang="en-US" sz="2000" dirty="0"/>
              <a:t>Source: http://datawarehouse4u.info/OLTP-vs-OLAP.html</a:t>
            </a:r>
          </a:p>
        </p:txBody>
      </p:sp>
    </p:spTree>
    <p:extLst>
      <p:ext uri="{BB962C8B-B14F-4D97-AF65-F5344CB8AC3E}">
        <p14:creationId xmlns:p14="http://schemas.microsoft.com/office/powerpoint/2010/main" val="171324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4/5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939" y="1562100"/>
            <a:ext cx="5413248" cy="3044952"/>
          </a:xfrm>
          <a:prstGeom prst="rect">
            <a:avLst/>
          </a:prstGeom>
        </p:spPr>
      </p:pic>
    </p:spTree>
    <p:extLst>
      <p:ext uri="{BB962C8B-B14F-4D97-AF65-F5344CB8AC3E}">
        <p14:creationId xmlns:p14="http://schemas.microsoft.com/office/powerpoint/2010/main" val="1376399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693334" y="-390996"/>
            <a:ext cx="7789333" cy="1414051"/>
          </a:xfrm>
        </p:spPr>
        <p:txBody>
          <a:bodyPr/>
          <a:lstStyle/>
          <a:p>
            <a:pPr>
              <a:defRPr/>
            </a:pPr>
            <a:r>
              <a:rPr lang="en-US" dirty="0"/>
              <a:t>What Is a Hypercube?</a:t>
            </a:r>
          </a:p>
        </p:txBody>
      </p:sp>
      <p:pic>
        <p:nvPicPr>
          <p:cNvPr id="25603" name="Picture 7" descr="haa5223x_0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667" y="1023056"/>
            <a:ext cx="5268737" cy="473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8"/>
          <p:cNvSpPr txBox="1">
            <a:spLocks noChangeArrowheads="1"/>
          </p:cNvSpPr>
          <p:nvPr/>
        </p:nvSpPr>
        <p:spPr bwMode="auto">
          <a:xfrm>
            <a:off x="6858000" y="2095500"/>
            <a:ext cx="3136196" cy="214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9625"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defTabSz="809625" eaLnBrk="0" hangingPunct="0">
              <a:spcBef>
                <a:spcPct val="20000"/>
              </a:spcBef>
              <a:buClr>
                <a:schemeClr val="accent2"/>
              </a:buClr>
              <a:buSzPct val="70000"/>
              <a:buFont typeface="Wingdings" pitchFamily="2" charset="2"/>
              <a:buChar char=""/>
              <a:defRPr sz="2200">
                <a:solidFill>
                  <a:schemeClr val="tx1"/>
                </a:solidFill>
                <a:latin typeface="Georgia" pitchFamily="18" charset="0"/>
              </a:defRPr>
            </a:lvl2pPr>
            <a:lvl3pPr marL="1143000" indent="-228600" defTabSz="809625"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defTabSz="809625" eaLnBrk="0" hangingPunct="0">
              <a:spcBef>
                <a:spcPct val="20000"/>
              </a:spcBef>
              <a:buClr>
                <a:srgbClr val="8C7B70"/>
              </a:buClr>
              <a:buSzPct val="70000"/>
              <a:buFont typeface="Wingdings" pitchFamily="2" charset="2"/>
              <a:buChar char=""/>
              <a:defRPr sz="2000">
                <a:solidFill>
                  <a:schemeClr val="tx1"/>
                </a:solidFill>
                <a:latin typeface="Georgia" pitchFamily="18" charset="0"/>
              </a:defRPr>
            </a:lvl4pPr>
            <a:lvl5pPr marL="2057400" indent="-228600" defTabSz="809625" eaLnBrk="0" hangingPunct="0">
              <a:spcBef>
                <a:spcPct val="20000"/>
              </a:spcBef>
              <a:buClr>
                <a:srgbClr val="8FB08C"/>
              </a:buClr>
              <a:buChar char="•"/>
              <a:defRPr>
                <a:solidFill>
                  <a:schemeClr val="tx1"/>
                </a:solidFill>
                <a:latin typeface="Georgia" pitchFamily="18" charset="0"/>
              </a:defRPr>
            </a:lvl5pPr>
            <a:lvl6pPr marL="2514600" indent="-228600" defTabSz="809625"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defTabSz="809625"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defTabSz="809625"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defTabSz="809625"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50000"/>
              </a:spcBef>
              <a:buClrTx/>
              <a:buSzTx/>
              <a:buFontTx/>
              <a:buNone/>
            </a:pPr>
            <a:r>
              <a:rPr lang="en-US" altLang="en-US" sz="2222" dirty="0">
                <a:latin typeface="Arial" charset="0"/>
              </a:rPr>
              <a:t>Multi-dimensional “cubes” of information that summarize transactional data across a variety of dimensions.</a:t>
            </a:r>
          </a:p>
        </p:txBody>
      </p:sp>
    </p:spTree>
    <p:extLst>
      <p:ext uri="{BB962C8B-B14F-4D97-AF65-F5344CB8AC3E}">
        <p14:creationId xmlns:p14="http://schemas.microsoft.com/office/powerpoint/2010/main" val="2982842522"/>
      </p:ext>
    </p:extLst>
  </p:cSld>
  <p:clrMapOvr>
    <a:masterClrMapping/>
  </p:clrMapOvr>
  <p:transition spd="slow" advClick="0"/>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49175" y="266700"/>
            <a:ext cx="8628136" cy="808708"/>
          </a:xfrm>
        </p:spPr>
        <p:txBody>
          <a:bodyPr/>
          <a:lstStyle/>
          <a:p>
            <a:pPr>
              <a:defRPr/>
            </a:pPr>
            <a:r>
              <a:rPr lang="en-US" dirty="0"/>
              <a:t>Data Marts</a:t>
            </a:r>
          </a:p>
        </p:txBody>
      </p:sp>
      <p:pic>
        <p:nvPicPr>
          <p:cNvPr id="27651" name="Picture 7" descr="haa5223x_0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3" y="1075408"/>
            <a:ext cx="10024180" cy="43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040882"/>
      </p:ext>
    </p:extLst>
  </p:cSld>
  <p:clrMapOvr>
    <a:masterClrMapping/>
  </p:clrMapOvr>
  <p:transition spd="slow"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464536653"/>
              </p:ext>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61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81000"/>
            <a:ext cx="8458200" cy="952500"/>
          </a:xfrm>
        </p:spPr>
        <p:txBody>
          <a:bodyPr>
            <a:noAutofit/>
          </a:bodyPr>
          <a:lstStyle/>
          <a:p>
            <a:r>
              <a:rPr lang="en-US" sz="2800" dirty="0">
                <a:solidFill>
                  <a:srgbClr val="FF0000"/>
                </a:solidFill>
              </a:rPr>
              <a:t>Creating Systems for a Business</a:t>
            </a:r>
            <a:r>
              <a:rPr lang="en-US" sz="2800" dirty="0"/>
              <a:t/>
            </a:r>
            <a:br>
              <a:rPr lang="en-US" sz="2800" dirty="0"/>
            </a:br>
            <a:endParaRPr lang="en-US" sz="2800" dirty="0"/>
          </a:p>
        </p:txBody>
      </p:sp>
      <p:sp>
        <p:nvSpPr>
          <p:cNvPr id="3" name="Content Placeholder 2"/>
          <p:cNvSpPr>
            <a:spLocks noGrp="1"/>
          </p:cNvSpPr>
          <p:nvPr>
            <p:ph idx="1"/>
          </p:nvPr>
        </p:nvSpPr>
        <p:spPr>
          <a:xfrm>
            <a:off x="965200" y="1257300"/>
            <a:ext cx="8534400" cy="3847836"/>
          </a:xfrm>
        </p:spPr>
        <p:txBody>
          <a:bodyPr>
            <a:normAutofit/>
          </a:bodyPr>
          <a:lstStyle/>
          <a:p>
            <a:pPr marL="0" indent="0">
              <a:buNone/>
            </a:pPr>
            <a:r>
              <a:rPr lang="en-US" dirty="0">
                <a:solidFill>
                  <a:schemeClr val="bg2">
                    <a:lumMod val="10000"/>
                    <a:lumOff val="90000"/>
                  </a:schemeClr>
                </a:solidFill>
              </a:rPr>
              <a:t>3.1 Types of Systems in Organizations</a:t>
            </a:r>
          </a:p>
          <a:p>
            <a:pPr marL="0" indent="0">
              <a:buNone/>
            </a:pPr>
            <a:r>
              <a:rPr lang="en-US" dirty="0">
                <a:solidFill>
                  <a:schemeClr val="bg2">
                    <a:lumMod val="10000"/>
                    <a:lumOff val="90000"/>
                  </a:schemeClr>
                </a:solidFill>
              </a:rPr>
              <a:t>3.1.1 Enterprise Systems (ERP)</a:t>
            </a:r>
          </a:p>
          <a:p>
            <a:pPr marL="0" indent="0">
              <a:buNone/>
            </a:pPr>
            <a:r>
              <a:rPr lang="en-US" dirty="0"/>
              <a:t>3.1.2 Decision Support</a:t>
            </a:r>
          </a:p>
          <a:p>
            <a:pPr marL="0" indent="0">
              <a:buNone/>
            </a:pPr>
            <a:r>
              <a:rPr lang="en-US">
                <a:solidFill>
                  <a:schemeClr val="bg2">
                    <a:lumMod val="10000"/>
                    <a:lumOff val="90000"/>
                  </a:schemeClr>
                </a:solidFill>
              </a:rPr>
              <a:t>3.1.3 </a:t>
            </a:r>
            <a:r>
              <a:rPr lang="en-US" dirty="0">
                <a:solidFill>
                  <a:schemeClr val="bg2">
                    <a:lumMod val="10000"/>
                    <a:lumOff val="90000"/>
                  </a:schemeClr>
                </a:solidFill>
              </a:rPr>
              <a:t>Knowledge management, R&amp;D, and social business</a:t>
            </a:r>
          </a:p>
          <a:p>
            <a:pPr marL="0" indent="0">
              <a:buNone/>
            </a:pPr>
            <a:r>
              <a:rPr lang="en-US" dirty="0">
                <a:solidFill>
                  <a:schemeClr val="bg2">
                    <a:lumMod val="10000"/>
                    <a:lumOff val="90000"/>
                  </a:schemeClr>
                </a:solidFill>
              </a:rPr>
              <a:t>3.2 Systems Management</a:t>
            </a:r>
          </a:p>
          <a:p>
            <a:pPr marL="0" indent="0">
              <a:buNone/>
            </a:pPr>
            <a:r>
              <a:rPr lang="en-US" dirty="0">
                <a:solidFill>
                  <a:schemeClr val="bg2">
                    <a:lumMod val="10000"/>
                    <a:lumOff val="90000"/>
                  </a:schemeClr>
                </a:solidFill>
              </a:rPr>
              <a:t>3.3 Digital Business Innovation</a:t>
            </a:r>
          </a:p>
          <a:p>
            <a:pPr marL="0" indent="0">
              <a:buNone/>
            </a:pPr>
            <a:endParaRPr lang="en-US" dirty="0"/>
          </a:p>
        </p:txBody>
      </p:sp>
    </p:spTree>
    <p:extLst>
      <p:ext uri="{BB962C8B-B14F-4D97-AF65-F5344CB8AC3E}">
        <p14:creationId xmlns:p14="http://schemas.microsoft.com/office/powerpoint/2010/main" val="4080977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81000"/>
            <a:ext cx="8458200" cy="952500"/>
          </a:xfrm>
        </p:spPr>
        <p:txBody>
          <a:bodyPr>
            <a:noAutofit/>
          </a:bodyPr>
          <a:lstStyle/>
          <a:p>
            <a:r>
              <a:rPr lang="en-US" sz="2800" dirty="0">
                <a:solidFill>
                  <a:srgbClr val="FF0000"/>
                </a:solidFill>
              </a:rPr>
              <a:t>Creating Systems for a Business</a:t>
            </a:r>
            <a:r>
              <a:rPr lang="en-US" sz="2800" dirty="0"/>
              <a:t/>
            </a:r>
            <a:br>
              <a:rPr lang="en-US" sz="2800" dirty="0"/>
            </a:br>
            <a:endParaRPr lang="en-US" sz="2800" dirty="0"/>
          </a:p>
        </p:txBody>
      </p:sp>
      <p:sp>
        <p:nvSpPr>
          <p:cNvPr id="3" name="Content Placeholder 2"/>
          <p:cNvSpPr>
            <a:spLocks noGrp="1"/>
          </p:cNvSpPr>
          <p:nvPr>
            <p:ph idx="1"/>
          </p:nvPr>
        </p:nvSpPr>
        <p:spPr>
          <a:xfrm>
            <a:off x="965200" y="1257300"/>
            <a:ext cx="8534400" cy="3847836"/>
          </a:xfrm>
        </p:spPr>
        <p:txBody>
          <a:bodyPr>
            <a:normAutofit/>
          </a:bodyPr>
          <a:lstStyle/>
          <a:p>
            <a:pPr marL="0" indent="0">
              <a:buNone/>
            </a:pPr>
            <a:r>
              <a:rPr lang="en-US" dirty="0">
                <a:solidFill>
                  <a:schemeClr val="bg2">
                    <a:lumMod val="10000"/>
                    <a:lumOff val="90000"/>
                  </a:schemeClr>
                </a:solidFill>
              </a:rPr>
              <a:t>3.1 Types of Systems in Organizations</a:t>
            </a:r>
          </a:p>
          <a:p>
            <a:pPr marL="0" indent="0">
              <a:buNone/>
            </a:pPr>
            <a:r>
              <a:rPr lang="en-US" dirty="0">
                <a:solidFill>
                  <a:schemeClr val="bg2">
                    <a:lumMod val="10000"/>
                    <a:lumOff val="90000"/>
                  </a:schemeClr>
                </a:solidFill>
              </a:rPr>
              <a:t>3.1.1 Enterprise Systems (ERP)</a:t>
            </a:r>
          </a:p>
          <a:p>
            <a:pPr marL="0" indent="0">
              <a:buNone/>
            </a:pPr>
            <a:r>
              <a:rPr lang="en-US" dirty="0">
                <a:solidFill>
                  <a:schemeClr val="bg2">
                    <a:lumMod val="10000"/>
                    <a:lumOff val="90000"/>
                  </a:schemeClr>
                </a:solidFill>
              </a:rPr>
              <a:t>3.1.2 Decision Support</a:t>
            </a:r>
          </a:p>
          <a:p>
            <a:pPr marL="0" indent="0">
              <a:buNone/>
            </a:pPr>
            <a:r>
              <a:rPr lang="en-US" dirty="0"/>
              <a:t>3.1.3 Knowledge management, R&amp;D, and social business</a:t>
            </a:r>
          </a:p>
          <a:p>
            <a:pPr marL="0" indent="0">
              <a:buNone/>
            </a:pPr>
            <a:r>
              <a:rPr lang="en-US" dirty="0">
                <a:solidFill>
                  <a:schemeClr val="bg2">
                    <a:lumMod val="10000"/>
                    <a:lumOff val="90000"/>
                  </a:schemeClr>
                </a:solidFill>
              </a:rPr>
              <a:t>3.2 Systems Management</a:t>
            </a:r>
          </a:p>
          <a:p>
            <a:pPr marL="0" indent="0">
              <a:buNone/>
            </a:pPr>
            <a:r>
              <a:rPr lang="en-US" dirty="0">
                <a:solidFill>
                  <a:schemeClr val="bg2">
                    <a:lumMod val="10000"/>
                    <a:lumOff val="90000"/>
                  </a:schemeClr>
                </a:solidFill>
              </a:rPr>
              <a:t>3.3 Digital Business Innovation</a:t>
            </a:r>
          </a:p>
          <a:p>
            <a:pPr marL="0" indent="0">
              <a:buNone/>
            </a:pPr>
            <a:endParaRPr lang="en-US" dirty="0"/>
          </a:p>
        </p:txBody>
      </p:sp>
    </p:spTree>
    <p:extLst>
      <p:ext uri="{BB962C8B-B14F-4D97-AF65-F5344CB8AC3E}">
        <p14:creationId xmlns:p14="http://schemas.microsoft.com/office/powerpoint/2010/main" val="4111158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1143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What is KM? Knowledge Management Explained</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9431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This article explains </a:t>
            </a:r>
            <a:r>
              <a:rPr lang="en-US" sz="2250" b="1" dirty="0">
                <a:solidFill>
                  <a:schemeClr val="bg1"/>
                </a:solidFill>
                <a:effectLst>
                  <a:outerShdw blurRad="38100" dist="38100" dir="2700000" algn="tl">
                    <a:srgbClr val="000000">
                      <a:alpha val="43137"/>
                    </a:srgbClr>
                  </a:outerShdw>
                </a:effectLst>
              </a:rPr>
              <a:t>what knowledge management is </a:t>
            </a:r>
            <a:r>
              <a:rPr lang="en-US" sz="2250" dirty="0">
                <a:solidFill>
                  <a:schemeClr val="bg1"/>
                </a:solidFill>
                <a:effectLst>
                  <a:outerShdw blurRad="38100" dist="38100" dir="2700000" algn="tl">
                    <a:srgbClr val="000000">
                      <a:alpha val="43137"/>
                    </a:srgbClr>
                  </a:outerShdw>
                </a:effectLst>
              </a:rPr>
              <a:t>all about including the types of knowledge, constitutes knowledge management and the stages of development an organization goes through as they leverage this technology.</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771900"/>
            <a:ext cx="8027831" cy="2169825"/>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A lot of </a:t>
            </a:r>
            <a:r>
              <a:rPr lang="en-US" sz="2250" b="1" dirty="0">
                <a:solidFill>
                  <a:schemeClr val="bg1"/>
                </a:solidFill>
                <a:effectLst>
                  <a:outerShdw blurRad="38100" dist="38100" dir="2700000" algn="tl">
                    <a:srgbClr val="000000">
                      <a:alpha val="43137"/>
                    </a:srgbClr>
                  </a:outerShdw>
                </a:effectLst>
              </a:rPr>
              <a:t>CEOs are losing sleep </a:t>
            </a:r>
            <a:r>
              <a:rPr lang="en-US" sz="2250" dirty="0">
                <a:solidFill>
                  <a:schemeClr val="bg1"/>
                </a:solidFill>
                <a:effectLst>
                  <a:outerShdw blurRad="38100" dist="38100" dir="2700000" algn="tl">
                    <a:srgbClr val="000000">
                      <a:alpha val="43137"/>
                    </a:srgbClr>
                  </a:outerShdw>
                </a:effectLst>
              </a:rPr>
              <a:t>as the baby-boomers start to retire and knowledge, possibly the most precious asset of an organization, walks out of the office and onto the golf course.  Business professional need to understand these technologies and leverage them to limit the impact.</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651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5/5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939" y="1638300"/>
            <a:ext cx="5413248" cy="3044952"/>
          </a:xfrm>
          <a:prstGeom prst="rect">
            <a:avLst/>
          </a:prstGeom>
        </p:spPr>
      </p:pic>
    </p:spTree>
    <p:extLst>
      <p:ext uri="{BB962C8B-B14F-4D97-AF65-F5344CB8AC3E}">
        <p14:creationId xmlns:p14="http://schemas.microsoft.com/office/powerpoint/2010/main" val="3509789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6011418" y="-3280626"/>
            <a:ext cx="3640088" cy="13781397"/>
          </a:xfrm>
          <a:prstGeom prst="rect">
            <a:avLst/>
          </a:prstGeom>
          <a:noFill/>
          <a:ln w="9525">
            <a:noFill/>
            <a:miter lim="800000"/>
            <a:headEnd/>
            <a:tailEnd/>
          </a:ln>
        </p:spPr>
        <p:txBody>
          <a:bodyPr lIns="101594" tIns="50798" rIns="101594" bIns="50798">
            <a:prstTxWarp prst="textNoShape">
              <a:avLst/>
            </a:prstTxWarp>
            <a:spAutoFit/>
          </a:bodyPr>
          <a:lstStyle/>
          <a:p>
            <a:r>
              <a:rPr lang="en-US" sz="88888" dirty="0">
                <a:solidFill>
                  <a:srgbClr val="FF0000"/>
                </a:solidFill>
                <a:latin typeface="Helvetica" charset="0"/>
              </a:rPr>
              <a:t>?</a:t>
            </a:r>
          </a:p>
        </p:txBody>
      </p:sp>
      <p:sp>
        <p:nvSpPr>
          <p:cNvPr id="3" name="TextBox 2"/>
          <p:cNvSpPr txBox="1"/>
          <p:nvPr/>
        </p:nvSpPr>
        <p:spPr>
          <a:xfrm>
            <a:off x="338667" y="1943100"/>
            <a:ext cx="8720667" cy="1460143"/>
          </a:xfrm>
          <a:prstGeom prst="rect">
            <a:avLst/>
          </a:prstGeom>
          <a:noFill/>
        </p:spPr>
        <p:txBody>
          <a:bodyPr wrap="square" rtlCol="0">
            <a:spAutoFit/>
          </a:bodyPr>
          <a:lstStyle/>
          <a:p>
            <a:r>
              <a:rPr lang="en-US" sz="4444" dirty="0"/>
              <a:t>What is “Knowledge Management”?</a:t>
            </a:r>
          </a:p>
        </p:txBody>
      </p:sp>
      <p:sp>
        <p:nvSpPr>
          <p:cNvPr id="2" name="Rectangle 1"/>
          <p:cNvSpPr/>
          <p:nvPr/>
        </p:nvSpPr>
        <p:spPr>
          <a:xfrm>
            <a:off x="338667" y="3498507"/>
            <a:ext cx="5080000" cy="2246769"/>
          </a:xfrm>
          <a:prstGeom prst="rect">
            <a:avLst/>
          </a:prstGeom>
        </p:spPr>
        <p:txBody>
          <a:bodyPr>
            <a:spAutoFit/>
          </a:bodyPr>
          <a:lstStyle/>
          <a:p>
            <a:r>
              <a:rPr lang="en-US" sz="2000" b="1" dirty="0">
                <a:solidFill>
                  <a:srgbClr val="222222"/>
                </a:solidFill>
                <a:latin typeface="arial" panose="020B0604020202020204" pitchFamily="34" charset="0"/>
              </a:rPr>
              <a:t>Knowledge management</a:t>
            </a:r>
            <a:r>
              <a:rPr lang="en-US" sz="2000" dirty="0">
                <a:solidFill>
                  <a:srgbClr val="222222"/>
                </a:solidFill>
                <a:latin typeface="arial" panose="020B0604020202020204" pitchFamily="34" charset="0"/>
              </a:rPr>
              <a:t> (KM) is the process of capturing, developing, sharing, and effectively using organizational </a:t>
            </a:r>
            <a:r>
              <a:rPr lang="en-US" sz="2000" b="1" dirty="0">
                <a:solidFill>
                  <a:srgbClr val="222222"/>
                </a:solidFill>
                <a:latin typeface="arial" panose="020B0604020202020204" pitchFamily="34" charset="0"/>
              </a:rPr>
              <a:t>knowledge</a:t>
            </a:r>
            <a:r>
              <a:rPr lang="en-US" sz="2000" dirty="0">
                <a:solidFill>
                  <a:srgbClr val="222222"/>
                </a:solidFill>
                <a:latin typeface="arial" panose="020B0604020202020204" pitchFamily="34" charset="0"/>
              </a:rPr>
              <a:t>. It refers to a multi-disciplinary approach to achieving organizational objectives by making the best use of </a:t>
            </a:r>
            <a:r>
              <a:rPr lang="en-US" sz="2000" b="1" dirty="0">
                <a:solidFill>
                  <a:srgbClr val="222222"/>
                </a:solidFill>
                <a:latin typeface="arial" panose="020B0604020202020204" pitchFamily="34" charset="0"/>
              </a:rPr>
              <a:t>knowledge</a:t>
            </a:r>
            <a:r>
              <a:rPr lang="en-US" sz="2000" dirty="0">
                <a:solidFill>
                  <a:srgbClr val="222222"/>
                </a:solidFill>
                <a:latin typeface="arial" panose="020B0604020202020204" pitchFamily="34" charset="0"/>
              </a:rPr>
              <a:t>.</a:t>
            </a:r>
            <a:endParaRPr lang="en-US" sz="2000" dirty="0"/>
          </a:p>
        </p:txBody>
      </p:sp>
    </p:spTree>
    <p:extLst>
      <p:ext uri="{BB962C8B-B14F-4D97-AF65-F5344CB8AC3E}">
        <p14:creationId xmlns:p14="http://schemas.microsoft.com/office/powerpoint/2010/main" val="30529583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Question</a:t>
            </a:r>
          </a:p>
        </p:txBody>
      </p:sp>
      <p:sp>
        <p:nvSpPr>
          <p:cNvPr id="4" name="Content Placeholder 3"/>
          <p:cNvSpPr>
            <a:spLocks noGrp="1"/>
          </p:cNvSpPr>
          <p:nvPr>
            <p:ph idx="1"/>
          </p:nvPr>
        </p:nvSpPr>
        <p:spPr>
          <a:xfrm>
            <a:off x="254000" y="1446389"/>
            <a:ext cx="9652000" cy="3810000"/>
          </a:xfrm>
          <a:effectLst/>
        </p:spPr>
        <p:txBody>
          <a:bodyPr>
            <a:normAutofit/>
          </a:bodyPr>
          <a:lstStyle/>
          <a:p>
            <a:r>
              <a:rPr lang="en-US" altLang="en-US" dirty="0"/>
              <a:t> What is a “Baby Boomer” and how many of them are in the workforce today?</a:t>
            </a:r>
          </a:p>
          <a:p>
            <a:r>
              <a:rPr lang="en-US" altLang="en-US" dirty="0"/>
              <a:t> How many will be in the workforce 10 years from now?</a:t>
            </a:r>
          </a:p>
          <a:p>
            <a:r>
              <a:rPr lang="en-US" altLang="en-US" dirty="0"/>
              <a:t> What is “Tacit Knowledge”?</a:t>
            </a:r>
          </a:p>
          <a:p>
            <a:r>
              <a:rPr lang="en-US" altLang="en-US" dirty="0"/>
              <a:t> Why is this keeping CEOs awake at night?</a:t>
            </a:r>
          </a:p>
          <a:p>
            <a:r>
              <a:rPr lang="en-US" altLang="en-US" dirty="0"/>
              <a:t> Is there technology that we can use to help with this?</a:t>
            </a:r>
          </a:p>
        </p:txBody>
      </p:sp>
    </p:spTree>
    <p:extLst>
      <p:ext uri="{BB962C8B-B14F-4D97-AF65-F5344CB8AC3E}">
        <p14:creationId xmlns:p14="http://schemas.microsoft.com/office/powerpoint/2010/main" val="1126637835"/>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02167"/>
            <a:ext cx="8297333" cy="6223001"/>
          </a:xfrm>
          <a:prstGeom prst="rect">
            <a:avLst/>
          </a:prstGeom>
        </p:spPr>
      </p:pic>
    </p:spTree>
    <p:extLst>
      <p:ext uri="{BB962C8B-B14F-4D97-AF65-F5344CB8AC3E}">
        <p14:creationId xmlns:p14="http://schemas.microsoft.com/office/powerpoint/2010/main" val="3256582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600" y="38100"/>
            <a:ext cx="5080000" cy="5655732"/>
          </a:xfrm>
          <a:prstGeom prst="rect">
            <a:avLst/>
          </a:prstGeom>
        </p:spPr>
      </p:pic>
      <p:sp>
        <p:nvSpPr>
          <p:cNvPr id="3" name="TextBox 2"/>
          <p:cNvSpPr txBox="1"/>
          <p:nvPr/>
        </p:nvSpPr>
        <p:spPr>
          <a:xfrm>
            <a:off x="254001" y="232833"/>
            <a:ext cx="2032000" cy="1323439"/>
          </a:xfrm>
          <a:prstGeom prst="rect">
            <a:avLst/>
          </a:prstGeom>
          <a:noFill/>
        </p:spPr>
        <p:txBody>
          <a:bodyPr wrap="square" rtlCol="0">
            <a:spAutoFit/>
          </a:bodyPr>
          <a:lstStyle/>
          <a:p>
            <a:r>
              <a:rPr lang="en-US" sz="2000" dirty="0"/>
              <a:t>What are the benefits of Knowledge Management?</a:t>
            </a:r>
          </a:p>
        </p:txBody>
      </p:sp>
      <p:sp>
        <p:nvSpPr>
          <p:cNvPr id="4" name="TextBox 3"/>
          <p:cNvSpPr txBox="1"/>
          <p:nvPr/>
        </p:nvSpPr>
        <p:spPr>
          <a:xfrm>
            <a:off x="7958666" y="4152900"/>
            <a:ext cx="2201334" cy="1323439"/>
          </a:xfrm>
          <a:prstGeom prst="rect">
            <a:avLst/>
          </a:prstGeom>
          <a:noFill/>
        </p:spPr>
        <p:txBody>
          <a:bodyPr wrap="square" rtlCol="0">
            <a:spAutoFit/>
          </a:bodyPr>
          <a:lstStyle/>
          <a:p>
            <a:r>
              <a:rPr lang="en-US" sz="2000" dirty="0"/>
              <a:t>What are the challenges of Knowledge Management?</a:t>
            </a:r>
          </a:p>
        </p:txBody>
      </p:sp>
    </p:spTree>
    <p:extLst>
      <p:ext uri="{BB962C8B-B14F-4D97-AF65-F5344CB8AC3E}">
        <p14:creationId xmlns:p14="http://schemas.microsoft.com/office/powerpoint/2010/main" val="17323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736600" y="2667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7366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580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effectLst/>
        </p:spPr>
        <p:txBody>
          <a:bodyPr>
            <a:normAutofit/>
          </a:bodyPr>
          <a:lstStyle/>
          <a:p>
            <a:r>
              <a:rPr lang="en-US" sz="2000" dirty="0">
                <a:solidFill>
                  <a:schemeClr val="bg1"/>
                </a:solidFill>
              </a:rPr>
              <a:t> The Decision-Making Process</a:t>
            </a:r>
          </a:p>
          <a:p>
            <a:r>
              <a:rPr lang="en-US" sz="2000" dirty="0">
                <a:solidFill>
                  <a:schemeClr val="bg1"/>
                </a:solidFill>
              </a:rPr>
              <a:t> How NBA Player Analytics Opened up A Whole New Business for SAP</a:t>
            </a:r>
          </a:p>
          <a:p>
            <a:r>
              <a:rPr lang="en-US" sz="2000" dirty="0">
                <a:solidFill>
                  <a:schemeClr val="bg1"/>
                </a:solidFill>
              </a:rPr>
              <a:t> The Real Reason Organizations Resist Analytics</a:t>
            </a:r>
          </a:p>
          <a:p>
            <a:r>
              <a:rPr lang="en-US" sz="2000" dirty="0">
                <a:solidFill>
                  <a:schemeClr val="bg1"/>
                </a:solidFill>
              </a:rPr>
              <a:t> What is KM? Knowledge Management Explained</a:t>
            </a:r>
          </a:p>
        </p:txBody>
      </p:sp>
    </p:spTree>
    <p:extLst>
      <p:ext uri="{BB962C8B-B14F-4D97-AF65-F5344CB8AC3E}">
        <p14:creationId xmlns:p14="http://schemas.microsoft.com/office/powerpoint/2010/main" val="259423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1/5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939" y="1790700"/>
            <a:ext cx="5413248" cy="3044952"/>
          </a:xfrm>
          <a:prstGeom prst="rect">
            <a:avLst/>
          </a:prstGeom>
        </p:spPr>
      </p:pic>
    </p:spTree>
    <p:extLst>
      <p:ext uri="{BB962C8B-B14F-4D97-AF65-F5344CB8AC3E}">
        <p14:creationId xmlns:p14="http://schemas.microsoft.com/office/powerpoint/2010/main" val="312268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2/5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939" y="1714500"/>
            <a:ext cx="5413248" cy="3044952"/>
          </a:xfrm>
          <a:prstGeom prst="rect">
            <a:avLst/>
          </a:prstGeom>
        </p:spPr>
      </p:pic>
    </p:spTree>
    <p:extLst>
      <p:ext uri="{BB962C8B-B14F-4D97-AF65-F5344CB8AC3E}">
        <p14:creationId xmlns:p14="http://schemas.microsoft.com/office/powerpoint/2010/main" val="47203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The Decision Making Process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714500"/>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While we make decisions every day, the best decision makers follow </a:t>
            </a:r>
            <a:r>
              <a:rPr lang="en-US" sz="2250" b="1" dirty="0">
                <a:solidFill>
                  <a:schemeClr val="bg1"/>
                </a:solidFill>
                <a:effectLst>
                  <a:outerShdw blurRad="38100" dist="38100" dir="2700000" algn="tl">
                    <a:srgbClr val="000000">
                      <a:alpha val="43137"/>
                    </a:srgbClr>
                  </a:outerShdw>
                </a:effectLst>
              </a:rPr>
              <a:t>a repeatable process </a:t>
            </a:r>
            <a:r>
              <a:rPr lang="en-US" sz="2250" dirty="0">
                <a:solidFill>
                  <a:schemeClr val="bg1"/>
                </a:solidFill>
                <a:effectLst>
                  <a:outerShdw blurRad="38100" dist="38100" dir="2700000" algn="tl">
                    <a:srgbClr val="000000">
                      <a:alpha val="43137"/>
                    </a:srgbClr>
                  </a:outerShdw>
                </a:effectLst>
              </a:rPr>
              <a:t>(even if they don’t realize it) when making decisions.  This article describes this process.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619500"/>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Learn from the best when making decision.  </a:t>
            </a:r>
            <a:r>
              <a:rPr lang="en-US" sz="2250" b="1" dirty="0">
                <a:solidFill>
                  <a:schemeClr val="bg1"/>
                </a:solidFill>
                <a:effectLst>
                  <a:outerShdw blurRad="38100" dist="38100" dir="2700000" algn="tl">
                    <a:srgbClr val="000000">
                      <a:alpha val="43137"/>
                    </a:srgbClr>
                  </a:outerShdw>
                </a:effectLst>
              </a:rPr>
              <a:t>Tools like decision support systems</a:t>
            </a:r>
            <a:r>
              <a:rPr lang="en-US" sz="2250" dirty="0">
                <a:solidFill>
                  <a:schemeClr val="bg1"/>
                </a:solidFill>
                <a:effectLst>
                  <a:outerShdw blurRad="38100" dist="38100" dir="2700000" algn="tl">
                    <a:srgbClr val="000000">
                      <a:alpha val="43137"/>
                    </a:srgbClr>
                  </a:outerShdw>
                </a:effectLst>
              </a:rPr>
              <a:t>, if you know how to use them, </a:t>
            </a:r>
            <a:r>
              <a:rPr lang="en-US" sz="2250" b="1" dirty="0">
                <a:solidFill>
                  <a:schemeClr val="bg1"/>
                </a:solidFill>
                <a:effectLst>
                  <a:outerShdw blurRad="38100" dist="38100" dir="2700000" algn="tl">
                    <a:srgbClr val="000000">
                      <a:alpha val="43137"/>
                    </a:srgbClr>
                  </a:outerShdw>
                </a:effectLst>
              </a:rPr>
              <a:t>can be extremely valuable</a:t>
            </a:r>
            <a:r>
              <a:rPr lang="en-US" sz="2250" dirty="0">
                <a:solidFill>
                  <a:schemeClr val="bg1"/>
                </a:solidFill>
                <a:effectLst>
                  <a:outerShdw blurRad="38100" dist="38100" dir="2700000" algn="tl">
                    <a:srgbClr val="000000">
                      <a:alpha val="43137"/>
                    </a:srgbClr>
                  </a:outerShdw>
                </a:effectLst>
              </a:rPr>
              <a:t>.</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349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4667" y="3153833"/>
            <a:ext cx="184731" cy="400110"/>
          </a:xfrm>
          <a:prstGeom prst="rect">
            <a:avLst/>
          </a:prstGeom>
          <a:noFill/>
        </p:spPr>
        <p:txBody>
          <a:bodyPr wrap="none" rtlCol="0">
            <a:spAutoFit/>
          </a:bodyPr>
          <a:lstStyle/>
          <a:p>
            <a:endParaRPr lang="en-US" sz="2000" dirty="0"/>
          </a:p>
        </p:txBody>
      </p:sp>
      <p:graphicFrame>
        <p:nvGraphicFramePr>
          <p:cNvPr id="5" name="Diagram 4"/>
          <p:cNvGraphicFramePr/>
          <p:nvPr>
            <p:extLst/>
          </p:nvPr>
        </p:nvGraphicFramePr>
        <p:xfrm>
          <a:off x="508000" y="80774"/>
          <a:ext cx="7196667" cy="3471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nvPr>
        </p:nvGraphicFramePr>
        <p:xfrm>
          <a:off x="2823208" y="3628136"/>
          <a:ext cx="6900333" cy="18540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9" name="Group 8"/>
          <p:cNvGrpSpPr/>
          <p:nvPr/>
        </p:nvGrpSpPr>
        <p:grpSpPr>
          <a:xfrm>
            <a:off x="7298521" y="3412968"/>
            <a:ext cx="406146" cy="406146"/>
            <a:chOff x="5092674" y="2329091"/>
            <a:chExt cx="365531" cy="365531"/>
          </a:xfrm>
        </p:grpSpPr>
        <p:sp>
          <p:nvSpPr>
            <p:cNvPr id="10" name="Down Arrow 9"/>
            <p:cNvSpPr/>
            <p:nvPr/>
          </p:nvSpPr>
          <p:spPr>
            <a:xfrm>
              <a:off x="5092674" y="2329091"/>
              <a:ext cx="365531" cy="365531"/>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Down Arrow 4"/>
            <p:cNvSpPr/>
            <p:nvPr/>
          </p:nvSpPr>
          <p:spPr>
            <a:xfrm>
              <a:off x="5174918" y="2329091"/>
              <a:ext cx="201043" cy="2750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578" tIns="22578" rIns="22578" bIns="22578" numCol="1" spcCol="1270" anchor="ctr" anchorCtr="0">
              <a:noAutofit/>
            </a:bodyPr>
            <a:lstStyle/>
            <a:p>
              <a:pPr algn="ctr" defTabSz="790214">
                <a:lnSpc>
                  <a:spcPct val="90000"/>
                </a:lnSpc>
                <a:spcBef>
                  <a:spcPct val="0"/>
                </a:spcBef>
                <a:spcAft>
                  <a:spcPct val="35000"/>
                </a:spcAft>
              </a:pPr>
              <a:endParaRPr lang="en-US" sz="1778"/>
            </a:p>
          </p:txBody>
        </p:sp>
      </p:grpSp>
    </p:spTree>
    <p:extLst>
      <p:ext uri="{BB962C8B-B14F-4D97-AF65-F5344CB8AC3E}">
        <p14:creationId xmlns:p14="http://schemas.microsoft.com/office/powerpoint/2010/main" val="114539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
            <a:ext cx="9144000" cy="1058333"/>
          </a:xfrm>
        </p:spPr>
        <p:txBody>
          <a:bodyPr>
            <a:normAutofit/>
          </a:bodyPr>
          <a:lstStyle/>
          <a:p>
            <a:r>
              <a:rPr lang="en-US" dirty="0"/>
              <a:t>Structured and Unstructured Data</a:t>
            </a:r>
          </a:p>
        </p:txBody>
      </p:sp>
      <p:sp>
        <p:nvSpPr>
          <p:cNvPr id="3" name="Content Placeholder 2"/>
          <p:cNvSpPr>
            <a:spLocks noGrp="1"/>
          </p:cNvSpPr>
          <p:nvPr>
            <p:ph idx="1"/>
          </p:nvPr>
        </p:nvSpPr>
        <p:spPr>
          <a:xfrm>
            <a:off x="508000" y="1333500"/>
            <a:ext cx="4800600" cy="3200400"/>
          </a:xfrm>
          <a:effectLst/>
        </p:spPr>
        <p:txBody>
          <a:bodyPr numCol="2">
            <a:normAutofit/>
          </a:bodyPr>
          <a:lstStyle/>
          <a:p>
            <a:pPr marL="18158" indent="0">
              <a:buNone/>
            </a:pPr>
            <a:r>
              <a:rPr lang="en-US" sz="2800" b="1" u="sng" dirty="0"/>
              <a:t>Structured</a:t>
            </a:r>
          </a:p>
          <a:p>
            <a:pPr lvl="1"/>
            <a:r>
              <a:rPr lang="en-US" sz="1600" dirty="0"/>
              <a:t> Everything we have done in this course thus far</a:t>
            </a:r>
          </a:p>
          <a:p>
            <a:pPr lvl="1"/>
            <a:r>
              <a:rPr lang="en-US" sz="1600" dirty="0"/>
              <a:t> ERD, organizational databases, ERP</a:t>
            </a:r>
          </a:p>
          <a:p>
            <a:pPr lvl="1"/>
            <a:r>
              <a:rPr lang="en-US" sz="1600" dirty="0"/>
              <a:t> Clearly defined data entities, types, relationships, and hierarchies</a:t>
            </a:r>
          </a:p>
          <a:p>
            <a:pPr marL="18158" indent="0">
              <a:buNone/>
            </a:pPr>
            <a:endParaRPr lang="en-US" sz="1600" dirty="0"/>
          </a:p>
          <a:p>
            <a:endParaRPr lang="en-US" sz="1600" dirty="0"/>
          </a:p>
        </p:txBody>
      </p:sp>
      <p:sp>
        <p:nvSpPr>
          <p:cNvPr id="4" name="Content Placeholder 2"/>
          <p:cNvSpPr txBox="1">
            <a:spLocks/>
          </p:cNvSpPr>
          <p:nvPr/>
        </p:nvSpPr>
        <p:spPr>
          <a:xfrm>
            <a:off x="4851400" y="1333500"/>
            <a:ext cx="5105400" cy="3270474"/>
          </a:xfrm>
          <a:prstGeom prst="rect">
            <a:avLst/>
          </a:prstGeom>
          <a:effectLst/>
        </p:spPr>
        <p:txBody>
          <a:bodyPr vert="horz" lIns="91440" tIns="45720" rIns="91440" bIns="45720" numCol="2" rtlCol="0" anchor="t">
            <a:normAutofit/>
          </a:bodyPr>
          <a:lstStyle>
            <a:lvl1pPr marL="168732" indent="-150574" algn="l" defTabSz="224974" rtl="0" eaLnBrk="1" latinLnBrk="0" hangingPunct="1">
              <a:spcBef>
                <a:spcPct val="20000"/>
              </a:spcBef>
              <a:spcAft>
                <a:spcPts val="296"/>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54291" indent="-132860" algn="l" defTabSz="224974" rtl="0" eaLnBrk="1" latinLnBrk="0" hangingPunct="1">
              <a:spcBef>
                <a:spcPct val="20000"/>
              </a:spcBef>
              <a:spcAft>
                <a:spcPts val="296"/>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04864" indent="-106287" algn="l" defTabSz="224974" rtl="0" eaLnBrk="1" latinLnBrk="0" hangingPunct="1">
              <a:spcBef>
                <a:spcPct val="20000"/>
              </a:spcBef>
              <a:spcAft>
                <a:spcPts val="296"/>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682009"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823726"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991326"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81855"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72383"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528469"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8158" indent="0">
              <a:buNone/>
            </a:pPr>
            <a:r>
              <a:rPr lang="en-US" sz="2800" b="1" u="sng" dirty="0"/>
              <a:t>Unstructured</a:t>
            </a:r>
          </a:p>
          <a:p>
            <a:pPr lvl="1"/>
            <a:r>
              <a:rPr lang="en-US" sz="1600" dirty="0"/>
              <a:t> User generated data</a:t>
            </a:r>
          </a:p>
          <a:p>
            <a:pPr lvl="2">
              <a:buFont typeface="Wingdings" panose="05000000000000000000" pitchFamily="2" charset="2"/>
              <a:buChar char="ü"/>
            </a:pPr>
            <a:r>
              <a:rPr lang="en-US" sz="1200" dirty="0"/>
              <a:t> Email </a:t>
            </a:r>
          </a:p>
          <a:p>
            <a:pPr lvl="2">
              <a:buFont typeface="Wingdings" panose="05000000000000000000" pitchFamily="2" charset="2"/>
              <a:buChar char="ü"/>
            </a:pPr>
            <a:r>
              <a:rPr lang="en-US" sz="1200" dirty="0"/>
              <a:t> Facebook posts</a:t>
            </a:r>
          </a:p>
          <a:p>
            <a:pPr lvl="2">
              <a:buFont typeface="Wingdings" panose="05000000000000000000" pitchFamily="2" charset="2"/>
              <a:buChar char="ü"/>
            </a:pPr>
            <a:r>
              <a:rPr lang="en-US" sz="1200" dirty="0"/>
              <a:t> Tweets </a:t>
            </a:r>
          </a:p>
          <a:p>
            <a:pPr lvl="2">
              <a:buFont typeface="Wingdings" panose="05000000000000000000" pitchFamily="2" charset="2"/>
              <a:buChar char="ü"/>
            </a:pPr>
            <a:r>
              <a:rPr lang="en-US" sz="1200" dirty="0"/>
              <a:t> Comments on sites</a:t>
            </a:r>
          </a:p>
          <a:p>
            <a:pPr lvl="2">
              <a:buFont typeface="Wingdings" panose="05000000000000000000" pitchFamily="2" charset="2"/>
              <a:buChar char="ü"/>
            </a:pPr>
            <a:r>
              <a:rPr lang="en-US" sz="1200" dirty="0"/>
              <a:t> Images</a:t>
            </a:r>
          </a:p>
          <a:p>
            <a:pPr lvl="2">
              <a:buFont typeface="Wingdings" panose="05000000000000000000" pitchFamily="2" charset="2"/>
              <a:buChar char="ü"/>
            </a:pPr>
            <a:r>
              <a:rPr lang="en-US" sz="1200" dirty="0"/>
              <a:t> Videos</a:t>
            </a:r>
          </a:p>
          <a:p>
            <a:pPr lvl="2">
              <a:buFont typeface="Wingdings" panose="05000000000000000000" pitchFamily="2" charset="2"/>
              <a:buChar char="ü"/>
            </a:pPr>
            <a:r>
              <a:rPr lang="en-US" sz="1200" dirty="0"/>
              <a:t> Blogs</a:t>
            </a:r>
          </a:p>
          <a:p>
            <a:pPr lvl="1"/>
            <a:r>
              <a:rPr lang="en-US" sz="1600" dirty="0"/>
              <a:t> Chaos!</a:t>
            </a:r>
          </a:p>
          <a:p>
            <a:endParaRPr lang="en-US" sz="1600" dirty="0"/>
          </a:p>
        </p:txBody>
      </p:sp>
    </p:spTree>
    <p:extLst>
      <p:ext uri="{BB962C8B-B14F-4D97-AF65-F5344CB8AC3E}">
        <p14:creationId xmlns:p14="http://schemas.microsoft.com/office/powerpoint/2010/main" val="94113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 calcmode="lin" valueType="num">
                                      <p:cBhvr additive="base">
                                        <p:cTn id="5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 calcmode="lin" valueType="num">
                                      <p:cBhvr additive="base">
                                        <p:cTn id="5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1526</TotalTime>
  <Words>1414</Words>
  <Application>Microsoft Office PowerPoint</Application>
  <PresentationFormat>Custom</PresentationFormat>
  <Paragraphs>263</Paragraphs>
  <Slides>38</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Arial</vt:lpstr>
      <vt:lpstr>Calibri</vt:lpstr>
      <vt:lpstr>Calisto MT</vt:lpstr>
      <vt:lpstr>Helvetica</vt:lpstr>
      <vt:lpstr>Tahoma</vt:lpstr>
      <vt:lpstr>Trebuchet MS</vt:lpstr>
      <vt:lpstr>Wingdings</vt:lpstr>
      <vt:lpstr>Wingdings 2</vt:lpstr>
      <vt:lpstr>MIS2101</vt:lpstr>
      <vt:lpstr>Information Systems in Organizations  3.1.2. Managing the business: decision-making 3.1.3. Growing the business: knowledge management, R&amp;D, and social business </vt:lpstr>
      <vt:lpstr>Roadmap</vt:lpstr>
      <vt:lpstr>Creating Systems for a Business </vt:lpstr>
      <vt:lpstr>Required Reading</vt:lpstr>
      <vt:lpstr>Required Viewing 1/5</vt:lpstr>
      <vt:lpstr>Required Viewing 2/5</vt:lpstr>
      <vt:lpstr>PowerPoint Presentation</vt:lpstr>
      <vt:lpstr>PowerPoint Presentation</vt:lpstr>
      <vt:lpstr>Structured and Unstructured Data</vt:lpstr>
      <vt:lpstr>Types of Decisions You Face</vt:lpstr>
      <vt:lpstr>PowerPoint Presentation</vt:lpstr>
      <vt:lpstr>PowerPoint Presentation</vt:lpstr>
      <vt:lpstr>What to do with all this Data?</vt:lpstr>
      <vt:lpstr>Data Analytics</vt:lpstr>
      <vt:lpstr>Why should you care about Data?</vt:lpstr>
      <vt:lpstr>PowerPoint Presentation</vt:lpstr>
      <vt:lpstr>Google Analytics</vt:lpstr>
      <vt:lpstr>PowerPoint Presentation</vt:lpstr>
      <vt:lpstr>PowerPoint Presentation</vt:lpstr>
      <vt:lpstr>Short Clip: Big Data Revolution</vt:lpstr>
      <vt:lpstr>Required Viewing 3/5</vt:lpstr>
      <vt:lpstr>Databases &amp; Data Warehouses</vt:lpstr>
      <vt:lpstr>OLTP</vt:lpstr>
      <vt:lpstr>OLAP</vt:lpstr>
      <vt:lpstr>PowerPoint Presentation</vt:lpstr>
      <vt:lpstr>Required Viewing 4/5</vt:lpstr>
      <vt:lpstr>What Is a Hypercube?</vt:lpstr>
      <vt:lpstr>Data Marts</vt:lpstr>
      <vt:lpstr>Roadmap</vt:lpstr>
      <vt:lpstr>Creating Systems for a Business </vt:lpstr>
      <vt:lpstr>PowerPoint Presentation</vt:lpstr>
      <vt:lpstr>Required Viewing 5/5</vt:lpstr>
      <vt:lpstr>PowerPoint Presentation</vt:lpstr>
      <vt:lpstr>Question</vt:lpstr>
      <vt:lpstr>PowerPoint Presentation</vt:lpstr>
      <vt:lpstr>PowerPoint Presentation</vt:lpstr>
      <vt:lpstr>PowerPoint Presentation</vt:lpstr>
      <vt:lpstr>Roadmap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Minich, Courtney (NYC-MBW)</cp:lastModifiedBy>
  <cp:revision>134</cp:revision>
  <dcterms:created xsi:type="dcterms:W3CDTF">2015-03-16T11:37:14Z</dcterms:created>
  <dcterms:modified xsi:type="dcterms:W3CDTF">2018-01-12T03:22:17Z</dcterms:modified>
</cp:coreProperties>
</file>