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43"/>
  </p:notesMasterIdLst>
  <p:sldIdLst>
    <p:sldId id="256" r:id="rId2"/>
    <p:sldId id="409" r:id="rId3"/>
    <p:sldId id="407" r:id="rId4"/>
    <p:sldId id="400" r:id="rId5"/>
    <p:sldId id="403" r:id="rId6"/>
    <p:sldId id="319" r:id="rId7"/>
    <p:sldId id="389" r:id="rId8"/>
    <p:sldId id="395" r:id="rId9"/>
    <p:sldId id="385" r:id="rId10"/>
    <p:sldId id="291" r:id="rId11"/>
    <p:sldId id="362" r:id="rId12"/>
    <p:sldId id="321" r:id="rId13"/>
    <p:sldId id="390" r:id="rId14"/>
    <p:sldId id="386" r:id="rId15"/>
    <p:sldId id="365" r:id="rId16"/>
    <p:sldId id="366" r:id="rId17"/>
    <p:sldId id="367" r:id="rId18"/>
    <p:sldId id="368" r:id="rId19"/>
    <p:sldId id="369" r:id="rId20"/>
    <p:sldId id="402" r:id="rId21"/>
    <p:sldId id="387" r:id="rId22"/>
    <p:sldId id="334" r:id="rId23"/>
    <p:sldId id="394" r:id="rId24"/>
    <p:sldId id="335" r:id="rId25"/>
    <p:sldId id="336" r:id="rId26"/>
    <p:sldId id="337" r:id="rId27"/>
    <p:sldId id="340" r:id="rId28"/>
    <p:sldId id="393" r:id="rId29"/>
    <p:sldId id="377" r:id="rId30"/>
    <p:sldId id="378" r:id="rId31"/>
    <p:sldId id="379" r:id="rId32"/>
    <p:sldId id="380" r:id="rId33"/>
    <p:sldId id="381" r:id="rId34"/>
    <p:sldId id="391" r:id="rId35"/>
    <p:sldId id="355" r:id="rId36"/>
    <p:sldId id="392" r:id="rId37"/>
    <p:sldId id="388" r:id="rId38"/>
    <p:sldId id="359" r:id="rId39"/>
    <p:sldId id="360" r:id="rId40"/>
    <p:sldId id="361" r:id="rId41"/>
    <p:sldId id="410" r:id="rId42"/>
  </p:sldIdLst>
  <p:sldSz cx="10160000" cy="5715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32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13" autoAdjust="0"/>
    <p:restoredTop sz="77558" autoAdjust="0"/>
  </p:normalViewPr>
  <p:slideViewPr>
    <p:cSldViewPr>
      <p:cViewPr varScale="1">
        <p:scale>
          <a:sx n="82" d="100"/>
          <a:sy n="82" d="100"/>
        </p:scale>
        <p:origin x="1411" y="86"/>
      </p:cViewPr>
      <p:guideLst>
        <p:guide orient="horz" pos="1800"/>
        <p:guide pos="320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5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onard Nelson" userId="83bdca97b41d4e9f" providerId="LiveId" clId="{9D99BF5E-1C4B-4C49-AFCF-2207D792730D}"/>
    <pc:docChg chg="custSel modSld">
      <pc:chgData name="Leonard Nelson" userId="83bdca97b41d4e9f" providerId="LiveId" clId="{9D99BF5E-1C4B-4C49-AFCF-2207D792730D}" dt="2017-10-15T23:51:41.300" v="0" actId="313"/>
      <pc:docMkLst>
        <pc:docMk/>
      </pc:docMkLst>
      <pc:sldChg chg="modSp">
        <pc:chgData name="Leonard Nelson" userId="83bdca97b41d4e9f" providerId="LiveId" clId="{9D99BF5E-1C4B-4C49-AFCF-2207D792730D}" dt="2017-10-15T23:51:41.300" v="0" actId="313"/>
        <pc:sldMkLst>
          <pc:docMk/>
          <pc:sldMk cId="2637623166" sldId="362"/>
        </pc:sldMkLst>
        <pc:spChg chg="mod">
          <ac:chgData name="Leonard Nelson" userId="83bdca97b41d4e9f" providerId="LiveId" clId="{9D99BF5E-1C4B-4C49-AFCF-2207D792730D}" dt="2017-10-15T23:51:41.300" v="0" actId="313"/>
          <ac:spMkLst>
            <pc:docMk/>
            <pc:sldMk cId="2637623166" sldId="362"/>
            <ac:spMk id="4"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 Intro to MIS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2: Systems Analysis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119E187F-FF44-40A1-9315-812B2A1AD6C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2: </a:t>
          </a:r>
          <a:r>
            <a:rPr lang="en-US" sz="1800" dirty="0"/>
            <a:t>Systems Analysis</a:t>
          </a:r>
        </a:p>
      </dgm:t>
    </dgm:pt>
    <dgm:pt modelId="{25788D25-90EC-4061-A236-DA32C890490C}" type="parTrans" cxnId="{CC9D78D1-493B-4456-AC0E-FCC52037272E}">
      <dgm:prSet/>
      <dgm:spPr/>
      <dgm:t>
        <a:bodyPr/>
        <a:lstStyle/>
        <a:p>
          <a:endParaRPr lang="en-US"/>
        </a:p>
      </dgm:t>
    </dgm:pt>
    <dgm:pt modelId="{642634A9-F586-45DB-A8EB-746C5A0479B7}" type="sibTrans" cxnId="{CC9D78D1-493B-4456-AC0E-FCC52037272E}">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3: </a:t>
          </a:r>
          <a:r>
            <a:rPr lang="en-US" sz="1800" dirty="0"/>
            <a:t>Systems Analysis</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B3A4D94E-C467-4905-8EC7-E415C9A2399C}">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3</a:t>
          </a:r>
          <a:endParaRPr lang="en-US" sz="1800" dirty="0"/>
        </a:p>
      </dgm:t>
    </dgm:pt>
    <dgm:pt modelId="{3D95A998-96BD-40A5-A4E5-F27DF7155DE0}" type="parTrans" cxnId="{16305007-3EAF-44A5-BBDF-F47044FD54EB}">
      <dgm:prSet/>
      <dgm:spPr/>
      <dgm:t>
        <a:bodyPr/>
        <a:lstStyle/>
        <a:p>
          <a:endParaRPr lang="en-US"/>
        </a:p>
      </dgm:t>
    </dgm:pt>
    <dgm:pt modelId="{CC0EAF79-D247-4E12-B2FE-B63B027CB325}" type="sibTrans" cxnId="{16305007-3EAF-44A5-BBDF-F47044FD54EB}">
      <dgm:prSet/>
      <dgm:spPr/>
      <dgm:t>
        <a:bodyPr/>
        <a:lstStyle/>
        <a:p>
          <a:endParaRPr lang="en-US"/>
        </a:p>
      </dgm:t>
    </dgm:pt>
    <dgm:pt modelId="{F0EEEAE6-D5E0-4EA5-9171-BCF078DD16F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Swimlanes</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ERDs</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B4D60D14-B840-4723-A7B5-95A74FB6E122}">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Decision Trees</a:t>
          </a:r>
        </a:p>
      </dgm:t>
    </dgm:pt>
    <dgm:pt modelId="{8CBCD0AC-98DC-4CCF-98C6-EEB9AE1FC875}" type="parTrans" cxnId="{E25114D7-B586-4E69-BB3D-9356445AD29A}">
      <dgm:prSet/>
      <dgm:spPr/>
      <dgm:t>
        <a:bodyPr/>
        <a:lstStyle/>
        <a:p>
          <a:endParaRPr lang="en-US"/>
        </a:p>
      </dgm:t>
    </dgm:pt>
    <dgm:pt modelId="{3ED7CAE8-F46E-4537-B6C2-C5AD4342A2E3}" type="sibTrans" cxnId="{E25114D7-B586-4E69-BB3D-9356445AD29A}">
      <dgm:prSet/>
      <dgm:spPr/>
      <dgm:t>
        <a:bodyPr/>
        <a:lstStyle/>
        <a:p>
          <a:endParaRPr lang="en-US"/>
        </a:p>
      </dgm:t>
    </dgm:pt>
    <dgm:pt modelId="{C1131088-FC90-491F-8DC5-4967CD8921B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Architecture Diagrams</a:t>
          </a:r>
        </a:p>
      </dgm:t>
    </dgm:pt>
    <dgm:pt modelId="{0C617590-8738-44B8-BDA0-C561D0D33AFA}" type="parTrans" cxnId="{85C69388-E15E-4887-AFBC-1A5E7FB74137}">
      <dgm:prSet/>
      <dgm:spPr/>
      <dgm:t>
        <a:bodyPr/>
        <a:lstStyle/>
        <a:p>
          <a:endParaRPr lang="en-US"/>
        </a:p>
      </dgm:t>
    </dgm:pt>
    <dgm:pt modelId="{C23A959D-5463-44A5-A1E3-BF4B81CB767A}" type="sibTrans" cxnId="{85C69388-E15E-4887-AFBC-1A5E7FB74137}">
      <dgm:prSet/>
      <dgm:spPr/>
      <dgm:t>
        <a:bodyPr/>
        <a:lstStyle/>
        <a:p>
          <a:endParaRPr lang="en-US"/>
        </a:p>
      </dgm:t>
    </dgm:pt>
    <dgm:pt modelId="{0CA84C88-809A-47A6-814C-9A73F0837E46}">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Exam #1</a:t>
          </a:r>
        </a:p>
      </dgm:t>
    </dgm:pt>
    <dgm:pt modelId="{559A9CE1-1A1D-4F90-A60A-445067EC5940}" type="parTrans" cxnId="{95432147-289C-49B5-BA68-464E36391A57}">
      <dgm:prSet/>
      <dgm:spPr/>
      <dgm:t>
        <a:bodyPr/>
        <a:lstStyle/>
        <a:p>
          <a:endParaRPr lang="en-US"/>
        </a:p>
      </dgm:t>
    </dgm:pt>
    <dgm:pt modelId="{86EA1195-EB23-421E-9586-D1D486CECDE1}" type="sibTrans" cxnId="{95432147-289C-49B5-BA68-464E36391A57}">
      <dgm:prSet/>
      <dgm:spPr/>
      <dgm:t>
        <a:bodyPr/>
        <a:lstStyle/>
        <a:p>
          <a:endParaRPr lang="en-US"/>
        </a:p>
      </dgm:t>
    </dgm:pt>
    <dgm:pt modelId="{B6CCF2DE-BAB2-4A3C-B262-45D6FC9202A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solidFill>
                <a:srgbClr val="FF0000"/>
              </a:solidFill>
            </a:rPr>
            <a:t>Learn IT! #1</a:t>
          </a:r>
        </a:p>
      </dgm:t>
    </dgm:pt>
    <dgm:pt modelId="{071BB0A6-675D-412E-A46D-0621379160EE}" type="parTrans" cxnId="{201D456F-18CD-4BF6-B370-5A2F16ADED04}">
      <dgm:prSet/>
      <dgm:spPr/>
      <dgm:t>
        <a:bodyPr/>
        <a:lstStyle/>
        <a:p>
          <a:endParaRPr lang="en-US"/>
        </a:p>
      </dgm:t>
    </dgm:pt>
    <dgm:pt modelId="{91629A26-272A-4BD9-8A23-68B8CB7FE2D0}" type="sibTrans" cxnId="{201D456F-18CD-4BF6-B370-5A2F16ADED04}">
      <dgm:prSet/>
      <dgm:spPr/>
      <dgm:t>
        <a:bodyPr/>
        <a:lstStyle/>
        <a:p>
          <a:endParaRPr lang="en-US"/>
        </a:p>
      </dgm:t>
    </dgm:pt>
    <dgm:pt modelId="{A6FBA0B4-DE22-4C18-82DD-E310D07799E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solidFill>
                <a:srgbClr val="FF0000"/>
              </a:solidFill>
            </a:rPr>
            <a:t>Max Labs 0</a:t>
          </a:r>
        </a:p>
      </dgm:t>
    </dgm:pt>
    <dgm:pt modelId="{917026F5-C4BB-4036-952F-440B034815BC}" type="parTrans" cxnId="{A8EF3CEC-ACFE-4966-BF5D-D4F1AC081AC6}">
      <dgm:prSet/>
      <dgm:spPr/>
      <dgm:t>
        <a:bodyPr/>
        <a:lstStyle/>
        <a:p>
          <a:endParaRPr lang="en-US"/>
        </a:p>
      </dgm:t>
    </dgm:pt>
    <dgm:pt modelId="{DE05F0A7-6071-4CC7-8152-8BA8F7C1D963}" type="sibTrans" cxnId="{A8EF3CEC-ACFE-4966-BF5D-D4F1AC081AC6}">
      <dgm:prSet/>
      <dgm:spPr/>
      <dgm:t>
        <a:bodyPr/>
        <a:lstStyle/>
        <a:p>
          <a:endParaRPr lang="en-US"/>
        </a:p>
      </dgm:t>
    </dgm:pt>
    <dgm:pt modelId="{E1E886E8-EA48-445C-BB85-9873CBA30AB1}">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8166E172-53EB-48AB-BB27-897DA6F2D33F}" type="parTrans" cxnId="{85D4C717-0285-4406-A1B6-F2621AD6DA12}">
      <dgm:prSet/>
      <dgm:spPr/>
      <dgm:t>
        <a:bodyPr/>
        <a:lstStyle/>
        <a:p>
          <a:endParaRPr lang="en-US"/>
        </a:p>
      </dgm:t>
    </dgm:pt>
    <dgm:pt modelId="{E17F307B-6B8C-46F8-9469-BBF216270BEC}" type="sibTrans" cxnId="{85D4C717-0285-4406-A1B6-F2621AD6DA12}">
      <dgm:prSet/>
      <dgm:spPr/>
      <dgm:t>
        <a:bodyPr/>
        <a:lstStyle/>
        <a:p>
          <a:endParaRPr lang="en-US"/>
        </a:p>
      </dgm:t>
    </dgm:pt>
    <dgm:pt modelId="{EBB11946-924B-4830-BF84-0ED895F608B6}">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What is MIS?</a:t>
          </a:r>
        </a:p>
      </dgm:t>
    </dgm:pt>
    <dgm:pt modelId="{544475CA-25EA-476E-A2A6-ABE3CF235F21}" type="sibTrans" cxnId="{6D36D670-5C25-412B-8FA0-70DF744247DE}">
      <dgm:prSet/>
      <dgm:spPr/>
      <dgm:t>
        <a:bodyPr/>
        <a:lstStyle/>
        <a:p>
          <a:endParaRPr lang="en-US"/>
        </a:p>
      </dgm:t>
    </dgm:pt>
    <dgm:pt modelId="{90D3BB7B-F05D-4934-B1FE-69662B6D8F84}" type="parTrans" cxnId="{6D36D670-5C25-412B-8FA0-70DF744247DE}">
      <dgm:prSet/>
      <dgm:spPr/>
      <dgm:t>
        <a:bodyPr/>
        <a:lstStyle/>
        <a:p>
          <a:endParaRPr lang="en-US"/>
        </a:p>
      </dgm:t>
    </dgm:pt>
    <dgm:pt modelId="{4BCBA621-49C3-4194-8D6B-D16578A106A9}" type="pres">
      <dgm:prSet presAssocID="{8B6FA39E-9648-4137-A553-2BFE187B7C56}" presName="diagram" presStyleCnt="0">
        <dgm:presLayoutVars>
          <dgm:dir/>
          <dgm:resizeHandles val="exact"/>
        </dgm:presLayoutVars>
      </dgm:prSet>
      <dgm:spPr/>
      <dgm:t>
        <a:bodyPr/>
        <a:lstStyle/>
        <a:p>
          <a:endParaRPr lang="en-US"/>
        </a:p>
      </dgm:t>
    </dgm:pt>
    <dgm:pt modelId="{2E2A2293-13D2-4AD5-9A29-383453FCBA19}" type="pres">
      <dgm:prSet presAssocID="{A9DE9D0D-DFAA-49FD-A829-3381979D5070}" presName="node" presStyleLbl="node1" presStyleIdx="0" presStyleCnt="5" custScaleX="196800" custScaleY="256000">
        <dgm:presLayoutVars>
          <dgm:bulletEnabled val="1"/>
        </dgm:presLayoutVars>
      </dgm:prSet>
      <dgm:spPr/>
      <dgm:t>
        <a:bodyPr/>
        <a:lstStyle/>
        <a:p>
          <a:endParaRPr lang="en-US"/>
        </a:p>
      </dgm:t>
    </dgm:pt>
    <dgm:pt modelId="{8F4D8101-E83A-4F69-88E2-6BC5209B06CD}" type="pres">
      <dgm:prSet presAssocID="{8553A015-797C-401C-AD83-5B444E8ACE11}" presName="sibTrans" presStyleCnt="0"/>
      <dgm:spPr/>
    </dgm:pt>
    <dgm:pt modelId="{0AA5EE87-A426-4820-84A9-11CAEB6D2720}" type="pres">
      <dgm:prSet presAssocID="{B55AE6D0-2961-479F-9101-C678A3352F6F}" presName="node" presStyleLbl="node1" presStyleIdx="1" presStyleCnt="5" custScaleX="196800" custScaleY="256000">
        <dgm:presLayoutVars>
          <dgm:bulletEnabled val="1"/>
        </dgm:presLayoutVars>
      </dgm:prSet>
      <dgm:spPr/>
      <dgm:t>
        <a:bodyPr/>
        <a:lstStyle/>
        <a:p>
          <a:endParaRPr lang="en-US"/>
        </a:p>
      </dgm:t>
    </dgm:pt>
    <dgm:pt modelId="{457EA16C-20DC-44AE-A111-9BA01FAA7496}" type="pres">
      <dgm:prSet presAssocID="{36283E54-7BC9-48A1-A183-3BD9FF02977F}" presName="sibTrans" presStyleCnt="0"/>
      <dgm:spPr/>
    </dgm:pt>
    <dgm:pt modelId="{72316C7D-1DCA-48D0-B7A5-E788D4F384A4}" type="pres">
      <dgm:prSet presAssocID="{119E187F-FF44-40A1-9315-812B2A1AD6CE}" presName="node" presStyleLbl="node1" presStyleIdx="2" presStyleCnt="5" custScaleX="196800" custScaleY="256000">
        <dgm:presLayoutVars>
          <dgm:bulletEnabled val="1"/>
        </dgm:presLayoutVars>
      </dgm:prSet>
      <dgm:spPr/>
      <dgm:t>
        <a:bodyPr/>
        <a:lstStyle/>
        <a:p>
          <a:endParaRPr lang="en-US"/>
        </a:p>
      </dgm:t>
    </dgm:pt>
    <dgm:pt modelId="{9706A20F-33B6-46EF-B7C4-FAAF4C9DA4FF}" type="pres">
      <dgm:prSet presAssocID="{642634A9-F586-45DB-A8EB-746C5A0479B7}" presName="sibTrans" presStyleCnt="0"/>
      <dgm:spPr/>
    </dgm:pt>
    <dgm:pt modelId="{5D32F783-3446-4B2C-94A8-0CB20ABBBB42}" type="pres">
      <dgm:prSet presAssocID="{E451AE18-38F9-4C5A-AC76-A182501E3E50}" presName="node" presStyleLbl="node1" presStyleIdx="3" presStyleCnt="5" custScaleX="196800" custScaleY="256000">
        <dgm:presLayoutVars>
          <dgm:bulletEnabled val="1"/>
        </dgm:presLayoutVars>
      </dgm:prSet>
      <dgm:spPr/>
      <dgm:t>
        <a:bodyPr/>
        <a:lstStyle/>
        <a:p>
          <a:endParaRPr lang="en-US"/>
        </a:p>
      </dgm:t>
    </dgm:pt>
    <dgm:pt modelId="{F9B9AC9F-CBB2-476F-A320-1CDAEA581943}" type="pres">
      <dgm:prSet presAssocID="{71ABE141-54BD-4DB6-9112-AD1D6565BB7C}" presName="sibTrans" presStyleCnt="0"/>
      <dgm:spPr/>
    </dgm:pt>
    <dgm:pt modelId="{F284DE59-DCC2-4FB0-9983-E52AD31606F4}" type="pres">
      <dgm:prSet presAssocID="{B3A4D94E-C467-4905-8EC7-E415C9A2399C}" presName="node" presStyleLbl="node1" presStyleIdx="4" presStyleCnt="5" custScaleX="196800" custScaleY="256000">
        <dgm:presLayoutVars>
          <dgm:bulletEnabled val="1"/>
        </dgm:presLayoutVars>
      </dgm:prSet>
      <dgm:spPr/>
      <dgm:t>
        <a:bodyPr/>
        <a:lstStyle/>
        <a:p>
          <a:endParaRPr lang="en-US"/>
        </a:p>
      </dgm:t>
    </dgm:pt>
  </dgm:ptLst>
  <dgm:cxnLst>
    <dgm:cxn modelId="{85C69388-E15E-4887-AFBC-1A5E7FB74137}" srcId="{E451AE18-38F9-4C5A-AC76-A182501E3E50}" destId="{C1131088-FC90-491F-8DC5-4967CD8921BE}" srcOrd="1" destOrd="0" parTransId="{0C617590-8738-44B8-BDA0-C561D0D33AFA}" sibTransId="{C23A959D-5463-44A5-A1E3-BF4B81CB767A}"/>
    <dgm:cxn modelId="{22F28B38-49AE-4205-9258-FCC2EAE9FC36}" type="presOf" srcId="{119E187F-FF44-40A1-9315-812B2A1AD6CE}" destId="{72316C7D-1DCA-48D0-B7A5-E788D4F384A4}" srcOrd="0" destOrd="0"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201D456F-18CD-4BF6-B370-5A2F16ADED04}" srcId="{119E187F-FF44-40A1-9315-812B2A1AD6CE}" destId="{B6CCF2DE-BAB2-4A3C-B262-45D6FC9202A9}" srcOrd="1" destOrd="0" parTransId="{071BB0A6-675D-412E-A46D-0621379160EE}" sibTransId="{91629A26-272A-4BD9-8A23-68B8CB7FE2D0}"/>
    <dgm:cxn modelId="{59FCCA72-6534-4F2C-9F13-E7F8E97C6BD5}" srcId="{B55AE6D0-2961-479F-9101-C678A3352F6F}" destId="{F0EEEAE6-D5E0-4EA5-9171-BCF078DD16FF}" srcOrd="0" destOrd="0" parTransId="{A74BCCF6-D36F-4F8F-B0C3-0D9C371D43DD}" sibTransId="{138F3F0E-B3F0-4293-A36A-EE1BB670FADC}"/>
    <dgm:cxn modelId="{85D4C717-0285-4406-A1B6-F2621AD6DA12}" srcId="{0CA84C88-809A-47A6-814C-9A73F0837E46}" destId="{E1E886E8-EA48-445C-BB85-9873CBA30AB1}" srcOrd="0" destOrd="0" parTransId="{8166E172-53EB-48AB-BB27-897DA6F2D33F}" sibTransId="{E17F307B-6B8C-46F8-9469-BBF216270BEC}"/>
    <dgm:cxn modelId="{E54737CF-9153-4D1E-8382-D178B0427C34}" type="presOf" srcId="{E451AE18-38F9-4C5A-AC76-A182501E3E50}" destId="{5D32F783-3446-4B2C-94A8-0CB20ABBBB42}" srcOrd="0" destOrd="0" presId="urn:microsoft.com/office/officeart/2005/8/layout/default"/>
    <dgm:cxn modelId="{B1236A51-08FC-4498-B88A-D2C0C02E9187}" type="presOf" srcId="{A9DE9D0D-DFAA-49FD-A829-3381979D5070}" destId="{2E2A2293-13D2-4AD5-9A29-383453FCBA19}" srcOrd="0" destOrd="0" presId="urn:microsoft.com/office/officeart/2005/8/layout/default"/>
    <dgm:cxn modelId="{70F39E50-681B-4518-8962-3921BF484A23}" type="presOf" srcId="{E1E886E8-EA48-445C-BB85-9873CBA30AB1}" destId="{F284DE59-DCC2-4FB0-9983-E52AD31606F4}" srcOrd="0" destOrd="2" presId="urn:microsoft.com/office/officeart/2005/8/layout/default"/>
    <dgm:cxn modelId="{CB2D7CC9-A527-487C-83E1-6E1EE853FB89}" type="presOf" srcId="{B55AE6D0-2961-479F-9101-C678A3352F6F}" destId="{0AA5EE87-A426-4820-84A9-11CAEB6D2720}" srcOrd="0" destOrd="0" presId="urn:microsoft.com/office/officeart/2005/8/layout/default"/>
    <dgm:cxn modelId="{29DFD22B-628A-437E-9E55-18DD8B489A7B}" type="presOf" srcId="{8B6FA39E-9648-4137-A553-2BFE187B7C56}" destId="{4BCBA621-49C3-4194-8D6B-D16578A106A9}" srcOrd="0" destOrd="0" presId="urn:microsoft.com/office/officeart/2005/8/layout/default"/>
    <dgm:cxn modelId="{6D36D670-5C25-412B-8FA0-70DF744247DE}" srcId="{A9DE9D0D-DFAA-49FD-A829-3381979D5070}" destId="{EBB11946-924B-4830-BF84-0ED895F608B6}" srcOrd="0" destOrd="0" parTransId="{90D3BB7B-F05D-4934-B1FE-69662B6D8F84}" sibTransId="{544475CA-25EA-476E-A2A6-ABE3CF235F21}"/>
    <dgm:cxn modelId="{AB28AC6C-5691-44D5-9EE7-D1F2D19C8579}" type="presOf" srcId="{F0EEEAE6-D5E0-4EA5-9171-BCF078DD16FF}" destId="{0AA5EE87-A426-4820-84A9-11CAEB6D2720}" srcOrd="0" destOrd="1" presId="urn:microsoft.com/office/officeart/2005/8/layout/default"/>
    <dgm:cxn modelId="{F8097D9A-E0C3-445A-8096-692A86D529F2}" type="presOf" srcId="{D240FDC2-D28D-40D4-9CA3-7E264E9B1939}" destId="{72316C7D-1DCA-48D0-B7A5-E788D4F384A4}" srcOrd="0" destOrd="1" presId="urn:microsoft.com/office/officeart/2005/8/layout/default"/>
    <dgm:cxn modelId="{C019521D-5E3F-4E39-8DCA-6B6253D98BDD}" type="presOf" srcId="{C1131088-FC90-491F-8DC5-4967CD8921BE}" destId="{5D32F783-3446-4B2C-94A8-0CB20ABBBB42}" srcOrd="0" destOrd="2" presId="urn:microsoft.com/office/officeart/2005/8/layout/default"/>
    <dgm:cxn modelId="{FA1B897B-7F18-49CD-82D1-36FD12CF1741}" srcId="{8B6FA39E-9648-4137-A553-2BFE187B7C56}" destId="{A9DE9D0D-DFAA-49FD-A829-3381979D5070}" srcOrd="0" destOrd="0" parTransId="{01A203D6-A4BC-46C6-96D4-F98B38ECCC1E}" sibTransId="{8553A015-797C-401C-AD83-5B444E8ACE11}"/>
    <dgm:cxn modelId="{E25114D7-B586-4E69-BB3D-9356445AD29A}" srcId="{E451AE18-38F9-4C5A-AC76-A182501E3E50}" destId="{B4D60D14-B840-4723-A7B5-95A74FB6E122}" srcOrd="0" destOrd="0" parTransId="{8CBCD0AC-98DC-4CCF-98C6-EEB9AE1FC875}" sibTransId="{3ED7CAE8-F46E-4537-B6C2-C5AD4342A2E3}"/>
    <dgm:cxn modelId="{4F40316F-4C21-4BE7-B068-27901CEB90AC}" type="presOf" srcId="{B3A4D94E-C467-4905-8EC7-E415C9A2399C}" destId="{F284DE59-DCC2-4FB0-9983-E52AD31606F4}" srcOrd="0" destOrd="0" presId="urn:microsoft.com/office/officeart/2005/8/layout/default"/>
    <dgm:cxn modelId="{A9409F13-8F44-4AE6-BBEF-E3D130E496BD}" srcId="{8B6FA39E-9648-4137-A553-2BFE187B7C56}" destId="{E451AE18-38F9-4C5A-AC76-A182501E3E50}" srcOrd="3" destOrd="0" parTransId="{523CAD94-3023-42DE-AB36-017710EF4B4B}" sibTransId="{71ABE141-54BD-4DB6-9112-AD1D6565BB7C}"/>
    <dgm:cxn modelId="{95432147-289C-49B5-BA68-464E36391A57}" srcId="{B3A4D94E-C467-4905-8EC7-E415C9A2399C}" destId="{0CA84C88-809A-47A6-814C-9A73F0837E46}" srcOrd="0" destOrd="0" parTransId="{559A9CE1-1A1D-4F90-A60A-445067EC5940}" sibTransId="{86EA1195-EB23-421E-9586-D1D486CECDE1}"/>
    <dgm:cxn modelId="{3638836F-95F8-4925-B9ED-8101918A6893}" type="presOf" srcId="{B4D60D14-B840-4723-A7B5-95A74FB6E122}" destId="{5D32F783-3446-4B2C-94A8-0CB20ABBBB42}" srcOrd="0" destOrd="1" presId="urn:microsoft.com/office/officeart/2005/8/layout/default"/>
    <dgm:cxn modelId="{A8EF3CEC-ACFE-4966-BF5D-D4F1AC081AC6}" srcId="{E451AE18-38F9-4C5A-AC76-A182501E3E50}" destId="{A6FBA0B4-DE22-4C18-82DD-E310D07799E8}" srcOrd="2" destOrd="0" parTransId="{917026F5-C4BB-4036-952F-440B034815BC}" sibTransId="{DE05F0A7-6071-4CC7-8152-8BA8F7C1D963}"/>
    <dgm:cxn modelId="{8DAB1C65-29ED-4E1D-8084-382521F4C99C}" type="presOf" srcId="{EBB11946-924B-4830-BF84-0ED895F608B6}" destId="{2E2A2293-13D2-4AD5-9A29-383453FCBA19}" srcOrd="0" destOrd="1" presId="urn:microsoft.com/office/officeart/2005/8/layout/default"/>
    <dgm:cxn modelId="{3F829003-8702-4F06-8DEC-034C3AE236AA}" type="presOf" srcId="{0CA84C88-809A-47A6-814C-9A73F0837E46}" destId="{F284DE59-DCC2-4FB0-9983-E52AD31606F4}" srcOrd="0" destOrd="1" presId="urn:microsoft.com/office/officeart/2005/8/layout/default"/>
    <dgm:cxn modelId="{3A25B542-C1DB-414E-8387-370A139F24BD}" type="presOf" srcId="{A6FBA0B4-DE22-4C18-82DD-E310D07799E8}" destId="{5D32F783-3446-4B2C-94A8-0CB20ABBBB42}" srcOrd="0" destOrd="3" presId="urn:microsoft.com/office/officeart/2005/8/layout/default"/>
    <dgm:cxn modelId="{16305007-3EAF-44A5-BBDF-F47044FD54EB}" srcId="{8B6FA39E-9648-4137-A553-2BFE187B7C56}" destId="{B3A4D94E-C467-4905-8EC7-E415C9A2399C}" srcOrd="4" destOrd="0" parTransId="{3D95A998-96BD-40A5-A4E5-F27DF7155DE0}" sibTransId="{CC0EAF79-D247-4E12-B2FE-B63B027CB325}"/>
    <dgm:cxn modelId="{A00364AD-70AD-43A9-A7D4-A9E5E0556229}" srcId="{119E187F-FF44-40A1-9315-812B2A1AD6CE}" destId="{D240FDC2-D28D-40D4-9CA3-7E264E9B1939}" srcOrd="0" destOrd="0" parTransId="{2C60D164-2C00-4B45-8DEE-C4F2F25E5096}" sibTransId="{4D5E4750-7730-43F3-8BB0-7196245B5B81}"/>
    <dgm:cxn modelId="{CC9D78D1-493B-4456-AC0E-FCC52037272E}" srcId="{8B6FA39E-9648-4137-A553-2BFE187B7C56}" destId="{119E187F-FF44-40A1-9315-812B2A1AD6CE}" srcOrd="2" destOrd="0" parTransId="{25788D25-90EC-4061-A236-DA32C890490C}" sibTransId="{642634A9-F586-45DB-A8EB-746C5A0479B7}"/>
    <dgm:cxn modelId="{331AD0A0-63BC-4E88-BA42-EC2C5BAC9F5B}" type="presOf" srcId="{B6CCF2DE-BAB2-4A3C-B262-45D6FC9202A9}" destId="{72316C7D-1DCA-48D0-B7A5-E788D4F384A4}" srcOrd="0" destOrd="2" presId="urn:microsoft.com/office/officeart/2005/8/layout/default"/>
    <dgm:cxn modelId="{FE2B128A-001F-4B9C-B4EB-7C8DF360E19B}" type="presParOf" srcId="{4BCBA621-49C3-4194-8D6B-D16578A106A9}" destId="{2E2A2293-13D2-4AD5-9A29-383453FCBA19}" srcOrd="0" destOrd="0" presId="urn:microsoft.com/office/officeart/2005/8/layout/default"/>
    <dgm:cxn modelId="{1FD66033-A957-4B1B-85F9-B32A8EE0D46C}" type="presParOf" srcId="{4BCBA621-49C3-4194-8D6B-D16578A106A9}" destId="{8F4D8101-E83A-4F69-88E2-6BC5209B06CD}" srcOrd="1" destOrd="0" presId="urn:microsoft.com/office/officeart/2005/8/layout/default"/>
    <dgm:cxn modelId="{565E3B7F-F661-4FFC-B764-E0D98CBDC8CB}" type="presParOf" srcId="{4BCBA621-49C3-4194-8D6B-D16578A106A9}" destId="{0AA5EE87-A426-4820-84A9-11CAEB6D2720}" srcOrd="2" destOrd="0" presId="urn:microsoft.com/office/officeart/2005/8/layout/default"/>
    <dgm:cxn modelId="{1400EAF6-E1A2-4E45-8999-A1DCD04153D0}" type="presParOf" srcId="{4BCBA621-49C3-4194-8D6B-D16578A106A9}" destId="{457EA16C-20DC-44AE-A111-9BA01FAA7496}" srcOrd="3" destOrd="0" presId="urn:microsoft.com/office/officeart/2005/8/layout/default"/>
    <dgm:cxn modelId="{24BA9C51-8F9D-471F-BE75-3BE0727F0850}" type="presParOf" srcId="{4BCBA621-49C3-4194-8D6B-D16578A106A9}" destId="{72316C7D-1DCA-48D0-B7A5-E788D4F384A4}" srcOrd="4" destOrd="0" presId="urn:microsoft.com/office/officeart/2005/8/layout/default"/>
    <dgm:cxn modelId="{4381AA94-40EA-45F9-B3E6-2876AA73E4DD}" type="presParOf" srcId="{4BCBA621-49C3-4194-8D6B-D16578A106A9}" destId="{9706A20F-33B6-46EF-B7C4-FAAF4C9DA4FF}" srcOrd="5" destOrd="0" presId="urn:microsoft.com/office/officeart/2005/8/layout/default"/>
    <dgm:cxn modelId="{5A4E9BAF-036F-4731-A21A-4715A0E72CE8}" type="presParOf" srcId="{4BCBA621-49C3-4194-8D6B-D16578A106A9}" destId="{5D32F783-3446-4B2C-94A8-0CB20ABBBB42}" srcOrd="6" destOrd="0" presId="urn:microsoft.com/office/officeart/2005/8/layout/default"/>
    <dgm:cxn modelId="{E1BBD0E0-8FB8-4407-835C-F254B5990C79}" type="presParOf" srcId="{4BCBA621-49C3-4194-8D6B-D16578A106A9}" destId="{F9B9AC9F-CBB2-476F-A320-1CDAEA581943}" srcOrd="7" destOrd="0" presId="urn:microsoft.com/office/officeart/2005/8/layout/default"/>
    <dgm:cxn modelId="{E698A99A-3D3F-449B-9614-AA78B1502133}" type="presParOf" srcId="{4BCBA621-49C3-4194-8D6B-D16578A106A9}" destId="{F284DE59-DCC2-4FB0-9983-E52AD31606F4}" srcOrd="8" destOrd="0" presId="urn:microsoft.com/office/officeart/2005/8/layout/defaul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4: </a:t>
          </a:r>
          <a:r>
            <a:rPr lang="en-US" sz="1800" dirty="0"/>
            <a:t>Organizational Systems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4: </a:t>
          </a:r>
          <a:r>
            <a:rPr lang="en-US" sz="1800" dirty="0"/>
            <a:t>Organizational Systems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119E187F-FF44-40A1-9315-812B2A1AD6C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5: </a:t>
          </a:r>
          <a:r>
            <a:rPr lang="en-US" sz="1800" dirty="0"/>
            <a:t>Organizational Systems</a:t>
          </a:r>
        </a:p>
      </dgm:t>
    </dgm:pt>
    <dgm:pt modelId="{25788D25-90EC-4061-A236-DA32C890490C}" type="parTrans" cxnId="{CC9D78D1-493B-4456-AC0E-FCC52037272E}">
      <dgm:prSet/>
      <dgm:spPr/>
      <dgm:t>
        <a:bodyPr/>
        <a:lstStyle/>
        <a:p>
          <a:endParaRPr lang="en-US"/>
        </a:p>
      </dgm:t>
    </dgm:pt>
    <dgm:pt modelId="{642634A9-F586-45DB-A8EB-746C5A0479B7}" type="sibTrans" cxnId="{CC9D78D1-493B-4456-AC0E-FCC52037272E}">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5</a:t>
          </a:r>
          <a:endParaRPr lang="en-US" sz="1800" dirty="0"/>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F0EEEAE6-D5E0-4EA5-9171-BCF078DD16FF}">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Decision Support</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SDLC</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8C1B409E-5F75-4AB6-97D7-D1BA10F9884C}">
      <dgm:prSet phldrT="[Text]" custT="1"/>
      <dgm:spPr>
        <a:gradFill>
          <a:gsLst>
            <a:gs pos="0">
              <a:schemeClr val="accent2">
                <a:lumMod val="40000"/>
                <a:lumOff val="60000"/>
              </a:schemeClr>
            </a:gs>
            <a:gs pos="100000">
              <a:schemeClr val="accent2">
                <a:lumMod val="75000"/>
              </a:schemeClr>
            </a:gs>
          </a:gsLst>
        </a:gradFill>
      </dgm:spPr>
      <dgm:t>
        <a:bodyPr/>
        <a:lstStyle/>
        <a:p>
          <a:r>
            <a:rPr lang="en-US" sz="1800" dirty="0"/>
            <a:t>Exam #2</a:t>
          </a:r>
        </a:p>
      </dgm:t>
    </dgm:pt>
    <dgm:pt modelId="{C5382063-69E7-425A-94C1-94EA61739266}" type="parTrans" cxnId="{44400F78-22C8-4ECC-BB55-9A20FEFF8546}">
      <dgm:prSet/>
      <dgm:spPr/>
      <dgm:t>
        <a:bodyPr/>
        <a:lstStyle/>
        <a:p>
          <a:endParaRPr lang="en-US"/>
        </a:p>
      </dgm:t>
    </dgm:pt>
    <dgm:pt modelId="{4CA77F8E-8BDD-4F31-B96D-11A994AE840F}" type="sibTrans" cxnId="{44400F78-22C8-4ECC-BB55-9A20FEFF8546}">
      <dgm:prSet/>
      <dgm:spPr/>
      <dgm:t>
        <a:bodyPr/>
        <a:lstStyle/>
        <a:p>
          <a:endParaRPr lang="en-US"/>
        </a:p>
      </dgm:t>
    </dgm:pt>
    <dgm:pt modelId="{376480C4-E898-4554-8D17-31AFD440113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ERP</a:t>
          </a:r>
        </a:p>
      </dgm:t>
    </dgm:pt>
    <dgm:pt modelId="{2446A83D-2F54-463F-A57E-5E1AC9884390}" type="parTrans" cxnId="{FEFDFB3A-3932-416F-978A-4D7FB90A5457}">
      <dgm:prSet/>
      <dgm:spPr/>
      <dgm:t>
        <a:bodyPr/>
        <a:lstStyle/>
        <a:p>
          <a:endParaRPr lang="en-US"/>
        </a:p>
      </dgm:t>
    </dgm:pt>
    <dgm:pt modelId="{0D6D0AF8-6B71-421F-A972-040ABFA1FE4D}" type="sibTrans" cxnId="{FEFDFB3A-3932-416F-978A-4D7FB90A5457}">
      <dgm:prSet/>
      <dgm:spPr/>
      <dgm:t>
        <a:bodyPr/>
        <a:lstStyle/>
        <a:p>
          <a:endParaRPr lang="en-US"/>
        </a:p>
      </dgm:t>
    </dgm:pt>
    <dgm:pt modelId="{82B75B92-E4D6-42ED-8C3B-BDEAF2C3004C}">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Knowledge Management</a:t>
          </a:r>
        </a:p>
      </dgm:t>
    </dgm:pt>
    <dgm:pt modelId="{A3727668-862F-4B91-AD6D-4455D1E78D39}" type="parTrans" cxnId="{1000345E-C26A-4EF4-AECC-0D30D89318D8}">
      <dgm:prSet/>
      <dgm:spPr/>
      <dgm:t>
        <a:bodyPr/>
        <a:lstStyle/>
        <a:p>
          <a:endParaRPr lang="en-US"/>
        </a:p>
      </dgm:t>
    </dgm:pt>
    <dgm:pt modelId="{7F5D04AA-5812-48DB-B91B-023D6FD30342}" type="sibTrans" cxnId="{1000345E-C26A-4EF4-AECC-0D30D89318D8}">
      <dgm:prSet/>
      <dgm:spPr/>
      <dgm:t>
        <a:bodyPr/>
        <a:lstStyle/>
        <a:p>
          <a:endParaRPr lang="en-US"/>
        </a:p>
      </dgm:t>
    </dgm:pt>
    <dgm:pt modelId="{607B0D6C-CDF1-4BC0-9F01-4FF119A199A1}">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Digital Innovation</a:t>
          </a:r>
        </a:p>
      </dgm:t>
    </dgm:pt>
    <dgm:pt modelId="{BBD8302E-3554-4D66-88E8-D7EB1A640BFF}" type="parTrans" cxnId="{B0B607FD-0C53-4FF3-B254-E63444273213}">
      <dgm:prSet/>
      <dgm:spPr/>
      <dgm:t>
        <a:bodyPr/>
        <a:lstStyle/>
        <a:p>
          <a:endParaRPr lang="en-US"/>
        </a:p>
      </dgm:t>
    </dgm:pt>
    <dgm:pt modelId="{E988FD99-76CA-48FD-8492-4984505BA204}" type="sibTrans" cxnId="{B0B607FD-0C53-4FF3-B254-E63444273213}">
      <dgm:prSet/>
      <dgm:spPr/>
      <dgm:t>
        <a:bodyPr/>
        <a:lstStyle/>
        <a:p>
          <a:endParaRPr lang="en-US"/>
        </a:p>
      </dgm:t>
    </dgm:pt>
    <dgm:pt modelId="{9C99CB93-F561-422E-BCDC-225F739FB7C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1a &amp; 1b</a:t>
          </a:r>
        </a:p>
      </dgm:t>
    </dgm:pt>
    <dgm:pt modelId="{A150B297-5237-4232-9962-BD62CA951C82}" type="parTrans" cxnId="{69A4BC51-409F-48A5-9127-73A3E258AF4F}">
      <dgm:prSet/>
      <dgm:spPr/>
      <dgm:t>
        <a:bodyPr/>
        <a:lstStyle/>
        <a:p>
          <a:endParaRPr lang="en-US"/>
        </a:p>
      </dgm:t>
    </dgm:pt>
    <dgm:pt modelId="{D7784686-7DD1-46E8-833F-C9E120BA49B7}" type="sibTrans" cxnId="{69A4BC51-409F-48A5-9127-73A3E258AF4F}">
      <dgm:prSet/>
      <dgm:spPr/>
      <dgm:t>
        <a:bodyPr/>
        <a:lstStyle/>
        <a:p>
          <a:endParaRPr lang="en-US"/>
        </a:p>
      </dgm:t>
    </dgm:pt>
    <dgm:pt modelId="{3EF72F6C-0177-4DCD-B2F3-B22400A14B3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573F54B8-3879-4C50-96F4-11F50AE3DB54}" type="parTrans" cxnId="{3390E859-09DE-4D05-8C8E-A9FE995FDDD6}">
      <dgm:prSet/>
      <dgm:spPr/>
      <dgm:t>
        <a:bodyPr/>
        <a:lstStyle/>
        <a:p>
          <a:endParaRPr lang="en-US"/>
        </a:p>
      </dgm:t>
    </dgm:pt>
    <dgm:pt modelId="{0B194ED5-B667-408E-840D-12564B2A0764}" type="sibTrans" cxnId="{3390E859-09DE-4D05-8C8E-A9FE995FDDD6}">
      <dgm:prSet/>
      <dgm:spPr/>
      <dgm:t>
        <a:bodyPr/>
        <a:lstStyle/>
        <a:p>
          <a:endParaRPr lang="en-US"/>
        </a:p>
      </dgm:t>
    </dgm:pt>
    <dgm:pt modelId="{F76E088C-65C2-475D-AC44-72B3E5E48CBC}">
      <dgm:prSet phldrT="[Text]"/>
      <dgm:spPr>
        <a:gradFill>
          <a:gsLst>
            <a:gs pos="0">
              <a:schemeClr val="accent2">
                <a:lumMod val="40000"/>
                <a:lumOff val="60000"/>
              </a:schemeClr>
            </a:gs>
            <a:gs pos="100000">
              <a:schemeClr val="accent2">
                <a:lumMod val="75000"/>
              </a:schemeClr>
            </a:gs>
          </a:gsLst>
        </a:gradFill>
      </dgm:spPr>
      <dgm:t>
        <a:bodyPr/>
        <a:lstStyle/>
        <a:p>
          <a:endParaRPr lang="en-US" sz="1300" dirty="0">
            <a:solidFill>
              <a:srgbClr val="FF0000"/>
            </a:solidFill>
          </a:endParaRPr>
        </a:p>
      </dgm:t>
    </dgm:pt>
    <dgm:pt modelId="{74FBC73A-E97F-4554-866C-F318D200F9E8}" type="parTrans" cxnId="{C4BC5324-6A64-4A3B-9202-830FF72D3663}">
      <dgm:prSet/>
      <dgm:spPr/>
      <dgm:t>
        <a:bodyPr/>
        <a:lstStyle/>
        <a:p>
          <a:endParaRPr lang="en-US"/>
        </a:p>
      </dgm:t>
    </dgm:pt>
    <dgm:pt modelId="{67D6AC8C-A927-412D-873C-B8E12CC8A827}" type="sibTrans" cxnId="{C4BC5324-6A64-4A3B-9202-830FF72D3663}">
      <dgm:prSet/>
      <dgm:spPr/>
      <dgm:t>
        <a:bodyPr/>
        <a:lstStyle/>
        <a:p>
          <a:endParaRPr lang="en-US"/>
        </a:p>
      </dgm:t>
    </dgm:pt>
    <dgm:pt modelId="{0D6B4E1C-B5F7-4EF1-BF9C-A7FA73F96489}" type="pres">
      <dgm:prSet presAssocID="{8B6FA39E-9648-4137-A553-2BFE187B7C56}" presName="diagram" presStyleCnt="0">
        <dgm:presLayoutVars>
          <dgm:dir/>
          <dgm:resizeHandles val="exact"/>
        </dgm:presLayoutVars>
      </dgm:prSet>
      <dgm:spPr/>
      <dgm:t>
        <a:bodyPr/>
        <a:lstStyle/>
        <a:p>
          <a:endParaRPr lang="en-US"/>
        </a:p>
      </dgm:t>
    </dgm:pt>
    <dgm:pt modelId="{29247854-EFE0-4D34-9523-8E348332FB1F}" type="pres">
      <dgm:prSet presAssocID="{A9DE9D0D-DFAA-49FD-A829-3381979D5070}" presName="node" presStyleLbl="node1" presStyleIdx="0" presStyleCnt="4" custScaleY="129888">
        <dgm:presLayoutVars>
          <dgm:bulletEnabled val="1"/>
        </dgm:presLayoutVars>
      </dgm:prSet>
      <dgm:spPr/>
      <dgm:t>
        <a:bodyPr/>
        <a:lstStyle/>
        <a:p>
          <a:endParaRPr lang="en-US"/>
        </a:p>
      </dgm:t>
    </dgm:pt>
    <dgm:pt modelId="{102ACCE8-E76B-4EC5-95E8-1100A7A450E1}" type="pres">
      <dgm:prSet presAssocID="{8553A015-797C-401C-AD83-5B444E8ACE11}" presName="sibTrans" presStyleCnt="0"/>
      <dgm:spPr/>
    </dgm:pt>
    <dgm:pt modelId="{0796F863-AAC4-457F-AA12-27633CB3CA3D}" type="pres">
      <dgm:prSet presAssocID="{B55AE6D0-2961-479F-9101-C678A3352F6F}" presName="node" presStyleLbl="node1" presStyleIdx="1" presStyleCnt="4" custScaleY="129888">
        <dgm:presLayoutVars>
          <dgm:bulletEnabled val="1"/>
        </dgm:presLayoutVars>
      </dgm:prSet>
      <dgm:spPr/>
      <dgm:t>
        <a:bodyPr/>
        <a:lstStyle/>
        <a:p>
          <a:endParaRPr lang="en-US"/>
        </a:p>
      </dgm:t>
    </dgm:pt>
    <dgm:pt modelId="{E9DD2094-01E9-4275-8B2E-CB20FAC9432C}" type="pres">
      <dgm:prSet presAssocID="{36283E54-7BC9-48A1-A183-3BD9FF02977F}" presName="sibTrans" presStyleCnt="0"/>
      <dgm:spPr/>
    </dgm:pt>
    <dgm:pt modelId="{21CA60FB-1126-4E99-A2F1-68263F5EE148}" type="pres">
      <dgm:prSet presAssocID="{119E187F-FF44-40A1-9315-812B2A1AD6CE}" presName="node" presStyleLbl="node1" presStyleIdx="2" presStyleCnt="4" custScaleY="129888">
        <dgm:presLayoutVars>
          <dgm:bulletEnabled val="1"/>
        </dgm:presLayoutVars>
      </dgm:prSet>
      <dgm:spPr/>
      <dgm:t>
        <a:bodyPr/>
        <a:lstStyle/>
        <a:p>
          <a:endParaRPr lang="en-US"/>
        </a:p>
      </dgm:t>
    </dgm:pt>
    <dgm:pt modelId="{F2A372C6-5BA5-437B-8FF8-A3EFBE0F7ABA}" type="pres">
      <dgm:prSet presAssocID="{642634A9-F586-45DB-A8EB-746C5A0479B7}" presName="sibTrans" presStyleCnt="0"/>
      <dgm:spPr/>
    </dgm:pt>
    <dgm:pt modelId="{89E88587-83D1-475D-A7E7-CCB8A9F91855}" type="pres">
      <dgm:prSet presAssocID="{E451AE18-38F9-4C5A-AC76-A182501E3E50}" presName="node" presStyleLbl="node1" presStyleIdx="3" presStyleCnt="4" custScaleY="129888" custLinFactNeighborX="99768" custLinFactNeighborY="414">
        <dgm:presLayoutVars>
          <dgm:bulletEnabled val="1"/>
        </dgm:presLayoutVars>
      </dgm:prSet>
      <dgm:spPr/>
      <dgm:t>
        <a:bodyPr/>
        <a:lstStyle/>
        <a:p>
          <a:endParaRPr lang="en-US"/>
        </a:p>
      </dgm:t>
    </dgm:pt>
  </dgm:ptLst>
  <dgm:cxnLst>
    <dgm:cxn modelId="{C4BC5324-6A64-4A3B-9202-830FF72D3663}" srcId="{8C1B409E-5F75-4AB6-97D7-D1BA10F9884C}" destId="{F76E088C-65C2-475D-AC44-72B3E5E48CBC}" srcOrd="0" destOrd="0" parTransId="{74FBC73A-E97F-4554-866C-F318D200F9E8}" sibTransId="{67D6AC8C-A927-412D-873C-B8E12CC8A827}"/>
    <dgm:cxn modelId="{DA266826-F6A4-4186-8A19-E2D3E22FCEA8}" type="presOf" srcId="{9C99CB93-F561-422E-BCDC-225F739FB7C8}" destId="{29247854-EFE0-4D34-9523-8E348332FB1F}" srcOrd="0" destOrd="2" presId="urn:microsoft.com/office/officeart/2005/8/layout/default"/>
    <dgm:cxn modelId="{0219C307-0B35-4A48-8C71-4C1F4816D8DD}" type="presOf" srcId="{3EF72F6C-0177-4DCD-B2F3-B22400A14B38}" destId="{21CA60FB-1126-4E99-A2F1-68263F5EE148}" srcOrd="0" destOrd="3" presId="urn:microsoft.com/office/officeart/2005/8/layout/default"/>
    <dgm:cxn modelId="{2EFB3E06-E4BF-43E7-A22D-F115694BAC5F}" type="presOf" srcId="{8B6FA39E-9648-4137-A553-2BFE187B7C56}" destId="{0D6B4E1C-B5F7-4EF1-BF9C-A7FA73F96489}" srcOrd="0" destOrd="0"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46876DF2-9BB1-484A-BD59-0EC02249A225}" type="presOf" srcId="{82B75B92-E4D6-42ED-8C3B-BDEAF2C3004C}" destId="{0796F863-AAC4-457F-AA12-27633CB3CA3D}" srcOrd="0" destOrd="2" presId="urn:microsoft.com/office/officeart/2005/8/layout/default"/>
    <dgm:cxn modelId="{59FCCA72-6534-4F2C-9F13-E7F8E97C6BD5}" srcId="{B55AE6D0-2961-479F-9101-C678A3352F6F}" destId="{F0EEEAE6-D5E0-4EA5-9171-BCF078DD16FF}" srcOrd="0" destOrd="0" parTransId="{A74BCCF6-D36F-4F8F-B0C3-0D9C371D43DD}" sibTransId="{138F3F0E-B3F0-4293-A36A-EE1BB670FADC}"/>
    <dgm:cxn modelId="{3390E859-09DE-4D05-8C8E-A9FE995FDDD6}" srcId="{119E187F-FF44-40A1-9315-812B2A1AD6CE}" destId="{3EF72F6C-0177-4DCD-B2F3-B22400A14B38}" srcOrd="2" destOrd="0" parTransId="{573F54B8-3879-4C50-96F4-11F50AE3DB54}" sibTransId="{0B194ED5-B667-408E-840D-12564B2A0764}"/>
    <dgm:cxn modelId="{D5EEDC28-9BE0-4AB7-9A17-6F43F7C5083E}" type="presOf" srcId="{119E187F-FF44-40A1-9315-812B2A1AD6CE}" destId="{21CA60FB-1126-4E99-A2F1-68263F5EE148}" srcOrd="0" destOrd="0" presId="urn:microsoft.com/office/officeart/2005/8/layout/default"/>
    <dgm:cxn modelId="{EF6C8A2E-D526-4DCB-815F-471C63053DF6}" type="presOf" srcId="{F0EEEAE6-D5E0-4EA5-9171-BCF078DD16FF}" destId="{0796F863-AAC4-457F-AA12-27633CB3CA3D}" srcOrd="0" destOrd="1" presId="urn:microsoft.com/office/officeart/2005/8/layout/default"/>
    <dgm:cxn modelId="{74FF1707-53AE-4697-A354-7C3D61383267}" type="presOf" srcId="{F76E088C-65C2-475D-AC44-72B3E5E48CBC}" destId="{89E88587-83D1-475D-A7E7-CCB8A9F91855}" srcOrd="0" destOrd="2" presId="urn:microsoft.com/office/officeart/2005/8/layout/default"/>
    <dgm:cxn modelId="{229FE0B7-5968-42A5-B469-33D530FBD6B8}" type="presOf" srcId="{607B0D6C-CDF1-4BC0-9F01-4FF119A199A1}" destId="{21CA60FB-1126-4E99-A2F1-68263F5EE148}" srcOrd="0" destOrd="2" presId="urn:microsoft.com/office/officeart/2005/8/layout/default"/>
    <dgm:cxn modelId="{79AC3813-2A3D-4B12-82ED-641F2A46D5D4}" type="presOf" srcId="{B55AE6D0-2961-479F-9101-C678A3352F6F}" destId="{0796F863-AAC4-457F-AA12-27633CB3CA3D}" srcOrd="0" destOrd="0" presId="urn:microsoft.com/office/officeart/2005/8/layout/default"/>
    <dgm:cxn modelId="{69F8D2F2-F49C-4114-80FD-A3AD95D92F73}" type="presOf" srcId="{E451AE18-38F9-4C5A-AC76-A182501E3E50}" destId="{89E88587-83D1-475D-A7E7-CCB8A9F91855}" srcOrd="0" destOrd="0" presId="urn:microsoft.com/office/officeart/2005/8/layout/default"/>
    <dgm:cxn modelId="{44400F78-22C8-4ECC-BB55-9A20FEFF8546}" srcId="{E451AE18-38F9-4C5A-AC76-A182501E3E50}" destId="{8C1B409E-5F75-4AB6-97D7-D1BA10F9884C}" srcOrd="0" destOrd="0" parTransId="{C5382063-69E7-425A-94C1-94EA61739266}" sibTransId="{4CA77F8E-8BDD-4F31-B96D-11A994AE840F}"/>
    <dgm:cxn modelId="{FA1B897B-7F18-49CD-82D1-36FD12CF1741}" srcId="{8B6FA39E-9648-4137-A553-2BFE187B7C56}" destId="{A9DE9D0D-DFAA-49FD-A829-3381979D5070}" srcOrd="0" destOrd="0" parTransId="{01A203D6-A4BC-46C6-96D4-F98B38ECCC1E}" sibTransId="{8553A015-797C-401C-AD83-5B444E8ACE11}"/>
    <dgm:cxn modelId="{A9409F13-8F44-4AE6-BBEF-E3D130E496BD}" srcId="{8B6FA39E-9648-4137-A553-2BFE187B7C56}" destId="{E451AE18-38F9-4C5A-AC76-A182501E3E50}" srcOrd="3" destOrd="0" parTransId="{523CAD94-3023-42DE-AB36-017710EF4B4B}" sibTransId="{71ABE141-54BD-4DB6-9112-AD1D6565BB7C}"/>
    <dgm:cxn modelId="{B0B607FD-0C53-4FF3-B254-E63444273213}" srcId="{119E187F-FF44-40A1-9315-812B2A1AD6CE}" destId="{607B0D6C-CDF1-4BC0-9F01-4FF119A199A1}" srcOrd="1" destOrd="0" parTransId="{BBD8302E-3554-4D66-88E8-D7EB1A640BFF}" sibTransId="{E988FD99-76CA-48FD-8492-4984505BA204}"/>
    <dgm:cxn modelId="{1000345E-C26A-4EF4-AECC-0D30D89318D8}" srcId="{B55AE6D0-2961-479F-9101-C678A3352F6F}" destId="{82B75B92-E4D6-42ED-8C3B-BDEAF2C3004C}" srcOrd="1" destOrd="0" parTransId="{A3727668-862F-4B91-AD6D-4455D1E78D39}" sibTransId="{7F5D04AA-5812-48DB-B91B-023D6FD30342}"/>
    <dgm:cxn modelId="{69A4BC51-409F-48A5-9127-73A3E258AF4F}" srcId="{A9DE9D0D-DFAA-49FD-A829-3381979D5070}" destId="{9C99CB93-F561-422E-BCDC-225F739FB7C8}" srcOrd="1" destOrd="0" parTransId="{A150B297-5237-4232-9962-BD62CA951C82}" sibTransId="{D7784686-7DD1-46E8-833F-C9E120BA49B7}"/>
    <dgm:cxn modelId="{A00364AD-70AD-43A9-A7D4-A9E5E0556229}" srcId="{119E187F-FF44-40A1-9315-812B2A1AD6CE}" destId="{D240FDC2-D28D-40D4-9CA3-7E264E9B1939}" srcOrd="0" destOrd="0" parTransId="{2C60D164-2C00-4B45-8DEE-C4F2F25E5096}" sibTransId="{4D5E4750-7730-43F3-8BB0-7196245B5B81}"/>
    <dgm:cxn modelId="{3881E885-2200-4552-97AD-01F46812D858}" type="presOf" srcId="{8C1B409E-5F75-4AB6-97D7-D1BA10F9884C}" destId="{89E88587-83D1-475D-A7E7-CCB8A9F91855}" srcOrd="0" destOrd="1" presId="urn:microsoft.com/office/officeart/2005/8/layout/default"/>
    <dgm:cxn modelId="{E20AA6F8-9608-4311-BA95-5D0D9E8745F1}" type="presOf" srcId="{376480C4-E898-4554-8D17-31AFD4401138}" destId="{29247854-EFE0-4D34-9523-8E348332FB1F}" srcOrd="0" destOrd="1" presId="urn:microsoft.com/office/officeart/2005/8/layout/default"/>
    <dgm:cxn modelId="{CC9D78D1-493B-4456-AC0E-FCC52037272E}" srcId="{8B6FA39E-9648-4137-A553-2BFE187B7C56}" destId="{119E187F-FF44-40A1-9315-812B2A1AD6CE}" srcOrd="2" destOrd="0" parTransId="{25788D25-90EC-4061-A236-DA32C890490C}" sibTransId="{642634A9-F586-45DB-A8EB-746C5A0479B7}"/>
    <dgm:cxn modelId="{FEFDFB3A-3932-416F-978A-4D7FB90A5457}" srcId="{A9DE9D0D-DFAA-49FD-A829-3381979D5070}" destId="{376480C4-E898-4554-8D17-31AFD4401138}" srcOrd="0" destOrd="0" parTransId="{2446A83D-2F54-463F-A57E-5E1AC9884390}" sibTransId="{0D6D0AF8-6B71-421F-A972-040ABFA1FE4D}"/>
    <dgm:cxn modelId="{D2E0359D-702A-4174-927F-EA14C718EC87}" type="presOf" srcId="{D240FDC2-D28D-40D4-9CA3-7E264E9B1939}" destId="{21CA60FB-1126-4E99-A2F1-68263F5EE148}" srcOrd="0" destOrd="1" presId="urn:microsoft.com/office/officeart/2005/8/layout/default"/>
    <dgm:cxn modelId="{A11598AD-9A6E-4727-B611-B6BB52653328}" type="presOf" srcId="{A9DE9D0D-DFAA-49FD-A829-3381979D5070}" destId="{29247854-EFE0-4D34-9523-8E348332FB1F}" srcOrd="0" destOrd="0" presId="urn:microsoft.com/office/officeart/2005/8/layout/default"/>
    <dgm:cxn modelId="{7BDD8BB4-A3F6-46A2-A547-7E56B1049DE3}" type="presParOf" srcId="{0D6B4E1C-B5F7-4EF1-BF9C-A7FA73F96489}" destId="{29247854-EFE0-4D34-9523-8E348332FB1F}" srcOrd="0" destOrd="0" presId="urn:microsoft.com/office/officeart/2005/8/layout/default"/>
    <dgm:cxn modelId="{33118E25-9E8A-407F-B6F1-57845A9702CC}" type="presParOf" srcId="{0D6B4E1C-B5F7-4EF1-BF9C-A7FA73F96489}" destId="{102ACCE8-E76B-4EC5-95E8-1100A7A450E1}" srcOrd="1" destOrd="0" presId="urn:microsoft.com/office/officeart/2005/8/layout/default"/>
    <dgm:cxn modelId="{BF5A7F70-71CB-478A-B2E5-DA2AC841D9CE}" type="presParOf" srcId="{0D6B4E1C-B5F7-4EF1-BF9C-A7FA73F96489}" destId="{0796F863-AAC4-457F-AA12-27633CB3CA3D}" srcOrd="2" destOrd="0" presId="urn:microsoft.com/office/officeart/2005/8/layout/default"/>
    <dgm:cxn modelId="{B6DF5937-7B07-48FF-8AD1-557D76AEF5D9}" type="presParOf" srcId="{0D6B4E1C-B5F7-4EF1-BF9C-A7FA73F96489}" destId="{E9DD2094-01E9-4275-8B2E-CB20FAC9432C}" srcOrd="3" destOrd="0" presId="urn:microsoft.com/office/officeart/2005/8/layout/default"/>
    <dgm:cxn modelId="{2695A7F2-AD33-4F9A-87AB-0E24BA130D51}" type="presParOf" srcId="{0D6B4E1C-B5F7-4EF1-BF9C-A7FA73F96489}" destId="{21CA60FB-1126-4E99-A2F1-68263F5EE148}" srcOrd="4" destOrd="0" presId="urn:microsoft.com/office/officeart/2005/8/layout/default"/>
    <dgm:cxn modelId="{B23A8BF3-1E59-4AB6-B494-D148C216412A}" type="presParOf" srcId="{0D6B4E1C-B5F7-4EF1-BF9C-A7FA73F96489}" destId="{F2A372C6-5BA5-437B-8FF8-A3EFBE0F7ABA}" srcOrd="5" destOrd="0" presId="urn:microsoft.com/office/officeart/2005/8/layout/default"/>
    <dgm:cxn modelId="{A759B863-58FD-4283-8AB8-0048C2B23C0E}" type="presParOf" srcId="{0D6B4E1C-B5F7-4EF1-BF9C-A7FA73F96489}" destId="{89E88587-83D1-475D-A7E7-CCB8A9F91855}" srcOrd="6"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6: </a:t>
          </a:r>
          <a:r>
            <a:rPr lang="en-US" sz="1800" dirty="0"/>
            <a:t>Organizational Systems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6: </a:t>
          </a:r>
          <a:r>
            <a:rPr lang="en-US" sz="1800" dirty="0"/>
            <a:t>Organizational Systems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F91AC2DE-4C61-4E62-9EE7-31B5AE6DDA94}">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Platforms</a:t>
          </a:r>
        </a:p>
      </dgm:t>
    </dgm:pt>
    <dgm:pt modelId="{71B99098-806C-4EF0-9565-F9F22180FD58}" type="parTrans" cxnId="{828CEEB0-0315-4C2D-9848-57D28DA58B68}">
      <dgm:prSet/>
      <dgm:spPr/>
      <dgm:t>
        <a:bodyPr/>
        <a:lstStyle/>
        <a:p>
          <a:endParaRPr lang="en-US"/>
        </a:p>
      </dgm:t>
    </dgm:pt>
    <dgm:pt modelId="{0DD0F76F-C3B8-4003-A733-012752CFBF31}" type="sibTrans" cxnId="{828CEEB0-0315-4C2D-9848-57D28DA58B68}">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7: </a:t>
          </a:r>
          <a:r>
            <a:rPr lang="en-US" sz="1800" dirty="0"/>
            <a:t>Organizational Systems</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B3A4D94E-C467-4905-8EC7-E415C9A2399C}">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smtClean="0"/>
            <a:t>Week 7</a:t>
          </a:r>
          <a:endParaRPr lang="en-US" sz="1800" dirty="0"/>
        </a:p>
      </dgm:t>
    </dgm:pt>
    <dgm:pt modelId="{3D95A998-96BD-40A5-A4E5-F27DF7155DE0}" type="parTrans" cxnId="{16305007-3EAF-44A5-BBDF-F47044FD54EB}">
      <dgm:prSet/>
      <dgm:spPr/>
      <dgm:t>
        <a:bodyPr/>
        <a:lstStyle/>
        <a:p>
          <a:endParaRPr lang="en-US"/>
        </a:p>
      </dgm:t>
    </dgm:pt>
    <dgm:pt modelId="{CC0EAF79-D247-4E12-B2FE-B63B027CB325}" type="sibTrans" cxnId="{16305007-3EAF-44A5-BBDF-F47044FD54EB}">
      <dgm:prSet/>
      <dgm:spPr/>
      <dgm:t>
        <a:bodyPr/>
        <a:lstStyle/>
        <a:p>
          <a:endParaRPr lang="en-US"/>
        </a:p>
      </dgm:t>
    </dgm:pt>
    <dgm:pt modelId="{F0EEEAE6-D5E0-4EA5-9171-BCF078DD16F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Customer Relationship Management Systems</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Cloud Computing</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B4D60D14-B840-4723-A7B5-95A74FB6E122}">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Artificial Intelligence</a:t>
          </a:r>
        </a:p>
      </dgm:t>
    </dgm:pt>
    <dgm:pt modelId="{8CBCD0AC-98DC-4CCF-98C6-EEB9AE1FC875}" type="parTrans" cxnId="{E25114D7-B586-4E69-BB3D-9356445AD29A}">
      <dgm:prSet/>
      <dgm:spPr/>
      <dgm:t>
        <a:bodyPr/>
        <a:lstStyle/>
        <a:p>
          <a:endParaRPr lang="en-US"/>
        </a:p>
      </dgm:t>
    </dgm:pt>
    <dgm:pt modelId="{3ED7CAE8-F46E-4537-B6C2-C5AD4342A2E3}" type="sibTrans" cxnId="{E25114D7-B586-4E69-BB3D-9356445AD29A}">
      <dgm:prSet/>
      <dgm:spPr/>
      <dgm:t>
        <a:bodyPr/>
        <a:lstStyle/>
        <a:p>
          <a:endParaRPr lang="en-US"/>
        </a:p>
      </dgm:t>
    </dgm:pt>
    <dgm:pt modelId="{0CA84C88-809A-47A6-814C-9A73F0837E46}">
      <dgm:prSet phldrT="[Text]" custT="1"/>
      <dgm:spPr>
        <a:gradFill>
          <a:gsLst>
            <a:gs pos="0">
              <a:schemeClr val="accent2">
                <a:lumMod val="40000"/>
                <a:lumOff val="60000"/>
              </a:schemeClr>
            </a:gs>
            <a:gs pos="100000">
              <a:schemeClr val="accent2">
                <a:lumMod val="75000"/>
              </a:schemeClr>
            </a:gs>
          </a:gsLst>
        </a:gradFill>
      </dgm:spPr>
      <dgm:t>
        <a:bodyPr/>
        <a:lstStyle/>
        <a:p>
          <a:r>
            <a:rPr lang="en-US" sz="1800" dirty="0"/>
            <a:t>Exam #3 Prep</a:t>
          </a:r>
        </a:p>
      </dgm:t>
    </dgm:pt>
    <dgm:pt modelId="{559A9CE1-1A1D-4F90-A60A-445067EC5940}" type="parTrans" cxnId="{95432147-289C-49B5-BA68-464E36391A57}">
      <dgm:prSet/>
      <dgm:spPr/>
      <dgm:t>
        <a:bodyPr/>
        <a:lstStyle/>
        <a:p>
          <a:endParaRPr lang="en-US"/>
        </a:p>
      </dgm:t>
    </dgm:pt>
    <dgm:pt modelId="{86EA1195-EB23-421E-9586-D1D486CECDE1}" type="sibTrans" cxnId="{95432147-289C-49B5-BA68-464E36391A57}">
      <dgm:prSet/>
      <dgm:spPr/>
      <dgm:t>
        <a:bodyPr/>
        <a:lstStyle/>
        <a:p>
          <a:endParaRPr lang="en-US"/>
        </a:p>
      </dgm:t>
    </dgm:pt>
    <dgm:pt modelId="{9297F6D1-CF5A-4546-BFA7-9D0AFECC9B65}">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Supply Chain Management Systems</a:t>
          </a:r>
        </a:p>
      </dgm:t>
    </dgm:pt>
    <dgm:pt modelId="{84C85EBA-C31A-4066-B6D1-AF53D7530109}" type="parTrans" cxnId="{AF3CB2E6-82A5-4FC6-AF35-D9B56EB82355}">
      <dgm:prSet/>
      <dgm:spPr/>
      <dgm:t>
        <a:bodyPr/>
        <a:lstStyle/>
        <a:p>
          <a:endParaRPr lang="en-US"/>
        </a:p>
      </dgm:t>
    </dgm:pt>
    <dgm:pt modelId="{9327557E-2069-4CE3-8266-EBD887FDCD03}" type="sibTrans" cxnId="{AF3CB2E6-82A5-4FC6-AF35-D9B56EB82355}">
      <dgm:prSet/>
      <dgm:spPr/>
      <dgm:t>
        <a:bodyPr/>
        <a:lstStyle/>
        <a:p>
          <a:endParaRPr lang="en-US"/>
        </a:p>
      </dgm:t>
    </dgm:pt>
    <dgm:pt modelId="{E7BA925E-317A-4CB7-B5A3-7F50D4E28DD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7: </a:t>
          </a:r>
          <a:r>
            <a:rPr lang="en-US" sz="1800" dirty="0"/>
            <a:t>Organizational Systems</a:t>
          </a:r>
        </a:p>
      </dgm:t>
    </dgm:pt>
    <dgm:pt modelId="{D508CC46-0FE7-45E2-AAB6-EA8CD33AAF16}" type="parTrans" cxnId="{C3A4474C-37C9-4FDE-BDB7-24AFB37184B3}">
      <dgm:prSet/>
      <dgm:spPr/>
      <dgm:t>
        <a:bodyPr/>
        <a:lstStyle/>
        <a:p>
          <a:endParaRPr lang="en-US"/>
        </a:p>
      </dgm:t>
    </dgm:pt>
    <dgm:pt modelId="{F5E636DE-EF3A-4E47-8996-14E0AB621D99}" type="sibTrans" cxnId="{C3A4474C-37C9-4FDE-BDB7-24AFB37184B3}">
      <dgm:prSet/>
      <dgm:spPr/>
      <dgm:t>
        <a:bodyPr/>
        <a:lstStyle/>
        <a:p>
          <a:endParaRPr lang="en-US"/>
        </a:p>
      </dgm:t>
    </dgm:pt>
    <dgm:pt modelId="{89C0D09A-275A-4935-B013-90B5C428D76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29883646-B8C8-44FD-960D-65982EC2D81A}" type="parTrans" cxnId="{ACC53336-70B1-4393-B140-2C5C1E32B064}">
      <dgm:prSet/>
      <dgm:spPr/>
      <dgm:t>
        <a:bodyPr/>
        <a:lstStyle/>
        <a:p>
          <a:endParaRPr lang="en-US"/>
        </a:p>
      </dgm:t>
    </dgm:pt>
    <dgm:pt modelId="{59FCF28C-5294-44E2-8AD9-D5E344FDB226}" type="sibTrans" cxnId="{ACC53336-70B1-4393-B140-2C5C1E32B064}">
      <dgm:prSet/>
      <dgm:spPr/>
      <dgm:t>
        <a:bodyPr/>
        <a:lstStyle/>
        <a:p>
          <a:endParaRPr lang="en-US"/>
        </a:p>
      </dgm:t>
    </dgm:pt>
    <dgm:pt modelId="{4461D9E0-0D81-4356-8C5B-61AE1C32593A}">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3a &amp; 3b</a:t>
          </a:r>
        </a:p>
      </dgm:t>
    </dgm:pt>
    <dgm:pt modelId="{9220D7B4-3ACD-4FD6-A6AD-653A0BC24A21}" type="parTrans" cxnId="{3E83F7EE-86ED-492C-8B52-557F8B486549}">
      <dgm:prSet/>
      <dgm:spPr/>
      <dgm:t>
        <a:bodyPr/>
        <a:lstStyle/>
        <a:p>
          <a:endParaRPr lang="en-US"/>
        </a:p>
      </dgm:t>
    </dgm:pt>
    <dgm:pt modelId="{952B494A-2889-4A7B-81E8-97C12B1846EF}" type="sibTrans" cxnId="{3E83F7EE-86ED-492C-8B52-557F8B486549}">
      <dgm:prSet/>
      <dgm:spPr/>
      <dgm:t>
        <a:bodyPr/>
        <a:lstStyle/>
        <a:p>
          <a:endParaRPr lang="en-US"/>
        </a:p>
      </dgm:t>
    </dgm:pt>
    <dgm:pt modelId="{270FC7C5-AA52-49A4-AC36-BF93BB77D07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Learn IT! #2</a:t>
          </a:r>
        </a:p>
      </dgm:t>
    </dgm:pt>
    <dgm:pt modelId="{3A982617-56F6-4CBA-B8C1-42E940440519}" type="parTrans" cxnId="{4AD523A1-E321-45C1-B336-C121D5D604E6}">
      <dgm:prSet/>
      <dgm:spPr/>
      <dgm:t>
        <a:bodyPr/>
        <a:lstStyle/>
        <a:p>
          <a:endParaRPr lang="en-US"/>
        </a:p>
      </dgm:t>
    </dgm:pt>
    <dgm:pt modelId="{F09D90E3-C2B0-441D-AD72-CC0E79622804}" type="sibTrans" cxnId="{4AD523A1-E321-45C1-B336-C121D5D604E6}">
      <dgm:prSet/>
      <dgm:spPr/>
      <dgm:t>
        <a:bodyPr/>
        <a:lstStyle/>
        <a:p>
          <a:endParaRPr lang="en-US"/>
        </a:p>
      </dgm:t>
    </dgm:pt>
    <dgm:pt modelId="{C183AFE8-ED99-4A1F-9C95-7E21D27BAFF0}">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2a &amp; 2b</a:t>
          </a:r>
        </a:p>
      </dgm:t>
    </dgm:pt>
    <dgm:pt modelId="{44FA09B4-7AF8-492A-80AD-3ABABD15D5EC}" type="parTrans" cxnId="{77A7D57D-8DEF-4D88-A0A4-9C749A070DDC}">
      <dgm:prSet/>
      <dgm:spPr/>
      <dgm:t>
        <a:bodyPr/>
        <a:lstStyle/>
        <a:p>
          <a:endParaRPr lang="en-US"/>
        </a:p>
      </dgm:t>
    </dgm:pt>
    <dgm:pt modelId="{0EE428CB-FB1F-4AA0-9E8E-87B20D13AE78}" type="sibTrans" cxnId="{77A7D57D-8DEF-4D88-A0A4-9C749A070DDC}">
      <dgm:prSet/>
      <dgm:spPr/>
      <dgm:t>
        <a:bodyPr/>
        <a:lstStyle/>
        <a:p>
          <a:endParaRPr lang="en-US"/>
        </a:p>
      </dgm:t>
    </dgm:pt>
    <dgm:pt modelId="{A23A25DC-27EA-45AC-8696-9ECB4E867505}" type="pres">
      <dgm:prSet presAssocID="{8B6FA39E-9648-4137-A553-2BFE187B7C56}" presName="diagram" presStyleCnt="0">
        <dgm:presLayoutVars>
          <dgm:dir/>
          <dgm:resizeHandles val="exact"/>
        </dgm:presLayoutVars>
      </dgm:prSet>
      <dgm:spPr/>
      <dgm:t>
        <a:bodyPr/>
        <a:lstStyle/>
        <a:p>
          <a:endParaRPr lang="en-US"/>
        </a:p>
      </dgm:t>
    </dgm:pt>
    <dgm:pt modelId="{AA83B5B2-8785-46F8-9506-395547CDDAD9}" type="pres">
      <dgm:prSet presAssocID="{A9DE9D0D-DFAA-49FD-A829-3381979D5070}" presName="node" presStyleLbl="node1" presStyleIdx="0" presStyleCnt="5" custScaleX="109362" custScaleY="142259">
        <dgm:presLayoutVars>
          <dgm:bulletEnabled val="1"/>
        </dgm:presLayoutVars>
      </dgm:prSet>
      <dgm:spPr/>
      <dgm:t>
        <a:bodyPr/>
        <a:lstStyle/>
        <a:p>
          <a:endParaRPr lang="en-US"/>
        </a:p>
      </dgm:t>
    </dgm:pt>
    <dgm:pt modelId="{EDBACF00-EFB5-47D7-AF84-A23D99FDDF2A}" type="pres">
      <dgm:prSet presAssocID="{8553A015-797C-401C-AD83-5B444E8ACE11}" presName="sibTrans" presStyleCnt="0"/>
      <dgm:spPr/>
    </dgm:pt>
    <dgm:pt modelId="{81046186-72C3-4DF3-B652-35FFEAC438F4}" type="pres">
      <dgm:prSet presAssocID="{B55AE6D0-2961-479F-9101-C678A3352F6F}" presName="node" presStyleLbl="node1" presStyleIdx="1" presStyleCnt="5" custScaleX="109362" custScaleY="142259">
        <dgm:presLayoutVars>
          <dgm:bulletEnabled val="1"/>
        </dgm:presLayoutVars>
      </dgm:prSet>
      <dgm:spPr/>
      <dgm:t>
        <a:bodyPr/>
        <a:lstStyle/>
        <a:p>
          <a:endParaRPr lang="en-US"/>
        </a:p>
      </dgm:t>
    </dgm:pt>
    <dgm:pt modelId="{589AD5BE-AE53-4382-BEE9-82B4AFE722D3}" type="pres">
      <dgm:prSet presAssocID="{36283E54-7BC9-48A1-A183-3BD9FF02977F}" presName="sibTrans" presStyleCnt="0"/>
      <dgm:spPr/>
    </dgm:pt>
    <dgm:pt modelId="{EFA31A38-8802-4140-867E-4C33C74C3AF4}" type="pres">
      <dgm:prSet presAssocID="{E7BA925E-317A-4CB7-B5A3-7F50D4E28DD8}" presName="node" presStyleLbl="node1" presStyleIdx="2" presStyleCnt="5" custScaleX="109362" custScaleY="142259">
        <dgm:presLayoutVars>
          <dgm:bulletEnabled val="1"/>
        </dgm:presLayoutVars>
      </dgm:prSet>
      <dgm:spPr/>
      <dgm:t>
        <a:bodyPr/>
        <a:lstStyle/>
        <a:p>
          <a:endParaRPr lang="en-US"/>
        </a:p>
      </dgm:t>
    </dgm:pt>
    <dgm:pt modelId="{9EFFC421-5E24-4980-B127-21ECF090CC91}" type="pres">
      <dgm:prSet presAssocID="{F5E636DE-EF3A-4E47-8996-14E0AB621D99}" presName="sibTrans" presStyleCnt="0"/>
      <dgm:spPr/>
    </dgm:pt>
    <dgm:pt modelId="{9F6CA291-08AD-4070-A048-A52B178F643F}" type="pres">
      <dgm:prSet presAssocID="{E451AE18-38F9-4C5A-AC76-A182501E3E50}" presName="node" presStyleLbl="node1" presStyleIdx="3" presStyleCnt="5" custScaleX="109362" custScaleY="142259">
        <dgm:presLayoutVars>
          <dgm:bulletEnabled val="1"/>
        </dgm:presLayoutVars>
      </dgm:prSet>
      <dgm:spPr/>
      <dgm:t>
        <a:bodyPr/>
        <a:lstStyle/>
        <a:p>
          <a:endParaRPr lang="en-US"/>
        </a:p>
      </dgm:t>
    </dgm:pt>
    <dgm:pt modelId="{9CB91590-F8D0-4B99-951E-F3B3971AB325}" type="pres">
      <dgm:prSet presAssocID="{71ABE141-54BD-4DB6-9112-AD1D6565BB7C}" presName="sibTrans" presStyleCnt="0"/>
      <dgm:spPr/>
    </dgm:pt>
    <dgm:pt modelId="{BEB5596C-76A2-4C47-9362-24BC5F07B369}" type="pres">
      <dgm:prSet presAssocID="{B3A4D94E-C467-4905-8EC7-E415C9A2399C}" presName="node" presStyleLbl="node1" presStyleIdx="4" presStyleCnt="5" custScaleX="109362" custScaleY="142259">
        <dgm:presLayoutVars>
          <dgm:bulletEnabled val="1"/>
        </dgm:presLayoutVars>
      </dgm:prSet>
      <dgm:spPr/>
      <dgm:t>
        <a:bodyPr/>
        <a:lstStyle/>
        <a:p>
          <a:endParaRPr lang="en-US"/>
        </a:p>
      </dgm:t>
    </dgm:pt>
  </dgm:ptLst>
  <dgm:cxnLst>
    <dgm:cxn modelId="{4A198926-5DDD-4597-BA50-69A0D2BC531B}" type="presOf" srcId="{8B6FA39E-9648-4137-A553-2BFE187B7C56}" destId="{A23A25DC-27EA-45AC-8696-9ECB4E867505}" srcOrd="0" destOrd="0" presId="urn:microsoft.com/office/officeart/2005/8/layout/default"/>
    <dgm:cxn modelId="{7B9048A8-ADA9-4943-8E53-EDB167B8961D}" type="presOf" srcId="{4461D9E0-0D81-4356-8C5B-61AE1C32593A}" destId="{EFA31A38-8802-4140-867E-4C33C74C3AF4}" srcOrd="0" destOrd="3" presId="urn:microsoft.com/office/officeart/2005/8/layout/default"/>
    <dgm:cxn modelId="{AF3CB2E6-82A5-4FC6-AF35-D9B56EB82355}" srcId="{A9DE9D0D-DFAA-49FD-A829-3381979D5070}" destId="{9297F6D1-CF5A-4546-BFA7-9D0AFECC9B65}" srcOrd="0" destOrd="0" parTransId="{84C85EBA-C31A-4066-B6D1-AF53D7530109}" sibTransId="{9327557E-2069-4CE3-8266-EBD887FDCD03}"/>
    <dgm:cxn modelId="{8AF8D3ED-C126-42FB-B1F6-82CD1968DD1E}" srcId="{8B6FA39E-9648-4137-A553-2BFE187B7C56}" destId="{B55AE6D0-2961-479F-9101-C678A3352F6F}" srcOrd="1" destOrd="0" parTransId="{114D978D-7829-4A8A-AEDE-FDAB15709A53}" sibTransId="{36283E54-7BC9-48A1-A183-3BD9FF02977F}"/>
    <dgm:cxn modelId="{59FCCA72-6534-4F2C-9F13-E7F8E97C6BD5}" srcId="{B55AE6D0-2961-479F-9101-C678A3352F6F}" destId="{F0EEEAE6-D5E0-4EA5-9171-BCF078DD16FF}" srcOrd="0" destOrd="0" parTransId="{A74BCCF6-D36F-4F8F-B0C3-0D9C371D43DD}" sibTransId="{138F3F0E-B3F0-4293-A36A-EE1BB670FADC}"/>
    <dgm:cxn modelId="{4AD523A1-E321-45C1-B336-C121D5D604E6}" srcId="{0CA84C88-809A-47A6-814C-9A73F0837E46}" destId="{270FC7C5-AA52-49A4-AC36-BF93BB77D078}" srcOrd="0" destOrd="0" parTransId="{3A982617-56F6-4CBA-B8C1-42E940440519}" sibTransId="{F09D90E3-C2B0-441D-AD72-CC0E79622804}"/>
    <dgm:cxn modelId="{41F285AA-A2B4-43EB-8AD9-A681EFF6BFF9}" type="presOf" srcId="{D240FDC2-D28D-40D4-9CA3-7E264E9B1939}" destId="{EFA31A38-8802-4140-867E-4C33C74C3AF4}" srcOrd="0" destOrd="2" presId="urn:microsoft.com/office/officeart/2005/8/layout/default"/>
    <dgm:cxn modelId="{ACC53336-70B1-4393-B140-2C5C1E32B064}" srcId="{B55AE6D0-2961-479F-9101-C678A3352F6F}" destId="{89C0D09A-275A-4935-B013-90B5C428D76E}" srcOrd="1" destOrd="0" parTransId="{29883646-B8C8-44FD-960D-65982EC2D81A}" sibTransId="{59FCF28C-5294-44E2-8AD9-D5E344FDB226}"/>
    <dgm:cxn modelId="{7A04C97D-D54D-45A9-B185-E51A7E1C8435}" type="presOf" srcId="{89C0D09A-275A-4935-B013-90B5C428D76E}" destId="{81046186-72C3-4DF3-B652-35FFEAC438F4}" srcOrd="0" destOrd="2" presId="urn:microsoft.com/office/officeart/2005/8/layout/default"/>
    <dgm:cxn modelId="{4ECBBF7B-A170-45A8-9757-FC3CB61F9C56}" type="presOf" srcId="{A9DE9D0D-DFAA-49FD-A829-3381979D5070}" destId="{AA83B5B2-8785-46F8-9506-395547CDDAD9}" srcOrd="0" destOrd="0" presId="urn:microsoft.com/office/officeart/2005/8/layout/default"/>
    <dgm:cxn modelId="{51677104-1B67-4A4F-8628-1F255AFB3124}" type="presOf" srcId="{0CA84C88-809A-47A6-814C-9A73F0837E46}" destId="{BEB5596C-76A2-4C47-9362-24BC5F07B369}" srcOrd="0" destOrd="1" presId="urn:microsoft.com/office/officeart/2005/8/layout/default"/>
    <dgm:cxn modelId="{77A7D57D-8DEF-4D88-A0A4-9C749A070DDC}" srcId="{A9DE9D0D-DFAA-49FD-A829-3381979D5070}" destId="{C183AFE8-ED99-4A1F-9C95-7E21D27BAFF0}" srcOrd="1" destOrd="0" parTransId="{44FA09B4-7AF8-492A-80AD-3ABABD15D5EC}" sibTransId="{0EE428CB-FB1F-4AA0-9E8E-87B20D13AE78}"/>
    <dgm:cxn modelId="{C3A4474C-37C9-4FDE-BDB7-24AFB37184B3}" srcId="{8B6FA39E-9648-4137-A553-2BFE187B7C56}" destId="{E7BA925E-317A-4CB7-B5A3-7F50D4E28DD8}" srcOrd="2" destOrd="0" parTransId="{D508CC46-0FE7-45E2-AAB6-EA8CD33AAF16}" sibTransId="{F5E636DE-EF3A-4E47-8996-14E0AB621D99}"/>
    <dgm:cxn modelId="{FA1B897B-7F18-49CD-82D1-36FD12CF1741}" srcId="{8B6FA39E-9648-4137-A553-2BFE187B7C56}" destId="{A9DE9D0D-DFAA-49FD-A829-3381979D5070}" srcOrd="0" destOrd="0" parTransId="{01A203D6-A4BC-46C6-96D4-F98B38ECCC1E}" sibTransId="{8553A015-797C-401C-AD83-5B444E8ACE11}"/>
    <dgm:cxn modelId="{FE2864C9-3056-44E2-8AE3-850753EBF2EB}" type="presOf" srcId="{9297F6D1-CF5A-4546-BFA7-9D0AFECC9B65}" destId="{AA83B5B2-8785-46F8-9506-395547CDDAD9}" srcOrd="0" destOrd="1" presId="urn:microsoft.com/office/officeart/2005/8/layout/default"/>
    <dgm:cxn modelId="{E25114D7-B586-4E69-BB3D-9356445AD29A}" srcId="{E451AE18-38F9-4C5A-AC76-A182501E3E50}" destId="{B4D60D14-B840-4723-A7B5-95A74FB6E122}" srcOrd="0" destOrd="0" parTransId="{8CBCD0AC-98DC-4CCF-98C6-EEB9AE1FC875}" sibTransId="{3ED7CAE8-F46E-4537-B6C2-C5AD4342A2E3}"/>
    <dgm:cxn modelId="{A9409F13-8F44-4AE6-BBEF-E3D130E496BD}" srcId="{8B6FA39E-9648-4137-A553-2BFE187B7C56}" destId="{E451AE18-38F9-4C5A-AC76-A182501E3E50}" srcOrd="3" destOrd="0" parTransId="{523CAD94-3023-42DE-AB36-017710EF4B4B}" sibTransId="{71ABE141-54BD-4DB6-9112-AD1D6565BB7C}"/>
    <dgm:cxn modelId="{95432147-289C-49B5-BA68-464E36391A57}" srcId="{B3A4D94E-C467-4905-8EC7-E415C9A2399C}" destId="{0CA84C88-809A-47A6-814C-9A73F0837E46}" srcOrd="0" destOrd="0" parTransId="{559A9CE1-1A1D-4F90-A60A-445067EC5940}" sibTransId="{86EA1195-EB23-421E-9586-D1D486CECDE1}"/>
    <dgm:cxn modelId="{E6D023F6-A119-4E22-992D-646608B217C3}" type="presOf" srcId="{E7BA925E-317A-4CB7-B5A3-7F50D4E28DD8}" destId="{EFA31A38-8802-4140-867E-4C33C74C3AF4}" srcOrd="0" destOrd="0" presId="urn:microsoft.com/office/officeart/2005/8/layout/default"/>
    <dgm:cxn modelId="{3E83F7EE-86ED-492C-8B52-557F8B486549}" srcId="{E7BA925E-317A-4CB7-B5A3-7F50D4E28DD8}" destId="{4461D9E0-0D81-4356-8C5B-61AE1C32593A}" srcOrd="2" destOrd="0" parTransId="{9220D7B4-3ACD-4FD6-A6AD-653A0BC24A21}" sibTransId="{952B494A-2889-4A7B-81E8-97C12B1846EF}"/>
    <dgm:cxn modelId="{18236318-5E91-4DE3-A201-C4AB9727F885}" type="presOf" srcId="{E451AE18-38F9-4C5A-AC76-A182501E3E50}" destId="{9F6CA291-08AD-4070-A048-A52B178F643F}" srcOrd="0" destOrd="0" presId="urn:microsoft.com/office/officeart/2005/8/layout/default"/>
    <dgm:cxn modelId="{3D3DAFC5-D337-4D4C-A210-6A74F1308260}" type="presOf" srcId="{B55AE6D0-2961-479F-9101-C678A3352F6F}" destId="{81046186-72C3-4DF3-B652-35FFEAC438F4}" srcOrd="0" destOrd="0" presId="urn:microsoft.com/office/officeart/2005/8/layout/default"/>
    <dgm:cxn modelId="{16305007-3EAF-44A5-BBDF-F47044FD54EB}" srcId="{8B6FA39E-9648-4137-A553-2BFE187B7C56}" destId="{B3A4D94E-C467-4905-8EC7-E415C9A2399C}" srcOrd="4" destOrd="0" parTransId="{3D95A998-96BD-40A5-A4E5-F27DF7155DE0}" sibTransId="{CC0EAF79-D247-4E12-B2FE-B63B027CB325}"/>
    <dgm:cxn modelId="{828CEEB0-0315-4C2D-9848-57D28DA58B68}" srcId="{E7BA925E-317A-4CB7-B5A3-7F50D4E28DD8}" destId="{F91AC2DE-4C61-4E62-9EE7-31B5AE6DDA94}" srcOrd="0" destOrd="0" parTransId="{71B99098-806C-4EF0-9565-F9F22180FD58}" sibTransId="{0DD0F76F-C3B8-4003-A733-012752CFBF31}"/>
    <dgm:cxn modelId="{77B1DA9E-11A6-498B-88A5-04387941FCB8}" type="presOf" srcId="{B3A4D94E-C467-4905-8EC7-E415C9A2399C}" destId="{BEB5596C-76A2-4C47-9362-24BC5F07B369}" srcOrd="0" destOrd="0" presId="urn:microsoft.com/office/officeart/2005/8/layout/default"/>
    <dgm:cxn modelId="{F32402CF-1809-478C-B7B6-5541809A3BE0}" type="presOf" srcId="{F91AC2DE-4C61-4E62-9EE7-31B5AE6DDA94}" destId="{EFA31A38-8802-4140-867E-4C33C74C3AF4}" srcOrd="0" destOrd="1" presId="urn:microsoft.com/office/officeart/2005/8/layout/default"/>
    <dgm:cxn modelId="{A00364AD-70AD-43A9-A7D4-A9E5E0556229}" srcId="{E7BA925E-317A-4CB7-B5A3-7F50D4E28DD8}" destId="{D240FDC2-D28D-40D4-9CA3-7E264E9B1939}" srcOrd="1" destOrd="0" parTransId="{2C60D164-2C00-4B45-8DEE-C4F2F25E5096}" sibTransId="{4D5E4750-7730-43F3-8BB0-7196245B5B81}"/>
    <dgm:cxn modelId="{A026B313-57F0-4DB5-AC26-AE2DE2A18127}" type="presOf" srcId="{C183AFE8-ED99-4A1F-9C95-7E21D27BAFF0}" destId="{AA83B5B2-8785-46F8-9506-395547CDDAD9}" srcOrd="0" destOrd="2" presId="urn:microsoft.com/office/officeart/2005/8/layout/default"/>
    <dgm:cxn modelId="{F370F0FC-7873-4F64-9C87-6E4623A88384}" type="presOf" srcId="{B4D60D14-B840-4723-A7B5-95A74FB6E122}" destId="{9F6CA291-08AD-4070-A048-A52B178F643F}" srcOrd="0" destOrd="1" presId="urn:microsoft.com/office/officeart/2005/8/layout/default"/>
    <dgm:cxn modelId="{FB6BA0B2-EF69-422A-BFAC-3E1B70663F42}" type="presOf" srcId="{F0EEEAE6-D5E0-4EA5-9171-BCF078DD16FF}" destId="{81046186-72C3-4DF3-B652-35FFEAC438F4}" srcOrd="0" destOrd="1" presId="urn:microsoft.com/office/officeart/2005/8/layout/default"/>
    <dgm:cxn modelId="{1EDA443D-9D83-4815-B647-43C4D11F1768}" type="presOf" srcId="{270FC7C5-AA52-49A4-AC36-BF93BB77D078}" destId="{BEB5596C-76A2-4C47-9362-24BC5F07B369}" srcOrd="0" destOrd="2" presId="urn:microsoft.com/office/officeart/2005/8/layout/default"/>
    <dgm:cxn modelId="{E996B1F6-C207-4362-AF95-F47FE34F5C9C}" type="presParOf" srcId="{A23A25DC-27EA-45AC-8696-9ECB4E867505}" destId="{AA83B5B2-8785-46F8-9506-395547CDDAD9}" srcOrd="0" destOrd="0" presId="urn:microsoft.com/office/officeart/2005/8/layout/default"/>
    <dgm:cxn modelId="{119CC7C2-B19F-47F6-8F6D-AB73652CA970}" type="presParOf" srcId="{A23A25DC-27EA-45AC-8696-9ECB4E867505}" destId="{EDBACF00-EFB5-47D7-AF84-A23D99FDDF2A}" srcOrd="1" destOrd="0" presId="urn:microsoft.com/office/officeart/2005/8/layout/default"/>
    <dgm:cxn modelId="{B2476CAE-0BAB-49C9-BF5E-C9E92DA8E586}" type="presParOf" srcId="{A23A25DC-27EA-45AC-8696-9ECB4E867505}" destId="{81046186-72C3-4DF3-B652-35FFEAC438F4}" srcOrd="2" destOrd="0" presId="urn:microsoft.com/office/officeart/2005/8/layout/default"/>
    <dgm:cxn modelId="{3BA7E75E-8143-4858-A4D2-04CEA34FA6DB}" type="presParOf" srcId="{A23A25DC-27EA-45AC-8696-9ECB4E867505}" destId="{589AD5BE-AE53-4382-BEE9-82B4AFE722D3}" srcOrd="3" destOrd="0" presId="urn:microsoft.com/office/officeart/2005/8/layout/default"/>
    <dgm:cxn modelId="{68ED051A-94C0-4ACA-9697-3B4ACA6152F6}" type="presParOf" srcId="{A23A25DC-27EA-45AC-8696-9ECB4E867505}" destId="{EFA31A38-8802-4140-867E-4C33C74C3AF4}" srcOrd="4" destOrd="0" presId="urn:microsoft.com/office/officeart/2005/8/layout/default"/>
    <dgm:cxn modelId="{E68F2C4E-043C-4F2D-B2A8-18749078A81B}" type="presParOf" srcId="{A23A25DC-27EA-45AC-8696-9ECB4E867505}" destId="{9EFFC421-5E24-4980-B127-21ECF090CC91}" srcOrd="5" destOrd="0" presId="urn:microsoft.com/office/officeart/2005/8/layout/default"/>
    <dgm:cxn modelId="{45A1A564-637A-4020-9B09-320447B1DCE7}" type="presParOf" srcId="{A23A25DC-27EA-45AC-8696-9ECB4E867505}" destId="{9F6CA291-08AD-4070-A048-A52B178F643F}" srcOrd="6" destOrd="0" presId="urn:microsoft.com/office/officeart/2005/8/layout/default"/>
    <dgm:cxn modelId="{D8030194-5DE6-4644-8181-4FF0BD6FB492}" type="presParOf" srcId="{A23A25DC-27EA-45AC-8696-9ECB4E867505}" destId="{9CB91590-F8D0-4B99-951E-F3B3971AB325}" srcOrd="7" destOrd="0" presId="urn:microsoft.com/office/officeart/2005/8/layout/default"/>
    <dgm:cxn modelId="{476C0F90-E125-4622-9985-61025F6158E8}" type="presParOf" srcId="{A23A25DC-27EA-45AC-8696-9ECB4E867505}" destId="{BEB5596C-76A2-4C47-9362-24BC5F07B369}" srcOrd="8" destOrd="0" presId="urn:microsoft.com/office/officeart/2005/8/layout/defaul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 Intro to MIS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2: Systems Analysis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119E187F-FF44-40A1-9315-812B2A1AD6C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2: </a:t>
          </a:r>
          <a:r>
            <a:rPr lang="en-US" sz="1800" dirty="0"/>
            <a:t>Systems Analysis</a:t>
          </a:r>
        </a:p>
      </dgm:t>
    </dgm:pt>
    <dgm:pt modelId="{25788D25-90EC-4061-A236-DA32C890490C}" type="parTrans" cxnId="{CC9D78D1-493B-4456-AC0E-FCC52037272E}">
      <dgm:prSet/>
      <dgm:spPr/>
      <dgm:t>
        <a:bodyPr/>
        <a:lstStyle/>
        <a:p>
          <a:endParaRPr lang="en-US"/>
        </a:p>
      </dgm:t>
    </dgm:pt>
    <dgm:pt modelId="{642634A9-F586-45DB-A8EB-746C5A0479B7}" type="sibTrans" cxnId="{CC9D78D1-493B-4456-AC0E-FCC52037272E}">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3: </a:t>
          </a:r>
          <a:r>
            <a:rPr lang="en-US" sz="1800" dirty="0"/>
            <a:t>Systems Analysis</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B3A4D94E-C467-4905-8EC7-E415C9A2399C}">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3</a:t>
          </a:r>
          <a:endParaRPr lang="en-US" sz="1800" dirty="0"/>
        </a:p>
      </dgm:t>
    </dgm:pt>
    <dgm:pt modelId="{3D95A998-96BD-40A5-A4E5-F27DF7155DE0}" type="parTrans" cxnId="{16305007-3EAF-44A5-BBDF-F47044FD54EB}">
      <dgm:prSet/>
      <dgm:spPr/>
      <dgm:t>
        <a:bodyPr/>
        <a:lstStyle/>
        <a:p>
          <a:endParaRPr lang="en-US"/>
        </a:p>
      </dgm:t>
    </dgm:pt>
    <dgm:pt modelId="{CC0EAF79-D247-4E12-B2FE-B63B027CB325}" type="sibTrans" cxnId="{16305007-3EAF-44A5-BBDF-F47044FD54EB}">
      <dgm:prSet/>
      <dgm:spPr/>
      <dgm:t>
        <a:bodyPr/>
        <a:lstStyle/>
        <a:p>
          <a:endParaRPr lang="en-US"/>
        </a:p>
      </dgm:t>
    </dgm:pt>
    <dgm:pt modelId="{F0EEEAE6-D5E0-4EA5-9171-BCF078DD16F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Swimlanes</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ERDs</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B4D60D14-B840-4723-A7B5-95A74FB6E122}">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Decision Trees</a:t>
          </a:r>
        </a:p>
      </dgm:t>
    </dgm:pt>
    <dgm:pt modelId="{8CBCD0AC-98DC-4CCF-98C6-EEB9AE1FC875}" type="parTrans" cxnId="{E25114D7-B586-4E69-BB3D-9356445AD29A}">
      <dgm:prSet/>
      <dgm:spPr/>
      <dgm:t>
        <a:bodyPr/>
        <a:lstStyle/>
        <a:p>
          <a:endParaRPr lang="en-US"/>
        </a:p>
      </dgm:t>
    </dgm:pt>
    <dgm:pt modelId="{3ED7CAE8-F46E-4537-B6C2-C5AD4342A2E3}" type="sibTrans" cxnId="{E25114D7-B586-4E69-BB3D-9356445AD29A}">
      <dgm:prSet/>
      <dgm:spPr/>
      <dgm:t>
        <a:bodyPr/>
        <a:lstStyle/>
        <a:p>
          <a:endParaRPr lang="en-US"/>
        </a:p>
      </dgm:t>
    </dgm:pt>
    <dgm:pt modelId="{C1131088-FC90-491F-8DC5-4967CD8921B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Architecture Diagrams</a:t>
          </a:r>
        </a:p>
      </dgm:t>
    </dgm:pt>
    <dgm:pt modelId="{0C617590-8738-44B8-BDA0-C561D0D33AFA}" type="parTrans" cxnId="{85C69388-E15E-4887-AFBC-1A5E7FB74137}">
      <dgm:prSet/>
      <dgm:spPr/>
      <dgm:t>
        <a:bodyPr/>
        <a:lstStyle/>
        <a:p>
          <a:endParaRPr lang="en-US"/>
        </a:p>
      </dgm:t>
    </dgm:pt>
    <dgm:pt modelId="{C23A959D-5463-44A5-A1E3-BF4B81CB767A}" type="sibTrans" cxnId="{85C69388-E15E-4887-AFBC-1A5E7FB74137}">
      <dgm:prSet/>
      <dgm:spPr/>
      <dgm:t>
        <a:bodyPr/>
        <a:lstStyle/>
        <a:p>
          <a:endParaRPr lang="en-US"/>
        </a:p>
      </dgm:t>
    </dgm:pt>
    <dgm:pt modelId="{0CA84C88-809A-47A6-814C-9A73F0837E46}">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Exam #1</a:t>
          </a:r>
        </a:p>
      </dgm:t>
    </dgm:pt>
    <dgm:pt modelId="{559A9CE1-1A1D-4F90-A60A-445067EC5940}" type="parTrans" cxnId="{95432147-289C-49B5-BA68-464E36391A57}">
      <dgm:prSet/>
      <dgm:spPr/>
      <dgm:t>
        <a:bodyPr/>
        <a:lstStyle/>
        <a:p>
          <a:endParaRPr lang="en-US"/>
        </a:p>
      </dgm:t>
    </dgm:pt>
    <dgm:pt modelId="{86EA1195-EB23-421E-9586-D1D486CECDE1}" type="sibTrans" cxnId="{95432147-289C-49B5-BA68-464E36391A57}">
      <dgm:prSet/>
      <dgm:spPr/>
      <dgm:t>
        <a:bodyPr/>
        <a:lstStyle/>
        <a:p>
          <a:endParaRPr lang="en-US"/>
        </a:p>
      </dgm:t>
    </dgm:pt>
    <dgm:pt modelId="{B6CCF2DE-BAB2-4A3C-B262-45D6FC9202A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solidFill>
                <a:srgbClr val="FF0000"/>
              </a:solidFill>
            </a:rPr>
            <a:t>Learn IT! #1</a:t>
          </a:r>
        </a:p>
      </dgm:t>
    </dgm:pt>
    <dgm:pt modelId="{071BB0A6-675D-412E-A46D-0621379160EE}" type="parTrans" cxnId="{201D456F-18CD-4BF6-B370-5A2F16ADED04}">
      <dgm:prSet/>
      <dgm:spPr/>
      <dgm:t>
        <a:bodyPr/>
        <a:lstStyle/>
        <a:p>
          <a:endParaRPr lang="en-US"/>
        </a:p>
      </dgm:t>
    </dgm:pt>
    <dgm:pt modelId="{91629A26-272A-4BD9-8A23-68B8CB7FE2D0}" type="sibTrans" cxnId="{201D456F-18CD-4BF6-B370-5A2F16ADED04}">
      <dgm:prSet/>
      <dgm:spPr/>
      <dgm:t>
        <a:bodyPr/>
        <a:lstStyle/>
        <a:p>
          <a:endParaRPr lang="en-US"/>
        </a:p>
      </dgm:t>
    </dgm:pt>
    <dgm:pt modelId="{A6FBA0B4-DE22-4C18-82DD-E310D07799E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solidFill>
                <a:srgbClr val="FF0000"/>
              </a:solidFill>
            </a:rPr>
            <a:t>Max Labs 0</a:t>
          </a:r>
        </a:p>
      </dgm:t>
    </dgm:pt>
    <dgm:pt modelId="{917026F5-C4BB-4036-952F-440B034815BC}" type="parTrans" cxnId="{A8EF3CEC-ACFE-4966-BF5D-D4F1AC081AC6}">
      <dgm:prSet/>
      <dgm:spPr/>
      <dgm:t>
        <a:bodyPr/>
        <a:lstStyle/>
        <a:p>
          <a:endParaRPr lang="en-US"/>
        </a:p>
      </dgm:t>
    </dgm:pt>
    <dgm:pt modelId="{DE05F0A7-6071-4CC7-8152-8BA8F7C1D963}" type="sibTrans" cxnId="{A8EF3CEC-ACFE-4966-BF5D-D4F1AC081AC6}">
      <dgm:prSet/>
      <dgm:spPr/>
      <dgm:t>
        <a:bodyPr/>
        <a:lstStyle/>
        <a:p>
          <a:endParaRPr lang="en-US"/>
        </a:p>
      </dgm:t>
    </dgm:pt>
    <dgm:pt modelId="{E1E886E8-EA48-445C-BB85-9873CBA30AB1}">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8166E172-53EB-48AB-BB27-897DA6F2D33F}" type="parTrans" cxnId="{85D4C717-0285-4406-A1B6-F2621AD6DA12}">
      <dgm:prSet/>
      <dgm:spPr/>
      <dgm:t>
        <a:bodyPr/>
        <a:lstStyle/>
        <a:p>
          <a:endParaRPr lang="en-US"/>
        </a:p>
      </dgm:t>
    </dgm:pt>
    <dgm:pt modelId="{E17F307B-6B8C-46F8-9469-BBF216270BEC}" type="sibTrans" cxnId="{85D4C717-0285-4406-A1B6-F2621AD6DA12}">
      <dgm:prSet/>
      <dgm:spPr/>
      <dgm:t>
        <a:bodyPr/>
        <a:lstStyle/>
        <a:p>
          <a:endParaRPr lang="en-US"/>
        </a:p>
      </dgm:t>
    </dgm:pt>
    <dgm:pt modelId="{EBB11946-924B-4830-BF84-0ED895F608B6}">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What is MIS?</a:t>
          </a:r>
        </a:p>
      </dgm:t>
    </dgm:pt>
    <dgm:pt modelId="{544475CA-25EA-476E-A2A6-ABE3CF235F21}" type="sibTrans" cxnId="{6D36D670-5C25-412B-8FA0-70DF744247DE}">
      <dgm:prSet/>
      <dgm:spPr/>
      <dgm:t>
        <a:bodyPr/>
        <a:lstStyle/>
        <a:p>
          <a:endParaRPr lang="en-US"/>
        </a:p>
      </dgm:t>
    </dgm:pt>
    <dgm:pt modelId="{90D3BB7B-F05D-4934-B1FE-69662B6D8F84}" type="parTrans" cxnId="{6D36D670-5C25-412B-8FA0-70DF744247DE}">
      <dgm:prSet/>
      <dgm:spPr/>
      <dgm:t>
        <a:bodyPr/>
        <a:lstStyle/>
        <a:p>
          <a:endParaRPr lang="en-US"/>
        </a:p>
      </dgm:t>
    </dgm:pt>
    <dgm:pt modelId="{4BCBA621-49C3-4194-8D6B-D16578A106A9}" type="pres">
      <dgm:prSet presAssocID="{8B6FA39E-9648-4137-A553-2BFE187B7C56}" presName="diagram" presStyleCnt="0">
        <dgm:presLayoutVars>
          <dgm:dir/>
          <dgm:resizeHandles val="exact"/>
        </dgm:presLayoutVars>
      </dgm:prSet>
      <dgm:spPr/>
      <dgm:t>
        <a:bodyPr/>
        <a:lstStyle/>
        <a:p>
          <a:endParaRPr lang="en-US"/>
        </a:p>
      </dgm:t>
    </dgm:pt>
    <dgm:pt modelId="{2E2A2293-13D2-4AD5-9A29-383453FCBA19}" type="pres">
      <dgm:prSet presAssocID="{A9DE9D0D-DFAA-49FD-A829-3381979D5070}" presName="node" presStyleLbl="node1" presStyleIdx="0" presStyleCnt="5" custScaleX="196800" custScaleY="256000">
        <dgm:presLayoutVars>
          <dgm:bulletEnabled val="1"/>
        </dgm:presLayoutVars>
      </dgm:prSet>
      <dgm:spPr/>
      <dgm:t>
        <a:bodyPr/>
        <a:lstStyle/>
        <a:p>
          <a:endParaRPr lang="en-US"/>
        </a:p>
      </dgm:t>
    </dgm:pt>
    <dgm:pt modelId="{8F4D8101-E83A-4F69-88E2-6BC5209B06CD}" type="pres">
      <dgm:prSet presAssocID="{8553A015-797C-401C-AD83-5B444E8ACE11}" presName="sibTrans" presStyleCnt="0"/>
      <dgm:spPr/>
    </dgm:pt>
    <dgm:pt modelId="{0AA5EE87-A426-4820-84A9-11CAEB6D2720}" type="pres">
      <dgm:prSet presAssocID="{B55AE6D0-2961-479F-9101-C678A3352F6F}" presName="node" presStyleLbl="node1" presStyleIdx="1" presStyleCnt="5" custScaleX="196800" custScaleY="256000">
        <dgm:presLayoutVars>
          <dgm:bulletEnabled val="1"/>
        </dgm:presLayoutVars>
      </dgm:prSet>
      <dgm:spPr/>
      <dgm:t>
        <a:bodyPr/>
        <a:lstStyle/>
        <a:p>
          <a:endParaRPr lang="en-US"/>
        </a:p>
      </dgm:t>
    </dgm:pt>
    <dgm:pt modelId="{457EA16C-20DC-44AE-A111-9BA01FAA7496}" type="pres">
      <dgm:prSet presAssocID="{36283E54-7BC9-48A1-A183-3BD9FF02977F}" presName="sibTrans" presStyleCnt="0"/>
      <dgm:spPr/>
    </dgm:pt>
    <dgm:pt modelId="{72316C7D-1DCA-48D0-B7A5-E788D4F384A4}" type="pres">
      <dgm:prSet presAssocID="{119E187F-FF44-40A1-9315-812B2A1AD6CE}" presName="node" presStyleLbl="node1" presStyleIdx="2" presStyleCnt="5" custScaleX="196800" custScaleY="256000">
        <dgm:presLayoutVars>
          <dgm:bulletEnabled val="1"/>
        </dgm:presLayoutVars>
      </dgm:prSet>
      <dgm:spPr/>
      <dgm:t>
        <a:bodyPr/>
        <a:lstStyle/>
        <a:p>
          <a:endParaRPr lang="en-US"/>
        </a:p>
      </dgm:t>
    </dgm:pt>
    <dgm:pt modelId="{9706A20F-33B6-46EF-B7C4-FAAF4C9DA4FF}" type="pres">
      <dgm:prSet presAssocID="{642634A9-F586-45DB-A8EB-746C5A0479B7}" presName="sibTrans" presStyleCnt="0"/>
      <dgm:spPr/>
    </dgm:pt>
    <dgm:pt modelId="{5D32F783-3446-4B2C-94A8-0CB20ABBBB42}" type="pres">
      <dgm:prSet presAssocID="{E451AE18-38F9-4C5A-AC76-A182501E3E50}" presName="node" presStyleLbl="node1" presStyleIdx="3" presStyleCnt="5" custScaleX="196800" custScaleY="256000">
        <dgm:presLayoutVars>
          <dgm:bulletEnabled val="1"/>
        </dgm:presLayoutVars>
      </dgm:prSet>
      <dgm:spPr/>
      <dgm:t>
        <a:bodyPr/>
        <a:lstStyle/>
        <a:p>
          <a:endParaRPr lang="en-US"/>
        </a:p>
      </dgm:t>
    </dgm:pt>
    <dgm:pt modelId="{F9B9AC9F-CBB2-476F-A320-1CDAEA581943}" type="pres">
      <dgm:prSet presAssocID="{71ABE141-54BD-4DB6-9112-AD1D6565BB7C}" presName="sibTrans" presStyleCnt="0"/>
      <dgm:spPr/>
    </dgm:pt>
    <dgm:pt modelId="{F284DE59-DCC2-4FB0-9983-E52AD31606F4}" type="pres">
      <dgm:prSet presAssocID="{B3A4D94E-C467-4905-8EC7-E415C9A2399C}" presName="node" presStyleLbl="node1" presStyleIdx="4" presStyleCnt="5" custScaleX="196800" custScaleY="256000">
        <dgm:presLayoutVars>
          <dgm:bulletEnabled val="1"/>
        </dgm:presLayoutVars>
      </dgm:prSet>
      <dgm:spPr/>
      <dgm:t>
        <a:bodyPr/>
        <a:lstStyle/>
        <a:p>
          <a:endParaRPr lang="en-US"/>
        </a:p>
      </dgm:t>
    </dgm:pt>
  </dgm:ptLst>
  <dgm:cxnLst>
    <dgm:cxn modelId="{85C69388-E15E-4887-AFBC-1A5E7FB74137}" srcId="{E451AE18-38F9-4C5A-AC76-A182501E3E50}" destId="{C1131088-FC90-491F-8DC5-4967CD8921BE}" srcOrd="1" destOrd="0" parTransId="{0C617590-8738-44B8-BDA0-C561D0D33AFA}" sibTransId="{C23A959D-5463-44A5-A1E3-BF4B81CB767A}"/>
    <dgm:cxn modelId="{01E230EB-CC0D-4E70-A494-A6C646D18382}" type="presOf" srcId="{B55AE6D0-2961-479F-9101-C678A3352F6F}" destId="{0AA5EE87-A426-4820-84A9-11CAEB6D2720}" srcOrd="0" destOrd="0" presId="urn:microsoft.com/office/officeart/2005/8/layout/default"/>
    <dgm:cxn modelId="{478CB97B-2901-4A12-B256-FA9C1E65DD91}" type="presOf" srcId="{8B6FA39E-9648-4137-A553-2BFE187B7C56}" destId="{4BCBA621-49C3-4194-8D6B-D16578A106A9}" srcOrd="0" destOrd="0"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201D456F-18CD-4BF6-B370-5A2F16ADED04}" srcId="{119E187F-FF44-40A1-9315-812B2A1AD6CE}" destId="{B6CCF2DE-BAB2-4A3C-B262-45D6FC9202A9}" srcOrd="1" destOrd="0" parTransId="{071BB0A6-675D-412E-A46D-0621379160EE}" sibTransId="{91629A26-272A-4BD9-8A23-68B8CB7FE2D0}"/>
    <dgm:cxn modelId="{59FCCA72-6534-4F2C-9F13-E7F8E97C6BD5}" srcId="{B55AE6D0-2961-479F-9101-C678A3352F6F}" destId="{F0EEEAE6-D5E0-4EA5-9171-BCF078DD16FF}" srcOrd="0" destOrd="0" parTransId="{A74BCCF6-D36F-4F8F-B0C3-0D9C371D43DD}" sibTransId="{138F3F0E-B3F0-4293-A36A-EE1BB670FADC}"/>
    <dgm:cxn modelId="{53846DBC-0A57-4887-AE27-8F62FCC07E08}" type="presOf" srcId="{F0EEEAE6-D5E0-4EA5-9171-BCF078DD16FF}" destId="{0AA5EE87-A426-4820-84A9-11CAEB6D2720}" srcOrd="0" destOrd="1" presId="urn:microsoft.com/office/officeart/2005/8/layout/default"/>
    <dgm:cxn modelId="{29E6B273-086A-4B57-A97E-5B618D065BB2}" type="presOf" srcId="{B4D60D14-B840-4723-A7B5-95A74FB6E122}" destId="{5D32F783-3446-4B2C-94A8-0CB20ABBBB42}" srcOrd="0" destOrd="1" presId="urn:microsoft.com/office/officeart/2005/8/layout/default"/>
    <dgm:cxn modelId="{E7097853-4B69-4BD1-98DB-E3EA0443F9A0}" type="presOf" srcId="{A9DE9D0D-DFAA-49FD-A829-3381979D5070}" destId="{2E2A2293-13D2-4AD5-9A29-383453FCBA19}" srcOrd="0" destOrd="0" presId="urn:microsoft.com/office/officeart/2005/8/layout/default"/>
    <dgm:cxn modelId="{D64137EF-4883-498C-B04A-13563ED9CD13}" type="presOf" srcId="{C1131088-FC90-491F-8DC5-4967CD8921BE}" destId="{5D32F783-3446-4B2C-94A8-0CB20ABBBB42}" srcOrd="0" destOrd="2" presId="urn:microsoft.com/office/officeart/2005/8/layout/default"/>
    <dgm:cxn modelId="{85D4C717-0285-4406-A1B6-F2621AD6DA12}" srcId="{0CA84C88-809A-47A6-814C-9A73F0837E46}" destId="{E1E886E8-EA48-445C-BB85-9873CBA30AB1}" srcOrd="0" destOrd="0" parTransId="{8166E172-53EB-48AB-BB27-897DA6F2D33F}" sibTransId="{E17F307B-6B8C-46F8-9469-BBF216270BEC}"/>
    <dgm:cxn modelId="{19C6FC0A-1984-4170-BEF0-D4E9E366F88A}" type="presOf" srcId="{B6CCF2DE-BAB2-4A3C-B262-45D6FC9202A9}" destId="{72316C7D-1DCA-48D0-B7A5-E788D4F384A4}" srcOrd="0" destOrd="2" presId="urn:microsoft.com/office/officeart/2005/8/layout/default"/>
    <dgm:cxn modelId="{85E921AB-447E-4CF9-A16C-474923A353BD}" type="presOf" srcId="{EBB11946-924B-4830-BF84-0ED895F608B6}" destId="{2E2A2293-13D2-4AD5-9A29-383453FCBA19}" srcOrd="0" destOrd="1" presId="urn:microsoft.com/office/officeart/2005/8/layout/default"/>
    <dgm:cxn modelId="{6D36D670-5C25-412B-8FA0-70DF744247DE}" srcId="{A9DE9D0D-DFAA-49FD-A829-3381979D5070}" destId="{EBB11946-924B-4830-BF84-0ED895F608B6}" srcOrd="0" destOrd="0" parTransId="{90D3BB7B-F05D-4934-B1FE-69662B6D8F84}" sibTransId="{544475CA-25EA-476E-A2A6-ABE3CF235F21}"/>
    <dgm:cxn modelId="{B1CB53B9-BA29-4255-95CF-0FF4BB551C71}" type="presOf" srcId="{119E187F-FF44-40A1-9315-812B2A1AD6CE}" destId="{72316C7D-1DCA-48D0-B7A5-E788D4F384A4}" srcOrd="0" destOrd="0" presId="urn:microsoft.com/office/officeart/2005/8/layout/default"/>
    <dgm:cxn modelId="{FA1B897B-7F18-49CD-82D1-36FD12CF1741}" srcId="{8B6FA39E-9648-4137-A553-2BFE187B7C56}" destId="{A9DE9D0D-DFAA-49FD-A829-3381979D5070}" srcOrd="0" destOrd="0" parTransId="{01A203D6-A4BC-46C6-96D4-F98B38ECCC1E}" sibTransId="{8553A015-797C-401C-AD83-5B444E8ACE11}"/>
    <dgm:cxn modelId="{E25114D7-B586-4E69-BB3D-9356445AD29A}" srcId="{E451AE18-38F9-4C5A-AC76-A182501E3E50}" destId="{B4D60D14-B840-4723-A7B5-95A74FB6E122}" srcOrd="0" destOrd="0" parTransId="{8CBCD0AC-98DC-4CCF-98C6-EEB9AE1FC875}" sibTransId="{3ED7CAE8-F46E-4537-B6C2-C5AD4342A2E3}"/>
    <dgm:cxn modelId="{A9409F13-8F44-4AE6-BBEF-E3D130E496BD}" srcId="{8B6FA39E-9648-4137-A553-2BFE187B7C56}" destId="{E451AE18-38F9-4C5A-AC76-A182501E3E50}" srcOrd="3" destOrd="0" parTransId="{523CAD94-3023-42DE-AB36-017710EF4B4B}" sibTransId="{71ABE141-54BD-4DB6-9112-AD1D6565BB7C}"/>
    <dgm:cxn modelId="{74A07FB5-C3EB-4E1D-9DA5-3CD6B7D97E43}" type="presOf" srcId="{A6FBA0B4-DE22-4C18-82DD-E310D07799E8}" destId="{5D32F783-3446-4B2C-94A8-0CB20ABBBB42}" srcOrd="0" destOrd="3" presId="urn:microsoft.com/office/officeart/2005/8/layout/default"/>
    <dgm:cxn modelId="{4A5890D2-14CE-4797-8B19-911BC6FD168E}" type="presOf" srcId="{0CA84C88-809A-47A6-814C-9A73F0837E46}" destId="{F284DE59-DCC2-4FB0-9983-E52AD31606F4}" srcOrd="0" destOrd="1" presId="urn:microsoft.com/office/officeart/2005/8/layout/default"/>
    <dgm:cxn modelId="{95432147-289C-49B5-BA68-464E36391A57}" srcId="{B3A4D94E-C467-4905-8EC7-E415C9A2399C}" destId="{0CA84C88-809A-47A6-814C-9A73F0837E46}" srcOrd="0" destOrd="0" parTransId="{559A9CE1-1A1D-4F90-A60A-445067EC5940}" sibTransId="{86EA1195-EB23-421E-9586-D1D486CECDE1}"/>
    <dgm:cxn modelId="{A8EF3CEC-ACFE-4966-BF5D-D4F1AC081AC6}" srcId="{E451AE18-38F9-4C5A-AC76-A182501E3E50}" destId="{A6FBA0B4-DE22-4C18-82DD-E310D07799E8}" srcOrd="2" destOrd="0" parTransId="{917026F5-C4BB-4036-952F-440B034815BC}" sibTransId="{DE05F0A7-6071-4CC7-8152-8BA8F7C1D963}"/>
    <dgm:cxn modelId="{16305007-3EAF-44A5-BBDF-F47044FD54EB}" srcId="{8B6FA39E-9648-4137-A553-2BFE187B7C56}" destId="{B3A4D94E-C467-4905-8EC7-E415C9A2399C}" srcOrd="4" destOrd="0" parTransId="{3D95A998-96BD-40A5-A4E5-F27DF7155DE0}" sibTransId="{CC0EAF79-D247-4E12-B2FE-B63B027CB325}"/>
    <dgm:cxn modelId="{95423C89-4A6A-483B-B357-C106B9549A16}" type="presOf" srcId="{D240FDC2-D28D-40D4-9CA3-7E264E9B1939}" destId="{72316C7D-1DCA-48D0-B7A5-E788D4F384A4}" srcOrd="0" destOrd="1" presId="urn:microsoft.com/office/officeart/2005/8/layout/default"/>
    <dgm:cxn modelId="{A00364AD-70AD-43A9-A7D4-A9E5E0556229}" srcId="{119E187F-FF44-40A1-9315-812B2A1AD6CE}" destId="{D240FDC2-D28D-40D4-9CA3-7E264E9B1939}" srcOrd="0" destOrd="0" parTransId="{2C60D164-2C00-4B45-8DEE-C4F2F25E5096}" sibTransId="{4D5E4750-7730-43F3-8BB0-7196245B5B81}"/>
    <dgm:cxn modelId="{DD1C5438-6DB4-4E16-90FE-A1CC3FDB4A80}" type="presOf" srcId="{E1E886E8-EA48-445C-BB85-9873CBA30AB1}" destId="{F284DE59-DCC2-4FB0-9983-E52AD31606F4}" srcOrd="0" destOrd="2" presId="urn:microsoft.com/office/officeart/2005/8/layout/default"/>
    <dgm:cxn modelId="{CC9D78D1-493B-4456-AC0E-FCC52037272E}" srcId="{8B6FA39E-9648-4137-A553-2BFE187B7C56}" destId="{119E187F-FF44-40A1-9315-812B2A1AD6CE}" srcOrd="2" destOrd="0" parTransId="{25788D25-90EC-4061-A236-DA32C890490C}" sibTransId="{642634A9-F586-45DB-A8EB-746C5A0479B7}"/>
    <dgm:cxn modelId="{3E4426FE-8F33-42D9-8702-2E34B1493621}" type="presOf" srcId="{B3A4D94E-C467-4905-8EC7-E415C9A2399C}" destId="{F284DE59-DCC2-4FB0-9983-E52AD31606F4}" srcOrd="0" destOrd="0" presId="urn:microsoft.com/office/officeart/2005/8/layout/default"/>
    <dgm:cxn modelId="{0FFCCB75-894C-4CE4-A9EB-275F60C7DE1F}" type="presOf" srcId="{E451AE18-38F9-4C5A-AC76-A182501E3E50}" destId="{5D32F783-3446-4B2C-94A8-0CB20ABBBB42}" srcOrd="0" destOrd="0" presId="urn:microsoft.com/office/officeart/2005/8/layout/default"/>
    <dgm:cxn modelId="{04E712A7-0077-4F0F-8227-5059C80CFAC6}" type="presParOf" srcId="{4BCBA621-49C3-4194-8D6B-D16578A106A9}" destId="{2E2A2293-13D2-4AD5-9A29-383453FCBA19}" srcOrd="0" destOrd="0" presId="urn:microsoft.com/office/officeart/2005/8/layout/default"/>
    <dgm:cxn modelId="{AF0CDF9E-5E76-4D3D-A678-5F18294113BF}" type="presParOf" srcId="{4BCBA621-49C3-4194-8D6B-D16578A106A9}" destId="{8F4D8101-E83A-4F69-88E2-6BC5209B06CD}" srcOrd="1" destOrd="0" presId="urn:microsoft.com/office/officeart/2005/8/layout/default"/>
    <dgm:cxn modelId="{4393E469-98A9-4B27-A4BF-A6C60262BCF8}" type="presParOf" srcId="{4BCBA621-49C3-4194-8D6B-D16578A106A9}" destId="{0AA5EE87-A426-4820-84A9-11CAEB6D2720}" srcOrd="2" destOrd="0" presId="urn:microsoft.com/office/officeart/2005/8/layout/default"/>
    <dgm:cxn modelId="{6ADF2ADC-2353-4105-A63D-5C8166D1A60E}" type="presParOf" srcId="{4BCBA621-49C3-4194-8D6B-D16578A106A9}" destId="{457EA16C-20DC-44AE-A111-9BA01FAA7496}" srcOrd="3" destOrd="0" presId="urn:microsoft.com/office/officeart/2005/8/layout/default"/>
    <dgm:cxn modelId="{B5896C97-0C94-4DF1-B647-C4FDE8AEDC27}" type="presParOf" srcId="{4BCBA621-49C3-4194-8D6B-D16578A106A9}" destId="{72316C7D-1DCA-48D0-B7A5-E788D4F384A4}" srcOrd="4" destOrd="0" presId="urn:microsoft.com/office/officeart/2005/8/layout/default"/>
    <dgm:cxn modelId="{CB741D83-8418-4208-9ECF-E49A2AA85F4D}" type="presParOf" srcId="{4BCBA621-49C3-4194-8D6B-D16578A106A9}" destId="{9706A20F-33B6-46EF-B7C4-FAAF4C9DA4FF}" srcOrd="5" destOrd="0" presId="urn:microsoft.com/office/officeart/2005/8/layout/default"/>
    <dgm:cxn modelId="{60D3516A-FAB4-485E-8FE4-5B1D933625E9}" type="presParOf" srcId="{4BCBA621-49C3-4194-8D6B-D16578A106A9}" destId="{5D32F783-3446-4B2C-94A8-0CB20ABBBB42}" srcOrd="6" destOrd="0" presId="urn:microsoft.com/office/officeart/2005/8/layout/default"/>
    <dgm:cxn modelId="{741C6AFB-6F59-4CEE-AD8B-8D8FBEB61995}" type="presParOf" srcId="{4BCBA621-49C3-4194-8D6B-D16578A106A9}" destId="{F9B9AC9F-CBB2-476F-A320-1CDAEA581943}" srcOrd="7" destOrd="0" presId="urn:microsoft.com/office/officeart/2005/8/layout/default"/>
    <dgm:cxn modelId="{0D656748-0300-4BA0-B874-B867F30B93C6}" type="presParOf" srcId="{4BCBA621-49C3-4194-8D6B-D16578A106A9}" destId="{F284DE59-DCC2-4FB0-9983-E52AD31606F4}" srcOrd="8" destOrd="0" presId="urn:microsoft.com/office/officeart/2005/8/layout/defaul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4: </a:t>
          </a:r>
          <a:r>
            <a:rPr lang="en-US" sz="1800" dirty="0"/>
            <a:t>Organizational Systems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4: </a:t>
          </a:r>
          <a:r>
            <a:rPr lang="en-US" sz="1800" dirty="0"/>
            <a:t>Organizational Systems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119E187F-FF44-40A1-9315-812B2A1AD6C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5: </a:t>
          </a:r>
          <a:r>
            <a:rPr lang="en-US" sz="1800" dirty="0"/>
            <a:t>Organizational Systems</a:t>
          </a:r>
        </a:p>
      </dgm:t>
    </dgm:pt>
    <dgm:pt modelId="{25788D25-90EC-4061-A236-DA32C890490C}" type="parTrans" cxnId="{CC9D78D1-493B-4456-AC0E-FCC52037272E}">
      <dgm:prSet/>
      <dgm:spPr/>
      <dgm:t>
        <a:bodyPr/>
        <a:lstStyle/>
        <a:p>
          <a:endParaRPr lang="en-US"/>
        </a:p>
      </dgm:t>
    </dgm:pt>
    <dgm:pt modelId="{642634A9-F586-45DB-A8EB-746C5A0479B7}" type="sibTrans" cxnId="{CC9D78D1-493B-4456-AC0E-FCC52037272E}">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5</a:t>
          </a:r>
          <a:endParaRPr lang="en-US" sz="1800" dirty="0"/>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F0EEEAE6-D5E0-4EA5-9171-BCF078DD16FF}">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Decision Support</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SDLC</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8C1B409E-5F75-4AB6-97D7-D1BA10F9884C}">
      <dgm:prSet phldrT="[Text]" custT="1"/>
      <dgm:spPr>
        <a:gradFill>
          <a:gsLst>
            <a:gs pos="0">
              <a:schemeClr val="accent2">
                <a:lumMod val="40000"/>
                <a:lumOff val="60000"/>
              </a:schemeClr>
            </a:gs>
            <a:gs pos="100000">
              <a:schemeClr val="accent2">
                <a:lumMod val="75000"/>
              </a:schemeClr>
            </a:gs>
          </a:gsLst>
        </a:gradFill>
      </dgm:spPr>
      <dgm:t>
        <a:bodyPr/>
        <a:lstStyle/>
        <a:p>
          <a:r>
            <a:rPr lang="en-US" sz="1800" dirty="0"/>
            <a:t>Exam #2</a:t>
          </a:r>
        </a:p>
      </dgm:t>
    </dgm:pt>
    <dgm:pt modelId="{C5382063-69E7-425A-94C1-94EA61739266}" type="parTrans" cxnId="{44400F78-22C8-4ECC-BB55-9A20FEFF8546}">
      <dgm:prSet/>
      <dgm:spPr/>
      <dgm:t>
        <a:bodyPr/>
        <a:lstStyle/>
        <a:p>
          <a:endParaRPr lang="en-US"/>
        </a:p>
      </dgm:t>
    </dgm:pt>
    <dgm:pt modelId="{4CA77F8E-8BDD-4F31-B96D-11A994AE840F}" type="sibTrans" cxnId="{44400F78-22C8-4ECC-BB55-9A20FEFF8546}">
      <dgm:prSet/>
      <dgm:spPr/>
      <dgm:t>
        <a:bodyPr/>
        <a:lstStyle/>
        <a:p>
          <a:endParaRPr lang="en-US"/>
        </a:p>
      </dgm:t>
    </dgm:pt>
    <dgm:pt modelId="{376480C4-E898-4554-8D17-31AFD440113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ERP</a:t>
          </a:r>
        </a:p>
      </dgm:t>
    </dgm:pt>
    <dgm:pt modelId="{2446A83D-2F54-463F-A57E-5E1AC9884390}" type="parTrans" cxnId="{FEFDFB3A-3932-416F-978A-4D7FB90A5457}">
      <dgm:prSet/>
      <dgm:spPr/>
      <dgm:t>
        <a:bodyPr/>
        <a:lstStyle/>
        <a:p>
          <a:endParaRPr lang="en-US"/>
        </a:p>
      </dgm:t>
    </dgm:pt>
    <dgm:pt modelId="{0D6D0AF8-6B71-421F-A972-040ABFA1FE4D}" type="sibTrans" cxnId="{FEFDFB3A-3932-416F-978A-4D7FB90A5457}">
      <dgm:prSet/>
      <dgm:spPr/>
      <dgm:t>
        <a:bodyPr/>
        <a:lstStyle/>
        <a:p>
          <a:endParaRPr lang="en-US"/>
        </a:p>
      </dgm:t>
    </dgm:pt>
    <dgm:pt modelId="{82B75B92-E4D6-42ED-8C3B-BDEAF2C3004C}">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Knowledge Management</a:t>
          </a:r>
        </a:p>
      </dgm:t>
    </dgm:pt>
    <dgm:pt modelId="{A3727668-862F-4B91-AD6D-4455D1E78D39}" type="parTrans" cxnId="{1000345E-C26A-4EF4-AECC-0D30D89318D8}">
      <dgm:prSet/>
      <dgm:spPr/>
      <dgm:t>
        <a:bodyPr/>
        <a:lstStyle/>
        <a:p>
          <a:endParaRPr lang="en-US"/>
        </a:p>
      </dgm:t>
    </dgm:pt>
    <dgm:pt modelId="{7F5D04AA-5812-48DB-B91B-023D6FD30342}" type="sibTrans" cxnId="{1000345E-C26A-4EF4-AECC-0D30D89318D8}">
      <dgm:prSet/>
      <dgm:spPr/>
      <dgm:t>
        <a:bodyPr/>
        <a:lstStyle/>
        <a:p>
          <a:endParaRPr lang="en-US"/>
        </a:p>
      </dgm:t>
    </dgm:pt>
    <dgm:pt modelId="{607B0D6C-CDF1-4BC0-9F01-4FF119A199A1}">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Digital Innovation</a:t>
          </a:r>
        </a:p>
      </dgm:t>
    </dgm:pt>
    <dgm:pt modelId="{BBD8302E-3554-4D66-88E8-D7EB1A640BFF}" type="parTrans" cxnId="{B0B607FD-0C53-4FF3-B254-E63444273213}">
      <dgm:prSet/>
      <dgm:spPr/>
      <dgm:t>
        <a:bodyPr/>
        <a:lstStyle/>
        <a:p>
          <a:endParaRPr lang="en-US"/>
        </a:p>
      </dgm:t>
    </dgm:pt>
    <dgm:pt modelId="{E988FD99-76CA-48FD-8492-4984505BA204}" type="sibTrans" cxnId="{B0B607FD-0C53-4FF3-B254-E63444273213}">
      <dgm:prSet/>
      <dgm:spPr/>
      <dgm:t>
        <a:bodyPr/>
        <a:lstStyle/>
        <a:p>
          <a:endParaRPr lang="en-US"/>
        </a:p>
      </dgm:t>
    </dgm:pt>
    <dgm:pt modelId="{9C99CB93-F561-422E-BCDC-225F739FB7C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1a &amp; 1b</a:t>
          </a:r>
        </a:p>
      </dgm:t>
    </dgm:pt>
    <dgm:pt modelId="{A150B297-5237-4232-9962-BD62CA951C82}" type="parTrans" cxnId="{69A4BC51-409F-48A5-9127-73A3E258AF4F}">
      <dgm:prSet/>
      <dgm:spPr/>
      <dgm:t>
        <a:bodyPr/>
        <a:lstStyle/>
        <a:p>
          <a:endParaRPr lang="en-US"/>
        </a:p>
      </dgm:t>
    </dgm:pt>
    <dgm:pt modelId="{D7784686-7DD1-46E8-833F-C9E120BA49B7}" type="sibTrans" cxnId="{69A4BC51-409F-48A5-9127-73A3E258AF4F}">
      <dgm:prSet/>
      <dgm:spPr/>
      <dgm:t>
        <a:bodyPr/>
        <a:lstStyle/>
        <a:p>
          <a:endParaRPr lang="en-US"/>
        </a:p>
      </dgm:t>
    </dgm:pt>
    <dgm:pt modelId="{3EF72F6C-0177-4DCD-B2F3-B22400A14B3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573F54B8-3879-4C50-96F4-11F50AE3DB54}" type="parTrans" cxnId="{3390E859-09DE-4D05-8C8E-A9FE995FDDD6}">
      <dgm:prSet/>
      <dgm:spPr/>
      <dgm:t>
        <a:bodyPr/>
        <a:lstStyle/>
        <a:p>
          <a:endParaRPr lang="en-US"/>
        </a:p>
      </dgm:t>
    </dgm:pt>
    <dgm:pt modelId="{0B194ED5-B667-408E-840D-12564B2A0764}" type="sibTrans" cxnId="{3390E859-09DE-4D05-8C8E-A9FE995FDDD6}">
      <dgm:prSet/>
      <dgm:spPr/>
      <dgm:t>
        <a:bodyPr/>
        <a:lstStyle/>
        <a:p>
          <a:endParaRPr lang="en-US"/>
        </a:p>
      </dgm:t>
    </dgm:pt>
    <dgm:pt modelId="{F76E088C-65C2-475D-AC44-72B3E5E48CBC}">
      <dgm:prSet phldrT="[Text]"/>
      <dgm:spPr>
        <a:gradFill>
          <a:gsLst>
            <a:gs pos="0">
              <a:schemeClr val="accent2">
                <a:lumMod val="40000"/>
                <a:lumOff val="60000"/>
              </a:schemeClr>
            </a:gs>
            <a:gs pos="100000">
              <a:schemeClr val="accent2">
                <a:lumMod val="75000"/>
              </a:schemeClr>
            </a:gs>
          </a:gsLst>
        </a:gradFill>
      </dgm:spPr>
      <dgm:t>
        <a:bodyPr/>
        <a:lstStyle/>
        <a:p>
          <a:endParaRPr lang="en-US" sz="1300" dirty="0">
            <a:solidFill>
              <a:srgbClr val="FF0000"/>
            </a:solidFill>
          </a:endParaRPr>
        </a:p>
      </dgm:t>
    </dgm:pt>
    <dgm:pt modelId="{74FBC73A-E97F-4554-866C-F318D200F9E8}" type="parTrans" cxnId="{C4BC5324-6A64-4A3B-9202-830FF72D3663}">
      <dgm:prSet/>
      <dgm:spPr/>
      <dgm:t>
        <a:bodyPr/>
        <a:lstStyle/>
        <a:p>
          <a:endParaRPr lang="en-US"/>
        </a:p>
      </dgm:t>
    </dgm:pt>
    <dgm:pt modelId="{67D6AC8C-A927-412D-873C-B8E12CC8A827}" type="sibTrans" cxnId="{C4BC5324-6A64-4A3B-9202-830FF72D3663}">
      <dgm:prSet/>
      <dgm:spPr/>
      <dgm:t>
        <a:bodyPr/>
        <a:lstStyle/>
        <a:p>
          <a:endParaRPr lang="en-US"/>
        </a:p>
      </dgm:t>
    </dgm:pt>
    <dgm:pt modelId="{0D6B4E1C-B5F7-4EF1-BF9C-A7FA73F96489}" type="pres">
      <dgm:prSet presAssocID="{8B6FA39E-9648-4137-A553-2BFE187B7C56}" presName="diagram" presStyleCnt="0">
        <dgm:presLayoutVars>
          <dgm:dir/>
          <dgm:resizeHandles val="exact"/>
        </dgm:presLayoutVars>
      </dgm:prSet>
      <dgm:spPr/>
      <dgm:t>
        <a:bodyPr/>
        <a:lstStyle/>
        <a:p>
          <a:endParaRPr lang="en-US"/>
        </a:p>
      </dgm:t>
    </dgm:pt>
    <dgm:pt modelId="{29247854-EFE0-4D34-9523-8E348332FB1F}" type="pres">
      <dgm:prSet presAssocID="{A9DE9D0D-DFAA-49FD-A829-3381979D5070}" presName="node" presStyleLbl="node1" presStyleIdx="0" presStyleCnt="4" custScaleY="129888">
        <dgm:presLayoutVars>
          <dgm:bulletEnabled val="1"/>
        </dgm:presLayoutVars>
      </dgm:prSet>
      <dgm:spPr/>
      <dgm:t>
        <a:bodyPr/>
        <a:lstStyle/>
        <a:p>
          <a:endParaRPr lang="en-US"/>
        </a:p>
      </dgm:t>
    </dgm:pt>
    <dgm:pt modelId="{102ACCE8-E76B-4EC5-95E8-1100A7A450E1}" type="pres">
      <dgm:prSet presAssocID="{8553A015-797C-401C-AD83-5B444E8ACE11}" presName="sibTrans" presStyleCnt="0"/>
      <dgm:spPr/>
    </dgm:pt>
    <dgm:pt modelId="{0796F863-AAC4-457F-AA12-27633CB3CA3D}" type="pres">
      <dgm:prSet presAssocID="{B55AE6D0-2961-479F-9101-C678A3352F6F}" presName="node" presStyleLbl="node1" presStyleIdx="1" presStyleCnt="4" custScaleY="129888">
        <dgm:presLayoutVars>
          <dgm:bulletEnabled val="1"/>
        </dgm:presLayoutVars>
      </dgm:prSet>
      <dgm:spPr/>
      <dgm:t>
        <a:bodyPr/>
        <a:lstStyle/>
        <a:p>
          <a:endParaRPr lang="en-US"/>
        </a:p>
      </dgm:t>
    </dgm:pt>
    <dgm:pt modelId="{E9DD2094-01E9-4275-8B2E-CB20FAC9432C}" type="pres">
      <dgm:prSet presAssocID="{36283E54-7BC9-48A1-A183-3BD9FF02977F}" presName="sibTrans" presStyleCnt="0"/>
      <dgm:spPr/>
    </dgm:pt>
    <dgm:pt modelId="{21CA60FB-1126-4E99-A2F1-68263F5EE148}" type="pres">
      <dgm:prSet presAssocID="{119E187F-FF44-40A1-9315-812B2A1AD6CE}" presName="node" presStyleLbl="node1" presStyleIdx="2" presStyleCnt="4" custScaleY="129888">
        <dgm:presLayoutVars>
          <dgm:bulletEnabled val="1"/>
        </dgm:presLayoutVars>
      </dgm:prSet>
      <dgm:spPr/>
      <dgm:t>
        <a:bodyPr/>
        <a:lstStyle/>
        <a:p>
          <a:endParaRPr lang="en-US"/>
        </a:p>
      </dgm:t>
    </dgm:pt>
    <dgm:pt modelId="{F2A372C6-5BA5-437B-8FF8-A3EFBE0F7ABA}" type="pres">
      <dgm:prSet presAssocID="{642634A9-F586-45DB-A8EB-746C5A0479B7}" presName="sibTrans" presStyleCnt="0"/>
      <dgm:spPr/>
    </dgm:pt>
    <dgm:pt modelId="{89E88587-83D1-475D-A7E7-CCB8A9F91855}" type="pres">
      <dgm:prSet presAssocID="{E451AE18-38F9-4C5A-AC76-A182501E3E50}" presName="node" presStyleLbl="node1" presStyleIdx="3" presStyleCnt="4" custScaleY="129888" custLinFactNeighborX="99768" custLinFactNeighborY="414">
        <dgm:presLayoutVars>
          <dgm:bulletEnabled val="1"/>
        </dgm:presLayoutVars>
      </dgm:prSet>
      <dgm:spPr/>
      <dgm:t>
        <a:bodyPr/>
        <a:lstStyle/>
        <a:p>
          <a:endParaRPr lang="en-US"/>
        </a:p>
      </dgm:t>
    </dgm:pt>
  </dgm:ptLst>
  <dgm:cxnLst>
    <dgm:cxn modelId="{C4BC5324-6A64-4A3B-9202-830FF72D3663}" srcId="{8C1B409E-5F75-4AB6-97D7-D1BA10F9884C}" destId="{F76E088C-65C2-475D-AC44-72B3E5E48CBC}" srcOrd="0" destOrd="0" parTransId="{74FBC73A-E97F-4554-866C-F318D200F9E8}" sibTransId="{67D6AC8C-A927-412D-873C-B8E12CC8A827}"/>
    <dgm:cxn modelId="{30252386-997D-4A73-993A-21A2DF3F8D1D}" type="presOf" srcId="{B55AE6D0-2961-479F-9101-C678A3352F6F}" destId="{0796F863-AAC4-457F-AA12-27633CB3CA3D}" srcOrd="0" destOrd="0" presId="urn:microsoft.com/office/officeart/2005/8/layout/default"/>
    <dgm:cxn modelId="{4610591D-50C7-4505-8C40-61EAC23858EA}" type="presOf" srcId="{376480C4-E898-4554-8D17-31AFD4401138}" destId="{29247854-EFE0-4D34-9523-8E348332FB1F}" srcOrd="0" destOrd="1" presId="urn:microsoft.com/office/officeart/2005/8/layout/default"/>
    <dgm:cxn modelId="{17B86E63-9BF2-445E-A7AE-E6571E1BFD70}" type="presOf" srcId="{8B6FA39E-9648-4137-A553-2BFE187B7C56}" destId="{0D6B4E1C-B5F7-4EF1-BF9C-A7FA73F96489}" srcOrd="0" destOrd="0"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59FCCA72-6534-4F2C-9F13-E7F8E97C6BD5}" srcId="{B55AE6D0-2961-479F-9101-C678A3352F6F}" destId="{F0EEEAE6-D5E0-4EA5-9171-BCF078DD16FF}" srcOrd="0" destOrd="0" parTransId="{A74BCCF6-D36F-4F8F-B0C3-0D9C371D43DD}" sibTransId="{138F3F0E-B3F0-4293-A36A-EE1BB670FADC}"/>
    <dgm:cxn modelId="{7AF0918C-AAF8-4AA5-A0D6-2A73773F4D7D}" type="presOf" srcId="{A9DE9D0D-DFAA-49FD-A829-3381979D5070}" destId="{29247854-EFE0-4D34-9523-8E348332FB1F}" srcOrd="0" destOrd="0" presId="urn:microsoft.com/office/officeart/2005/8/layout/default"/>
    <dgm:cxn modelId="{3390E859-09DE-4D05-8C8E-A9FE995FDDD6}" srcId="{119E187F-FF44-40A1-9315-812B2A1AD6CE}" destId="{3EF72F6C-0177-4DCD-B2F3-B22400A14B38}" srcOrd="2" destOrd="0" parTransId="{573F54B8-3879-4C50-96F4-11F50AE3DB54}" sibTransId="{0B194ED5-B667-408E-840D-12564B2A0764}"/>
    <dgm:cxn modelId="{072E217B-B857-479E-A8B6-25C6EFC215E6}" type="presOf" srcId="{F76E088C-65C2-475D-AC44-72B3E5E48CBC}" destId="{89E88587-83D1-475D-A7E7-CCB8A9F91855}" srcOrd="0" destOrd="2" presId="urn:microsoft.com/office/officeart/2005/8/layout/default"/>
    <dgm:cxn modelId="{E2273434-60A8-42A7-A63C-932EE3B2F396}" type="presOf" srcId="{E451AE18-38F9-4C5A-AC76-A182501E3E50}" destId="{89E88587-83D1-475D-A7E7-CCB8A9F91855}" srcOrd="0" destOrd="0" presId="urn:microsoft.com/office/officeart/2005/8/layout/default"/>
    <dgm:cxn modelId="{44400F78-22C8-4ECC-BB55-9A20FEFF8546}" srcId="{E451AE18-38F9-4C5A-AC76-A182501E3E50}" destId="{8C1B409E-5F75-4AB6-97D7-D1BA10F9884C}" srcOrd="0" destOrd="0" parTransId="{C5382063-69E7-425A-94C1-94EA61739266}" sibTransId="{4CA77F8E-8BDD-4F31-B96D-11A994AE840F}"/>
    <dgm:cxn modelId="{85CAE37D-C687-4B33-847B-162705DEC370}" type="presOf" srcId="{119E187F-FF44-40A1-9315-812B2A1AD6CE}" destId="{21CA60FB-1126-4E99-A2F1-68263F5EE148}" srcOrd="0" destOrd="0" presId="urn:microsoft.com/office/officeart/2005/8/layout/default"/>
    <dgm:cxn modelId="{FA1B897B-7F18-49CD-82D1-36FD12CF1741}" srcId="{8B6FA39E-9648-4137-A553-2BFE187B7C56}" destId="{A9DE9D0D-DFAA-49FD-A829-3381979D5070}" srcOrd="0" destOrd="0" parTransId="{01A203D6-A4BC-46C6-96D4-F98B38ECCC1E}" sibTransId="{8553A015-797C-401C-AD83-5B444E8ACE11}"/>
    <dgm:cxn modelId="{CA346803-12F7-4869-99CE-70DD75B4A770}" type="presOf" srcId="{82B75B92-E4D6-42ED-8C3B-BDEAF2C3004C}" destId="{0796F863-AAC4-457F-AA12-27633CB3CA3D}" srcOrd="0" destOrd="2" presId="urn:microsoft.com/office/officeart/2005/8/layout/default"/>
    <dgm:cxn modelId="{A9409F13-8F44-4AE6-BBEF-E3D130E496BD}" srcId="{8B6FA39E-9648-4137-A553-2BFE187B7C56}" destId="{E451AE18-38F9-4C5A-AC76-A182501E3E50}" srcOrd="3" destOrd="0" parTransId="{523CAD94-3023-42DE-AB36-017710EF4B4B}" sibTransId="{71ABE141-54BD-4DB6-9112-AD1D6565BB7C}"/>
    <dgm:cxn modelId="{E27085C1-CC42-41AB-B892-91B79E1A729D}" type="presOf" srcId="{9C99CB93-F561-422E-BCDC-225F739FB7C8}" destId="{29247854-EFE0-4D34-9523-8E348332FB1F}" srcOrd="0" destOrd="2" presId="urn:microsoft.com/office/officeart/2005/8/layout/default"/>
    <dgm:cxn modelId="{E3EC8155-AD58-43FA-A77E-B3B15833A3DD}" type="presOf" srcId="{607B0D6C-CDF1-4BC0-9F01-4FF119A199A1}" destId="{21CA60FB-1126-4E99-A2F1-68263F5EE148}" srcOrd="0" destOrd="2" presId="urn:microsoft.com/office/officeart/2005/8/layout/default"/>
    <dgm:cxn modelId="{A02FF79A-64DF-4F10-9346-6FE5514EC88B}" type="presOf" srcId="{3EF72F6C-0177-4DCD-B2F3-B22400A14B38}" destId="{21CA60FB-1126-4E99-A2F1-68263F5EE148}" srcOrd="0" destOrd="3" presId="urn:microsoft.com/office/officeart/2005/8/layout/default"/>
    <dgm:cxn modelId="{B0B607FD-0C53-4FF3-B254-E63444273213}" srcId="{119E187F-FF44-40A1-9315-812B2A1AD6CE}" destId="{607B0D6C-CDF1-4BC0-9F01-4FF119A199A1}" srcOrd="1" destOrd="0" parTransId="{BBD8302E-3554-4D66-88E8-D7EB1A640BFF}" sibTransId="{E988FD99-76CA-48FD-8492-4984505BA204}"/>
    <dgm:cxn modelId="{1000345E-C26A-4EF4-AECC-0D30D89318D8}" srcId="{B55AE6D0-2961-479F-9101-C678A3352F6F}" destId="{82B75B92-E4D6-42ED-8C3B-BDEAF2C3004C}" srcOrd="1" destOrd="0" parTransId="{A3727668-862F-4B91-AD6D-4455D1E78D39}" sibTransId="{7F5D04AA-5812-48DB-B91B-023D6FD30342}"/>
    <dgm:cxn modelId="{69A4BC51-409F-48A5-9127-73A3E258AF4F}" srcId="{A9DE9D0D-DFAA-49FD-A829-3381979D5070}" destId="{9C99CB93-F561-422E-BCDC-225F739FB7C8}" srcOrd="1" destOrd="0" parTransId="{A150B297-5237-4232-9962-BD62CA951C82}" sibTransId="{D7784686-7DD1-46E8-833F-C9E120BA49B7}"/>
    <dgm:cxn modelId="{A00364AD-70AD-43A9-A7D4-A9E5E0556229}" srcId="{119E187F-FF44-40A1-9315-812B2A1AD6CE}" destId="{D240FDC2-D28D-40D4-9CA3-7E264E9B1939}" srcOrd="0" destOrd="0" parTransId="{2C60D164-2C00-4B45-8DEE-C4F2F25E5096}" sibTransId="{4D5E4750-7730-43F3-8BB0-7196245B5B81}"/>
    <dgm:cxn modelId="{E05253CE-A4E8-4413-ADEF-4E250A8524B5}" type="presOf" srcId="{8C1B409E-5F75-4AB6-97D7-D1BA10F9884C}" destId="{89E88587-83D1-475D-A7E7-CCB8A9F91855}" srcOrd="0" destOrd="1" presId="urn:microsoft.com/office/officeart/2005/8/layout/default"/>
    <dgm:cxn modelId="{CBEC857D-4381-484C-824E-EB35510EFF4F}" type="presOf" srcId="{F0EEEAE6-D5E0-4EA5-9171-BCF078DD16FF}" destId="{0796F863-AAC4-457F-AA12-27633CB3CA3D}" srcOrd="0" destOrd="1" presId="urn:microsoft.com/office/officeart/2005/8/layout/default"/>
    <dgm:cxn modelId="{CC9D78D1-493B-4456-AC0E-FCC52037272E}" srcId="{8B6FA39E-9648-4137-A553-2BFE187B7C56}" destId="{119E187F-FF44-40A1-9315-812B2A1AD6CE}" srcOrd="2" destOrd="0" parTransId="{25788D25-90EC-4061-A236-DA32C890490C}" sibTransId="{642634A9-F586-45DB-A8EB-746C5A0479B7}"/>
    <dgm:cxn modelId="{F56CC877-ACA8-4F7B-9E51-92904325DA68}" type="presOf" srcId="{D240FDC2-D28D-40D4-9CA3-7E264E9B1939}" destId="{21CA60FB-1126-4E99-A2F1-68263F5EE148}" srcOrd="0" destOrd="1" presId="urn:microsoft.com/office/officeart/2005/8/layout/default"/>
    <dgm:cxn modelId="{FEFDFB3A-3932-416F-978A-4D7FB90A5457}" srcId="{A9DE9D0D-DFAA-49FD-A829-3381979D5070}" destId="{376480C4-E898-4554-8D17-31AFD4401138}" srcOrd="0" destOrd="0" parTransId="{2446A83D-2F54-463F-A57E-5E1AC9884390}" sibTransId="{0D6D0AF8-6B71-421F-A972-040ABFA1FE4D}"/>
    <dgm:cxn modelId="{EE7E4CB6-DAFC-4043-A27D-2A6BD91A9666}" type="presParOf" srcId="{0D6B4E1C-B5F7-4EF1-BF9C-A7FA73F96489}" destId="{29247854-EFE0-4D34-9523-8E348332FB1F}" srcOrd="0" destOrd="0" presId="urn:microsoft.com/office/officeart/2005/8/layout/default"/>
    <dgm:cxn modelId="{545A9E30-5E1B-45C0-AC4A-74B123043A5D}" type="presParOf" srcId="{0D6B4E1C-B5F7-4EF1-BF9C-A7FA73F96489}" destId="{102ACCE8-E76B-4EC5-95E8-1100A7A450E1}" srcOrd="1" destOrd="0" presId="urn:microsoft.com/office/officeart/2005/8/layout/default"/>
    <dgm:cxn modelId="{B908E7C1-DA48-44BF-B185-22CE2F0DC411}" type="presParOf" srcId="{0D6B4E1C-B5F7-4EF1-BF9C-A7FA73F96489}" destId="{0796F863-AAC4-457F-AA12-27633CB3CA3D}" srcOrd="2" destOrd="0" presId="urn:microsoft.com/office/officeart/2005/8/layout/default"/>
    <dgm:cxn modelId="{22F8554E-AB0F-415A-9159-3384225FB22B}" type="presParOf" srcId="{0D6B4E1C-B5F7-4EF1-BF9C-A7FA73F96489}" destId="{E9DD2094-01E9-4275-8B2E-CB20FAC9432C}" srcOrd="3" destOrd="0" presId="urn:microsoft.com/office/officeart/2005/8/layout/default"/>
    <dgm:cxn modelId="{7595DF62-FC14-470A-8E59-00BE8A3052FD}" type="presParOf" srcId="{0D6B4E1C-B5F7-4EF1-BF9C-A7FA73F96489}" destId="{21CA60FB-1126-4E99-A2F1-68263F5EE148}" srcOrd="4" destOrd="0" presId="urn:microsoft.com/office/officeart/2005/8/layout/default"/>
    <dgm:cxn modelId="{37ED12AE-85AA-4AC8-B3A1-F62D7E0E4763}" type="presParOf" srcId="{0D6B4E1C-B5F7-4EF1-BF9C-A7FA73F96489}" destId="{F2A372C6-5BA5-437B-8FF8-A3EFBE0F7ABA}" srcOrd="5" destOrd="0" presId="urn:microsoft.com/office/officeart/2005/8/layout/default"/>
    <dgm:cxn modelId="{42CB95CB-C8CD-49F4-B8AF-A904B56557D8}" type="presParOf" srcId="{0D6B4E1C-B5F7-4EF1-BF9C-A7FA73F96489}" destId="{89E88587-83D1-475D-A7E7-CCB8A9F91855}" srcOrd="6"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6: </a:t>
          </a:r>
          <a:r>
            <a:rPr lang="en-US" sz="1800" dirty="0"/>
            <a:t>Organizational Systems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6: </a:t>
          </a:r>
          <a:r>
            <a:rPr lang="en-US" sz="1800" dirty="0"/>
            <a:t>Organizational Systems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F91AC2DE-4C61-4E62-9EE7-31B5AE6DDA94}">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Platforms</a:t>
          </a:r>
        </a:p>
      </dgm:t>
    </dgm:pt>
    <dgm:pt modelId="{71B99098-806C-4EF0-9565-F9F22180FD58}" type="parTrans" cxnId="{828CEEB0-0315-4C2D-9848-57D28DA58B68}">
      <dgm:prSet/>
      <dgm:spPr/>
      <dgm:t>
        <a:bodyPr/>
        <a:lstStyle/>
        <a:p>
          <a:endParaRPr lang="en-US"/>
        </a:p>
      </dgm:t>
    </dgm:pt>
    <dgm:pt modelId="{0DD0F76F-C3B8-4003-A733-012752CFBF31}" type="sibTrans" cxnId="{828CEEB0-0315-4C2D-9848-57D28DA58B68}">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7: </a:t>
          </a:r>
          <a:r>
            <a:rPr lang="en-US" sz="1800" dirty="0"/>
            <a:t>Organizational Systems</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B3A4D94E-C467-4905-8EC7-E415C9A2399C}">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smtClean="0"/>
            <a:t>Week 7</a:t>
          </a:r>
          <a:endParaRPr lang="en-US" sz="1800" dirty="0"/>
        </a:p>
      </dgm:t>
    </dgm:pt>
    <dgm:pt modelId="{3D95A998-96BD-40A5-A4E5-F27DF7155DE0}" type="parTrans" cxnId="{16305007-3EAF-44A5-BBDF-F47044FD54EB}">
      <dgm:prSet/>
      <dgm:spPr/>
      <dgm:t>
        <a:bodyPr/>
        <a:lstStyle/>
        <a:p>
          <a:endParaRPr lang="en-US"/>
        </a:p>
      </dgm:t>
    </dgm:pt>
    <dgm:pt modelId="{CC0EAF79-D247-4E12-B2FE-B63B027CB325}" type="sibTrans" cxnId="{16305007-3EAF-44A5-BBDF-F47044FD54EB}">
      <dgm:prSet/>
      <dgm:spPr/>
      <dgm:t>
        <a:bodyPr/>
        <a:lstStyle/>
        <a:p>
          <a:endParaRPr lang="en-US"/>
        </a:p>
      </dgm:t>
    </dgm:pt>
    <dgm:pt modelId="{F0EEEAE6-D5E0-4EA5-9171-BCF078DD16F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Customer Relationship Management Systems</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Cloud Computing</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B4D60D14-B840-4723-A7B5-95A74FB6E122}">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Artificial Intelligence</a:t>
          </a:r>
        </a:p>
      </dgm:t>
    </dgm:pt>
    <dgm:pt modelId="{8CBCD0AC-98DC-4CCF-98C6-EEB9AE1FC875}" type="parTrans" cxnId="{E25114D7-B586-4E69-BB3D-9356445AD29A}">
      <dgm:prSet/>
      <dgm:spPr/>
      <dgm:t>
        <a:bodyPr/>
        <a:lstStyle/>
        <a:p>
          <a:endParaRPr lang="en-US"/>
        </a:p>
      </dgm:t>
    </dgm:pt>
    <dgm:pt modelId="{3ED7CAE8-F46E-4537-B6C2-C5AD4342A2E3}" type="sibTrans" cxnId="{E25114D7-B586-4E69-BB3D-9356445AD29A}">
      <dgm:prSet/>
      <dgm:spPr/>
      <dgm:t>
        <a:bodyPr/>
        <a:lstStyle/>
        <a:p>
          <a:endParaRPr lang="en-US"/>
        </a:p>
      </dgm:t>
    </dgm:pt>
    <dgm:pt modelId="{0CA84C88-809A-47A6-814C-9A73F0837E46}">
      <dgm:prSet phldrT="[Text]" custT="1"/>
      <dgm:spPr>
        <a:gradFill>
          <a:gsLst>
            <a:gs pos="0">
              <a:schemeClr val="accent2">
                <a:lumMod val="40000"/>
                <a:lumOff val="60000"/>
              </a:schemeClr>
            </a:gs>
            <a:gs pos="100000">
              <a:schemeClr val="accent2">
                <a:lumMod val="75000"/>
              </a:schemeClr>
            </a:gs>
          </a:gsLst>
        </a:gradFill>
      </dgm:spPr>
      <dgm:t>
        <a:bodyPr/>
        <a:lstStyle/>
        <a:p>
          <a:r>
            <a:rPr lang="en-US" sz="1800" dirty="0"/>
            <a:t>Exam #3 Prep</a:t>
          </a:r>
        </a:p>
      </dgm:t>
    </dgm:pt>
    <dgm:pt modelId="{559A9CE1-1A1D-4F90-A60A-445067EC5940}" type="parTrans" cxnId="{95432147-289C-49B5-BA68-464E36391A57}">
      <dgm:prSet/>
      <dgm:spPr/>
      <dgm:t>
        <a:bodyPr/>
        <a:lstStyle/>
        <a:p>
          <a:endParaRPr lang="en-US"/>
        </a:p>
      </dgm:t>
    </dgm:pt>
    <dgm:pt modelId="{86EA1195-EB23-421E-9586-D1D486CECDE1}" type="sibTrans" cxnId="{95432147-289C-49B5-BA68-464E36391A57}">
      <dgm:prSet/>
      <dgm:spPr/>
      <dgm:t>
        <a:bodyPr/>
        <a:lstStyle/>
        <a:p>
          <a:endParaRPr lang="en-US"/>
        </a:p>
      </dgm:t>
    </dgm:pt>
    <dgm:pt modelId="{9297F6D1-CF5A-4546-BFA7-9D0AFECC9B65}">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Supply Chain Management Systems</a:t>
          </a:r>
        </a:p>
      </dgm:t>
    </dgm:pt>
    <dgm:pt modelId="{84C85EBA-C31A-4066-B6D1-AF53D7530109}" type="parTrans" cxnId="{AF3CB2E6-82A5-4FC6-AF35-D9B56EB82355}">
      <dgm:prSet/>
      <dgm:spPr/>
      <dgm:t>
        <a:bodyPr/>
        <a:lstStyle/>
        <a:p>
          <a:endParaRPr lang="en-US"/>
        </a:p>
      </dgm:t>
    </dgm:pt>
    <dgm:pt modelId="{9327557E-2069-4CE3-8266-EBD887FDCD03}" type="sibTrans" cxnId="{AF3CB2E6-82A5-4FC6-AF35-D9B56EB82355}">
      <dgm:prSet/>
      <dgm:spPr/>
      <dgm:t>
        <a:bodyPr/>
        <a:lstStyle/>
        <a:p>
          <a:endParaRPr lang="en-US"/>
        </a:p>
      </dgm:t>
    </dgm:pt>
    <dgm:pt modelId="{E7BA925E-317A-4CB7-B5A3-7F50D4E28DD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7: </a:t>
          </a:r>
          <a:r>
            <a:rPr lang="en-US" sz="1800" dirty="0"/>
            <a:t>Organizational Systems</a:t>
          </a:r>
        </a:p>
      </dgm:t>
    </dgm:pt>
    <dgm:pt modelId="{D508CC46-0FE7-45E2-AAB6-EA8CD33AAF16}" type="parTrans" cxnId="{C3A4474C-37C9-4FDE-BDB7-24AFB37184B3}">
      <dgm:prSet/>
      <dgm:spPr/>
      <dgm:t>
        <a:bodyPr/>
        <a:lstStyle/>
        <a:p>
          <a:endParaRPr lang="en-US"/>
        </a:p>
      </dgm:t>
    </dgm:pt>
    <dgm:pt modelId="{F5E636DE-EF3A-4E47-8996-14E0AB621D99}" type="sibTrans" cxnId="{C3A4474C-37C9-4FDE-BDB7-24AFB37184B3}">
      <dgm:prSet/>
      <dgm:spPr/>
      <dgm:t>
        <a:bodyPr/>
        <a:lstStyle/>
        <a:p>
          <a:endParaRPr lang="en-US"/>
        </a:p>
      </dgm:t>
    </dgm:pt>
    <dgm:pt modelId="{89C0D09A-275A-4935-B013-90B5C428D76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29883646-B8C8-44FD-960D-65982EC2D81A}" type="parTrans" cxnId="{ACC53336-70B1-4393-B140-2C5C1E32B064}">
      <dgm:prSet/>
      <dgm:spPr/>
      <dgm:t>
        <a:bodyPr/>
        <a:lstStyle/>
        <a:p>
          <a:endParaRPr lang="en-US"/>
        </a:p>
      </dgm:t>
    </dgm:pt>
    <dgm:pt modelId="{59FCF28C-5294-44E2-8AD9-D5E344FDB226}" type="sibTrans" cxnId="{ACC53336-70B1-4393-B140-2C5C1E32B064}">
      <dgm:prSet/>
      <dgm:spPr/>
      <dgm:t>
        <a:bodyPr/>
        <a:lstStyle/>
        <a:p>
          <a:endParaRPr lang="en-US"/>
        </a:p>
      </dgm:t>
    </dgm:pt>
    <dgm:pt modelId="{4461D9E0-0D81-4356-8C5B-61AE1C32593A}">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3a &amp; 3b</a:t>
          </a:r>
        </a:p>
      </dgm:t>
    </dgm:pt>
    <dgm:pt modelId="{9220D7B4-3ACD-4FD6-A6AD-653A0BC24A21}" type="parTrans" cxnId="{3E83F7EE-86ED-492C-8B52-557F8B486549}">
      <dgm:prSet/>
      <dgm:spPr/>
      <dgm:t>
        <a:bodyPr/>
        <a:lstStyle/>
        <a:p>
          <a:endParaRPr lang="en-US"/>
        </a:p>
      </dgm:t>
    </dgm:pt>
    <dgm:pt modelId="{952B494A-2889-4A7B-81E8-97C12B1846EF}" type="sibTrans" cxnId="{3E83F7EE-86ED-492C-8B52-557F8B486549}">
      <dgm:prSet/>
      <dgm:spPr/>
      <dgm:t>
        <a:bodyPr/>
        <a:lstStyle/>
        <a:p>
          <a:endParaRPr lang="en-US"/>
        </a:p>
      </dgm:t>
    </dgm:pt>
    <dgm:pt modelId="{270FC7C5-AA52-49A4-AC36-BF93BB77D07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Learn IT! #2</a:t>
          </a:r>
        </a:p>
      </dgm:t>
    </dgm:pt>
    <dgm:pt modelId="{3A982617-56F6-4CBA-B8C1-42E940440519}" type="parTrans" cxnId="{4AD523A1-E321-45C1-B336-C121D5D604E6}">
      <dgm:prSet/>
      <dgm:spPr/>
      <dgm:t>
        <a:bodyPr/>
        <a:lstStyle/>
        <a:p>
          <a:endParaRPr lang="en-US"/>
        </a:p>
      </dgm:t>
    </dgm:pt>
    <dgm:pt modelId="{F09D90E3-C2B0-441D-AD72-CC0E79622804}" type="sibTrans" cxnId="{4AD523A1-E321-45C1-B336-C121D5D604E6}">
      <dgm:prSet/>
      <dgm:spPr/>
      <dgm:t>
        <a:bodyPr/>
        <a:lstStyle/>
        <a:p>
          <a:endParaRPr lang="en-US"/>
        </a:p>
      </dgm:t>
    </dgm:pt>
    <dgm:pt modelId="{C183AFE8-ED99-4A1F-9C95-7E21D27BAFF0}">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2a &amp; 2b</a:t>
          </a:r>
        </a:p>
      </dgm:t>
    </dgm:pt>
    <dgm:pt modelId="{44FA09B4-7AF8-492A-80AD-3ABABD15D5EC}" type="parTrans" cxnId="{77A7D57D-8DEF-4D88-A0A4-9C749A070DDC}">
      <dgm:prSet/>
      <dgm:spPr/>
      <dgm:t>
        <a:bodyPr/>
        <a:lstStyle/>
        <a:p>
          <a:endParaRPr lang="en-US"/>
        </a:p>
      </dgm:t>
    </dgm:pt>
    <dgm:pt modelId="{0EE428CB-FB1F-4AA0-9E8E-87B20D13AE78}" type="sibTrans" cxnId="{77A7D57D-8DEF-4D88-A0A4-9C749A070DDC}">
      <dgm:prSet/>
      <dgm:spPr/>
      <dgm:t>
        <a:bodyPr/>
        <a:lstStyle/>
        <a:p>
          <a:endParaRPr lang="en-US"/>
        </a:p>
      </dgm:t>
    </dgm:pt>
    <dgm:pt modelId="{A23A25DC-27EA-45AC-8696-9ECB4E867505}" type="pres">
      <dgm:prSet presAssocID="{8B6FA39E-9648-4137-A553-2BFE187B7C56}" presName="diagram" presStyleCnt="0">
        <dgm:presLayoutVars>
          <dgm:dir/>
          <dgm:resizeHandles val="exact"/>
        </dgm:presLayoutVars>
      </dgm:prSet>
      <dgm:spPr/>
      <dgm:t>
        <a:bodyPr/>
        <a:lstStyle/>
        <a:p>
          <a:endParaRPr lang="en-US"/>
        </a:p>
      </dgm:t>
    </dgm:pt>
    <dgm:pt modelId="{AA83B5B2-8785-46F8-9506-395547CDDAD9}" type="pres">
      <dgm:prSet presAssocID="{A9DE9D0D-DFAA-49FD-A829-3381979D5070}" presName="node" presStyleLbl="node1" presStyleIdx="0" presStyleCnt="5" custScaleX="109362" custScaleY="142259">
        <dgm:presLayoutVars>
          <dgm:bulletEnabled val="1"/>
        </dgm:presLayoutVars>
      </dgm:prSet>
      <dgm:spPr/>
      <dgm:t>
        <a:bodyPr/>
        <a:lstStyle/>
        <a:p>
          <a:endParaRPr lang="en-US"/>
        </a:p>
      </dgm:t>
    </dgm:pt>
    <dgm:pt modelId="{EDBACF00-EFB5-47D7-AF84-A23D99FDDF2A}" type="pres">
      <dgm:prSet presAssocID="{8553A015-797C-401C-AD83-5B444E8ACE11}" presName="sibTrans" presStyleCnt="0"/>
      <dgm:spPr/>
    </dgm:pt>
    <dgm:pt modelId="{81046186-72C3-4DF3-B652-35FFEAC438F4}" type="pres">
      <dgm:prSet presAssocID="{B55AE6D0-2961-479F-9101-C678A3352F6F}" presName="node" presStyleLbl="node1" presStyleIdx="1" presStyleCnt="5" custScaleX="109362" custScaleY="142259">
        <dgm:presLayoutVars>
          <dgm:bulletEnabled val="1"/>
        </dgm:presLayoutVars>
      </dgm:prSet>
      <dgm:spPr/>
      <dgm:t>
        <a:bodyPr/>
        <a:lstStyle/>
        <a:p>
          <a:endParaRPr lang="en-US"/>
        </a:p>
      </dgm:t>
    </dgm:pt>
    <dgm:pt modelId="{589AD5BE-AE53-4382-BEE9-82B4AFE722D3}" type="pres">
      <dgm:prSet presAssocID="{36283E54-7BC9-48A1-A183-3BD9FF02977F}" presName="sibTrans" presStyleCnt="0"/>
      <dgm:spPr/>
    </dgm:pt>
    <dgm:pt modelId="{EFA31A38-8802-4140-867E-4C33C74C3AF4}" type="pres">
      <dgm:prSet presAssocID="{E7BA925E-317A-4CB7-B5A3-7F50D4E28DD8}" presName="node" presStyleLbl="node1" presStyleIdx="2" presStyleCnt="5" custScaleX="109362" custScaleY="142259">
        <dgm:presLayoutVars>
          <dgm:bulletEnabled val="1"/>
        </dgm:presLayoutVars>
      </dgm:prSet>
      <dgm:spPr/>
      <dgm:t>
        <a:bodyPr/>
        <a:lstStyle/>
        <a:p>
          <a:endParaRPr lang="en-US"/>
        </a:p>
      </dgm:t>
    </dgm:pt>
    <dgm:pt modelId="{9EFFC421-5E24-4980-B127-21ECF090CC91}" type="pres">
      <dgm:prSet presAssocID="{F5E636DE-EF3A-4E47-8996-14E0AB621D99}" presName="sibTrans" presStyleCnt="0"/>
      <dgm:spPr/>
    </dgm:pt>
    <dgm:pt modelId="{9F6CA291-08AD-4070-A048-A52B178F643F}" type="pres">
      <dgm:prSet presAssocID="{E451AE18-38F9-4C5A-AC76-A182501E3E50}" presName="node" presStyleLbl="node1" presStyleIdx="3" presStyleCnt="5" custScaleX="109362" custScaleY="142259">
        <dgm:presLayoutVars>
          <dgm:bulletEnabled val="1"/>
        </dgm:presLayoutVars>
      </dgm:prSet>
      <dgm:spPr/>
      <dgm:t>
        <a:bodyPr/>
        <a:lstStyle/>
        <a:p>
          <a:endParaRPr lang="en-US"/>
        </a:p>
      </dgm:t>
    </dgm:pt>
    <dgm:pt modelId="{9CB91590-F8D0-4B99-951E-F3B3971AB325}" type="pres">
      <dgm:prSet presAssocID="{71ABE141-54BD-4DB6-9112-AD1D6565BB7C}" presName="sibTrans" presStyleCnt="0"/>
      <dgm:spPr/>
    </dgm:pt>
    <dgm:pt modelId="{BEB5596C-76A2-4C47-9362-24BC5F07B369}" type="pres">
      <dgm:prSet presAssocID="{B3A4D94E-C467-4905-8EC7-E415C9A2399C}" presName="node" presStyleLbl="node1" presStyleIdx="4" presStyleCnt="5" custScaleX="109362" custScaleY="142259">
        <dgm:presLayoutVars>
          <dgm:bulletEnabled val="1"/>
        </dgm:presLayoutVars>
      </dgm:prSet>
      <dgm:spPr/>
      <dgm:t>
        <a:bodyPr/>
        <a:lstStyle/>
        <a:p>
          <a:endParaRPr lang="en-US"/>
        </a:p>
      </dgm:t>
    </dgm:pt>
  </dgm:ptLst>
  <dgm:cxnLst>
    <dgm:cxn modelId="{D4D3AD7B-3B7F-4C7A-83B9-362D242D4FB8}" type="presOf" srcId="{E7BA925E-317A-4CB7-B5A3-7F50D4E28DD8}" destId="{EFA31A38-8802-4140-867E-4C33C74C3AF4}" srcOrd="0" destOrd="0" presId="urn:microsoft.com/office/officeart/2005/8/layout/default"/>
    <dgm:cxn modelId="{3704FA98-2A12-4942-B6E0-BB2312264065}" type="presOf" srcId="{B4D60D14-B840-4723-A7B5-95A74FB6E122}" destId="{9F6CA291-08AD-4070-A048-A52B178F643F}" srcOrd="0" destOrd="1" presId="urn:microsoft.com/office/officeart/2005/8/layout/default"/>
    <dgm:cxn modelId="{AF3CB2E6-82A5-4FC6-AF35-D9B56EB82355}" srcId="{A9DE9D0D-DFAA-49FD-A829-3381979D5070}" destId="{9297F6D1-CF5A-4546-BFA7-9D0AFECC9B65}" srcOrd="0" destOrd="0" parTransId="{84C85EBA-C31A-4066-B6D1-AF53D7530109}" sibTransId="{9327557E-2069-4CE3-8266-EBD887FDCD03}"/>
    <dgm:cxn modelId="{8AF8D3ED-C126-42FB-B1F6-82CD1968DD1E}" srcId="{8B6FA39E-9648-4137-A553-2BFE187B7C56}" destId="{B55AE6D0-2961-479F-9101-C678A3352F6F}" srcOrd="1" destOrd="0" parTransId="{114D978D-7829-4A8A-AEDE-FDAB15709A53}" sibTransId="{36283E54-7BC9-48A1-A183-3BD9FF02977F}"/>
    <dgm:cxn modelId="{59FCCA72-6534-4F2C-9F13-E7F8E97C6BD5}" srcId="{B55AE6D0-2961-479F-9101-C678A3352F6F}" destId="{F0EEEAE6-D5E0-4EA5-9171-BCF078DD16FF}" srcOrd="0" destOrd="0" parTransId="{A74BCCF6-D36F-4F8F-B0C3-0D9C371D43DD}" sibTransId="{138F3F0E-B3F0-4293-A36A-EE1BB670FADC}"/>
    <dgm:cxn modelId="{3E684B40-7B18-4F37-BBDC-8F7FD59882A9}" type="presOf" srcId="{270FC7C5-AA52-49A4-AC36-BF93BB77D078}" destId="{BEB5596C-76A2-4C47-9362-24BC5F07B369}" srcOrd="0" destOrd="2" presId="urn:microsoft.com/office/officeart/2005/8/layout/default"/>
    <dgm:cxn modelId="{4AD523A1-E321-45C1-B336-C121D5D604E6}" srcId="{0CA84C88-809A-47A6-814C-9A73F0837E46}" destId="{270FC7C5-AA52-49A4-AC36-BF93BB77D078}" srcOrd="0" destOrd="0" parTransId="{3A982617-56F6-4CBA-B8C1-42E940440519}" sibTransId="{F09D90E3-C2B0-441D-AD72-CC0E79622804}"/>
    <dgm:cxn modelId="{ACC53336-70B1-4393-B140-2C5C1E32B064}" srcId="{B55AE6D0-2961-479F-9101-C678A3352F6F}" destId="{89C0D09A-275A-4935-B013-90B5C428D76E}" srcOrd="1" destOrd="0" parTransId="{29883646-B8C8-44FD-960D-65982EC2D81A}" sibTransId="{59FCF28C-5294-44E2-8AD9-D5E344FDB226}"/>
    <dgm:cxn modelId="{6D5713E3-F55F-44CF-B8A0-DD5B81EBBCFD}" type="presOf" srcId="{8B6FA39E-9648-4137-A553-2BFE187B7C56}" destId="{A23A25DC-27EA-45AC-8696-9ECB4E867505}" srcOrd="0" destOrd="0" presId="urn:microsoft.com/office/officeart/2005/8/layout/default"/>
    <dgm:cxn modelId="{A2655AB2-AEC6-4053-A64F-44234BCF62B9}" type="presOf" srcId="{B3A4D94E-C467-4905-8EC7-E415C9A2399C}" destId="{BEB5596C-76A2-4C47-9362-24BC5F07B369}" srcOrd="0" destOrd="0" presId="urn:microsoft.com/office/officeart/2005/8/layout/default"/>
    <dgm:cxn modelId="{86AA3ADC-A23D-4660-AD5A-48F181136790}" type="presOf" srcId="{A9DE9D0D-DFAA-49FD-A829-3381979D5070}" destId="{AA83B5B2-8785-46F8-9506-395547CDDAD9}" srcOrd="0" destOrd="0" presId="urn:microsoft.com/office/officeart/2005/8/layout/default"/>
    <dgm:cxn modelId="{D62C0562-BF00-49FB-9288-0005076743A2}" type="presOf" srcId="{F91AC2DE-4C61-4E62-9EE7-31B5AE6DDA94}" destId="{EFA31A38-8802-4140-867E-4C33C74C3AF4}" srcOrd="0" destOrd="1" presId="urn:microsoft.com/office/officeart/2005/8/layout/default"/>
    <dgm:cxn modelId="{6E0ACC3A-A106-4D30-91DA-F70E1A86970A}" type="presOf" srcId="{E451AE18-38F9-4C5A-AC76-A182501E3E50}" destId="{9F6CA291-08AD-4070-A048-A52B178F643F}" srcOrd="0" destOrd="0" presId="urn:microsoft.com/office/officeart/2005/8/layout/default"/>
    <dgm:cxn modelId="{77A7D57D-8DEF-4D88-A0A4-9C749A070DDC}" srcId="{A9DE9D0D-DFAA-49FD-A829-3381979D5070}" destId="{C183AFE8-ED99-4A1F-9C95-7E21D27BAFF0}" srcOrd="1" destOrd="0" parTransId="{44FA09B4-7AF8-492A-80AD-3ABABD15D5EC}" sibTransId="{0EE428CB-FB1F-4AA0-9E8E-87B20D13AE78}"/>
    <dgm:cxn modelId="{60054684-A3DD-4ABD-8008-042A0CFCCEB2}" type="presOf" srcId="{89C0D09A-275A-4935-B013-90B5C428D76E}" destId="{81046186-72C3-4DF3-B652-35FFEAC438F4}" srcOrd="0" destOrd="2" presId="urn:microsoft.com/office/officeart/2005/8/layout/default"/>
    <dgm:cxn modelId="{C3A4474C-37C9-4FDE-BDB7-24AFB37184B3}" srcId="{8B6FA39E-9648-4137-A553-2BFE187B7C56}" destId="{E7BA925E-317A-4CB7-B5A3-7F50D4E28DD8}" srcOrd="2" destOrd="0" parTransId="{D508CC46-0FE7-45E2-AAB6-EA8CD33AAF16}" sibTransId="{F5E636DE-EF3A-4E47-8996-14E0AB621D99}"/>
    <dgm:cxn modelId="{FA1B897B-7F18-49CD-82D1-36FD12CF1741}" srcId="{8B6FA39E-9648-4137-A553-2BFE187B7C56}" destId="{A9DE9D0D-DFAA-49FD-A829-3381979D5070}" srcOrd="0" destOrd="0" parTransId="{01A203D6-A4BC-46C6-96D4-F98B38ECCC1E}" sibTransId="{8553A015-797C-401C-AD83-5B444E8ACE11}"/>
    <dgm:cxn modelId="{21F06806-DAC8-4C38-8BBC-5F58BE780353}" type="presOf" srcId="{F0EEEAE6-D5E0-4EA5-9171-BCF078DD16FF}" destId="{81046186-72C3-4DF3-B652-35FFEAC438F4}" srcOrd="0" destOrd="1" presId="urn:microsoft.com/office/officeart/2005/8/layout/default"/>
    <dgm:cxn modelId="{62214FE6-1B79-470F-AB7B-30313D7C6DFD}" type="presOf" srcId="{D240FDC2-D28D-40D4-9CA3-7E264E9B1939}" destId="{EFA31A38-8802-4140-867E-4C33C74C3AF4}" srcOrd="0" destOrd="2" presId="urn:microsoft.com/office/officeart/2005/8/layout/default"/>
    <dgm:cxn modelId="{E25114D7-B586-4E69-BB3D-9356445AD29A}" srcId="{E451AE18-38F9-4C5A-AC76-A182501E3E50}" destId="{B4D60D14-B840-4723-A7B5-95A74FB6E122}" srcOrd="0" destOrd="0" parTransId="{8CBCD0AC-98DC-4CCF-98C6-EEB9AE1FC875}" sibTransId="{3ED7CAE8-F46E-4537-B6C2-C5AD4342A2E3}"/>
    <dgm:cxn modelId="{A9409F13-8F44-4AE6-BBEF-E3D130E496BD}" srcId="{8B6FA39E-9648-4137-A553-2BFE187B7C56}" destId="{E451AE18-38F9-4C5A-AC76-A182501E3E50}" srcOrd="3" destOrd="0" parTransId="{523CAD94-3023-42DE-AB36-017710EF4B4B}" sibTransId="{71ABE141-54BD-4DB6-9112-AD1D6565BB7C}"/>
    <dgm:cxn modelId="{95432147-289C-49B5-BA68-464E36391A57}" srcId="{B3A4D94E-C467-4905-8EC7-E415C9A2399C}" destId="{0CA84C88-809A-47A6-814C-9A73F0837E46}" srcOrd="0" destOrd="0" parTransId="{559A9CE1-1A1D-4F90-A60A-445067EC5940}" sibTransId="{86EA1195-EB23-421E-9586-D1D486CECDE1}"/>
    <dgm:cxn modelId="{22739D43-9FB0-45C3-80F2-5BF57826E139}" type="presOf" srcId="{4461D9E0-0D81-4356-8C5B-61AE1C32593A}" destId="{EFA31A38-8802-4140-867E-4C33C74C3AF4}" srcOrd="0" destOrd="3" presId="urn:microsoft.com/office/officeart/2005/8/layout/default"/>
    <dgm:cxn modelId="{80A14A27-0235-49A9-83EA-8D3C3DBEF854}" type="presOf" srcId="{9297F6D1-CF5A-4546-BFA7-9D0AFECC9B65}" destId="{AA83B5B2-8785-46F8-9506-395547CDDAD9}" srcOrd="0" destOrd="1" presId="urn:microsoft.com/office/officeart/2005/8/layout/default"/>
    <dgm:cxn modelId="{3E83F7EE-86ED-492C-8B52-557F8B486549}" srcId="{E7BA925E-317A-4CB7-B5A3-7F50D4E28DD8}" destId="{4461D9E0-0D81-4356-8C5B-61AE1C32593A}" srcOrd="2" destOrd="0" parTransId="{9220D7B4-3ACD-4FD6-A6AD-653A0BC24A21}" sibTransId="{952B494A-2889-4A7B-81E8-97C12B1846EF}"/>
    <dgm:cxn modelId="{5DB900D0-0617-4D32-B462-3BC1EA5800A4}" type="presOf" srcId="{C183AFE8-ED99-4A1F-9C95-7E21D27BAFF0}" destId="{AA83B5B2-8785-46F8-9506-395547CDDAD9}" srcOrd="0" destOrd="2" presId="urn:microsoft.com/office/officeart/2005/8/layout/default"/>
    <dgm:cxn modelId="{D624609F-9A2C-42C5-95DD-00F865738F17}" type="presOf" srcId="{B55AE6D0-2961-479F-9101-C678A3352F6F}" destId="{81046186-72C3-4DF3-B652-35FFEAC438F4}" srcOrd="0" destOrd="0" presId="urn:microsoft.com/office/officeart/2005/8/layout/default"/>
    <dgm:cxn modelId="{16305007-3EAF-44A5-BBDF-F47044FD54EB}" srcId="{8B6FA39E-9648-4137-A553-2BFE187B7C56}" destId="{B3A4D94E-C467-4905-8EC7-E415C9A2399C}" srcOrd="4" destOrd="0" parTransId="{3D95A998-96BD-40A5-A4E5-F27DF7155DE0}" sibTransId="{CC0EAF79-D247-4E12-B2FE-B63B027CB325}"/>
    <dgm:cxn modelId="{828CEEB0-0315-4C2D-9848-57D28DA58B68}" srcId="{E7BA925E-317A-4CB7-B5A3-7F50D4E28DD8}" destId="{F91AC2DE-4C61-4E62-9EE7-31B5AE6DDA94}" srcOrd="0" destOrd="0" parTransId="{71B99098-806C-4EF0-9565-F9F22180FD58}" sibTransId="{0DD0F76F-C3B8-4003-A733-012752CFBF31}"/>
    <dgm:cxn modelId="{A00364AD-70AD-43A9-A7D4-A9E5E0556229}" srcId="{E7BA925E-317A-4CB7-B5A3-7F50D4E28DD8}" destId="{D240FDC2-D28D-40D4-9CA3-7E264E9B1939}" srcOrd="1" destOrd="0" parTransId="{2C60D164-2C00-4B45-8DEE-C4F2F25E5096}" sibTransId="{4D5E4750-7730-43F3-8BB0-7196245B5B81}"/>
    <dgm:cxn modelId="{FC465E75-999D-41B5-B3BD-829A52BC3458}" type="presOf" srcId="{0CA84C88-809A-47A6-814C-9A73F0837E46}" destId="{BEB5596C-76A2-4C47-9362-24BC5F07B369}" srcOrd="0" destOrd="1" presId="urn:microsoft.com/office/officeart/2005/8/layout/default"/>
    <dgm:cxn modelId="{2884C759-2385-474F-AEF5-D239DF922D95}" type="presParOf" srcId="{A23A25DC-27EA-45AC-8696-9ECB4E867505}" destId="{AA83B5B2-8785-46F8-9506-395547CDDAD9}" srcOrd="0" destOrd="0" presId="urn:microsoft.com/office/officeart/2005/8/layout/default"/>
    <dgm:cxn modelId="{CCBBA901-479C-4243-8F2E-AF904D4A7894}" type="presParOf" srcId="{A23A25DC-27EA-45AC-8696-9ECB4E867505}" destId="{EDBACF00-EFB5-47D7-AF84-A23D99FDDF2A}" srcOrd="1" destOrd="0" presId="urn:microsoft.com/office/officeart/2005/8/layout/default"/>
    <dgm:cxn modelId="{786C3A3B-E6CF-44AA-8F1A-60E1FFDA591B}" type="presParOf" srcId="{A23A25DC-27EA-45AC-8696-9ECB4E867505}" destId="{81046186-72C3-4DF3-B652-35FFEAC438F4}" srcOrd="2" destOrd="0" presId="urn:microsoft.com/office/officeart/2005/8/layout/default"/>
    <dgm:cxn modelId="{360CFB29-0376-42AC-8E2B-1601374D3812}" type="presParOf" srcId="{A23A25DC-27EA-45AC-8696-9ECB4E867505}" destId="{589AD5BE-AE53-4382-BEE9-82B4AFE722D3}" srcOrd="3" destOrd="0" presId="urn:microsoft.com/office/officeart/2005/8/layout/default"/>
    <dgm:cxn modelId="{D68A2109-6EC1-465C-978E-19290B56E3DB}" type="presParOf" srcId="{A23A25DC-27EA-45AC-8696-9ECB4E867505}" destId="{EFA31A38-8802-4140-867E-4C33C74C3AF4}" srcOrd="4" destOrd="0" presId="urn:microsoft.com/office/officeart/2005/8/layout/default"/>
    <dgm:cxn modelId="{5D6B1675-CAF8-406A-AC3E-0F6627ECE2AF}" type="presParOf" srcId="{A23A25DC-27EA-45AC-8696-9ECB4E867505}" destId="{9EFFC421-5E24-4980-B127-21ECF090CC91}" srcOrd="5" destOrd="0" presId="urn:microsoft.com/office/officeart/2005/8/layout/default"/>
    <dgm:cxn modelId="{FEC034C8-C43C-4BD7-B802-FFA6844A2180}" type="presParOf" srcId="{A23A25DC-27EA-45AC-8696-9ECB4E867505}" destId="{9F6CA291-08AD-4070-A048-A52B178F643F}" srcOrd="6" destOrd="0" presId="urn:microsoft.com/office/officeart/2005/8/layout/default"/>
    <dgm:cxn modelId="{AC1610EA-5A2D-46E1-B1E6-F747E0EEE865}" type="presParOf" srcId="{A23A25DC-27EA-45AC-8696-9ECB4E867505}" destId="{9CB91590-F8D0-4B99-951E-F3B3971AB325}" srcOrd="7" destOrd="0" presId="urn:microsoft.com/office/officeart/2005/8/layout/default"/>
    <dgm:cxn modelId="{AC23A869-C265-42F7-AA08-39ABDC2D0174}" type="presParOf" srcId="{A23A25DC-27EA-45AC-8696-9ECB4E867505}" destId="{BEB5596C-76A2-4C47-9362-24BC5F07B369}" srcOrd="8" destOrd="0" presId="urn:microsoft.com/office/officeart/2005/8/layout/defaul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2A2293-13D2-4AD5-9A29-383453FCBA19}">
      <dsp:nvSpPr>
        <dsp:cNvPr id="0" name=""/>
        <dsp:cNvSpPr/>
      </dsp:nvSpPr>
      <dsp:spPr>
        <a:xfrm>
          <a:off x="0"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 Intro to MIS</a:t>
          </a:r>
        </a:p>
        <a:p>
          <a:pPr marL="114300" lvl="1" indent="-114300" algn="l" defTabSz="577850">
            <a:lnSpc>
              <a:spcPct val="90000"/>
            </a:lnSpc>
            <a:spcBef>
              <a:spcPct val="0"/>
            </a:spcBef>
            <a:spcAft>
              <a:spcPct val="15000"/>
            </a:spcAft>
            <a:buChar char="••"/>
          </a:pPr>
          <a:r>
            <a:rPr lang="en-US" sz="1300" kern="1200" dirty="0"/>
            <a:t>What is MIS?</a:t>
          </a:r>
        </a:p>
      </dsp:txBody>
      <dsp:txXfrm>
        <a:off x="0" y="22859"/>
        <a:ext cx="1874519" cy="1463040"/>
      </dsp:txXfrm>
    </dsp:sp>
    <dsp:sp modelId="{0AA5EE87-A426-4820-84A9-11CAEB6D2720}">
      <dsp:nvSpPr>
        <dsp:cNvPr id="0" name=""/>
        <dsp:cNvSpPr/>
      </dsp:nvSpPr>
      <dsp:spPr>
        <a:xfrm>
          <a:off x="1969769"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2: Systems Analysis</a:t>
          </a:r>
        </a:p>
        <a:p>
          <a:pPr marL="114300" lvl="1" indent="-114300" algn="l" defTabSz="577850">
            <a:lnSpc>
              <a:spcPct val="90000"/>
            </a:lnSpc>
            <a:spcBef>
              <a:spcPct val="0"/>
            </a:spcBef>
            <a:spcAft>
              <a:spcPct val="15000"/>
            </a:spcAft>
            <a:buChar char="••"/>
          </a:pPr>
          <a:r>
            <a:rPr lang="en-US" sz="1300" kern="1200" dirty="0"/>
            <a:t>Swimlanes</a:t>
          </a:r>
        </a:p>
      </dsp:txBody>
      <dsp:txXfrm>
        <a:off x="1969769" y="22859"/>
        <a:ext cx="1874519" cy="1463040"/>
      </dsp:txXfrm>
    </dsp:sp>
    <dsp:sp modelId="{72316C7D-1DCA-48D0-B7A5-E788D4F384A4}">
      <dsp:nvSpPr>
        <dsp:cNvPr id="0" name=""/>
        <dsp:cNvSpPr/>
      </dsp:nvSpPr>
      <dsp:spPr>
        <a:xfrm>
          <a:off x="3939539"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2: </a:t>
          </a:r>
          <a:r>
            <a:rPr lang="en-US" sz="1800" kern="1200" dirty="0"/>
            <a:t>Systems Analysis</a:t>
          </a:r>
        </a:p>
        <a:p>
          <a:pPr marL="114300" lvl="1" indent="-114300" algn="l" defTabSz="577850">
            <a:lnSpc>
              <a:spcPct val="90000"/>
            </a:lnSpc>
            <a:spcBef>
              <a:spcPct val="0"/>
            </a:spcBef>
            <a:spcAft>
              <a:spcPct val="15000"/>
            </a:spcAft>
            <a:buChar char="••"/>
          </a:pPr>
          <a:r>
            <a:rPr lang="en-US" sz="1300" kern="1200" dirty="0"/>
            <a:t>ERDs</a:t>
          </a:r>
        </a:p>
        <a:p>
          <a:pPr marL="114300" lvl="1" indent="-114300" algn="l" defTabSz="577850">
            <a:lnSpc>
              <a:spcPct val="90000"/>
            </a:lnSpc>
            <a:spcBef>
              <a:spcPct val="0"/>
            </a:spcBef>
            <a:spcAft>
              <a:spcPct val="15000"/>
            </a:spcAft>
            <a:buChar char="••"/>
          </a:pPr>
          <a:r>
            <a:rPr lang="en-US" sz="1300" kern="1200" dirty="0">
              <a:solidFill>
                <a:srgbClr val="FF0000"/>
              </a:solidFill>
            </a:rPr>
            <a:t>Learn IT! #1</a:t>
          </a:r>
        </a:p>
      </dsp:txBody>
      <dsp:txXfrm>
        <a:off x="3939539" y="22859"/>
        <a:ext cx="1874519" cy="1463040"/>
      </dsp:txXfrm>
    </dsp:sp>
    <dsp:sp modelId="{5D32F783-3446-4B2C-94A8-0CB20ABBBB42}">
      <dsp:nvSpPr>
        <dsp:cNvPr id="0" name=""/>
        <dsp:cNvSpPr/>
      </dsp:nvSpPr>
      <dsp:spPr>
        <a:xfrm>
          <a:off x="5909310"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3: </a:t>
          </a:r>
          <a:r>
            <a:rPr lang="en-US" sz="1800" kern="1200" dirty="0"/>
            <a:t>Systems Analysis</a:t>
          </a:r>
        </a:p>
        <a:p>
          <a:pPr marL="114300" lvl="1" indent="-114300" algn="l" defTabSz="577850">
            <a:lnSpc>
              <a:spcPct val="90000"/>
            </a:lnSpc>
            <a:spcBef>
              <a:spcPct val="0"/>
            </a:spcBef>
            <a:spcAft>
              <a:spcPct val="15000"/>
            </a:spcAft>
            <a:buChar char="••"/>
          </a:pPr>
          <a:r>
            <a:rPr lang="en-US" sz="1300" kern="1200" dirty="0"/>
            <a:t>Decision Trees</a:t>
          </a:r>
        </a:p>
        <a:p>
          <a:pPr marL="114300" lvl="1" indent="-114300" algn="l" defTabSz="577850">
            <a:lnSpc>
              <a:spcPct val="90000"/>
            </a:lnSpc>
            <a:spcBef>
              <a:spcPct val="0"/>
            </a:spcBef>
            <a:spcAft>
              <a:spcPct val="15000"/>
            </a:spcAft>
            <a:buChar char="••"/>
          </a:pPr>
          <a:r>
            <a:rPr lang="en-US" sz="1300" kern="1200" dirty="0"/>
            <a:t>Architecture Diagrams</a:t>
          </a:r>
        </a:p>
        <a:p>
          <a:pPr marL="114300" lvl="1" indent="-114300" algn="l" defTabSz="577850">
            <a:lnSpc>
              <a:spcPct val="90000"/>
            </a:lnSpc>
            <a:spcBef>
              <a:spcPct val="0"/>
            </a:spcBef>
            <a:spcAft>
              <a:spcPct val="15000"/>
            </a:spcAft>
            <a:buChar char="••"/>
          </a:pPr>
          <a:r>
            <a:rPr lang="en-US" sz="1300" kern="1200" dirty="0">
              <a:solidFill>
                <a:srgbClr val="FF0000"/>
              </a:solidFill>
            </a:rPr>
            <a:t>Max Labs 0</a:t>
          </a:r>
        </a:p>
      </dsp:txBody>
      <dsp:txXfrm>
        <a:off x="5909310" y="22859"/>
        <a:ext cx="1874519" cy="1463040"/>
      </dsp:txXfrm>
    </dsp:sp>
    <dsp:sp modelId="{F284DE59-DCC2-4FB0-9983-E52AD31606F4}">
      <dsp:nvSpPr>
        <dsp:cNvPr id="0" name=""/>
        <dsp:cNvSpPr/>
      </dsp:nvSpPr>
      <dsp:spPr>
        <a:xfrm>
          <a:off x="7879080"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3</a:t>
          </a:r>
          <a:endParaRPr lang="en-US" sz="1800" kern="1200" dirty="0"/>
        </a:p>
        <a:p>
          <a:pPr marL="171450" lvl="1" indent="-171450" algn="l" defTabSz="800100">
            <a:lnSpc>
              <a:spcPct val="90000"/>
            </a:lnSpc>
            <a:spcBef>
              <a:spcPct val="0"/>
            </a:spcBef>
            <a:spcAft>
              <a:spcPct val="15000"/>
            </a:spcAft>
            <a:buChar char="••"/>
          </a:pPr>
          <a:r>
            <a:rPr lang="en-US" sz="1800" kern="1200" dirty="0"/>
            <a:t>Exam #1</a:t>
          </a:r>
        </a:p>
        <a:p>
          <a:pPr marL="228600" lvl="2" indent="-114300" algn="l" defTabSz="577850">
            <a:lnSpc>
              <a:spcPct val="90000"/>
            </a:lnSpc>
            <a:spcBef>
              <a:spcPct val="0"/>
            </a:spcBef>
            <a:spcAft>
              <a:spcPct val="15000"/>
            </a:spcAft>
            <a:buChar char="••"/>
          </a:pPr>
          <a:endParaRPr lang="en-US" sz="1300" kern="1200" dirty="0">
            <a:solidFill>
              <a:srgbClr val="FF0000"/>
            </a:solidFill>
          </a:endParaRPr>
        </a:p>
      </dsp:txBody>
      <dsp:txXfrm>
        <a:off x="7879080" y="22859"/>
        <a:ext cx="1874519" cy="14630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247854-EFE0-4D34-9523-8E348332FB1F}">
      <dsp:nvSpPr>
        <dsp:cNvPr id="0" name=""/>
        <dsp:cNvSpPr/>
      </dsp:nvSpPr>
      <dsp:spPr>
        <a:xfrm>
          <a:off x="2366" y="22305"/>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4: </a:t>
          </a:r>
          <a:r>
            <a:rPr lang="en-US" sz="1800" kern="1200" dirty="0"/>
            <a:t>Organizational Systems</a:t>
          </a:r>
        </a:p>
        <a:p>
          <a:pPr marL="114300" lvl="1" indent="-114300" algn="l" defTabSz="577850">
            <a:lnSpc>
              <a:spcPct val="90000"/>
            </a:lnSpc>
            <a:spcBef>
              <a:spcPct val="0"/>
            </a:spcBef>
            <a:spcAft>
              <a:spcPct val="15000"/>
            </a:spcAft>
            <a:buChar char="••"/>
          </a:pPr>
          <a:r>
            <a:rPr lang="en-US" sz="1300" kern="1200" dirty="0"/>
            <a:t>ERP</a:t>
          </a:r>
        </a:p>
        <a:p>
          <a:pPr marL="114300" lvl="1" indent="-114300" algn="l" defTabSz="577850">
            <a:lnSpc>
              <a:spcPct val="90000"/>
            </a:lnSpc>
            <a:spcBef>
              <a:spcPct val="0"/>
            </a:spcBef>
            <a:spcAft>
              <a:spcPct val="15000"/>
            </a:spcAft>
            <a:buChar char="••"/>
          </a:pPr>
          <a:r>
            <a:rPr lang="en-US" sz="1300" kern="1200" dirty="0">
              <a:solidFill>
                <a:srgbClr val="FF0000"/>
              </a:solidFill>
            </a:rPr>
            <a:t>Max Labs 1a &amp; 1b</a:t>
          </a:r>
        </a:p>
      </dsp:txBody>
      <dsp:txXfrm>
        <a:off x="2366" y="22305"/>
        <a:ext cx="1877317" cy="1463046"/>
      </dsp:txXfrm>
    </dsp:sp>
    <dsp:sp modelId="{0796F863-AAC4-457F-AA12-27633CB3CA3D}">
      <dsp:nvSpPr>
        <dsp:cNvPr id="0" name=""/>
        <dsp:cNvSpPr/>
      </dsp:nvSpPr>
      <dsp:spPr>
        <a:xfrm>
          <a:off x="2067415" y="22305"/>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4: </a:t>
          </a:r>
          <a:r>
            <a:rPr lang="en-US" sz="1800" kern="1200" dirty="0"/>
            <a:t>Organizational Systems</a:t>
          </a:r>
        </a:p>
        <a:p>
          <a:pPr marL="114300" lvl="1" indent="-114300" algn="l" defTabSz="577850">
            <a:lnSpc>
              <a:spcPct val="90000"/>
            </a:lnSpc>
            <a:spcBef>
              <a:spcPct val="0"/>
            </a:spcBef>
            <a:spcAft>
              <a:spcPct val="15000"/>
            </a:spcAft>
            <a:buChar char="••"/>
          </a:pPr>
          <a:r>
            <a:rPr lang="en-US" sz="1300" kern="1200" dirty="0"/>
            <a:t>Decision Support</a:t>
          </a:r>
        </a:p>
        <a:p>
          <a:pPr marL="114300" lvl="1" indent="-114300" algn="l" defTabSz="577850">
            <a:lnSpc>
              <a:spcPct val="90000"/>
            </a:lnSpc>
            <a:spcBef>
              <a:spcPct val="0"/>
            </a:spcBef>
            <a:spcAft>
              <a:spcPct val="15000"/>
            </a:spcAft>
            <a:buChar char="••"/>
          </a:pPr>
          <a:r>
            <a:rPr lang="en-US" sz="1300" kern="1200" dirty="0"/>
            <a:t>Knowledge Management</a:t>
          </a:r>
        </a:p>
      </dsp:txBody>
      <dsp:txXfrm>
        <a:off x="2067415" y="22305"/>
        <a:ext cx="1877317" cy="1463046"/>
      </dsp:txXfrm>
    </dsp:sp>
    <dsp:sp modelId="{21CA60FB-1126-4E99-A2F1-68263F5EE148}">
      <dsp:nvSpPr>
        <dsp:cNvPr id="0" name=""/>
        <dsp:cNvSpPr/>
      </dsp:nvSpPr>
      <dsp:spPr>
        <a:xfrm>
          <a:off x="4132465" y="22305"/>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5: </a:t>
          </a:r>
          <a:r>
            <a:rPr lang="en-US" sz="1800" kern="1200" dirty="0"/>
            <a:t>Organizational Systems</a:t>
          </a:r>
        </a:p>
        <a:p>
          <a:pPr marL="114300" lvl="1" indent="-114300" algn="l" defTabSz="577850">
            <a:lnSpc>
              <a:spcPct val="90000"/>
            </a:lnSpc>
            <a:spcBef>
              <a:spcPct val="0"/>
            </a:spcBef>
            <a:spcAft>
              <a:spcPct val="15000"/>
            </a:spcAft>
            <a:buChar char="••"/>
          </a:pPr>
          <a:r>
            <a:rPr lang="en-US" sz="1300" kern="1200" dirty="0"/>
            <a:t>SDLC</a:t>
          </a:r>
        </a:p>
        <a:p>
          <a:pPr marL="114300" lvl="1" indent="-114300" algn="l" defTabSz="577850">
            <a:lnSpc>
              <a:spcPct val="90000"/>
            </a:lnSpc>
            <a:spcBef>
              <a:spcPct val="0"/>
            </a:spcBef>
            <a:spcAft>
              <a:spcPct val="15000"/>
            </a:spcAft>
            <a:buChar char="••"/>
          </a:pPr>
          <a:r>
            <a:rPr lang="en-US" sz="1300" kern="1200" dirty="0"/>
            <a:t>Digital Innovation</a:t>
          </a:r>
        </a:p>
        <a:p>
          <a:pPr marL="114300" lvl="1" indent="-114300" algn="l" defTabSz="577850">
            <a:lnSpc>
              <a:spcPct val="90000"/>
            </a:lnSpc>
            <a:spcBef>
              <a:spcPct val="0"/>
            </a:spcBef>
            <a:spcAft>
              <a:spcPct val="15000"/>
            </a:spcAft>
            <a:buChar char="••"/>
          </a:pPr>
          <a:endParaRPr lang="en-US" sz="1300" kern="1200" dirty="0">
            <a:solidFill>
              <a:srgbClr val="FF0000"/>
            </a:solidFill>
          </a:endParaRPr>
        </a:p>
      </dsp:txBody>
      <dsp:txXfrm>
        <a:off x="4132465" y="22305"/>
        <a:ext cx="1877317" cy="1463046"/>
      </dsp:txXfrm>
    </dsp:sp>
    <dsp:sp modelId="{89E88587-83D1-475D-A7E7-CCB8A9F91855}">
      <dsp:nvSpPr>
        <dsp:cNvPr id="0" name=""/>
        <dsp:cNvSpPr/>
      </dsp:nvSpPr>
      <dsp:spPr>
        <a:xfrm>
          <a:off x="6199881" y="26968"/>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5</a:t>
          </a:r>
          <a:endParaRPr lang="en-US" sz="1800" kern="1200" dirty="0"/>
        </a:p>
        <a:p>
          <a:pPr marL="171450" lvl="1" indent="-171450" algn="l" defTabSz="800100">
            <a:lnSpc>
              <a:spcPct val="90000"/>
            </a:lnSpc>
            <a:spcBef>
              <a:spcPct val="0"/>
            </a:spcBef>
            <a:spcAft>
              <a:spcPct val="15000"/>
            </a:spcAft>
            <a:buChar char="••"/>
          </a:pPr>
          <a:r>
            <a:rPr lang="en-US" sz="1800" kern="1200" dirty="0"/>
            <a:t>Exam #2</a:t>
          </a:r>
        </a:p>
        <a:p>
          <a:pPr marL="228600" lvl="2" indent="-114300" algn="l" defTabSz="577850">
            <a:lnSpc>
              <a:spcPct val="90000"/>
            </a:lnSpc>
            <a:spcBef>
              <a:spcPct val="0"/>
            </a:spcBef>
            <a:spcAft>
              <a:spcPct val="15000"/>
            </a:spcAft>
            <a:buChar char="••"/>
          </a:pPr>
          <a:endParaRPr lang="en-US" sz="1300" kern="1200" dirty="0">
            <a:solidFill>
              <a:srgbClr val="FF0000"/>
            </a:solidFill>
          </a:endParaRPr>
        </a:p>
      </dsp:txBody>
      <dsp:txXfrm>
        <a:off x="6199881" y="26968"/>
        <a:ext cx="1877317" cy="14630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3B5B2-8785-46F8-9506-395547CDDAD9}">
      <dsp:nvSpPr>
        <dsp:cNvPr id="0" name=""/>
        <dsp:cNvSpPr/>
      </dsp:nvSpPr>
      <dsp:spPr>
        <a:xfrm>
          <a:off x="81"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6: </a:t>
          </a:r>
          <a:r>
            <a:rPr lang="en-US" sz="1800" kern="1200" dirty="0"/>
            <a:t>Organizational Systems</a:t>
          </a:r>
        </a:p>
        <a:p>
          <a:pPr marL="114300" lvl="1" indent="-114300" algn="l" defTabSz="577850">
            <a:lnSpc>
              <a:spcPct val="90000"/>
            </a:lnSpc>
            <a:spcBef>
              <a:spcPct val="0"/>
            </a:spcBef>
            <a:spcAft>
              <a:spcPct val="15000"/>
            </a:spcAft>
            <a:buChar char="••"/>
          </a:pPr>
          <a:r>
            <a:rPr lang="en-US" sz="1300" kern="1200" dirty="0"/>
            <a:t>Supply Chain Management Systems</a:t>
          </a:r>
        </a:p>
        <a:p>
          <a:pPr marL="114300" lvl="1" indent="-114300" algn="l" defTabSz="577850">
            <a:lnSpc>
              <a:spcPct val="90000"/>
            </a:lnSpc>
            <a:spcBef>
              <a:spcPct val="0"/>
            </a:spcBef>
            <a:spcAft>
              <a:spcPct val="15000"/>
            </a:spcAft>
            <a:buChar char="••"/>
          </a:pPr>
          <a:r>
            <a:rPr lang="en-US" sz="1300" kern="1200" dirty="0">
              <a:solidFill>
                <a:srgbClr val="FF0000"/>
              </a:solidFill>
            </a:rPr>
            <a:t>Max Labs 2a &amp; 2b</a:t>
          </a:r>
        </a:p>
      </dsp:txBody>
      <dsp:txXfrm>
        <a:off x="81" y="30481"/>
        <a:ext cx="1874523" cy="1463037"/>
      </dsp:txXfrm>
    </dsp:sp>
    <dsp:sp modelId="{81046186-72C3-4DF3-B652-35FFEAC438F4}">
      <dsp:nvSpPr>
        <dsp:cNvPr id="0" name=""/>
        <dsp:cNvSpPr/>
      </dsp:nvSpPr>
      <dsp:spPr>
        <a:xfrm>
          <a:off x="2046009"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6: </a:t>
          </a:r>
          <a:r>
            <a:rPr lang="en-US" sz="1800" kern="1200" dirty="0"/>
            <a:t>Organizational Systems</a:t>
          </a:r>
        </a:p>
        <a:p>
          <a:pPr marL="114300" lvl="1" indent="-114300" algn="l" defTabSz="577850">
            <a:lnSpc>
              <a:spcPct val="90000"/>
            </a:lnSpc>
            <a:spcBef>
              <a:spcPct val="0"/>
            </a:spcBef>
            <a:spcAft>
              <a:spcPct val="15000"/>
            </a:spcAft>
            <a:buChar char="••"/>
          </a:pPr>
          <a:r>
            <a:rPr lang="en-US" sz="1300" kern="1200" dirty="0"/>
            <a:t>Customer Relationship Management Systems</a:t>
          </a:r>
        </a:p>
        <a:p>
          <a:pPr marL="114300" lvl="1" indent="-114300" algn="l" defTabSz="577850">
            <a:lnSpc>
              <a:spcPct val="90000"/>
            </a:lnSpc>
            <a:spcBef>
              <a:spcPct val="0"/>
            </a:spcBef>
            <a:spcAft>
              <a:spcPct val="15000"/>
            </a:spcAft>
            <a:buChar char="••"/>
          </a:pPr>
          <a:endParaRPr lang="en-US" sz="1300" kern="1200" dirty="0">
            <a:solidFill>
              <a:srgbClr val="FF0000"/>
            </a:solidFill>
          </a:endParaRPr>
        </a:p>
      </dsp:txBody>
      <dsp:txXfrm>
        <a:off x="2046009" y="30481"/>
        <a:ext cx="1874523" cy="1463037"/>
      </dsp:txXfrm>
    </dsp:sp>
    <dsp:sp modelId="{EFA31A38-8802-4140-867E-4C33C74C3AF4}">
      <dsp:nvSpPr>
        <dsp:cNvPr id="0" name=""/>
        <dsp:cNvSpPr/>
      </dsp:nvSpPr>
      <dsp:spPr>
        <a:xfrm>
          <a:off x="4091938"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7: </a:t>
          </a:r>
          <a:r>
            <a:rPr lang="en-US" sz="1800" kern="1200" dirty="0"/>
            <a:t>Organizational Systems</a:t>
          </a:r>
        </a:p>
        <a:p>
          <a:pPr marL="114300" lvl="1" indent="-114300" algn="l" defTabSz="577850">
            <a:lnSpc>
              <a:spcPct val="90000"/>
            </a:lnSpc>
            <a:spcBef>
              <a:spcPct val="0"/>
            </a:spcBef>
            <a:spcAft>
              <a:spcPct val="15000"/>
            </a:spcAft>
            <a:buChar char="••"/>
          </a:pPr>
          <a:r>
            <a:rPr lang="en-US" sz="1300" kern="1200" dirty="0"/>
            <a:t>Platforms</a:t>
          </a:r>
        </a:p>
        <a:p>
          <a:pPr marL="114300" lvl="1" indent="-114300" algn="l" defTabSz="577850">
            <a:lnSpc>
              <a:spcPct val="90000"/>
            </a:lnSpc>
            <a:spcBef>
              <a:spcPct val="0"/>
            </a:spcBef>
            <a:spcAft>
              <a:spcPct val="15000"/>
            </a:spcAft>
            <a:buChar char="••"/>
          </a:pPr>
          <a:r>
            <a:rPr lang="en-US" sz="1300" kern="1200" dirty="0"/>
            <a:t>Cloud Computing</a:t>
          </a:r>
        </a:p>
        <a:p>
          <a:pPr marL="114300" lvl="1" indent="-114300" algn="l" defTabSz="577850">
            <a:lnSpc>
              <a:spcPct val="90000"/>
            </a:lnSpc>
            <a:spcBef>
              <a:spcPct val="0"/>
            </a:spcBef>
            <a:spcAft>
              <a:spcPct val="15000"/>
            </a:spcAft>
            <a:buChar char="••"/>
          </a:pPr>
          <a:r>
            <a:rPr lang="en-US" sz="1300" kern="1200" dirty="0">
              <a:solidFill>
                <a:srgbClr val="FF0000"/>
              </a:solidFill>
            </a:rPr>
            <a:t>Max Labs 3a &amp; 3b</a:t>
          </a:r>
        </a:p>
      </dsp:txBody>
      <dsp:txXfrm>
        <a:off x="4091938" y="30481"/>
        <a:ext cx="1874523" cy="1463037"/>
      </dsp:txXfrm>
    </dsp:sp>
    <dsp:sp modelId="{9F6CA291-08AD-4070-A048-A52B178F643F}">
      <dsp:nvSpPr>
        <dsp:cNvPr id="0" name=""/>
        <dsp:cNvSpPr/>
      </dsp:nvSpPr>
      <dsp:spPr>
        <a:xfrm>
          <a:off x="6137866"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7: </a:t>
          </a:r>
          <a:r>
            <a:rPr lang="en-US" sz="1800" kern="1200" dirty="0"/>
            <a:t>Organizational Systems</a:t>
          </a:r>
        </a:p>
        <a:p>
          <a:pPr marL="114300" lvl="1" indent="-114300" algn="l" defTabSz="577850">
            <a:lnSpc>
              <a:spcPct val="90000"/>
            </a:lnSpc>
            <a:spcBef>
              <a:spcPct val="0"/>
            </a:spcBef>
            <a:spcAft>
              <a:spcPct val="15000"/>
            </a:spcAft>
            <a:buChar char="••"/>
          </a:pPr>
          <a:r>
            <a:rPr lang="en-US" sz="1300" kern="1200" dirty="0"/>
            <a:t>Artificial Intelligence</a:t>
          </a:r>
        </a:p>
      </dsp:txBody>
      <dsp:txXfrm>
        <a:off x="6137866" y="30481"/>
        <a:ext cx="1874523" cy="1463037"/>
      </dsp:txXfrm>
    </dsp:sp>
    <dsp:sp modelId="{BEB5596C-76A2-4C47-9362-24BC5F07B369}">
      <dsp:nvSpPr>
        <dsp:cNvPr id="0" name=""/>
        <dsp:cNvSpPr/>
      </dsp:nvSpPr>
      <dsp:spPr>
        <a:xfrm>
          <a:off x="8183795"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Week 7</a:t>
          </a:r>
          <a:endParaRPr lang="en-US" sz="1800" kern="1200" dirty="0"/>
        </a:p>
        <a:p>
          <a:pPr marL="171450" lvl="1" indent="-171450" algn="l" defTabSz="800100">
            <a:lnSpc>
              <a:spcPct val="90000"/>
            </a:lnSpc>
            <a:spcBef>
              <a:spcPct val="0"/>
            </a:spcBef>
            <a:spcAft>
              <a:spcPct val="15000"/>
            </a:spcAft>
            <a:buChar char="••"/>
          </a:pPr>
          <a:r>
            <a:rPr lang="en-US" sz="1800" kern="1200" dirty="0"/>
            <a:t>Exam #3 Prep</a:t>
          </a:r>
        </a:p>
        <a:p>
          <a:pPr marL="228600" lvl="2" indent="-114300" algn="l" defTabSz="577850">
            <a:lnSpc>
              <a:spcPct val="90000"/>
            </a:lnSpc>
            <a:spcBef>
              <a:spcPct val="0"/>
            </a:spcBef>
            <a:spcAft>
              <a:spcPct val="15000"/>
            </a:spcAft>
            <a:buChar char="••"/>
          </a:pPr>
          <a:r>
            <a:rPr lang="en-US" sz="1300" kern="1200" dirty="0">
              <a:solidFill>
                <a:srgbClr val="FF0000"/>
              </a:solidFill>
            </a:rPr>
            <a:t>Learn IT! #2</a:t>
          </a:r>
        </a:p>
      </dsp:txBody>
      <dsp:txXfrm>
        <a:off x="8183795" y="30481"/>
        <a:ext cx="1874523" cy="14630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2A2293-13D2-4AD5-9A29-383453FCBA19}">
      <dsp:nvSpPr>
        <dsp:cNvPr id="0" name=""/>
        <dsp:cNvSpPr/>
      </dsp:nvSpPr>
      <dsp:spPr>
        <a:xfrm>
          <a:off x="0"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 Intro to MIS</a:t>
          </a:r>
        </a:p>
        <a:p>
          <a:pPr marL="114300" lvl="1" indent="-114300" algn="l" defTabSz="577850">
            <a:lnSpc>
              <a:spcPct val="90000"/>
            </a:lnSpc>
            <a:spcBef>
              <a:spcPct val="0"/>
            </a:spcBef>
            <a:spcAft>
              <a:spcPct val="15000"/>
            </a:spcAft>
            <a:buChar char="••"/>
          </a:pPr>
          <a:r>
            <a:rPr lang="en-US" sz="1300" kern="1200" dirty="0"/>
            <a:t>What is MIS?</a:t>
          </a:r>
        </a:p>
      </dsp:txBody>
      <dsp:txXfrm>
        <a:off x="0" y="22859"/>
        <a:ext cx="1874519" cy="1463040"/>
      </dsp:txXfrm>
    </dsp:sp>
    <dsp:sp modelId="{0AA5EE87-A426-4820-84A9-11CAEB6D2720}">
      <dsp:nvSpPr>
        <dsp:cNvPr id="0" name=""/>
        <dsp:cNvSpPr/>
      </dsp:nvSpPr>
      <dsp:spPr>
        <a:xfrm>
          <a:off x="1969769"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2: Systems Analysis</a:t>
          </a:r>
        </a:p>
        <a:p>
          <a:pPr marL="114300" lvl="1" indent="-114300" algn="l" defTabSz="577850">
            <a:lnSpc>
              <a:spcPct val="90000"/>
            </a:lnSpc>
            <a:spcBef>
              <a:spcPct val="0"/>
            </a:spcBef>
            <a:spcAft>
              <a:spcPct val="15000"/>
            </a:spcAft>
            <a:buChar char="••"/>
          </a:pPr>
          <a:r>
            <a:rPr lang="en-US" sz="1300" kern="1200" dirty="0"/>
            <a:t>Swimlanes</a:t>
          </a:r>
        </a:p>
      </dsp:txBody>
      <dsp:txXfrm>
        <a:off x="1969769" y="22859"/>
        <a:ext cx="1874519" cy="1463040"/>
      </dsp:txXfrm>
    </dsp:sp>
    <dsp:sp modelId="{72316C7D-1DCA-48D0-B7A5-E788D4F384A4}">
      <dsp:nvSpPr>
        <dsp:cNvPr id="0" name=""/>
        <dsp:cNvSpPr/>
      </dsp:nvSpPr>
      <dsp:spPr>
        <a:xfrm>
          <a:off x="3939539"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2: </a:t>
          </a:r>
          <a:r>
            <a:rPr lang="en-US" sz="1800" kern="1200" dirty="0"/>
            <a:t>Systems Analysis</a:t>
          </a:r>
        </a:p>
        <a:p>
          <a:pPr marL="114300" lvl="1" indent="-114300" algn="l" defTabSz="577850">
            <a:lnSpc>
              <a:spcPct val="90000"/>
            </a:lnSpc>
            <a:spcBef>
              <a:spcPct val="0"/>
            </a:spcBef>
            <a:spcAft>
              <a:spcPct val="15000"/>
            </a:spcAft>
            <a:buChar char="••"/>
          </a:pPr>
          <a:r>
            <a:rPr lang="en-US" sz="1300" kern="1200" dirty="0"/>
            <a:t>ERDs</a:t>
          </a:r>
        </a:p>
        <a:p>
          <a:pPr marL="114300" lvl="1" indent="-114300" algn="l" defTabSz="577850">
            <a:lnSpc>
              <a:spcPct val="90000"/>
            </a:lnSpc>
            <a:spcBef>
              <a:spcPct val="0"/>
            </a:spcBef>
            <a:spcAft>
              <a:spcPct val="15000"/>
            </a:spcAft>
            <a:buChar char="••"/>
          </a:pPr>
          <a:r>
            <a:rPr lang="en-US" sz="1300" kern="1200" dirty="0">
              <a:solidFill>
                <a:srgbClr val="FF0000"/>
              </a:solidFill>
            </a:rPr>
            <a:t>Learn IT! #1</a:t>
          </a:r>
        </a:p>
      </dsp:txBody>
      <dsp:txXfrm>
        <a:off x="3939539" y="22859"/>
        <a:ext cx="1874519" cy="1463040"/>
      </dsp:txXfrm>
    </dsp:sp>
    <dsp:sp modelId="{5D32F783-3446-4B2C-94A8-0CB20ABBBB42}">
      <dsp:nvSpPr>
        <dsp:cNvPr id="0" name=""/>
        <dsp:cNvSpPr/>
      </dsp:nvSpPr>
      <dsp:spPr>
        <a:xfrm>
          <a:off x="5909310"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3: </a:t>
          </a:r>
          <a:r>
            <a:rPr lang="en-US" sz="1800" kern="1200" dirty="0"/>
            <a:t>Systems Analysis</a:t>
          </a:r>
        </a:p>
        <a:p>
          <a:pPr marL="114300" lvl="1" indent="-114300" algn="l" defTabSz="577850">
            <a:lnSpc>
              <a:spcPct val="90000"/>
            </a:lnSpc>
            <a:spcBef>
              <a:spcPct val="0"/>
            </a:spcBef>
            <a:spcAft>
              <a:spcPct val="15000"/>
            </a:spcAft>
            <a:buChar char="••"/>
          </a:pPr>
          <a:r>
            <a:rPr lang="en-US" sz="1300" kern="1200" dirty="0"/>
            <a:t>Decision Trees</a:t>
          </a:r>
        </a:p>
        <a:p>
          <a:pPr marL="114300" lvl="1" indent="-114300" algn="l" defTabSz="577850">
            <a:lnSpc>
              <a:spcPct val="90000"/>
            </a:lnSpc>
            <a:spcBef>
              <a:spcPct val="0"/>
            </a:spcBef>
            <a:spcAft>
              <a:spcPct val="15000"/>
            </a:spcAft>
            <a:buChar char="••"/>
          </a:pPr>
          <a:r>
            <a:rPr lang="en-US" sz="1300" kern="1200" dirty="0"/>
            <a:t>Architecture Diagrams</a:t>
          </a:r>
        </a:p>
        <a:p>
          <a:pPr marL="114300" lvl="1" indent="-114300" algn="l" defTabSz="577850">
            <a:lnSpc>
              <a:spcPct val="90000"/>
            </a:lnSpc>
            <a:spcBef>
              <a:spcPct val="0"/>
            </a:spcBef>
            <a:spcAft>
              <a:spcPct val="15000"/>
            </a:spcAft>
            <a:buChar char="••"/>
          </a:pPr>
          <a:r>
            <a:rPr lang="en-US" sz="1300" kern="1200" dirty="0">
              <a:solidFill>
                <a:srgbClr val="FF0000"/>
              </a:solidFill>
            </a:rPr>
            <a:t>Max Labs 0</a:t>
          </a:r>
        </a:p>
      </dsp:txBody>
      <dsp:txXfrm>
        <a:off x="5909310" y="22859"/>
        <a:ext cx="1874519" cy="1463040"/>
      </dsp:txXfrm>
    </dsp:sp>
    <dsp:sp modelId="{F284DE59-DCC2-4FB0-9983-E52AD31606F4}">
      <dsp:nvSpPr>
        <dsp:cNvPr id="0" name=""/>
        <dsp:cNvSpPr/>
      </dsp:nvSpPr>
      <dsp:spPr>
        <a:xfrm>
          <a:off x="7879080"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3</a:t>
          </a:r>
          <a:endParaRPr lang="en-US" sz="1800" kern="1200" dirty="0"/>
        </a:p>
        <a:p>
          <a:pPr marL="171450" lvl="1" indent="-171450" algn="l" defTabSz="800100">
            <a:lnSpc>
              <a:spcPct val="90000"/>
            </a:lnSpc>
            <a:spcBef>
              <a:spcPct val="0"/>
            </a:spcBef>
            <a:spcAft>
              <a:spcPct val="15000"/>
            </a:spcAft>
            <a:buChar char="••"/>
          </a:pPr>
          <a:r>
            <a:rPr lang="en-US" sz="1800" kern="1200" dirty="0"/>
            <a:t>Exam #1</a:t>
          </a:r>
        </a:p>
        <a:p>
          <a:pPr marL="228600" lvl="2" indent="-114300" algn="l" defTabSz="577850">
            <a:lnSpc>
              <a:spcPct val="90000"/>
            </a:lnSpc>
            <a:spcBef>
              <a:spcPct val="0"/>
            </a:spcBef>
            <a:spcAft>
              <a:spcPct val="15000"/>
            </a:spcAft>
            <a:buChar char="••"/>
          </a:pPr>
          <a:endParaRPr lang="en-US" sz="1300" kern="1200" dirty="0">
            <a:solidFill>
              <a:srgbClr val="FF0000"/>
            </a:solidFill>
          </a:endParaRPr>
        </a:p>
      </dsp:txBody>
      <dsp:txXfrm>
        <a:off x="7879080" y="22859"/>
        <a:ext cx="1874519" cy="14630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247854-EFE0-4D34-9523-8E348332FB1F}">
      <dsp:nvSpPr>
        <dsp:cNvPr id="0" name=""/>
        <dsp:cNvSpPr/>
      </dsp:nvSpPr>
      <dsp:spPr>
        <a:xfrm>
          <a:off x="2366" y="22305"/>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4: </a:t>
          </a:r>
          <a:r>
            <a:rPr lang="en-US" sz="1800" kern="1200" dirty="0"/>
            <a:t>Organizational Systems</a:t>
          </a:r>
        </a:p>
        <a:p>
          <a:pPr marL="114300" lvl="1" indent="-114300" algn="l" defTabSz="577850">
            <a:lnSpc>
              <a:spcPct val="90000"/>
            </a:lnSpc>
            <a:spcBef>
              <a:spcPct val="0"/>
            </a:spcBef>
            <a:spcAft>
              <a:spcPct val="15000"/>
            </a:spcAft>
            <a:buChar char="••"/>
          </a:pPr>
          <a:r>
            <a:rPr lang="en-US" sz="1300" kern="1200" dirty="0"/>
            <a:t>ERP</a:t>
          </a:r>
        </a:p>
        <a:p>
          <a:pPr marL="114300" lvl="1" indent="-114300" algn="l" defTabSz="577850">
            <a:lnSpc>
              <a:spcPct val="90000"/>
            </a:lnSpc>
            <a:spcBef>
              <a:spcPct val="0"/>
            </a:spcBef>
            <a:spcAft>
              <a:spcPct val="15000"/>
            </a:spcAft>
            <a:buChar char="••"/>
          </a:pPr>
          <a:r>
            <a:rPr lang="en-US" sz="1300" kern="1200" dirty="0">
              <a:solidFill>
                <a:srgbClr val="FF0000"/>
              </a:solidFill>
            </a:rPr>
            <a:t>Max Labs 1a &amp; 1b</a:t>
          </a:r>
        </a:p>
      </dsp:txBody>
      <dsp:txXfrm>
        <a:off x="2366" y="22305"/>
        <a:ext cx="1877317" cy="1463046"/>
      </dsp:txXfrm>
    </dsp:sp>
    <dsp:sp modelId="{0796F863-AAC4-457F-AA12-27633CB3CA3D}">
      <dsp:nvSpPr>
        <dsp:cNvPr id="0" name=""/>
        <dsp:cNvSpPr/>
      </dsp:nvSpPr>
      <dsp:spPr>
        <a:xfrm>
          <a:off x="2067415" y="22305"/>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4: </a:t>
          </a:r>
          <a:r>
            <a:rPr lang="en-US" sz="1800" kern="1200" dirty="0"/>
            <a:t>Organizational Systems</a:t>
          </a:r>
        </a:p>
        <a:p>
          <a:pPr marL="114300" lvl="1" indent="-114300" algn="l" defTabSz="577850">
            <a:lnSpc>
              <a:spcPct val="90000"/>
            </a:lnSpc>
            <a:spcBef>
              <a:spcPct val="0"/>
            </a:spcBef>
            <a:spcAft>
              <a:spcPct val="15000"/>
            </a:spcAft>
            <a:buChar char="••"/>
          </a:pPr>
          <a:r>
            <a:rPr lang="en-US" sz="1300" kern="1200" dirty="0"/>
            <a:t>Decision Support</a:t>
          </a:r>
        </a:p>
        <a:p>
          <a:pPr marL="114300" lvl="1" indent="-114300" algn="l" defTabSz="577850">
            <a:lnSpc>
              <a:spcPct val="90000"/>
            </a:lnSpc>
            <a:spcBef>
              <a:spcPct val="0"/>
            </a:spcBef>
            <a:spcAft>
              <a:spcPct val="15000"/>
            </a:spcAft>
            <a:buChar char="••"/>
          </a:pPr>
          <a:r>
            <a:rPr lang="en-US" sz="1300" kern="1200" dirty="0"/>
            <a:t>Knowledge Management</a:t>
          </a:r>
        </a:p>
      </dsp:txBody>
      <dsp:txXfrm>
        <a:off x="2067415" y="22305"/>
        <a:ext cx="1877317" cy="1463046"/>
      </dsp:txXfrm>
    </dsp:sp>
    <dsp:sp modelId="{21CA60FB-1126-4E99-A2F1-68263F5EE148}">
      <dsp:nvSpPr>
        <dsp:cNvPr id="0" name=""/>
        <dsp:cNvSpPr/>
      </dsp:nvSpPr>
      <dsp:spPr>
        <a:xfrm>
          <a:off x="4132465" y="22305"/>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5: </a:t>
          </a:r>
          <a:r>
            <a:rPr lang="en-US" sz="1800" kern="1200" dirty="0"/>
            <a:t>Organizational Systems</a:t>
          </a:r>
        </a:p>
        <a:p>
          <a:pPr marL="114300" lvl="1" indent="-114300" algn="l" defTabSz="577850">
            <a:lnSpc>
              <a:spcPct val="90000"/>
            </a:lnSpc>
            <a:spcBef>
              <a:spcPct val="0"/>
            </a:spcBef>
            <a:spcAft>
              <a:spcPct val="15000"/>
            </a:spcAft>
            <a:buChar char="••"/>
          </a:pPr>
          <a:r>
            <a:rPr lang="en-US" sz="1300" kern="1200" dirty="0"/>
            <a:t>SDLC</a:t>
          </a:r>
        </a:p>
        <a:p>
          <a:pPr marL="114300" lvl="1" indent="-114300" algn="l" defTabSz="577850">
            <a:lnSpc>
              <a:spcPct val="90000"/>
            </a:lnSpc>
            <a:spcBef>
              <a:spcPct val="0"/>
            </a:spcBef>
            <a:spcAft>
              <a:spcPct val="15000"/>
            </a:spcAft>
            <a:buChar char="••"/>
          </a:pPr>
          <a:r>
            <a:rPr lang="en-US" sz="1300" kern="1200" dirty="0"/>
            <a:t>Digital Innovation</a:t>
          </a:r>
        </a:p>
        <a:p>
          <a:pPr marL="114300" lvl="1" indent="-114300" algn="l" defTabSz="577850">
            <a:lnSpc>
              <a:spcPct val="90000"/>
            </a:lnSpc>
            <a:spcBef>
              <a:spcPct val="0"/>
            </a:spcBef>
            <a:spcAft>
              <a:spcPct val="15000"/>
            </a:spcAft>
            <a:buChar char="••"/>
          </a:pPr>
          <a:endParaRPr lang="en-US" sz="1300" kern="1200" dirty="0">
            <a:solidFill>
              <a:srgbClr val="FF0000"/>
            </a:solidFill>
          </a:endParaRPr>
        </a:p>
      </dsp:txBody>
      <dsp:txXfrm>
        <a:off x="4132465" y="22305"/>
        <a:ext cx="1877317" cy="1463046"/>
      </dsp:txXfrm>
    </dsp:sp>
    <dsp:sp modelId="{89E88587-83D1-475D-A7E7-CCB8A9F91855}">
      <dsp:nvSpPr>
        <dsp:cNvPr id="0" name=""/>
        <dsp:cNvSpPr/>
      </dsp:nvSpPr>
      <dsp:spPr>
        <a:xfrm>
          <a:off x="6199881" y="26968"/>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5</a:t>
          </a:r>
          <a:endParaRPr lang="en-US" sz="1800" kern="1200" dirty="0"/>
        </a:p>
        <a:p>
          <a:pPr marL="171450" lvl="1" indent="-171450" algn="l" defTabSz="800100">
            <a:lnSpc>
              <a:spcPct val="90000"/>
            </a:lnSpc>
            <a:spcBef>
              <a:spcPct val="0"/>
            </a:spcBef>
            <a:spcAft>
              <a:spcPct val="15000"/>
            </a:spcAft>
            <a:buChar char="••"/>
          </a:pPr>
          <a:r>
            <a:rPr lang="en-US" sz="1800" kern="1200" dirty="0"/>
            <a:t>Exam #2</a:t>
          </a:r>
        </a:p>
        <a:p>
          <a:pPr marL="228600" lvl="2" indent="-114300" algn="l" defTabSz="577850">
            <a:lnSpc>
              <a:spcPct val="90000"/>
            </a:lnSpc>
            <a:spcBef>
              <a:spcPct val="0"/>
            </a:spcBef>
            <a:spcAft>
              <a:spcPct val="15000"/>
            </a:spcAft>
            <a:buChar char="••"/>
          </a:pPr>
          <a:endParaRPr lang="en-US" sz="1300" kern="1200" dirty="0">
            <a:solidFill>
              <a:srgbClr val="FF0000"/>
            </a:solidFill>
          </a:endParaRPr>
        </a:p>
      </dsp:txBody>
      <dsp:txXfrm>
        <a:off x="6199881" y="26968"/>
        <a:ext cx="1877317" cy="14630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3B5B2-8785-46F8-9506-395547CDDAD9}">
      <dsp:nvSpPr>
        <dsp:cNvPr id="0" name=""/>
        <dsp:cNvSpPr/>
      </dsp:nvSpPr>
      <dsp:spPr>
        <a:xfrm>
          <a:off x="81"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6: </a:t>
          </a:r>
          <a:r>
            <a:rPr lang="en-US" sz="1800" kern="1200" dirty="0"/>
            <a:t>Organizational Systems</a:t>
          </a:r>
        </a:p>
        <a:p>
          <a:pPr marL="114300" lvl="1" indent="-114300" algn="l" defTabSz="577850">
            <a:lnSpc>
              <a:spcPct val="90000"/>
            </a:lnSpc>
            <a:spcBef>
              <a:spcPct val="0"/>
            </a:spcBef>
            <a:spcAft>
              <a:spcPct val="15000"/>
            </a:spcAft>
            <a:buChar char="••"/>
          </a:pPr>
          <a:r>
            <a:rPr lang="en-US" sz="1300" kern="1200" dirty="0"/>
            <a:t>Supply Chain Management Systems</a:t>
          </a:r>
        </a:p>
        <a:p>
          <a:pPr marL="114300" lvl="1" indent="-114300" algn="l" defTabSz="577850">
            <a:lnSpc>
              <a:spcPct val="90000"/>
            </a:lnSpc>
            <a:spcBef>
              <a:spcPct val="0"/>
            </a:spcBef>
            <a:spcAft>
              <a:spcPct val="15000"/>
            </a:spcAft>
            <a:buChar char="••"/>
          </a:pPr>
          <a:r>
            <a:rPr lang="en-US" sz="1300" kern="1200" dirty="0">
              <a:solidFill>
                <a:srgbClr val="FF0000"/>
              </a:solidFill>
            </a:rPr>
            <a:t>Max Labs 2a &amp; 2b</a:t>
          </a:r>
        </a:p>
      </dsp:txBody>
      <dsp:txXfrm>
        <a:off x="81" y="30481"/>
        <a:ext cx="1874523" cy="1463037"/>
      </dsp:txXfrm>
    </dsp:sp>
    <dsp:sp modelId="{81046186-72C3-4DF3-B652-35FFEAC438F4}">
      <dsp:nvSpPr>
        <dsp:cNvPr id="0" name=""/>
        <dsp:cNvSpPr/>
      </dsp:nvSpPr>
      <dsp:spPr>
        <a:xfrm>
          <a:off x="2046009"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6: </a:t>
          </a:r>
          <a:r>
            <a:rPr lang="en-US" sz="1800" kern="1200" dirty="0"/>
            <a:t>Organizational Systems</a:t>
          </a:r>
        </a:p>
        <a:p>
          <a:pPr marL="114300" lvl="1" indent="-114300" algn="l" defTabSz="577850">
            <a:lnSpc>
              <a:spcPct val="90000"/>
            </a:lnSpc>
            <a:spcBef>
              <a:spcPct val="0"/>
            </a:spcBef>
            <a:spcAft>
              <a:spcPct val="15000"/>
            </a:spcAft>
            <a:buChar char="••"/>
          </a:pPr>
          <a:r>
            <a:rPr lang="en-US" sz="1300" kern="1200" dirty="0"/>
            <a:t>Customer Relationship Management Systems</a:t>
          </a:r>
        </a:p>
        <a:p>
          <a:pPr marL="114300" lvl="1" indent="-114300" algn="l" defTabSz="577850">
            <a:lnSpc>
              <a:spcPct val="90000"/>
            </a:lnSpc>
            <a:spcBef>
              <a:spcPct val="0"/>
            </a:spcBef>
            <a:spcAft>
              <a:spcPct val="15000"/>
            </a:spcAft>
            <a:buChar char="••"/>
          </a:pPr>
          <a:endParaRPr lang="en-US" sz="1300" kern="1200" dirty="0">
            <a:solidFill>
              <a:srgbClr val="FF0000"/>
            </a:solidFill>
          </a:endParaRPr>
        </a:p>
      </dsp:txBody>
      <dsp:txXfrm>
        <a:off x="2046009" y="30481"/>
        <a:ext cx="1874523" cy="1463037"/>
      </dsp:txXfrm>
    </dsp:sp>
    <dsp:sp modelId="{EFA31A38-8802-4140-867E-4C33C74C3AF4}">
      <dsp:nvSpPr>
        <dsp:cNvPr id="0" name=""/>
        <dsp:cNvSpPr/>
      </dsp:nvSpPr>
      <dsp:spPr>
        <a:xfrm>
          <a:off x="4091938"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7: </a:t>
          </a:r>
          <a:r>
            <a:rPr lang="en-US" sz="1800" kern="1200" dirty="0"/>
            <a:t>Organizational Systems</a:t>
          </a:r>
        </a:p>
        <a:p>
          <a:pPr marL="114300" lvl="1" indent="-114300" algn="l" defTabSz="577850">
            <a:lnSpc>
              <a:spcPct val="90000"/>
            </a:lnSpc>
            <a:spcBef>
              <a:spcPct val="0"/>
            </a:spcBef>
            <a:spcAft>
              <a:spcPct val="15000"/>
            </a:spcAft>
            <a:buChar char="••"/>
          </a:pPr>
          <a:r>
            <a:rPr lang="en-US" sz="1300" kern="1200" dirty="0"/>
            <a:t>Platforms</a:t>
          </a:r>
        </a:p>
        <a:p>
          <a:pPr marL="114300" lvl="1" indent="-114300" algn="l" defTabSz="577850">
            <a:lnSpc>
              <a:spcPct val="90000"/>
            </a:lnSpc>
            <a:spcBef>
              <a:spcPct val="0"/>
            </a:spcBef>
            <a:spcAft>
              <a:spcPct val="15000"/>
            </a:spcAft>
            <a:buChar char="••"/>
          </a:pPr>
          <a:r>
            <a:rPr lang="en-US" sz="1300" kern="1200" dirty="0"/>
            <a:t>Cloud Computing</a:t>
          </a:r>
        </a:p>
        <a:p>
          <a:pPr marL="114300" lvl="1" indent="-114300" algn="l" defTabSz="577850">
            <a:lnSpc>
              <a:spcPct val="90000"/>
            </a:lnSpc>
            <a:spcBef>
              <a:spcPct val="0"/>
            </a:spcBef>
            <a:spcAft>
              <a:spcPct val="15000"/>
            </a:spcAft>
            <a:buChar char="••"/>
          </a:pPr>
          <a:r>
            <a:rPr lang="en-US" sz="1300" kern="1200" dirty="0">
              <a:solidFill>
                <a:srgbClr val="FF0000"/>
              </a:solidFill>
            </a:rPr>
            <a:t>Max Labs 3a &amp; 3b</a:t>
          </a:r>
        </a:p>
      </dsp:txBody>
      <dsp:txXfrm>
        <a:off x="4091938" y="30481"/>
        <a:ext cx="1874523" cy="1463037"/>
      </dsp:txXfrm>
    </dsp:sp>
    <dsp:sp modelId="{9F6CA291-08AD-4070-A048-A52B178F643F}">
      <dsp:nvSpPr>
        <dsp:cNvPr id="0" name=""/>
        <dsp:cNvSpPr/>
      </dsp:nvSpPr>
      <dsp:spPr>
        <a:xfrm>
          <a:off x="6137866"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7: </a:t>
          </a:r>
          <a:r>
            <a:rPr lang="en-US" sz="1800" kern="1200" dirty="0"/>
            <a:t>Organizational Systems</a:t>
          </a:r>
        </a:p>
        <a:p>
          <a:pPr marL="114300" lvl="1" indent="-114300" algn="l" defTabSz="577850">
            <a:lnSpc>
              <a:spcPct val="90000"/>
            </a:lnSpc>
            <a:spcBef>
              <a:spcPct val="0"/>
            </a:spcBef>
            <a:spcAft>
              <a:spcPct val="15000"/>
            </a:spcAft>
            <a:buChar char="••"/>
          </a:pPr>
          <a:r>
            <a:rPr lang="en-US" sz="1300" kern="1200" dirty="0"/>
            <a:t>Artificial Intelligence</a:t>
          </a:r>
        </a:p>
      </dsp:txBody>
      <dsp:txXfrm>
        <a:off x="6137866" y="30481"/>
        <a:ext cx="1874523" cy="1463037"/>
      </dsp:txXfrm>
    </dsp:sp>
    <dsp:sp modelId="{BEB5596C-76A2-4C47-9362-24BC5F07B369}">
      <dsp:nvSpPr>
        <dsp:cNvPr id="0" name=""/>
        <dsp:cNvSpPr/>
      </dsp:nvSpPr>
      <dsp:spPr>
        <a:xfrm>
          <a:off x="8183795"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Week 7</a:t>
          </a:r>
          <a:endParaRPr lang="en-US" sz="1800" kern="1200" dirty="0"/>
        </a:p>
        <a:p>
          <a:pPr marL="171450" lvl="1" indent="-171450" algn="l" defTabSz="800100">
            <a:lnSpc>
              <a:spcPct val="90000"/>
            </a:lnSpc>
            <a:spcBef>
              <a:spcPct val="0"/>
            </a:spcBef>
            <a:spcAft>
              <a:spcPct val="15000"/>
            </a:spcAft>
            <a:buChar char="••"/>
          </a:pPr>
          <a:r>
            <a:rPr lang="en-US" sz="1800" kern="1200" dirty="0"/>
            <a:t>Exam #3 Prep</a:t>
          </a:r>
        </a:p>
        <a:p>
          <a:pPr marL="228600" lvl="2" indent="-114300" algn="l" defTabSz="577850">
            <a:lnSpc>
              <a:spcPct val="90000"/>
            </a:lnSpc>
            <a:spcBef>
              <a:spcPct val="0"/>
            </a:spcBef>
            <a:spcAft>
              <a:spcPct val="15000"/>
            </a:spcAft>
            <a:buChar char="••"/>
          </a:pPr>
          <a:r>
            <a:rPr lang="en-US" sz="1300" kern="1200" dirty="0">
              <a:solidFill>
                <a:srgbClr val="FF0000"/>
              </a:solidFill>
            </a:rPr>
            <a:t>Learn IT! #2</a:t>
          </a:r>
        </a:p>
      </dsp:txBody>
      <dsp:txXfrm>
        <a:off x="8183795" y="30481"/>
        <a:ext cx="1874523" cy="146303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75087B-1079-CD49-95C1-7B6E1A931DE5}" type="datetimeFigureOut">
              <a:rPr lang="en-US" smtClean="0"/>
              <a:pPr/>
              <a:t>1/11/2018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B968C2-4BBA-F54B-BF8D-578F58770B7E}" type="slidenum">
              <a:rPr lang="en-US" smtClean="0"/>
              <a:pPr/>
              <a:t>‹#›</a:t>
            </a:fld>
            <a:endParaRPr lang="en-US"/>
          </a:p>
        </p:txBody>
      </p:sp>
    </p:spTree>
    <p:extLst>
      <p:ext uri="{BB962C8B-B14F-4D97-AF65-F5344CB8AC3E}">
        <p14:creationId xmlns:p14="http://schemas.microsoft.com/office/powerpoint/2010/main" val="32624441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74509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443305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5824225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lvl="1">
              <a:spcBef>
                <a:spcPts val="750"/>
              </a:spcBef>
            </a:pPr>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9161057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2751322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5272799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8752761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8636496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8421219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40705530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495342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5305291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9555459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9167005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lvl="1">
              <a:spcBef>
                <a:spcPts val="750"/>
              </a:spcBef>
            </a:pPr>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5024519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1421098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5759308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4297461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5958159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lvl="1">
              <a:spcBef>
                <a:spcPts val="750"/>
              </a:spcBef>
            </a:pPr>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9654585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0775261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633009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6373056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9912749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9009315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554726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lvl="1">
              <a:spcBef>
                <a:spcPts val="750"/>
              </a:spcBef>
            </a:pPr>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41697776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5059346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lvl="1">
              <a:spcBef>
                <a:spcPts val="750"/>
              </a:spcBef>
            </a:pPr>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8121514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4627194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657952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9896100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566921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851003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884383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86066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lvl="1">
              <a:spcBef>
                <a:spcPts val="750"/>
              </a:spcBef>
            </a:pPr>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621177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730326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959467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alphaModFix amt="25000"/>
            <a:duotone>
              <a:schemeClr val="bg2">
                <a:shade val="80000"/>
                <a:lumMod val="80000"/>
              </a:schemeClr>
              <a:schemeClr val="bg2">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2244" y="1474628"/>
            <a:ext cx="7866696" cy="1524001"/>
          </a:xfrm>
        </p:spPr>
        <p:txBody>
          <a:bodyPr anchor="b">
            <a:normAutofit/>
          </a:bodyPr>
          <a:lstStyle>
            <a:lvl1pPr algn="ctr">
              <a:defRPr sz="2658">
                <a:effectLst/>
              </a:defRPr>
            </a:lvl1pPr>
          </a:lstStyle>
          <a:p>
            <a:r>
              <a:rPr lang="en-US"/>
              <a:t>Click to edit Master title style</a:t>
            </a:r>
            <a:endParaRPr lang="en-US" dirty="0"/>
          </a:p>
        </p:txBody>
      </p:sp>
      <p:sp>
        <p:nvSpPr>
          <p:cNvPr id="3" name="Subtitle 2"/>
          <p:cNvSpPr>
            <a:spLocks noGrp="1"/>
          </p:cNvSpPr>
          <p:nvPr>
            <p:ph type="subTitle" idx="1"/>
          </p:nvPr>
        </p:nvSpPr>
        <p:spPr>
          <a:xfrm>
            <a:off x="1142244" y="2998618"/>
            <a:ext cx="7866696" cy="874889"/>
          </a:xfrm>
        </p:spPr>
        <p:txBody>
          <a:bodyPr anchor="t"/>
          <a:lstStyle>
            <a:lvl1pPr marL="0" indent="0" algn="ctr">
              <a:buNone/>
              <a:defRPr>
                <a:solidFill>
                  <a:schemeClr val="tx1"/>
                </a:solidFill>
              </a:defRPr>
            </a:lvl1pPr>
            <a:lvl2pPr marL="224974" indent="0" algn="ctr">
              <a:buNone/>
              <a:defRPr>
                <a:solidFill>
                  <a:schemeClr val="tx1">
                    <a:tint val="75000"/>
                  </a:schemeClr>
                </a:solidFill>
              </a:defRPr>
            </a:lvl2pPr>
            <a:lvl3pPr marL="449949" indent="0" algn="ctr">
              <a:buNone/>
              <a:defRPr>
                <a:solidFill>
                  <a:schemeClr val="tx1">
                    <a:tint val="75000"/>
                  </a:schemeClr>
                </a:solidFill>
              </a:defRPr>
            </a:lvl3pPr>
            <a:lvl4pPr marL="674923" indent="0" algn="ctr">
              <a:buNone/>
              <a:defRPr>
                <a:solidFill>
                  <a:schemeClr val="tx1">
                    <a:tint val="75000"/>
                  </a:schemeClr>
                </a:solidFill>
              </a:defRPr>
            </a:lvl4pPr>
            <a:lvl5pPr marL="899897" indent="0" algn="ctr">
              <a:buNone/>
              <a:defRPr>
                <a:solidFill>
                  <a:schemeClr val="tx1">
                    <a:tint val="75000"/>
                  </a:schemeClr>
                </a:solidFill>
              </a:defRPr>
            </a:lvl5pPr>
            <a:lvl6pPr marL="1124873" indent="0" algn="ctr">
              <a:buNone/>
              <a:defRPr>
                <a:solidFill>
                  <a:schemeClr val="tx1">
                    <a:tint val="75000"/>
                  </a:schemeClr>
                </a:solidFill>
              </a:defRPr>
            </a:lvl6pPr>
            <a:lvl7pPr marL="1349848" indent="0" algn="ctr">
              <a:buNone/>
              <a:defRPr>
                <a:solidFill>
                  <a:schemeClr val="tx1">
                    <a:tint val="75000"/>
                  </a:schemeClr>
                </a:solidFill>
              </a:defRPr>
            </a:lvl7pPr>
            <a:lvl8pPr marL="1574821" indent="0" algn="ctr">
              <a:buNone/>
              <a:defRPr>
                <a:solidFill>
                  <a:schemeClr val="tx1">
                    <a:tint val="75000"/>
                  </a:schemeClr>
                </a:solidFill>
              </a:defRPr>
            </a:lvl8pPr>
            <a:lvl9pPr marL="1799796"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A7D6F30-B90C-4B8B-A9EC-5A92029B9428}" type="datetimeFigureOut">
              <a:rPr lang="en-US" smtClean="0"/>
              <a:pPr/>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878790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909" y="456506"/>
            <a:ext cx="8451499" cy="3180672"/>
          </a:xfrm>
          <a:prstGeom prst="rect">
            <a:avLst/>
          </a:prstGeom>
        </p:spPr>
      </p:pic>
      <p:sp>
        <p:nvSpPr>
          <p:cNvPr id="2" name="Title 1"/>
          <p:cNvSpPr>
            <a:spLocks noGrp="1"/>
          </p:cNvSpPr>
          <p:nvPr>
            <p:ph type="title"/>
          </p:nvPr>
        </p:nvSpPr>
        <p:spPr>
          <a:xfrm>
            <a:off x="761511" y="3804383"/>
            <a:ext cx="8629439" cy="452893"/>
          </a:xfrm>
        </p:spPr>
        <p:txBody>
          <a:bodyPr anchor="b">
            <a:normAutofit/>
          </a:bodyPr>
          <a:lstStyle>
            <a:lvl1pPr algn="ctr">
              <a:defRPr sz="1378"/>
            </a:lvl1pPr>
          </a:lstStyle>
          <a:p>
            <a:r>
              <a:rPr lang="en-US"/>
              <a:t>Click to edit Master title style</a:t>
            </a:r>
            <a:endParaRPr lang="en-US" dirty="0"/>
          </a:p>
        </p:txBody>
      </p:sp>
      <p:sp>
        <p:nvSpPr>
          <p:cNvPr id="3" name="Picture Placeholder 2"/>
          <p:cNvSpPr>
            <a:spLocks noGrp="1" noChangeAspect="1"/>
          </p:cNvSpPr>
          <p:nvPr>
            <p:ph type="pic" idx="1"/>
          </p:nvPr>
        </p:nvSpPr>
        <p:spPr>
          <a:xfrm>
            <a:off x="974458" y="579175"/>
            <a:ext cx="8204456" cy="2938059"/>
          </a:xfrm>
          <a:effectLst>
            <a:outerShdw blurRad="38100" dist="25400" dir="4440000">
              <a:srgbClr val="000000">
                <a:alpha val="36000"/>
              </a:srgbClr>
            </a:outerShdw>
          </a:effectLst>
        </p:spPr>
        <p:txBody>
          <a:bodyPr anchor="t">
            <a:normAutofit/>
          </a:bodyPr>
          <a:lstStyle>
            <a:lvl1pPr marL="0" indent="0" algn="ctr">
              <a:buNone/>
              <a:defRPr sz="986"/>
            </a:lvl1pPr>
            <a:lvl2pPr marL="224974" indent="0">
              <a:buNone/>
              <a:defRPr sz="986"/>
            </a:lvl2pPr>
            <a:lvl3pPr marL="449949" indent="0">
              <a:buNone/>
              <a:defRPr sz="986"/>
            </a:lvl3pPr>
            <a:lvl4pPr marL="674923" indent="0">
              <a:buNone/>
              <a:defRPr sz="986"/>
            </a:lvl4pPr>
            <a:lvl5pPr marL="899897" indent="0">
              <a:buNone/>
              <a:defRPr sz="986"/>
            </a:lvl5pPr>
            <a:lvl6pPr marL="1124873" indent="0">
              <a:buNone/>
              <a:defRPr sz="986"/>
            </a:lvl6pPr>
            <a:lvl7pPr marL="1349848" indent="0">
              <a:buNone/>
              <a:defRPr sz="986"/>
            </a:lvl7pPr>
            <a:lvl8pPr marL="1574821" indent="0">
              <a:buNone/>
              <a:defRPr sz="986"/>
            </a:lvl8pPr>
            <a:lvl9pPr marL="1799796" indent="0">
              <a:buNone/>
              <a:defRPr sz="986"/>
            </a:lvl9pPr>
          </a:lstStyle>
          <a:p>
            <a:r>
              <a:rPr lang="en-US"/>
              <a:t>Click icon to add picture</a:t>
            </a:r>
            <a:endParaRPr lang="en-US" dirty="0"/>
          </a:p>
        </p:txBody>
      </p:sp>
      <p:sp>
        <p:nvSpPr>
          <p:cNvPr id="4" name="Text Placeholder 3"/>
          <p:cNvSpPr>
            <a:spLocks noGrp="1"/>
          </p:cNvSpPr>
          <p:nvPr>
            <p:ph type="body" sz="half" idx="2"/>
          </p:nvPr>
        </p:nvSpPr>
        <p:spPr>
          <a:xfrm>
            <a:off x="761495" y="4257284"/>
            <a:ext cx="8628136" cy="568727"/>
          </a:xfrm>
        </p:spPr>
        <p:txBody>
          <a:bodyPr anchor="t"/>
          <a:lstStyle>
            <a:lvl1pPr marL="0" indent="0" algn="ctr">
              <a:buNone/>
              <a:defRPr sz="788"/>
            </a:lvl1pPr>
            <a:lvl2pPr marL="224974" indent="0">
              <a:buNone/>
              <a:defRPr sz="689"/>
            </a:lvl2pPr>
            <a:lvl3pPr marL="449949" indent="0">
              <a:buNone/>
              <a:defRPr sz="590"/>
            </a:lvl3pPr>
            <a:lvl4pPr marL="674923" indent="0">
              <a:buNone/>
              <a:defRPr sz="492"/>
            </a:lvl4pPr>
            <a:lvl5pPr marL="899897" indent="0">
              <a:buNone/>
              <a:defRPr sz="492"/>
            </a:lvl5pPr>
            <a:lvl6pPr marL="1124873" indent="0">
              <a:buNone/>
              <a:defRPr sz="492"/>
            </a:lvl6pPr>
            <a:lvl7pPr marL="1349848" indent="0">
              <a:buNone/>
              <a:defRPr sz="492"/>
            </a:lvl7pPr>
            <a:lvl8pPr marL="1574821" indent="0">
              <a:buNone/>
              <a:defRPr sz="492"/>
            </a:lvl8pPr>
            <a:lvl9pPr marL="1799796" indent="0">
              <a:buNone/>
              <a:defRPr sz="492"/>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1771810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761495" y="507037"/>
            <a:ext cx="8628136" cy="2945287"/>
          </a:xfrm>
        </p:spPr>
        <p:txBody>
          <a:bodyPr anchor="ctr"/>
          <a:lstStyle>
            <a:lvl1pPr>
              <a:defRPr sz="1576"/>
            </a:lvl1pPr>
          </a:lstStyle>
          <a:p>
            <a:r>
              <a:rPr lang="en-US"/>
              <a:t>Click to edit Master title style</a:t>
            </a:r>
            <a:endParaRPr lang="en-US" dirty="0"/>
          </a:p>
        </p:txBody>
      </p:sp>
      <p:sp>
        <p:nvSpPr>
          <p:cNvPr id="4" name="Text Placeholder 3"/>
          <p:cNvSpPr>
            <a:spLocks noGrp="1"/>
          </p:cNvSpPr>
          <p:nvPr>
            <p:ph type="body" sz="half" idx="2"/>
          </p:nvPr>
        </p:nvSpPr>
        <p:spPr>
          <a:xfrm>
            <a:off x="761495" y="3579317"/>
            <a:ext cx="8628136" cy="1251522"/>
          </a:xfrm>
        </p:spPr>
        <p:txBody>
          <a:bodyPr anchor="ctr"/>
          <a:lstStyle>
            <a:lvl1pPr marL="0" indent="0" algn="ctr">
              <a:buNone/>
              <a:defRPr sz="788"/>
            </a:lvl1pPr>
            <a:lvl2pPr marL="224974" indent="0">
              <a:buNone/>
              <a:defRPr sz="689"/>
            </a:lvl2pPr>
            <a:lvl3pPr marL="449949" indent="0">
              <a:buNone/>
              <a:defRPr sz="590"/>
            </a:lvl3pPr>
            <a:lvl4pPr marL="674923" indent="0">
              <a:buNone/>
              <a:defRPr sz="492"/>
            </a:lvl4pPr>
            <a:lvl5pPr marL="899897" indent="0">
              <a:buNone/>
              <a:defRPr sz="492"/>
            </a:lvl5pPr>
            <a:lvl6pPr marL="1124873" indent="0">
              <a:buNone/>
              <a:defRPr sz="492"/>
            </a:lvl6pPr>
            <a:lvl7pPr marL="1349848" indent="0">
              <a:buNone/>
              <a:defRPr sz="492"/>
            </a:lvl7pPr>
            <a:lvl8pPr marL="1574821" indent="0">
              <a:buNone/>
              <a:defRPr sz="492"/>
            </a:lvl8pPr>
            <a:lvl9pPr marL="1799796" indent="0">
              <a:buNone/>
              <a:defRPr sz="492"/>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33736633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05179" y="508007"/>
            <a:ext cx="7752293" cy="2494087"/>
          </a:xfrm>
        </p:spPr>
        <p:txBody>
          <a:bodyPr anchor="ctr"/>
          <a:lstStyle>
            <a:lvl1pPr>
              <a:defRPr sz="1576"/>
            </a:lvl1pPr>
          </a:lstStyle>
          <a:p>
            <a:r>
              <a:rPr lang="en-US"/>
              <a:t>Click to edit Master title style</a:t>
            </a:r>
            <a:endParaRPr lang="en-US" dirty="0"/>
          </a:p>
        </p:txBody>
      </p:sp>
      <p:sp>
        <p:nvSpPr>
          <p:cNvPr id="12" name="Text Placeholder 3"/>
          <p:cNvSpPr>
            <a:spLocks noGrp="1"/>
          </p:cNvSpPr>
          <p:nvPr>
            <p:ph type="body" sz="half" idx="13"/>
          </p:nvPr>
        </p:nvSpPr>
        <p:spPr>
          <a:xfrm>
            <a:off x="1433871" y="3008360"/>
            <a:ext cx="7293582" cy="443958"/>
          </a:xfrm>
        </p:spPr>
        <p:txBody>
          <a:bodyPr anchor="t">
            <a:normAutofit/>
          </a:bodyPr>
          <a:lstStyle>
            <a:lvl1pPr marL="0" indent="0" algn="r">
              <a:buNone/>
              <a:defRPr sz="689"/>
            </a:lvl1pPr>
            <a:lvl2pPr marL="224974" indent="0">
              <a:buNone/>
              <a:defRPr sz="689"/>
            </a:lvl2pPr>
            <a:lvl3pPr marL="449949" indent="0">
              <a:buNone/>
              <a:defRPr sz="590"/>
            </a:lvl3pPr>
            <a:lvl4pPr marL="674923" indent="0">
              <a:buNone/>
              <a:defRPr sz="492"/>
            </a:lvl4pPr>
            <a:lvl5pPr marL="899897" indent="0">
              <a:buNone/>
              <a:defRPr sz="492"/>
            </a:lvl5pPr>
            <a:lvl6pPr marL="1124873" indent="0">
              <a:buNone/>
              <a:defRPr sz="492"/>
            </a:lvl6pPr>
            <a:lvl7pPr marL="1349848" indent="0">
              <a:buNone/>
              <a:defRPr sz="492"/>
            </a:lvl7pPr>
            <a:lvl8pPr marL="1574821" indent="0">
              <a:buNone/>
              <a:defRPr sz="492"/>
            </a:lvl8pPr>
            <a:lvl9pPr marL="1799796" indent="0">
              <a:buNone/>
              <a:defRPr sz="492"/>
            </a:lvl9pPr>
          </a:lstStyle>
          <a:p>
            <a:pPr lvl="0"/>
            <a:r>
              <a:rPr lang="en-US"/>
              <a:t>Edit Master text styles</a:t>
            </a:r>
          </a:p>
        </p:txBody>
      </p:sp>
      <p:sp>
        <p:nvSpPr>
          <p:cNvPr id="4" name="Text Placeholder 3"/>
          <p:cNvSpPr>
            <a:spLocks noGrp="1"/>
          </p:cNvSpPr>
          <p:nvPr>
            <p:ph type="body" sz="half" idx="2"/>
          </p:nvPr>
        </p:nvSpPr>
        <p:spPr>
          <a:xfrm>
            <a:off x="761495" y="3586972"/>
            <a:ext cx="8628136" cy="1241247"/>
          </a:xfrm>
        </p:spPr>
        <p:txBody>
          <a:bodyPr anchor="ctr">
            <a:normAutofit/>
          </a:bodyPr>
          <a:lstStyle>
            <a:lvl1pPr marL="0" indent="0" algn="ctr">
              <a:buNone/>
              <a:defRPr sz="788"/>
            </a:lvl1pPr>
            <a:lvl2pPr marL="224974" indent="0">
              <a:buNone/>
              <a:defRPr sz="689"/>
            </a:lvl2pPr>
            <a:lvl3pPr marL="449949" indent="0">
              <a:buNone/>
              <a:defRPr sz="590"/>
            </a:lvl3pPr>
            <a:lvl4pPr marL="674923" indent="0">
              <a:buNone/>
              <a:defRPr sz="492"/>
            </a:lvl4pPr>
            <a:lvl5pPr marL="899897" indent="0">
              <a:buNone/>
              <a:defRPr sz="492"/>
            </a:lvl5pPr>
            <a:lvl6pPr marL="1124873" indent="0">
              <a:buNone/>
              <a:defRPr sz="492"/>
            </a:lvl6pPr>
            <a:lvl7pPr marL="1349848" indent="0">
              <a:buNone/>
              <a:defRPr sz="492"/>
            </a:lvl7pPr>
            <a:lvl8pPr marL="1574821" indent="0">
              <a:buNone/>
              <a:defRPr sz="492"/>
            </a:lvl8pPr>
            <a:lvl9pPr marL="1799796" indent="0">
              <a:buNone/>
              <a:defRPr sz="492"/>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
        <p:nvSpPr>
          <p:cNvPr id="11" name="TextBox 10"/>
          <p:cNvSpPr txBox="1"/>
          <p:nvPr/>
        </p:nvSpPr>
        <p:spPr>
          <a:xfrm>
            <a:off x="825500" y="737335"/>
            <a:ext cx="508000" cy="487313"/>
          </a:xfrm>
          <a:prstGeom prst="rect">
            <a:avLst/>
          </a:prstGeom>
        </p:spPr>
        <p:txBody>
          <a:bodyPr vert="horz" lIns="44996" tIns="22498" rIns="44996" bIns="2249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3937" dirty="0">
                <a:solidFill>
                  <a:schemeClr val="tx1"/>
                </a:solidFill>
                <a:effectLst/>
              </a:rPr>
              <a:t>“</a:t>
            </a:r>
          </a:p>
        </p:txBody>
      </p:sp>
      <p:sp>
        <p:nvSpPr>
          <p:cNvPr id="13" name="TextBox 12"/>
          <p:cNvSpPr txBox="1"/>
          <p:nvPr/>
        </p:nvSpPr>
        <p:spPr>
          <a:xfrm>
            <a:off x="8753930" y="2440226"/>
            <a:ext cx="508000" cy="487313"/>
          </a:xfrm>
          <a:prstGeom prst="rect">
            <a:avLst/>
          </a:prstGeom>
        </p:spPr>
        <p:txBody>
          <a:bodyPr vert="horz" lIns="44996" tIns="22498" rIns="44996" bIns="2249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3937" dirty="0">
                <a:solidFill>
                  <a:schemeClr val="tx1"/>
                </a:solidFill>
                <a:effectLst/>
              </a:rPr>
              <a:t>”</a:t>
            </a:r>
          </a:p>
        </p:txBody>
      </p:sp>
    </p:spTree>
    <p:extLst>
      <p:ext uri="{BB962C8B-B14F-4D97-AF65-F5344CB8AC3E}">
        <p14:creationId xmlns:p14="http://schemas.microsoft.com/office/powerpoint/2010/main" val="40818849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761495" y="1772452"/>
            <a:ext cx="8628136" cy="2093196"/>
          </a:xfrm>
        </p:spPr>
        <p:txBody>
          <a:bodyPr anchor="b"/>
          <a:lstStyle>
            <a:lvl1pPr>
              <a:defRPr sz="1576"/>
            </a:lvl1pPr>
          </a:lstStyle>
          <a:p>
            <a:r>
              <a:rPr lang="en-US"/>
              <a:t>Click to edit Master title style</a:t>
            </a:r>
            <a:endParaRPr lang="en-US" dirty="0"/>
          </a:p>
        </p:txBody>
      </p:sp>
      <p:sp>
        <p:nvSpPr>
          <p:cNvPr id="4" name="Text Placeholder 3"/>
          <p:cNvSpPr>
            <a:spLocks noGrp="1"/>
          </p:cNvSpPr>
          <p:nvPr>
            <p:ph type="body" sz="half" idx="2"/>
          </p:nvPr>
        </p:nvSpPr>
        <p:spPr>
          <a:xfrm>
            <a:off x="761488" y="3875474"/>
            <a:ext cx="8626832" cy="950537"/>
          </a:xfrm>
        </p:spPr>
        <p:txBody>
          <a:bodyPr anchor="t"/>
          <a:lstStyle>
            <a:lvl1pPr marL="0" indent="0" algn="ctr">
              <a:buNone/>
              <a:defRPr sz="788"/>
            </a:lvl1pPr>
            <a:lvl2pPr marL="224974" indent="0">
              <a:buNone/>
              <a:defRPr sz="689"/>
            </a:lvl2pPr>
            <a:lvl3pPr marL="449949" indent="0">
              <a:buNone/>
              <a:defRPr sz="590"/>
            </a:lvl3pPr>
            <a:lvl4pPr marL="674923" indent="0">
              <a:buNone/>
              <a:defRPr sz="492"/>
            </a:lvl4pPr>
            <a:lvl5pPr marL="899897" indent="0">
              <a:buNone/>
              <a:defRPr sz="492"/>
            </a:lvl5pPr>
            <a:lvl6pPr marL="1124873" indent="0">
              <a:buNone/>
              <a:defRPr sz="492"/>
            </a:lvl6pPr>
            <a:lvl7pPr marL="1349848" indent="0">
              <a:buNone/>
              <a:defRPr sz="492"/>
            </a:lvl7pPr>
            <a:lvl8pPr marL="1574821" indent="0">
              <a:buNone/>
              <a:defRPr sz="492"/>
            </a:lvl8pPr>
            <a:lvl9pPr marL="1799796" indent="0">
              <a:buNone/>
              <a:defRPr sz="492"/>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23585061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761495" y="508000"/>
            <a:ext cx="8628136" cy="808708"/>
          </a:xfrm>
        </p:spPr>
        <p:txBody>
          <a:bodyPr/>
          <a:lstStyle/>
          <a:p>
            <a:r>
              <a:rPr lang="en-US"/>
              <a:t>Click to edit Master title style</a:t>
            </a:r>
            <a:endParaRPr lang="en-US" dirty="0"/>
          </a:p>
        </p:txBody>
      </p:sp>
      <p:sp>
        <p:nvSpPr>
          <p:cNvPr id="7" name="Text Placeholder 2"/>
          <p:cNvSpPr>
            <a:spLocks noGrp="1"/>
          </p:cNvSpPr>
          <p:nvPr>
            <p:ph type="body" idx="1"/>
          </p:nvPr>
        </p:nvSpPr>
        <p:spPr>
          <a:xfrm>
            <a:off x="761496" y="1571625"/>
            <a:ext cx="2750820" cy="480218"/>
          </a:xfrm>
        </p:spPr>
        <p:txBody>
          <a:bodyPr anchor="b">
            <a:noAutofit/>
          </a:bodyPr>
          <a:lstStyle>
            <a:lvl1pPr marL="0" indent="0" algn="ctr">
              <a:buNone/>
              <a:defRPr sz="1181" b="0">
                <a:solidFill>
                  <a:schemeClr val="tx1"/>
                </a:solidFill>
              </a:defRPr>
            </a:lvl1pPr>
            <a:lvl2pPr marL="224974" indent="0">
              <a:buNone/>
              <a:defRPr sz="986" b="1"/>
            </a:lvl2pPr>
            <a:lvl3pPr marL="449949" indent="0">
              <a:buNone/>
              <a:defRPr sz="887" b="1"/>
            </a:lvl3pPr>
            <a:lvl4pPr marL="674923" indent="0">
              <a:buNone/>
              <a:defRPr sz="788" b="1"/>
            </a:lvl4pPr>
            <a:lvl5pPr marL="899897" indent="0">
              <a:buNone/>
              <a:defRPr sz="788" b="1"/>
            </a:lvl5pPr>
            <a:lvl6pPr marL="1124873" indent="0">
              <a:buNone/>
              <a:defRPr sz="788" b="1"/>
            </a:lvl6pPr>
            <a:lvl7pPr marL="1349848" indent="0">
              <a:buNone/>
              <a:defRPr sz="788" b="1"/>
            </a:lvl7pPr>
            <a:lvl8pPr marL="1574821" indent="0">
              <a:buNone/>
              <a:defRPr sz="788" b="1"/>
            </a:lvl8pPr>
            <a:lvl9pPr marL="1799796" indent="0">
              <a:buNone/>
              <a:defRPr sz="788" b="1"/>
            </a:lvl9pPr>
          </a:lstStyle>
          <a:p>
            <a:pPr lvl="0"/>
            <a:r>
              <a:rPr lang="en-US"/>
              <a:t>Edit Master text styles</a:t>
            </a:r>
          </a:p>
        </p:txBody>
      </p:sp>
      <p:sp>
        <p:nvSpPr>
          <p:cNvPr id="8" name="Text Placeholder 3"/>
          <p:cNvSpPr>
            <a:spLocks noGrp="1"/>
          </p:cNvSpPr>
          <p:nvPr>
            <p:ph type="body" sz="half" idx="15"/>
          </p:nvPr>
        </p:nvSpPr>
        <p:spPr>
          <a:xfrm>
            <a:off x="761496" y="2143125"/>
            <a:ext cx="2750820" cy="2682875"/>
          </a:xfrm>
        </p:spPr>
        <p:txBody>
          <a:bodyPr anchor="t">
            <a:normAutofit/>
          </a:bodyPr>
          <a:lstStyle>
            <a:lvl1pPr marL="0" indent="0" algn="ctr">
              <a:buNone/>
              <a:defRPr sz="689"/>
            </a:lvl1pPr>
            <a:lvl2pPr marL="224974" indent="0">
              <a:buNone/>
              <a:defRPr sz="590"/>
            </a:lvl2pPr>
            <a:lvl3pPr marL="449949" indent="0">
              <a:buNone/>
              <a:defRPr sz="492"/>
            </a:lvl3pPr>
            <a:lvl4pPr marL="674923" indent="0">
              <a:buNone/>
              <a:defRPr sz="443"/>
            </a:lvl4pPr>
            <a:lvl5pPr marL="899897" indent="0">
              <a:buNone/>
              <a:defRPr sz="443"/>
            </a:lvl5pPr>
            <a:lvl6pPr marL="1124873" indent="0">
              <a:buNone/>
              <a:defRPr sz="443"/>
            </a:lvl6pPr>
            <a:lvl7pPr marL="1349848" indent="0">
              <a:buNone/>
              <a:defRPr sz="443"/>
            </a:lvl7pPr>
            <a:lvl8pPr marL="1574821" indent="0">
              <a:buNone/>
              <a:defRPr sz="443"/>
            </a:lvl8pPr>
            <a:lvl9pPr marL="1799796" indent="0">
              <a:buNone/>
              <a:defRPr sz="443"/>
            </a:lvl9pPr>
          </a:lstStyle>
          <a:p>
            <a:pPr lvl="0"/>
            <a:r>
              <a:rPr lang="en-US"/>
              <a:t>Edit Master text styles</a:t>
            </a:r>
          </a:p>
        </p:txBody>
      </p:sp>
      <p:sp>
        <p:nvSpPr>
          <p:cNvPr id="9" name="Text Placeholder 4"/>
          <p:cNvSpPr>
            <a:spLocks noGrp="1"/>
          </p:cNvSpPr>
          <p:nvPr>
            <p:ph type="body" sz="quarter" idx="3"/>
          </p:nvPr>
        </p:nvSpPr>
        <p:spPr>
          <a:xfrm>
            <a:off x="3705592" y="1571625"/>
            <a:ext cx="2750820" cy="480218"/>
          </a:xfrm>
        </p:spPr>
        <p:txBody>
          <a:bodyPr anchor="b">
            <a:noAutofit/>
          </a:bodyPr>
          <a:lstStyle>
            <a:lvl1pPr marL="0" indent="0" algn="ctr">
              <a:buNone/>
              <a:defRPr sz="1181" b="0">
                <a:solidFill>
                  <a:schemeClr val="tx1"/>
                </a:solidFill>
              </a:defRPr>
            </a:lvl1pPr>
            <a:lvl2pPr marL="224974" indent="0">
              <a:buNone/>
              <a:defRPr sz="986" b="1"/>
            </a:lvl2pPr>
            <a:lvl3pPr marL="449949" indent="0">
              <a:buNone/>
              <a:defRPr sz="887" b="1"/>
            </a:lvl3pPr>
            <a:lvl4pPr marL="674923" indent="0">
              <a:buNone/>
              <a:defRPr sz="788" b="1"/>
            </a:lvl4pPr>
            <a:lvl5pPr marL="899897" indent="0">
              <a:buNone/>
              <a:defRPr sz="788" b="1"/>
            </a:lvl5pPr>
            <a:lvl6pPr marL="1124873" indent="0">
              <a:buNone/>
              <a:defRPr sz="788" b="1"/>
            </a:lvl6pPr>
            <a:lvl7pPr marL="1349848" indent="0">
              <a:buNone/>
              <a:defRPr sz="788" b="1"/>
            </a:lvl7pPr>
            <a:lvl8pPr marL="1574821" indent="0">
              <a:buNone/>
              <a:defRPr sz="788" b="1"/>
            </a:lvl8pPr>
            <a:lvl9pPr marL="1799796" indent="0">
              <a:buNone/>
              <a:defRPr sz="788" b="1"/>
            </a:lvl9pPr>
          </a:lstStyle>
          <a:p>
            <a:pPr lvl="0"/>
            <a:r>
              <a:rPr lang="en-US"/>
              <a:t>Edit Master text styles</a:t>
            </a:r>
          </a:p>
        </p:txBody>
      </p:sp>
      <p:sp>
        <p:nvSpPr>
          <p:cNvPr id="10" name="Text Placeholder 3"/>
          <p:cNvSpPr>
            <a:spLocks noGrp="1"/>
          </p:cNvSpPr>
          <p:nvPr>
            <p:ph type="body" sz="half" idx="16"/>
          </p:nvPr>
        </p:nvSpPr>
        <p:spPr>
          <a:xfrm>
            <a:off x="3701196" y="2143125"/>
            <a:ext cx="2750820" cy="2682875"/>
          </a:xfrm>
        </p:spPr>
        <p:txBody>
          <a:bodyPr anchor="t">
            <a:normAutofit/>
          </a:bodyPr>
          <a:lstStyle>
            <a:lvl1pPr marL="0" indent="0" algn="ctr">
              <a:buNone/>
              <a:defRPr sz="689"/>
            </a:lvl1pPr>
            <a:lvl2pPr marL="224974" indent="0">
              <a:buNone/>
              <a:defRPr sz="590"/>
            </a:lvl2pPr>
            <a:lvl3pPr marL="449949" indent="0">
              <a:buNone/>
              <a:defRPr sz="492"/>
            </a:lvl3pPr>
            <a:lvl4pPr marL="674923" indent="0">
              <a:buNone/>
              <a:defRPr sz="443"/>
            </a:lvl4pPr>
            <a:lvl5pPr marL="899897" indent="0">
              <a:buNone/>
              <a:defRPr sz="443"/>
            </a:lvl5pPr>
            <a:lvl6pPr marL="1124873" indent="0">
              <a:buNone/>
              <a:defRPr sz="443"/>
            </a:lvl6pPr>
            <a:lvl7pPr marL="1349848" indent="0">
              <a:buNone/>
              <a:defRPr sz="443"/>
            </a:lvl7pPr>
            <a:lvl8pPr marL="1574821" indent="0">
              <a:buNone/>
              <a:defRPr sz="443"/>
            </a:lvl8pPr>
            <a:lvl9pPr marL="1799796" indent="0">
              <a:buNone/>
              <a:defRPr sz="443"/>
            </a:lvl9pPr>
          </a:lstStyle>
          <a:p>
            <a:pPr lvl="0"/>
            <a:r>
              <a:rPr lang="en-US"/>
              <a:t>Edit Master text styles</a:t>
            </a:r>
          </a:p>
        </p:txBody>
      </p:sp>
      <p:sp>
        <p:nvSpPr>
          <p:cNvPr id="11" name="Text Placeholder 4"/>
          <p:cNvSpPr>
            <a:spLocks noGrp="1"/>
          </p:cNvSpPr>
          <p:nvPr>
            <p:ph type="body" sz="quarter" idx="13"/>
          </p:nvPr>
        </p:nvSpPr>
        <p:spPr>
          <a:xfrm>
            <a:off x="6638810" y="1571625"/>
            <a:ext cx="2750820" cy="480218"/>
          </a:xfrm>
        </p:spPr>
        <p:txBody>
          <a:bodyPr anchor="b">
            <a:noAutofit/>
          </a:bodyPr>
          <a:lstStyle>
            <a:lvl1pPr marL="0" indent="0" algn="ctr">
              <a:buNone/>
              <a:defRPr sz="1181" b="0">
                <a:solidFill>
                  <a:schemeClr val="tx1"/>
                </a:solidFill>
              </a:defRPr>
            </a:lvl1pPr>
            <a:lvl2pPr marL="224974" indent="0">
              <a:buNone/>
              <a:defRPr sz="986" b="1"/>
            </a:lvl2pPr>
            <a:lvl3pPr marL="449949" indent="0">
              <a:buNone/>
              <a:defRPr sz="887" b="1"/>
            </a:lvl3pPr>
            <a:lvl4pPr marL="674923" indent="0">
              <a:buNone/>
              <a:defRPr sz="788" b="1"/>
            </a:lvl4pPr>
            <a:lvl5pPr marL="899897" indent="0">
              <a:buNone/>
              <a:defRPr sz="788" b="1"/>
            </a:lvl5pPr>
            <a:lvl6pPr marL="1124873" indent="0">
              <a:buNone/>
              <a:defRPr sz="788" b="1"/>
            </a:lvl6pPr>
            <a:lvl7pPr marL="1349848" indent="0">
              <a:buNone/>
              <a:defRPr sz="788" b="1"/>
            </a:lvl7pPr>
            <a:lvl8pPr marL="1574821" indent="0">
              <a:buNone/>
              <a:defRPr sz="788" b="1"/>
            </a:lvl8pPr>
            <a:lvl9pPr marL="1799796" indent="0">
              <a:buNone/>
              <a:defRPr sz="788" b="1"/>
            </a:lvl9pPr>
          </a:lstStyle>
          <a:p>
            <a:pPr lvl="0"/>
            <a:r>
              <a:rPr lang="en-US"/>
              <a:t>Edit Master text styles</a:t>
            </a:r>
          </a:p>
        </p:txBody>
      </p:sp>
      <p:sp>
        <p:nvSpPr>
          <p:cNvPr id="12" name="Text Placeholder 3"/>
          <p:cNvSpPr>
            <a:spLocks noGrp="1"/>
          </p:cNvSpPr>
          <p:nvPr>
            <p:ph type="body" sz="half" idx="17"/>
          </p:nvPr>
        </p:nvSpPr>
        <p:spPr>
          <a:xfrm>
            <a:off x="6638810" y="2143125"/>
            <a:ext cx="2750820" cy="2682875"/>
          </a:xfrm>
        </p:spPr>
        <p:txBody>
          <a:bodyPr anchor="t">
            <a:normAutofit/>
          </a:bodyPr>
          <a:lstStyle>
            <a:lvl1pPr marL="0" indent="0" algn="ctr">
              <a:buNone/>
              <a:defRPr sz="689"/>
            </a:lvl1pPr>
            <a:lvl2pPr marL="224974" indent="0">
              <a:buNone/>
              <a:defRPr sz="590"/>
            </a:lvl2pPr>
            <a:lvl3pPr marL="449949" indent="0">
              <a:buNone/>
              <a:defRPr sz="492"/>
            </a:lvl3pPr>
            <a:lvl4pPr marL="674923" indent="0">
              <a:buNone/>
              <a:defRPr sz="443"/>
            </a:lvl4pPr>
            <a:lvl5pPr marL="899897" indent="0">
              <a:buNone/>
              <a:defRPr sz="443"/>
            </a:lvl5pPr>
            <a:lvl6pPr marL="1124873" indent="0">
              <a:buNone/>
              <a:defRPr sz="443"/>
            </a:lvl6pPr>
            <a:lvl7pPr marL="1349848" indent="0">
              <a:buNone/>
              <a:defRPr sz="443"/>
            </a:lvl7pPr>
            <a:lvl8pPr marL="1574821" indent="0">
              <a:buNone/>
              <a:defRPr sz="443"/>
            </a:lvl8pPr>
            <a:lvl9pPr marL="1799796" indent="0">
              <a:buNone/>
              <a:defRPr sz="443"/>
            </a:lvl9pPr>
          </a:lstStyle>
          <a:p>
            <a:pPr lvl="0"/>
            <a:r>
              <a:rPr lang="en-US"/>
              <a:t>Edit Master text styles</a:t>
            </a:r>
          </a:p>
        </p:txBody>
      </p:sp>
      <p:sp>
        <p:nvSpPr>
          <p:cNvPr id="3" name="Date Placeholder 2"/>
          <p:cNvSpPr>
            <a:spLocks noGrp="1"/>
          </p:cNvSpPr>
          <p:nvPr>
            <p:ph type="dt" sz="half" idx="10"/>
          </p:nvPr>
        </p:nvSpPr>
        <p:spPr/>
        <p:txBody>
          <a:bodyPr/>
          <a:lstStyle/>
          <a:p>
            <a:fld id="{EA7D6F30-B90C-4B8B-A9EC-5A92029B9428}" type="datetimeFigureOut">
              <a:rPr lang="en-US" smtClean="0"/>
              <a:pPr/>
              <a:t>1/11/2018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16325533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306" y="1515179"/>
            <a:ext cx="2783310" cy="1539876"/>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9836" y="1515179"/>
            <a:ext cx="2783310" cy="1539876"/>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3376" y="1515179"/>
            <a:ext cx="2783310" cy="1539876"/>
          </a:xfrm>
          <a:prstGeom prst="rect">
            <a:avLst/>
          </a:prstGeom>
        </p:spPr>
      </p:pic>
      <p:sp>
        <p:nvSpPr>
          <p:cNvPr id="30" name="Title 1"/>
          <p:cNvSpPr>
            <a:spLocks noGrp="1"/>
          </p:cNvSpPr>
          <p:nvPr>
            <p:ph type="title"/>
          </p:nvPr>
        </p:nvSpPr>
        <p:spPr>
          <a:xfrm>
            <a:off x="761495" y="508000"/>
            <a:ext cx="8628136" cy="80870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761496" y="3253422"/>
            <a:ext cx="2750820" cy="480218"/>
          </a:xfrm>
        </p:spPr>
        <p:txBody>
          <a:bodyPr anchor="b">
            <a:noAutofit/>
          </a:bodyPr>
          <a:lstStyle>
            <a:lvl1pPr marL="0" indent="0" algn="ctr">
              <a:buNone/>
              <a:defRPr sz="986" b="0">
                <a:solidFill>
                  <a:schemeClr val="tx1"/>
                </a:solidFill>
              </a:defRPr>
            </a:lvl1pPr>
            <a:lvl2pPr marL="224974" indent="0">
              <a:buNone/>
              <a:defRPr sz="986" b="1"/>
            </a:lvl2pPr>
            <a:lvl3pPr marL="449949" indent="0">
              <a:buNone/>
              <a:defRPr sz="887" b="1"/>
            </a:lvl3pPr>
            <a:lvl4pPr marL="674923" indent="0">
              <a:buNone/>
              <a:defRPr sz="788" b="1"/>
            </a:lvl4pPr>
            <a:lvl5pPr marL="899897" indent="0">
              <a:buNone/>
              <a:defRPr sz="788" b="1"/>
            </a:lvl5pPr>
            <a:lvl6pPr marL="1124873" indent="0">
              <a:buNone/>
              <a:defRPr sz="788" b="1"/>
            </a:lvl6pPr>
            <a:lvl7pPr marL="1349848" indent="0">
              <a:buNone/>
              <a:defRPr sz="788" b="1"/>
            </a:lvl7pPr>
            <a:lvl8pPr marL="1574821" indent="0">
              <a:buNone/>
              <a:defRPr sz="788" b="1"/>
            </a:lvl8pPr>
            <a:lvl9pPr marL="1799796" indent="0">
              <a:buNone/>
              <a:defRPr sz="788" b="1"/>
            </a:lvl9pPr>
          </a:lstStyle>
          <a:p>
            <a:pPr lvl="0"/>
            <a:r>
              <a:rPr lang="en-US"/>
              <a:t>Edit Master text styles</a:t>
            </a:r>
          </a:p>
        </p:txBody>
      </p:sp>
      <p:sp>
        <p:nvSpPr>
          <p:cNvPr id="20" name="Picture Placeholder 2"/>
          <p:cNvSpPr>
            <a:spLocks noGrp="1" noChangeAspect="1"/>
          </p:cNvSpPr>
          <p:nvPr>
            <p:ph type="pic" idx="15"/>
          </p:nvPr>
        </p:nvSpPr>
        <p:spPr>
          <a:xfrm>
            <a:off x="848419" y="1615776"/>
            <a:ext cx="2576973" cy="1335795"/>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788"/>
            </a:lvl1pPr>
            <a:lvl2pPr marL="224974" indent="0">
              <a:buNone/>
              <a:defRPr sz="788"/>
            </a:lvl2pPr>
            <a:lvl3pPr marL="449949" indent="0">
              <a:buNone/>
              <a:defRPr sz="788"/>
            </a:lvl3pPr>
            <a:lvl4pPr marL="674923" indent="0">
              <a:buNone/>
              <a:defRPr sz="788"/>
            </a:lvl4pPr>
            <a:lvl5pPr marL="899897" indent="0">
              <a:buNone/>
              <a:defRPr sz="788"/>
            </a:lvl5pPr>
            <a:lvl6pPr marL="1124873" indent="0">
              <a:buNone/>
              <a:defRPr sz="788"/>
            </a:lvl6pPr>
            <a:lvl7pPr marL="1349848" indent="0">
              <a:buNone/>
              <a:defRPr sz="788"/>
            </a:lvl7pPr>
            <a:lvl8pPr marL="1574821" indent="0">
              <a:buNone/>
              <a:defRPr sz="788"/>
            </a:lvl8pPr>
            <a:lvl9pPr marL="1799796" indent="0">
              <a:buNone/>
              <a:defRPr sz="788"/>
            </a:lvl9pPr>
          </a:lstStyle>
          <a:p>
            <a:r>
              <a:rPr lang="en-US"/>
              <a:t>Click icon to add picture</a:t>
            </a:r>
            <a:endParaRPr lang="en-US" dirty="0"/>
          </a:p>
        </p:txBody>
      </p:sp>
      <p:sp>
        <p:nvSpPr>
          <p:cNvPr id="21" name="Text Placeholder 3"/>
          <p:cNvSpPr>
            <a:spLocks noGrp="1"/>
          </p:cNvSpPr>
          <p:nvPr>
            <p:ph type="body" sz="half" idx="18"/>
          </p:nvPr>
        </p:nvSpPr>
        <p:spPr>
          <a:xfrm>
            <a:off x="761496" y="3733651"/>
            <a:ext cx="2750820" cy="1092361"/>
          </a:xfrm>
        </p:spPr>
        <p:txBody>
          <a:bodyPr anchor="t">
            <a:normAutofit/>
          </a:bodyPr>
          <a:lstStyle>
            <a:lvl1pPr marL="0" indent="0" algn="ctr">
              <a:buNone/>
              <a:defRPr sz="689"/>
            </a:lvl1pPr>
            <a:lvl2pPr marL="224974" indent="0">
              <a:buNone/>
              <a:defRPr sz="590"/>
            </a:lvl2pPr>
            <a:lvl3pPr marL="449949" indent="0">
              <a:buNone/>
              <a:defRPr sz="492"/>
            </a:lvl3pPr>
            <a:lvl4pPr marL="674923" indent="0">
              <a:buNone/>
              <a:defRPr sz="443"/>
            </a:lvl4pPr>
            <a:lvl5pPr marL="899897" indent="0">
              <a:buNone/>
              <a:defRPr sz="443"/>
            </a:lvl5pPr>
            <a:lvl6pPr marL="1124873" indent="0">
              <a:buNone/>
              <a:defRPr sz="443"/>
            </a:lvl6pPr>
            <a:lvl7pPr marL="1349848" indent="0">
              <a:buNone/>
              <a:defRPr sz="443"/>
            </a:lvl7pPr>
            <a:lvl8pPr marL="1574821" indent="0">
              <a:buNone/>
              <a:defRPr sz="443"/>
            </a:lvl8pPr>
            <a:lvl9pPr marL="1799796" indent="0">
              <a:buNone/>
              <a:defRPr sz="443"/>
            </a:lvl9pPr>
          </a:lstStyle>
          <a:p>
            <a:pPr lvl="0"/>
            <a:r>
              <a:rPr lang="en-US"/>
              <a:t>Edit Master text styles</a:t>
            </a:r>
          </a:p>
        </p:txBody>
      </p:sp>
      <p:sp>
        <p:nvSpPr>
          <p:cNvPr id="22" name="Text Placeholder 4"/>
          <p:cNvSpPr>
            <a:spLocks noGrp="1"/>
          </p:cNvSpPr>
          <p:nvPr>
            <p:ph type="body" sz="quarter" idx="3"/>
          </p:nvPr>
        </p:nvSpPr>
        <p:spPr>
          <a:xfrm>
            <a:off x="3702323" y="3253422"/>
            <a:ext cx="2750820" cy="480218"/>
          </a:xfrm>
        </p:spPr>
        <p:txBody>
          <a:bodyPr anchor="b">
            <a:noAutofit/>
          </a:bodyPr>
          <a:lstStyle>
            <a:lvl1pPr marL="0" indent="0" algn="ctr">
              <a:buNone/>
              <a:defRPr sz="986" b="0">
                <a:solidFill>
                  <a:schemeClr val="tx1"/>
                </a:solidFill>
              </a:defRPr>
            </a:lvl1pPr>
            <a:lvl2pPr marL="224974" indent="0">
              <a:buNone/>
              <a:defRPr sz="986" b="1"/>
            </a:lvl2pPr>
            <a:lvl3pPr marL="449949" indent="0">
              <a:buNone/>
              <a:defRPr sz="887" b="1"/>
            </a:lvl3pPr>
            <a:lvl4pPr marL="674923" indent="0">
              <a:buNone/>
              <a:defRPr sz="788" b="1"/>
            </a:lvl4pPr>
            <a:lvl5pPr marL="899897" indent="0">
              <a:buNone/>
              <a:defRPr sz="788" b="1"/>
            </a:lvl5pPr>
            <a:lvl6pPr marL="1124873" indent="0">
              <a:buNone/>
              <a:defRPr sz="788" b="1"/>
            </a:lvl6pPr>
            <a:lvl7pPr marL="1349848" indent="0">
              <a:buNone/>
              <a:defRPr sz="788" b="1"/>
            </a:lvl7pPr>
            <a:lvl8pPr marL="1574821" indent="0">
              <a:buNone/>
              <a:defRPr sz="788" b="1"/>
            </a:lvl8pPr>
            <a:lvl9pPr marL="1799796" indent="0">
              <a:buNone/>
              <a:defRPr sz="788" b="1"/>
            </a:lvl9pPr>
          </a:lstStyle>
          <a:p>
            <a:pPr lvl="0"/>
            <a:r>
              <a:rPr lang="en-US"/>
              <a:t>Edit Master text styles</a:t>
            </a:r>
          </a:p>
        </p:txBody>
      </p:sp>
      <p:sp>
        <p:nvSpPr>
          <p:cNvPr id="23" name="Picture Placeholder 2"/>
          <p:cNvSpPr>
            <a:spLocks noGrp="1" noChangeAspect="1"/>
          </p:cNvSpPr>
          <p:nvPr>
            <p:ph type="pic" idx="21"/>
          </p:nvPr>
        </p:nvSpPr>
        <p:spPr>
          <a:xfrm>
            <a:off x="3788119" y="1615923"/>
            <a:ext cx="2576973" cy="1340137"/>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788"/>
            </a:lvl1pPr>
            <a:lvl2pPr marL="224974" indent="0">
              <a:buNone/>
              <a:defRPr sz="788"/>
            </a:lvl2pPr>
            <a:lvl3pPr marL="449949" indent="0">
              <a:buNone/>
              <a:defRPr sz="788"/>
            </a:lvl3pPr>
            <a:lvl4pPr marL="674923" indent="0">
              <a:buNone/>
              <a:defRPr sz="788"/>
            </a:lvl4pPr>
            <a:lvl5pPr marL="899897" indent="0">
              <a:buNone/>
              <a:defRPr sz="788"/>
            </a:lvl5pPr>
            <a:lvl6pPr marL="1124873" indent="0">
              <a:buNone/>
              <a:defRPr sz="788"/>
            </a:lvl6pPr>
            <a:lvl7pPr marL="1349848" indent="0">
              <a:buNone/>
              <a:defRPr sz="788"/>
            </a:lvl7pPr>
            <a:lvl8pPr marL="1574821" indent="0">
              <a:buNone/>
              <a:defRPr sz="788"/>
            </a:lvl8pPr>
            <a:lvl9pPr marL="1799796" indent="0">
              <a:buNone/>
              <a:defRPr sz="788"/>
            </a:lvl9pPr>
          </a:lstStyle>
          <a:p>
            <a:r>
              <a:rPr lang="en-US"/>
              <a:t>Click icon to add picture</a:t>
            </a:r>
            <a:endParaRPr lang="en-US" dirty="0"/>
          </a:p>
        </p:txBody>
      </p:sp>
      <p:sp>
        <p:nvSpPr>
          <p:cNvPr id="24" name="Text Placeholder 3"/>
          <p:cNvSpPr>
            <a:spLocks noGrp="1"/>
          </p:cNvSpPr>
          <p:nvPr>
            <p:ph type="body" sz="half" idx="19"/>
          </p:nvPr>
        </p:nvSpPr>
        <p:spPr>
          <a:xfrm>
            <a:off x="3701196" y="3733651"/>
            <a:ext cx="2750820" cy="1092361"/>
          </a:xfrm>
        </p:spPr>
        <p:txBody>
          <a:bodyPr anchor="t">
            <a:normAutofit/>
          </a:bodyPr>
          <a:lstStyle>
            <a:lvl1pPr marL="0" indent="0" algn="ctr">
              <a:buNone/>
              <a:defRPr sz="689"/>
            </a:lvl1pPr>
            <a:lvl2pPr marL="224974" indent="0">
              <a:buNone/>
              <a:defRPr sz="590"/>
            </a:lvl2pPr>
            <a:lvl3pPr marL="449949" indent="0">
              <a:buNone/>
              <a:defRPr sz="492"/>
            </a:lvl3pPr>
            <a:lvl4pPr marL="674923" indent="0">
              <a:buNone/>
              <a:defRPr sz="443"/>
            </a:lvl4pPr>
            <a:lvl5pPr marL="899897" indent="0">
              <a:buNone/>
              <a:defRPr sz="443"/>
            </a:lvl5pPr>
            <a:lvl6pPr marL="1124873" indent="0">
              <a:buNone/>
              <a:defRPr sz="443"/>
            </a:lvl6pPr>
            <a:lvl7pPr marL="1349848" indent="0">
              <a:buNone/>
              <a:defRPr sz="443"/>
            </a:lvl7pPr>
            <a:lvl8pPr marL="1574821" indent="0">
              <a:buNone/>
              <a:defRPr sz="443"/>
            </a:lvl8pPr>
            <a:lvl9pPr marL="1799796" indent="0">
              <a:buNone/>
              <a:defRPr sz="443"/>
            </a:lvl9pPr>
          </a:lstStyle>
          <a:p>
            <a:pPr lvl="0"/>
            <a:r>
              <a:rPr lang="en-US"/>
              <a:t>Edit Master text styles</a:t>
            </a:r>
          </a:p>
        </p:txBody>
      </p:sp>
      <p:sp>
        <p:nvSpPr>
          <p:cNvPr id="25" name="Text Placeholder 4"/>
          <p:cNvSpPr>
            <a:spLocks noGrp="1"/>
          </p:cNvSpPr>
          <p:nvPr>
            <p:ph type="body" sz="quarter" idx="13"/>
          </p:nvPr>
        </p:nvSpPr>
        <p:spPr>
          <a:xfrm>
            <a:off x="6638914" y="3253422"/>
            <a:ext cx="2750820" cy="480218"/>
          </a:xfrm>
        </p:spPr>
        <p:txBody>
          <a:bodyPr anchor="b">
            <a:noAutofit/>
          </a:bodyPr>
          <a:lstStyle>
            <a:lvl1pPr marL="0" indent="0" algn="ctr">
              <a:buNone/>
              <a:defRPr sz="986" b="0">
                <a:solidFill>
                  <a:schemeClr val="tx1"/>
                </a:solidFill>
              </a:defRPr>
            </a:lvl1pPr>
            <a:lvl2pPr marL="224974" indent="0">
              <a:buNone/>
              <a:defRPr sz="986" b="1"/>
            </a:lvl2pPr>
            <a:lvl3pPr marL="449949" indent="0">
              <a:buNone/>
              <a:defRPr sz="887" b="1"/>
            </a:lvl3pPr>
            <a:lvl4pPr marL="674923" indent="0">
              <a:buNone/>
              <a:defRPr sz="788" b="1"/>
            </a:lvl4pPr>
            <a:lvl5pPr marL="899897" indent="0">
              <a:buNone/>
              <a:defRPr sz="788" b="1"/>
            </a:lvl5pPr>
            <a:lvl6pPr marL="1124873" indent="0">
              <a:buNone/>
              <a:defRPr sz="788" b="1"/>
            </a:lvl6pPr>
            <a:lvl7pPr marL="1349848" indent="0">
              <a:buNone/>
              <a:defRPr sz="788" b="1"/>
            </a:lvl7pPr>
            <a:lvl8pPr marL="1574821" indent="0">
              <a:buNone/>
              <a:defRPr sz="788" b="1"/>
            </a:lvl8pPr>
            <a:lvl9pPr marL="1799796" indent="0">
              <a:buNone/>
              <a:defRPr sz="788" b="1"/>
            </a:lvl9pPr>
          </a:lstStyle>
          <a:p>
            <a:pPr lvl="0"/>
            <a:r>
              <a:rPr lang="en-US"/>
              <a:t>Edit Master text styles</a:t>
            </a:r>
          </a:p>
        </p:txBody>
      </p:sp>
      <p:sp>
        <p:nvSpPr>
          <p:cNvPr id="26" name="Picture Placeholder 2"/>
          <p:cNvSpPr>
            <a:spLocks noGrp="1" noChangeAspect="1"/>
          </p:cNvSpPr>
          <p:nvPr>
            <p:ph type="pic" idx="22"/>
          </p:nvPr>
        </p:nvSpPr>
        <p:spPr>
          <a:xfrm>
            <a:off x="6729749" y="1612027"/>
            <a:ext cx="2576973" cy="1339412"/>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788"/>
            </a:lvl1pPr>
            <a:lvl2pPr marL="224974" indent="0">
              <a:buNone/>
              <a:defRPr sz="788"/>
            </a:lvl2pPr>
            <a:lvl3pPr marL="449949" indent="0">
              <a:buNone/>
              <a:defRPr sz="788"/>
            </a:lvl3pPr>
            <a:lvl4pPr marL="674923" indent="0">
              <a:buNone/>
              <a:defRPr sz="788"/>
            </a:lvl4pPr>
            <a:lvl5pPr marL="899897" indent="0">
              <a:buNone/>
              <a:defRPr sz="788"/>
            </a:lvl5pPr>
            <a:lvl6pPr marL="1124873" indent="0">
              <a:buNone/>
              <a:defRPr sz="788"/>
            </a:lvl6pPr>
            <a:lvl7pPr marL="1349848" indent="0">
              <a:buNone/>
              <a:defRPr sz="788"/>
            </a:lvl7pPr>
            <a:lvl8pPr marL="1574821" indent="0">
              <a:buNone/>
              <a:defRPr sz="788"/>
            </a:lvl8pPr>
            <a:lvl9pPr marL="1799796" indent="0">
              <a:buNone/>
              <a:defRPr sz="788"/>
            </a:lvl9pPr>
          </a:lstStyle>
          <a:p>
            <a:r>
              <a:rPr lang="en-US"/>
              <a:t>Click icon to add picture</a:t>
            </a:r>
            <a:endParaRPr lang="en-US" dirty="0"/>
          </a:p>
        </p:txBody>
      </p:sp>
      <p:sp>
        <p:nvSpPr>
          <p:cNvPr id="27" name="Text Placeholder 3"/>
          <p:cNvSpPr>
            <a:spLocks noGrp="1"/>
          </p:cNvSpPr>
          <p:nvPr>
            <p:ph type="body" sz="half" idx="20"/>
          </p:nvPr>
        </p:nvSpPr>
        <p:spPr>
          <a:xfrm>
            <a:off x="6638810" y="3733649"/>
            <a:ext cx="2750820" cy="1092363"/>
          </a:xfrm>
        </p:spPr>
        <p:txBody>
          <a:bodyPr anchor="t">
            <a:normAutofit/>
          </a:bodyPr>
          <a:lstStyle>
            <a:lvl1pPr marL="0" indent="0" algn="ctr">
              <a:buNone/>
              <a:defRPr sz="689"/>
            </a:lvl1pPr>
            <a:lvl2pPr marL="224974" indent="0">
              <a:buNone/>
              <a:defRPr sz="590"/>
            </a:lvl2pPr>
            <a:lvl3pPr marL="449949" indent="0">
              <a:buNone/>
              <a:defRPr sz="492"/>
            </a:lvl3pPr>
            <a:lvl4pPr marL="674923" indent="0">
              <a:buNone/>
              <a:defRPr sz="443"/>
            </a:lvl4pPr>
            <a:lvl5pPr marL="899897" indent="0">
              <a:buNone/>
              <a:defRPr sz="443"/>
            </a:lvl5pPr>
            <a:lvl6pPr marL="1124873" indent="0">
              <a:buNone/>
              <a:defRPr sz="443"/>
            </a:lvl6pPr>
            <a:lvl7pPr marL="1349848" indent="0">
              <a:buNone/>
              <a:defRPr sz="443"/>
            </a:lvl7pPr>
            <a:lvl8pPr marL="1574821" indent="0">
              <a:buNone/>
              <a:defRPr sz="443"/>
            </a:lvl8pPr>
            <a:lvl9pPr marL="1799796" indent="0">
              <a:buNone/>
              <a:defRPr sz="443"/>
            </a:lvl9pPr>
          </a:lstStyle>
          <a:p>
            <a:pPr lvl="0"/>
            <a:r>
              <a:rPr lang="en-US"/>
              <a:t>Edit Master text styles</a:t>
            </a:r>
          </a:p>
        </p:txBody>
      </p:sp>
      <p:sp>
        <p:nvSpPr>
          <p:cNvPr id="3" name="Date Placeholder 2"/>
          <p:cNvSpPr>
            <a:spLocks noGrp="1"/>
          </p:cNvSpPr>
          <p:nvPr>
            <p:ph type="dt" sz="half" idx="10"/>
          </p:nvPr>
        </p:nvSpPr>
        <p:spPr/>
        <p:txBody>
          <a:bodyPr/>
          <a:lstStyle/>
          <a:p>
            <a:fld id="{EA7D6F30-B90C-4B8B-A9EC-5A92029B9428}" type="datetimeFigureOut">
              <a:rPr lang="en-US" smtClean="0"/>
              <a:pPr/>
              <a:t>1/11/2018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19394428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7D6F30-B90C-4B8B-A9EC-5A92029B9428}" type="datetimeFigureOut">
              <a:rPr lang="en-US" smtClean="0"/>
              <a:pPr/>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31978344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85897" y="508011"/>
            <a:ext cx="1903739" cy="43180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61499" y="508011"/>
            <a:ext cx="6597393" cy="43180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7D6F30-B90C-4B8B-A9EC-5A92029B9428}" type="datetimeFigureOut">
              <a:rPr lang="en-US" smtClean="0"/>
              <a:pPr/>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4164392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7D6F30-B90C-4B8B-A9EC-5A92029B9428}" type="datetimeFigureOut">
              <a:rPr lang="en-US" smtClean="0"/>
              <a:pPr/>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842336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79501" y="1467567"/>
            <a:ext cx="7992126" cy="1524011"/>
          </a:xfrm>
        </p:spPr>
        <p:txBody>
          <a:bodyPr anchor="b"/>
          <a:lstStyle>
            <a:lvl1pPr algn="ctr">
              <a:defRPr sz="1968" b="0" cap="none"/>
            </a:lvl1pPr>
          </a:lstStyle>
          <a:p>
            <a:r>
              <a:rPr lang="en-US"/>
              <a:t>Click to edit Master title style</a:t>
            </a:r>
            <a:endParaRPr lang="en-US" dirty="0"/>
          </a:p>
        </p:txBody>
      </p:sp>
      <p:sp>
        <p:nvSpPr>
          <p:cNvPr id="3" name="Text Placeholder 2"/>
          <p:cNvSpPr>
            <a:spLocks noGrp="1"/>
          </p:cNvSpPr>
          <p:nvPr>
            <p:ph type="body" idx="1"/>
          </p:nvPr>
        </p:nvSpPr>
        <p:spPr>
          <a:xfrm>
            <a:off x="1079501" y="2991566"/>
            <a:ext cx="7992126" cy="1255878"/>
          </a:xfrm>
        </p:spPr>
        <p:txBody>
          <a:bodyPr anchor="t"/>
          <a:lstStyle>
            <a:lvl1pPr marL="0" indent="0" algn="ctr">
              <a:buNone/>
              <a:defRPr sz="986">
                <a:solidFill>
                  <a:schemeClr val="tx1"/>
                </a:solidFill>
              </a:defRPr>
            </a:lvl1pPr>
            <a:lvl2pPr marL="224974" indent="0">
              <a:buNone/>
              <a:defRPr sz="887">
                <a:solidFill>
                  <a:schemeClr val="tx1">
                    <a:tint val="75000"/>
                  </a:schemeClr>
                </a:solidFill>
              </a:defRPr>
            </a:lvl2pPr>
            <a:lvl3pPr marL="449949" indent="0">
              <a:buNone/>
              <a:defRPr sz="788">
                <a:solidFill>
                  <a:schemeClr val="tx1">
                    <a:tint val="75000"/>
                  </a:schemeClr>
                </a:solidFill>
              </a:defRPr>
            </a:lvl3pPr>
            <a:lvl4pPr marL="674923" indent="0">
              <a:buNone/>
              <a:defRPr sz="689">
                <a:solidFill>
                  <a:schemeClr val="tx1">
                    <a:tint val="75000"/>
                  </a:schemeClr>
                </a:solidFill>
              </a:defRPr>
            </a:lvl4pPr>
            <a:lvl5pPr marL="899897" indent="0">
              <a:buNone/>
              <a:defRPr sz="689">
                <a:solidFill>
                  <a:schemeClr val="tx1">
                    <a:tint val="75000"/>
                  </a:schemeClr>
                </a:solidFill>
              </a:defRPr>
            </a:lvl5pPr>
            <a:lvl6pPr marL="1124873" indent="0">
              <a:buNone/>
              <a:defRPr sz="689">
                <a:solidFill>
                  <a:schemeClr val="tx1">
                    <a:tint val="75000"/>
                  </a:schemeClr>
                </a:solidFill>
              </a:defRPr>
            </a:lvl6pPr>
            <a:lvl7pPr marL="1349848" indent="0">
              <a:buNone/>
              <a:defRPr sz="689">
                <a:solidFill>
                  <a:schemeClr val="tx1">
                    <a:tint val="75000"/>
                  </a:schemeClr>
                </a:solidFill>
              </a:defRPr>
            </a:lvl7pPr>
            <a:lvl8pPr marL="1574821" indent="0">
              <a:buNone/>
              <a:defRPr sz="689">
                <a:solidFill>
                  <a:schemeClr val="tx1">
                    <a:tint val="75000"/>
                  </a:schemeClr>
                </a:solidFill>
              </a:defRPr>
            </a:lvl8pPr>
            <a:lvl9pPr marL="1799796" indent="0">
              <a:buNone/>
              <a:defRPr sz="689">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A7D6F30-B90C-4B8B-A9EC-5A92029B9428}" type="datetimeFigureOut">
              <a:rPr lang="en-US" smtClean="0"/>
              <a:pPr/>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793951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61503" y="1443707"/>
            <a:ext cx="4217081" cy="3382292"/>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69077" y="1443709"/>
            <a:ext cx="4220554" cy="338229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A7D6F30-B90C-4B8B-A9EC-5A92029B9428}" type="datetimeFigureOut">
              <a:rPr lang="en-US" smtClean="0"/>
              <a:pPr/>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191216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499" y="1445422"/>
            <a:ext cx="4240893" cy="3457308"/>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739" y="1445422"/>
            <a:ext cx="4240893" cy="3457308"/>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38227" y="1529378"/>
            <a:ext cx="4063620" cy="454070"/>
          </a:xfrm>
        </p:spPr>
        <p:txBody>
          <a:bodyPr anchor="b">
            <a:noAutofit/>
          </a:bodyPr>
          <a:lstStyle>
            <a:lvl1pPr marL="0" indent="0" algn="ctr">
              <a:buNone/>
              <a:defRPr sz="1181" b="0"/>
            </a:lvl1pPr>
            <a:lvl2pPr marL="224974" indent="0">
              <a:buNone/>
              <a:defRPr sz="986" b="1"/>
            </a:lvl2pPr>
            <a:lvl3pPr marL="449949" indent="0">
              <a:buNone/>
              <a:defRPr sz="887" b="1"/>
            </a:lvl3pPr>
            <a:lvl4pPr marL="674923" indent="0">
              <a:buNone/>
              <a:defRPr sz="788" b="1"/>
            </a:lvl4pPr>
            <a:lvl5pPr marL="899897" indent="0">
              <a:buNone/>
              <a:defRPr sz="788" b="1"/>
            </a:lvl5pPr>
            <a:lvl6pPr marL="1124873" indent="0">
              <a:buNone/>
              <a:defRPr sz="788" b="1"/>
            </a:lvl6pPr>
            <a:lvl7pPr marL="1349848" indent="0">
              <a:buNone/>
              <a:defRPr sz="788" b="1"/>
            </a:lvl7pPr>
            <a:lvl8pPr marL="1574821" indent="0">
              <a:buNone/>
              <a:defRPr sz="788" b="1"/>
            </a:lvl8pPr>
            <a:lvl9pPr marL="1799796" indent="0">
              <a:buNone/>
              <a:defRPr sz="788" b="1"/>
            </a:lvl9pPr>
          </a:lstStyle>
          <a:p>
            <a:pPr lvl="0"/>
            <a:r>
              <a:rPr lang="en-US"/>
              <a:t>Edit Master text styles</a:t>
            </a:r>
          </a:p>
        </p:txBody>
      </p:sp>
      <p:sp>
        <p:nvSpPr>
          <p:cNvPr id="4" name="Content Placeholder 3"/>
          <p:cNvSpPr>
            <a:spLocks noGrp="1"/>
          </p:cNvSpPr>
          <p:nvPr>
            <p:ph sz="half" idx="2"/>
          </p:nvPr>
        </p:nvSpPr>
        <p:spPr>
          <a:xfrm>
            <a:off x="838227" y="1983449"/>
            <a:ext cx="4063620" cy="2842553"/>
          </a:xfrm>
        </p:spPr>
        <p:txBody>
          <a:bodyPr anchor="t">
            <a:normAutofit/>
          </a:bodyPr>
          <a:lstStyle>
            <a:lvl1pPr>
              <a:defRPr sz="887"/>
            </a:lvl1pPr>
            <a:lvl2pPr>
              <a:defRPr sz="788"/>
            </a:lvl2pPr>
            <a:lvl3pPr>
              <a:defRPr sz="689"/>
            </a:lvl3pPr>
            <a:lvl4pPr>
              <a:defRPr sz="590"/>
            </a:lvl4pPr>
            <a:lvl5pPr>
              <a:defRPr sz="59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245806" y="1529381"/>
            <a:ext cx="4079442" cy="454069"/>
          </a:xfrm>
        </p:spPr>
        <p:txBody>
          <a:bodyPr anchor="b">
            <a:noAutofit/>
          </a:bodyPr>
          <a:lstStyle>
            <a:lvl1pPr marL="0" indent="0" algn="ctr">
              <a:buNone/>
              <a:defRPr sz="1181" b="0"/>
            </a:lvl1pPr>
            <a:lvl2pPr marL="224974" indent="0">
              <a:buNone/>
              <a:defRPr sz="986" b="1"/>
            </a:lvl2pPr>
            <a:lvl3pPr marL="449949" indent="0">
              <a:buNone/>
              <a:defRPr sz="887" b="1"/>
            </a:lvl3pPr>
            <a:lvl4pPr marL="674923" indent="0">
              <a:buNone/>
              <a:defRPr sz="788" b="1"/>
            </a:lvl4pPr>
            <a:lvl5pPr marL="899897" indent="0">
              <a:buNone/>
              <a:defRPr sz="788" b="1"/>
            </a:lvl5pPr>
            <a:lvl6pPr marL="1124873" indent="0">
              <a:buNone/>
              <a:defRPr sz="788" b="1"/>
            </a:lvl6pPr>
            <a:lvl7pPr marL="1349848" indent="0">
              <a:buNone/>
              <a:defRPr sz="788" b="1"/>
            </a:lvl7pPr>
            <a:lvl8pPr marL="1574821" indent="0">
              <a:buNone/>
              <a:defRPr sz="788" b="1"/>
            </a:lvl8pPr>
            <a:lvl9pPr marL="1799796" indent="0">
              <a:buNone/>
              <a:defRPr sz="788" b="1"/>
            </a:lvl9pPr>
          </a:lstStyle>
          <a:p>
            <a:pPr lvl="0"/>
            <a:r>
              <a:rPr lang="en-US"/>
              <a:t>Edit Master text styles</a:t>
            </a:r>
          </a:p>
        </p:txBody>
      </p:sp>
      <p:sp>
        <p:nvSpPr>
          <p:cNvPr id="6" name="Content Placeholder 5"/>
          <p:cNvSpPr>
            <a:spLocks noGrp="1"/>
          </p:cNvSpPr>
          <p:nvPr>
            <p:ph sz="quarter" idx="4"/>
          </p:nvPr>
        </p:nvSpPr>
        <p:spPr>
          <a:xfrm>
            <a:off x="5245806" y="1983449"/>
            <a:ext cx="4079442" cy="2842553"/>
          </a:xfrm>
        </p:spPr>
        <p:txBody>
          <a:bodyPr anchor="t">
            <a:normAutofit/>
          </a:bodyPr>
          <a:lstStyle>
            <a:lvl1pPr>
              <a:defRPr sz="887"/>
            </a:lvl1pPr>
            <a:lvl2pPr>
              <a:defRPr sz="788"/>
            </a:lvl2pPr>
            <a:lvl3pPr>
              <a:defRPr sz="689"/>
            </a:lvl3pPr>
            <a:lvl4pPr>
              <a:defRPr sz="590"/>
            </a:lvl4pPr>
            <a:lvl5pPr>
              <a:defRPr sz="59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A7D6F30-B90C-4B8B-A9EC-5A92029B9428}" type="datetimeFigureOut">
              <a:rPr lang="en-US" smtClean="0"/>
              <a:pPr/>
              <a:t>1/11/2018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1780697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A7D6F30-B90C-4B8B-A9EC-5A92029B9428}" type="datetimeFigureOut">
              <a:rPr lang="en-US" smtClean="0"/>
              <a:pPr/>
              <a:t>1/11/2018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2805175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7D6F30-B90C-4B8B-A9EC-5A92029B9428}" type="datetimeFigureOut">
              <a:rPr lang="en-US" smtClean="0"/>
              <a:pPr/>
              <a:t>1/11/2018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92530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1497" y="508011"/>
            <a:ext cx="3089074" cy="1518265"/>
          </a:xfrm>
        </p:spPr>
        <p:txBody>
          <a:bodyPr anchor="b">
            <a:normAutofit/>
          </a:bodyPr>
          <a:lstStyle>
            <a:lvl1pPr algn="ctr">
              <a:defRPr sz="1181" b="0"/>
            </a:lvl1pPr>
          </a:lstStyle>
          <a:p>
            <a:r>
              <a:rPr lang="en-US"/>
              <a:t>Click to edit Master title style</a:t>
            </a:r>
            <a:endParaRPr lang="en-US" dirty="0"/>
          </a:p>
        </p:txBody>
      </p:sp>
      <p:sp>
        <p:nvSpPr>
          <p:cNvPr id="3" name="Content Placeholder 2"/>
          <p:cNvSpPr>
            <a:spLocks noGrp="1"/>
          </p:cNvSpPr>
          <p:nvPr>
            <p:ph idx="1"/>
          </p:nvPr>
        </p:nvSpPr>
        <p:spPr>
          <a:xfrm>
            <a:off x="4046366" y="508000"/>
            <a:ext cx="5343270" cy="43180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1497" y="2026265"/>
            <a:ext cx="3089074" cy="2799734"/>
          </a:xfrm>
        </p:spPr>
        <p:txBody>
          <a:bodyPr anchor="t">
            <a:normAutofit/>
          </a:bodyPr>
          <a:lstStyle>
            <a:lvl1pPr marL="0" indent="0" algn="ctr">
              <a:buNone/>
              <a:defRPr sz="788"/>
            </a:lvl1pPr>
            <a:lvl2pPr marL="224974" indent="0">
              <a:buNone/>
              <a:defRPr sz="590"/>
            </a:lvl2pPr>
            <a:lvl3pPr marL="449949" indent="0">
              <a:buNone/>
              <a:defRPr sz="492"/>
            </a:lvl3pPr>
            <a:lvl4pPr marL="674923" indent="0">
              <a:buNone/>
              <a:defRPr sz="443"/>
            </a:lvl4pPr>
            <a:lvl5pPr marL="899897" indent="0">
              <a:buNone/>
              <a:defRPr sz="443"/>
            </a:lvl5pPr>
            <a:lvl6pPr marL="1124873" indent="0">
              <a:buNone/>
              <a:defRPr sz="443"/>
            </a:lvl6pPr>
            <a:lvl7pPr marL="1349848" indent="0">
              <a:buNone/>
              <a:defRPr sz="443"/>
            </a:lvl7pPr>
            <a:lvl8pPr marL="1574821" indent="0">
              <a:buNone/>
              <a:defRPr sz="443"/>
            </a:lvl8pPr>
            <a:lvl9pPr marL="1799796" indent="0">
              <a:buNone/>
              <a:defRPr sz="443"/>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3746490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8058" y="508000"/>
            <a:ext cx="2986806" cy="4337360"/>
          </a:xfrm>
          <a:prstGeom prst="rect">
            <a:avLst/>
          </a:prstGeom>
        </p:spPr>
      </p:pic>
      <p:sp>
        <p:nvSpPr>
          <p:cNvPr id="2" name="Title 1"/>
          <p:cNvSpPr>
            <a:spLocks noGrp="1"/>
          </p:cNvSpPr>
          <p:nvPr>
            <p:ph type="title"/>
          </p:nvPr>
        </p:nvSpPr>
        <p:spPr>
          <a:xfrm>
            <a:off x="761500" y="508269"/>
            <a:ext cx="4945791" cy="1524448"/>
          </a:xfrm>
        </p:spPr>
        <p:txBody>
          <a:bodyPr anchor="b">
            <a:noAutofit/>
          </a:bodyPr>
          <a:lstStyle>
            <a:lvl1pPr algn="ctr">
              <a:defRPr sz="1576"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02127" y="636419"/>
            <a:ext cx="2729792" cy="4094018"/>
          </a:xfrm>
          <a:effectLst>
            <a:outerShdw blurRad="38100" dist="25400" dir="4440000">
              <a:srgbClr val="000000">
                <a:alpha val="36000"/>
              </a:srgbClr>
            </a:outerShdw>
          </a:effectLst>
        </p:spPr>
        <p:txBody>
          <a:bodyPr anchor="t">
            <a:normAutofit/>
          </a:bodyPr>
          <a:lstStyle>
            <a:lvl1pPr marL="0" indent="0" algn="ctr">
              <a:buNone/>
              <a:defRPr sz="788"/>
            </a:lvl1pPr>
            <a:lvl2pPr marL="224974" indent="0">
              <a:buNone/>
              <a:defRPr sz="788"/>
            </a:lvl2pPr>
            <a:lvl3pPr marL="449949" indent="0">
              <a:buNone/>
              <a:defRPr sz="788"/>
            </a:lvl3pPr>
            <a:lvl4pPr marL="674923" indent="0">
              <a:buNone/>
              <a:defRPr sz="788"/>
            </a:lvl4pPr>
            <a:lvl5pPr marL="899897" indent="0">
              <a:buNone/>
              <a:defRPr sz="788"/>
            </a:lvl5pPr>
            <a:lvl6pPr marL="1124873" indent="0">
              <a:buNone/>
              <a:defRPr sz="788"/>
            </a:lvl6pPr>
            <a:lvl7pPr marL="1349848" indent="0">
              <a:buNone/>
              <a:defRPr sz="788"/>
            </a:lvl7pPr>
            <a:lvl8pPr marL="1574821" indent="0">
              <a:buNone/>
              <a:defRPr sz="788"/>
            </a:lvl8pPr>
            <a:lvl9pPr marL="1799796" indent="0">
              <a:buNone/>
              <a:defRPr sz="788"/>
            </a:lvl9pPr>
          </a:lstStyle>
          <a:p>
            <a:r>
              <a:rPr lang="en-US"/>
              <a:t>Click icon to add picture</a:t>
            </a:r>
            <a:endParaRPr lang="en-US" dirty="0"/>
          </a:p>
        </p:txBody>
      </p:sp>
      <p:sp>
        <p:nvSpPr>
          <p:cNvPr id="4" name="Text Placeholder 3"/>
          <p:cNvSpPr>
            <a:spLocks noGrp="1"/>
          </p:cNvSpPr>
          <p:nvPr>
            <p:ph type="body" sz="half" idx="2"/>
          </p:nvPr>
        </p:nvSpPr>
        <p:spPr>
          <a:xfrm>
            <a:off x="761500" y="2032717"/>
            <a:ext cx="4945791" cy="2813445"/>
          </a:xfrm>
        </p:spPr>
        <p:txBody>
          <a:bodyPr anchor="t">
            <a:normAutofit/>
          </a:bodyPr>
          <a:lstStyle>
            <a:lvl1pPr marL="0" indent="0" algn="ctr">
              <a:buNone/>
              <a:defRPr sz="788"/>
            </a:lvl1pPr>
            <a:lvl2pPr marL="224974" indent="0">
              <a:buNone/>
              <a:defRPr sz="590"/>
            </a:lvl2pPr>
            <a:lvl3pPr marL="449949" indent="0">
              <a:buNone/>
              <a:defRPr sz="492"/>
            </a:lvl3pPr>
            <a:lvl4pPr marL="674923" indent="0">
              <a:buNone/>
              <a:defRPr sz="443"/>
            </a:lvl4pPr>
            <a:lvl5pPr marL="899897" indent="0">
              <a:buNone/>
              <a:defRPr sz="443"/>
            </a:lvl5pPr>
            <a:lvl6pPr marL="1124873" indent="0">
              <a:buNone/>
              <a:defRPr sz="443"/>
            </a:lvl6pPr>
            <a:lvl7pPr marL="1349848" indent="0">
              <a:buNone/>
              <a:defRPr sz="443"/>
            </a:lvl7pPr>
            <a:lvl8pPr marL="1574821" indent="0">
              <a:buNone/>
              <a:defRPr sz="443"/>
            </a:lvl8pPr>
            <a:lvl9pPr marL="1799796" indent="0">
              <a:buNone/>
              <a:defRPr sz="443"/>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4044900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5000"/>
            <a:duotone>
              <a:schemeClr val="bg2">
                <a:shade val="80000"/>
                <a:lumMod val="80000"/>
              </a:schemeClr>
              <a:schemeClr val="bg2">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1495" y="508000"/>
            <a:ext cx="8628136" cy="808708"/>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1495" y="1443709"/>
            <a:ext cx="8628136" cy="3382293"/>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398947" y="4902741"/>
            <a:ext cx="2286000" cy="304271"/>
          </a:xfrm>
          <a:prstGeom prst="rect">
            <a:avLst/>
          </a:prstGeom>
        </p:spPr>
        <p:txBody>
          <a:bodyPr vert="horz" lIns="91440" tIns="45720" rIns="91440" bIns="45720" rtlCol="0" anchor="ctr"/>
          <a:lstStyle>
            <a:lvl1pPr algn="r">
              <a:defRPr sz="492">
                <a:solidFill>
                  <a:schemeClr val="tx1">
                    <a:lumMod val="95000"/>
                  </a:schemeClr>
                </a:solidFill>
                <a:effectLst>
                  <a:outerShdw blurRad="38100" dist="38100" dir="2700000" algn="tl">
                    <a:srgbClr val="000000">
                      <a:alpha val="43137"/>
                    </a:srgbClr>
                  </a:outerShdw>
                </a:effectLst>
              </a:defRPr>
            </a:lvl1pPr>
          </a:lstStyle>
          <a:p>
            <a:fld id="{EA7D6F30-B90C-4B8B-A9EC-5A92029B9428}" type="datetimeFigureOut">
              <a:rPr lang="en-US" smtClean="0"/>
              <a:pPr/>
              <a:t>1/11/2018</a:t>
            </a:fld>
            <a:endParaRPr lang="en-US"/>
          </a:p>
        </p:txBody>
      </p:sp>
      <p:sp>
        <p:nvSpPr>
          <p:cNvPr id="5" name="Footer Placeholder 4"/>
          <p:cNvSpPr>
            <a:spLocks noGrp="1"/>
          </p:cNvSpPr>
          <p:nvPr>
            <p:ph type="ftr" sz="quarter" idx="3"/>
          </p:nvPr>
        </p:nvSpPr>
        <p:spPr>
          <a:xfrm>
            <a:off x="761503" y="4902741"/>
            <a:ext cx="5560721" cy="304271"/>
          </a:xfrm>
          <a:prstGeom prst="rect">
            <a:avLst/>
          </a:prstGeom>
        </p:spPr>
        <p:txBody>
          <a:bodyPr vert="horz" lIns="91440" tIns="45720" rIns="91440" bIns="45720" rtlCol="0" anchor="ctr"/>
          <a:lstStyle>
            <a:lvl1pPr algn="l">
              <a:defRPr sz="492">
                <a:solidFill>
                  <a:schemeClr val="tx1">
                    <a:lumMod val="95000"/>
                  </a:schemeClr>
                </a:solidFill>
                <a:effectLst>
                  <a:outerShdw blurRad="38100" dist="38100" dir="2700000" algn="tl">
                    <a:srgbClr val="000000">
                      <a:alpha val="43137"/>
                    </a:srgbClr>
                  </a:outerShdw>
                </a:effectLst>
              </a:defRPr>
            </a:lvl1pPr>
          </a:lstStyle>
          <a:p>
            <a:endParaRPr lang="en-US"/>
          </a:p>
        </p:txBody>
      </p:sp>
      <p:sp>
        <p:nvSpPr>
          <p:cNvPr id="6" name="Slide Number Placeholder 5"/>
          <p:cNvSpPr>
            <a:spLocks noGrp="1"/>
          </p:cNvSpPr>
          <p:nvPr>
            <p:ph type="sldNum" sz="quarter" idx="4"/>
          </p:nvPr>
        </p:nvSpPr>
        <p:spPr>
          <a:xfrm>
            <a:off x="8761677" y="4902741"/>
            <a:ext cx="627954" cy="304271"/>
          </a:xfrm>
          <a:prstGeom prst="rect">
            <a:avLst/>
          </a:prstGeom>
        </p:spPr>
        <p:txBody>
          <a:bodyPr vert="horz" lIns="91440" tIns="45720" rIns="91440" bIns="45720" rtlCol="0" anchor="ctr"/>
          <a:lstStyle>
            <a:lvl1pPr algn="r">
              <a:defRPr sz="492">
                <a:solidFill>
                  <a:schemeClr val="tx1">
                    <a:lumMod val="95000"/>
                  </a:schemeClr>
                </a:solidFill>
                <a:effectLst>
                  <a:outerShdw blurRad="38100" dist="38100" dir="2700000" algn="tl">
                    <a:srgbClr val="000000">
                      <a:alpha val="43137"/>
                    </a:srgbClr>
                  </a:outerShdw>
                </a:effectLst>
              </a:defRPr>
            </a:lvl1pPr>
          </a:lstStyle>
          <a:p>
            <a:fld id="{58D53A5C-B3A1-4E2F-B4D5-E63C5F0DD69B}" type="slidenum">
              <a:rPr lang="en-US" smtClean="0"/>
              <a:pPr/>
              <a:t>‹#›</a:t>
            </a:fld>
            <a:endParaRPr lang="en-US"/>
          </a:p>
        </p:txBody>
      </p:sp>
    </p:spTree>
    <p:extLst>
      <p:ext uri="{BB962C8B-B14F-4D97-AF65-F5344CB8AC3E}">
        <p14:creationId xmlns:p14="http://schemas.microsoft.com/office/powerpoint/2010/main" val="1667048086"/>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ctr" defTabSz="224974" rtl="0" eaLnBrk="1" latinLnBrk="0" hangingPunct="1">
        <a:spcBef>
          <a:spcPct val="0"/>
        </a:spcBef>
        <a:buNone/>
        <a:defRPr sz="360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68732" indent="-150574" algn="l" defTabSz="224974" rtl="0" eaLnBrk="1" latinLnBrk="0" hangingPunct="1">
        <a:spcBef>
          <a:spcPct val="20000"/>
        </a:spcBef>
        <a:spcAft>
          <a:spcPts val="296"/>
        </a:spcAft>
        <a:buClr>
          <a:schemeClr val="tx2"/>
        </a:buClr>
        <a:buSzPct val="70000"/>
        <a:buFont typeface="Wingdings 2" charset="2"/>
        <a:buChar char=""/>
        <a:defRPr sz="240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1pPr>
      <a:lvl2pPr marL="354291" indent="-132860" algn="l" defTabSz="224974" rtl="0" eaLnBrk="1" latinLnBrk="0" hangingPunct="1">
        <a:spcBef>
          <a:spcPct val="20000"/>
        </a:spcBef>
        <a:spcAft>
          <a:spcPts val="296"/>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2pPr>
      <a:lvl3pPr marL="504864" indent="-106287" algn="l" defTabSz="224974" rtl="0" eaLnBrk="1" latinLnBrk="0" hangingPunct="1">
        <a:spcBef>
          <a:spcPct val="20000"/>
        </a:spcBef>
        <a:spcAft>
          <a:spcPts val="296"/>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3pPr>
      <a:lvl4pPr marL="682009" indent="-106287" algn="l" defTabSz="224974" rtl="0" eaLnBrk="1" latinLnBrk="0" hangingPunct="1">
        <a:spcBef>
          <a:spcPct val="20000"/>
        </a:spcBef>
        <a:spcAft>
          <a:spcPts val="296"/>
        </a:spcAft>
        <a:buClr>
          <a:schemeClr val="tx2"/>
        </a:buClr>
        <a:buSzPct val="70000"/>
        <a:buFont typeface="Wingdings 2" charset="2"/>
        <a:buChar char=""/>
        <a:defRPr sz="120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4pPr>
      <a:lvl5pPr marL="823726" indent="-106287" algn="l" defTabSz="224974" rtl="0" eaLnBrk="1" latinLnBrk="0" hangingPunct="1">
        <a:spcBef>
          <a:spcPct val="20000"/>
        </a:spcBef>
        <a:spcAft>
          <a:spcPts val="296"/>
        </a:spcAft>
        <a:buClr>
          <a:schemeClr val="tx2"/>
        </a:buClr>
        <a:buSzPct val="70000"/>
        <a:buFont typeface="Wingdings 2" charset="2"/>
        <a:buChar char=""/>
        <a:defRPr sz="120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5pPr>
      <a:lvl6pPr marL="991326" indent="-112488" algn="l" defTabSz="224974" rtl="0" eaLnBrk="1" latinLnBrk="0" hangingPunct="1">
        <a:spcBef>
          <a:spcPct val="20000"/>
        </a:spcBef>
        <a:spcAft>
          <a:spcPts val="296"/>
        </a:spcAft>
        <a:buClr>
          <a:schemeClr val="tx2"/>
        </a:buClr>
        <a:buSzPct val="70000"/>
        <a:buFont typeface="Wingdings 2" charset="2"/>
        <a:buChar char=""/>
        <a:defRPr sz="689"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1181855" indent="-112488" algn="l" defTabSz="224974" rtl="0" eaLnBrk="1" latinLnBrk="0" hangingPunct="1">
        <a:spcBef>
          <a:spcPct val="20000"/>
        </a:spcBef>
        <a:spcAft>
          <a:spcPts val="296"/>
        </a:spcAft>
        <a:buClr>
          <a:schemeClr val="tx2"/>
        </a:buClr>
        <a:buSzPct val="70000"/>
        <a:buFont typeface="Wingdings 2" charset="2"/>
        <a:buChar char=""/>
        <a:defRPr sz="689"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1372383" indent="-112488" algn="l" defTabSz="224974" rtl="0" eaLnBrk="1" latinLnBrk="0" hangingPunct="1">
        <a:spcBef>
          <a:spcPct val="20000"/>
        </a:spcBef>
        <a:spcAft>
          <a:spcPts val="296"/>
        </a:spcAft>
        <a:buClr>
          <a:schemeClr val="tx2"/>
        </a:buClr>
        <a:buSzPct val="70000"/>
        <a:buFont typeface="Wingdings 2" charset="2"/>
        <a:buChar char=""/>
        <a:defRPr sz="689"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1528469" indent="-112488" algn="l" defTabSz="224974" rtl="0" eaLnBrk="1" latinLnBrk="0" hangingPunct="1">
        <a:spcBef>
          <a:spcPct val="20000"/>
        </a:spcBef>
        <a:spcAft>
          <a:spcPts val="296"/>
        </a:spcAft>
        <a:buClr>
          <a:schemeClr val="tx2"/>
        </a:buClr>
        <a:buSzPct val="70000"/>
        <a:buFont typeface="Wingdings 2" charset="2"/>
        <a:buChar char=""/>
        <a:defRPr sz="689"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224974" rtl="0" eaLnBrk="1" latinLnBrk="0" hangingPunct="1">
        <a:defRPr sz="887" kern="1200">
          <a:solidFill>
            <a:schemeClr val="tx1"/>
          </a:solidFill>
          <a:latin typeface="+mn-lt"/>
          <a:ea typeface="+mn-ea"/>
          <a:cs typeface="+mn-cs"/>
        </a:defRPr>
      </a:lvl1pPr>
      <a:lvl2pPr marL="224974" algn="l" defTabSz="224974" rtl="0" eaLnBrk="1" latinLnBrk="0" hangingPunct="1">
        <a:defRPr sz="887" kern="1200">
          <a:solidFill>
            <a:schemeClr val="tx1"/>
          </a:solidFill>
          <a:latin typeface="+mn-lt"/>
          <a:ea typeface="+mn-ea"/>
          <a:cs typeface="+mn-cs"/>
        </a:defRPr>
      </a:lvl2pPr>
      <a:lvl3pPr marL="449949" algn="l" defTabSz="224974" rtl="0" eaLnBrk="1" latinLnBrk="0" hangingPunct="1">
        <a:defRPr sz="887" kern="1200">
          <a:solidFill>
            <a:schemeClr val="tx1"/>
          </a:solidFill>
          <a:latin typeface="+mn-lt"/>
          <a:ea typeface="+mn-ea"/>
          <a:cs typeface="+mn-cs"/>
        </a:defRPr>
      </a:lvl3pPr>
      <a:lvl4pPr marL="674923" algn="l" defTabSz="224974" rtl="0" eaLnBrk="1" latinLnBrk="0" hangingPunct="1">
        <a:defRPr sz="887" kern="1200">
          <a:solidFill>
            <a:schemeClr val="tx1"/>
          </a:solidFill>
          <a:latin typeface="+mn-lt"/>
          <a:ea typeface="+mn-ea"/>
          <a:cs typeface="+mn-cs"/>
        </a:defRPr>
      </a:lvl4pPr>
      <a:lvl5pPr marL="899897" algn="l" defTabSz="224974" rtl="0" eaLnBrk="1" latinLnBrk="0" hangingPunct="1">
        <a:defRPr sz="887" kern="1200">
          <a:solidFill>
            <a:schemeClr val="tx1"/>
          </a:solidFill>
          <a:latin typeface="+mn-lt"/>
          <a:ea typeface="+mn-ea"/>
          <a:cs typeface="+mn-cs"/>
        </a:defRPr>
      </a:lvl5pPr>
      <a:lvl6pPr marL="1124873" algn="l" defTabSz="224974" rtl="0" eaLnBrk="1" latinLnBrk="0" hangingPunct="1">
        <a:defRPr sz="887" kern="1200">
          <a:solidFill>
            <a:schemeClr val="tx1"/>
          </a:solidFill>
          <a:latin typeface="+mn-lt"/>
          <a:ea typeface="+mn-ea"/>
          <a:cs typeface="+mn-cs"/>
        </a:defRPr>
      </a:lvl6pPr>
      <a:lvl7pPr marL="1349848" algn="l" defTabSz="224974" rtl="0" eaLnBrk="1" latinLnBrk="0" hangingPunct="1">
        <a:defRPr sz="887" kern="1200">
          <a:solidFill>
            <a:schemeClr val="tx1"/>
          </a:solidFill>
          <a:latin typeface="+mn-lt"/>
          <a:ea typeface="+mn-ea"/>
          <a:cs typeface="+mn-cs"/>
        </a:defRPr>
      </a:lvl7pPr>
      <a:lvl8pPr marL="1574821" algn="l" defTabSz="224974" rtl="0" eaLnBrk="1" latinLnBrk="0" hangingPunct="1">
        <a:defRPr sz="887" kern="1200">
          <a:solidFill>
            <a:schemeClr val="tx1"/>
          </a:solidFill>
          <a:latin typeface="+mn-lt"/>
          <a:ea typeface="+mn-ea"/>
          <a:cs typeface="+mn-cs"/>
        </a:defRPr>
      </a:lvl8pPr>
      <a:lvl9pPr marL="1799796" algn="l" defTabSz="224974" rtl="0" eaLnBrk="1" latinLnBrk="0" hangingPunct="1">
        <a:defRPr sz="88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www.forbes.com/sites/chuckcohn/2014/09/15/build-vs-buy-how-to-know-when-you-should-build-custom-software-over-canned-solutions/#51628b594849"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hbr.org/2015/01/what-we-know-now-about-the-internets-disruptive-power"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17.jpg"/><Relationship Id="rId4" Type="http://schemas.openxmlformats.org/officeDocument/2006/relationships/image" Target="../media/image16.jp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hbr.org/2015/02/where-the-digital-economy-is-moving-the-fastest"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hyperlink" Target="http://www.marketwatch.com/story/the-5-tech-trends-that-will-dominate-ces-and-2017-2016-12-29"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hyperlink" Target="http://www.usatoday.com/story/sports/2015/01/01/daily-fantasy-sports-gambling-fanduel-draftkings-nba-nfl-mlb-nhl/21165279/"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economist.com/news/finance-and-economics/21638142-consumers-reap-benefits-e-commerce-surprising-ways-hidden-long" TargetMode="External"/><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diagramLayout" Target="../diagrams/layout6.xml"/><Relationship Id="rId3" Type="http://schemas.openxmlformats.org/officeDocument/2006/relationships/diagramLayout" Target="../diagrams/layout4.xml"/><Relationship Id="rId7" Type="http://schemas.openxmlformats.org/officeDocument/2006/relationships/diagramData" Target="../diagrams/data5.xml"/><Relationship Id="rId12" Type="http://schemas.openxmlformats.org/officeDocument/2006/relationships/diagramData" Target="../diagrams/data6.xml"/><Relationship Id="rId2" Type="http://schemas.openxmlformats.org/officeDocument/2006/relationships/diagramData" Target="../diagrams/data4.xml"/><Relationship Id="rId16" Type="http://schemas.microsoft.com/office/2007/relationships/diagramDrawing" Target="../diagrams/drawing6.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5" Type="http://schemas.openxmlformats.org/officeDocument/2006/relationships/diagramColors" Target="../diagrams/colors6.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 Id="rId14" Type="http://schemas.openxmlformats.org/officeDocument/2006/relationships/diagramQuickStyle" Target="../diagrams/quickStyle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Systems_development_life_cycle"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2244" y="2705099"/>
            <a:ext cx="7866696" cy="1524001"/>
          </a:xfrm>
        </p:spPr>
        <p:txBody>
          <a:bodyPr>
            <a:normAutofit fontScale="90000"/>
          </a:bodyPr>
          <a:lstStyle/>
          <a:p>
            <a:r>
              <a:rPr lang="en-US" sz="7408" b="1" dirty="0">
                <a:solidFill>
                  <a:srgbClr val="FF0000"/>
                </a:solidFill>
                <a:effectLst>
                  <a:outerShdw blurRad="38100" dist="38100" dir="2700000" algn="tl">
                    <a:srgbClr val="000000">
                      <a:alpha val="43137"/>
                    </a:srgbClr>
                  </a:outerShdw>
                </a:effectLst>
              </a:rPr>
              <a:t>Information Systems in Organizations</a:t>
            </a:r>
            <a:r>
              <a:rPr lang="en-US" dirty="0">
                <a:solidFill>
                  <a:srgbClr val="000000"/>
                </a:solidFill>
                <a:effectLst>
                  <a:outerShdw blurRad="38100" dist="38100" dir="2700000" algn="tl">
                    <a:srgbClr val="000000">
                      <a:alpha val="43137"/>
                    </a:srgbClr>
                  </a:outerShdw>
                </a:effectLst>
              </a:rPr>
              <a:t/>
            </a:r>
            <a:br>
              <a:rPr lang="en-US" dirty="0">
                <a:solidFill>
                  <a:srgbClr val="000000"/>
                </a:solidFill>
                <a:effectLst>
                  <a:outerShdw blurRad="38100" dist="38100" dir="2700000" algn="tl">
                    <a:srgbClr val="000000">
                      <a:alpha val="43137"/>
                    </a:srgbClr>
                  </a:outerShdw>
                </a:effectLst>
              </a:rPr>
            </a:br>
            <a:r>
              <a:rPr lang="en-US" dirty="0">
                <a:solidFill>
                  <a:srgbClr val="000000"/>
                </a:solidFill>
                <a:effectLst>
                  <a:outerShdw blurRad="38100" dist="38100" dir="2700000" algn="tl">
                    <a:srgbClr val="000000">
                      <a:alpha val="43137"/>
                    </a:srgbClr>
                  </a:outerShdw>
                </a:effectLst>
              </a:rPr>
              <a:t/>
            </a:r>
            <a:br>
              <a:rPr lang="en-US" dirty="0">
                <a:solidFill>
                  <a:srgbClr val="000000"/>
                </a:solidFill>
                <a:effectLst>
                  <a:outerShdw blurRad="38100" dist="38100" dir="2700000" algn="tl">
                    <a:srgbClr val="000000">
                      <a:alpha val="43137"/>
                    </a:srgbClr>
                  </a:outerShdw>
                </a:effectLst>
              </a:rPr>
            </a:br>
            <a:r>
              <a:rPr lang="en-US" dirty="0">
                <a:solidFill>
                  <a:srgbClr val="000000"/>
                </a:solidFill>
                <a:effectLst>
                  <a:outerShdw blurRad="38100" dist="38100" dir="2700000" algn="tl">
                    <a:srgbClr val="000000">
                      <a:alpha val="43137"/>
                    </a:srgbClr>
                  </a:outerShdw>
                </a:effectLst>
              </a:rPr>
              <a:t>3.2 Systems Management</a:t>
            </a:r>
            <a:br>
              <a:rPr lang="en-US" dirty="0">
                <a:solidFill>
                  <a:srgbClr val="000000"/>
                </a:solidFill>
                <a:effectLst>
                  <a:outerShdw blurRad="38100" dist="38100" dir="2700000" algn="tl">
                    <a:srgbClr val="000000">
                      <a:alpha val="43137"/>
                    </a:srgbClr>
                  </a:outerShdw>
                </a:effectLst>
              </a:rPr>
            </a:br>
            <a:r>
              <a:rPr lang="en-US" dirty="0">
                <a:solidFill>
                  <a:srgbClr val="000000"/>
                </a:solidFill>
                <a:effectLst>
                  <a:outerShdw blurRad="38100" dist="38100" dir="2700000" algn="tl">
                    <a:srgbClr val="000000">
                      <a:alpha val="43137"/>
                    </a:srgbClr>
                  </a:outerShdw>
                </a:effectLst>
              </a:rPr>
              <a:t>3.3 Digital Business Innovation</a:t>
            </a:r>
          </a:p>
        </p:txBody>
      </p:sp>
    </p:spTree>
    <p:extLst>
      <p:ext uri="{BB962C8B-B14F-4D97-AF65-F5344CB8AC3E}">
        <p14:creationId xmlns:p14="http://schemas.microsoft.com/office/powerpoint/2010/main" val="2736581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1" name="TextBox 3"/>
          <p:cNvSpPr txBox="1">
            <a:spLocks noChangeArrowheads="1"/>
          </p:cNvSpPr>
          <p:nvPr/>
        </p:nvSpPr>
        <p:spPr bwMode="auto">
          <a:xfrm>
            <a:off x="6011418" y="-3280626"/>
            <a:ext cx="3640088" cy="13781397"/>
          </a:xfrm>
          <a:prstGeom prst="rect">
            <a:avLst/>
          </a:prstGeom>
          <a:noFill/>
          <a:ln w="9525">
            <a:noFill/>
            <a:miter lim="800000"/>
            <a:headEnd/>
            <a:tailEnd/>
          </a:ln>
        </p:spPr>
        <p:txBody>
          <a:bodyPr lIns="101594" tIns="50798" rIns="101594" bIns="50798">
            <a:prstTxWarp prst="textNoShape">
              <a:avLst/>
            </a:prstTxWarp>
            <a:spAutoFit/>
          </a:bodyPr>
          <a:lstStyle/>
          <a:p>
            <a:r>
              <a:rPr lang="en-US" sz="88888" dirty="0">
                <a:solidFill>
                  <a:srgbClr val="FF0000"/>
                </a:solidFill>
                <a:latin typeface="Helvetica" charset="0"/>
              </a:rPr>
              <a:t>?</a:t>
            </a:r>
          </a:p>
        </p:txBody>
      </p:sp>
      <p:sp>
        <p:nvSpPr>
          <p:cNvPr id="3" name="TextBox 2"/>
          <p:cNvSpPr txBox="1"/>
          <p:nvPr/>
        </p:nvSpPr>
        <p:spPr>
          <a:xfrm>
            <a:off x="762000" y="2434166"/>
            <a:ext cx="7789333" cy="2144048"/>
          </a:xfrm>
          <a:prstGeom prst="rect">
            <a:avLst/>
          </a:prstGeom>
          <a:noFill/>
        </p:spPr>
        <p:txBody>
          <a:bodyPr wrap="square" rtlCol="0">
            <a:spAutoFit/>
          </a:bodyPr>
          <a:lstStyle/>
          <a:p>
            <a:r>
              <a:rPr lang="en-US" sz="4444" dirty="0"/>
              <a:t>What is the Systems Development Life Cycle (SDLC)?</a:t>
            </a:r>
          </a:p>
        </p:txBody>
      </p:sp>
      <p:sp>
        <p:nvSpPr>
          <p:cNvPr id="4" name="TextBox 3"/>
          <p:cNvSpPr txBox="1"/>
          <p:nvPr/>
        </p:nvSpPr>
        <p:spPr>
          <a:xfrm>
            <a:off x="592667" y="317500"/>
            <a:ext cx="1184170" cy="400110"/>
          </a:xfrm>
          <a:prstGeom prst="rect">
            <a:avLst/>
          </a:prstGeom>
          <a:noFill/>
        </p:spPr>
        <p:txBody>
          <a:bodyPr wrap="none" rtlCol="0">
            <a:spAutoFit/>
          </a:bodyPr>
          <a:lstStyle/>
          <a:p>
            <a:r>
              <a:rPr lang="en-US" sz="2000" dirty="0"/>
              <a:t>Waterfall</a:t>
            </a:r>
          </a:p>
        </p:txBody>
      </p:sp>
      <p:sp>
        <p:nvSpPr>
          <p:cNvPr id="5" name="TextBox 4"/>
          <p:cNvSpPr txBox="1"/>
          <p:nvPr/>
        </p:nvSpPr>
        <p:spPr>
          <a:xfrm>
            <a:off x="5842000" y="5228167"/>
            <a:ext cx="764953" cy="400110"/>
          </a:xfrm>
          <a:prstGeom prst="rect">
            <a:avLst/>
          </a:prstGeom>
          <a:noFill/>
        </p:spPr>
        <p:txBody>
          <a:bodyPr wrap="none" rtlCol="0">
            <a:spAutoFit/>
          </a:bodyPr>
          <a:lstStyle/>
          <a:p>
            <a:r>
              <a:rPr lang="en-US" sz="2000" dirty="0"/>
              <a:t>Agile</a:t>
            </a:r>
          </a:p>
        </p:txBody>
      </p:sp>
      <p:sp>
        <p:nvSpPr>
          <p:cNvPr id="6" name="TextBox 5"/>
          <p:cNvSpPr txBox="1"/>
          <p:nvPr/>
        </p:nvSpPr>
        <p:spPr>
          <a:xfrm>
            <a:off x="4064001" y="1756833"/>
            <a:ext cx="1684115" cy="400110"/>
          </a:xfrm>
          <a:prstGeom prst="rect">
            <a:avLst/>
          </a:prstGeom>
          <a:noFill/>
        </p:spPr>
        <p:txBody>
          <a:bodyPr wrap="none" rtlCol="0">
            <a:spAutoFit/>
          </a:bodyPr>
          <a:lstStyle/>
          <a:p>
            <a:r>
              <a:rPr lang="en-US" sz="2000" dirty="0"/>
              <a:t>Requirements</a:t>
            </a:r>
          </a:p>
        </p:txBody>
      </p:sp>
      <p:sp>
        <p:nvSpPr>
          <p:cNvPr id="7" name="TextBox 6"/>
          <p:cNvSpPr txBox="1"/>
          <p:nvPr/>
        </p:nvSpPr>
        <p:spPr>
          <a:xfrm>
            <a:off x="1270001" y="4381500"/>
            <a:ext cx="1113831" cy="400110"/>
          </a:xfrm>
          <a:prstGeom prst="rect">
            <a:avLst/>
          </a:prstGeom>
          <a:noFill/>
        </p:spPr>
        <p:txBody>
          <a:bodyPr wrap="none" rtlCol="0">
            <a:spAutoFit/>
          </a:bodyPr>
          <a:lstStyle/>
          <a:p>
            <a:r>
              <a:rPr lang="en-US" sz="2000" dirty="0"/>
              <a:t>Analysis</a:t>
            </a:r>
          </a:p>
        </p:txBody>
      </p:sp>
      <p:sp>
        <p:nvSpPr>
          <p:cNvPr id="8" name="TextBox 7"/>
          <p:cNvSpPr txBox="1"/>
          <p:nvPr/>
        </p:nvSpPr>
        <p:spPr>
          <a:xfrm>
            <a:off x="1608667" y="1248833"/>
            <a:ext cx="947695" cy="400110"/>
          </a:xfrm>
          <a:prstGeom prst="rect">
            <a:avLst/>
          </a:prstGeom>
          <a:noFill/>
        </p:spPr>
        <p:txBody>
          <a:bodyPr wrap="none" rtlCol="0">
            <a:spAutoFit/>
          </a:bodyPr>
          <a:lstStyle/>
          <a:p>
            <a:r>
              <a:rPr lang="en-US" sz="2000" dirty="0"/>
              <a:t>Design</a:t>
            </a:r>
          </a:p>
        </p:txBody>
      </p:sp>
      <p:sp>
        <p:nvSpPr>
          <p:cNvPr id="9" name="TextBox 8"/>
          <p:cNvSpPr txBox="1"/>
          <p:nvPr/>
        </p:nvSpPr>
        <p:spPr>
          <a:xfrm>
            <a:off x="423334" y="5219700"/>
            <a:ext cx="986167" cy="400110"/>
          </a:xfrm>
          <a:prstGeom prst="rect">
            <a:avLst/>
          </a:prstGeom>
          <a:noFill/>
        </p:spPr>
        <p:txBody>
          <a:bodyPr wrap="none" rtlCol="0">
            <a:spAutoFit/>
          </a:bodyPr>
          <a:lstStyle/>
          <a:p>
            <a:r>
              <a:rPr lang="en-US" sz="2000" dirty="0"/>
              <a:t>Coding</a:t>
            </a:r>
          </a:p>
        </p:txBody>
      </p:sp>
      <p:sp>
        <p:nvSpPr>
          <p:cNvPr id="10" name="TextBox 9"/>
          <p:cNvSpPr txBox="1"/>
          <p:nvPr/>
        </p:nvSpPr>
        <p:spPr>
          <a:xfrm>
            <a:off x="4318000" y="63500"/>
            <a:ext cx="960776" cy="400110"/>
          </a:xfrm>
          <a:prstGeom prst="rect">
            <a:avLst/>
          </a:prstGeom>
          <a:noFill/>
        </p:spPr>
        <p:txBody>
          <a:bodyPr wrap="none" rtlCol="0">
            <a:spAutoFit/>
          </a:bodyPr>
          <a:lstStyle/>
          <a:p>
            <a:r>
              <a:rPr lang="en-US" sz="2000" dirty="0"/>
              <a:t>Testing</a:t>
            </a:r>
          </a:p>
        </p:txBody>
      </p:sp>
      <p:sp>
        <p:nvSpPr>
          <p:cNvPr id="11" name="TextBox 10"/>
          <p:cNvSpPr txBox="1"/>
          <p:nvPr/>
        </p:nvSpPr>
        <p:spPr>
          <a:xfrm>
            <a:off x="4064000" y="4586684"/>
            <a:ext cx="1111523" cy="400110"/>
          </a:xfrm>
          <a:prstGeom prst="rect">
            <a:avLst/>
          </a:prstGeom>
          <a:noFill/>
        </p:spPr>
        <p:txBody>
          <a:bodyPr wrap="none" rtlCol="0">
            <a:spAutoFit/>
          </a:bodyPr>
          <a:lstStyle/>
          <a:p>
            <a:r>
              <a:rPr lang="en-US" sz="2000" dirty="0"/>
              <a:t>Training</a:t>
            </a:r>
          </a:p>
        </p:txBody>
      </p:sp>
      <p:sp>
        <p:nvSpPr>
          <p:cNvPr id="12" name="TextBox 11"/>
          <p:cNvSpPr txBox="1"/>
          <p:nvPr/>
        </p:nvSpPr>
        <p:spPr>
          <a:xfrm>
            <a:off x="254000" y="1841500"/>
            <a:ext cx="1075872" cy="400110"/>
          </a:xfrm>
          <a:prstGeom prst="rect">
            <a:avLst/>
          </a:prstGeom>
          <a:noFill/>
        </p:spPr>
        <p:txBody>
          <a:bodyPr wrap="none" rtlCol="0">
            <a:spAutoFit/>
          </a:bodyPr>
          <a:lstStyle/>
          <a:p>
            <a:r>
              <a:rPr lang="en-US" sz="2000" dirty="0"/>
              <a:t>Go Live</a:t>
            </a:r>
          </a:p>
        </p:txBody>
      </p:sp>
      <p:sp>
        <p:nvSpPr>
          <p:cNvPr id="13" name="TextBox 12"/>
          <p:cNvSpPr txBox="1"/>
          <p:nvPr/>
        </p:nvSpPr>
        <p:spPr>
          <a:xfrm>
            <a:off x="4064001" y="910167"/>
            <a:ext cx="1604927" cy="400110"/>
          </a:xfrm>
          <a:prstGeom prst="rect">
            <a:avLst/>
          </a:prstGeom>
          <a:noFill/>
        </p:spPr>
        <p:txBody>
          <a:bodyPr wrap="none" rtlCol="0">
            <a:spAutoFit/>
          </a:bodyPr>
          <a:lstStyle/>
          <a:p>
            <a:r>
              <a:rPr lang="en-US" sz="2000" dirty="0"/>
              <a:t>Maintenance</a:t>
            </a:r>
          </a:p>
        </p:txBody>
      </p:sp>
      <p:sp>
        <p:nvSpPr>
          <p:cNvPr id="2" name="TextBox 1"/>
          <p:cNvSpPr txBox="1"/>
          <p:nvPr/>
        </p:nvSpPr>
        <p:spPr>
          <a:xfrm>
            <a:off x="6011418" y="4212167"/>
            <a:ext cx="2285916" cy="400110"/>
          </a:xfrm>
          <a:prstGeom prst="rect">
            <a:avLst/>
          </a:prstGeom>
          <a:noFill/>
        </p:spPr>
        <p:txBody>
          <a:bodyPr wrap="square" rtlCol="0">
            <a:spAutoFit/>
          </a:bodyPr>
          <a:lstStyle/>
          <a:p>
            <a:r>
              <a:rPr lang="en-US" sz="2000" dirty="0"/>
              <a:t>Buy vs. Build</a:t>
            </a:r>
          </a:p>
        </p:txBody>
      </p:sp>
    </p:spTree>
    <p:extLst>
      <p:ext uri="{BB962C8B-B14F-4D97-AF65-F5344CB8AC3E}">
        <p14:creationId xmlns:p14="http://schemas.microsoft.com/office/powerpoint/2010/main" val="55827911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3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3500"/>
                            </p:stCondLst>
                            <p:childTnLst>
                              <p:par>
                                <p:cTn id="10" presetID="2" presetClass="entr" presetSubtype="4" fill="hold" grpId="0" nodeType="afterEffect">
                                  <p:stCondLst>
                                    <p:cond delay="300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7000"/>
                            </p:stCondLst>
                            <p:childTnLst>
                              <p:par>
                                <p:cTn id="15" presetID="2" presetClass="entr" presetSubtype="4" fill="hold" grpId="0" nodeType="afterEffect">
                                  <p:stCondLst>
                                    <p:cond delay="300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0500"/>
                            </p:stCondLst>
                            <p:childTnLst>
                              <p:par>
                                <p:cTn id="20" presetID="2" presetClass="entr" presetSubtype="4" fill="hold" grpId="0" nodeType="afterEffect">
                                  <p:stCondLst>
                                    <p:cond delay="300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par>
                          <p:cTn id="24" fill="hold">
                            <p:stCondLst>
                              <p:cond delay="14000"/>
                            </p:stCondLst>
                            <p:childTnLst>
                              <p:par>
                                <p:cTn id="25" presetID="2" presetClass="entr" presetSubtype="4" fill="hold" grpId="0" nodeType="afterEffect">
                                  <p:stCondLst>
                                    <p:cond delay="300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par>
                          <p:cTn id="29" fill="hold">
                            <p:stCondLst>
                              <p:cond delay="17500"/>
                            </p:stCondLst>
                            <p:childTnLst>
                              <p:par>
                                <p:cTn id="30" presetID="2" presetClass="entr" presetSubtype="4" fill="hold" grpId="0" nodeType="afterEffect">
                                  <p:stCondLst>
                                    <p:cond delay="300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childTnLst>
                          </p:cTn>
                        </p:par>
                        <p:par>
                          <p:cTn id="34" fill="hold">
                            <p:stCondLst>
                              <p:cond delay="21000"/>
                            </p:stCondLst>
                            <p:childTnLst>
                              <p:par>
                                <p:cTn id="35" presetID="2" presetClass="entr" presetSubtype="4" fill="hold" grpId="0" nodeType="afterEffect">
                                  <p:stCondLst>
                                    <p:cond delay="300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par>
                          <p:cTn id="39" fill="hold">
                            <p:stCondLst>
                              <p:cond delay="24500"/>
                            </p:stCondLst>
                            <p:childTnLst>
                              <p:par>
                                <p:cTn id="40" presetID="2" presetClass="entr" presetSubtype="4" fill="hold" grpId="0" nodeType="afterEffect">
                                  <p:stCondLst>
                                    <p:cond delay="300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fill="hold"/>
                                        <p:tgtEl>
                                          <p:spTgt spid="11"/>
                                        </p:tgtEl>
                                        <p:attrNameLst>
                                          <p:attrName>ppt_x</p:attrName>
                                        </p:attrNameLst>
                                      </p:cBhvr>
                                      <p:tavLst>
                                        <p:tav tm="0">
                                          <p:val>
                                            <p:strVal val="#ppt_x"/>
                                          </p:val>
                                        </p:tav>
                                        <p:tav tm="100000">
                                          <p:val>
                                            <p:strVal val="#ppt_x"/>
                                          </p:val>
                                        </p:tav>
                                      </p:tavLst>
                                    </p:anim>
                                    <p:anim calcmode="lin" valueType="num">
                                      <p:cBhvr additive="base">
                                        <p:cTn id="43" dur="500" fill="hold"/>
                                        <p:tgtEl>
                                          <p:spTgt spid="11"/>
                                        </p:tgtEl>
                                        <p:attrNameLst>
                                          <p:attrName>ppt_y</p:attrName>
                                        </p:attrNameLst>
                                      </p:cBhvr>
                                      <p:tavLst>
                                        <p:tav tm="0">
                                          <p:val>
                                            <p:strVal val="1+#ppt_h/2"/>
                                          </p:val>
                                        </p:tav>
                                        <p:tav tm="100000">
                                          <p:val>
                                            <p:strVal val="#ppt_y"/>
                                          </p:val>
                                        </p:tav>
                                      </p:tavLst>
                                    </p:anim>
                                  </p:childTnLst>
                                </p:cTn>
                              </p:par>
                            </p:childTnLst>
                          </p:cTn>
                        </p:par>
                        <p:par>
                          <p:cTn id="44" fill="hold">
                            <p:stCondLst>
                              <p:cond delay="28000"/>
                            </p:stCondLst>
                            <p:childTnLst>
                              <p:par>
                                <p:cTn id="45" presetID="2" presetClass="entr" presetSubtype="4" fill="hold" grpId="0" nodeType="afterEffect">
                                  <p:stCondLst>
                                    <p:cond delay="300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31500"/>
                            </p:stCondLst>
                            <p:childTnLst>
                              <p:par>
                                <p:cTn id="50" presetID="2" presetClass="entr" presetSubtype="4" fill="hold" grpId="0" nodeType="afterEffect">
                                  <p:stCondLst>
                                    <p:cond delay="3000"/>
                                  </p:stCondLst>
                                  <p:childTnLst>
                                    <p:set>
                                      <p:cBhvr>
                                        <p:cTn id="51" dur="1" fill="hold">
                                          <p:stCondLst>
                                            <p:cond delay="0"/>
                                          </p:stCondLst>
                                        </p:cTn>
                                        <p:tgtEl>
                                          <p:spTgt spid="13"/>
                                        </p:tgtEl>
                                        <p:attrNameLst>
                                          <p:attrName>style.visibility</p:attrName>
                                        </p:attrNameLst>
                                      </p:cBhvr>
                                      <p:to>
                                        <p:strVal val="visible"/>
                                      </p:to>
                                    </p:set>
                                    <p:anim calcmode="lin" valueType="num">
                                      <p:cBhvr additive="base">
                                        <p:cTn id="52" dur="500" fill="hold"/>
                                        <p:tgtEl>
                                          <p:spTgt spid="13"/>
                                        </p:tgtEl>
                                        <p:attrNameLst>
                                          <p:attrName>ppt_x</p:attrName>
                                        </p:attrNameLst>
                                      </p:cBhvr>
                                      <p:tavLst>
                                        <p:tav tm="0">
                                          <p:val>
                                            <p:strVal val="#ppt_x"/>
                                          </p:val>
                                        </p:tav>
                                        <p:tav tm="100000">
                                          <p:val>
                                            <p:strVal val="#ppt_x"/>
                                          </p:val>
                                        </p:tav>
                                      </p:tavLst>
                                    </p:anim>
                                    <p:anim calcmode="lin" valueType="num">
                                      <p:cBhvr additive="base">
                                        <p:cTn id="53" dur="500" fill="hold"/>
                                        <p:tgtEl>
                                          <p:spTgt spid="13"/>
                                        </p:tgtEl>
                                        <p:attrNameLst>
                                          <p:attrName>ppt_y</p:attrName>
                                        </p:attrNameLst>
                                      </p:cBhvr>
                                      <p:tavLst>
                                        <p:tav tm="0">
                                          <p:val>
                                            <p:strVal val="1+#ppt_h/2"/>
                                          </p:val>
                                        </p:tav>
                                        <p:tav tm="100000">
                                          <p:val>
                                            <p:strVal val="#ppt_y"/>
                                          </p:val>
                                        </p:tav>
                                      </p:tavLst>
                                    </p:anim>
                                  </p:childTnLst>
                                </p:cTn>
                              </p:par>
                            </p:childTnLst>
                          </p:cTn>
                        </p:par>
                        <p:par>
                          <p:cTn id="54" fill="hold">
                            <p:stCondLst>
                              <p:cond delay="35000"/>
                            </p:stCondLst>
                            <p:childTnLst>
                              <p:par>
                                <p:cTn id="55" presetID="2" presetClass="entr" presetSubtype="4" fill="hold" grpId="0" nodeType="afterEffect">
                                  <p:stCondLst>
                                    <p:cond delay="3000"/>
                                  </p:stCondLst>
                                  <p:childTnLst>
                                    <p:set>
                                      <p:cBhvr>
                                        <p:cTn id="56" dur="1" fill="hold">
                                          <p:stCondLst>
                                            <p:cond delay="0"/>
                                          </p:stCondLst>
                                        </p:cTn>
                                        <p:tgtEl>
                                          <p:spTgt spid="2"/>
                                        </p:tgtEl>
                                        <p:attrNameLst>
                                          <p:attrName>style.visibility</p:attrName>
                                        </p:attrNameLst>
                                      </p:cBhvr>
                                      <p:to>
                                        <p:strVal val="visible"/>
                                      </p:to>
                                    </p:set>
                                    <p:anim calcmode="lin" valueType="num">
                                      <p:cBhvr additive="base">
                                        <p:cTn id="57" dur="500" fill="hold"/>
                                        <p:tgtEl>
                                          <p:spTgt spid="2"/>
                                        </p:tgtEl>
                                        <p:attrNameLst>
                                          <p:attrName>ppt_x</p:attrName>
                                        </p:attrNameLst>
                                      </p:cBhvr>
                                      <p:tavLst>
                                        <p:tav tm="0">
                                          <p:val>
                                            <p:strVal val="#ppt_x"/>
                                          </p:val>
                                        </p:tav>
                                        <p:tav tm="100000">
                                          <p:val>
                                            <p:strVal val="#ppt_x"/>
                                          </p:val>
                                        </p:tav>
                                      </p:tavLst>
                                    </p:anim>
                                    <p:anim calcmode="lin" valueType="num">
                                      <p:cBhvr additive="base">
                                        <p:cTn id="5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0" y="5670563"/>
            <a:ext cx="10160000" cy="400110"/>
          </a:xfrm>
          <a:prstGeom prst="rect">
            <a:avLst/>
          </a:prstGeom>
          <a:solidFill>
            <a:schemeClr val="bg1"/>
          </a:solidFill>
        </p:spPr>
        <p:txBody>
          <a:bodyPr wrap="square" rtlCol="0">
            <a:spAutoFit/>
          </a:bodyPr>
          <a:lstStyle/>
          <a:p>
            <a:endParaRPr lang="en-US" sz="20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7230"/>
            <a:ext cx="10160000" cy="5119688"/>
          </a:xfrm>
          <a:prstGeom prst="rect">
            <a:avLst/>
          </a:prstGeom>
        </p:spPr>
      </p:pic>
      <p:sp>
        <p:nvSpPr>
          <p:cNvPr id="3" name="TextBox 2"/>
          <p:cNvSpPr txBox="1"/>
          <p:nvPr/>
        </p:nvSpPr>
        <p:spPr>
          <a:xfrm>
            <a:off x="2201334" y="777052"/>
            <a:ext cx="3882666" cy="365934"/>
          </a:xfrm>
          <a:prstGeom prst="rect">
            <a:avLst/>
          </a:prstGeom>
          <a:noFill/>
        </p:spPr>
        <p:txBody>
          <a:bodyPr wrap="none" rtlCol="0">
            <a:spAutoFit/>
          </a:bodyPr>
          <a:lstStyle/>
          <a:p>
            <a:r>
              <a:rPr lang="en-US" sz="1778" dirty="0">
                <a:solidFill>
                  <a:srgbClr val="FF0000"/>
                </a:solidFill>
              </a:rPr>
              <a:t>Requirements Gathering and the BRD</a:t>
            </a:r>
          </a:p>
        </p:txBody>
      </p:sp>
      <p:sp>
        <p:nvSpPr>
          <p:cNvPr id="4" name="TextBox 3"/>
          <p:cNvSpPr txBox="1"/>
          <p:nvPr/>
        </p:nvSpPr>
        <p:spPr>
          <a:xfrm>
            <a:off x="3604879" y="1661585"/>
            <a:ext cx="6858000" cy="365934"/>
          </a:xfrm>
          <a:prstGeom prst="rect">
            <a:avLst/>
          </a:prstGeom>
          <a:noFill/>
        </p:spPr>
        <p:txBody>
          <a:bodyPr wrap="square" rtlCol="0">
            <a:spAutoFit/>
          </a:bodyPr>
          <a:lstStyle/>
          <a:p>
            <a:r>
              <a:rPr lang="en-US" sz="1778" dirty="0">
                <a:solidFill>
                  <a:srgbClr val="FF0000"/>
                </a:solidFill>
              </a:rPr>
              <a:t>Concept Map &amp; Architecture Diagram; Build vs. Buy Decision</a:t>
            </a:r>
          </a:p>
        </p:txBody>
      </p:sp>
      <p:sp>
        <p:nvSpPr>
          <p:cNvPr id="5" name="TextBox 4"/>
          <p:cNvSpPr txBox="1"/>
          <p:nvPr/>
        </p:nvSpPr>
        <p:spPr>
          <a:xfrm>
            <a:off x="8173422" y="4838700"/>
            <a:ext cx="2286000" cy="365934"/>
          </a:xfrm>
          <a:prstGeom prst="rect">
            <a:avLst/>
          </a:prstGeom>
          <a:noFill/>
        </p:spPr>
        <p:txBody>
          <a:bodyPr wrap="square" rtlCol="0">
            <a:spAutoFit/>
          </a:bodyPr>
          <a:lstStyle/>
          <a:p>
            <a:r>
              <a:rPr lang="en-US" sz="1778" dirty="0">
                <a:solidFill>
                  <a:srgbClr val="FF0000"/>
                </a:solidFill>
              </a:rPr>
              <a:t>Go Live</a:t>
            </a:r>
          </a:p>
        </p:txBody>
      </p:sp>
      <p:sp>
        <p:nvSpPr>
          <p:cNvPr id="6" name="TextBox 5"/>
          <p:cNvSpPr txBox="1"/>
          <p:nvPr/>
        </p:nvSpPr>
        <p:spPr>
          <a:xfrm>
            <a:off x="6180667" y="3366888"/>
            <a:ext cx="5503333" cy="365934"/>
          </a:xfrm>
          <a:prstGeom prst="rect">
            <a:avLst/>
          </a:prstGeom>
          <a:noFill/>
        </p:spPr>
        <p:txBody>
          <a:bodyPr wrap="square" rtlCol="0">
            <a:spAutoFit/>
          </a:bodyPr>
          <a:lstStyle/>
          <a:p>
            <a:r>
              <a:rPr lang="en-US" sz="1778" dirty="0">
                <a:solidFill>
                  <a:srgbClr val="FF0000"/>
                </a:solidFill>
              </a:rPr>
              <a:t>Engineering &amp; Implementation</a:t>
            </a:r>
          </a:p>
        </p:txBody>
      </p:sp>
      <p:sp>
        <p:nvSpPr>
          <p:cNvPr id="7" name="TextBox 6"/>
          <p:cNvSpPr txBox="1"/>
          <p:nvPr/>
        </p:nvSpPr>
        <p:spPr>
          <a:xfrm>
            <a:off x="8169103" y="5151230"/>
            <a:ext cx="2207879" cy="639534"/>
          </a:xfrm>
          <a:prstGeom prst="rect">
            <a:avLst/>
          </a:prstGeom>
          <a:noFill/>
        </p:spPr>
        <p:txBody>
          <a:bodyPr wrap="square" rtlCol="0">
            <a:spAutoFit/>
          </a:bodyPr>
          <a:lstStyle/>
          <a:p>
            <a:r>
              <a:rPr lang="en-US" sz="1778" dirty="0">
                <a:solidFill>
                  <a:srgbClr val="FF0000"/>
                </a:solidFill>
              </a:rPr>
              <a:t>Maintenance, Upgrade &amp; Support</a:t>
            </a:r>
          </a:p>
        </p:txBody>
      </p:sp>
      <p:sp>
        <p:nvSpPr>
          <p:cNvPr id="9" name="TextBox 8"/>
          <p:cNvSpPr txBox="1"/>
          <p:nvPr/>
        </p:nvSpPr>
        <p:spPr>
          <a:xfrm>
            <a:off x="7239000" y="4192636"/>
            <a:ext cx="2921000" cy="639534"/>
          </a:xfrm>
          <a:prstGeom prst="rect">
            <a:avLst/>
          </a:prstGeom>
          <a:noFill/>
        </p:spPr>
        <p:txBody>
          <a:bodyPr wrap="square" rtlCol="0">
            <a:spAutoFit/>
          </a:bodyPr>
          <a:lstStyle/>
          <a:p>
            <a:r>
              <a:rPr lang="en-US" sz="1778" dirty="0">
                <a:solidFill>
                  <a:srgbClr val="FF0000"/>
                </a:solidFill>
              </a:rPr>
              <a:t>Acceptance Testing, Training</a:t>
            </a:r>
          </a:p>
        </p:txBody>
      </p:sp>
      <p:sp>
        <p:nvSpPr>
          <p:cNvPr id="10" name="TextBox 9"/>
          <p:cNvSpPr txBox="1"/>
          <p:nvPr/>
        </p:nvSpPr>
        <p:spPr>
          <a:xfrm>
            <a:off x="4826000" y="2485664"/>
            <a:ext cx="6350000" cy="365934"/>
          </a:xfrm>
          <a:prstGeom prst="rect">
            <a:avLst/>
          </a:prstGeom>
          <a:noFill/>
        </p:spPr>
        <p:txBody>
          <a:bodyPr wrap="square" rtlCol="0">
            <a:spAutoFit/>
          </a:bodyPr>
          <a:lstStyle/>
          <a:p>
            <a:r>
              <a:rPr lang="en-US" sz="1778" dirty="0">
                <a:solidFill>
                  <a:srgbClr val="FF0000"/>
                </a:solidFill>
              </a:rPr>
              <a:t>Modeling: Swim Lanes &amp; Entity Relationship Diagrams</a:t>
            </a:r>
          </a:p>
        </p:txBody>
      </p:sp>
      <p:sp>
        <p:nvSpPr>
          <p:cNvPr id="11" name="TextBox 10"/>
          <p:cNvSpPr txBox="1"/>
          <p:nvPr/>
        </p:nvSpPr>
        <p:spPr>
          <a:xfrm>
            <a:off x="1879600" y="446"/>
            <a:ext cx="9736667" cy="571054"/>
          </a:xfrm>
          <a:prstGeom prst="rect">
            <a:avLst/>
          </a:prstGeom>
          <a:noFill/>
        </p:spPr>
        <p:txBody>
          <a:bodyPr wrap="square" rtlCol="0">
            <a:spAutoFit/>
          </a:bodyPr>
          <a:lstStyle/>
          <a:p>
            <a:r>
              <a:rPr lang="en-US" sz="3111" dirty="0"/>
              <a:t>SDLC Phases: Waterfall Methodology</a:t>
            </a:r>
          </a:p>
        </p:txBody>
      </p:sp>
    </p:spTree>
    <p:extLst>
      <p:ext uri="{BB962C8B-B14F-4D97-AF65-F5344CB8AC3E}">
        <p14:creationId xmlns:p14="http://schemas.microsoft.com/office/powerpoint/2010/main" val="2637623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3000" y="-1409700"/>
            <a:ext cx="6248400" cy="8086164"/>
          </a:xfrm>
          <a:prstGeom prst="rect">
            <a:avLst/>
          </a:prstGeom>
        </p:spPr>
      </p:pic>
    </p:spTree>
    <p:extLst>
      <p:ext uri="{BB962C8B-B14F-4D97-AF65-F5344CB8AC3E}">
        <p14:creationId xmlns:p14="http://schemas.microsoft.com/office/powerpoint/2010/main" val="1109451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0401" y="-114300"/>
            <a:ext cx="8789831" cy="5065957"/>
          </a:xfrm>
        </p:spPr>
        <p:txBody>
          <a:bodyPr>
            <a:normAutofit/>
          </a:bodyPr>
          <a:lstStyle/>
          <a:p>
            <a:r>
              <a:rPr lang="en-US" sz="3600" dirty="0">
                <a:solidFill>
                  <a:srgbClr val="FF0000"/>
                </a:solidFill>
                <a:effectLst>
                  <a:outerShdw blurRad="38100" dist="38100" dir="2700000" algn="tl">
                    <a:srgbClr val="000000">
                      <a:alpha val="43137"/>
                    </a:srgbClr>
                  </a:outerShdw>
                </a:effectLst>
                <a:hlinkClick r:id="rId3"/>
              </a:rPr>
              <a:t>Build vs. Buy: Hot to Know When You Should Build Custom Software Over Canned Solutions</a:t>
            </a:r>
            <a:endParaRPr lang="en-US" sz="3600" dirty="0">
              <a:solidFill>
                <a:srgbClr val="FF0000"/>
              </a:solidFill>
              <a:effectLst>
                <a:outerShdw blurRad="38100" dist="38100" dir="2700000" algn="tl">
                  <a:srgbClr val="000000">
                    <a:alpha val="43137"/>
                  </a:srgbClr>
                </a:outerShdw>
              </a:effectLst>
            </a:endParaRPr>
          </a:p>
          <a:p>
            <a:pPr algn="l"/>
            <a:r>
              <a:rPr lang="en-US" sz="2400" dirty="0">
                <a:solidFill>
                  <a:schemeClr val="bg1"/>
                </a:solidFill>
              </a:rPr>
              <a:t>Discuss:</a:t>
            </a:r>
          </a:p>
          <a:p>
            <a:pPr lvl="1" algn="l"/>
            <a:r>
              <a:rPr lang="en-US" sz="2400" dirty="0">
                <a:solidFill>
                  <a:schemeClr val="bg1"/>
                </a:solidFill>
              </a:rPr>
              <a:t>1. What was this article about?</a:t>
            </a:r>
          </a:p>
          <a:p>
            <a:pPr lvl="1" algn="l"/>
            <a:r>
              <a:rPr lang="en-US" sz="2250" dirty="0">
                <a:solidFill>
                  <a:schemeClr val="bg1"/>
                </a:solidFill>
              </a:rPr>
              <a:t>		</a:t>
            </a:r>
          </a:p>
          <a:p>
            <a:pPr lvl="1" algn="l"/>
            <a:endParaRPr lang="en-US" sz="2250" dirty="0">
              <a:solidFill>
                <a:schemeClr val="bg1"/>
              </a:solidFill>
            </a:endParaRPr>
          </a:p>
          <a:p>
            <a:pPr lvl="1" algn="l"/>
            <a:r>
              <a:rPr lang="en-US" sz="2400" dirty="0">
                <a:solidFill>
                  <a:schemeClr val="bg1"/>
                </a:solidFill>
              </a:rPr>
              <a:t>2. Why should you care?</a:t>
            </a:r>
          </a:p>
          <a:p>
            <a:pPr lvl="1" algn="l"/>
            <a:r>
              <a:rPr lang="en-US" sz="2250" dirty="0">
                <a:solidFill>
                  <a:schemeClr val="bg1"/>
                </a:solidFill>
              </a:rPr>
              <a:t>		</a:t>
            </a:r>
          </a:p>
          <a:p>
            <a:pPr algn="l"/>
            <a:endParaRPr lang="en-US" sz="2400" dirty="0">
              <a:solidFill>
                <a:schemeClr val="bg1"/>
              </a:solidFill>
            </a:endParaRPr>
          </a:p>
        </p:txBody>
      </p:sp>
      <p:sp>
        <p:nvSpPr>
          <p:cNvPr id="2" name="Rectangle 1"/>
          <p:cNvSpPr/>
          <p:nvPr/>
        </p:nvSpPr>
        <p:spPr>
          <a:xfrm>
            <a:off x="1346201" y="2453670"/>
            <a:ext cx="8610599" cy="1477328"/>
          </a:xfrm>
          <a:prstGeom prst="rect">
            <a:avLst/>
          </a:prstGeom>
        </p:spPr>
        <p:txBody>
          <a:bodyPr wrap="square">
            <a:spAutoFit/>
          </a:bodyPr>
          <a:lstStyle/>
          <a:p>
            <a:r>
              <a:rPr lang="en-US" sz="2250" dirty="0">
                <a:solidFill>
                  <a:schemeClr val="bg1"/>
                </a:solidFill>
                <a:effectLst>
                  <a:outerShdw blurRad="38100" dist="38100" dir="2700000" algn="tl">
                    <a:srgbClr val="000000">
                      <a:alpha val="43137"/>
                    </a:srgbClr>
                  </a:outerShdw>
                </a:effectLst>
              </a:rPr>
              <a:t>Sometimes it </a:t>
            </a:r>
            <a:r>
              <a:rPr lang="en-US" sz="2250" b="1" dirty="0">
                <a:solidFill>
                  <a:schemeClr val="bg1"/>
                </a:solidFill>
                <a:effectLst>
                  <a:outerShdw blurRad="38100" dist="38100" dir="2700000" algn="tl">
                    <a:srgbClr val="000000">
                      <a:alpha val="43137"/>
                    </a:srgbClr>
                  </a:outerShdw>
                </a:effectLst>
              </a:rPr>
              <a:t>is better to buy a system than build it </a:t>
            </a:r>
            <a:r>
              <a:rPr lang="en-US" sz="2250" dirty="0">
                <a:solidFill>
                  <a:schemeClr val="bg1"/>
                </a:solidFill>
                <a:effectLst>
                  <a:outerShdw blurRad="38100" dist="38100" dir="2700000" algn="tl">
                    <a:srgbClr val="000000">
                      <a:alpha val="43137"/>
                    </a:srgbClr>
                  </a:outerShdw>
                </a:effectLst>
              </a:rPr>
              <a:t>yourself.  Sometimes it </a:t>
            </a:r>
            <a:r>
              <a:rPr lang="en-US" sz="2250" b="1" dirty="0">
                <a:solidFill>
                  <a:schemeClr val="bg1"/>
                </a:solidFill>
                <a:effectLst>
                  <a:outerShdw blurRad="38100" dist="38100" dir="2700000" algn="tl">
                    <a:srgbClr val="000000">
                      <a:alpha val="43137"/>
                    </a:srgbClr>
                  </a:outerShdw>
                </a:effectLst>
              </a:rPr>
              <a:t>is better to build a system than buy it </a:t>
            </a:r>
            <a:r>
              <a:rPr lang="en-US" sz="2250" dirty="0">
                <a:solidFill>
                  <a:schemeClr val="bg1"/>
                </a:solidFill>
                <a:effectLst>
                  <a:outerShdw blurRad="38100" dist="38100" dir="2700000" algn="tl">
                    <a:srgbClr val="000000">
                      <a:alpha val="43137"/>
                    </a:srgbClr>
                  </a:outerShdw>
                </a:effectLst>
              </a:rPr>
              <a:t>off the shelf.  This article explains why you might make one choice over another.</a:t>
            </a:r>
          </a:p>
          <a:p>
            <a:endParaRPr lang="en-US" sz="2250"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1346200" y="3924300"/>
            <a:ext cx="8686800" cy="2169825"/>
          </a:xfrm>
          <a:prstGeom prst="rect">
            <a:avLst/>
          </a:prstGeom>
          <a:noFill/>
        </p:spPr>
        <p:txBody>
          <a:bodyPr wrap="square" rtlCol="0">
            <a:spAutoFit/>
          </a:bodyPr>
          <a:lstStyle/>
          <a:p>
            <a:r>
              <a:rPr lang="en-US" sz="2250" dirty="0">
                <a:solidFill>
                  <a:schemeClr val="bg1"/>
                </a:solidFill>
                <a:effectLst>
                  <a:outerShdw blurRad="38100" dist="38100" dir="2700000" algn="tl">
                    <a:srgbClr val="000000">
                      <a:alpha val="43137"/>
                    </a:srgbClr>
                  </a:outerShdw>
                </a:effectLst>
              </a:rPr>
              <a:t>Regardless of your major, as a business person working in an organization, </a:t>
            </a:r>
            <a:r>
              <a:rPr lang="en-US" sz="2250" b="1" dirty="0">
                <a:solidFill>
                  <a:schemeClr val="bg1"/>
                </a:solidFill>
                <a:effectLst>
                  <a:outerShdw blurRad="38100" dist="38100" dir="2700000" algn="tl">
                    <a:srgbClr val="000000">
                      <a:alpha val="43137"/>
                    </a:srgbClr>
                  </a:outerShdw>
                </a:effectLst>
              </a:rPr>
              <a:t>you will be involved </a:t>
            </a:r>
            <a:r>
              <a:rPr lang="en-US" sz="2250" dirty="0">
                <a:solidFill>
                  <a:schemeClr val="bg1"/>
                </a:solidFill>
                <a:effectLst>
                  <a:outerShdw blurRad="38100" dist="38100" dir="2700000" algn="tl">
                    <a:srgbClr val="000000">
                      <a:alpha val="43137"/>
                    </a:srgbClr>
                  </a:outerShdw>
                </a:effectLst>
              </a:rPr>
              <a:t>in the envisioning, planning and deployment of systems for your organizations.  When you must make the “build vs. buy” choice, you need to make the right choice for the right reason.</a:t>
            </a:r>
          </a:p>
          <a:p>
            <a:endParaRPr lang="en-US" sz="225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92574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solidFill>
                  <a:schemeClr val="tx1"/>
                </a:solidFill>
              </a:rPr>
              <a:t>Required Viewing 2/4</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8939" y="1790700"/>
            <a:ext cx="5413248" cy="3044952"/>
          </a:xfrm>
          <a:prstGeom prst="rect">
            <a:avLst/>
          </a:prstGeom>
        </p:spPr>
      </p:pic>
    </p:spTree>
    <p:extLst>
      <p:ext uri="{BB962C8B-B14F-4D97-AF65-F5344CB8AC3E}">
        <p14:creationId xmlns:p14="http://schemas.microsoft.com/office/powerpoint/2010/main" val="3385689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Compliance Considerations</a:t>
            </a:r>
          </a:p>
        </p:txBody>
      </p:sp>
      <p:sp>
        <p:nvSpPr>
          <p:cNvPr id="3" name="Content Placeholder 2"/>
          <p:cNvSpPr>
            <a:spLocks noGrp="1"/>
          </p:cNvSpPr>
          <p:nvPr>
            <p:ph idx="1"/>
          </p:nvPr>
        </p:nvSpPr>
        <p:spPr/>
        <p:txBody>
          <a:bodyPr/>
          <a:lstStyle/>
          <a:p>
            <a:r>
              <a:rPr lang="en-US" dirty="0"/>
              <a:t> Sarbanes-Oxley</a:t>
            </a:r>
          </a:p>
          <a:p>
            <a:r>
              <a:rPr lang="en-US" dirty="0"/>
              <a:t> HIPAA</a:t>
            </a:r>
          </a:p>
          <a:p>
            <a:r>
              <a:rPr lang="en-US" dirty="0"/>
              <a:t> HITECH</a:t>
            </a:r>
          </a:p>
          <a:p>
            <a:r>
              <a:rPr lang="en-US" dirty="0"/>
              <a:t> FDA</a:t>
            </a:r>
          </a:p>
          <a:p>
            <a:r>
              <a:rPr lang="en-US" dirty="0"/>
              <a:t> CMS</a:t>
            </a:r>
          </a:p>
          <a:p>
            <a:r>
              <a:rPr lang="en-US" dirty="0"/>
              <a:t> Safe Harbor Agreement</a:t>
            </a:r>
          </a:p>
          <a:p>
            <a:endParaRPr lang="en-US" dirty="0"/>
          </a:p>
          <a:p>
            <a:endParaRPr lang="en-US" dirty="0"/>
          </a:p>
        </p:txBody>
      </p:sp>
    </p:spTree>
    <p:extLst>
      <p:ext uri="{BB962C8B-B14F-4D97-AF65-F5344CB8AC3E}">
        <p14:creationId xmlns:p14="http://schemas.microsoft.com/office/powerpoint/2010/main" val="4076503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Sarbanes-Oxley (2002) </a:t>
            </a:r>
          </a:p>
        </p:txBody>
      </p:sp>
      <p:sp>
        <p:nvSpPr>
          <p:cNvPr id="3" name="Content Placeholder 2"/>
          <p:cNvSpPr>
            <a:spLocks noGrp="1"/>
          </p:cNvSpPr>
          <p:nvPr>
            <p:ph idx="1"/>
          </p:nvPr>
        </p:nvSpPr>
        <p:spPr>
          <a:effectLst/>
        </p:spPr>
        <p:txBody>
          <a:bodyPr>
            <a:normAutofit/>
          </a:bodyPr>
          <a:lstStyle/>
          <a:p>
            <a:r>
              <a:rPr lang="en-US" dirty="0"/>
              <a:t> Enacted in response to major accounting scandals involving Enron and WorldCom</a:t>
            </a:r>
          </a:p>
          <a:p>
            <a:r>
              <a:rPr lang="en-US" dirty="0"/>
              <a:t> Designed to prevent accounting fraud, increase corporate transparency, eliminate conflicts of interest, and protect whistle-blowers</a:t>
            </a:r>
          </a:p>
          <a:p>
            <a:r>
              <a:rPr lang="en-US" b="1" u="sng" dirty="0"/>
              <a:t> Has major impact on ERP systems and business software</a:t>
            </a:r>
          </a:p>
        </p:txBody>
      </p:sp>
    </p:spTree>
    <p:extLst>
      <p:ext uri="{BB962C8B-B14F-4D97-AF65-F5344CB8AC3E}">
        <p14:creationId xmlns:p14="http://schemas.microsoft.com/office/powerpoint/2010/main" val="1655673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Sarbanes-Oxley (2002)</a:t>
            </a:r>
          </a:p>
        </p:txBody>
      </p:sp>
      <p:sp>
        <p:nvSpPr>
          <p:cNvPr id="3" name="Content Placeholder 2"/>
          <p:cNvSpPr>
            <a:spLocks noGrp="1"/>
          </p:cNvSpPr>
          <p:nvPr>
            <p:ph idx="1"/>
          </p:nvPr>
        </p:nvSpPr>
        <p:spPr/>
        <p:txBody>
          <a:bodyPr>
            <a:normAutofit fontScale="77500" lnSpcReduction="20000"/>
          </a:bodyPr>
          <a:lstStyle/>
          <a:p>
            <a:r>
              <a:rPr lang="en-US" dirty="0"/>
              <a:t> Public Company Accounting Oversight Board (PCAOB)</a:t>
            </a:r>
          </a:p>
          <a:p>
            <a:r>
              <a:rPr lang="en-US" dirty="0"/>
              <a:t> Auditor Independence</a:t>
            </a:r>
          </a:p>
          <a:p>
            <a:r>
              <a:rPr lang="en-US" dirty="0"/>
              <a:t> Corporate Responsibility</a:t>
            </a:r>
          </a:p>
          <a:p>
            <a:r>
              <a:rPr lang="en-US" dirty="0"/>
              <a:t> Enhanced Financial Disclosures</a:t>
            </a:r>
          </a:p>
          <a:p>
            <a:r>
              <a:rPr lang="en-US" dirty="0"/>
              <a:t> Analyst Conflicts of Interest</a:t>
            </a:r>
          </a:p>
          <a:p>
            <a:r>
              <a:rPr lang="en-US" dirty="0"/>
              <a:t> Studies and Reports</a:t>
            </a:r>
          </a:p>
          <a:p>
            <a:r>
              <a:rPr lang="en-US" dirty="0"/>
              <a:t> Corporate and Criminal Fraud Accountability</a:t>
            </a:r>
          </a:p>
          <a:p>
            <a:r>
              <a:rPr lang="en-US" dirty="0"/>
              <a:t> White Collar Crime Penalty Enhancement</a:t>
            </a:r>
          </a:p>
          <a:p>
            <a:r>
              <a:rPr lang="en-US" dirty="0"/>
              <a:t> Corporate Tax Returns (CEO)</a:t>
            </a:r>
          </a:p>
          <a:p>
            <a:r>
              <a:rPr lang="en-US" dirty="0"/>
              <a:t> Corporate Fraud Accountability</a:t>
            </a:r>
          </a:p>
        </p:txBody>
      </p:sp>
    </p:spTree>
    <p:extLst>
      <p:ext uri="{BB962C8B-B14F-4D97-AF65-F5344CB8AC3E}">
        <p14:creationId xmlns:p14="http://schemas.microsoft.com/office/powerpoint/2010/main" val="2610508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HIPAA </a:t>
            </a:r>
            <a:r>
              <a:rPr lang="en-US" dirty="0"/>
              <a:t>(1996)</a:t>
            </a:r>
          </a:p>
        </p:txBody>
      </p:sp>
      <p:sp>
        <p:nvSpPr>
          <p:cNvPr id="3" name="Content Placeholder 2"/>
          <p:cNvSpPr>
            <a:spLocks noGrp="1"/>
          </p:cNvSpPr>
          <p:nvPr>
            <p:ph idx="1"/>
          </p:nvPr>
        </p:nvSpPr>
        <p:spPr>
          <a:effectLst/>
        </p:spPr>
        <p:txBody>
          <a:bodyPr>
            <a:normAutofit fontScale="92500" lnSpcReduction="10000"/>
          </a:bodyPr>
          <a:lstStyle/>
          <a:p>
            <a:r>
              <a:rPr lang="en-US" dirty="0"/>
              <a:t> Title I: Health Care Access, Portability, and Renewability</a:t>
            </a:r>
          </a:p>
          <a:p>
            <a:r>
              <a:rPr lang="en-US" dirty="0"/>
              <a:t> Title II: Preventing Health Care Fraud and Abuse; Administrative Simplification; Medical Liability Reform</a:t>
            </a:r>
          </a:p>
          <a:p>
            <a:r>
              <a:rPr lang="en-US" dirty="0"/>
              <a:t> HIPAA Privacy Rule (2003)</a:t>
            </a:r>
          </a:p>
          <a:p>
            <a:r>
              <a:rPr lang="en-US" dirty="0"/>
              <a:t> Transactions and Code Sets Rule</a:t>
            </a:r>
          </a:p>
          <a:p>
            <a:r>
              <a:rPr lang="en-US" dirty="0"/>
              <a:t> Security Rule</a:t>
            </a:r>
          </a:p>
          <a:p>
            <a:r>
              <a:rPr lang="en-US" dirty="0"/>
              <a:t> Unique Identifiers Rule (National Provider Identifier)</a:t>
            </a:r>
          </a:p>
          <a:p>
            <a:r>
              <a:rPr lang="en-US" dirty="0"/>
              <a:t> Enforcement Rule</a:t>
            </a:r>
          </a:p>
        </p:txBody>
      </p:sp>
    </p:spTree>
    <p:extLst>
      <p:ext uri="{BB962C8B-B14F-4D97-AF65-F5344CB8AC3E}">
        <p14:creationId xmlns:p14="http://schemas.microsoft.com/office/powerpoint/2010/main" val="3627088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HITECH Act (2009)</a:t>
            </a:r>
          </a:p>
        </p:txBody>
      </p:sp>
      <p:sp>
        <p:nvSpPr>
          <p:cNvPr id="3" name="Content Placeholder 2"/>
          <p:cNvSpPr>
            <a:spLocks noGrp="1"/>
          </p:cNvSpPr>
          <p:nvPr>
            <p:ph idx="1"/>
          </p:nvPr>
        </p:nvSpPr>
        <p:spPr>
          <a:effectLst/>
        </p:spPr>
        <p:txBody>
          <a:bodyPr>
            <a:normAutofit/>
          </a:bodyPr>
          <a:lstStyle/>
          <a:p>
            <a:r>
              <a:rPr lang="en-US" dirty="0"/>
              <a:t> Health Information Technology for Economic and Clinical Health Act</a:t>
            </a:r>
          </a:p>
          <a:p>
            <a:r>
              <a:rPr lang="en-US" dirty="0"/>
              <a:t> "the most important piece of health care legislation to be passed in the last 20 to 30 years”</a:t>
            </a:r>
          </a:p>
          <a:p>
            <a:r>
              <a:rPr lang="en-US" dirty="0"/>
              <a:t> "foundation for health care reform”</a:t>
            </a:r>
          </a:p>
          <a:p>
            <a:r>
              <a:rPr lang="en-US" dirty="0"/>
              <a:t> Electronic Health Record (EHR)</a:t>
            </a:r>
          </a:p>
        </p:txBody>
      </p:sp>
    </p:spTree>
    <p:extLst>
      <p:ext uri="{BB962C8B-B14F-4D97-AF65-F5344CB8AC3E}">
        <p14:creationId xmlns:p14="http://schemas.microsoft.com/office/powerpoint/2010/main" val="152942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3157" y="-129751"/>
            <a:ext cx="8153400" cy="694408"/>
          </a:xfrm>
        </p:spPr>
        <p:txBody>
          <a:bodyPr>
            <a:normAutofit/>
          </a:bodyPr>
          <a:lstStyle/>
          <a:p>
            <a:r>
              <a:rPr lang="en-US" sz="2400" dirty="0">
                <a:solidFill>
                  <a:schemeClr val="bg1"/>
                </a:solidFill>
              </a:rPr>
              <a:t>Roadmap</a:t>
            </a:r>
          </a:p>
        </p:txBody>
      </p:sp>
      <p:graphicFrame>
        <p:nvGraphicFramePr>
          <p:cNvPr id="7" name="Diagram 6"/>
          <p:cNvGraphicFramePr/>
          <p:nvPr>
            <p:extLst/>
          </p:nvPr>
        </p:nvGraphicFramePr>
        <p:xfrm>
          <a:off x="203198" y="499945"/>
          <a:ext cx="9753600" cy="1508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extLst/>
          </p:nvPr>
        </p:nvGraphicFramePr>
        <p:xfrm>
          <a:off x="1041399" y="2286551"/>
          <a:ext cx="8077199" cy="150765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p:cNvGraphicFramePr/>
          <p:nvPr>
            <p:extLst/>
          </p:nvPr>
        </p:nvGraphicFramePr>
        <p:xfrm>
          <a:off x="50799" y="4076700"/>
          <a:ext cx="10058400" cy="15240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4" name="Right Arrow 3"/>
          <p:cNvSpPr/>
          <p:nvPr/>
        </p:nvSpPr>
        <p:spPr>
          <a:xfrm>
            <a:off x="1954714"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Right Arrow 13"/>
          <p:cNvSpPr/>
          <p:nvPr/>
        </p:nvSpPr>
        <p:spPr>
          <a:xfrm>
            <a:off x="7859033"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ight Arrow 14"/>
          <p:cNvSpPr/>
          <p:nvPr/>
        </p:nvSpPr>
        <p:spPr>
          <a:xfrm>
            <a:off x="5785218"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ight Arrow 15"/>
          <p:cNvSpPr/>
          <p:nvPr/>
        </p:nvSpPr>
        <p:spPr>
          <a:xfrm>
            <a:off x="3926812"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ight Arrow 16"/>
          <p:cNvSpPr/>
          <p:nvPr/>
        </p:nvSpPr>
        <p:spPr>
          <a:xfrm>
            <a:off x="2813669"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ight Arrow 17"/>
          <p:cNvSpPr/>
          <p:nvPr/>
        </p:nvSpPr>
        <p:spPr>
          <a:xfrm>
            <a:off x="4908858"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Right Arrow 18"/>
          <p:cNvSpPr/>
          <p:nvPr/>
        </p:nvSpPr>
        <p:spPr>
          <a:xfrm>
            <a:off x="7004048"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Right Arrow 19"/>
          <p:cNvSpPr/>
          <p:nvPr/>
        </p:nvSpPr>
        <p:spPr>
          <a:xfrm>
            <a:off x="5965030" y="5217468"/>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Right Arrow 20"/>
          <p:cNvSpPr/>
          <p:nvPr/>
        </p:nvSpPr>
        <p:spPr>
          <a:xfrm>
            <a:off x="3760098" y="5217095"/>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Right Arrow 21"/>
          <p:cNvSpPr/>
          <p:nvPr/>
        </p:nvSpPr>
        <p:spPr>
          <a:xfrm>
            <a:off x="1878514" y="5217468"/>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Right Arrow 22"/>
          <p:cNvSpPr/>
          <p:nvPr/>
        </p:nvSpPr>
        <p:spPr>
          <a:xfrm>
            <a:off x="7979462" y="5217095"/>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Bent-Up Arrow 23"/>
          <p:cNvSpPr/>
          <p:nvPr/>
        </p:nvSpPr>
        <p:spPr>
          <a:xfrm rot="10800000">
            <a:off x="1136957" y="2186097"/>
            <a:ext cx="8305801" cy="195697"/>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Rectangle 24"/>
          <p:cNvSpPr/>
          <p:nvPr/>
        </p:nvSpPr>
        <p:spPr>
          <a:xfrm>
            <a:off x="9351318" y="1994073"/>
            <a:ext cx="91440" cy="1920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Bent-Up Arrow 25"/>
          <p:cNvSpPr/>
          <p:nvPr/>
        </p:nvSpPr>
        <p:spPr>
          <a:xfrm rot="10800000">
            <a:off x="171756" y="3974205"/>
            <a:ext cx="8305801" cy="195697"/>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Rectangle 26"/>
          <p:cNvSpPr/>
          <p:nvPr/>
        </p:nvSpPr>
        <p:spPr>
          <a:xfrm>
            <a:off x="8413549" y="3775790"/>
            <a:ext cx="64008" cy="23774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23761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0" y="381000"/>
            <a:ext cx="8458200" cy="952500"/>
          </a:xfrm>
        </p:spPr>
        <p:txBody>
          <a:bodyPr>
            <a:noAutofit/>
          </a:bodyPr>
          <a:lstStyle/>
          <a:p>
            <a:r>
              <a:rPr lang="en-US" sz="2800" dirty="0">
                <a:solidFill>
                  <a:srgbClr val="FF0000"/>
                </a:solidFill>
              </a:rPr>
              <a:t>Creating Systems for a Business</a:t>
            </a:r>
            <a:r>
              <a:rPr lang="en-US" sz="2800" dirty="0"/>
              <a:t/>
            </a:r>
            <a:br>
              <a:rPr lang="en-US" sz="2800" dirty="0"/>
            </a:br>
            <a:endParaRPr lang="en-US" sz="2800" dirty="0"/>
          </a:p>
        </p:txBody>
      </p:sp>
      <p:sp>
        <p:nvSpPr>
          <p:cNvPr id="3" name="Content Placeholder 2"/>
          <p:cNvSpPr>
            <a:spLocks noGrp="1"/>
          </p:cNvSpPr>
          <p:nvPr>
            <p:ph idx="1"/>
          </p:nvPr>
        </p:nvSpPr>
        <p:spPr>
          <a:xfrm>
            <a:off x="965200" y="1257300"/>
            <a:ext cx="8534400" cy="3847836"/>
          </a:xfrm>
        </p:spPr>
        <p:txBody>
          <a:bodyPr>
            <a:normAutofit/>
          </a:bodyPr>
          <a:lstStyle/>
          <a:p>
            <a:pPr marL="0" indent="0">
              <a:buNone/>
            </a:pPr>
            <a:r>
              <a:rPr lang="en-US" dirty="0">
                <a:solidFill>
                  <a:schemeClr val="bg2">
                    <a:lumMod val="10000"/>
                    <a:lumOff val="90000"/>
                  </a:schemeClr>
                </a:solidFill>
              </a:rPr>
              <a:t>3.1 Types of Systems in Organizations</a:t>
            </a:r>
          </a:p>
          <a:p>
            <a:pPr marL="0" indent="0">
              <a:buNone/>
            </a:pPr>
            <a:r>
              <a:rPr lang="en-US" dirty="0">
                <a:solidFill>
                  <a:schemeClr val="bg2">
                    <a:lumMod val="10000"/>
                    <a:lumOff val="90000"/>
                  </a:schemeClr>
                </a:solidFill>
              </a:rPr>
              <a:t>3.1.1 Enterprise Systems (ERP)</a:t>
            </a:r>
          </a:p>
          <a:p>
            <a:pPr marL="0" indent="0">
              <a:buNone/>
            </a:pPr>
            <a:r>
              <a:rPr lang="en-US" dirty="0">
                <a:solidFill>
                  <a:schemeClr val="bg2">
                    <a:lumMod val="10000"/>
                    <a:lumOff val="90000"/>
                  </a:schemeClr>
                </a:solidFill>
              </a:rPr>
              <a:t>3.1.2 Decision Support</a:t>
            </a:r>
          </a:p>
          <a:p>
            <a:pPr marL="0" indent="0">
              <a:buNone/>
            </a:pPr>
            <a:r>
              <a:rPr lang="en-US" dirty="0">
                <a:solidFill>
                  <a:schemeClr val="bg2">
                    <a:lumMod val="10000"/>
                    <a:lumOff val="90000"/>
                  </a:schemeClr>
                </a:solidFill>
              </a:rPr>
              <a:t>3.1.3 Knowledge management, R&amp;D, and social business</a:t>
            </a:r>
          </a:p>
          <a:p>
            <a:pPr marL="0" indent="0">
              <a:buNone/>
            </a:pPr>
            <a:r>
              <a:rPr lang="en-US" dirty="0">
                <a:solidFill>
                  <a:schemeClr val="bg2">
                    <a:lumMod val="10000"/>
                    <a:lumOff val="90000"/>
                  </a:schemeClr>
                </a:solidFill>
              </a:rPr>
              <a:t>3.2 Systems Management</a:t>
            </a:r>
          </a:p>
          <a:p>
            <a:pPr marL="0" indent="0">
              <a:buNone/>
            </a:pPr>
            <a:r>
              <a:rPr lang="en-US" dirty="0"/>
              <a:t>3.3 Digital Business Innovation</a:t>
            </a:r>
          </a:p>
          <a:p>
            <a:pPr marL="0" indent="0">
              <a:buNone/>
            </a:pPr>
            <a:endParaRPr lang="en-US" dirty="0"/>
          </a:p>
        </p:txBody>
      </p:sp>
    </p:spTree>
    <p:extLst>
      <p:ext uri="{BB962C8B-B14F-4D97-AF65-F5344CB8AC3E}">
        <p14:creationId xmlns:p14="http://schemas.microsoft.com/office/powerpoint/2010/main" val="33287934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solidFill>
                  <a:schemeClr val="tx1"/>
                </a:solidFill>
              </a:rPr>
              <a:t>Required Viewing 3/4</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8939" y="1866900"/>
            <a:ext cx="5413248" cy="3044952"/>
          </a:xfrm>
          <a:prstGeom prst="rect">
            <a:avLst/>
          </a:prstGeom>
        </p:spPr>
      </p:pic>
    </p:spTree>
    <p:extLst>
      <p:ext uri="{BB962C8B-B14F-4D97-AF65-F5344CB8AC3E}">
        <p14:creationId xmlns:p14="http://schemas.microsoft.com/office/powerpoint/2010/main" val="31748763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2244" y="-647700"/>
            <a:ext cx="7866696" cy="1524001"/>
          </a:xfrm>
        </p:spPr>
        <p:txBody>
          <a:bodyPr/>
          <a:lstStyle/>
          <a:p>
            <a:r>
              <a:rPr lang="en-US" dirty="0"/>
              <a:t>The Information Age</a:t>
            </a:r>
          </a:p>
        </p:txBody>
      </p:sp>
      <p:sp>
        <p:nvSpPr>
          <p:cNvPr id="3" name="Subtitle 2"/>
          <p:cNvSpPr>
            <a:spLocks noGrp="1"/>
          </p:cNvSpPr>
          <p:nvPr>
            <p:ph type="subTitle" idx="1"/>
          </p:nvPr>
        </p:nvSpPr>
        <p:spPr>
          <a:xfrm>
            <a:off x="1142244" y="876300"/>
            <a:ext cx="7866696" cy="874889"/>
          </a:xfrm>
        </p:spPr>
        <p:txBody>
          <a:bodyPr/>
          <a:lstStyle/>
          <a:p>
            <a:r>
              <a:rPr lang="en-US" dirty="0">
                <a:solidFill>
                  <a:srgbClr val="FF0000"/>
                </a:solidFill>
              </a:rPr>
              <a:t>Redefining the Rules of Business</a:t>
            </a:r>
          </a:p>
        </p:txBody>
      </p:sp>
      <p:sp>
        <p:nvSpPr>
          <p:cNvPr id="4" name="TextBox 3"/>
          <p:cNvSpPr txBox="1"/>
          <p:nvPr/>
        </p:nvSpPr>
        <p:spPr>
          <a:xfrm>
            <a:off x="50800" y="2019300"/>
            <a:ext cx="9753600" cy="3170099"/>
          </a:xfrm>
          <a:prstGeom prst="rect">
            <a:avLst/>
          </a:prstGeom>
          <a:noFill/>
        </p:spPr>
        <p:txBody>
          <a:bodyPr wrap="square" rtlCol="0">
            <a:spAutoFit/>
          </a:bodyPr>
          <a:lstStyle/>
          <a:p>
            <a:r>
              <a:rPr lang="en-US" sz="2000" dirty="0"/>
              <a:t>“Digital innovators are marked by their ability to join two things together –</a:t>
            </a:r>
          </a:p>
          <a:p>
            <a:pPr marL="342900" indent="-342900">
              <a:buFont typeface="+mj-lt"/>
              <a:buAutoNum type="arabicPeriod"/>
            </a:pPr>
            <a:r>
              <a:rPr lang="en-US" sz="2000" dirty="0"/>
              <a:t>An understanding of what has become possible due to advances in technology and,</a:t>
            </a:r>
          </a:p>
          <a:p>
            <a:pPr marL="342900" indent="-342900">
              <a:buFont typeface="+mj-lt"/>
              <a:buAutoNum type="arabicPeriod"/>
            </a:pPr>
            <a:r>
              <a:rPr lang="en-US" sz="2000" dirty="0"/>
              <a:t>An astute insight into some unmet organizational of societal need</a:t>
            </a:r>
          </a:p>
          <a:p>
            <a:r>
              <a:rPr lang="en-US" sz="2000" dirty="0"/>
              <a:t>In order to create something new and valuable with digital technology…</a:t>
            </a:r>
          </a:p>
          <a:p>
            <a:endParaRPr lang="en-US" sz="2000" dirty="0"/>
          </a:p>
          <a:p>
            <a:r>
              <a:rPr lang="en-US" sz="2000" dirty="0"/>
              <a:t>This means that just about every business professional today has the opportunity-or even the obligation, given the growing importance of digital technology to organizational success- to become, in some form, a digital innovator.”  </a:t>
            </a:r>
          </a:p>
          <a:p>
            <a:endParaRPr lang="en-US" sz="2000" dirty="0"/>
          </a:p>
          <a:p>
            <a:r>
              <a:rPr lang="en-US" sz="2000" dirty="0"/>
              <a:t>                                                                               - </a:t>
            </a:r>
            <a:r>
              <a:rPr lang="en-US" sz="2000" dirty="0" err="1"/>
              <a:t>Fichman</a:t>
            </a:r>
            <a:r>
              <a:rPr lang="en-US" sz="2000" dirty="0"/>
              <a:t>, Dos Santos and Zheng</a:t>
            </a:r>
          </a:p>
        </p:txBody>
      </p:sp>
    </p:spTree>
    <p:extLst>
      <p:ext uri="{BB962C8B-B14F-4D97-AF65-F5344CB8AC3E}">
        <p14:creationId xmlns:p14="http://schemas.microsoft.com/office/powerpoint/2010/main" val="21235769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0401" y="-114300"/>
            <a:ext cx="8789831" cy="5065957"/>
          </a:xfrm>
        </p:spPr>
        <p:txBody>
          <a:bodyPr>
            <a:normAutofit/>
          </a:bodyPr>
          <a:lstStyle/>
          <a:p>
            <a:r>
              <a:rPr lang="en-US" sz="3600" dirty="0">
                <a:solidFill>
                  <a:srgbClr val="FF0000"/>
                </a:solidFill>
                <a:effectLst>
                  <a:outerShdw blurRad="38100" dist="38100" dir="2700000" algn="tl">
                    <a:srgbClr val="000000">
                      <a:alpha val="43137"/>
                    </a:srgbClr>
                  </a:outerShdw>
                </a:effectLst>
                <a:hlinkClick r:id="rId3"/>
              </a:rPr>
              <a:t>What We Know, Now, About the Internet’s Disruptive Power</a:t>
            </a:r>
            <a:endParaRPr lang="en-US" sz="3600" dirty="0">
              <a:solidFill>
                <a:srgbClr val="FF0000"/>
              </a:solidFill>
              <a:effectLst>
                <a:outerShdw blurRad="38100" dist="38100" dir="2700000" algn="tl">
                  <a:srgbClr val="000000">
                    <a:alpha val="43137"/>
                  </a:srgbClr>
                </a:outerShdw>
              </a:effectLst>
            </a:endParaRPr>
          </a:p>
          <a:p>
            <a:pPr algn="l"/>
            <a:r>
              <a:rPr lang="en-US" sz="2400" dirty="0">
                <a:solidFill>
                  <a:schemeClr val="bg1"/>
                </a:solidFill>
              </a:rPr>
              <a:t>Discuss:</a:t>
            </a:r>
          </a:p>
          <a:p>
            <a:pPr lvl="1" algn="l"/>
            <a:r>
              <a:rPr lang="en-US" sz="2400" dirty="0">
                <a:solidFill>
                  <a:schemeClr val="bg1"/>
                </a:solidFill>
              </a:rPr>
              <a:t>1. What was this article about?</a:t>
            </a:r>
          </a:p>
          <a:p>
            <a:pPr lvl="1" algn="l"/>
            <a:r>
              <a:rPr lang="en-US" sz="2250" dirty="0">
                <a:solidFill>
                  <a:schemeClr val="bg1"/>
                </a:solidFill>
              </a:rPr>
              <a:t>		</a:t>
            </a:r>
          </a:p>
          <a:p>
            <a:pPr lvl="1" algn="l"/>
            <a:endParaRPr lang="en-US" sz="2250" dirty="0">
              <a:solidFill>
                <a:schemeClr val="bg1"/>
              </a:solidFill>
            </a:endParaRPr>
          </a:p>
          <a:p>
            <a:pPr lvl="1" algn="l"/>
            <a:endParaRPr lang="en-US" sz="2400" dirty="0">
              <a:solidFill>
                <a:schemeClr val="bg1"/>
              </a:solidFill>
            </a:endParaRPr>
          </a:p>
          <a:p>
            <a:pPr lvl="1" algn="l"/>
            <a:r>
              <a:rPr lang="en-US" sz="2400" dirty="0">
                <a:solidFill>
                  <a:schemeClr val="bg1"/>
                </a:solidFill>
              </a:rPr>
              <a:t>2. Why should you care?</a:t>
            </a:r>
          </a:p>
          <a:p>
            <a:pPr lvl="1" algn="l"/>
            <a:r>
              <a:rPr lang="en-US" sz="2250" dirty="0">
                <a:solidFill>
                  <a:schemeClr val="bg1"/>
                </a:solidFill>
              </a:rPr>
              <a:t>		</a:t>
            </a:r>
          </a:p>
          <a:p>
            <a:pPr algn="l"/>
            <a:endParaRPr lang="en-US" sz="2400" dirty="0">
              <a:solidFill>
                <a:schemeClr val="bg1"/>
              </a:solidFill>
            </a:endParaRPr>
          </a:p>
        </p:txBody>
      </p:sp>
      <p:sp>
        <p:nvSpPr>
          <p:cNvPr id="2" name="Rectangle 1"/>
          <p:cNvSpPr/>
          <p:nvPr/>
        </p:nvSpPr>
        <p:spPr>
          <a:xfrm>
            <a:off x="1346201" y="1943100"/>
            <a:ext cx="8027831" cy="1477328"/>
          </a:xfrm>
          <a:prstGeom prst="rect">
            <a:avLst/>
          </a:prstGeom>
        </p:spPr>
        <p:txBody>
          <a:bodyPr wrap="square">
            <a:spAutoFit/>
          </a:bodyPr>
          <a:lstStyle/>
          <a:p>
            <a:r>
              <a:rPr lang="en-US" sz="2250" dirty="0">
                <a:solidFill>
                  <a:schemeClr val="bg1"/>
                </a:solidFill>
                <a:effectLst>
                  <a:outerShdw blurRad="38100" dist="38100" dir="2700000" algn="tl">
                    <a:srgbClr val="000000">
                      <a:alpha val="43137"/>
                    </a:srgbClr>
                  </a:outerShdw>
                </a:effectLst>
              </a:rPr>
              <a:t>This article discusses not just the </a:t>
            </a:r>
            <a:r>
              <a:rPr lang="en-US" sz="2250" b="1" dirty="0">
                <a:solidFill>
                  <a:schemeClr val="bg1"/>
                </a:solidFill>
                <a:effectLst>
                  <a:outerShdw blurRad="38100" dist="38100" dir="2700000" algn="tl">
                    <a:srgbClr val="000000">
                      <a:alpha val="43137"/>
                    </a:srgbClr>
                  </a:outerShdw>
                </a:effectLst>
              </a:rPr>
              <a:t>accelerating pace of change </a:t>
            </a:r>
            <a:r>
              <a:rPr lang="en-US" sz="2250" dirty="0">
                <a:solidFill>
                  <a:schemeClr val="bg1"/>
                </a:solidFill>
                <a:effectLst>
                  <a:outerShdw blurRad="38100" dist="38100" dir="2700000" algn="tl">
                    <a:srgbClr val="000000">
                      <a:alpha val="43137"/>
                    </a:srgbClr>
                  </a:outerShdw>
                </a:effectLst>
              </a:rPr>
              <a:t>introduced by technology but the </a:t>
            </a:r>
            <a:r>
              <a:rPr lang="en-US" sz="2250" b="1" dirty="0">
                <a:solidFill>
                  <a:schemeClr val="bg1"/>
                </a:solidFill>
                <a:effectLst>
                  <a:outerShdw blurRad="38100" dist="38100" dir="2700000" algn="tl">
                    <a:srgbClr val="000000">
                      <a:alpha val="43137"/>
                    </a:srgbClr>
                  </a:outerShdw>
                </a:effectLst>
              </a:rPr>
              <a:t>widening of scale </a:t>
            </a:r>
            <a:r>
              <a:rPr lang="en-US" sz="2250" dirty="0">
                <a:solidFill>
                  <a:schemeClr val="bg1"/>
                </a:solidFill>
                <a:effectLst>
                  <a:outerShdw blurRad="38100" dist="38100" dir="2700000" algn="tl">
                    <a:srgbClr val="000000">
                      <a:alpha val="43137"/>
                    </a:srgbClr>
                  </a:outerShdw>
                </a:effectLst>
              </a:rPr>
              <a:t>that technology has impacted.</a:t>
            </a:r>
          </a:p>
          <a:p>
            <a:endParaRPr lang="en-US" sz="2250"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1346200" y="3964225"/>
            <a:ext cx="8027831" cy="2169825"/>
          </a:xfrm>
          <a:prstGeom prst="rect">
            <a:avLst/>
          </a:prstGeom>
          <a:noFill/>
        </p:spPr>
        <p:txBody>
          <a:bodyPr wrap="square" rtlCol="0">
            <a:spAutoFit/>
          </a:bodyPr>
          <a:lstStyle/>
          <a:p>
            <a:r>
              <a:rPr lang="en-US" sz="2250" dirty="0">
                <a:solidFill>
                  <a:schemeClr val="bg1"/>
                </a:solidFill>
                <a:effectLst>
                  <a:outerShdw blurRad="38100" dist="38100" dir="2700000" algn="tl">
                    <a:srgbClr val="000000">
                      <a:alpha val="43137"/>
                    </a:srgbClr>
                  </a:outerShdw>
                </a:effectLst>
              </a:rPr>
              <a:t>The </a:t>
            </a:r>
            <a:r>
              <a:rPr lang="en-US" sz="2250" b="1" dirty="0">
                <a:solidFill>
                  <a:schemeClr val="bg1"/>
                </a:solidFill>
                <a:effectLst>
                  <a:outerShdw blurRad="38100" dist="38100" dir="2700000" algn="tl">
                    <a:srgbClr val="000000">
                      <a:alpha val="43137"/>
                    </a:srgbClr>
                  </a:outerShdw>
                </a:effectLst>
              </a:rPr>
              <a:t>impact of technology is far more than Facebook and Uber</a:t>
            </a:r>
            <a:r>
              <a:rPr lang="en-US" sz="2250" dirty="0">
                <a:solidFill>
                  <a:schemeClr val="bg1"/>
                </a:solidFill>
                <a:effectLst>
                  <a:outerShdw blurRad="38100" dist="38100" dir="2700000" algn="tl">
                    <a:srgbClr val="000000">
                      <a:alpha val="43137"/>
                    </a:srgbClr>
                  </a:outerShdw>
                </a:effectLst>
              </a:rPr>
              <a:t>.  Understand the changes in technology over the past 30 years, understand your business and position your business to be successful in this chaotic new world or be decimated by your competitors.</a:t>
            </a:r>
          </a:p>
          <a:p>
            <a:endParaRPr lang="en-US" sz="225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58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disruptive Power of the Internet</a:t>
            </a:r>
          </a:p>
        </p:txBody>
      </p:sp>
      <p:sp>
        <p:nvSpPr>
          <p:cNvPr id="3" name="Content Placeholder 2"/>
          <p:cNvSpPr>
            <a:spLocks noGrp="1"/>
          </p:cNvSpPr>
          <p:nvPr>
            <p:ph idx="1"/>
          </p:nvPr>
        </p:nvSpPr>
        <p:spPr>
          <a:effectLst/>
        </p:spPr>
        <p:txBody>
          <a:bodyPr/>
          <a:lstStyle/>
          <a:p>
            <a:pPr marL="0" indent="0">
              <a:buNone/>
            </a:pPr>
            <a:r>
              <a:rPr lang="en-US" sz="2667" dirty="0"/>
              <a:t>How has the internet changed the way business operates?</a:t>
            </a:r>
          </a:p>
          <a:p>
            <a:pPr lvl="1"/>
            <a:r>
              <a:rPr lang="en-US" sz="2333" dirty="0"/>
              <a:t> How we market products and services</a:t>
            </a:r>
          </a:p>
          <a:p>
            <a:pPr lvl="1"/>
            <a:r>
              <a:rPr lang="en-US" sz="2333" dirty="0"/>
              <a:t> How we process payment</a:t>
            </a:r>
          </a:p>
          <a:p>
            <a:pPr lvl="1"/>
            <a:r>
              <a:rPr lang="en-US" sz="2333" dirty="0"/>
              <a:t> How we discover new prospects</a:t>
            </a:r>
          </a:p>
          <a:p>
            <a:pPr lvl="1"/>
            <a:r>
              <a:rPr lang="en-US" sz="2333" dirty="0"/>
              <a:t> Virtual reality driven businesses</a:t>
            </a:r>
          </a:p>
          <a:p>
            <a:pPr lvl="1"/>
            <a:r>
              <a:rPr lang="en-US" sz="2333" dirty="0"/>
              <a:t> New opportunities for crime</a:t>
            </a:r>
          </a:p>
        </p:txBody>
      </p:sp>
    </p:spTree>
    <p:extLst>
      <p:ext uri="{BB962C8B-B14F-4D97-AF65-F5344CB8AC3E}">
        <p14:creationId xmlns:p14="http://schemas.microsoft.com/office/powerpoint/2010/main" val="329757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9095" y="1976438"/>
            <a:ext cx="1801812" cy="1762126"/>
          </a:xfrm>
          <a:prstGeom prst="rect">
            <a:avLst/>
          </a:prstGeom>
        </p:spPr>
      </p:pic>
      <p:sp>
        <p:nvSpPr>
          <p:cNvPr id="3" name="Title 2"/>
          <p:cNvSpPr>
            <a:spLocks noGrp="1"/>
          </p:cNvSpPr>
          <p:nvPr>
            <p:ph type="title"/>
          </p:nvPr>
        </p:nvSpPr>
        <p:spPr/>
        <p:txBody>
          <a:bodyPr>
            <a:normAutofit fontScale="90000"/>
          </a:bodyPr>
          <a:lstStyle/>
          <a:p>
            <a:r>
              <a:rPr lang="en-US" dirty="0"/>
              <a:t>How has the photographic equipment industry been disrupted? </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195" y="1533180"/>
            <a:ext cx="2940511" cy="2205383"/>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8294" y="1746252"/>
            <a:ext cx="1595438" cy="1992312"/>
          </a:xfrm>
          <a:prstGeom prst="rect">
            <a:avLst/>
          </a:prstGeom>
        </p:spPr>
      </p:pic>
      <p:sp>
        <p:nvSpPr>
          <p:cNvPr id="6" name="Rectangle 5"/>
          <p:cNvSpPr/>
          <p:nvPr/>
        </p:nvSpPr>
        <p:spPr>
          <a:xfrm>
            <a:off x="8647825" y="2203476"/>
            <a:ext cx="840295" cy="1323439"/>
          </a:xfrm>
          <a:prstGeom prst="rect">
            <a:avLst/>
          </a:prstGeom>
        </p:spPr>
        <p:txBody>
          <a:bodyPr wrap="none">
            <a:spAutoFit/>
          </a:bodyPr>
          <a:lstStyle/>
          <a:p>
            <a:r>
              <a:rPr lang="en-US" sz="8000" dirty="0"/>
              <a:t>? </a:t>
            </a:r>
          </a:p>
        </p:txBody>
      </p:sp>
    </p:spTree>
    <p:extLst>
      <p:ext uri="{BB962C8B-B14F-4D97-AF65-F5344CB8AC3E}">
        <p14:creationId xmlns:p14="http://schemas.microsoft.com/office/powerpoint/2010/main" val="33022515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Effects of the Internet</a:t>
            </a:r>
          </a:p>
        </p:txBody>
      </p:sp>
      <p:sp>
        <p:nvSpPr>
          <p:cNvPr id="3" name="Content Placeholder 2"/>
          <p:cNvSpPr>
            <a:spLocks noGrp="1"/>
          </p:cNvSpPr>
          <p:nvPr>
            <p:ph idx="1"/>
          </p:nvPr>
        </p:nvSpPr>
        <p:spPr>
          <a:xfrm>
            <a:off x="508000" y="1672167"/>
            <a:ext cx="9144000" cy="2878667"/>
          </a:xfrm>
          <a:effectLst/>
        </p:spPr>
        <p:txBody>
          <a:bodyPr/>
          <a:lstStyle/>
          <a:p>
            <a:r>
              <a:rPr lang="en-US" dirty="0"/>
              <a:t> Increase in competition</a:t>
            </a:r>
          </a:p>
          <a:p>
            <a:r>
              <a:rPr lang="en-US" dirty="0"/>
              <a:t> Decrease in margins</a:t>
            </a:r>
          </a:p>
          <a:p>
            <a:r>
              <a:rPr lang="en-US" dirty="0"/>
              <a:t> Increase in caliber and quality</a:t>
            </a:r>
          </a:p>
          <a:p>
            <a:r>
              <a:rPr lang="en-US" dirty="0"/>
              <a:t> Increase in rate of change</a:t>
            </a:r>
          </a:p>
        </p:txBody>
      </p:sp>
    </p:spTree>
    <p:extLst>
      <p:ext uri="{BB962C8B-B14F-4D97-AF65-F5344CB8AC3E}">
        <p14:creationId xmlns:p14="http://schemas.microsoft.com/office/powerpoint/2010/main" val="142316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9600" y="22365"/>
            <a:ext cx="6104467" cy="5806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01173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0401" y="-114300"/>
            <a:ext cx="8789831" cy="5065957"/>
          </a:xfrm>
        </p:spPr>
        <p:txBody>
          <a:bodyPr>
            <a:normAutofit/>
          </a:bodyPr>
          <a:lstStyle/>
          <a:p>
            <a:r>
              <a:rPr lang="en-US" sz="3600" dirty="0">
                <a:solidFill>
                  <a:srgbClr val="FF0000"/>
                </a:solidFill>
                <a:effectLst>
                  <a:outerShdw blurRad="38100" dist="38100" dir="2700000" algn="tl">
                    <a:srgbClr val="000000">
                      <a:alpha val="43137"/>
                    </a:srgbClr>
                  </a:outerShdw>
                </a:effectLst>
                <a:hlinkClick r:id="rId3"/>
              </a:rPr>
              <a:t>The 5 Tech Trends that will Dominate CES and 2017</a:t>
            </a:r>
            <a:endParaRPr lang="en-US" sz="3600" dirty="0">
              <a:solidFill>
                <a:srgbClr val="FF0000"/>
              </a:solidFill>
              <a:effectLst>
                <a:outerShdw blurRad="38100" dist="38100" dir="2700000" algn="tl">
                  <a:srgbClr val="000000">
                    <a:alpha val="43137"/>
                  </a:srgbClr>
                </a:outerShdw>
              </a:effectLst>
            </a:endParaRPr>
          </a:p>
          <a:p>
            <a:pPr algn="l"/>
            <a:r>
              <a:rPr lang="en-US" sz="2400" dirty="0">
                <a:solidFill>
                  <a:schemeClr val="bg1"/>
                </a:solidFill>
              </a:rPr>
              <a:t>Discuss:</a:t>
            </a:r>
          </a:p>
          <a:p>
            <a:pPr lvl="1" algn="l"/>
            <a:r>
              <a:rPr lang="en-US" sz="2400" dirty="0">
                <a:solidFill>
                  <a:schemeClr val="bg1"/>
                </a:solidFill>
              </a:rPr>
              <a:t>1. What was this article about?</a:t>
            </a:r>
          </a:p>
          <a:p>
            <a:pPr lvl="1" algn="l"/>
            <a:r>
              <a:rPr lang="en-US" sz="2250" dirty="0">
                <a:solidFill>
                  <a:schemeClr val="bg1"/>
                </a:solidFill>
              </a:rPr>
              <a:t>		</a:t>
            </a:r>
          </a:p>
          <a:p>
            <a:pPr lvl="1" algn="l"/>
            <a:endParaRPr lang="en-US" sz="2250" dirty="0">
              <a:solidFill>
                <a:schemeClr val="bg1"/>
              </a:solidFill>
            </a:endParaRPr>
          </a:p>
          <a:p>
            <a:pPr lvl="1" algn="l"/>
            <a:r>
              <a:rPr lang="en-US" sz="2400" dirty="0">
                <a:solidFill>
                  <a:schemeClr val="bg1"/>
                </a:solidFill>
              </a:rPr>
              <a:t>2. Why should you care?</a:t>
            </a:r>
          </a:p>
          <a:p>
            <a:pPr lvl="1" algn="l"/>
            <a:r>
              <a:rPr lang="en-US" sz="2250" dirty="0">
                <a:solidFill>
                  <a:schemeClr val="bg1"/>
                </a:solidFill>
              </a:rPr>
              <a:t>		</a:t>
            </a:r>
          </a:p>
          <a:p>
            <a:pPr algn="l"/>
            <a:endParaRPr lang="en-US" sz="2400" dirty="0">
              <a:solidFill>
                <a:schemeClr val="bg1"/>
              </a:solidFill>
            </a:endParaRPr>
          </a:p>
        </p:txBody>
      </p:sp>
      <p:sp>
        <p:nvSpPr>
          <p:cNvPr id="2" name="Rectangle 1"/>
          <p:cNvSpPr/>
          <p:nvPr/>
        </p:nvSpPr>
        <p:spPr>
          <a:xfrm>
            <a:off x="1346201" y="1943100"/>
            <a:ext cx="8027831" cy="1131079"/>
          </a:xfrm>
          <a:prstGeom prst="rect">
            <a:avLst/>
          </a:prstGeom>
        </p:spPr>
        <p:txBody>
          <a:bodyPr wrap="square">
            <a:spAutoFit/>
          </a:bodyPr>
          <a:lstStyle/>
          <a:p>
            <a:r>
              <a:rPr lang="en-US" sz="2250" dirty="0">
                <a:solidFill>
                  <a:schemeClr val="bg1"/>
                </a:solidFill>
                <a:effectLst>
                  <a:outerShdw blurRad="38100" dist="38100" dir="2700000" algn="tl">
                    <a:srgbClr val="000000">
                      <a:alpha val="43137"/>
                    </a:srgbClr>
                  </a:outerShdw>
                </a:effectLst>
              </a:rPr>
              <a:t>This article highlights the </a:t>
            </a:r>
            <a:r>
              <a:rPr lang="en-US" sz="2250" b="1" dirty="0">
                <a:solidFill>
                  <a:schemeClr val="bg1"/>
                </a:solidFill>
                <a:effectLst>
                  <a:outerShdw blurRad="38100" dist="38100" dir="2700000" algn="tl">
                    <a:srgbClr val="000000">
                      <a:alpha val="43137"/>
                    </a:srgbClr>
                  </a:outerShdw>
                </a:effectLst>
              </a:rPr>
              <a:t>five hottest tech trends </a:t>
            </a:r>
            <a:r>
              <a:rPr lang="en-US" sz="2250" dirty="0">
                <a:solidFill>
                  <a:schemeClr val="bg1"/>
                </a:solidFill>
                <a:effectLst>
                  <a:outerShdw blurRad="38100" dist="38100" dir="2700000" algn="tl">
                    <a:srgbClr val="000000">
                      <a:alpha val="43137"/>
                    </a:srgbClr>
                  </a:outerShdw>
                </a:effectLst>
              </a:rPr>
              <a:t>from the Consumer Electronic Show</a:t>
            </a:r>
          </a:p>
          <a:p>
            <a:endParaRPr lang="en-US" sz="2250"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1346200" y="3390900"/>
            <a:ext cx="8027831" cy="1823576"/>
          </a:xfrm>
          <a:prstGeom prst="rect">
            <a:avLst/>
          </a:prstGeom>
          <a:noFill/>
        </p:spPr>
        <p:txBody>
          <a:bodyPr wrap="square" rtlCol="0">
            <a:spAutoFit/>
          </a:bodyPr>
          <a:lstStyle/>
          <a:p>
            <a:r>
              <a:rPr lang="en-US" sz="2250" b="1" dirty="0">
                <a:solidFill>
                  <a:schemeClr val="bg1"/>
                </a:solidFill>
                <a:effectLst>
                  <a:outerShdw blurRad="38100" dist="38100" dir="2700000" algn="tl">
                    <a:srgbClr val="000000">
                      <a:alpha val="43137"/>
                    </a:srgbClr>
                  </a:outerShdw>
                </a:effectLst>
              </a:rPr>
              <a:t>Consumer electronics often impact businesses </a:t>
            </a:r>
            <a:r>
              <a:rPr lang="en-US" sz="2250" dirty="0">
                <a:solidFill>
                  <a:schemeClr val="bg1"/>
                </a:solidFill>
                <a:effectLst>
                  <a:outerShdw blurRad="38100" dist="38100" dir="2700000" algn="tl">
                    <a:srgbClr val="000000">
                      <a:alpha val="43137"/>
                    </a:srgbClr>
                  </a:outerShdw>
                </a:effectLst>
              </a:rPr>
              <a:t>enabling them to transform existing business models or create new business models.  Organizations need to keep an eye on these trends to remain competitive in the marketplace.</a:t>
            </a:r>
          </a:p>
          <a:p>
            <a:endParaRPr lang="en-US" sz="225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51448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495" y="-8608"/>
            <a:ext cx="8628136" cy="808708"/>
          </a:xfrm>
        </p:spPr>
        <p:txBody>
          <a:bodyPr/>
          <a:lstStyle/>
          <a:p>
            <a:r>
              <a:rPr lang="en-US" dirty="0"/>
              <a:t>Different Realities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04874"/>
            <a:ext cx="8551333" cy="4810126"/>
          </a:xfrm>
          <a:prstGeom prst="rect">
            <a:avLst/>
          </a:prstGeom>
        </p:spPr>
      </p:pic>
    </p:spTree>
    <p:extLst>
      <p:ext uri="{BB962C8B-B14F-4D97-AF65-F5344CB8AC3E}">
        <p14:creationId xmlns:p14="http://schemas.microsoft.com/office/powerpoint/2010/main" val="3165344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669" y="242957"/>
            <a:ext cx="8628136" cy="808708"/>
          </a:xfrm>
        </p:spPr>
        <p:txBody>
          <a:bodyPr/>
          <a:lstStyle/>
          <a:p>
            <a:r>
              <a:rPr lang="en-US" dirty="0"/>
              <a:t>How to: Max Labs</a:t>
            </a:r>
          </a:p>
        </p:txBody>
      </p:sp>
      <p:sp>
        <p:nvSpPr>
          <p:cNvPr id="3" name="TextBox 2"/>
          <p:cNvSpPr txBox="1"/>
          <p:nvPr/>
        </p:nvSpPr>
        <p:spPr>
          <a:xfrm>
            <a:off x="342348" y="1316708"/>
            <a:ext cx="5919304" cy="4171335"/>
          </a:xfrm>
          <a:prstGeom prst="rect">
            <a:avLst/>
          </a:prstGeom>
          <a:noFill/>
        </p:spPr>
        <p:txBody>
          <a:bodyPr wrap="square" rtlCol="0">
            <a:spAutoFit/>
          </a:bodyPr>
          <a:lstStyle/>
          <a:p>
            <a:r>
              <a:rPr lang="en-US" sz="1667" dirty="0"/>
              <a:t>1. Review the preflight checklist. (Trust us, it’s worth it.)</a:t>
            </a:r>
          </a:p>
          <a:p>
            <a:endParaRPr lang="en-US" sz="1667" dirty="0"/>
          </a:p>
          <a:p>
            <a:r>
              <a:rPr lang="en-US" sz="1667" dirty="0"/>
              <a:t>2. Read through and follow Max’s steps on your own Salesforce account.</a:t>
            </a:r>
          </a:p>
          <a:p>
            <a:endParaRPr lang="en-US" sz="1667" dirty="0"/>
          </a:p>
          <a:p>
            <a:r>
              <a:rPr lang="en-US" sz="1667" dirty="0"/>
              <a:t>3. Take screen shots where indicated </a:t>
            </a:r>
          </a:p>
          <a:p>
            <a:pPr marL="619100" lvl="1" indent="-238115">
              <a:buFont typeface="Arial" panose="020B0604020202020204" pitchFamily="34" charset="0"/>
              <a:buChar char="•"/>
            </a:pPr>
            <a:r>
              <a:rPr lang="en-US" sz="1667" dirty="0">
                <a:solidFill>
                  <a:srgbClr val="FF0000"/>
                </a:solidFill>
              </a:rPr>
              <a:t>Make sure your name is visible</a:t>
            </a:r>
          </a:p>
          <a:p>
            <a:pPr marL="619100" lvl="1" indent="-238115">
              <a:buFont typeface="Arial" panose="020B0604020202020204" pitchFamily="34" charset="0"/>
              <a:buChar char="•"/>
            </a:pPr>
            <a:r>
              <a:rPr lang="en-US" sz="1667" dirty="0">
                <a:solidFill>
                  <a:srgbClr val="FF0000"/>
                </a:solidFill>
              </a:rPr>
              <a:t>You will not receive credit if your name is not visible.</a:t>
            </a:r>
          </a:p>
          <a:p>
            <a:endParaRPr lang="en-US" sz="1667" dirty="0"/>
          </a:p>
          <a:p>
            <a:r>
              <a:rPr lang="en-US" sz="1667" dirty="0"/>
              <a:t>4. Paste screenshots into the numbered spot in the answer sheet. </a:t>
            </a:r>
          </a:p>
          <a:p>
            <a:endParaRPr lang="en-US" sz="1667" dirty="0"/>
          </a:p>
          <a:p>
            <a:r>
              <a:rPr lang="en-US" sz="1667" dirty="0"/>
              <a:t>5. Follow the directions provided by your instructor to hand your answer sheet in before the due date.</a:t>
            </a:r>
          </a:p>
          <a:p>
            <a:endParaRPr lang="en-US" sz="1667" dirty="0"/>
          </a:p>
          <a:p>
            <a:r>
              <a:rPr lang="en-US" sz="1667" dirty="0"/>
              <a:t>6. No late assignments accepted.  </a:t>
            </a:r>
            <a:r>
              <a:rPr lang="en-US" sz="1667" dirty="0">
                <a:solidFill>
                  <a:srgbClr val="FF0000"/>
                </a:solidFill>
              </a:rPr>
              <a:t>No exceptions.</a:t>
            </a:r>
          </a:p>
          <a:p>
            <a:pPr marL="285739" indent="-285739">
              <a:buFont typeface="+mj-lt"/>
              <a:buAutoNum type="arabicPeriod"/>
            </a:pPr>
            <a:endParaRPr lang="en-US" sz="1500" dirty="0"/>
          </a:p>
        </p:txBody>
      </p:sp>
      <p:pic>
        <p:nvPicPr>
          <p:cNvPr id="4" name="Picture 3"/>
          <p:cNvPicPr>
            <a:picLocks noChangeAspect="1"/>
          </p:cNvPicPr>
          <p:nvPr/>
        </p:nvPicPr>
        <p:blipFill rotWithShape="1">
          <a:blip r:embed="rId3"/>
          <a:srcRect l="68949" t="11957" r="2445" b="28260"/>
          <a:stretch/>
        </p:blipFill>
        <p:spPr>
          <a:xfrm>
            <a:off x="6518325" y="1316709"/>
            <a:ext cx="3299326" cy="3876646"/>
          </a:xfrm>
          <a:prstGeom prst="rect">
            <a:avLst/>
          </a:prstGeom>
        </p:spPr>
      </p:pic>
      <p:sp>
        <p:nvSpPr>
          <p:cNvPr id="5" name="Oval 4"/>
          <p:cNvSpPr/>
          <p:nvPr/>
        </p:nvSpPr>
        <p:spPr>
          <a:xfrm>
            <a:off x="6615043" y="1424609"/>
            <a:ext cx="1159565" cy="3423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Tree>
    <p:extLst>
      <p:ext uri="{BB962C8B-B14F-4D97-AF65-F5344CB8AC3E}">
        <p14:creationId xmlns:p14="http://schemas.microsoft.com/office/powerpoint/2010/main" val="613115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 calcmode="lin" valueType="num">
                                      <p:cBhvr additive="base">
                                        <p:cTn id="5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 calcmode="lin" valueType="num">
                                      <p:cBhvr additive="base">
                                        <p:cTn id="5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495" y="114300"/>
            <a:ext cx="8628136" cy="808708"/>
          </a:xfrm>
        </p:spPr>
        <p:txBody>
          <a:bodyPr/>
          <a:lstStyle/>
          <a:p>
            <a:r>
              <a:rPr lang="en-US" dirty="0"/>
              <a:t>Driverless Cars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229" y="923008"/>
            <a:ext cx="7958667" cy="4480103"/>
          </a:xfrm>
          <a:prstGeom prst="rect">
            <a:avLst/>
          </a:prstGeom>
        </p:spPr>
      </p:pic>
    </p:spTree>
    <p:extLst>
      <p:ext uri="{BB962C8B-B14F-4D97-AF65-F5344CB8AC3E}">
        <p14:creationId xmlns:p14="http://schemas.microsoft.com/office/powerpoint/2010/main" val="40400396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495" y="-38100"/>
            <a:ext cx="8628136" cy="808708"/>
          </a:xfrm>
        </p:spPr>
        <p:txBody>
          <a:bodyPr/>
          <a:lstStyle/>
          <a:p>
            <a:r>
              <a:rPr lang="en-US" dirty="0"/>
              <a:t>Wearables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495" y="780133"/>
            <a:ext cx="8636000" cy="4861389"/>
          </a:xfrm>
          <a:prstGeom prst="rect">
            <a:avLst/>
          </a:prstGeom>
        </p:spPr>
      </p:pic>
    </p:spTree>
    <p:extLst>
      <p:ext uri="{BB962C8B-B14F-4D97-AF65-F5344CB8AC3E}">
        <p14:creationId xmlns:p14="http://schemas.microsoft.com/office/powerpoint/2010/main" val="24706192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495" y="114300"/>
            <a:ext cx="8628136" cy="808708"/>
          </a:xfrm>
        </p:spPr>
        <p:txBody>
          <a:bodyPr/>
          <a:lstStyle/>
          <a:p>
            <a:r>
              <a:rPr lang="en-US" dirty="0"/>
              <a:t>Artificial Intelligence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896" y="901272"/>
            <a:ext cx="8551333" cy="4813728"/>
          </a:xfrm>
          <a:prstGeom prst="rect">
            <a:avLst/>
          </a:prstGeom>
        </p:spPr>
      </p:pic>
    </p:spTree>
    <p:extLst>
      <p:ext uri="{BB962C8B-B14F-4D97-AF65-F5344CB8AC3E}">
        <p14:creationId xmlns:p14="http://schemas.microsoft.com/office/powerpoint/2010/main" val="16719630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495" y="190500"/>
            <a:ext cx="8628136" cy="808708"/>
          </a:xfrm>
        </p:spPr>
        <p:txBody>
          <a:bodyPr/>
          <a:lstStyle/>
          <a:p>
            <a:r>
              <a:rPr lang="en-US" dirty="0"/>
              <a:t>The Cloud and </a:t>
            </a:r>
            <a:r>
              <a:rPr lang="en-US" dirty="0" err="1"/>
              <a:t>IoT</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896" y="999208"/>
            <a:ext cx="8551333" cy="4813728"/>
          </a:xfrm>
          <a:prstGeom prst="rect">
            <a:avLst/>
          </a:prstGeom>
        </p:spPr>
      </p:pic>
    </p:spTree>
    <p:extLst>
      <p:ext uri="{BB962C8B-B14F-4D97-AF65-F5344CB8AC3E}">
        <p14:creationId xmlns:p14="http://schemas.microsoft.com/office/powerpoint/2010/main" val="11234286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0401" y="-114300"/>
            <a:ext cx="8789831" cy="5065957"/>
          </a:xfrm>
        </p:spPr>
        <p:txBody>
          <a:bodyPr>
            <a:normAutofit/>
          </a:bodyPr>
          <a:lstStyle/>
          <a:p>
            <a:r>
              <a:rPr lang="en-US" sz="3600" dirty="0">
                <a:solidFill>
                  <a:srgbClr val="FF0000"/>
                </a:solidFill>
                <a:effectLst>
                  <a:outerShdw blurRad="38100" dist="38100" dir="2700000" algn="tl">
                    <a:srgbClr val="000000">
                      <a:alpha val="43137"/>
                    </a:srgbClr>
                  </a:outerShdw>
                </a:effectLst>
                <a:hlinkClick r:id="rId3"/>
              </a:rPr>
              <a:t>Leagues See Real Benefits in Daily Fantasy Sports</a:t>
            </a:r>
            <a:endParaRPr lang="en-US" sz="3600" dirty="0">
              <a:solidFill>
                <a:srgbClr val="FF0000"/>
              </a:solidFill>
              <a:effectLst>
                <a:outerShdw blurRad="38100" dist="38100" dir="2700000" algn="tl">
                  <a:srgbClr val="000000">
                    <a:alpha val="43137"/>
                  </a:srgbClr>
                </a:outerShdw>
              </a:effectLst>
            </a:endParaRPr>
          </a:p>
          <a:p>
            <a:pPr algn="l"/>
            <a:r>
              <a:rPr lang="en-US" sz="2400" dirty="0">
                <a:solidFill>
                  <a:schemeClr val="bg1"/>
                </a:solidFill>
              </a:rPr>
              <a:t>Discuss:</a:t>
            </a:r>
          </a:p>
          <a:p>
            <a:pPr lvl="1" algn="l"/>
            <a:r>
              <a:rPr lang="en-US" sz="2400" dirty="0">
                <a:solidFill>
                  <a:schemeClr val="bg1"/>
                </a:solidFill>
              </a:rPr>
              <a:t>1. What was this article about?</a:t>
            </a:r>
          </a:p>
          <a:p>
            <a:pPr lvl="1" algn="l"/>
            <a:r>
              <a:rPr lang="en-US" sz="2250" dirty="0">
                <a:solidFill>
                  <a:schemeClr val="bg1"/>
                </a:solidFill>
              </a:rPr>
              <a:t>		</a:t>
            </a:r>
          </a:p>
          <a:p>
            <a:pPr lvl="1" algn="l"/>
            <a:endParaRPr lang="en-US" sz="2250" dirty="0">
              <a:solidFill>
                <a:schemeClr val="bg1"/>
              </a:solidFill>
            </a:endParaRPr>
          </a:p>
          <a:p>
            <a:pPr lvl="1" algn="l"/>
            <a:endParaRPr lang="en-US" sz="2400" dirty="0">
              <a:solidFill>
                <a:schemeClr val="bg1"/>
              </a:solidFill>
            </a:endParaRPr>
          </a:p>
          <a:p>
            <a:pPr lvl="1" algn="l"/>
            <a:r>
              <a:rPr lang="en-US" sz="2400" dirty="0">
                <a:solidFill>
                  <a:schemeClr val="bg1"/>
                </a:solidFill>
              </a:rPr>
              <a:t>2. Why should you care?</a:t>
            </a:r>
          </a:p>
          <a:p>
            <a:pPr lvl="1" algn="l"/>
            <a:r>
              <a:rPr lang="en-US" sz="2250" dirty="0">
                <a:solidFill>
                  <a:schemeClr val="bg1"/>
                </a:solidFill>
              </a:rPr>
              <a:t>		</a:t>
            </a:r>
          </a:p>
          <a:p>
            <a:pPr algn="l"/>
            <a:endParaRPr lang="en-US" sz="2400" dirty="0">
              <a:solidFill>
                <a:schemeClr val="bg1"/>
              </a:solidFill>
            </a:endParaRPr>
          </a:p>
        </p:txBody>
      </p:sp>
      <p:sp>
        <p:nvSpPr>
          <p:cNvPr id="2" name="Rectangle 1"/>
          <p:cNvSpPr/>
          <p:nvPr/>
        </p:nvSpPr>
        <p:spPr>
          <a:xfrm>
            <a:off x="1346201" y="1943100"/>
            <a:ext cx="8027831" cy="1131079"/>
          </a:xfrm>
          <a:prstGeom prst="rect">
            <a:avLst/>
          </a:prstGeom>
        </p:spPr>
        <p:txBody>
          <a:bodyPr wrap="square">
            <a:spAutoFit/>
          </a:bodyPr>
          <a:lstStyle/>
          <a:p>
            <a:r>
              <a:rPr lang="en-US" sz="2250" dirty="0">
                <a:solidFill>
                  <a:schemeClr val="bg1"/>
                </a:solidFill>
                <a:effectLst>
                  <a:outerShdw blurRad="38100" dist="38100" dir="2700000" algn="tl">
                    <a:srgbClr val="000000">
                      <a:alpha val="43137"/>
                    </a:srgbClr>
                  </a:outerShdw>
                </a:effectLst>
              </a:rPr>
              <a:t>This article is a great overview of </a:t>
            </a:r>
            <a:r>
              <a:rPr lang="en-US" sz="2250" b="1" dirty="0">
                <a:solidFill>
                  <a:schemeClr val="bg1"/>
                </a:solidFill>
                <a:effectLst>
                  <a:outerShdw blurRad="38100" dist="38100" dir="2700000" algn="tl">
                    <a:srgbClr val="000000">
                      <a:alpha val="43137"/>
                    </a:srgbClr>
                  </a:outerShdw>
                </a:effectLst>
              </a:rPr>
              <a:t>fantasy sports leagues </a:t>
            </a:r>
            <a:r>
              <a:rPr lang="en-US" sz="2250" dirty="0">
                <a:solidFill>
                  <a:schemeClr val="bg1"/>
                </a:solidFill>
                <a:effectLst>
                  <a:outerShdw blurRad="38100" dist="38100" dir="2700000" algn="tl">
                    <a:srgbClr val="000000">
                      <a:alpha val="43137"/>
                    </a:srgbClr>
                  </a:outerShdw>
                </a:effectLst>
              </a:rPr>
              <a:t>and how people are </a:t>
            </a:r>
            <a:r>
              <a:rPr lang="en-US" sz="2250" b="1" dirty="0">
                <a:solidFill>
                  <a:schemeClr val="bg1"/>
                </a:solidFill>
                <a:effectLst>
                  <a:outerShdw blurRad="38100" dist="38100" dir="2700000" algn="tl">
                    <a:srgbClr val="000000">
                      <a:alpha val="43137"/>
                    </a:srgbClr>
                  </a:outerShdw>
                </a:effectLst>
              </a:rPr>
              <a:t>making money</a:t>
            </a:r>
            <a:r>
              <a:rPr lang="en-US" sz="2250" dirty="0">
                <a:solidFill>
                  <a:schemeClr val="bg1"/>
                </a:solidFill>
                <a:effectLst>
                  <a:outerShdw blurRad="38100" dist="38100" dir="2700000" algn="tl">
                    <a:srgbClr val="000000">
                      <a:alpha val="43137"/>
                    </a:srgbClr>
                  </a:outerShdw>
                </a:effectLst>
              </a:rPr>
              <a:t> from this.</a:t>
            </a:r>
          </a:p>
          <a:p>
            <a:endParaRPr lang="en-US" sz="2250"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1346200" y="3964225"/>
            <a:ext cx="8027831" cy="1823576"/>
          </a:xfrm>
          <a:prstGeom prst="rect">
            <a:avLst/>
          </a:prstGeom>
          <a:noFill/>
        </p:spPr>
        <p:txBody>
          <a:bodyPr wrap="square" rtlCol="0">
            <a:spAutoFit/>
          </a:bodyPr>
          <a:lstStyle/>
          <a:p>
            <a:r>
              <a:rPr lang="en-US" sz="2250" dirty="0">
                <a:solidFill>
                  <a:schemeClr val="bg1"/>
                </a:solidFill>
                <a:effectLst>
                  <a:outerShdw blurRad="38100" dist="38100" dir="2700000" algn="tl">
                    <a:srgbClr val="000000">
                      <a:alpha val="43137"/>
                    </a:srgbClr>
                  </a:outerShdw>
                </a:effectLst>
              </a:rPr>
              <a:t>This is just another great example of how technology has been leveraged to </a:t>
            </a:r>
            <a:r>
              <a:rPr lang="en-US" sz="2250" b="1" dirty="0">
                <a:solidFill>
                  <a:schemeClr val="bg1"/>
                </a:solidFill>
                <a:effectLst>
                  <a:outerShdw blurRad="38100" dist="38100" dir="2700000" algn="tl">
                    <a:srgbClr val="000000">
                      <a:alpha val="43137"/>
                    </a:srgbClr>
                  </a:outerShdw>
                </a:effectLst>
              </a:rPr>
              <a:t>change existing business models and create entirely new business models </a:t>
            </a:r>
            <a:r>
              <a:rPr lang="en-US" sz="2250" dirty="0">
                <a:solidFill>
                  <a:schemeClr val="bg1"/>
                </a:solidFill>
                <a:effectLst>
                  <a:outerShdw blurRad="38100" dist="38100" dir="2700000" algn="tl">
                    <a:srgbClr val="000000">
                      <a:alpha val="43137"/>
                    </a:srgbClr>
                  </a:outerShdw>
                </a:effectLst>
              </a:rPr>
              <a:t>for those with vision and an understanding of technology.</a:t>
            </a:r>
          </a:p>
          <a:p>
            <a:endParaRPr lang="en-US" sz="225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9343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Fantasy Sports</a:t>
            </a:r>
          </a:p>
        </p:txBody>
      </p:sp>
      <p:sp>
        <p:nvSpPr>
          <p:cNvPr id="3" name="Content Placeholder 2"/>
          <p:cNvSpPr>
            <a:spLocks noGrp="1"/>
          </p:cNvSpPr>
          <p:nvPr>
            <p:ph idx="1"/>
          </p:nvPr>
        </p:nvSpPr>
        <p:spPr>
          <a:xfrm>
            <a:off x="658193" y="1527980"/>
            <a:ext cx="4960730" cy="3626116"/>
          </a:xfrm>
        </p:spPr>
        <p:txBody>
          <a:bodyPr>
            <a:normAutofit/>
          </a:bodyPr>
          <a:lstStyle/>
          <a:p>
            <a:pPr marL="0" indent="0">
              <a:buNone/>
            </a:pPr>
            <a:r>
              <a:rPr lang="en-US" dirty="0"/>
              <a:t>Great for:</a:t>
            </a:r>
          </a:p>
          <a:p>
            <a:r>
              <a:rPr lang="en-US" dirty="0"/>
              <a:t> Live viewership</a:t>
            </a:r>
          </a:p>
          <a:p>
            <a:r>
              <a:rPr lang="en-US" dirty="0"/>
              <a:t> Advertising</a:t>
            </a:r>
          </a:p>
          <a:p>
            <a:r>
              <a:rPr lang="en-US" dirty="0"/>
              <a:t> Content Providers</a:t>
            </a:r>
          </a:p>
          <a:p>
            <a:r>
              <a:rPr lang="en-US" dirty="0"/>
              <a:t> Real money in imaginary games</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313" y="2434167"/>
            <a:ext cx="2579688" cy="2063750"/>
          </a:xfrm>
          <a:prstGeom prst="rect">
            <a:avLst/>
          </a:prstGeom>
        </p:spPr>
      </p:pic>
    </p:spTree>
    <p:extLst>
      <p:ext uri="{BB962C8B-B14F-4D97-AF65-F5344CB8AC3E}">
        <p14:creationId xmlns:p14="http://schemas.microsoft.com/office/powerpoint/2010/main" val="23579218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0401" y="266701"/>
            <a:ext cx="8789831" cy="5065957"/>
          </a:xfrm>
        </p:spPr>
        <p:txBody>
          <a:bodyPr>
            <a:normAutofit/>
          </a:bodyPr>
          <a:lstStyle/>
          <a:p>
            <a:r>
              <a:rPr lang="en-US" sz="3600" dirty="0">
                <a:solidFill>
                  <a:srgbClr val="FF0000"/>
                </a:solidFill>
                <a:effectLst>
                  <a:outerShdw blurRad="38100" dist="38100" dir="2700000" algn="tl">
                    <a:srgbClr val="000000">
                      <a:alpha val="43137"/>
                    </a:srgbClr>
                  </a:outerShdw>
                </a:effectLst>
                <a:hlinkClick r:id="rId3"/>
              </a:rPr>
              <a:t>Hidden in the Long Tail</a:t>
            </a:r>
            <a:endParaRPr lang="en-US" sz="3600" dirty="0">
              <a:solidFill>
                <a:srgbClr val="FF0000"/>
              </a:solidFill>
              <a:effectLst>
                <a:outerShdw blurRad="38100" dist="38100" dir="2700000" algn="tl">
                  <a:srgbClr val="000000">
                    <a:alpha val="43137"/>
                  </a:srgbClr>
                </a:outerShdw>
              </a:effectLst>
            </a:endParaRPr>
          </a:p>
          <a:p>
            <a:pPr algn="l"/>
            <a:r>
              <a:rPr lang="en-US" sz="2400" dirty="0">
                <a:solidFill>
                  <a:schemeClr val="bg1"/>
                </a:solidFill>
              </a:rPr>
              <a:t>Discuss:</a:t>
            </a:r>
          </a:p>
          <a:p>
            <a:pPr lvl="1" algn="l"/>
            <a:r>
              <a:rPr lang="en-US" sz="2400" dirty="0">
                <a:solidFill>
                  <a:schemeClr val="bg1"/>
                </a:solidFill>
              </a:rPr>
              <a:t>1. What was this article about?</a:t>
            </a:r>
          </a:p>
          <a:p>
            <a:pPr lvl="1" algn="l"/>
            <a:r>
              <a:rPr lang="en-US" sz="2250" dirty="0">
                <a:solidFill>
                  <a:schemeClr val="bg1"/>
                </a:solidFill>
              </a:rPr>
              <a:t>		</a:t>
            </a:r>
          </a:p>
          <a:p>
            <a:pPr lvl="1" algn="l"/>
            <a:endParaRPr lang="en-US" sz="2250" dirty="0">
              <a:solidFill>
                <a:schemeClr val="bg1"/>
              </a:solidFill>
            </a:endParaRPr>
          </a:p>
          <a:p>
            <a:pPr lvl="1" algn="l"/>
            <a:endParaRPr lang="en-US" sz="2400" dirty="0">
              <a:solidFill>
                <a:schemeClr val="bg1"/>
              </a:solidFill>
            </a:endParaRPr>
          </a:p>
          <a:p>
            <a:pPr lvl="1" algn="l"/>
            <a:r>
              <a:rPr lang="en-US" sz="2400" dirty="0">
                <a:solidFill>
                  <a:schemeClr val="bg1"/>
                </a:solidFill>
              </a:rPr>
              <a:t>2. Why should you care?</a:t>
            </a:r>
          </a:p>
          <a:p>
            <a:pPr lvl="1" algn="l"/>
            <a:r>
              <a:rPr lang="en-US" sz="2250" dirty="0">
                <a:solidFill>
                  <a:schemeClr val="bg1"/>
                </a:solidFill>
              </a:rPr>
              <a:t>		</a:t>
            </a:r>
          </a:p>
          <a:p>
            <a:pPr algn="l"/>
            <a:endParaRPr lang="en-US" sz="2400" dirty="0">
              <a:solidFill>
                <a:schemeClr val="bg1"/>
              </a:solidFill>
            </a:endParaRPr>
          </a:p>
        </p:txBody>
      </p:sp>
      <p:sp>
        <p:nvSpPr>
          <p:cNvPr id="2" name="Rectangle 1"/>
          <p:cNvSpPr/>
          <p:nvPr/>
        </p:nvSpPr>
        <p:spPr>
          <a:xfrm>
            <a:off x="1346200" y="1714500"/>
            <a:ext cx="8027831" cy="1823576"/>
          </a:xfrm>
          <a:prstGeom prst="rect">
            <a:avLst/>
          </a:prstGeom>
        </p:spPr>
        <p:txBody>
          <a:bodyPr wrap="square">
            <a:spAutoFit/>
          </a:bodyPr>
          <a:lstStyle/>
          <a:p>
            <a:r>
              <a:rPr lang="en-US" sz="2250" dirty="0">
                <a:solidFill>
                  <a:schemeClr val="bg1"/>
                </a:solidFill>
                <a:effectLst>
                  <a:outerShdw blurRad="38100" dist="38100" dir="2700000" algn="tl">
                    <a:srgbClr val="000000">
                      <a:alpha val="43137"/>
                    </a:srgbClr>
                  </a:outerShdw>
                </a:effectLst>
              </a:rPr>
              <a:t>This article describes how the internet has created </a:t>
            </a:r>
            <a:r>
              <a:rPr lang="en-US" sz="2250" b="1" dirty="0">
                <a:solidFill>
                  <a:schemeClr val="bg1"/>
                </a:solidFill>
                <a:effectLst>
                  <a:outerShdw blurRad="38100" dist="38100" dir="2700000" algn="tl">
                    <a:srgbClr val="000000">
                      <a:alpha val="43137"/>
                    </a:srgbClr>
                  </a:outerShdw>
                </a:effectLst>
              </a:rPr>
              <a:t>new, lucrative  markets for obscure products</a:t>
            </a:r>
            <a:r>
              <a:rPr lang="en-US" sz="2250" dirty="0">
                <a:solidFill>
                  <a:schemeClr val="bg1"/>
                </a:solidFill>
                <a:effectLst>
                  <a:outerShdw blurRad="38100" dist="38100" dir="2700000" algn="tl">
                    <a:srgbClr val="000000">
                      <a:alpha val="43137"/>
                    </a:srgbClr>
                  </a:outerShdw>
                </a:effectLst>
              </a:rPr>
              <a:t> that might not be practical to deliver through traditional channels.  This is especially true for digital products.</a:t>
            </a:r>
          </a:p>
          <a:p>
            <a:endParaRPr lang="en-US" sz="2250"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1346200" y="3619500"/>
            <a:ext cx="8027831" cy="1823576"/>
          </a:xfrm>
          <a:prstGeom prst="rect">
            <a:avLst/>
          </a:prstGeom>
          <a:noFill/>
        </p:spPr>
        <p:txBody>
          <a:bodyPr wrap="square" rtlCol="0">
            <a:spAutoFit/>
          </a:bodyPr>
          <a:lstStyle/>
          <a:p>
            <a:r>
              <a:rPr lang="en-US" sz="2250" dirty="0">
                <a:solidFill>
                  <a:schemeClr val="bg1"/>
                </a:solidFill>
                <a:effectLst>
                  <a:outerShdw blurRad="38100" dist="38100" dir="2700000" algn="tl">
                    <a:srgbClr val="000000">
                      <a:alpha val="43137"/>
                    </a:srgbClr>
                  </a:outerShdw>
                </a:effectLst>
              </a:rPr>
              <a:t>This is just another great example of how technology has been leveraged to </a:t>
            </a:r>
            <a:r>
              <a:rPr lang="en-US" sz="2250" b="1" dirty="0">
                <a:solidFill>
                  <a:schemeClr val="bg1"/>
                </a:solidFill>
                <a:effectLst>
                  <a:outerShdw blurRad="38100" dist="38100" dir="2700000" algn="tl">
                    <a:srgbClr val="000000">
                      <a:alpha val="43137"/>
                    </a:srgbClr>
                  </a:outerShdw>
                </a:effectLst>
              </a:rPr>
              <a:t>change existing business models and create entirely new business models </a:t>
            </a:r>
            <a:r>
              <a:rPr lang="en-US" sz="2250" dirty="0">
                <a:solidFill>
                  <a:schemeClr val="bg1"/>
                </a:solidFill>
                <a:effectLst>
                  <a:outerShdw blurRad="38100" dist="38100" dir="2700000" algn="tl">
                    <a:srgbClr val="000000">
                      <a:alpha val="43137"/>
                    </a:srgbClr>
                  </a:outerShdw>
                </a:effectLst>
              </a:rPr>
              <a:t>for those with vision and an understanding of technology.</a:t>
            </a:r>
          </a:p>
          <a:p>
            <a:endParaRPr lang="en-US" sz="225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6458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solidFill>
                  <a:schemeClr val="tx1"/>
                </a:solidFill>
              </a:rPr>
              <a:t>Required Viewing 4/4</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8939" y="1790700"/>
            <a:ext cx="5413248" cy="3044952"/>
          </a:xfrm>
          <a:prstGeom prst="rect">
            <a:avLst/>
          </a:prstGeom>
        </p:spPr>
      </p:pic>
    </p:spTree>
    <p:extLst>
      <p:ext uri="{BB962C8B-B14F-4D97-AF65-F5344CB8AC3E}">
        <p14:creationId xmlns:p14="http://schemas.microsoft.com/office/powerpoint/2010/main" val="37369538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Normal Distribution</a:t>
            </a:r>
          </a:p>
        </p:txBody>
      </p:sp>
      <p:sp>
        <p:nvSpPr>
          <p:cNvPr id="5" name="Content Placeholder 2"/>
          <p:cNvSpPr>
            <a:spLocks noGrp="1"/>
          </p:cNvSpPr>
          <p:nvPr>
            <p:ph idx="1"/>
          </p:nvPr>
        </p:nvSpPr>
        <p:spPr>
          <a:xfrm>
            <a:off x="698499" y="1521354"/>
            <a:ext cx="4721640" cy="3474716"/>
          </a:xfrm>
          <a:effectLst/>
        </p:spPr>
        <p:txBody>
          <a:bodyPr>
            <a:normAutofit/>
          </a:bodyPr>
          <a:lstStyle/>
          <a:p>
            <a:r>
              <a:rPr lang="en-US" dirty="0"/>
              <a:t> J. C. F. Gauss</a:t>
            </a:r>
          </a:p>
          <a:p>
            <a:r>
              <a:rPr lang="en-US" dirty="0"/>
              <a:t> Central Limit Theorem</a:t>
            </a:r>
          </a:p>
          <a:p>
            <a:r>
              <a:rPr lang="en-US" dirty="0"/>
              <a:t> Symmetry around </a:t>
            </a:r>
            <a:r>
              <a:rPr lang="el-GR" i="1" dirty="0"/>
              <a:t>μ</a:t>
            </a:r>
            <a:endParaRPr lang="en-US" i="1" dirty="0"/>
          </a:p>
          <a:p>
            <a:r>
              <a:rPr lang="en-US" i="1" dirty="0"/>
              <a:t> </a:t>
            </a:r>
            <a:r>
              <a:rPr lang="el-GR" i="1" dirty="0"/>
              <a:t>μ</a:t>
            </a:r>
            <a:r>
              <a:rPr lang="en-US" i="1" dirty="0"/>
              <a:t> </a:t>
            </a:r>
            <a:r>
              <a:rPr lang="en-US" dirty="0"/>
              <a:t>is the confluence of the mean, median, and mode of the data </a:t>
            </a:r>
          </a:p>
          <a:p>
            <a:r>
              <a:rPr lang="en-US" i="1" dirty="0"/>
              <a:t> </a:t>
            </a:r>
            <a:r>
              <a:rPr lang="el-GR" i="1" dirty="0"/>
              <a:t>μ </a:t>
            </a:r>
            <a:r>
              <a:rPr lang="en-US" dirty="0"/>
              <a:t>splits the data in half</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1918" y="2068087"/>
            <a:ext cx="3349626" cy="2381250"/>
          </a:xfrm>
          <a:prstGeom prst="rect">
            <a:avLst/>
          </a:prstGeom>
        </p:spPr>
      </p:pic>
    </p:spTree>
    <p:extLst>
      <p:ext uri="{BB962C8B-B14F-4D97-AF65-F5344CB8AC3E}">
        <p14:creationId xmlns:p14="http://schemas.microsoft.com/office/powerpoint/2010/main" val="87769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 Tail Distribution</a:t>
            </a:r>
          </a:p>
        </p:txBody>
      </p:sp>
      <p:sp>
        <p:nvSpPr>
          <p:cNvPr id="3" name="Content Placeholder 2"/>
          <p:cNvSpPr>
            <a:spLocks noGrp="1"/>
          </p:cNvSpPr>
          <p:nvPr>
            <p:ph idx="1"/>
          </p:nvPr>
        </p:nvSpPr>
        <p:spPr>
          <a:effectLst/>
        </p:spPr>
        <p:txBody>
          <a:bodyPr>
            <a:normAutofit fontScale="92500" lnSpcReduction="20000"/>
          </a:bodyPr>
          <a:lstStyle/>
          <a:p>
            <a:r>
              <a:rPr lang="en-US" dirty="0"/>
              <a:t> Variety &gt; bestsellers</a:t>
            </a:r>
          </a:p>
          <a:p>
            <a:pPr lvl="1"/>
            <a:r>
              <a:rPr lang="en-US" dirty="0"/>
              <a:t> Netflix</a:t>
            </a:r>
          </a:p>
          <a:p>
            <a:pPr lvl="1"/>
            <a:r>
              <a:rPr lang="en-US" dirty="0"/>
              <a:t> Amazon</a:t>
            </a:r>
          </a:p>
          <a:p>
            <a:pPr lvl="1"/>
            <a:r>
              <a:rPr lang="en-US" dirty="0"/>
              <a:t> iTunes</a:t>
            </a:r>
          </a:p>
          <a:p>
            <a:r>
              <a:rPr lang="en-US" dirty="0"/>
              <a:t> There’s money in the tail</a:t>
            </a:r>
          </a:p>
          <a:p>
            <a:pPr lvl="1"/>
            <a:r>
              <a:rPr lang="en-US" dirty="0"/>
              <a:t> Advertising products</a:t>
            </a:r>
          </a:p>
          <a:p>
            <a:pPr lvl="2"/>
            <a:r>
              <a:rPr lang="en-US" dirty="0"/>
              <a:t> Google</a:t>
            </a:r>
          </a:p>
          <a:p>
            <a:pPr lvl="2"/>
            <a:r>
              <a:rPr lang="en-US" dirty="0"/>
              <a:t> Yahoo</a:t>
            </a:r>
          </a:p>
          <a:p>
            <a:pPr lvl="2"/>
            <a:r>
              <a:rPr lang="en-US" dirty="0"/>
              <a:t> Bing</a:t>
            </a:r>
          </a:p>
          <a:p>
            <a:pPr lvl="1"/>
            <a:r>
              <a:rPr lang="en-US" dirty="0"/>
              <a:t> Travel bookings</a:t>
            </a:r>
          </a:p>
          <a:p>
            <a:r>
              <a:rPr lang="en-US" dirty="0"/>
              <a:t> How does a company “fatten the tail?”</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4646" y="1746911"/>
            <a:ext cx="3498713" cy="2332476"/>
          </a:xfrm>
          <a:prstGeom prst="rect">
            <a:avLst/>
          </a:prstGeom>
        </p:spPr>
      </p:pic>
    </p:spTree>
    <p:extLst>
      <p:ext uri="{BB962C8B-B14F-4D97-AF65-F5344CB8AC3E}">
        <p14:creationId xmlns:p14="http://schemas.microsoft.com/office/powerpoint/2010/main" val="1614433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 calcmode="lin" valueType="num">
                                      <p:cBhvr additive="base">
                                        <p:cTn id="5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Max Labs 2a &amp; 2b</a:t>
            </a:r>
          </a:p>
        </p:txBody>
      </p:sp>
      <p:sp>
        <p:nvSpPr>
          <p:cNvPr id="3" name="TextBox 2"/>
          <p:cNvSpPr txBox="1"/>
          <p:nvPr/>
        </p:nvSpPr>
        <p:spPr>
          <a:xfrm>
            <a:off x="474869" y="1562100"/>
            <a:ext cx="9296400" cy="3016210"/>
          </a:xfrm>
          <a:prstGeom prst="rect">
            <a:avLst/>
          </a:prstGeom>
          <a:noFill/>
        </p:spPr>
        <p:txBody>
          <a:bodyPr wrap="square" rtlCol="0">
            <a:spAutoFit/>
          </a:bodyPr>
          <a:lstStyle/>
          <a:p>
            <a:r>
              <a:rPr lang="en-US" sz="2000" dirty="0"/>
              <a:t>Due 02/16-11:59PM</a:t>
            </a:r>
          </a:p>
          <a:p>
            <a:r>
              <a:rPr lang="en-US" sz="2000" dirty="0" smtClean="0"/>
              <a:t>– </a:t>
            </a:r>
            <a:r>
              <a:rPr lang="en-US" sz="2000" dirty="0"/>
              <a:t>Each part will take about an </a:t>
            </a:r>
            <a:r>
              <a:rPr lang="en-US" sz="2000" dirty="0">
                <a:solidFill>
                  <a:srgbClr val="FF0000"/>
                </a:solidFill>
              </a:rPr>
              <a:t>hour</a:t>
            </a:r>
            <a:endParaRPr lang="en-US" sz="2000" dirty="0"/>
          </a:p>
          <a:p>
            <a:pPr marL="380985" indent="-380985">
              <a:buFont typeface="Wingdings 2" panose="05020102010507070707" pitchFamily="18" charset="2"/>
              <a:buChar char=""/>
            </a:pPr>
            <a:r>
              <a:rPr lang="en-US" sz="2000" dirty="0"/>
              <a:t>Max Labs 2a</a:t>
            </a:r>
          </a:p>
          <a:p>
            <a:pPr marL="761970" lvl="1" indent="-380985">
              <a:buFont typeface="Wingdings" panose="05000000000000000000" pitchFamily="2" charset="2"/>
              <a:buChar char="Ø"/>
            </a:pPr>
            <a:r>
              <a:rPr lang="en-US" sz="1500" dirty="0"/>
              <a:t>3 Screenshots</a:t>
            </a:r>
          </a:p>
          <a:p>
            <a:pPr marL="761970" lvl="1" indent="-380985">
              <a:buFont typeface="Wingdings" panose="05000000000000000000" pitchFamily="2" charset="2"/>
              <a:buChar char="Ø"/>
            </a:pPr>
            <a:r>
              <a:rPr lang="en-US" sz="1500" dirty="0"/>
              <a:t>Learn about how to fix &amp; prevent errors in data</a:t>
            </a:r>
          </a:p>
          <a:p>
            <a:pPr marL="761970" lvl="1" indent="-380985">
              <a:buFont typeface="Wingdings" panose="05000000000000000000" pitchFamily="2" charset="2"/>
              <a:buChar char="Ø"/>
            </a:pPr>
            <a:r>
              <a:rPr lang="en-US" sz="1500" dirty="0"/>
              <a:t>Build to the user’s need</a:t>
            </a:r>
          </a:p>
          <a:p>
            <a:endParaRPr lang="en-US" sz="2000" dirty="0"/>
          </a:p>
          <a:p>
            <a:pPr marL="285739" indent="-285739">
              <a:buFont typeface="Wingdings 2" panose="05020102010507070707" pitchFamily="18" charset="2"/>
              <a:buChar char=""/>
            </a:pPr>
            <a:r>
              <a:rPr lang="en-US" sz="2000" dirty="0"/>
              <a:t>Max Labs 2b</a:t>
            </a:r>
          </a:p>
          <a:p>
            <a:pPr marL="666723" lvl="1" indent="-285739">
              <a:buFont typeface="Wingdings" panose="05000000000000000000" pitchFamily="2" charset="2"/>
              <a:buChar char="Ø"/>
            </a:pPr>
            <a:r>
              <a:rPr lang="en-US" sz="1500" dirty="0"/>
              <a:t>2 Screenshots</a:t>
            </a:r>
          </a:p>
          <a:p>
            <a:pPr marL="666723" lvl="1" indent="-285739">
              <a:buFont typeface="Wingdings" panose="05000000000000000000" pitchFamily="2" charset="2"/>
              <a:buChar char="Ø"/>
            </a:pPr>
            <a:r>
              <a:rPr lang="en-US" sz="1500" dirty="0"/>
              <a:t>Protect the integrity of your data</a:t>
            </a:r>
          </a:p>
          <a:p>
            <a:pPr marL="666723" lvl="1" indent="-285739">
              <a:buFont typeface="Wingdings" panose="05000000000000000000" pitchFamily="2" charset="2"/>
              <a:buChar char="Ø"/>
            </a:pPr>
            <a:r>
              <a:rPr lang="en-US" sz="1500" dirty="0"/>
              <a:t>Create a big, beautiful data “map”</a:t>
            </a:r>
          </a:p>
        </p:txBody>
      </p:sp>
      <p:pic>
        <p:nvPicPr>
          <p:cNvPr id="3074" name="Picture 2" descr="http://1.bp.blogspot.com/-6XRhxsInH7g/VO-LA_m0GrI/AAAAAAAACGI/UuyNnk2tEk0/s1600/vrule%2Bmessag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1042" y="2177057"/>
            <a:ext cx="4425880" cy="215503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4.bp.blogspot.com/-G-jAWObS5EU/VP_16jePsfI/AAAAAAAACP4/1O3yShuTN9E/s1600/4-entity%2BER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952373">
            <a:off x="5849888" y="1884318"/>
            <a:ext cx="3748188" cy="3250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6520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circle(in)">
                                      <p:cBhvr>
                                        <p:cTn id="12" dur="2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98500" y="304271"/>
            <a:ext cx="8763000" cy="1104636"/>
          </a:xfrm>
        </p:spPr>
        <p:txBody>
          <a:bodyPr/>
          <a:lstStyle/>
          <a:p>
            <a:r>
              <a:rPr lang="en-US" dirty="0"/>
              <a:t>Netflix Long Tail</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2782" y="1587010"/>
            <a:ext cx="5080000" cy="2976562"/>
          </a:xfrm>
          <a:prstGeom prst="rect">
            <a:avLst/>
          </a:prstGeom>
        </p:spPr>
      </p:pic>
      <p:sp>
        <p:nvSpPr>
          <p:cNvPr id="7" name="Rectangle 6"/>
          <p:cNvSpPr/>
          <p:nvPr/>
        </p:nvSpPr>
        <p:spPr>
          <a:xfrm>
            <a:off x="698501" y="1587008"/>
            <a:ext cx="2660926" cy="1246495"/>
          </a:xfrm>
          <a:prstGeom prst="rect">
            <a:avLst/>
          </a:prstGeom>
        </p:spPr>
        <p:txBody>
          <a:bodyPr wrap="square">
            <a:spAutoFit/>
          </a:bodyPr>
          <a:lstStyle/>
          <a:p>
            <a:r>
              <a:rPr lang="en-US" sz="1500" dirty="0">
                <a:solidFill>
                  <a:srgbClr val="000000"/>
                </a:solidFill>
                <a:latin typeface="PTSansRegular"/>
              </a:rPr>
              <a:t>“…gets most of its profits from a large number of infrequently requested movies rather than from few large and profitable movies.”</a:t>
            </a:r>
            <a:endParaRPr lang="en-US" sz="1500" dirty="0"/>
          </a:p>
        </p:txBody>
      </p:sp>
    </p:spTree>
    <p:extLst>
      <p:ext uri="{BB962C8B-B14F-4D97-AF65-F5344CB8AC3E}">
        <p14:creationId xmlns:p14="http://schemas.microsoft.com/office/powerpoint/2010/main" val="9634159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3157" y="-129751"/>
            <a:ext cx="8153400" cy="694408"/>
          </a:xfrm>
        </p:spPr>
        <p:txBody>
          <a:bodyPr>
            <a:normAutofit/>
          </a:bodyPr>
          <a:lstStyle/>
          <a:p>
            <a:r>
              <a:rPr lang="en-US" sz="2400" dirty="0">
                <a:solidFill>
                  <a:schemeClr val="bg1"/>
                </a:solidFill>
              </a:rPr>
              <a:t>Roadmap</a:t>
            </a:r>
          </a:p>
        </p:txBody>
      </p:sp>
      <p:graphicFrame>
        <p:nvGraphicFramePr>
          <p:cNvPr id="7" name="Diagram 6"/>
          <p:cNvGraphicFramePr/>
          <p:nvPr>
            <p:extLst/>
          </p:nvPr>
        </p:nvGraphicFramePr>
        <p:xfrm>
          <a:off x="203198" y="499945"/>
          <a:ext cx="9753600" cy="1508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extLst/>
          </p:nvPr>
        </p:nvGraphicFramePr>
        <p:xfrm>
          <a:off x="1041399" y="2286551"/>
          <a:ext cx="8077199" cy="150765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p:cNvGraphicFramePr/>
          <p:nvPr>
            <p:extLst/>
          </p:nvPr>
        </p:nvGraphicFramePr>
        <p:xfrm>
          <a:off x="50799" y="4076700"/>
          <a:ext cx="10058400" cy="15240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4" name="Right Arrow 3"/>
          <p:cNvSpPr/>
          <p:nvPr/>
        </p:nvSpPr>
        <p:spPr>
          <a:xfrm>
            <a:off x="1954714"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Right Arrow 13"/>
          <p:cNvSpPr/>
          <p:nvPr/>
        </p:nvSpPr>
        <p:spPr>
          <a:xfrm>
            <a:off x="7859033"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ight Arrow 14"/>
          <p:cNvSpPr/>
          <p:nvPr/>
        </p:nvSpPr>
        <p:spPr>
          <a:xfrm>
            <a:off x="5785218"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ight Arrow 15"/>
          <p:cNvSpPr/>
          <p:nvPr/>
        </p:nvSpPr>
        <p:spPr>
          <a:xfrm>
            <a:off x="3926812"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ight Arrow 16"/>
          <p:cNvSpPr/>
          <p:nvPr/>
        </p:nvSpPr>
        <p:spPr>
          <a:xfrm>
            <a:off x="2813669"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ight Arrow 17"/>
          <p:cNvSpPr/>
          <p:nvPr/>
        </p:nvSpPr>
        <p:spPr>
          <a:xfrm>
            <a:off x="4908858"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Right Arrow 18"/>
          <p:cNvSpPr/>
          <p:nvPr/>
        </p:nvSpPr>
        <p:spPr>
          <a:xfrm>
            <a:off x="7004048"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Right Arrow 19"/>
          <p:cNvSpPr/>
          <p:nvPr/>
        </p:nvSpPr>
        <p:spPr>
          <a:xfrm>
            <a:off x="5965030" y="5217468"/>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Right Arrow 20"/>
          <p:cNvSpPr/>
          <p:nvPr/>
        </p:nvSpPr>
        <p:spPr>
          <a:xfrm>
            <a:off x="3760098" y="5217095"/>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Right Arrow 21"/>
          <p:cNvSpPr/>
          <p:nvPr/>
        </p:nvSpPr>
        <p:spPr>
          <a:xfrm>
            <a:off x="1878514" y="5217468"/>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Right Arrow 22"/>
          <p:cNvSpPr/>
          <p:nvPr/>
        </p:nvSpPr>
        <p:spPr>
          <a:xfrm>
            <a:off x="7979462" y="5217095"/>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Bent-Up Arrow 23"/>
          <p:cNvSpPr/>
          <p:nvPr/>
        </p:nvSpPr>
        <p:spPr>
          <a:xfrm rot="10800000">
            <a:off x="1136957" y="2186097"/>
            <a:ext cx="8305801" cy="195697"/>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Rectangle 24"/>
          <p:cNvSpPr/>
          <p:nvPr/>
        </p:nvSpPr>
        <p:spPr>
          <a:xfrm>
            <a:off x="9351318" y="1994073"/>
            <a:ext cx="91440" cy="1920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Bent-Up Arrow 25"/>
          <p:cNvSpPr/>
          <p:nvPr/>
        </p:nvSpPr>
        <p:spPr>
          <a:xfrm rot="10800000">
            <a:off x="171756" y="3974205"/>
            <a:ext cx="8305801" cy="195697"/>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Rectangle 26"/>
          <p:cNvSpPr/>
          <p:nvPr/>
        </p:nvSpPr>
        <p:spPr>
          <a:xfrm>
            <a:off x="8413549" y="3775790"/>
            <a:ext cx="64008" cy="23774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98960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0" y="381000"/>
            <a:ext cx="8458200" cy="952500"/>
          </a:xfrm>
        </p:spPr>
        <p:txBody>
          <a:bodyPr>
            <a:noAutofit/>
          </a:bodyPr>
          <a:lstStyle/>
          <a:p>
            <a:r>
              <a:rPr lang="en-US" sz="2800" dirty="0">
                <a:solidFill>
                  <a:srgbClr val="FF0000"/>
                </a:solidFill>
              </a:rPr>
              <a:t>Creating Systems for a Business</a:t>
            </a:r>
            <a:r>
              <a:rPr lang="en-US" sz="2800" dirty="0"/>
              <a:t/>
            </a:r>
            <a:br>
              <a:rPr lang="en-US" sz="2800" dirty="0"/>
            </a:br>
            <a:endParaRPr lang="en-US" sz="2800" dirty="0"/>
          </a:p>
        </p:txBody>
      </p:sp>
      <p:sp>
        <p:nvSpPr>
          <p:cNvPr id="3" name="Content Placeholder 2"/>
          <p:cNvSpPr>
            <a:spLocks noGrp="1"/>
          </p:cNvSpPr>
          <p:nvPr>
            <p:ph idx="1"/>
          </p:nvPr>
        </p:nvSpPr>
        <p:spPr>
          <a:xfrm>
            <a:off x="965200" y="1257300"/>
            <a:ext cx="8534400" cy="3847836"/>
          </a:xfrm>
        </p:spPr>
        <p:txBody>
          <a:bodyPr>
            <a:normAutofit/>
          </a:bodyPr>
          <a:lstStyle/>
          <a:p>
            <a:pPr marL="0" indent="0">
              <a:buNone/>
            </a:pPr>
            <a:r>
              <a:rPr lang="en-US" dirty="0">
                <a:solidFill>
                  <a:schemeClr val="bg2">
                    <a:lumMod val="10000"/>
                    <a:lumOff val="90000"/>
                  </a:schemeClr>
                </a:solidFill>
              </a:rPr>
              <a:t>3.1 Types of Systems in Organizations</a:t>
            </a:r>
          </a:p>
          <a:p>
            <a:pPr marL="0" indent="0">
              <a:buNone/>
            </a:pPr>
            <a:r>
              <a:rPr lang="en-US" dirty="0">
                <a:solidFill>
                  <a:schemeClr val="bg2">
                    <a:lumMod val="10000"/>
                    <a:lumOff val="90000"/>
                  </a:schemeClr>
                </a:solidFill>
              </a:rPr>
              <a:t>3.1.1 Enterprise Systems (ERP)</a:t>
            </a:r>
          </a:p>
          <a:p>
            <a:pPr marL="0" indent="0">
              <a:buNone/>
            </a:pPr>
            <a:r>
              <a:rPr lang="en-US" dirty="0">
                <a:solidFill>
                  <a:schemeClr val="bg2">
                    <a:lumMod val="10000"/>
                    <a:lumOff val="90000"/>
                  </a:schemeClr>
                </a:solidFill>
              </a:rPr>
              <a:t>3.1.2 Decision Support</a:t>
            </a:r>
          </a:p>
          <a:p>
            <a:pPr marL="0" indent="0">
              <a:buNone/>
            </a:pPr>
            <a:r>
              <a:rPr lang="en-US" dirty="0">
                <a:solidFill>
                  <a:schemeClr val="bg2">
                    <a:lumMod val="10000"/>
                    <a:lumOff val="90000"/>
                  </a:schemeClr>
                </a:solidFill>
              </a:rPr>
              <a:t>3.1.3 Knowledge management, R&amp;D, and social business</a:t>
            </a:r>
          </a:p>
          <a:p>
            <a:pPr marL="0" indent="0">
              <a:buNone/>
            </a:pPr>
            <a:r>
              <a:rPr lang="en-US" dirty="0"/>
              <a:t>3.2 Systems Management</a:t>
            </a:r>
          </a:p>
          <a:p>
            <a:pPr marL="0" indent="0">
              <a:buNone/>
            </a:pPr>
            <a:r>
              <a:rPr lang="en-US" dirty="0">
                <a:solidFill>
                  <a:schemeClr val="bg2">
                    <a:lumMod val="10000"/>
                    <a:lumOff val="90000"/>
                  </a:schemeClr>
                </a:solidFill>
              </a:rPr>
              <a:t>3.3 Digital Business Innovation</a:t>
            </a:r>
          </a:p>
          <a:p>
            <a:pPr marL="0" indent="0">
              <a:buNone/>
            </a:pPr>
            <a:endParaRPr lang="en-US" dirty="0"/>
          </a:p>
        </p:txBody>
      </p:sp>
    </p:spTree>
    <p:extLst>
      <p:ext uri="{BB962C8B-B14F-4D97-AF65-F5344CB8AC3E}">
        <p14:creationId xmlns:p14="http://schemas.microsoft.com/office/powerpoint/2010/main" val="2340223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999" y="-105350"/>
            <a:ext cx="8382001" cy="5925701"/>
          </a:xfrm>
          <a:prstGeom prst="rect">
            <a:avLst/>
          </a:prstGeom>
        </p:spPr>
      </p:pic>
    </p:spTree>
    <p:extLst>
      <p:ext uri="{BB962C8B-B14F-4D97-AF65-F5344CB8AC3E}">
        <p14:creationId xmlns:p14="http://schemas.microsoft.com/office/powerpoint/2010/main" val="597275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Required Reading</a:t>
            </a:r>
          </a:p>
        </p:txBody>
      </p:sp>
      <p:sp>
        <p:nvSpPr>
          <p:cNvPr id="3" name="Content Placeholder 2"/>
          <p:cNvSpPr>
            <a:spLocks noGrp="1"/>
          </p:cNvSpPr>
          <p:nvPr>
            <p:ph idx="1"/>
          </p:nvPr>
        </p:nvSpPr>
        <p:spPr>
          <a:effectLst/>
        </p:spPr>
        <p:txBody>
          <a:bodyPr>
            <a:normAutofit/>
          </a:bodyPr>
          <a:lstStyle/>
          <a:p>
            <a:r>
              <a:rPr lang="en-US" sz="2000" dirty="0">
                <a:solidFill>
                  <a:schemeClr val="bg1"/>
                </a:solidFill>
              </a:rPr>
              <a:t> Wikipedia, System Development Lifecycle</a:t>
            </a:r>
          </a:p>
          <a:p>
            <a:r>
              <a:rPr lang="en-US" sz="2000" dirty="0">
                <a:solidFill>
                  <a:schemeClr val="bg1"/>
                </a:solidFill>
              </a:rPr>
              <a:t> Build vs. Buy: How to Know When You Should Build Custom Software Over Canned Solutions</a:t>
            </a:r>
          </a:p>
          <a:p>
            <a:r>
              <a:rPr lang="en-US" sz="2000" dirty="0">
                <a:solidFill>
                  <a:schemeClr val="bg1"/>
                </a:solidFill>
              </a:rPr>
              <a:t> What We Know About the Internet’s Disruptive Power</a:t>
            </a:r>
          </a:p>
          <a:p>
            <a:r>
              <a:rPr lang="en-US" sz="2000" dirty="0">
                <a:solidFill>
                  <a:schemeClr val="bg1"/>
                </a:solidFill>
              </a:rPr>
              <a:t> The 5 Tech Trends that will Dominate CES and 2017</a:t>
            </a:r>
          </a:p>
          <a:p>
            <a:r>
              <a:rPr lang="en-US" sz="2000" dirty="0">
                <a:solidFill>
                  <a:schemeClr val="bg1"/>
                </a:solidFill>
              </a:rPr>
              <a:t> Leagues Sees Real Benefits in Daily Fantasy Sports</a:t>
            </a:r>
          </a:p>
          <a:p>
            <a:r>
              <a:rPr lang="en-US" sz="2000" dirty="0">
                <a:solidFill>
                  <a:schemeClr val="bg1"/>
                </a:solidFill>
              </a:rPr>
              <a:t> Hidden in the Long Tail</a:t>
            </a:r>
          </a:p>
        </p:txBody>
      </p:sp>
    </p:spTree>
    <p:extLst>
      <p:ext uri="{BB962C8B-B14F-4D97-AF65-F5344CB8AC3E}">
        <p14:creationId xmlns:p14="http://schemas.microsoft.com/office/powerpoint/2010/main" val="724681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0401" y="266701"/>
            <a:ext cx="8789831" cy="5065957"/>
          </a:xfrm>
        </p:spPr>
        <p:txBody>
          <a:bodyPr>
            <a:normAutofit/>
          </a:bodyPr>
          <a:lstStyle/>
          <a:p>
            <a:r>
              <a:rPr lang="en-US" sz="3600" dirty="0">
                <a:solidFill>
                  <a:srgbClr val="FF0000"/>
                </a:solidFill>
                <a:effectLst>
                  <a:outerShdw blurRad="38100" dist="38100" dir="2700000" algn="tl">
                    <a:srgbClr val="000000">
                      <a:alpha val="43137"/>
                    </a:srgbClr>
                  </a:outerShdw>
                </a:effectLst>
                <a:hlinkClick r:id="rId3"/>
              </a:rPr>
              <a:t>Wikipedia, Systems Development Lifecycle</a:t>
            </a:r>
            <a:endParaRPr lang="en-US" sz="3600" dirty="0">
              <a:solidFill>
                <a:srgbClr val="FF0000"/>
              </a:solidFill>
              <a:effectLst>
                <a:outerShdw blurRad="38100" dist="38100" dir="2700000" algn="tl">
                  <a:srgbClr val="000000">
                    <a:alpha val="43137"/>
                  </a:srgbClr>
                </a:outerShdw>
              </a:effectLst>
            </a:endParaRPr>
          </a:p>
          <a:p>
            <a:pPr algn="l"/>
            <a:r>
              <a:rPr lang="en-US" sz="2400" dirty="0">
                <a:solidFill>
                  <a:schemeClr val="bg1"/>
                </a:solidFill>
              </a:rPr>
              <a:t>Discuss:</a:t>
            </a:r>
          </a:p>
          <a:p>
            <a:pPr lvl="1" algn="l"/>
            <a:r>
              <a:rPr lang="en-US" sz="2400" dirty="0">
                <a:solidFill>
                  <a:schemeClr val="bg1"/>
                </a:solidFill>
              </a:rPr>
              <a:t>1. What was this article about?</a:t>
            </a:r>
          </a:p>
          <a:p>
            <a:pPr lvl="1" algn="l"/>
            <a:r>
              <a:rPr lang="en-US" sz="2250" dirty="0">
                <a:solidFill>
                  <a:schemeClr val="bg1"/>
                </a:solidFill>
              </a:rPr>
              <a:t>		</a:t>
            </a:r>
          </a:p>
          <a:p>
            <a:pPr lvl="1" algn="l"/>
            <a:endParaRPr lang="en-US" sz="2250" dirty="0">
              <a:solidFill>
                <a:schemeClr val="bg1"/>
              </a:solidFill>
            </a:endParaRPr>
          </a:p>
          <a:p>
            <a:pPr lvl="1" algn="l"/>
            <a:endParaRPr lang="en-US" sz="2400" dirty="0">
              <a:solidFill>
                <a:schemeClr val="bg1"/>
              </a:solidFill>
            </a:endParaRPr>
          </a:p>
          <a:p>
            <a:pPr lvl="1" algn="l"/>
            <a:r>
              <a:rPr lang="en-US" sz="2400" dirty="0">
                <a:solidFill>
                  <a:schemeClr val="bg1"/>
                </a:solidFill>
              </a:rPr>
              <a:t>2. Why should you care?</a:t>
            </a:r>
          </a:p>
          <a:p>
            <a:pPr lvl="1" algn="l"/>
            <a:r>
              <a:rPr lang="en-US" sz="2250" dirty="0">
                <a:solidFill>
                  <a:schemeClr val="bg1"/>
                </a:solidFill>
              </a:rPr>
              <a:t>		</a:t>
            </a:r>
          </a:p>
          <a:p>
            <a:pPr algn="l"/>
            <a:endParaRPr lang="en-US" sz="2400" dirty="0">
              <a:solidFill>
                <a:schemeClr val="bg1"/>
              </a:solidFill>
            </a:endParaRPr>
          </a:p>
        </p:txBody>
      </p:sp>
      <p:sp>
        <p:nvSpPr>
          <p:cNvPr id="2" name="Rectangle 1"/>
          <p:cNvSpPr/>
          <p:nvPr/>
        </p:nvSpPr>
        <p:spPr>
          <a:xfrm>
            <a:off x="1346201" y="1714500"/>
            <a:ext cx="8610599" cy="1477328"/>
          </a:xfrm>
          <a:prstGeom prst="rect">
            <a:avLst/>
          </a:prstGeom>
        </p:spPr>
        <p:txBody>
          <a:bodyPr wrap="square">
            <a:spAutoFit/>
          </a:bodyPr>
          <a:lstStyle/>
          <a:p>
            <a:r>
              <a:rPr lang="en-US" sz="2250" dirty="0">
                <a:solidFill>
                  <a:schemeClr val="bg1"/>
                </a:solidFill>
                <a:effectLst>
                  <a:outerShdw blurRad="38100" dist="38100" dir="2700000" algn="tl">
                    <a:srgbClr val="000000">
                      <a:alpha val="43137"/>
                    </a:srgbClr>
                  </a:outerShdw>
                </a:effectLst>
              </a:rPr>
              <a:t>Working as part of the business, IT people create system that provide value to the organization.  This article describes </a:t>
            </a:r>
            <a:r>
              <a:rPr lang="en-US" sz="2250" b="1" dirty="0">
                <a:solidFill>
                  <a:schemeClr val="bg1"/>
                </a:solidFill>
                <a:effectLst>
                  <a:outerShdw blurRad="38100" dist="38100" dir="2700000" algn="tl">
                    <a:srgbClr val="000000">
                      <a:alpha val="43137"/>
                    </a:srgbClr>
                  </a:outerShdw>
                </a:effectLst>
              </a:rPr>
              <a:t>the processes followed by the IT organizations when they create systems</a:t>
            </a:r>
            <a:r>
              <a:rPr lang="en-US" sz="2250" dirty="0">
                <a:solidFill>
                  <a:schemeClr val="bg1"/>
                </a:solidFill>
                <a:effectLst>
                  <a:outerShdw blurRad="38100" dist="38100" dir="2700000" algn="tl">
                    <a:srgbClr val="000000">
                      <a:alpha val="43137"/>
                    </a:srgbClr>
                  </a:outerShdw>
                </a:effectLst>
              </a:rPr>
              <a:t>.</a:t>
            </a:r>
          </a:p>
          <a:p>
            <a:endParaRPr lang="en-US" sz="2250"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1346200" y="3619500"/>
            <a:ext cx="8610600" cy="1823576"/>
          </a:xfrm>
          <a:prstGeom prst="rect">
            <a:avLst/>
          </a:prstGeom>
          <a:noFill/>
        </p:spPr>
        <p:txBody>
          <a:bodyPr wrap="square" rtlCol="0">
            <a:spAutoFit/>
          </a:bodyPr>
          <a:lstStyle/>
          <a:p>
            <a:r>
              <a:rPr lang="en-US" sz="2250" dirty="0">
                <a:solidFill>
                  <a:schemeClr val="bg1"/>
                </a:solidFill>
                <a:effectLst>
                  <a:outerShdw blurRad="38100" dist="38100" dir="2700000" algn="tl">
                    <a:srgbClr val="000000">
                      <a:alpha val="43137"/>
                    </a:srgbClr>
                  </a:outerShdw>
                </a:effectLst>
              </a:rPr>
              <a:t>Regardless of your major, as a business person working in an organization, </a:t>
            </a:r>
            <a:r>
              <a:rPr lang="en-US" sz="2250" b="1" dirty="0">
                <a:solidFill>
                  <a:schemeClr val="bg1"/>
                </a:solidFill>
                <a:effectLst>
                  <a:outerShdw blurRad="38100" dist="38100" dir="2700000" algn="tl">
                    <a:srgbClr val="000000">
                      <a:alpha val="43137"/>
                    </a:srgbClr>
                  </a:outerShdw>
                </a:effectLst>
              </a:rPr>
              <a:t>you will be involved </a:t>
            </a:r>
            <a:r>
              <a:rPr lang="en-US" sz="2250" dirty="0">
                <a:solidFill>
                  <a:schemeClr val="bg1"/>
                </a:solidFill>
                <a:effectLst>
                  <a:outerShdw blurRad="38100" dist="38100" dir="2700000" algn="tl">
                    <a:srgbClr val="000000">
                      <a:alpha val="43137"/>
                    </a:srgbClr>
                  </a:outerShdw>
                </a:effectLst>
              </a:rPr>
              <a:t>in the envisioning, planning and deployment of systems for your organizations.  The better you understand how the IT people create system, the more you can contribute to the process and the more successful you all will be.</a:t>
            </a:r>
            <a:endParaRPr lang="en-US" sz="225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19420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solidFill>
                  <a:schemeClr val="tx1"/>
                </a:solidFill>
              </a:rPr>
              <a:t>Required Viewing 1/4</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8939" y="1638300"/>
            <a:ext cx="5413248" cy="3044952"/>
          </a:xfrm>
          <a:prstGeom prst="rect">
            <a:avLst/>
          </a:prstGeom>
        </p:spPr>
      </p:pic>
    </p:spTree>
    <p:extLst>
      <p:ext uri="{BB962C8B-B14F-4D97-AF65-F5344CB8AC3E}">
        <p14:creationId xmlns:p14="http://schemas.microsoft.com/office/powerpoint/2010/main" val="37548134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S2101">
  <a:themeElements>
    <a:clrScheme name="Custom 2">
      <a:dk1>
        <a:sysClr val="windowText" lastClr="000000"/>
      </a:dk1>
      <a:lt1>
        <a:srgbClr val="000000"/>
      </a:lt1>
      <a:dk2>
        <a:srgbClr val="212123"/>
      </a:dk2>
      <a:lt2>
        <a:srgbClr val="000000"/>
      </a:lt2>
      <a:accent1>
        <a:srgbClr val="BC451B"/>
      </a:accent1>
      <a:accent2>
        <a:srgbClr val="D3BA68"/>
      </a:accent2>
      <a:accent3>
        <a:srgbClr val="BB8640"/>
      </a:accent3>
      <a:accent4>
        <a:srgbClr val="AD9277"/>
      </a:accent4>
      <a:accent5>
        <a:srgbClr val="A55A43"/>
      </a:accent5>
      <a:accent6>
        <a:srgbClr val="AD9D7B"/>
      </a:accent6>
      <a:hlink>
        <a:srgbClr val="D1521A"/>
      </a:hlink>
      <a:folHlink>
        <a:srgbClr val="8D3314"/>
      </a:folHlink>
    </a:clrScheme>
    <a:fontScheme name="Custom 1">
      <a:majorFont>
        <a:latin typeface="Calisto MT"/>
        <a:ea typeface=""/>
        <a:cs typeface=""/>
      </a:majorFont>
      <a:minorFont>
        <a:latin typeface="Calisto MT"/>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MIS2101" id="{7E5A1943-F3D9-4B47-87F6-9DF358A3327A}" vid="{A5A6AC39-4692-4884-9D7F-302E3AEF47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MIS2101</Template>
  <TotalTime>8594</TotalTime>
  <Words>1629</Words>
  <Application>Microsoft Office PowerPoint</Application>
  <PresentationFormat>Custom</PresentationFormat>
  <Paragraphs>299</Paragraphs>
  <Slides>41</Slides>
  <Notes>39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Arial</vt:lpstr>
      <vt:lpstr>Calibri</vt:lpstr>
      <vt:lpstr>Calisto MT</vt:lpstr>
      <vt:lpstr>Helvetica</vt:lpstr>
      <vt:lpstr>PTSansRegular</vt:lpstr>
      <vt:lpstr>Trebuchet MS</vt:lpstr>
      <vt:lpstr>Wingdings</vt:lpstr>
      <vt:lpstr>Wingdings 2</vt:lpstr>
      <vt:lpstr>MIS2101</vt:lpstr>
      <vt:lpstr>Information Systems in Organizations  3.2 Systems Management 3.3 Digital Business Innovation</vt:lpstr>
      <vt:lpstr>Roadmap</vt:lpstr>
      <vt:lpstr>How to: Max Labs</vt:lpstr>
      <vt:lpstr>Max Labs 2a &amp; 2b</vt:lpstr>
      <vt:lpstr>Creating Systems for a Business </vt:lpstr>
      <vt:lpstr>PowerPoint Presentation</vt:lpstr>
      <vt:lpstr>Required Reading</vt:lpstr>
      <vt:lpstr>PowerPoint Presentation</vt:lpstr>
      <vt:lpstr>Required Viewing 1/4</vt:lpstr>
      <vt:lpstr>PowerPoint Presentation</vt:lpstr>
      <vt:lpstr>PowerPoint Presentation</vt:lpstr>
      <vt:lpstr>PowerPoint Presentation</vt:lpstr>
      <vt:lpstr>PowerPoint Presentation</vt:lpstr>
      <vt:lpstr>Required Viewing 2/4</vt:lpstr>
      <vt:lpstr>Compliance Considerations</vt:lpstr>
      <vt:lpstr>Sarbanes-Oxley (2002) </vt:lpstr>
      <vt:lpstr>Sarbanes-Oxley (2002)</vt:lpstr>
      <vt:lpstr>HIPAA (1996)</vt:lpstr>
      <vt:lpstr>HITECH Act (2009)</vt:lpstr>
      <vt:lpstr>Creating Systems for a Business </vt:lpstr>
      <vt:lpstr>Required Viewing 3/4</vt:lpstr>
      <vt:lpstr>The Information Age</vt:lpstr>
      <vt:lpstr>PowerPoint Presentation</vt:lpstr>
      <vt:lpstr>The disruptive Power of the Internet</vt:lpstr>
      <vt:lpstr>How has the photographic equipment industry been disrupted? </vt:lpstr>
      <vt:lpstr>Effects of the Internet</vt:lpstr>
      <vt:lpstr>PowerPoint Presentation</vt:lpstr>
      <vt:lpstr>PowerPoint Presentation</vt:lpstr>
      <vt:lpstr>Different Realities</vt:lpstr>
      <vt:lpstr>Driverless Cars</vt:lpstr>
      <vt:lpstr>Wearables</vt:lpstr>
      <vt:lpstr>Artificial Intelligence</vt:lpstr>
      <vt:lpstr>The Cloud and IoT</vt:lpstr>
      <vt:lpstr>PowerPoint Presentation</vt:lpstr>
      <vt:lpstr>Fantasy Sports</vt:lpstr>
      <vt:lpstr>PowerPoint Presentation</vt:lpstr>
      <vt:lpstr>Required Viewing 4/4</vt:lpstr>
      <vt:lpstr>Normal Distribution</vt:lpstr>
      <vt:lpstr>Long Tail Distribution</vt:lpstr>
      <vt:lpstr>Netflix Long Tail</vt:lpstr>
      <vt:lpstr>Roadmap</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Systems Thinking and Managing Complexity</dc:title>
  <dc:creator>David</dc:creator>
  <cp:lastModifiedBy>Minich, Courtney (NYC-MBW)</cp:lastModifiedBy>
  <cp:revision>148</cp:revision>
  <dcterms:created xsi:type="dcterms:W3CDTF">2015-03-16T11:37:14Z</dcterms:created>
  <dcterms:modified xsi:type="dcterms:W3CDTF">2018-01-12T03:24:23Z</dcterms:modified>
</cp:coreProperties>
</file>