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60"/>
  </p:notesMasterIdLst>
  <p:sldIdLst>
    <p:sldId id="256" r:id="rId2"/>
    <p:sldId id="347" r:id="rId3"/>
    <p:sldId id="275" r:id="rId4"/>
    <p:sldId id="278" r:id="rId5"/>
    <p:sldId id="317" r:id="rId6"/>
    <p:sldId id="319" r:id="rId7"/>
    <p:sldId id="321" r:id="rId8"/>
    <p:sldId id="324" r:id="rId9"/>
    <p:sldId id="327" r:id="rId10"/>
    <p:sldId id="325" r:id="rId11"/>
    <p:sldId id="332" r:id="rId12"/>
    <p:sldId id="333" r:id="rId13"/>
    <p:sldId id="345" r:id="rId14"/>
    <p:sldId id="381" r:id="rId15"/>
    <p:sldId id="382" r:id="rId16"/>
    <p:sldId id="348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2" r:id="rId28"/>
    <p:sldId id="363" r:id="rId29"/>
    <p:sldId id="364" r:id="rId30"/>
    <p:sldId id="365" r:id="rId31"/>
    <p:sldId id="366" r:id="rId32"/>
    <p:sldId id="403" r:id="rId33"/>
    <p:sldId id="367" r:id="rId34"/>
    <p:sldId id="368" r:id="rId35"/>
    <p:sldId id="369" r:id="rId36"/>
    <p:sldId id="370" r:id="rId37"/>
    <p:sldId id="371" r:id="rId38"/>
    <p:sldId id="374" r:id="rId39"/>
    <p:sldId id="375" r:id="rId40"/>
    <p:sldId id="378" r:id="rId41"/>
    <p:sldId id="383" r:id="rId42"/>
    <p:sldId id="384" r:id="rId43"/>
    <p:sldId id="386" r:id="rId44"/>
    <p:sldId id="387" r:id="rId45"/>
    <p:sldId id="388" r:id="rId46"/>
    <p:sldId id="389" r:id="rId47"/>
    <p:sldId id="390" r:id="rId48"/>
    <p:sldId id="391" r:id="rId49"/>
    <p:sldId id="392" r:id="rId50"/>
    <p:sldId id="393" r:id="rId51"/>
    <p:sldId id="394" r:id="rId52"/>
    <p:sldId id="396" r:id="rId53"/>
    <p:sldId id="397" r:id="rId54"/>
    <p:sldId id="398" r:id="rId55"/>
    <p:sldId id="399" r:id="rId56"/>
    <p:sldId id="400" r:id="rId57"/>
    <p:sldId id="401" r:id="rId58"/>
    <p:sldId id="402" r:id="rId59"/>
  </p:sldIdLst>
  <p:sldSz cx="12192000" cy="6858000"/>
  <p:notesSz cx="7023100" cy="93091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Georgia" panose="02040502050405020303" pitchFamily="18" charset="0"/>
      <p:regular r:id="rId65"/>
      <p:bold r:id="rId66"/>
      <p:italic r:id="rId67"/>
      <p:boldItalic r:id="rId68"/>
    </p:embeddedFont>
    <p:embeddedFont>
      <p:font typeface="Arial Black" panose="020B0A04020102020204" pitchFamily="34" charset="0"/>
      <p:bold r:id="rId69"/>
    </p:embeddedFont>
    <p:embeddedFont>
      <p:font typeface="Arial Narrow" panose="020B060602020203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152" userDrawn="1">
          <p15:clr>
            <a:srgbClr val="A4A3A4"/>
          </p15:clr>
        </p15:guide>
        <p15:guide id="2" pos="7344" userDrawn="1">
          <p15:clr>
            <a:srgbClr val="A4A3A4"/>
          </p15:clr>
        </p15:guide>
        <p15:guide id="3" orient="horz" pos="1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1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078C34-9DD4-4FF6-A8B3-301DA20EA9BA}">
  <a:tblStyle styleId="{CA078C34-9DD4-4FF6-A8B3-301DA20EA9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05" autoAdjust="0"/>
    <p:restoredTop sz="76682" autoAdjust="0"/>
  </p:normalViewPr>
  <p:slideViewPr>
    <p:cSldViewPr snapToGrid="0">
      <p:cViewPr varScale="1">
        <p:scale>
          <a:sx n="74" d="100"/>
          <a:sy n="74" d="100"/>
        </p:scale>
        <p:origin x="1258" y="58"/>
      </p:cViewPr>
      <p:guideLst>
        <p:guide pos="1152"/>
        <p:guide pos="7344"/>
        <p:guide orient="horz" pos="1848"/>
      </p:guideLst>
    </p:cSldViewPr>
  </p:slideViewPr>
  <p:outlineViewPr>
    <p:cViewPr>
      <p:scale>
        <a:sx n="33" d="100"/>
        <a:sy n="33" d="100"/>
      </p:scale>
      <p:origin x="0" y="-73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12"/>
    </p:cViewPr>
  </p:sorterViewPr>
  <p:notesViewPr>
    <p:cSldViewPr snapToGrid="0">
      <p:cViewPr varScale="1">
        <p:scale>
          <a:sx n="115" d="100"/>
          <a:sy n="115" d="100"/>
        </p:scale>
        <p:origin x="501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10F564-ACDF-408C-9B54-64F565ECFDD1}" type="doc">
      <dgm:prSet loTypeId="urn:microsoft.com/office/officeart/2005/8/layout/equation2" loCatId="process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F795FAD0-48B6-432A-9248-85682FF9CF9B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TOPICS</a:t>
          </a:r>
        </a:p>
      </dgm:t>
    </dgm:pt>
    <dgm:pt modelId="{FB76D0A1-6211-4C11-BF74-B9382779E7C5}" type="parTrans" cxnId="{A3B4299D-9DF7-44AC-B344-2F3B0DB8B6BB}">
      <dgm:prSet/>
      <dgm:spPr/>
      <dgm:t>
        <a:bodyPr/>
        <a:lstStyle/>
        <a:p>
          <a:endParaRPr lang="en-US"/>
        </a:p>
      </dgm:t>
    </dgm:pt>
    <dgm:pt modelId="{871DF6BD-E4B4-45DF-B091-9DA6A2FFA33E}" type="sibTrans" cxnId="{A3B4299D-9DF7-44AC-B344-2F3B0DB8B6BB}">
      <dgm:prSet/>
      <dgm:spPr>
        <a:solidFill>
          <a:srgbClr val="A41E35"/>
        </a:solidFill>
      </dgm:spPr>
      <dgm:t>
        <a:bodyPr/>
        <a:lstStyle/>
        <a:p>
          <a:endParaRPr lang="en-US" dirty="0"/>
        </a:p>
      </dgm:t>
    </dgm:pt>
    <dgm:pt modelId="{7E502C6B-0C80-42A3-86DE-404BA95F88A6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Individual branding and reputation management</a:t>
          </a:r>
        </a:p>
      </dgm:t>
    </dgm:pt>
    <dgm:pt modelId="{BEB289E8-5EC2-46FA-BB15-DFC1C76C815C}" type="parTrans" cxnId="{D1AB27C6-B16D-40CF-8D6F-005856962643}">
      <dgm:prSet/>
      <dgm:spPr/>
      <dgm:t>
        <a:bodyPr/>
        <a:lstStyle/>
        <a:p>
          <a:endParaRPr lang="en-US"/>
        </a:p>
      </dgm:t>
    </dgm:pt>
    <dgm:pt modelId="{1684BFC8-F1A9-412A-80F4-2C98233EBA56}" type="sibTrans" cxnId="{D1AB27C6-B16D-40CF-8D6F-005856962643}">
      <dgm:prSet/>
      <dgm:spPr/>
      <dgm:t>
        <a:bodyPr/>
        <a:lstStyle/>
        <a:p>
          <a:endParaRPr lang="en-US"/>
        </a:p>
      </dgm:t>
    </dgm:pt>
    <dgm:pt modelId="{FD9E44AF-DA75-433C-889D-BC610223AB58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TECHNOLOGIES</a:t>
          </a:r>
        </a:p>
      </dgm:t>
    </dgm:pt>
    <dgm:pt modelId="{6E91D5E8-43E6-4CF4-A13A-0367F7EF5F02}" type="parTrans" cxnId="{293D11F3-161E-473E-A97E-4889A62B5998}">
      <dgm:prSet/>
      <dgm:spPr/>
      <dgm:t>
        <a:bodyPr/>
        <a:lstStyle/>
        <a:p>
          <a:endParaRPr lang="en-US"/>
        </a:p>
      </dgm:t>
    </dgm:pt>
    <dgm:pt modelId="{F45543B6-34C1-472A-99F3-8BA86BDFCBD5}" type="sibTrans" cxnId="{293D11F3-161E-473E-A97E-4889A62B5998}">
      <dgm:prSet/>
      <dgm:spPr/>
      <dgm:t>
        <a:bodyPr/>
        <a:lstStyle/>
        <a:p>
          <a:endParaRPr lang="en-US"/>
        </a:p>
      </dgm:t>
    </dgm:pt>
    <dgm:pt modelId="{D99F75D7-E254-4C96-AB56-72C47A688D14}">
      <dgm:prSet/>
      <dgm:spPr>
        <a:solidFill>
          <a:srgbClr val="A41E35"/>
        </a:solidFill>
      </dgm:spPr>
      <dgm:t>
        <a:bodyPr/>
        <a:lstStyle/>
        <a:p>
          <a:r>
            <a:rPr lang="en-US" dirty="0"/>
            <a:t>Digital identity and portfolio</a:t>
          </a:r>
        </a:p>
      </dgm:t>
    </dgm:pt>
    <dgm:pt modelId="{C552C21B-CA1F-40C9-9E2D-D693189B7B79}" type="parTrans" cxnId="{75A47402-54DD-4DE2-8EFC-ED722547BFF5}">
      <dgm:prSet/>
      <dgm:spPr/>
      <dgm:t>
        <a:bodyPr/>
        <a:lstStyle/>
        <a:p>
          <a:endParaRPr lang="en-US"/>
        </a:p>
      </dgm:t>
    </dgm:pt>
    <dgm:pt modelId="{9CC92F62-8812-440C-A44A-B81948F7B80C}" type="sibTrans" cxnId="{75A47402-54DD-4DE2-8EFC-ED722547BFF5}">
      <dgm:prSet/>
      <dgm:spPr/>
      <dgm:t>
        <a:bodyPr/>
        <a:lstStyle/>
        <a:p>
          <a:endParaRPr lang="en-US"/>
        </a:p>
      </dgm:t>
    </dgm:pt>
    <dgm:pt modelId="{81D12F46-8D17-49AD-9597-8B0C1AE4F2C9}">
      <dgm:prSet/>
      <dgm:spPr>
        <a:solidFill>
          <a:srgbClr val="A41E35"/>
        </a:solidFill>
      </dgm:spPr>
      <dgm:t>
        <a:bodyPr/>
        <a:lstStyle/>
        <a:p>
          <a:r>
            <a:rPr lang="en-US" dirty="0"/>
            <a:t>Search neutrality</a:t>
          </a:r>
        </a:p>
      </dgm:t>
    </dgm:pt>
    <dgm:pt modelId="{E6526A9E-1141-47F8-BEEF-8912A4607D10}" type="parTrans" cxnId="{060ABC7F-CD71-4698-86CF-6D8CB821EECE}">
      <dgm:prSet/>
      <dgm:spPr/>
      <dgm:t>
        <a:bodyPr/>
        <a:lstStyle/>
        <a:p>
          <a:endParaRPr lang="en-US"/>
        </a:p>
      </dgm:t>
    </dgm:pt>
    <dgm:pt modelId="{60C4F865-1196-4E6D-AD19-222A1148FDDC}" type="sibTrans" cxnId="{060ABC7F-CD71-4698-86CF-6D8CB821EECE}">
      <dgm:prSet/>
      <dgm:spPr/>
      <dgm:t>
        <a:bodyPr/>
        <a:lstStyle/>
        <a:p>
          <a:endParaRPr lang="en-US"/>
        </a:p>
      </dgm:t>
    </dgm:pt>
    <dgm:pt modelId="{45725FB9-0D10-434F-98ED-31DADCF86345}">
      <dgm:prSet/>
      <dgm:spPr>
        <a:solidFill>
          <a:srgbClr val="A41E35"/>
        </a:solidFill>
      </dgm:spPr>
      <dgm:t>
        <a:bodyPr/>
        <a:lstStyle/>
        <a:p>
          <a:r>
            <a:rPr lang="en-US" dirty="0"/>
            <a:t>Communities of practice</a:t>
          </a:r>
        </a:p>
      </dgm:t>
    </dgm:pt>
    <dgm:pt modelId="{41BB89AC-9886-4D07-B68B-01AA003F0DCB}" type="parTrans" cxnId="{51EA3F5C-BBE3-46CF-89E0-1FC867514458}">
      <dgm:prSet/>
      <dgm:spPr/>
      <dgm:t>
        <a:bodyPr/>
        <a:lstStyle/>
        <a:p>
          <a:endParaRPr lang="en-US"/>
        </a:p>
      </dgm:t>
    </dgm:pt>
    <dgm:pt modelId="{6D5CCB19-6E7F-4398-A106-BE841BCA974A}" type="sibTrans" cxnId="{51EA3F5C-BBE3-46CF-89E0-1FC867514458}">
      <dgm:prSet/>
      <dgm:spPr/>
      <dgm:t>
        <a:bodyPr/>
        <a:lstStyle/>
        <a:p>
          <a:endParaRPr lang="en-US"/>
        </a:p>
      </dgm:t>
    </dgm:pt>
    <dgm:pt modelId="{3F479832-3463-4980-B596-673F97AFF1E7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Community platform</a:t>
          </a:r>
        </a:p>
      </dgm:t>
    </dgm:pt>
    <dgm:pt modelId="{EC021A3D-E2DB-4B4C-ABD1-5F54F330B1C0}" type="parTrans" cxnId="{F4D8293D-4DE3-4CEC-B805-6F78F6E51F6A}">
      <dgm:prSet/>
      <dgm:spPr/>
      <dgm:t>
        <a:bodyPr/>
        <a:lstStyle/>
        <a:p>
          <a:endParaRPr lang="en-US"/>
        </a:p>
      </dgm:t>
    </dgm:pt>
    <dgm:pt modelId="{E41B881D-88F4-4B98-BD98-C3FA93F65256}" type="sibTrans" cxnId="{F4D8293D-4DE3-4CEC-B805-6F78F6E51F6A}">
      <dgm:prSet/>
      <dgm:spPr/>
      <dgm:t>
        <a:bodyPr/>
        <a:lstStyle/>
        <a:p>
          <a:endParaRPr lang="en-US"/>
        </a:p>
      </dgm:t>
    </dgm:pt>
    <dgm:pt modelId="{99A02AEA-27A9-41BB-8FCE-4D9EDE774C09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Cloud system architecture</a:t>
          </a:r>
        </a:p>
      </dgm:t>
    </dgm:pt>
    <dgm:pt modelId="{690E572E-2F0E-4825-8BF8-8347FE61BF5B}" type="parTrans" cxnId="{A49B7058-EB6C-4002-86F9-6A820B3E3321}">
      <dgm:prSet/>
      <dgm:spPr/>
      <dgm:t>
        <a:bodyPr/>
        <a:lstStyle/>
        <a:p>
          <a:endParaRPr lang="en-US"/>
        </a:p>
      </dgm:t>
    </dgm:pt>
    <dgm:pt modelId="{7C932529-D8B0-46C5-A1BD-85880F763FAB}" type="sibTrans" cxnId="{A49B7058-EB6C-4002-86F9-6A820B3E3321}">
      <dgm:prSet/>
      <dgm:spPr/>
      <dgm:t>
        <a:bodyPr/>
        <a:lstStyle/>
        <a:p>
          <a:endParaRPr lang="en-US"/>
        </a:p>
      </dgm:t>
    </dgm:pt>
    <dgm:pt modelId="{D8897C4E-8638-438E-A659-8D7780B8FA42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/>
            <a:t>E-portfolio</a:t>
          </a:r>
        </a:p>
      </dgm:t>
    </dgm:pt>
    <dgm:pt modelId="{0013FB09-0292-468A-90B9-3D585DB21A5F}" type="parTrans" cxnId="{6B7EB381-85AC-45B9-97EC-290A9DA24B77}">
      <dgm:prSet/>
      <dgm:spPr/>
      <dgm:t>
        <a:bodyPr/>
        <a:lstStyle/>
        <a:p>
          <a:endParaRPr lang="en-US"/>
        </a:p>
      </dgm:t>
    </dgm:pt>
    <dgm:pt modelId="{D2E2A776-5B8D-4E99-8834-F60DA3413F02}" type="sibTrans" cxnId="{6B7EB381-85AC-45B9-97EC-290A9DA24B77}">
      <dgm:prSet/>
      <dgm:spPr/>
      <dgm:t>
        <a:bodyPr/>
        <a:lstStyle/>
        <a:p>
          <a:endParaRPr lang="en-US"/>
        </a:p>
      </dgm:t>
    </dgm:pt>
    <dgm:pt modelId="{C96B5789-407F-45A0-9708-D15DD4142835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Web analytics</a:t>
          </a:r>
        </a:p>
      </dgm:t>
    </dgm:pt>
    <dgm:pt modelId="{E02DEDF0-2EF4-40B7-B73A-1AC67331C84B}" type="parTrans" cxnId="{18406379-BD15-40B4-9241-0ABEBC77C4A4}">
      <dgm:prSet/>
      <dgm:spPr/>
      <dgm:t>
        <a:bodyPr/>
        <a:lstStyle/>
        <a:p>
          <a:endParaRPr lang="en-US"/>
        </a:p>
      </dgm:t>
    </dgm:pt>
    <dgm:pt modelId="{931C0A6B-26B8-4A0A-A8D0-F430428A97C8}" type="sibTrans" cxnId="{18406379-BD15-40B4-9241-0ABEBC77C4A4}">
      <dgm:prSet/>
      <dgm:spPr/>
      <dgm:t>
        <a:bodyPr/>
        <a:lstStyle/>
        <a:p>
          <a:endParaRPr lang="en-US"/>
        </a:p>
      </dgm:t>
    </dgm:pt>
    <dgm:pt modelId="{1DF3A948-BDE5-439E-BF73-C9693F255FF6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SEO</a:t>
          </a:r>
        </a:p>
      </dgm:t>
    </dgm:pt>
    <dgm:pt modelId="{C46D5292-C7F8-492C-B4F8-28172CD84072}" type="parTrans" cxnId="{0510F3ED-8FAB-4D8B-B194-2C3372466626}">
      <dgm:prSet/>
      <dgm:spPr/>
      <dgm:t>
        <a:bodyPr/>
        <a:lstStyle/>
        <a:p>
          <a:endParaRPr lang="en-US"/>
        </a:p>
      </dgm:t>
    </dgm:pt>
    <dgm:pt modelId="{C81BF416-A713-4CD0-8EBA-8D09E436B568}" type="sibTrans" cxnId="{0510F3ED-8FAB-4D8B-B194-2C3372466626}">
      <dgm:prSet/>
      <dgm:spPr/>
      <dgm:t>
        <a:bodyPr/>
        <a:lstStyle/>
        <a:p>
          <a:endParaRPr lang="en-US"/>
        </a:p>
      </dgm:t>
    </dgm:pt>
    <dgm:pt modelId="{7639CA53-E801-4525-B034-0DC1035B858D}">
      <dgm:prSet/>
      <dgm:spPr>
        <a:solidFill>
          <a:srgbClr val="A41E35"/>
        </a:solidFill>
      </dgm:spPr>
      <dgm:t>
        <a:bodyPr/>
        <a:lstStyle/>
        <a:p>
          <a:r>
            <a:rPr lang="en-US" dirty="0"/>
            <a:t>Privacy</a:t>
          </a:r>
        </a:p>
      </dgm:t>
    </dgm:pt>
    <dgm:pt modelId="{6D12608C-3D34-4515-87FD-75FB66B4292B}" type="parTrans" cxnId="{439E761F-DE58-4F56-8191-84CBE65468AA}">
      <dgm:prSet/>
      <dgm:spPr/>
      <dgm:t>
        <a:bodyPr/>
        <a:lstStyle/>
        <a:p>
          <a:endParaRPr lang="en-US"/>
        </a:p>
      </dgm:t>
    </dgm:pt>
    <dgm:pt modelId="{65E7483E-A576-4256-9D82-888F8510FBA3}" type="sibTrans" cxnId="{439E761F-DE58-4F56-8191-84CBE65468AA}">
      <dgm:prSet/>
      <dgm:spPr/>
      <dgm:t>
        <a:bodyPr/>
        <a:lstStyle/>
        <a:p>
          <a:endParaRPr lang="en-US"/>
        </a:p>
      </dgm:t>
    </dgm:pt>
    <dgm:pt modelId="{D6625C84-32D8-4531-B64A-4891C3AF75AB}" type="pres">
      <dgm:prSet presAssocID="{BD10F564-ACDF-408C-9B54-64F565ECFD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0C3737-05CF-4B84-B1D6-3173A3006FF8}" type="pres">
      <dgm:prSet presAssocID="{BD10F564-ACDF-408C-9B54-64F565ECFDD1}" presName="vNodes" presStyleCnt="0"/>
      <dgm:spPr/>
      <dgm:t>
        <a:bodyPr/>
        <a:lstStyle/>
        <a:p>
          <a:endParaRPr lang="en-US"/>
        </a:p>
      </dgm:t>
    </dgm:pt>
    <dgm:pt modelId="{87D5570A-661D-4471-8496-34985631DBAA}" type="pres">
      <dgm:prSet presAssocID="{F795FAD0-48B6-432A-9248-85682FF9CF9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27FF8-36CC-4E87-99DB-7CB10426F812}" type="pres">
      <dgm:prSet presAssocID="{BD10F564-ACDF-408C-9B54-64F565ECFDD1}" presName="sibTransLast" presStyleLbl="sibTrans2D1" presStyleIdx="0" presStyleCnt="1" custScaleX="161509" custScaleY="123531"/>
      <dgm:spPr/>
      <dgm:t>
        <a:bodyPr/>
        <a:lstStyle/>
        <a:p>
          <a:endParaRPr lang="en-US"/>
        </a:p>
      </dgm:t>
    </dgm:pt>
    <dgm:pt modelId="{50270A76-0FA6-4294-B727-787004156080}" type="pres">
      <dgm:prSet presAssocID="{BD10F564-ACDF-408C-9B54-64F565ECFDD1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37FD73B5-1CBF-44E7-8B26-CAEDAB9684B9}" type="pres">
      <dgm:prSet presAssocID="{BD10F564-ACDF-408C-9B54-64F565ECFDD1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0ABC7F-CD71-4698-86CF-6D8CB821EECE}" srcId="{F795FAD0-48B6-432A-9248-85682FF9CF9B}" destId="{81D12F46-8D17-49AD-9597-8B0C1AE4F2C9}" srcOrd="3" destOrd="0" parTransId="{E6526A9E-1141-47F8-BEEF-8912A4607D10}" sibTransId="{60C4F865-1196-4E6D-AD19-222A1148FDDC}"/>
    <dgm:cxn modelId="{17FE9F04-778A-4494-B1C4-B83006168A25}" type="presOf" srcId="{7639CA53-E801-4525-B034-0DC1035B858D}" destId="{87D5570A-661D-4471-8496-34985631DBAA}" srcOrd="0" destOrd="3" presId="urn:microsoft.com/office/officeart/2005/8/layout/equation2"/>
    <dgm:cxn modelId="{4B229DB4-DD13-479B-97DD-40B5C881AA1E}" type="presOf" srcId="{D8897C4E-8638-438E-A659-8D7780B8FA42}" destId="{37FD73B5-1CBF-44E7-8B26-CAEDAB9684B9}" srcOrd="0" destOrd="3" presId="urn:microsoft.com/office/officeart/2005/8/layout/equation2"/>
    <dgm:cxn modelId="{39AC8F0F-6076-4E20-A564-E59026431F21}" type="presOf" srcId="{1DF3A948-BDE5-439E-BF73-C9693F255FF6}" destId="{37FD73B5-1CBF-44E7-8B26-CAEDAB9684B9}" srcOrd="0" destOrd="5" presId="urn:microsoft.com/office/officeart/2005/8/layout/equation2"/>
    <dgm:cxn modelId="{75A47402-54DD-4DE2-8EFC-ED722547BFF5}" srcId="{F795FAD0-48B6-432A-9248-85682FF9CF9B}" destId="{D99F75D7-E254-4C96-AB56-72C47A688D14}" srcOrd="1" destOrd="0" parTransId="{C552C21B-CA1F-40C9-9E2D-D693189B7B79}" sibTransId="{9CC92F62-8812-440C-A44A-B81948F7B80C}"/>
    <dgm:cxn modelId="{40D04C60-372C-43CD-B720-3D9DF2BB5D3D}" type="presOf" srcId="{C96B5789-407F-45A0-9708-D15DD4142835}" destId="{37FD73B5-1CBF-44E7-8B26-CAEDAB9684B9}" srcOrd="0" destOrd="4" presId="urn:microsoft.com/office/officeart/2005/8/layout/equation2"/>
    <dgm:cxn modelId="{A3B4299D-9DF7-44AC-B344-2F3B0DB8B6BB}" srcId="{BD10F564-ACDF-408C-9B54-64F565ECFDD1}" destId="{F795FAD0-48B6-432A-9248-85682FF9CF9B}" srcOrd="0" destOrd="0" parTransId="{FB76D0A1-6211-4C11-BF74-B9382779E7C5}" sibTransId="{871DF6BD-E4B4-45DF-B091-9DA6A2FFA33E}"/>
    <dgm:cxn modelId="{F4D8293D-4DE3-4CEC-B805-6F78F6E51F6A}" srcId="{FD9E44AF-DA75-433C-889D-BC610223AB58}" destId="{3F479832-3463-4980-B596-673F97AFF1E7}" srcOrd="0" destOrd="0" parTransId="{EC021A3D-E2DB-4B4C-ABD1-5F54F330B1C0}" sibTransId="{E41B881D-88F4-4B98-BD98-C3FA93F65256}"/>
    <dgm:cxn modelId="{96CA8B4F-31B4-4029-9CFE-86983E2FAB4C}" type="presOf" srcId="{BD10F564-ACDF-408C-9B54-64F565ECFDD1}" destId="{D6625C84-32D8-4531-B64A-4891C3AF75AB}" srcOrd="0" destOrd="0" presId="urn:microsoft.com/office/officeart/2005/8/layout/equation2"/>
    <dgm:cxn modelId="{FEA73744-CD00-40CC-AE21-73D3BB53CCD0}" type="presOf" srcId="{99A02AEA-27A9-41BB-8FCE-4D9EDE774C09}" destId="{37FD73B5-1CBF-44E7-8B26-CAEDAB9684B9}" srcOrd="0" destOrd="2" presId="urn:microsoft.com/office/officeart/2005/8/layout/equation2"/>
    <dgm:cxn modelId="{D973493C-5FF0-4EC8-A86A-F04537C69FE8}" type="presOf" srcId="{871DF6BD-E4B4-45DF-B091-9DA6A2FFA33E}" destId="{50270A76-0FA6-4294-B727-787004156080}" srcOrd="1" destOrd="0" presId="urn:microsoft.com/office/officeart/2005/8/layout/equation2"/>
    <dgm:cxn modelId="{932DE9E5-14E4-42B1-AC38-F32CEC11374A}" type="presOf" srcId="{7E502C6B-0C80-42A3-86DE-404BA95F88A6}" destId="{87D5570A-661D-4471-8496-34985631DBAA}" srcOrd="0" destOrd="1" presId="urn:microsoft.com/office/officeart/2005/8/layout/equation2"/>
    <dgm:cxn modelId="{13E2FBF1-CE87-4F77-930D-E7C8805ACE97}" type="presOf" srcId="{81D12F46-8D17-49AD-9597-8B0C1AE4F2C9}" destId="{87D5570A-661D-4471-8496-34985631DBAA}" srcOrd="0" destOrd="4" presId="urn:microsoft.com/office/officeart/2005/8/layout/equation2"/>
    <dgm:cxn modelId="{439E761F-DE58-4F56-8191-84CBE65468AA}" srcId="{F795FAD0-48B6-432A-9248-85682FF9CF9B}" destId="{7639CA53-E801-4525-B034-0DC1035B858D}" srcOrd="2" destOrd="0" parTransId="{6D12608C-3D34-4515-87FD-75FB66B4292B}" sibTransId="{65E7483E-A576-4256-9D82-888F8510FBA3}"/>
    <dgm:cxn modelId="{3B9B0EC9-35A6-4385-99E0-5E8F3B96258F}" type="presOf" srcId="{3F479832-3463-4980-B596-673F97AFF1E7}" destId="{37FD73B5-1CBF-44E7-8B26-CAEDAB9684B9}" srcOrd="0" destOrd="1" presId="urn:microsoft.com/office/officeart/2005/8/layout/equation2"/>
    <dgm:cxn modelId="{6B7EB381-85AC-45B9-97EC-290A9DA24B77}" srcId="{FD9E44AF-DA75-433C-889D-BC610223AB58}" destId="{D8897C4E-8638-438E-A659-8D7780B8FA42}" srcOrd="2" destOrd="0" parTransId="{0013FB09-0292-468A-90B9-3D585DB21A5F}" sibTransId="{D2E2A776-5B8D-4E99-8834-F60DA3413F02}"/>
    <dgm:cxn modelId="{5CF03F3B-9DD3-4F4D-AFF3-0D0758C9B036}" type="presOf" srcId="{45725FB9-0D10-434F-98ED-31DADCF86345}" destId="{87D5570A-661D-4471-8496-34985631DBAA}" srcOrd="0" destOrd="5" presId="urn:microsoft.com/office/officeart/2005/8/layout/equation2"/>
    <dgm:cxn modelId="{18406379-BD15-40B4-9241-0ABEBC77C4A4}" srcId="{FD9E44AF-DA75-433C-889D-BC610223AB58}" destId="{C96B5789-407F-45A0-9708-D15DD4142835}" srcOrd="3" destOrd="0" parTransId="{E02DEDF0-2EF4-40B7-B73A-1AC67331C84B}" sibTransId="{931C0A6B-26B8-4A0A-A8D0-F430428A97C8}"/>
    <dgm:cxn modelId="{A49B7058-EB6C-4002-86F9-6A820B3E3321}" srcId="{FD9E44AF-DA75-433C-889D-BC610223AB58}" destId="{99A02AEA-27A9-41BB-8FCE-4D9EDE774C09}" srcOrd="1" destOrd="0" parTransId="{690E572E-2F0E-4825-8BF8-8347FE61BF5B}" sibTransId="{7C932529-D8B0-46C5-A1BD-85880F763FAB}"/>
    <dgm:cxn modelId="{0510F3ED-8FAB-4D8B-B194-2C3372466626}" srcId="{FD9E44AF-DA75-433C-889D-BC610223AB58}" destId="{1DF3A948-BDE5-439E-BF73-C9693F255FF6}" srcOrd="4" destOrd="0" parTransId="{C46D5292-C7F8-492C-B4F8-28172CD84072}" sibTransId="{C81BF416-A713-4CD0-8EBA-8D09E436B568}"/>
    <dgm:cxn modelId="{248B87A5-069E-446B-AD98-E3B0DD154158}" type="presOf" srcId="{871DF6BD-E4B4-45DF-B091-9DA6A2FFA33E}" destId="{72127FF8-36CC-4E87-99DB-7CB10426F812}" srcOrd="0" destOrd="0" presId="urn:microsoft.com/office/officeart/2005/8/layout/equation2"/>
    <dgm:cxn modelId="{720491BC-46EC-4CF5-8DA7-8801A909D682}" type="presOf" srcId="{FD9E44AF-DA75-433C-889D-BC610223AB58}" destId="{37FD73B5-1CBF-44E7-8B26-CAEDAB9684B9}" srcOrd="0" destOrd="0" presId="urn:microsoft.com/office/officeart/2005/8/layout/equation2"/>
    <dgm:cxn modelId="{D1AB27C6-B16D-40CF-8D6F-005856962643}" srcId="{F795FAD0-48B6-432A-9248-85682FF9CF9B}" destId="{7E502C6B-0C80-42A3-86DE-404BA95F88A6}" srcOrd="0" destOrd="0" parTransId="{BEB289E8-5EC2-46FA-BB15-DFC1C76C815C}" sibTransId="{1684BFC8-F1A9-412A-80F4-2C98233EBA56}"/>
    <dgm:cxn modelId="{FAAAFAB3-3810-4431-95E9-9E92D7FBB9C2}" type="presOf" srcId="{F795FAD0-48B6-432A-9248-85682FF9CF9B}" destId="{87D5570A-661D-4471-8496-34985631DBAA}" srcOrd="0" destOrd="0" presId="urn:microsoft.com/office/officeart/2005/8/layout/equation2"/>
    <dgm:cxn modelId="{51EA3F5C-BBE3-46CF-89E0-1FC867514458}" srcId="{F795FAD0-48B6-432A-9248-85682FF9CF9B}" destId="{45725FB9-0D10-434F-98ED-31DADCF86345}" srcOrd="4" destOrd="0" parTransId="{41BB89AC-9886-4D07-B68B-01AA003F0DCB}" sibTransId="{6D5CCB19-6E7F-4398-A106-BE841BCA974A}"/>
    <dgm:cxn modelId="{293D11F3-161E-473E-A97E-4889A62B5998}" srcId="{BD10F564-ACDF-408C-9B54-64F565ECFDD1}" destId="{FD9E44AF-DA75-433C-889D-BC610223AB58}" srcOrd="1" destOrd="0" parTransId="{6E91D5E8-43E6-4CF4-A13A-0367F7EF5F02}" sibTransId="{F45543B6-34C1-472A-99F3-8BA86BDFCBD5}"/>
    <dgm:cxn modelId="{EA5B9E0F-C546-46B7-B516-0781DA8A6909}" type="presOf" srcId="{D99F75D7-E254-4C96-AB56-72C47A688D14}" destId="{87D5570A-661D-4471-8496-34985631DBAA}" srcOrd="0" destOrd="2" presId="urn:microsoft.com/office/officeart/2005/8/layout/equation2"/>
    <dgm:cxn modelId="{34D1F0D9-01BD-428E-9755-16FE4B657464}" type="presParOf" srcId="{D6625C84-32D8-4531-B64A-4891C3AF75AB}" destId="{930C3737-05CF-4B84-B1D6-3173A3006FF8}" srcOrd="0" destOrd="0" presId="urn:microsoft.com/office/officeart/2005/8/layout/equation2"/>
    <dgm:cxn modelId="{33AE8C3A-55DB-489B-BB19-DDC43B253BEF}" type="presParOf" srcId="{930C3737-05CF-4B84-B1D6-3173A3006FF8}" destId="{87D5570A-661D-4471-8496-34985631DBAA}" srcOrd="0" destOrd="0" presId="urn:microsoft.com/office/officeart/2005/8/layout/equation2"/>
    <dgm:cxn modelId="{6207B9C8-7792-4153-8E20-56A0FB08FDE8}" type="presParOf" srcId="{D6625C84-32D8-4531-B64A-4891C3AF75AB}" destId="{72127FF8-36CC-4E87-99DB-7CB10426F812}" srcOrd="1" destOrd="0" presId="urn:microsoft.com/office/officeart/2005/8/layout/equation2"/>
    <dgm:cxn modelId="{1B42C2F0-2D7A-4586-B488-BBE37E7121F0}" type="presParOf" srcId="{72127FF8-36CC-4E87-99DB-7CB10426F812}" destId="{50270A76-0FA6-4294-B727-787004156080}" srcOrd="0" destOrd="0" presId="urn:microsoft.com/office/officeart/2005/8/layout/equation2"/>
    <dgm:cxn modelId="{C1A662DE-8B54-414D-B667-D0FFB5BDCE6C}" type="presParOf" srcId="{D6625C84-32D8-4531-B64A-4891C3AF75AB}" destId="{37FD73B5-1CBF-44E7-8B26-CAEDAB9684B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D10A48-1E3E-4C24-AFE9-854C46CCD0D6}" type="doc">
      <dgm:prSet loTypeId="urn:microsoft.com/office/officeart/2005/8/layout/bProcess3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F8CAD3-A708-494D-9D96-BED3B7A52AD4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Personal relationships</a:t>
          </a:r>
          <a:br>
            <a:rPr lang="en-US" dirty="0"/>
          </a:br>
          <a:r>
            <a:rPr lang="en-US" dirty="0"/>
            <a:t>FACEBOOK</a:t>
          </a:r>
        </a:p>
      </dgm:t>
    </dgm:pt>
    <dgm:pt modelId="{09B1B654-1A9D-4DDD-B181-485D093E2DF0}" type="parTrans" cxnId="{E172F2B0-61C6-40C8-9A7B-17330204E066}">
      <dgm:prSet/>
      <dgm:spPr/>
      <dgm:t>
        <a:bodyPr/>
        <a:lstStyle/>
        <a:p>
          <a:endParaRPr lang="en-US"/>
        </a:p>
      </dgm:t>
    </dgm:pt>
    <dgm:pt modelId="{3E120AA7-2C70-4AB4-964F-7C3A2B3F26F0}" type="sibTrans" cxnId="{E172F2B0-61C6-40C8-9A7B-17330204E066}">
      <dgm:prSet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F6437F17-54B1-4339-ACA9-C5B5E0AB74BF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Purchase history</a:t>
          </a:r>
          <a:br>
            <a:rPr lang="en-US" dirty="0"/>
          </a:br>
          <a:r>
            <a:rPr lang="en-US" dirty="0"/>
            <a:t>TARGET</a:t>
          </a:r>
        </a:p>
      </dgm:t>
    </dgm:pt>
    <dgm:pt modelId="{2940C8C6-7A68-4B7D-B185-3524CBCF3BCA}" type="parTrans" cxnId="{4B6AD41E-B561-46D3-BCE1-E678762AA2BD}">
      <dgm:prSet/>
      <dgm:spPr/>
      <dgm:t>
        <a:bodyPr/>
        <a:lstStyle/>
        <a:p>
          <a:endParaRPr lang="en-US"/>
        </a:p>
      </dgm:t>
    </dgm:pt>
    <dgm:pt modelId="{1F790BEC-9321-4DCF-9EF1-025352E477DF}" type="sibTrans" cxnId="{4B6AD41E-B561-46D3-BCE1-E678762AA2BD}">
      <dgm:prSet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C218D0C5-11C0-4B8C-BD75-5D1722B9CC37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Credit history</a:t>
          </a:r>
          <a:br>
            <a:rPr lang="en-US" dirty="0"/>
          </a:br>
          <a:r>
            <a:rPr lang="en-US" dirty="0"/>
            <a:t>EQUIFAX</a:t>
          </a:r>
        </a:p>
      </dgm:t>
    </dgm:pt>
    <dgm:pt modelId="{D6609025-0F85-403A-BB07-BB73494518E8}" type="parTrans" cxnId="{7E2DC1F2-5B2C-4308-9FAB-897CC7E64D0A}">
      <dgm:prSet/>
      <dgm:spPr/>
      <dgm:t>
        <a:bodyPr/>
        <a:lstStyle/>
        <a:p>
          <a:endParaRPr lang="en-US"/>
        </a:p>
      </dgm:t>
    </dgm:pt>
    <dgm:pt modelId="{A105EA5D-AA65-4C3A-AFEB-9DA7DFAFE048}" type="sibTrans" cxnId="{7E2DC1F2-5B2C-4308-9FAB-897CC7E64D0A}">
      <dgm:prSet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0467521E-8C07-4A85-9129-315ED2A10EB8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Ideas</a:t>
          </a:r>
          <a:br>
            <a:rPr lang="en-US" dirty="0"/>
          </a:br>
          <a:r>
            <a:rPr lang="en-US" dirty="0"/>
            <a:t>DROPBOX</a:t>
          </a:r>
        </a:p>
      </dgm:t>
    </dgm:pt>
    <dgm:pt modelId="{7CB6577B-B3DE-401C-BF54-2B9035328CEC}" type="parTrans" cxnId="{9A2F357A-5F8C-416C-88E0-0AB230991727}">
      <dgm:prSet/>
      <dgm:spPr/>
      <dgm:t>
        <a:bodyPr/>
        <a:lstStyle/>
        <a:p>
          <a:endParaRPr lang="en-US"/>
        </a:p>
      </dgm:t>
    </dgm:pt>
    <dgm:pt modelId="{3A669E46-B8EC-49D0-9A30-5BB3F4F948BB}" type="sibTrans" cxnId="{9A2F357A-5F8C-416C-88E0-0AB230991727}">
      <dgm:prSet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C8DC01B7-B3BC-4170-BA15-70F03E9BEB23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Finances</a:t>
          </a:r>
          <a:br>
            <a:rPr lang="en-US" dirty="0"/>
          </a:br>
          <a:r>
            <a:rPr lang="en-US" dirty="0"/>
            <a:t>WELLS FARGO</a:t>
          </a:r>
        </a:p>
      </dgm:t>
    </dgm:pt>
    <dgm:pt modelId="{6BBE2099-2CB5-45A5-BE31-EED24CEEC5E0}" type="parTrans" cxnId="{CB2EAC01-0898-4E82-BB69-6C6FE2031AB0}">
      <dgm:prSet/>
      <dgm:spPr/>
      <dgm:t>
        <a:bodyPr/>
        <a:lstStyle/>
        <a:p>
          <a:endParaRPr lang="en-US"/>
        </a:p>
      </dgm:t>
    </dgm:pt>
    <dgm:pt modelId="{064D8E1B-92BF-4DC9-885D-91DCCA5BC874}" type="sibTrans" cxnId="{CB2EAC01-0898-4E82-BB69-6C6FE2031AB0}">
      <dgm:prSet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C76DDE36-53A9-4AE6-836A-6B9C9346B88C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Likes and dislikes</a:t>
          </a:r>
          <a:br>
            <a:rPr lang="en-US" dirty="0"/>
          </a:br>
          <a:r>
            <a:rPr lang="en-US" dirty="0"/>
            <a:t>NETFLIX</a:t>
          </a:r>
        </a:p>
      </dgm:t>
    </dgm:pt>
    <dgm:pt modelId="{0DC9F0F6-A6EC-4DFE-A258-2DCFF1CB3F78}" type="parTrans" cxnId="{26D615CC-A4B7-4B06-9369-415EE8BCA03E}">
      <dgm:prSet/>
      <dgm:spPr/>
      <dgm:t>
        <a:bodyPr/>
        <a:lstStyle/>
        <a:p>
          <a:endParaRPr lang="en-US"/>
        </a:p>
      </dgm:t>
    </dgm:pt>
    <dgm:pt modelId="{E7B35F86-D157-44A4-9BFC-B954074D42AC}" type="sibTrans" cxnId="{26D615CC-A4B7-4B06-9369-415EE8BCA03E}">
      <dgm:prSet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30EF44A5-7031-4F3F-848B-99E7A890C31B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Daily commute</a:t>
          </a:r>
          <a:br>
            <a:rPr lang="en-US" dirty="0"/>
          </a:br>
          <a:r>
            <a:rPr lang="en-US" dirty="0"/>
            <a:t>IPHONE</a:t>
          </a:r>
        </a:p>
      </dgm:t>
    </dgm:pt>
    <dgm:pt modelId="{3A7841A4-671E-4254-875C-B30D8B304F81}" type="parTrans" cxnId="{B47274F1-1D67-4720-84DF-DEEA376D9075}">
      <dgm:prSet/>
      <dgm:spPr/>
      <dgm:t>
        <a:bodyPr/>
        <a:lstStyle/>
        <a:p>
          <a:endParaRPr lang="en-US"/>
        </a:p>
      </dgm:t>
    </dgm:pt>
    <dgm:pt modelId="{3980C8EF-CD41-4499-A530-452F3BBABABC}" type="sibTrans" cxnId="{B47274F1-1D67-4720-84DF-DEEA376D9075}">
      <dgm:prSet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B1CF0899-E6ED-4089-893C-963A43E2F804}">
      <dgm:prSet custT="1"/>
      <dgm:spPr>
        <a:solidFill>
          <a:srgbClr val="A41E35"/>
        </a:solidFill>
      </dgm:spPr>
      <dgm:t>
        <a:bodyPr/>
        <a:lstStyle/>
        <a:p>
          <a:pPr rtl="0"/>
          <a:r>
            <a:rPr lang="en-US" sz="2400" b="1" i="0" dirty="0"/>
            <a:t>GOOGLE</a:t>
          </a:r>
          <a:r>
            <a:rPr lang="en-US" sz="2000" b="1" i="1" dirty="0"/>
            <a:t/>
          </a:r>
          <a:br>
            <a:rPr lang="en-US" sz="2000" b="1" i="1" dirty="0"/>
          </a:br>
          <a:r>
            <a:rPr lang="en-US" sz="2000" b="0" i="1" dirty="0"/>
            <a:t>Your identity is the product</a:t>
          </a:r>
          <a:endParaRPr lang="en-US" sz="2000" b="0" dirty="0"/>
        </a:p>
      </dgm:t>
    </dgm:pt>
    <dgm:pt modelId="{91D0C479-2C26-450E-968D-47E14215CBDE}" type="parTrans" cxnId="{79D0FC30-9BA6-4DFD-B3E0-86276DE12963}">
      <dgm:prSet/>
      <dgm:spPr/>
      <dgm:t>
        <a:bodyPr/>
        <a:lstStyle/>
        <a:p>
          <a:endParaRPr lang="en-US"/>
        </a:p>
      </dgm:t>
    </dgm:pt>
    <dgm:pt modelId="{664A41D0-A55C-4632-8DC2-CC5C74F9CFE7}" type="sibTrans" cxnId="{79D0FC30-9BA6-4DFD-B3E0-86276DE12963}">
      <dgm:prSet/>
      <dgm:spPr/>
      <dgm:t>
        <a:bodyPr/>
        <a:lstStyle/>
        <a:p>
          <a:endParaRPr lang="en-US"/>
        </a:p>
      </dgm:t>
    </dgm:pt>
    <dgm:pt modelId="{361282B3-99A3-484E-B5E1-3FF870DAA048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dirty="0"/>
            <a:t>Grades and Graduation</a:t>
          </a:r>
          <a:br>
            <a:rPr lang="en-US" dirty="0"/>
          </a:br>
          <a:r>
            <a:rPr lang="en-US" dirty="0"/>
            <a:t>TEMPLE</a:t>
          </a:r>
        </a:p>
      </dgm:t>
    </dgm:pt>
    <dgm:pt modelId="{11951E6C-D7A5-49B9-B03C-24CB7C4A5533}" type="parTrans" cxnId="{483ED66A-923E-445A-910E-50B0528095D5}">
      <dgm:prSet/>
      <dgm:spPr/>
      <dgm:t>
        <a:bodyPr/>
        <a:lstStyle/>
        <a:p>
          <a:endParaRPr lang="en-US"/>
        </a:p>
      </dgm:t>
    </dgm:pt>
    <dgm:pt modelId="{108885D3-BB1D-4948-B9F6-48FE02F2891B}" type="sibTrans" cxnId="{483ED66A-923E-445A-910E-50B0528095D5}">
      <dgm:prSet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27F9C89E-59A8-4607-A4DC-9969E688D587}" type="pres">
      <dgm:prSet presAssocID="{11D10A48-1E3E-4C24-AFE9-854C46CCD0D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E43445-DD08-4E84-8D12-EA8E6C5B35ED}" type="pres">
      <dgm:prSet presAssocID="{5FF8CAD3-A708-494D-9D96-BED3B7A52AD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6F034D-F8FA-4B67-8F8A-5A80A4BFC40F}" type="pres">
      <dgm:prSet presAssocID="{3E120AA7-2C70-4AB4-964F-7C3A2B3F26F0}" presName="sibTrans" presStyleLbl="sibTrans1D1" presStyleIdx="0" presStyleCnt="8"/>
      <dgm:spPr/>
      <dgm:t>
        <a:bodyPr/>
        <a:lstStyle/>
        <a:p>
          <a:endParaRPr lang="en-US"/>
        </a:p>
      </dgm:t>
    </dgm:pt>
    <dgm:pt modelId="{64806C84-314A-47A0-BBFA-F7525C325AF5}" type="pres">
      <dgm:prSet presAssocID="{3E120AA7-2C70-4AB4-964F-7C3A2B3F26F0}" presName="connectorText" presStyleLbl="sibTrans1D1" presStyleIdx="0" presStyleCnt="8"/>
      <dgm:spPr/>
      <dgm:t>
        <a:bodyPr/>
        <a:lstStyle/>
        <a:p>
          <a:endParaRPr lang="en-US"/>
        </a:p>
      </dgm:t>
    </dgm:pt>
    <dgm:pt modelId="{BF3C7FB7-4639-4A07-ADE3-8EF195B3F447}" type="pres">
      <dgm:prSet presAssocID="{F6437F17-54B1-4339-ACA9-C5B5E0AB74B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89906-8A16-484A-BDFA-DBC133A5372D}" type="pres">
      <dgm:prSet presAssocID="{1F790BEC-9321-4DCF-9EF1-025352E477DF}" presName="sibTrans" presStyleLbl="sibTrans1D1" presStyleIdx="1" presStyleCnt="8"/>
      <dgm:spPr/>
      <dgm:t>
        <a:bodyPr/>
        <a:lstStyle/>
        <a:p>
          <a:endParaRPr lang="en-US"/>
        </a:p>
      </dgm:t>
    </dgm:pt>
    <dgm:pt modelId="{361003A4-7956-4D09-9201-D7D749E0D103}" type="pres">
      <dgm:prSet presAssocID="{1F790BEC-9321-4DCF-9EF1-025352E477DF}" presName="connectorText" presStyleLbl="sibTrans1D1" presStyleIdx="1" presStyleCnt="8"/>
      <dgm:spPr/>
      <dgm:t>
        <a:bodyPr/>
        <a:lstStyle/>
        <a:p>
          <a:endParaRPr lang="en-US"/>
        </a:p>
      </dgm:t>
    </dgm:pt>
    <dgm:pt modelId="{A22A18B6-F534-44AE-88B2-03DBFB5FA3BC}" type="pres">
      <dgm:prSet presAssocID="{C218D0C5-11C0-4B8C-BD75-5D1722B9CC3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C7F6E-D630-428A-A6FC-9F5F1B5B4EE5}" type="pres">
      <dgm:prSet presAssocID="{A105EA5D-AA65-4C3A-AFEB-9DA7DFAFE048}" presName="sibTrans" presStyleLbl="sibTrans1D1" presStyleIdx="2" presStyleCnt="8"/>
      <dgm:spPr/>
      <dgm:t>
        <a:bodyPr/>
        <a:lstStyle/>
        <a:p>
          <a:endParaRPr lang="en-US"/>
        </a:p>
      </dgm:t>
    </dgm:pt>
    <dgm:pt modelId="{46834FFE-F092-451E-A8D1-01328D184197}" type="pres">
      <dgm:prSet presAssocID="{A105EA5D-AA65-4C3A-AFEB-9DA7DFAFE048}" presName="connectorText" presStyleLbl="sibTrans1D1" presStyleIdx="2" presStyleCnt="8"/>
      <dgm:spPr/>
      <dgm:t>
        <a:bodyPr/>
        <a:lstStyle/>
        <a:p>
          <a:endParaRPr lang="en-US"/>
        </a:p>
      </dgm:t>
    </dgm:pt>
    <dgm:pt modelId="{65B2F39F-6F75-4BDD-85E7-B2C1D0C983F1}" type="pres">
      <dgm:prSet presAssocID="{0467521E-8C07-4A85-9129-315ED2A10EB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FF907-181B-465D-B8CC-26DF4252EC7F}" type="pres">
      <dgm:prSet presAssocID="{3A669E46-B8EC-49D0-9A30-5BB3F4F948BB}" presName="sibTrans" presStyleLbl="sibTrans1D1" presStyleIdx="3" presStyleCnt="8"/>
      <dgm:spPr/>
      <dgm:t>
        <a:bodyPr/>
        <a:lstStyle/>
        <a:p>
          <a:endParaRPr lang="en-US"/>
        </a:p>
      </dgm:t>
    </dgm:pt>
    <dgm:pt modelId="{AF45C3D2-1080-4EAF-880F-7E0DA99A4723}" type="pres">
      <dgm:prSet presAssocID="{3A669E46-B8EC-49D0-9A30-5BB3F4F948BB}" presName="connectorText" presStyleLbl="sibTrans1D1" presStyleIdx="3" presStyleCnt="8"/>
      <dgm:spPr/>
      <dgm:t>
        <a:bodyPr/>
        <a:lstStyle/>
        <a:p>
          <a:endParaRPr lang="en-US"/>
        </a:p>
      </dgm:t>
    </dgm:pt>
    <dgm:pt modelId="{104761A5-4E59-436F-B9B1-7C5A4094E0E4}" type="pres">
      <dgm:prSet presAssocID="{361282B3-99A3-484E-B5E1-3FF870DAA04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53386-5D07-4F41-AB81-6F9FC0DAF18B}" type="pres">
      <dgm:prSet presAssocID="{108885D3-BB1D-4948-B9F6-48FE02F2891B}" presName="sibTrans" presStyleLbl="sibTrans1D1" presStyleIdx="4" presStyleCnt="8"/>
      <dgm:spPr/>
      <dgm:t>
        <a:bodyPr/>
        <a:lstStyle/>
        <a:p>
          <a:endParaRPr lang="en-US"/>
        </a:p>
      </dgm:t>
    </dgm:pt>
    <dgm:pt modelId="{3432FD99-9D55-4698-90E3-1C8E715D0BDF}" type="pres">
      <dgm:prSet presAssocID="{108885D3-BB1D-4948-B9F6-48FE02F2891B}" presName="connectorText" presStyleLbl="sibTrans1D1" presStyleIdx="4" presStyleCnt="8"/>
      <dgm:spPr/>
      <dgm:t>
        <a:bodyPr/>
        <a:lstStyle/>
        <a:p>
          <a:endParaRPr lang="en-US"/>
        </a:p>
      </dgm:t>
    </dgm:pt>
    <dgm:pt modelId="{1BE04BCA-E113-4CE9-A85C-AD5B4E5E90FD}" type="pres">
      <dgm:prSet presAssocID="{C8DC01B7-B3BC-4170-BA15-70F03E9BEB2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FC7311-DBA7-45FF-AF6E-E077E18CF16C}" type="pres">
      <dgm:prSet presAssocID="{064D8E1B-92BF-4DC9-885D-91DCCA5BC874}" presName="sibTrans" presStyleLbl="sibTrans1D1" presStyleIdx="5" presStyleCnt="8"/>
      <dgm:spPr/>
      <dgm:t>
        <a:bodyPr/>
        <a:lstStyle/>
        <a:p>
          <a:endParaRPr lang="en-US"/>
        </a:p>
      </dgm:t>
    </dgm:pt>
    <dgm:pt modelId="{844CB0D6-D167-4537-8CE3-84EA6668BD06}" type="pres">
      <dgm:prSet presAssocID="{064D8E1B-92BF-4DC9-885D-91DCCA5BC874}" presName="connectorText" presStyleLbl="sibTrans1D1" presStyleIdx="5" presStyleCnt="8"/>
      <dgm:spPr/>
      <dgm:t>
        <a:bodyPr/>
        <a:lstStyle/>
        <a:p>
          <a:endParaRPr lang="en-US"/>
        </a:p>
      </dgm:t>
    </dgm:pt>
    <dgm:pt modelId="{05199DB6-8457-429B-904C-DA54D1954C9E}" type="pres">
      <dgm:prSet presAssocID="{C76DDE36-53A9-4AE6-836A-6B9C9346B88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62CAAE-FD06-40AD-8911-1D0F87A82D75}" type="pres">
      <dgm:prSet presAssocID="{E7B35F86-D157-44A4-9BFC-B954074D42AC}" presName="sibTrans" presStyleLbl="sibTrans1D1" presStyleIdx="6" presStyleCnt="8"/>
      <dgm:spPr/>
      <dgm:t>
        <a:bodyPr/>
        <a:lstStyle/>
        <a:p>
          <a:endParaRPr lang="en-US"/>
        </a:p>
      </dgm:t>
    </dgm:pt>
    <dgm:pt modelId="{A5E33C81-19B5-467F-8788-305C3984A0A0}" type="pres">
      <dgm:prSet presAssocID="{E7B35F86-D157-44A4-9BFC-B954074D42AC}" presName="connectorText" presStyleLbl="sibTrans1D1" presStyleIdx="6" presStyleCnt="8"/>
      <dgm:spPr/>
      <dgm:t>
        <a:bodyPr/>
        <a:lstStyle/>
        <a:p>
          <a:endParaRPr lang="en-US"/>
        </a:p>
      </dgm:t>
    </dgm:pt>
    <dgm:pt modelId="{2C75ABD4-D477-4BF4-9F88-D0DBA01C160E}" type="pres">
      <dgm:prSet presAssocID="{30EF44A5-7031-4F3F-848B-99E7A890C31B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C29927-02CF-4D64-8ED9-9BB170C7220F}" type="pres">
      <dgm:prSet presAssocID="{3980C8EF-CD41-4499-A530-452F3BBABABC}" presName="sibTrans" presStyleLbl="sibTrans1D1" presStyleIdx="7" presStyleCnt="8"/>
      <dgm:spPr/>
      <dgm:t>
        <a:bodyPr/>
        <a:lstStyle/>
        <a:p>
          <a:endParaRPr lang="en-US"/>
        </a:p>
      </dgm:t>
    </dgm:pt>
    <dgm:pt modelId="{58841764-6E8E-422A-A079-DE6BB96B7FF5}" type="pres">
      <dgm:prSet presAssocID="{3980C8EF-CD41-4499-A530-452F3BBABABC}" presName="connectorText" presStyleLbl="sibTrans1D1" presStyleIdx="7" presStyleCnt="8"/>
      <dgm:spPr/>
      <dgm:t>
        <a:bodyPr/>
        <a:lstStyle/>
        <a:p>
          <a:endParaRPr lang="en-US"/>
        </a:p>
      </dgm:t>
    </dgm:pt>
    <dgm:pt modelId="{BAB4507B-4DE9-46DE-829B-914BEC554EAE}" type="pres">
      <dgm:prSet presAssocID="{B1CF0899-E6ED-4089-893C-963A43E2F80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27333A-1EBC-44BD-9705-162CA47F82DD}" type="presOf" srcId="{3A669E46-B8EC-49D0-9A30-5BB3F4F948BB}" destId="{AF45C3D2-1080-4EAF-880F-7E0DA99A4723}" srcOrd="1" destOrd="0" presId="urn:microsoft.com/office/officeart/2005/8/layout/bProcess3"/>
    <dgm:cxn modelId="{174A8AFD-A185-467F-8019-CE03A0E18C07}" type="presOf" srcId="{3980C8EF-CD41-4499-A530-452F3BBABABC}" destId="{58841764-6E8E-422A-A079-DE6BB96B7FF5}" srcOrd="1" destOrd="0" presId="urn:microsoft.com/office/officeart/2005/8/layout/bProcess3"/>
    <dgm:cxn modelId="{2E85D775-6A36-42E3-B8E3-673082C54941}" type="presOf" srcId="{30EF44A5-7031-4F3F-848B-99E7A890C31B}" destId="{2C75ABD4-D477-4BF4-9F88-D0DBA01C160E}" srcOrd="0" destOrd="0" presId="urn:microsoft.com/office/officeart/2005/8/layout/bProcess3"/>
    <dgm:cxn modelId="{7E2DC1F2-5B2C-4308-9FAB-897CC7E64D0A}" srcId="{11D10A48-1E3E-4C24-AFE9-854C46CCD0D6}" destId="{C218D0C5-11C0-4B8C-BD75-5D1722B9CC37}" srcOrd="2" destOrd="0" parTransId="{D6609025-0F85-403A-BB07-BB73494518E8}" sibTransId="{A105EA5D-AA65-4C3A-AFEB-9DA7DFAFE048}"/>
    <dgm:cxn modelId="{CC898BB5-2AEF-48AA-BC0B-EC2D865173A2}" type="presOf" srcId="{1F790BEC-9321-4DCF-9EF1-025352E477DF}" destId="{361003A4-7956-4D09-9201-D7D749E0D103}" srcOrd="1" destOrd="0" presId="urn:microsoft.com/office/officeart/2005/8/layout/bProcess3"/>
    <dgm:cxn modelId="{F4B64ED3-DD55-4D34-A412-10A986305BA8}" type="presOf" srcId="{C8DC01B7-B3BC-4170-BA15-70F03E9BEB23}" destId="{1BE04BCA-E113-4CE9-A85C-AD5B4E5E90FD}" srcOrd="0" destOrd="0" presId="urn:microsoft.com/office/officeart/2005/8/layout/bProcess3"/>
    <dgm:cxn modelId="{A36F8DD6-384A-4E9B-A120-6FE6574F3E72}" type="presOf" srcId="{108885D3-BB1D-4948-B9F6-48FE02F2891B}" destId="{AB153386-5D07-4F41-AB81-6F9FC0DAF18B}" srcOrd="0" destOrd="0" presId="urn:microsoft.com/office/officeart/2005/8/layout/bProcess3"/>
    <dgm:cxn modelId="{BF5905AD-8A56-47C5-9916-28CC55442A73}" type="presOf" srcId="{3980C8EF-CD41-4499-A530-452F3BBABABC}" destId="{C0C29927-02CF-4D64-8ED9-9BB170C7220F}" srcOrd="0" destOrd="0" presId="urn:microsoft.com/office/officeart/2005/8/layout/bProcess3"/>
    <dgm:cxn modelId="{C3BA1563-292F-4C6E-8ACC-FDBF8C9A1E49}" type="presOf" srcId="{361282B3-99A3-484E-B5E1-3FF870DAA048}" destId="{104761A5-4E59-436F-B9B1-7C5A4094E0E4}" srcOrd="0" destOrd="0" presId="urn:microsoft.com/office/officeart/2005/8/layout/bProcess3"/>
    <dgm:cxn modelId="{CBFBF641-2A55-42F6-A4BD-19F55F162F0F}" type="presOf" srcId="{1F790BEC-9321-4DCF-9EF1-025352E477DF}" destId="{A8C89906-8A16-484A-BDFA-DBC133A5372D}" srcOrd="0" destOrd="0" presId="urn:microsoft.com/office/officeart/2005/8/layout/bProcess3"/>
    <dgm:cxn modelId="{B80EBFC5-1F74-41B1-81A8-0DE2663CF9CB}" type="presOf" srcId="{064D8E1B-92BF-4DC9-885D-91DCCA5BC874}" destId="{844CB0D6-D167-4537-8CE3-84EA6668BD06}" srcOrd="1" destOrd="0" presId="urn:microsoft.com/office/officeart/2005/8/layout/bProcess3"/>
    <dgm:cxn modelId="{B0A26CED-4A15-4BDE-897F-F81D54B380AE}" type="presOf" srcId="{108885D3-BB1D-4948-B9F6-48FE02F2891B}" destId="{3432FD99-9D55-4698-90E3-1C8E715D0BDF}" srcOrd="1" destOrd="0" presId="urn:microsoft.com/office/officeart/2005/8/layout/bProcess3"/>
    <dgm:cxn modelId="{9E58DA70-690F-48D4-9D94-91EBF9E617FF}" type="presOf" srcId="{3A669E46-B8EC-49D0-9A30-5BB3F4F948BB}" destId="{86BFF907-181B-465D-B8CC-26DF4252EC7F}" srcOrd="0" destOrd="0" presId="urn:microsoft.com/office/officeart/2005/8/layout/bProcess3"/>
    <dgm:cxn modelId="{00B5192D-234B-442B-B70E-CD8D44933EDF}" type="presOf" srcId="{5FF8CAD3-A708-494D-9D96-BED3B7A52AD4}" destId="{67E43445-DD08-4E84-8D12-EA8E6C5B35ED}" srcOrd="0" destOrd="0" presId="urn:microsoft.com/office/officeart/2005/8/layout/bProcess3"/>
    <dgm:cxn modelId="{C24F5EC0-F3F3-49B3-9888-1BF15BFB9824}" type="presOf" srcId="{0467521E-8C07-4A85-9129-315ED2A10EB8}" destId="{65B2F39F-6F75-4BDD-85E7-B2C1D0C983F1}" srcOrd="0" destOrd="0" presId="urn:microsoft.com/office/officeart/2005/8/layout/bProcess3"/>
    <dgm:cxn modelId="{D2FB0C02-A3E9-4408-BE6A-912B036EE9EB}" type="presOf" srcId="{064D8E1B-92BF-4DC9-885D-91DCCA5BC874}" destId="{D2FC7311-DBA7-45FF-AF6E-E077E18CF16C}" srcOrd="0" destOrd="0" presId="urn:microsoft.com/office/officeart/2005/8/layout/bProcess3"/>
    <dgm:cxn modelId="{B47274F1-1D67-4720-84DF-DEEA376D9075}" srcId="{11D10A48-1E3E-4C24-AFE9-854C46CCD0D6}" destId="{30EF44A5-7031-4F3F-848B-99E7A890C31B}" srcOrd="7" destOrd="0" parTransId="{3A7841A4-671E-4254-875C-B30D8B304F81}" sibTransId="{3980C8EF-CD41-4499-A530-452F3BBABABC}"/>
    <dgm:cxn modelId="{38D295BC-D5D2-4F5A-97F2-5C41BCC1E552}" type="presOf" srcId="{C76DDE36-53A9-4AE6-836A-6B9C9346B88C}" destId="{05199DB6-8457-429B-904C-DA54D1954C9E}" srcOrd="0" destOrd="0" presId="urn:microsoft.com/office/officeart/2005/8/layout/bProcess3"/>
    <dgm:cxn modelId="{483ED66A-923E-445A-910E-50B0528095D5}" srcId="{11D10A48-1E3E-4C24-AFE9-854C46CCD0D6}" destId="{361282B3-99A3-484E-B5E1-3FF870DAA048}" srcOrd="4" destOrd="0" parTransId="{11951E6C-D7A5-49B9-B03C-24CB7C4A5533}" sibTransId="{108885D3-BB1D-4948-B9F6-48FE02F2891B}"/>
    <dgm:cxn modelId="{4B6AD41E-B561-46D3-BCE1-E678762AA2BD}" srcId="{11D10A48-1E3E-4C24-AFE9-854C46CCD0D6}" destId="{F6437F17-54B1-4339-ACA9-C5B5E0AB74BF}" srcOrd="1" destOrd="0" parTransId="{2940C8C6-7A68-4B7D-B185-3524CBCF3BCA}" sibTransId="{1F790BEC-9321-4DCF-9EF1-025352E477DF}"/>
    <dgm:cxn modelId="{9A2F357A-5F8C-416C-88E0-0AB230991727}" srcId="{11D10A48-1E3E-4C24-AFE9-854C46CCD0D6}" destId="{0467521E-8C07-4A85-9129-315ED2A10EB8}" srcOrd="3" destOrd="0" parTransId="{7CB6577B-B3DE-401C-BF54-2B9035328CEC}" sibTransId="{3A669E46-B8EC-49D0-9A30-5BB3F4F948BB}"/>
    <dgm:cxn modelId="{4668AA93-3CCF-4F03-9732-91A0B09EDC9D}" type="presOf" srcId="{C218D0C5-11C0-4B8C-BD75-5D1722B9CC37}" destId="{A22A18B6-F534-44AE-88B2-03DBFB5FA3BC}" srcOrd="0" destOrd="0" presId="urn:microsoft.com/office/officeart/2005/8/layout/bProcess3"/>
    <dgm:cxn modelId="{A0BF3917-0878-4FB0-8235-FE2CB4D6D02B}" type="presOf" srcId="{B1CF0899-E6ED-4089-893C-963A43E2F804}" destId="{BAB4507B-4DE9-46DE-829B-914BEC554EAE}" srcOrd="0" destOrd="0" presId="urn:microsoft.com/office/officeart/2005/8/layout/bProcess3"/>
    <dgm:cxn modelId="{E172F2B0-61C6-40C8-9A7B-17330204E066}" srcId="{11D10A48-1E3E-4C24-AFE9-854C46CCD0D6}" destId="{5FF8CAD3-A708-494D-9D96-BED3B7A52AD4}" srcOrd="0" destOrd="0" parTransId="{09B1B654-1A9D-4DDD-B181-485D093E2DF0}" sibTransId="{3E120AA7-2C70-4AB4-964F-7C3A2B3F26F0}"/>
    <dgm:cxn modelId="{EB517E45-E6E3-400F-AEEF-6411389CAE98}" type="presOf" srcId="{E7B35F86-D157-44A4-9BFC-B954074D42AC}" destId="{A5E33C81-19B5-467F-8788-305C3984A0A0}" srcOrd="1" destOrd="0" presId="urn:microsoft.com/office/officeart/2005/8/layout/bProcess3"/>
    <dgm:cxn modelId="{DD83C74D-20FC-42CB-8A77-1623CA00CB1A}" type="presOf" srcId="{F6437F17-54B1-4339-ACA9-C5B5E0AB74BF}" destId="{BF3C7FB7-4639-4A07-ADE3-8EF195B3F447}" srcOrd="0" destOrd="0" presId="urn:microsoft.com/office/officeart/2005/8/layout/bProcess3"/>
    <dgm:cxn modelId="{26D615CC-A4B7-4B06-9369-415EE8BCA03E}" srcId="{11D10A48-1E3E-4C24-AFE9-854C46CCD0D6}" destId="{C76DDE36-53A9-4AE6-836A-6B9C9346B88C}" srcOrd="6" destOrd="0" parTransId="{0DC9F0F6-A6EC-4DFE-A258-2DCFF1CB3F78}" sibTransId="{E7B35F86-D157-44A4-9BFC-B954074D42AC}"/>
    <dgm:cxn modelId="{B824945B-DE55-4753-B711-4F84E6A6DACE}" type="presOf" srcId="{3E120AA7-2C70-4AB4-964F-7C3A2B3F26F0}" destId="{056F034D-F8FA-4B67-8F8A-5A80A4BFC40F}" srcOrd="0" destOrd="0" presId="urn:microsoft.com/office/officeart/2005/8/layout/bProcess3"/>
    <dgm:cxn modelId="{69F00EF3-6AC8-4856-B3EF-F03916EC8B65}" type="presOf" srcId="{11D10A48-1E3E-4C24-AFE9-854C46CCD0D6}" destId="{27F9C89E-59A8-4607-A4DC-9969E688D587}" srcOrd="0" destOrd="0" presId="urn:microsoft.com/office/officeart/2005/8/layout/bProcess3"/>
    <dgm:cxn modelId="{128F2150-A2CA-4530-972F-1B2B4CB4E2E8}" type="presOf" srcId="{A105EA5D-AA65-4C3A-AFEB-9DA7DFAFE048}" destId="{C62C7F6E-D630-428A-A6FC-9F5F1B5B4EE5}" srcOrd="0" destOrd="0" presId="urn:microsoft.com/office/officeart/2005/8/layout/bProcess3"/>
    <dgm:cxn modelId="{A6DA3000-6162-4C4B-8547-63F3B3223B85}" type="presOf" srcId="{E7B35F86-D157-44A4-9BFC-B954074D42AC}" destId="{E062CAAE-FD06-40AD-8911-1D0F87A82D75}" srcOrd="0" destOrd="0" presId="urn:microsoft.com/office/officeart/2005/8/layout/bProcess3"/>
    <dgm:cxn modelId="{0311BE2F-4AB6-48AB-BF2E-DE6A32113D5C}" type="presOf" srcId="{A105EA5D-AA65-4C3A-AFEB-9DA7DFAFE048}" destId="{46834FFE-F092-451E-A8D1-01328D184197}" srcOrd="1" destOrd="0" presId="urn:microsoft.com/office/officeart/2005/8/layout/bProcess3"/>
    <dgm:cxn modelId="{79D0FC30-9BA6-4DFD-B3E0-86276DE12963}" srcId="{11D10A48-1E3E-4C24-AFE9-854C46CCD0D6}" destId="{B1CF0899-E6ED-4089-893C-963A43E2F804}" srcOrd="8" destOrd="0" parTransId="{91D0C479-2C26-450E-968D-47E14215CBDE}" sibTransId="{664A41D0-A55C-4632-8DC2-CC5C74F9CFE7}"/>
    <dgm:cxn modelId="{50DF59A2-196C-4801-A570-C90D0E3B8A52}" type="presOf" srcId="{3E120AA7-2C70-4AB4-964F-7C3A2B3F26F0}" destId="{64806C84-314A-47A0-BBFA-F7525C325AF5}" srcOrd="1" destOrd="0" presId="urn:microsoft.com/office/officeart/2005/8/layout/bProcess3"/>
    <dgm:cxn modelId="{CB2EAC01-0898-4E82-BB69-6C6FE2031AB0}" srcId="{11D10A48-1E3E-4C24-AFE9-854C46CCD0D6}" destId="{C8DC01B7-B3BC-4170-BA15-70F03E9BEB23}" srcOrd="5" destOrd="0" parTransId="{6BBE2099-2CB5-45A5-BE31-EED24CEEC5E0}" sibTransId="{064D8E1B-92BF-4DC9-885D-91DCCA5BC874}"/>
    <dgm:cxn modelId="{11E0B3E3-E5F7-4A9B-B63E-F7CC5F4328B7}" type="presParOf" srcId="{27F9C89E-59A8-4607-A4DC-9969E688D587}" destId="{67E43445-DD08-4E84-8D12-EA8E6C5B35ED}" srcOrd="0" destOrd="0" presId="urn:microsoft.com/office/officeart/2005/8/layout/bProcess3"/>
    <dgm:cxn modelId="{CB852168-0151-4EBD-BFCB-B05CD5980246}" type="presParOf" srcId="{27F9C89E-59A8-4607-A4DC-9969E688D587}" destId="{056F034D-F8FA-4B67-8F8A-5A80A4BFC40F}" srcOrd="1" destOrd="0" presId="urn:microsoft.com/office/officeart/2005/8/layout/bProcess3"/>
    <dgm:cxn modelId="{F535B92A-593A-4BF0-84D1-FDD3C21ACD0C}" type="presParOf" srcId="{056F034D-F8FA-4B67-8F8A-5A80A4BFC40F}" destId="{64806C84-314A-47A0-BBFA-F7525C325AF5}" srcOrd="0" destOrd="0" presId="urn:microsoft.com/office/officeart/2005/8/layout/bProcess3"/>
    <dgm:cxn modelId="{A2C70D62-2188-4DCB-93EB-3F8D081B6473}" type="presParOf" srcId="{27F9C89E-59A8-4607-A4DC-9969E688D587}" destId="{BF3C7FB7-4639-4A07-ADE3-8EF195B3F447}" srcOrd="2" destOrd="0" presId="urn:microsoft.com/office/officeart/2005/8/layout/bProcess3"/>
    <dgm:cxn modelId="{89A7E4F3-5C63-4690-9CA7-6361A4072944}" type="presParOf" srcId="{27F9C89E-59A8-4607-A4DC-9969E688D587}" destId="{A8C89906-8A16-484A-BDFA-DBC133A5372D}" srcOrd="3" destOrd="0" presId="urn:microsoft.com/office/officeart/2005/8/layout/bProcess3"/>
    <dgm:cxn modelId="{F97B380E-07AE-4684-84D2-27F77DA41F20}" type="presParOf" srcId="{A8C89906-8A16-484A-BDFA-DBC133A5372D}" destId="{361003A4-7956-4D09-9201-D7D749E0D103}" srcOrd="0" destOrd="0" presId="urn:microsoft.com/office/officeart/2005/8/layout/bProcess3"/>
    <dgm:cxn modelId="{ED8DF2A2-795E-46C2-906B-B8D8C142D502}" type="presParOf" srcId="{27F9C89E-59A8-4607-A4DC-9969E688D587}" destId="{A22A18B6-F534-44AE-88B2-03DBFB5FA3BC}" srcOrd="4" destOrd="0" presId="urn:microsoft.com/office/officeart/2005/8/layout/bProcess3"/>
    <dgm:cxn modelId="{F3E42BEC-97ED-47C6-8D2F-736CD68C46C5}" type="presParOf" srcId="{27F9C89E-59A8-4607-A4DC-9969E688D587}" destId="{C62C7F6E-D630-428A-A6FC-9F5F1B5B4EE5}" srcOrd="5" destOrd="0" presId="urn:microsoft.com/office/officeart/2005/8/layout/bProcess3"/>
    <dgm:cxn modelId="{3B71C5A0-988F-476A-99EE-02BF89D5511C}" type="presParOf" srcId="{C62C7F6E-D630-428A-A6FC-9F5F1B5B4EE5}" destId="{46834FFE-F092-451E-A8D1-01328D184197}" srcOrd="0" destOrd="0" presId="urn:microsoft.com/office/officeart/2005/8/layout/bProcess3"/>
    <dgm:cxn modelId="{03BD9376-6BB8-4A41-BC32-0D50C83BB459}" type="presParOf" srcId="{27F9C89E-59A8-4607-A4DC-9969E688D587}" destId="{65B2F39F-6F75-4BDD-85E7-B2C1D0C983F1}" srcOrd="6" destOrd="0" presId="urn:microsoft.com/office/officeart/2005/8/layout/bProcess3"/>
    <dgm:cxn modelId="{CAFE2A73-8E92-4DD8-94B4-5F21D6D55DB2}" type="presParOf" srcId="{27F9C89E-59A8-4607-A4DC-9969E688D587}" destId="{86BFF907-181B-465D-B8CC-26DF4252EC7F}" srcOrd="7" destOrd="0" presId="urn:microsoft.com/office/officeart/2005/8/layout/bProcess3"/>
    <dgm:cxn modelId="{BD2C3965-6070-47CD-BAC3-385B5C2775CD}" type="presParOf" srcId="{86BFF907-181B-465D-B8CC-26DF4252EC7F}" destId="{AF45C3D2-1080-4EAF-880F-7E0DA99A4723}" srcOrd="0" destOrd="0" presId="urn:microsoft.com/office/officeart/2005/8/layout/bProcess3"/>
    <dgm:cxn modelId="{C3F28D1F-3497-4471-889B-12D96549776D}" type="presParOf" srcId="{27F9C89E-59A8-4607-A4DC-9969E688D587}" destId="{104761A5-4E59-436F-B9B1-7C5A4094E0E4}" srcOrd="8" destOrd="0" presId="urn:microsoft.com/office/officeart/2005/8/layout/bProcess3"/>
    <dgm:cxn modelId="{A2293A11-C8FD-4D5F-B214-0C9F317BF4BF}" type="presParOf" srcId="{27F9C89E-59A8-4607-A4DC-9969E688D587}" destId="{AB153386-5D07-4F41-AB81-6F9FC0DAF18B}" srcOrd="9" destOrd="0" presId="urn:microsoft.com/office/officeart/2005/8/layout/bProcess3"/>
    <dgm:cxn modelId="{61BB4986-A60E-4423-B8F7-7B779A28DF26}" type="presParOf" srcId="{AB153386-5D07-4F41-AB81-6F9FC0DAF18B}" destId="{3432FD99-9D55-4698-90E3-1C8E715D0BDF}" srcOrd="0" destOrd="0" presId="urn:microsoft.com/office/officeart/2005/8/layout/bProcess3"/>
    <dgm:cxn modelId="{EC0B9860-9E89-4B66-82D7-100D410338E7}" type="presParOf" srcId="{27F9C89E-59A8-4607-A4DC-9969E688D587}" destId="{1BE04BCA-E113-4CE9-A85C-AD5B4E5E90FD}" srcOrd="10" destOrd="0" presId="urn:microsoft.com/office/officeart/2005/8/layout/bProcess3"/>
    <dgm:cxn modelId="{271D52E9-37E4-4178-9B13-0FFAF646BE2F}" type="presParOf" srcId="{27F9C89E-59A8-4607-A4DC-9969E688D587}" destId="{D2FC7311-DBA7-45FF-AF6E-E077E18CF16C}" srcOrd="11" destOrd="0" presId="urn:microsoft.com/office/officeart/2005/8/layout/bProcess3"/>
    <dgm:cxn modelId="{094235F8-23D9-4A72-8E04-F21A9CE11B99}" type="presParOf" srcId="{D2FC7311-DBA7-45FF-AF6E-E077E18CF16C}" destId="{844CB0D6-D167-4537-8CE3-84EA6668BD06}" srcOrd="0" destOrd="0" presId="urn:microsoft.com/office/officeart/2005/8/layout/bProcess3"/>
    <dgm:cxn modelId="{B8BDED93-F382-4A6A-9A3F-57EFBE99AC5B}" type="presParOf" srcId="{27F9C89E-59A8-4607-A4DC-9969E688D587}" destId="{05199DB6-8457-429B-904C-DA54D1954C9E}" srcOrd="12" destOrd="0" presId="urn:microsoft.com/office/officeart/2005/8/layout/bProcess3"/>
    <dgm:cxn modelId="{88082DF6-087B-4AF2-9A81-CCDA765DB82D}" type="presParOf" srcId="{27F9C89E-59A8-4607-A4DC-9969E688D587}" destId="{E062CAAE-FD06-40AD-8911-1D0F87A82D75}" srcOrd="13" destOrd="0" presId="urn:microsoft.com/office/officeart/2005/8/layout/bProcess3"/>
    <dgm:cxn modelId="{5443D815-C215-4F61-B68A-703F866FF8FD}" type="presParOf" srcId="{E062CAAE-FD06-40AD-8911-1D0F87A82D75}" destId="{A5E33C81-19B5-467F-8788-305C3984A0A0}" srcOrd="0" destOrd="0" presId="urn:microsoft.com/office/officeart/2005/8/layout/bProcess3"/>
    <dgm:cxn modelId="{C43C8949-18E4-4C7E-B89B-05BFE88AE3FF}" type="presParOf" srcId="{27F9C89E-59A8-4607-A4DC-9969E688D587}" destId="{2C75ABD4-D477-4BF4-9F88-D0DBA01C160E}" srcOrd="14" destOrd="0" presId="urn:microsoft.com/office/officeart/2005/8/layout/bProcess3"/>
    <dgm:cxn modelId="{5CBAAD7A-E745-4A33-9313-24CA8A2996ED}" type="presParOf" srcId="{27F9C89E-59A8-4607-A4DC-9969E688D587}" destId="{C0C29927-02CF-4D64-8ED9-9BB170C7220F}" srcOrd="15" destOrd="0" presId="urn:microsoft.com/office/officeart/2005/8/layout/bProcess3"/>
    <dgm:cxn modelId="{1B377F09-39F2-4CBA-BD66-DDA97A21DFEB}" type="presParOf" srcId="{C0C29927-02CF-4D64-8ED9-9BB170C7220F}" destId="{58841764-6E8E-422A-A079-DE6BB96B7FF5}" srcOrd="0" destOrd="0" presId="urn:microsoft.com/office/officeart/2005/8/layout/bProcess3"/>
    <dgm:cxn modelId="{7341EC68-8892-4BFB-8255-E3A65BFDDDED}" type="presParOf" srcId="{27F9C89E-59A8-4607-A4DC-9969E688D587}" destId="{BAB4507B-4DE9-46DE-829B-914BEC554EAE}" srcOrd="16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6919D3-E58A-47B9-8029-926A26405112}" type="doc">
      <dgm:prSet loTypeId="urn:microsoft.com/office/officeart/2005/8/layout/cycle8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04B50E0-4593-4501-95D2-27566262E306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b="1" dirty="0"/>
            <a:t>AUTHENTICATION</a:t>
          </a:r>
          <a:r>
            <a:rPr lang="en-US" dirty="0"/>
            <a:t/>
          </a:r>
          <a:br>
            <a:rPr lang="en-US" dirty="0"/>
          </a:br>
          <a:r>
            <a:rPr lang="en-US" dirty="0"/>
            <a:t>Prove who you are</a:t>
          </a:r>
        </a:p>
      </dgm:t>
    </dgm:pt>
    <dgm:pt modelId="{3FA81B37-115A-4FDA-ABDC-B93E5C77299F}" type="parTrans" cxnId="{491769ED-FC4F-4C92-81E8-E957D3302ABB}">
      <dgm:prSet/>
      <dgm:spPr/>
      <dgm:t>
        <a:bodyPr/>
        <a:lstStyle/>
        <a:p>
          <a:endParaRPr lang="en-US"/>
        </a:p>
      </dgm:t>
    </dgm:pt>
    <dgm:pt modelId="{473CC638-E2C9-41EB-893D-A5D1521C5B43}" type="sibTrans" cxnId="{491769ED-FC4F-4C92-81E8-E957D3302ABB}">
      <dgm:prSet/>
      <dgm:spPr/>
      <dgm:t>
        <a:bodyPr/>
        <a:lstStyle/>
        <a:p>
          <a:endParaRPr lang="en-US"/>
        </a:p>
      </dgm:t>
    </dgm:pt>
    <dgm:pt modelId="{FEEBE03E-BC04-4455-81E7-E465E3ACD824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b="1" dirty="0"/>
            <a:t>PRIVACY</a:t>
          </a:r>
          <a:r>
            <a:rPr lang="en-US" dirty="0"/>
            <a:t/>
          </a:r>
          <a:br>
            <a:rPr lang="en-US" dirty="0"/>
          </a:br>
          <a:r>
            <a:rPr lang="en-US" dirty="0"/>
            <a:t>Control what others can access</a:t>
          </a:r>
        </a:p>
      </dgm:t>
    </dgm:pt>
    <dgm:pt modelId="{CF133107-138F-4353-B6F0-F4041E61626D}" type="parTrans" cxnId="{CEE5341D-7D99-49D0-AF3E-E41CCE964842}">
      <dgm:prSet/>
      <dgm:spPr/>
      <dgm:t>
        <a:bodyPr/>
        <a:lstStyle/>
        <a:p>
          <a:endParaRPr lang="en-US"/>
        </a:p>
      </dgm:t>
    </dgm:pt>
    <dgm:pt modelId="{11B92E82-7E22-4669-9176-5E0DB8642A96}" type="sibTrans" cxnId="{CEE5341D-7D99-49D0-AF3E-E41CCE964842}">
      <dgm:prSet/>
      <dgm:spPr/>
      <dgm:t>
        <a:bodyPr/>
        <a:lstStyle/>
        <a:p>
          <a:endParaRPr lang="en-US"/>
        </a:p>
      </dgm:t>
    </dgm:pt>
    <dgm:pt modelId="{F13A7998-03C1-47B4-8C5A-CF2A9A02DF75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b="1" dirty="0"/>
            <a:t>SECURITY</a:t>
          </a:r>
          <a:r>
            <a:rPr lang="en-US" dirty="0"/>
            <a:t/>
          </a:r>
          <a:br>
            <a:rPr lang="en-US" dirty="0"/>
          </a:br>
          <a:r>
            <a:rPr lang="en-US" dirty="0"/>
            <a:t>Prevent and recover from theft</a:t>
          </a:r>
        </a:p>
      </dgm:t>
    </dgm:pt>
    <dgm:pt modelId="{D7E8D85B-177F-4A67-B078-4CBFB029441A}" type="parTrans" cxnId="{CD710768-5708-44F7-A810-E5802247420B}">
      <dgm:prSet/>
      <dgm:spPr/>
      <dgm:t>
        <a:bodyPr/>
        <a:lstStyle/>
        <a:p>
          <a:endParaRPr lang="en-US"/>
        </a:p>
      </dgm:t>
    </dgm:pt>
    <dgm:pt modelId="{BA504B86-240F-4AEA-96E0-C8F22AE7E845}" type="sibTrans" cxnId="{CD710768-5708-44F7-A810-E5802247420B}">
      <dgm:prSet/>
      <dgm:spPr/>
      <dgm:t>
        <a:bodyPr/>
        <a:lstStyle/>
        <a:p>
          <a:endParaRPr lang="en-US"/>
        </a:p>
      </dgm:t>
    </dgm:pt>
    <dgm:pt modelId="{8E71E6C2-0DEC-4DA7-89B2-C9ED97C008C3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b="1" dirty="0"/>
            <a:t>REPUTATION</a:t>
          </a:r>
          <a:r>
            <a:rPr lang="en-US" dirty="0"/>
            <a:t/>
          </a:r>
          <a:br>
            <a:rPr lang="en-US" dirty="0"/>
          </a:br>
          <a:r>
            <a:rPr lang="en-US" dirty="0"/>
            <a:t>Personal and professional brand</a:t>
          </a:r>
        </a:p>
      </dgm:t>
    </dgm:pt>
    <dgm:pt modelId="{4E469E9D-FB42-464B-9619-FD2AFA2CB646}" type="parTrans" cxnId="{C3A2891B-A9A9-49E8-9E3D-8E8DD9D0F3D3}">
      <dgm:prSet/>
      <dgm:spPr/>
      <dgm:t>
        <a:bodyPr/>
        <a:lstStyle/>
        <a:p>
          <a:endParaRPr lang="en-US"/>
        </a:p>
      </dgm:t>
    </dgm:pt>
    <dgm:pt modelId="{2AC30689-7573-4D41-9C2D-8D5CC9469AF1}" type="sibTrans" cxnId="{C3A2891B-A9A9-49E8-9E3D-8E8DD9D0F3D3}">
      <dgm:prSet/>
      <dgm:spPr/>
      <dgm:t>
        <a:bodyPr/>
        <a:lstStyle/>
        <a:p>
          <a:endParaRPr lang="en-US"/>
        </a:p>
      </dgm:t>
    </dgm:pt>
    <dgm:pt modelId="{BB31A2D8-D40E-4F58-94BA-92BE9B7A9440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b="1" dirty="0"/>
            <a:t>NETWORKS</a:t>
          </a:r>
          <a:r>
            <a:rPr lang="en-US" dirty="0"/>
            <a:t/>
          </a:r>
          <a:br>
            <a:rPr lang="en-US" dirty="0"/>
          </a:br>
          <a:r>
            <a:rPr lang="en-US" dirty="0"/>
            <a:t>Connect with relevant others</a:t>
          </a:r>
        </a:p>
      </dgm:t>
    </dgm:pt>
    <dgm:pt modelId="{8C98A198-43B1-417C-9D53-3F54D7E37DE7}" type="parTrans" cxnId="{F6856BFE-F16C-49D9-AD50-526A62BCA0C5}">
      <dgm:prSet/>
      <dgm:spPr/>
      <dgm:t>
        <a:bodyPr/>
        <a:lstStyle/>
        <a:p>
          <a:endParaRPr lang="en-US"/>
        </a:p>
      </dgm:t>
    </dgm:pt>
    <dgm:pt modelId="{E3ED9420-33A8-4E81-88D5-6B0EB9B05D46}" type="sibTrans" cxnId="{F6856BFE-F16C-49D9-AD50-526A62BCA0C5}">
      <dgm:prSet/>
      <dgm:spPr/>
      <dgm:t>
        <a:bodyPr/>
        <a:lstStyle/>
        <a:p>
          <a:endParaRPr lang="en-US"/>
        </a:p>
      </dgm:t>
    </dgm:pt>
    <dgm:pt modelId="{4330C5B4-43F1-4AD8-8B2B-0E304C252F3C}">
      <dgm:prSet/>
      <dgm:spPr>
        <a:solidFill>
          <a:srgbClr val="A41E35"/>
        </a:solidFill>
      </dgm:spPr>
      <dgm:t>
        <a:bodyPr/>
        <a:lstStyle/>
        <a:p>
          <a:pPr rtl="0"/>
          <a:r>
            <a:rPr lang="en-US" b="1" dirty="0"/>
            <a:t>PROMOTION</a:t>
          </a:r>
          <a:r>
            <a:rPr lang="en-US" dirty="0"/>
            <a:t/>
          </a:r>
          <a:br>
            <a:rPr lang="en-US" dirty="0"/>
          </a:br>
          <a:r>
            <a:rPr lang="en-US" dirty="0"/>
            <a:t>Help others find you</a:t>
          </a:r>
        </a:p>
      </dgm:t>
    </dgm:pt>
    <dgm:pt modelId="{8B30A231-BB30-4D41-AB9F-D5B160D8FD92}" type="parTrans" cxnId="{4C6A2B39-7192-40E3-A96B-9B9BD1A50A3F}">
      <dgm:prSet/>
      <dgm:spPr/>
      <dgm:t>
        <a:bodyPr/>
        <a:lstStyle/>
        <a:p>
          <a:endParaRPr lang="en-US"/>
        </a:p>
      </dgm:t>
    </dgm:pt>
    <dgm:pt modelId="{116C469A-5352-4589-A674-410C2D77D46E}" type="sibTrans" cxnId="{4C6A2B39-7192-40E3-A96B-9B9BD1A50A3F}">
      <dgm:prSet/>
      <dgm:spPr/>
      <dgm:t>
        <a:bodyPr/>
        <a:lstStyle/>
        <a:p>
          <a:endParaRPr lang="en-US"/>
        </a:p>
      </dgm:t>
    </dgm:pt>
    <dgm:pt modelId="{4096F2AA-D43F-4ECD-8657-2F34D02A565E}" type="pres">
      <dgm:prSet presAssocID="{0E6919D3-E58A-47B9-8029-926A2640511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FCDC76-818F-4C03-8CEE-4F098FA67DD3}" type="pres">
      <dgm:prSet presAssocID="{0E6919D3-E58A-47B9-8029-926A26405112}" presName="wedge1" presStyleLbl="node1" presStyleIdx="0" presStyleCnt="6"/>
      <dgm:spPr/>
      <dgm:t>
        <a:bodyPr/>
        <a:lstStyle/>
        <a:p>
          <a:endParaRPr lang="en-US"/>
        </a:p>
      </dgm:t>
    </dgm:pt>
    <dgm:pt modelId="{F9438608-7450-425F-AAB7-2E92F953175F}" type="pres">
      <dgm:prSet presAssocID="{0E6919D3-E58A-47B9-8029-926A26405112}" presName="dummy1a" presStyleCnt="0"/>
      <dgm:spPr/>
    </dgm:pt>
    <dgm:pt modelId="{4907F560-6DF8-4CB1-82C8-B7DEFE8348D2}" type="pres">
      <dgm:prSet presAssocID="{0E6919D3-E58A-47B9-8029-926A26405112}" presName="dummy1b" presStyleCnt="0"/>
      <dgm:spPr/>
    </dgm:pt>
    <dgm:pt modelId="{0D7FF6BD-5A69-4669-8FD3-55DD963848D1}" type="pres">
      <dgm:prSet presAssocID="{0E6919D3-E58A-47B9-8029-926A26405112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BC5B0-FA80-42DB-B569-40F1607B9E66}" type="pres">
      <dgm:prSet presAssocID="{0E6919D3-E58A-47B9-8029-926A26405112}" presName="wedge2" presStyleLbl="node1" presStyleIdx="1" presStyleCnt="6"/>
      <dgm:spPr/>
      <dgm:t>
        <a:bodyPr/>
        <a:lstStyle/>
        <a:p>
          <a:endParaRPr lang="en-US"/>
        </a:p>
      </dgm:t>
    </dgm:pt>
    <dgm:pt modelId="{E6A8C728-D70A-4E00-8BAA-03ABB62B6C2F}" type="pres">
      <dgm:prSet presAssocID="{0E6919D3-E58A-47B9-8029-926A26405112}" presName="dummy2a" presStyleCnt="0"/>
      <dgm:spPr/>
    </dgm:pt>
    <dgm:pt modelId="{904A59BA-A434-484C-B783-135E6C2BB3E2}" type="pres">
      <dgm:prSet presAssocID="{0E6919D3-E58A-47B9-8029-926A26405112}" presName="dummy2b" presStyleCnt="0"/>
      <dgm:spPr/>
    </dgm:pt>
    <dgm:pt modelId="{19D25AA8-7E84-4911-B175-D4EEF0F72D5D}" type="pres">
      <dgm:prSet presAssocID="{0E6919D3-E58A-47B9-8029-926A26405112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98442-381A-49F5-B5D0-870885586AA0}" type="pres">
      <dgm:prSet presAssocID="{0E6919D3-E58A-47B9-8029-926A26405112}" presName="wedge3" presStyleLbl="node1" presStyleIdx="2" presStyleCnt="6"/>
      <dgm:spPr/>
      <dgm:t>
        <a:bodyPr/>
        <a:lstStyle/>
        <a:p>
          <a:endParaRPr lang="en-US"/>
        </a:p>
      </dgm:t>
    </dgm:pt>
    <dgm:pt modelId="{BC0A95D6-DDEC-4E78-9AE3-43A1ACBB87FB}" type="pres">
      <dgm:prSet presAssocID="{0E6919D3-E58A-47B9-8029-926A26405112}" presName="dummy3a" presStyleCnt="0"/>
      <dgm:spPr/>
    </dgm:pt>
    <dgm:pt modelId="{82408963-8837-4345-A3A1-C98E4F32EC4C}" type="pres">
      <dgm:prSet presAssocID="{0E6919D3-E58A-47B9-8029-926A26405112}" presName="dummy3b" presStyleCnt="0"/>
      <dgm:spPr/>
    </dgm:pt>
    <dgm:pt modelId="{A0CEAC60-738F-4384-9726-1AE9BFC7DEB8}" type="pres">
      <dgm:prSet presAssocID="{0E6919D3-E58A-47B9-8029-926A26405112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ADAF6-F81D-4572-9860-0DE2CCF7F34D}" type="pres">
      <dgm:prSet presAssocID="{0E6919D3-E58A-47B9-8029-926A26405112}" presName="wedge4" presStyleLbl="node1" presStyleIdx="3" presStyleCnt="6"/>
      <dgm:spPr/>
      <dgm:t>
        <a:bodyPr/>
        <a:lstStyle/>
        <a:p>
          <a:endParaRPr lang="en-US"/>
        </a:p>
      </dgm:t>
    </dgm:pt>
    <dgm:pt modelId="{65179BA2-AFD6-4924-B1A4-60036BE83A86}" type="pres">
      <dgm:prSet presAssocID="{0E6919D3-E58A-47B9-8029-926A26405112}" presName="dummy4a" presStyleCnt="0"/>
      <dgm:spPr/>
    </dgm:pt>
    <dgm:pt modelId="{1986A246-0DBE-4779-893C-9B87E96E9DB0}" type="pres">
      <dgm:prSet presAssocID="{0E6919D3-E58A-47B9-8029-926A26405112}" presName="dummy4b" presStyleCnt="0"/>
      <dgm:spPr/>
    </dgm:pt>
    <dgm:pt modelId="{3D40DD01-F32C-4BA5-ABAF-C4DC7CB31E50}" type="pres">
      <dgm:prSet presAssocID="{0E6919D3-E58A-47B9-8029-926A26405112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7E264-2F53-407B-B5FF-9EB6D6AC4D32}" type="pres">
      <dgm:prSet presAssocID="{0E6919D3-E58A-47B9-8029-926A26405112}" presName="wedge5" presStyleLbl="node1" presStyleIdx="4" presStyleCnt="6"/>
      <dgm:spPr/>
      <dgm:t>
        <a:bodyPr/>
        <a:lstStyle/>
        <a:p>
          <a:endParaRPr lang="en-US"/>
        </a:p>
      </dgm:t>
    </dgm:pt>
    <dgm:pt modelId="{621133A8-4E67-42BF-BE2B-AF756695AABD}" type="pres">
      <dgm:prSet presAssocID="{0E6919D3-E58A-47B9-8029-926A26405112}" presName="dummy5a" presStyleCnt="0"/>
      <dgm:spPr/>
    </dgm:pt>
    <dgm:pt modelId="{F3DC5BE3-1E50-4ED6-A2C0-3B4759A78E08}" type="pres">
      <dgm:prSet presAssocID="{0E6919D3-E58A-47B9-8029-926A26405112}" presName="dummy5b" presStyleCnt="0"/>
      <dgm:spPr/>
    </dgm:pt>
    <dgm:pt modelId="{8EF3C219-0838-4D89-A62B-C44A2CDEF86A}" type="pres">
      <dgm:prSet presAssocID="{0E6919D3-E58A-47B9-8029-926A26405112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DE856-247D-4F7A-AAAC-099ACB30E917}" type="pres">
      <dgm:prSet presAssocID="{0E6919D3-E58A-47B9-8029-926A26405112}" presName="wedge6" presStyleLbl="node1" presStyleIdx="5" presStyleCnt="6"/>
      <dgm:spPr/>
      <dgm:t>
        <a:bodyPr/>
        <a:lstStyle/>
        <a:p>
          <a:endParaRPr lang="en-US"/>
        </a:p>
      </dgm:t>
    </dgm:pt>
    <dgm:pt modelId="{4182D32D-5C0D-4E8A-A853-E34A0E3CF675}" type="pres">
      <dgm:prSet presAssocID="{0E6919D3-E58A-47B9-8029-926A26405112}" presName="dummy6a" presStyleCnt="0"/>
      <dgm:spPr/>
    </dgm:pt>
    <dgm:pt modelId="{4BBE4280-5CC2-4269-9C91-6C364564FC83}" type="pres">
      <dgm:prSet presAssocID="{0E6919D3-E58A-47B9-8029-926A26405112}" presName="dummy6b" presStyleCnt="0"/>
      <dgm:spPr/>
    </dgm:pt>
    <dgm:pt modelId="{44D194E6-8DF9-40EB-BF7C-BF81604E7AEE}" type="pres">
      <dgm:prSet presAssocID="{0E6919D3-E58A-47B9-8029-926A26405112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52D1C-66E5-42FF-AB0E-1E82EEEA214D}" type="pres">
      <dgm:prSet presAssocID="{473CC638-E2C9-41EB-893D-A5D1521C5B43}" presName="arrowWedge1" presStyleLbl="fgSibTrans2D1" presStyleIdx="0" presStyleCnt="6"/>
      <dgm:spPr>
        <a:solidFill>
          <a:srgbClr val="A41E35"/>
        </a:solidFill>
      </dgm:spPr>
      <dgm:t>
        <a:bodyPr/>
        <a:lstStyle/>
        <a:p>
          <a:endParaRPr lang="en-US"/>
        </a:p>
      </dgm:t>
    </dgm:pt>
    <dgm:pt modelId="{A3408C7E-5634-42E5-BCC7-6303F200EE90}" type="pres">
      <dgm:prSet presAssocID="{11B92E82-7E22-4669-9176-5E0DB8642A96}" presName="arrowWedge2" presStyleLbl="fgSibTrans2D1" presStyleIdx="1" presStyleCnt="6"/>
      <dgm:spPr>
        <a:solidFill>
          <a:srgbClr val="A41E35"/>
        </a:solidFill>
        <a:ln>
          <a:solidFill>
            <a:srgbClr val="A41E35"/>
          </a:solidFill>
        </a:ln>
      </dgm:spPr>
      <dgm:t>
        <a:bodyPr/>
        <a:lstStyle/>
        <a:p>
          <a:endParaRPr lang="en-US"/>
        </a:p>
      </dgm:t>
    </dgm:pt>
    <dgm:pt modelId="{2EBF9BF9-A3FC-4F94-BD89-8DE52FA8DA07}" type="pres">
      <dgm:prSet presAssocID="{BA504B86-240F-4AEA-96E0-C8F22AE7E845}" presName="arrowWedge3" presStyleLbl="fgSibTrans2D1" presStyleIdx="2" presStyleCnt="6"/>
      <dgm:spPr>
        <a:solidFill>
          <a:srgbClr val="A41E35"/>
        </a:solidFill>
      </dgm:spPr>
      <dgm:t>
        <a:bodyPr/>
        <a:lstStyle/>
        <a:p>
          <a:endParaRPr lang="en-US"/>
        </a:p>
      </dgm:t>
    </dgm:pt>
    <dgm:pt modelId="{3868D17F-DA24-4049-9C71-FA00B1D54A19}" type="pres">
      <dgm:prSet presAssocID="{2AC30689-7573-4D41-9C2D-8D5CC9469AF1}" presName="arrowWedge4" presStyleLbl="fgSibTrans2D1" presStyleIdx="3" presStyleCnt="6"/>
      <dgm:spPr>
        <a:solidFill>
          <a:srgbClr val="A41E35"/>
        </a:solidFill>
      </dgm:spPr>
      <dgm:t>
        <a:bodyPr/>
        <a:lstStyle/>
        <a:p>
          <a:endParaRPr lang="en-US"/>
        </a:p>
      </dgm:t>
    </dgm:pt>
    <dgm:pt modelId="{F6E17F1C-909A-43B7-9A2F-188834AB1E84}" type="pres">
      <dgm:prSet presAssocID="{E3ED9420-33A8-4E81-88D5-6B0EB9B05D46}" presName="arrowWedge5" presStyleLbl="fgSibTrans2D1" presStyleIdx="4" presStyleCnt="6"/>
      <dgm:spPr>
        <a:solidFill>
          <a:srgbClr val="A41E35"/>
        </a:solidFill>
      </dgm:spPr>
      <dgm:t>
        <a:bodyPr/>
        <a:lstStyle/>
        <a:p>
          <a:endParaRPr lang="en-US"/>
        </a:p>
      </dgm:t>
    </dgm:pt>
    <dgm:pt modelId="{D974CF54-CAC8-4638-A9CD-5D49F1B7508C}" type="pres">
      <dgm:prSet presAssocID="{116C469A-5352-4589-A674-410C2D77D46E}" presName="arrowWedge6" presStyleLbl="fgSibTrans2D1" presStyleIdx="5" presStyleCnt="6"/>
      <dgm:spPr>
        <a:solidFill>
          <a:srgbClr val="A41E35"/>
        </a:solidFill>
      </dgm:spPr>
      <dgm:t>
        <a:bodyPr/>
        <a:lstStyle/>
        <a:p>
          <a:endParaRPr lang="en-US"/>
        </a:p>
      </dgm:t>
    </dgm:pt>
  </dgm:ptLst>
  <dgm:cxnLst>
    <dgm:cxn modelId="{F5E3E2FC-8370-4A73-93CA-E28CBA2A75C7}" type="presOf" srcId="{4330C5B4-43F1-4AD8-8B2B-0E304C252F3C}" destId="{A82DE856-247D-4F7A-AAAC-099ACB30E917}" srcOrd="0" destOrd="0" presId="urn:microsoft.com/office/officeart/2005/8/layout/cycle8"/>
    <dgm:cxn modelId="{4C6A2B39-7192-40E3-A96B-9B9BD1A50A3F}" srcId="{0E6919D3-E58A-47B9-8029-926A26405112}" destId="{4330C5B4-43F1-4AD8-8B2B-0E304C252F3C}" srcOrd="5" destOrd="0" parTransId="{8B30A231-BB30-4D41-AB9F-D5B160D8FD92}" sibTransId="{116C469A-5352-4589-A674-410C2D77D46E}"/>
    <dgm:cxn modelId="{131B3A2D-700C-42BF-A2F8-49351C3173EC}" type="presOf" srcId="{FEEBE03E-BC04-4455-81E7-E465E3ACD824}" destId="{266BC5B0-FA80-42DB-B569-40F1607B9E66}" srcOrd="0" destOrd="0" presId="urn:microsoft.com/office/officeart/2005/8/layout/cycle8"/>
    <dgm:cxn modelId="{C3A2891B-A9A9-49E8-9E3D-8E8DD9D0F3D3}" srcId="{0E6919D3-E58A-47B9-8029-926A26405112}" destId="{8E71E6C2-0DEC-4DA7-89B2-C9ED97C008C3}" srcOrd="3" destOrd="0" parTransId="{4E469E9D-FB42-464B-9619-FD2AFA2CB646}" sibTransId="{2AC30689-7573-4D41-9C2D-8D5CC9469AF1}"/>
    <dgm:cxn modelId="{49F3B7C7-6ADA-4287-988E-26A8B07428E2}" type="presOf" srcId="{BB31A2D8-D40E-4F58-94BA-92BE9B7A9440}" destId="{8EF3C219-0838-4D89-A62B-C44A2CDEF86A}" srcOrd="1" destOrd="0" presId="urn:microsoft.com/office/officeart/2005/8/layout/cycle8"/>
    <dgm:cxn modelId="{491769ED-FC4F-4C92-81E8-E957D3302ABB}" srcId="{0E6919D3-E58A-47B9-8029-926A26405112}" destId="{C04B50E0-4593-4501-95D2-27566262E306}" srcOrd="0" destOrd="0" parTransId="{3FA81B37-115A-4FDA-ABDC-B93E5C77299F}" sibTransId="{473CC638-E2C9-41EB-893D-A5D1521C5B43}"/>
    <dgm:cxn modelId="{6FD83531-2816-49AC-A939-04582D1BAE2A}" type="presOf" srcId="{0E6919D3-E58A-47B9-8029-926A26405112}" destId="{4096F2AA-D43F-4ECD-8657-2F34D02A565E}" srcOrd="0" destOrd="0" presId="urn:microsoft.com/office/officeart/2005/8/layout/cycle8"/>
    <dgm:cxn modelId="{655351FA-44B5-44A7-943B-208276FC6B9C}" type="presOf" srcId="{F13A7998-03C1-47B4-8C5A-CF2A9A02DF75}" destId="{A0CEAC60-738F-4384-9726-1AE9BFC7DEB8}" srcOrd="1" destOrd="0" presId="urn:microsoft.com/office/officeart/2005/8/layout/cycle8"/>
    <dgm:cxn modelId="{344338EF-604D-4A3A-9F3B-470AA3C2255E}" type="presOf" srcId="{8E71E6C2-0DEC-4DA7-89B2-C9ED97C008C3}" destId="{A84ADAF6-F81D-4572-9860-0DE2CCF7F34D}" srcOrd="0" destOrd="0" presId="urn:microsoft.com/office/officeart/2005/8/layout/cycle8"/>
    <dgm:cxn modelId="{42ECF63A-31AD-4438-920E-2C9AA4839127}" type="presOf" srcId="{8E71E6C2-0DEC-4DA7-89B2-C9ED97C008C3}" destId="{3D40DD01-F32C-4BA5-ABAF-C4DC7CB31E50}" srcOrd="1" destOrd="0" presId="urn:microsoft.com/office/officeart/2005/8/layout/cycle8"/>
    <dgm:cxn modelId="{A111176E-F1FB-4F78-B30F-F45EACFB0BAD}" type="presOf" srcId="{4330C5B4-43F1-4AD8-8B2B-0E304C252F3C}" destId="{44D194E6-8DF9-40EB-BF7C-BF81604E7AEE}" srcOrd="1" destOrd="0" presId="urn:microsoft.com/office/officeart/2005/8/layout/cycle8"/>
    <dgm:cxn modelId="{33786F39-A233-4A49-AC84-30929FDA1042}" type="presOf" srcId="{C04B50E0-4593-4501-95D2-27566262E306}" destId="{0D7FF6BD-5A69-4669-8FD3-55DD963848D1}" srcOrd="1" destOrd="0" presId="urn:microsoft.com/office/officeart/2005/8/layout/cycle8"/>
    <dgm:cxn modelId="{978BC441-538B-4CAB-9324-294AF6D2F11A}" type="presOf" srcId="{FEEBE03E-BC04-4455-81E7-E465E3ACD824}" destId="{19D25AA8-7E84-4911-B175-D4EEF0F72D5D}" srcOrd="1" destOrd="0" presId="urn:microsoft.com/office/officeart/2005/8/layout/cycle8"/>
    <dgm:cxn modelId="{5C6CF4A7-3A4F-484B-8FA0-EF058156E454}" type="presOf" srcId="{F13A7998-03C1-47B4-8C5A-CF2A9A02DF75}" destId="{B8398442-381A-49F5-B5D0-870885586AA0}" srcOrd="0" destOrd="0" presId="urn:microsoft.com/office/officeart/2005/8/layout/cycle8"/>
    <dgm:cxn modelId="{5BD5C97E-2C82-401E-88CC-A6084CA6C5BF}" type="presOf" srcId="{BB31A2D8-D40E-4F58-94BA-92BE9B7A9440}" destId="{5E77E264-2F53-407B-B5FF-9EB6D6AC4D32}" srcOrd="0" destOrd="0" presId="urn:microsoft.com/office/officeart/2005/8/layout/cycle8"/>
    <dgm:cxn modelId="{CEE5341D-7D99-49D0-AF3E-E41CCE964842}" srcId="{0E6919D3-E58A-47B9-8029-926A26405112}" destId="{FEEBE03E-BC04-4455-81E7-E465E3ACD824}" srcOrd="1" destOrd="0" parTransId="{CF133107-138F-4353-B6F0-F4041E61626D}" sibTransId="{11B92E82-7E22-4669-9176-5E0DB8642A96}"/>
    <dgm:cxn modelId="{CD710768-5708-44F7-A810-E5802247420B}" srcId="{0E6919D3-E58A-47B9-8029-926A26405112}" destId="{F13A7998-03C1-47B4-8C5A-CF2A9A02DF75}" srcOrd="2" destOrd="0" parTransId="{D7E8D85B-177F-4A67-B078-4CBFB029441A}" sibTransId="{BA504B86-240F-4AEA-96E0-C8F22AE7E845}"/>
    <dgm:cxn modelId="{F6856BFE-F16C-49D9-AD50-526A62BCA0C5}" srcId="{0E6919D3-E58A-47B9-8029-926A26405112}" destId="{BB31A2D8-D40E-4F58-94BA-92BE9B7A9440}" srcOrd="4" destOrd="0" parTransId="{8C98A198-43B1-417C-9D53-3F54D7E37DE7}" sibTransId="{E3ED9420-33A8-4E81-88D5-6B0EB9B05D46}"/>
    <dgm:cxn modelId="{E5221228-26DD-4BA8-BCF0-6A72B1417DCB}" type="presOf" srcId="{C04B50E0-4593-4501-95D2-27566262E306}" destId="{74FCDC76-818F-4C03-8CEE-4F098FA67DD3}" srcOrd="0" destOrd="0" presId="urn:microsoft.com/office/officeart/2005/8/layout/cycle8"/>
    <dgm:cxn modelId="{6B092584-0729-48F8-9ADE-6BB48313FA97}" type="presParOf" srcId="{4096F2AA-D43F-4ECD-8657-2F34D02A565E}" destId="{74FCDC76-818F-4C03-8CEE-4F098FA67DD3}" srcOrd="0" destOrd="0" presId="urn:microsoft.com/office/officeart/2005/8/layout/cycle8"/>
    <dgm:cxn modelId="{396EA24E-A0B3-4F13-994D-5B20C9F8C2B7}" type="presParOf" srcId="{4096F2AA-D43F-4ECD-8657-2F34D02A565E}" destId="{F9438608-7450-425F-AAB7-2E92F953175F}" srcOrd="1" destOrd="0" presId="urn:microsoft.com/office/officeart/2005/8/layout/cycle8"/>
    <dgm:cxn modelId="{BAAAB4D8-7CD9-4D45-96C3-AF35F43238B6}" type="presParOf" srcId="{4096F2AA-D43F-4ECD-8657-2F34D02A565E}" destId="{4907F560-6DF8-4CB1-82C8-B7DEFE8348D2}" srcOrd="2" destOrd="0" presId="urn:microsoft.com/office/officeart/2005/8/layout/cycle8"/>
    <dgm:cxn modelId="{796471B1-95AA-4EA0-9675-1550D8C7F75A}" type="presParOf" srcId="{4096F2AA-D43F-4ECD-8657-2F34D02A565E}" destId="{0D7FF6BD-5A69-4669-8FD3-55DD963848D1}" srcOrd="3" destOrd="0" presId="urn:microsoft.com/office/officeart/2005/8/layout/cycle8"/>
    <dgm:cxn modelId="{619873B2-8E4B-46E9-8E4E-B609A1F20948}" type="presParOf" srcId="{4096F2AA-D43F-4ECD-8657-2F34D02A565E}" destId="{266BC5B0-FA80-42DB-B569-40F1607B9E66}" srcOrd="4" destOrd="0" presId="urn:microsoft.com/office/officeart/2005/8/layout/cycle8"/>
    <dgm:cxn modelId="{E626F560-2112-449B-98F8-633FE2ACC184}" type="presParOf" srcId="{4096F2AA-D43F-4ECD-8657-2F34D02A565E}" destId="{E6A8C728-D70A-4E00-8BAA-03ABB62B6C2F}" srcOrd="5" destOrd="0" presId="urn:microsoft.com/office/officeart/2005/8/layout/cycle8"/>
    <dgm:cxn modelId="{FC018EFE-226F-4A0F-8546-CEB9E28DEF36}" type="presParOf" srcId="{4096F2AA-D43F-4ECD-8657-2F34D02A565E}" destId="{904A59BA-A434-484C-B783-135E6C2BB3E2}" srcOrd="6" destOrd="0" presId="urn:microsoft.com/office/officeart/2005/8/layout/cycle8"/>
    <dgm:cxn modelId="{0C5F7D53-349D-476F-B9C3-EA4A60791EF9}" type="presParOf" srcId="{4096F2AA-D43F-4ECD-8657-2F34D02A565E}" destId="{19D25AA8-7E84-4911-B175-D4EEF0F72D5D}" srcOrd="7" destOrd="0" presId="urn:microsoft.com/office/officeart/2005/8/layout/cycle8"/>
    <dgm:cxn modelId="{604366C1-C607-4037-9D02-359140CA4D82}" type="presParOf" srcId="{4096F2AA-D43F-4ECD-8657-2F34D02A565E}" destId="{B8398442-381A-49F5-B5D0-870885586AA0}" srcOrd="8" destOrd="0" presId="urn:microsoft.com/office/officeart/2005/8/layout/cycle8"/>
    <dgm:cxn modelId="{C3F0943E-F28E-44E1-A151-2E9899F7E5D5}" type="presParOf" srcId="{4096F2AA-D43F-4ECD-8657-2F34D02A565E}" destId="{BC0A95D6-DDEC-4E78-9AE3-43A1ACBB87FB}" srcOrd="9" destOrd="0" presId="urn:microsoft.com/office/officeart/2005/8/layout/cycle8"/>
    <dgm:cxn modelId="{448309F6-0B29-4CE3-BA1D-8F39AE45C50F}" type="presParOf" srcId="{4096F2AA-D43F-4ECD-8657-2F34D02A565E}" destId="{82408963-8837-4345-A3A1-C98E4F32EC4C}" srcOrd="10" destOrd="0" presId="urn:microsoft.com/office/officeart/2005/8/layout/cycle8"/>
    <dgm:cxn modelId="{00CFC586-A919-4D8E-B020-D87693B864C0}" type="presParOf" srcId="{4096F2AA-D43F-4ECD-8657-2F34D02A565E}" destId="{A0CEAC60-738F-4384-9726-1AE9BFC7DEB8}" srcOrd="11" destOrd="0" presId="urn:microsoft.com/office/officeart/2005/8/layout/cycle8"/>
    <dgm:cxn modelId="{B0881061-E11C-467B-A97E-DF8C44BD2963}" type="presParOf" srcId="{4096F2AA-D43F-4ECD-8657-2F34D02A565E}" destId="{A84ADAF6-F81D-4572-9860-0DE2CCF7F34D}" srcOrd="12" destOrd="0" presId="urn:microsoft.com/office/officeart/2005/8/layout/cycle8"/>
    <dgm:cxn modelId="{78ECE9B0-8CE8-4AA3-87AB-37BA020FEFFE}" type="presParOf" srcId="{4096F2AA-D43F-4ECD-8657-2F34D02A565E}" destId="{65179BA2-AFD6-4924-B1A4-60036BE83A86}" srcOrd="13" destOrd="0" presId="urn:microsoft.com/office/officeart/2005/8/layout/cycle8"/>
    <dgm:cxn modelId="{D3704C30-2D24-4591-91D6-3F1C6FBD86B6}" type="presParOf" srcId="{4096F2AA-D43F-4ECD-8657-2F34D02A565E}" destId="{1986A246-0DBE-4779-893C-9B87E96E9DB0}" srcOrd="14" destOrd="0" presId="urn:microsoft.com/office/officeart/2005/8/layout/cycle8"/>
    <dgm:cxn modelId="{4A19C464-EDED-48CE-802F-6EFF81EE4B43}" type="presParOf" srcId="{4096F2AA-D43F-4ECD-8657-2F34D02A565E}" destId="{3D40DD01-F32C-4BA5-ABAF-C4DC7CB31E50}" srcOrd="15" destOrd="0" presId="urn:microsoft.com/office/officeart/2005/8/layout/cycle8"/>
    <dgm:cxn modelId="{C3B89309-DC22-464D-97A6-C5C121CAFB50}" type="presParOf" srcId="{4096F2AA-D43F-4ECD-8657-2F34D02A565E}" destId="{5E77E264-2F53-407B-B5FF-9EB6D6AC4D32}" srcOrd="16" destOrd="0" presId="urn:microsoft.com/office/officeart/2005/8/layout/cycle8"/>
    <dgm:cxn modelId="{B5826F90-018F-46FE-A6BD-F864EAE31ADF}" type="presParOf" srcId="{4096F2AA-D43F-4ECD-8657-2F34D02A565E}" destId="{621133A8-4E67-42BF-BE2B-AF756695AABD}" srcOrd="17" destOrd="0" presId="urn:microsoft.com/office/officeart/2005/8/layout/cycle8"/>
    <dgm:cxn modelId="{E2CB7301-8862-4EB0-A353-6540D0115951}" type="presParOf" srcId="{4096F2AA-D43F-4ECD-8657-2F34D02A565E}" destId="{F3DC5BE3-1E50-4ED6-A2C0-3B4759A78E08}" srcOrd="18" destOrd="0" presId="urn:microsoft.com/office/officeart/2005/8/layout/cycle8"/>
    <dgm:cxn modelId="{73D12163-0241-475C-99D6-F527938DA077}" type="presParOf" srcId="{4096F2AA-D43F-4ECD-8657-2F34D02A565E}" destId="{8EF3C219-0838-4D89-A62B-C44A2CDEF86A}" srcOrd="19" destOrd="0" presId="urn:microsoft.com/office/officeart/2005/8/layout/cycle8"/>
    <dgm:cxn modelId="{DF0F806C-731C-4A07-BBFE-75E265E67E8B}" type="presParOf" srcId="{4096F2AA-D43F-4ECD-8657-2F34D02A565E}" destId="{A82DE856-247D-4F7A-AAAC-099ACB30E917}" srcOrd="20" destOrd="0" presId="urn:microsoft.com/office/officeart/2005/8/layout/cycle8"/>
    <dgm:cxn modelId="{3C42E1DC-840A-461B-BE4A-4DD5FA0D303A}" type="presParOf" srcId="{4096F2AA-D43F-4ECD-8657-2F34D02A565E}" destId="{4182D32D-5C0D-4E8A-A853-E34A0E3CF675}" srcOrd="21" destOrd="0" presId="urn:microsoft.com/office/officeart/2005/8/layout/cycle8"/>
    <dgm:cxn modelId="{8FD0C7EA-B278-4948-B081-B67A0986D3D2}" type="presParOf" srcId="{4096F2AA-D43F-4ECD-8657-2F34D02A565E}" destId="{4BBE4280-5CC2-4269-9C91-6C364564FC83}" srcOrd="22" destOrd="0" presId="urn:microsoft.com/office/officeart/2005/8/layout/cycle8"/>
    <dgm:cxn modelId="{A04DEFD8-BCD2-41A5-9079-BD8057B14D93}" type="presParOf" srcId="{4096F2AA-D43F-4ECD-8657-2F34D02A565E}" destId="{44D194E6-8DF9-40EB-BF7C-BF81604E7AEE}" srcOrd="23" destOrd="0" presId="urn:microsoft.com/office/officeart/2005/8/layout/cycle8"/>
    <dgm:cxn modelId="{33E5CB55-6C70-4C21-A4C2-977B36D1F51E}" type="presParOf" srcId="{4096F2AA-D43F-4ECD-8657-2F34D02A565E}" destId="{35952D1C-66E5-42FF-AB0E-1E82EEEA214D}" srcOrd="24" destOrd="0" presId="urn:microsoft.com/office/officeart/2005/8/layout/cycle8"/>
    <dgm:cxn modelId="{A8ED08B3-1118-4011-AB85-E264FE3A94DD}" type="presParOf" srcId="{4096F2AA-D43F-4ECD-8657-2F34D02A565E}" destId="{A3408C7E-5634-42E5-BCC7-6303F200EE90}" srcOrd="25" destOrd="0" presId="urn:microsoft.com/office/officeart/2005/8/layout/cycle8"/>
    <dgm:cxn modelId="{DCF3F15F-D010-435A-A71C-2F51A5102878}" type="presParOf" srcId="{4096F2AA-D43F-4ECD-8657-2F34D02A565E}" destId="{2EBF9BF9-A3FC-4F94-BD89-8DE52FA8DA07}" srcOrd="26" destOrd="0" presId="urn:microsoft.com/office/officeart/2005/8/layout/cycle8"/>
    <dgm:cxn modelId="{69164DA5-C26F-4285-A5C4-CF51754EC100}" type="presParOf" srcId="{4096F2AA-D43F-4ECD-8657-2F34D02A565E}" destId="{3868D17F-DA24-4049-9C71-FA00B1D54A19}" srcOrd="27" destOrd="0" presId="urn:microsoft.com/office/officeart/2005/8/layout/cycle8"/>
    <dgm:cxn modelId="{07D6E1D6-6387-436E-BD53-FBA716F617D4}" type="presParOf" srcId="{4096F2AA-D43F-4ECD-8657-2F34D02A565E}" destId="{F6E17F1C-909A-43B7-9A2F-188834AB1E84}" srcOrd="28" destOrd="0" presId="urn:microsoft.com/office/officeart/2005/8/layout/cycle8"/>
    <dgm:cxn modelId="{EC37D556-F6DE-4357-83AD-3DDF2F7961F8}" type="presParOf" srcId="{4096F2AA-D43F-4ECD-8657-2F34D02A565E}" destId="{D974CF54-CAC8-4638-A9CD-5D49F1B7508C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569F66-D0AB-4D5A-BEBE-E723A51F09D5}" type="doc">
      <dgm:prSet loTypeId="urn:microsoft.com/office/officeart/2005/8/layout/venn1" loCatId="relationship" qsTypeId="urn:microsoft.com/office/officeart/2005/8/quickstyle/3d1" qsCatId="3D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3DBFDBB8-7D82-40F5-B838-131960242428}">
      <dgm:prSet/>
      <dgm:spPr/>
      <dgm:t>
        <a:bodyPr/>
        <a:lstStyle/>
        <a:p>
          <a:pPr rtl="0"/>
          <a:r>
            <a:rPr lang="en-US"/>
            <a:t>Shape professional reputation</a:t>
          </a:r>
        </a:p>
      </dgm:t>
    </dgm:pt>
    <dgm:pt modelId="{5A5FACF2-BC02-43A6-92EA-6173BB944931}" type="parTrans" cxnId="{F8C0B6F6-43CB-46C7-A541-857781AAE3F9}">
      <dgm:prSet/>
      <dgm:spPr/>
      <dgm:t>
        <a:bodyPr/>
        <a:lstStyle/>
        <a:p>
          <a:endParaRPr lang="en-US"/>
        </a:p>
      </dgm:t>
    </dgm:pt>
    <dgm:pt modelId="{F340377D-1A14-4233-B01F-1FA786B9FC02}" type="sibTrans" cxnId="{F8C0B6F6-43CB-46C7-A541-857781AAE3F9}">
      <dgm:prSet/>
      <dgm:spPr/>
      <dgm:t>
        <a:bodyPr/>
        <a:lstStyle/>
        <a:p>
          <a:endParaRPr lang="en-US"/>
        </a:p>
      </dgm:t>
    </dgm:pt>
    <dgm:pt modelId="{44E81F7A-B491-493E-9BEB-DC145747BA31}">
      <dgm:prSet/>
      <dgm:spPr/>
      <dgm:t>
        <a:bodyPr/>
        <a:lstStyle/>
        <a:p>
          <a:pPr rtl="0"/>
          <a:r>
            <a:rPr lang="en-US"/>
            <a:t>Connect with relevant others</a:t>
          </a:r>
        </a:p>
      </dgm:t>
    </dgm:pt>
    <dgm:pt modelId="{74C94A98-B5A3-4B16-9D6A-E1E6E7EBDE2D}" type="parTrans" cxnId="{66A368CE-BCC2-470F-8F82-AD9761F060F0}">
      <dgm:prSet/>
      <dgm:spPr/>
      <dgm:t>
        <a:bodyPr/>
        <a:lstStyle/>
        <a:p>
          <a:endParaRPr lang="en-US"/>
        </a:p>
      </dgm:t>
    </dgm:pt>
    <dgm:pt modelId="{58011A16-F5BC-4964-A0ED-3E75155BE08F}" type="sibTrans" cxnId="{66A368CE-BCC2-470F-8F82-AD9761F060F0}">
      <dgm:prSet/>
      <dgm:spPr/>
      <dgm:t>
        <a:bodyPr/>
        <a:lstStyle/>
        <a:p>
          <a:endParaRPr lang="en-US"/>
        </a:p>
      </dgm:t>
    </dgm:pt>
    <dgm:pt modelId="{94AB26C8-51D7-4E9D-9A8E-86D840E42D32}" type="pres">
      <dgm:prSet presAssocID="{69569F66-D0AB-4D5A-BEBE-E723A51F09D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B37495-12C9-440A-A2A2-886D33CF26DF}" type="pres">
      <dgm:prSet presAssocID="{3DBFDBB8-7D82-40F5-B838-131960242428}" presName="circ1" presStyleLbl="vennNode1" presStyleIdx="0" presStyleCnt="2"/>
      <dgm:spPr/>
      <dgm:t>
        <a:bodyPr/>
        <a:lstStyle/>
        <a:p>
          <a:endParaRPr lang="en-US"/>
        </a:p>
      </dgm:t>
    </dgm:pt>
    <dgm:pt modelId="{7564859A-869B-4431-9FBB-8CAB704F5E6B}" type="pres">
      <dgm:prSet presAssocID="{3DBFDBB8-7D82-40F5-B838-13196024242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6E82-C1AB-419C-9A2B-27ADBECD7E0B}" type="pres">
      <dgm:prSet presAssocID="{44E81F7A-B491-493E-9BEB-DC145747BA31}" presName="circ2" presStyleLbl="vennNode1" presStyleIdx="1" presStyleCnt="2"/>
      <dgm:spPr/>
      <dgm:t>
        <a:bodyPr/>
        <a:lstStyle/>
        <a:p>
          <a:endParaRPr lang="en-US"/>
        </a:p>
      </dgm:t>
    </dgm:pt>
    <dgm:pt modelId="{8DBEC7FC-B4B9-4AE1-8A7E-07934D0858A4}" type="pres">
      <dgm:prSet presAssocID="{44E81F7A-B491-493E-9BEB-DC145747BA3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A368CE-BCC2-470F-8F82-AD9761F060F0}" srcId="{69569F66-D0AB-4D5A-BEBE-E723A51F09D5}" destId="{44E81F7A-B491-493E-9BEB-DC145747BA31}" srcOrd="1" destOrd="0" parTransId="{74C94A98-B5A3-4B16-9D6A-E1E6E7EBDE2D}" sibTransId="{58011A16-F5BC-4964-A0ED-3E75155BE08F}"/>
    <dgm:cxn modelId="{63775ADF-D0BD-4F47-AB82-3FAE37075B46}" type="presOf" srcId="{69569F66-D0AB-4D5A-BEBE-E723A51F09D5}" destId="{94AB26C8-51D7-4E9D-9A8E-86D840E42D32}" srcOrd="0" destOrd="0" presId="urn:microsoft.com/office/officeart/2005/8/layout/venn1"/>
    <dgm:cxn modelId="{25308EA3-EDA8-4885-9035-AC6462D864D1}" type="presOf" srcId="{44E81F7A-B491-493E-9BEB-DC145747BA31}" destId="{9EEA6E82-C1AB-419C-9A2B-27ADBECD7E0B}" srcOrd="0" destOrd="0" presId="urn:microsoft.com/office/officeart/2005/8/layout/venn1"/>
    <dgm:cxn modelId="{D231248A-2BED-4632-90F7-DA5C5341744F}" type="presOf" srcId="{44E81F7A-B491-493E-9BEB-DC145747BA31}" destId="{8DBEC7FC-B4B9-4AE1-8A7E-07934D0858A4}" srcOrd="1" destOrd="0" presId="urn:microsoft.com/office/officeart/2005/8/layout/venn1"/>
    <dgm:cxn modelId="{F8C0B6F6-43CB-46C7-A541-857781AAE3F9}" srcId="{69569F66-D0AB-4D5A-BEBE-E723A51F09D5}" destId="{3DBFDBB8-7D82-40F5-B838-131960242428}" srcOrd="0" destOrd="0" parTransId="{5A5FACF2-BC02-43A6-92EA-6173BB944931}" sibTransId="{F340377D-1A14-4233-B01F-1FA786B9FC02}"/>
    <dgm:cxn modelId="{B7298F37-9677-4C44-B81A-03666BF49016}" type="presOf" srcId="{3DBFDBB8-7D82-40F5-B838-131960242428}" destId="{7564859A-869B-4431-9FBB-8CAB704F5E6B}" srcOrd="1" destOrd="0" presId="urn:microsoft.com/office/officeart/2005/8/layout/venn1"/>
    <dgm:cxn modelId="{EDBB467E-80BF-4004-89D8-DA044808EFDE}" type="presOf" srcId="{3DBFDBB8-7D82-40F5-B838-131960242428}" destId="{38B37495-12C9-440A-A2A2-886D33CF26DF}" srcOrd="0" destOrd="0" presId="urn:microsoft.com/office/officeart/2005/8/layout/venn1"/>
    <dgm:cxn modelId="{DFACECFE-4386-4EE5-B1A8-E525092546B3}" type="presParOf" srcId="{94AB26C8-51D7-4E9D-9A8E-86D840E42D32}" destId="{38B37495-12C9-440A-A2A2-886D33CF26DF}" srcOrd="0" destOrd="0" presId="urn:microsoft.com/office/officeart/2005/8/layout/venn1"/>
    <dgm:cxn modelId="{73E21EE8-A286-4EA0-948E-2447C79D59E1}" type="presParOf" srcId="{94AB26C8-51D7-4E9D-9A8E-86D840E42D32}" destId="{7564859A-869B-4431-9FBB-8CAB704F5E6B}" srcOrd="1" destOrd="0" presId="urn:microsoft.com/office/officeart/2005/8/layout/venn1"/>
    <dgm:cxn modelId="{B988C00E-3A15-42BD-8634-78B5FCC41FA3}" type="presParOf" srcId="{94AB26C8-51D7-4E9D-9A8E-86D840E42D32}" destId="{9EEA6E82-C1AB-419C-9A2B-27ADBECD7E0B}" srcOrd="2" destOrd="0" presId="urn:microsoft.com/office/officeart/2005/8/layout/venn1"/>
    <dgm:cxn modelId="{7C8DCEF6-801A-4B76-A46E-432CD21CCB1A}" type="presParOf" srcId="{94AB26C8-51D7-4E9D-9A8E-86D840E42D32}" destId="{8DBEC7FC-B4B9-4AE1-8A7E-07934D0858A4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10F564-ACDF-408C-9B54-64F565ECFDD1}" type="doc">
      <dgm:prSet loTypeId="urn:microsoft.com/office/officeart/2005/8/layout/equation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95FAD0-48B6-432A-9248-85682FF9CF9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Cloud </a:t>
          </a:r>
          <a:r>
            <a:rPr lang="en-US" dirty="0"/>
            <a:t>based </a:t>
          </a:r>
          <a:r>
            <a:rPr lang="en-US" dirty="0" smtClean="0"/>
            <a:t>platform built on WordPress</a:t>
          </a:r>
          <a:endParaRPr lang="en-US" dirty="0"/>
        </a:p>
      </dgm:t>
    </dgm:pt>
    <dgm:pt modelId="{FB76D0A1-6211-4C11-BF74-B9382779E7C5}" type="parTrans" cxnId="{A3B4299D-9DF7-44AC-B344-2F3B0DB8B6BB}">
      <dgm:prSet/>
      <dgm:spPr/>
      <dgm:t>
        <a:bodyPr/>
        <a:lstStyle/>
        <a:p>
          <a:endParaRPr lang="en-US"/>
        </a:p>
      </dgm:t>
    </dgm:pt>
    <dgm:pt modelId="{871DF6BD-E4B4-45DF-B091-9DA6A2FFA33E}" type="sibTrans" cxnId="{A3B4299D-9DF7-44AC-B344-2F3B0DB8B6B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7E502C6B-0C80-42A3-86DE-404BA95F88A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social exchanges, </a:t>
          </a:r>
        </a:p>
      </dgm:t>
    </dgm:pt>
    <dgm:pt modelId="{BEB289E8-5EC2-46FA-BB15-DFC1C76C815C}" type="parTrans" cxnId="{D1AB27C6-B16D-40CF-8D6F-005856962643}">
      <dgm:prSet/>
      <dgm:spPr/>
      <dgm:t>
        <a:bodyPr/>
        <a:lstStyle/>
        <a:p>
          <a:endParaRPr lang="en-US"/>
        </a:p>
      </dgm:t>
    </dgm:pt>
    <dgm:pt modelId="{1684BFC8-F1A9-412A-80F4-2C98233EBA56}" type="sibTrans" cxnId="{D1AB27C6-B16D-40CF-8D6F-005856962643}">
      <dgm:prSet/>
      <dgm:spPr/>
      <dgm:t>
        <a:bodyPr/>
        <a:lstStyle/>
        <a:p>
          <a:endParaRPr lang="en-US"/>
        </a:p>
      </dgm:t>
    </dgm:pt>
    <dgm:pt modelId="{B90B8990-0394-4A7D-A80B-B0F30B1C007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open co-creation</a:t>
          </a:r>
          <a:r>
            <a:rPr lang="en-US" dirty="0" smtClean="0"/>
            <a:t>,</a:t>
          </a:r>
          <a:endParaRPr lang="en-US" dirty="0"/>
        </a:p>
      </dgm:t>
    </dgm:pt>
    <dgm:pt modelId="{A593BCBA-B1AF-4CA5-8195-337609559E40}" type="parTrans" cxnId="{5C3CAB1A-6E39-4E86-9C5D-634B1472F10C}">
      <dgm:prSet/>
      <dgm:spPr/>
      <dgm:t>
        <a:bodyPr/>
        <a:lstStyle/>
        <a:p>
          <a:endParaRPr lang="en-US"/>
        </a:p>
      </dgm:t>
    </dgm:pt>
    <dgm:pt modelId="{86CB75CA-C59B-4A71-9C82-74196D1E0A88}" type="sibTrans" cxnId="{5C3CAB1A-6E39-4E86-9C5D-634B1472F10C}">
      <dgm:prSet/>
      <dgm:spPr/>
      <dgm:t>
        <a:bodyPr/>
        <a:lstStyle/>
        <a:p>
          <a:endParaRPr lang="en-US"/>
        </a:p>
      </dgm:t>
    </dgm:pt>
    <dgm:pt modelId="{FD9E44AF-DA75-433C-889D-BC610223AB5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Website</a:t>
          </a:r>
        </a:p>
        <a:p>
          <a:pPr rtl="0"/>
          <a:r>
            <a:rPr lang="en-US" dirty="0"/>
            <a:t>E-portfolios</a:t>
          </a:r>
        </a:p>
        <a:p>
          <a:pPr rtl="0"/>
          <a:r>
            <a:rPr lang="en-US" dirty="0"/>
            <a:t>Professional achievement program </a:t>
          </a:r>
        </a:p>
        <a:p>
          <a:pPr rtl="0"/>
          <a:r>
            <a:rPr lang="en-US" dirty="0"/>
            <a:t>Courses </a:t>
          </a:r>
        </a:p>
      </dgm:t>
    </dgm:pt>
    <dgm:pt modelId="{6E91D5E8-43E6-4CF4-A13A-0367F7EF5F02}" type="parTrans" cxnId="{293D11F3-161E-473E-A97E-4889A62B5998}">
      <dgm:prSet/>
      <dgm:spPr/>
      <dgm:t>
        <a:bodyPr/>
        <a:lstStyle/>
        <a:p>
          <a:endParaRPr lang="en-US"/>
        </a:p>
      </dgm:t>
    </dgm:pt>
    <dgm:pt modelId="{F45543B6-34C1-472A-99F3-8BA86BDFCBD5}" type="sibTrans" cxnId="{293D11F3-161E-473E-A97E-4889A62B5998}">
      <dgm:prSet/>
      <dgm:spPr/>
      <dgm:t>
        <a:bodyPr/>
        <a:lstStyle/>
        <a:p>
          <a:endParaRPr lang="en-US"/>
        </a:p>
      </dgm:t>
    </dgm:pt>
    <dgm:pt modelId="{CA2E519D-5878-4B10-BB15-F9AE701FB0A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 smtClean="0"/>
            <a:t> digital branding</a:t>
          </a:r>
          <a:endParaRPr lang="en-US" dirty="0"/>
        </a:p>
      </dgm:t>
    </dgm:pt>
    <dgm:pt modelId="{28FEC6BC-6F80-424F-BE10-AD896A53A164}" type="parTrans" cxnId="{CB9F4677-C305-48DE-BAE6-89A115090AFC}">
      <dgm:prSet/>
      <dgm:spPr/>
      <dgm:t>
        <a:bodyPr/>
        <a:lstStyle/>
        <a:p>
          <a:endParaRPr lang="en-US"/>
        </a:p>
      </dgm:t>
    </dgm:pt>
    <dgm:pt modelId="{90B0F90F-ADAF-484C-A43C-4506726791D3}" type="sibTrans" cxnId="{CB9F4677-C305-48DE-BAE6-89A115090AFC}">
      <dgm:prSet/>
      <dgm:spPr/>
      <dgm:t>
        <a:bodyPr/>
        <a:lstStyle/>
        <a:p>
          <a:endParaRPr lang="en-US"/>
        </a:p>
      </dgm:t>
    </dgm:pt>
    <dgm:pt modelId="{D6625C84-32D8-4531-B64A-4891C3AF75AB}" type="pres">
      <dgm:prSet presAssocID="{BD10F564-ACDF-408C-9B54-64F565ECFD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0C3737-05CF-4B84-B1D6-3173A3006FF8}" type="pres">
      <dgm:prSet presAssocID="{BD10F564-ACDF-408C-9B54-64F565ECFDD1}" presName="vNodes" presStyleCnt="0"/>
      <dgm:spPr/>
      <dgm:t>
        <a:bodyPr/>
        <a:lstStyle/>
        <a:p>
          <a:endParaRPr lang="en-US"/>
        </a:p>
      </dgm:t>
    </dgm:pt>
    <dgm:pt modelId="{87D5570A-661D-4471-8496-34985631DBAA}" type="pres">
      <dgm:prSet presAssocID="{F795FAD0-48B6-432A-9248-85682FF9CF9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27FF8-36CC-4E87-99DB-7CB10426F812}" type="pres">
      <dgm:prSet presAssocID="{BD10F564-ACDF-408C-9B54-64F565ECFDD1}" presName="sibTransLast" presStyleLbl="sibTrans2D1" presStyleIdx="0" presStyleCnt="1"/>
      <dgm:spPr/>
      <dgm:t>
        <a:bodyPr/>
        <a:lstStyle/>
        <a:p>
          <a:endParaRPr lang="en-US"/>
        </a:p>
      </dgm:t>
    </dgm:pt>
    <dgm:pt modelId="{50270A76-0FA6-4294-B727-787004156080}" type="pres">
      <dgm:prSet presAssocID="{BD10F564-ACDF-408C-9B54-64F565ECFDD1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37FD73B5-1CBF-44E7-8B26-CAEDAB9684B9}" type="pres">
      <dgm:prSet presAssocID="{BD10F564-ACDF-408C-9B54-64F565ECFDD1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AAFAB3-3810-4431-95E9-9E92D7FBB9C2}" type="presOf" srcId="{F795FAD0-48B6-432A-9248-85682FF9CF9B}" destId="{87D5570A-661D-4471-8496-34985631DBAA}" srcOrd="0" destOrd="0" presId="urn:microsoft.com/office/officeart/2005/8/layout/equation2"/>
    <dgm:cxn modelId="{B5204A0B-1E7D-40EF-9BC0-FDF17D185A54}" type="presOf" srcId="{FD9E44AF-DA75-433C-889D-BC610223AB58}" destId="{37FD73B5-1CBF-44E7-8B26-CAEDAB9684B9}" srcOrd="0" destOrd="0" presId="urn:microsoft.com/office/officeart/2005/8/layout/equation2"/>
    <dgm:cxn modelId="{022D1D8E-B786-4D79-A7F7-A0F42EEED1B8}" type="presOf" srcId="{CA2E519D-5878-4B10-BB15-F9AE701FB0A0}" destId="{87D5570A-661D-4471-8496-34985631DBAA}" srcOrd="0" destOrd="3" presId="urn:microsoft.com/office/officeart/2005/8/layout/equation2"/>
    <dgm:cxn modelId="{CB9F4677-C305-48DE-BAE6-89A115090AFC}" srcId="{F795FAD0-48B6-432A-9248-85682FF9CF9B}" destId="{CA2E519D-5878-4B10-BB15-F9AE701FB0A0}" srcOrd="2" destOrd="0" parTransId="{28FEC6BC-6F80-424F-BE10-AD896A53A164}" sibTransId="{90B0F90F-ADAF-484C-A43C-4506726791D3}"/>
    <dgm:cxn modelId="{02F24BB3-3D6F-4175-8854-A4B99588B70B}" type="presOf" srcId="{B90B8990-0394-4A7D-A80B-B0F30B1C007E}" destId="{87D5570A-661D-4471-8496-34985631DBAA}" srcOrd="0" destOrd="2" presId="urn:microsoft.com/office/officeart/2005/8/layout/equation2"/>
    <dgm:cxn modelId="{293D11F3-161E-473E-A97E-4889A62B5998}" srcId="{BD10F564-ACDF-408C-9B54-64F565ECFDD1}" destId="{FD9E44AF-DA75-433C-889D-BC610223AB58}" srcOrd="1" destOrd="0" parTransId="{6E91D5E8-43E6-4CF4-A13A-0367F7EF5F02}" sibTransId="{F45543B6-34C1-472A-99F3-8BA86BDFCBD5}"/>
    <dgm:cxn modelId="{96CA8B4F-31B4-4029-9CFE-86983E2FAB4C}" type="presOf" srcId="{BD10F564-ACDF-408C-9B54-64F565ECFDD1}" destId="{D6625C84-32D8-4531-B64A-4891C3AF75AB}" srcOrd="0" destOrd="0" presId="urn:microsoft.com/office/officeart/2005/8/layout/equation2"/>
    <dgm:cxn modelId="{CF065181-94F0-4B47-9AA0-0CC7139D2A12}" type="presOf" srcId="{871DF6BD-E4B4-45DF-B091-9DA6A2FFA33E}" destId="{72127FF8-36CC-4E87-99DB-7CB10426F812}" srcOrd="0" destOrd="0" presId="urn:microsoft.com/office/officeart/2005/8/layout/equation2"/>
    <dgm:cxn modelId="{DC1B6FC0-9E9D-4FC7-877D-BE066F8928E2}" type="presOf" srcId="{871DF6BD-E4B4-45DF-B091-9DA6A2FFA33E}" destId="{50270A76-0FA6-4294-B727-787004156080}" srcOrd="1" destOrd="0" presId="urn:microsoft.com/office/officeart/2005/8/layout/equation2"/>
    <dgm:cxn modelId="{5C3CAB1A-6E39-4E86-9C5D-634B1472F10C}" srcId="{F795FAD0-48B6-432A-9248-85682FF9CF9B}" destId="{B90B8990-0394-4A7D-A80B-B0F30B1C007E}" srcOrd="1" destOrd="0" parTransId="{A593BCBA-B1AF-4CA5-8195-337609559E40}" sibTransId="{86CB75CA-C59B-4A71-9C82-74196D1E0A88}"/>
    <dgm:cxn modelId="{D1AB27C6-B16D-40CF-8D6F-005856962643}" srcId="{F795FAD0-48B6-432A-9248-85682FF9CF9B}" destId="{7E502C6B-0C80-42A3-86DE-404BA95F88A6}" srcOrd="0" destOrd="0" parTransId="{BEB289E8-5EC2-46FA-BB15-DFC1C76C815C}" sibTransId="{1684BFC8-F1A9-412A-80F4-2C98233EBA56}"/>
    <dgm:cxn modelId="{932DE9E5-14E4-42B1-AC38-F32CEC11374A}" type="presOf" srcId="{7E502C6B-0C80-42A3-86DE-404BA95F88A6}" destId="{87D5570A-661D-4471-8496-34985631DBAA}" srcOrd="0" destOrd="1" presId="urn:microsoft.com/office/officeart/2005/8/layout/equation2"/>
    <dgm:cxn modelId="{A3B4299D-9DF7-44AC-B344-2F3B0DB8B6BB}" srcId="{BD10F564-ACDF-408C-9B54-64F565ECFDD1}" destId="{F795FAD0-48B6-432A-9248-85682FF9CF9B}" srcOrd="0" destOrd="0" parTransId="{FB76D0A1-6211-4C11-BF74-B9382779E7C5}" sibTransId="{871DF6BD-E4B4-45DF-B091-9DA6A2FFA33E}"/>
    <dgm:cxn modelId="{34D1F0D9-01BD-428E-9755-16FE4B657464}" type="presParOf" srcId="{D6625C84-32D8-4531-B64A-4891C3AF75AB}" destId="{930C3737-05CF-4B84-B1D6-3173A3006FF8}" srcOrd="0" destOrd="0" presId="urn:microsoft.com/office/officeart/2005/8/layout/equation2"/>
    <dgm:cxn modelId="{33AE8C3A-55DB-489B-BB19-DDC43B253BEF}" type="presParOf" srcId="{930C3737-05CF-4B84-B1D6-3173A3006FF8}" destId="{87D5570A-661D-4471-8496-34985631DBAA}" srcOrd="0" destOrd="0" presId="urn:microsoft.com/office/officeart/2005/8/layout/equation2"/>
    <dgm:cxn modelId="{6207B9C8-7792-4153-8E20-56A0FB08FDE8}" type="presParOf" srcId="{D6625C84-32D8-4531-B64A-4891C3AF75AB}" destId="{72127FF8-36CC-4E87-99DB-7CB10426F812}" srcOrd="1" destOrd="0" presId="urn:microsoft.com/office/officeart/2005/8/layout/equation2"/>
    <dgm:cxn modelId="{1B42C2F0-2D7A-4586-B488-BBE37E7121F0}" type="presParOf" srcId="{72127FF8-36CC-4E87-99DB-7CB10426F812}" destId="{50270A76-0FA6-4294-B727-787004156080}" srcOrd="0" destOrd="0" presId="urn:microsoft.com/office/officeart/2005/8/layout/equation2"/>
    <dgm:cxn modelId="{C1A662DE-8B54-414D-B667-D0FFB5BDCE6C}" type="presParOf" srcId="{D6625C84-32D8-4531-B64A-4891C3AF75AB}" destId="{37FD73B5-1CBF-44E7-8B26-CAEDAB9684B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98F87F-3B89-4D85-951B-913B26200743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AF06DFFE-25BC-4F43-BDD9-E7F74F21DB1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Digital identity </a:t>
          </a:r>
          <a:r>
            <a:rPr lang="en-US" dirty="0" smtClean="0"/>
            <a:t>&amp; </a:t>
          </a:r>
          <a:r>
            <a:rPr lang="en-US" dirty="0"/>
            <a:t>profile</a:t>
          </a:r>
        </a:p>
      </dgm:t>
    </dgm:pt>
    <dgm:pt modelId="{284560A2-1557-4455-B8B1-CCE3B821E39D}" type="parTrans" cxnId="{91AA37CC-095A-4CD8-8B2F-A20AC68A45A3}">
      <dgm:prSet/>
      <dgm:spPr/>
      <dgm:t>
        <a:bodyPr/>
        <a:lstStyle/>
        <a:p>
          <a:endParaRPr lang="en-US"/>
        </a:p>
      </dgm:t>
    </dgm:pt>
    <dgm:pt modelId="{4014684B-C504-4A52-9A8E-49BF8575442B}" type="sibTrans" cxnId="{91AA37CC-095A-4CD8-8B2F-A20AC68A45A3}">
      <dgm:prSet/>
      <dgm:spPr/>
      <dgm:t>
        <a:bodyPr/>
        <a:lstStyle/>
        <a:p>
          <a:endParaRPr lang="en-US"/>
        </a:p>
      </dgm:t>
    </dgm:pt>
    <dgm:pt modelId="{5C42913F-ADEB-45FB-BD75-FBF5E2B7B8D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Digital </a:t>
          </a:r>
          <a:r>
            <a:rPr lang="en-US" dirty="0" smtClean="0"/>
            <a:t>portfolio &amp;</a:t>
          </a:r>
        </a:p>
        <a:p>
          <a:pPr rtl="0"/>
          <a:r>
            <a:rPr lang="en-US" dirty="0" smtClean="0"/>
            <a:t>E-portfolio</a:t>
          </a:r>
          <a:endParaRPr lang="en-US" dirty="0"/>
        </a:p>
      </dgm:t>
    </dgm:pt>
    <dgm:pt modelId="{C6D1237D-319C-4557-8525-F57F335FD5EB}" type="parTrans" cxnId="{13773787-B4E4-4E0D-9158-AB5D84984F0A}">
      <dgm:prSet/>
      <dgm:spPr/>
      <dgm:t>
        <a:bodyPr/>
        <a:lstStyle/>
        <a:p>
          <a:endParaRPr lang="en-US"/>
        </a:p>
      </dgm:t>
    </dgm:pt>
    <dgm:pt modelId="{3A99CA03-451F-4E61-93B6-00DB1F1A3E1C}" type="sibTrans" cxnId="{13773787-B4E4-4E0D-9158-AB5D84984F0A}">
      <dgm:prSet/>
      <dgm:spPr/>
      <dgm:t>
        <a:bodyPr/>
        <a:lstStyle/>
        <a:p>
          <a:endParaRPr lang="en-US"/>
        </a:p>
      </dgm:t>
    </dgm:pt>
    <dgm:pt modelId="{3EBFC681-A4B4-48D6-9619-F86DF5332BD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Build a professional network</a:t>
          </a:r>
        </a:p>
      </dgm:t>
    </dgm:pt>
    <dgm:pt modelId="{50B13FB9-F3B8-42E1-BA06-73E651BC23A5}" type="parTrans" cxnId="{92780244-178D-4342-9E20-87082726A004}">
      <dgm:prSet/>
      <dgm:spPr/>
      <dgm:t>
        <a:bodyPr/>
        <a:lstStyle/>
        <a:p>
          <a:endParaRPr lang="en-US"/>
        </a:p>
      </dgm:t>
    </dgm:pt>
    <dgm:pt modelId="{F64725CE-8E9E-46E1-A626-A785A86DA11E}" type="sibTrans" cxnId="{92780244-178D-4342-9E20-87082726A004}">
      <dgm:prSet/>
      <dgm:spPr/>
      <dgm:t>
        <a:bodyPr/>
        <a:lstStyle/>
        <a:p>
          <a:endParaRPr lang="en-US"/>
        </a:p>
      </dgm:t>
    </dgm:pt>
    <dgm:pt modelId="{06C2392D-1668-440C-85A8-CB7EB1BC0D4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Assess with analytics</a:t>
          </a:r>
        </a:p>
      </dgm:t>
    </dgm:pt>
    <dgm:pt modelId="{5CB4DB8A-78E8-4BCD-A3A5-99F53060CFDE}" type="parTrans" cxnId="{DE212656-8C82-4E29-BE60-5DFB1FDDFCE5}">
      <dgm:prSet/>
      <dgm:spPr/>
      <dgm:t>
        <a:bodyPr/>
        <a:lstStyle/>
        <a:p>
          <a:endParaRPr lang="en-US"/>
        </a:p>
      </dgm:t>
    </dgm:pt>
    <dgm:pt modelId="{92A38AC9-7D85-42A0-8061-B0C5C76B2878}" type="sibTrans" cxnId="{DE212656-8C82-4E29-BE60-5DFB1FDDFCE5}">
      <dgm:prSet/>
      <dgm:spPr/>
      <dgm:t>
        <a:bodyPr/>
        <a:lstStyle/>
        <a:p>
          <a:endParaRPr lang="en-US"/>
        </a:p>
      </dgm:t>
    </dgm:pt>
    <dgm:pt modelId="{341E0459-41D9-4C68-85E4-C0981BAD055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dirty="0"/>
            <a:t>Professional achievement program</a:t>
          </a:r>
          <a:br>
            <a:rPr lang="en-US" dirty="0"/>
          </a:br>
          <a:r>
            <a:rPr lang="en-US" dirty="0"/>
            <a:t>(MIS majors only)</a:t>
          </a:r>
        </a:p>
      </dgm:t>
    </dgm:pt>
    <dgm:pt modelId="{7802B638-9006-4528-9125-84F6342D67A4}" type="parTrans" cxnId="{EDF97633-476F-4916-880E-742832E5925F}">
      <dgm:prSet/>
      <dgm:spPr/>
      <dgm:t>
        <a:bodyPr/>
        <a:lstStyle/>
        <a:p>
          <a:endParaRPr lang="en-US"/>
        </a:p>
      </dgm:t>
    </dgm:pt>
    <dgm:pt modelId="{7AF95C08-0B03-4CF3-AEC8-2C1EABEB169C}" type="sibTrans" cxnId="{EDF97633-476F-4916-880E-742832E5925F}">
      <dgm:prSet/>
      <dgm:spPr/>
      <dgm:t>
        <a:bodyPr/>
        <a:lstStyle/>
        <a:p>
          <a:endParaRPr lang="en-US"/>
        </a:p>
      </dgm:t>
    </dgm:pt>
    <dgm:pt modelId="{0D8C041C-A0A6-4ECF-B50B-2C99F7E2B398}" type="pres">
      <dgm:prSet presAssocID="{2198F87F-3B89-4D85-951B-913B262007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22DE98-0FD6-41E6-B94B-731737C69D2C}" type="pres">
      <dgm:prSet presAssocID="{AF06DFFE-25BC-4F43-BDD9-E7F74F21DB16}" presName="composite" presStyleCnt="0"/>
      <dgm:spPr/>
      <dgm:t>
        <a:bodyPr/>
        <a:lstStyle/>
        <a:p>
          <a:endParaRPr lang="en-US"/>
        </a:p>
      </dgm:t>
    </dgm:pt>
    <dgm:pt modelId="{77C2B294-95FE-419C-992C-8CF46C93241B}" type="pres">
      <dgm:prSet presAssocID="{AF06DFFE-25BC-4F43-BDD9-E7F74F21DB16}" presName="rect1" presStyleLbl="b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4B49CA7-8FD0-4DD9-8BB3-3B249360B747}" type="pres">
      <dgm:prSet presAssocID="{AF06DFFE-25BC-4F43-BDD9-E7F74F21DB16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071CC-C478-4160-9D7A-19CEEF9EEEDC}" type="pres">
      <dgm:prSet presAssocID="{4014684B-C504-4A52-9A8E-49BF8575442B}" presName="sibTrans" presStyleCnt="0"/>
      <dgm:spPr/>
      <dgm:t>
        <a:bodyPr/>
        <a:lstStyle/>
        <a:p>
          <a:endParaRPr lang="en-US"/>
        </a:p>
      </dgm:t>
    </dgm:pt>
    <dgm:pt modelId="{34D5AAB1-13CE-44CE-BA13-3840C45BA5F8}" type="pres">
      <dgm:prSet presAssocID="{5C42913F-ADEB-45FB-BD75-FBF5E2B7B8DF}" presName="composite" presStyleCnt="0"/>
      <dgm:spPr/>
      <dgm:t>
        <a:bodyPr/>
        <a:lstStyle/>
        <a:p>
          <a:endParaRPr lang="en-US"/>
        </a:p>
      </dgm:t>
    </dgm:pt>
    <dgm:pt modelId="{60CA1E41-F7C0-40BB-A9C5-1DE073F0CDDD}" type="pres">
      <dgm:prSet presAssocID="{5C42913F-ADEB-45FB-BD75-FBF5E2B7B8DF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887DA09-23A5-429D-A177-70BBE47B1ADD}" type="pres">
      <dgm:prSet presAssocID="{5C42913F-ADEB-45FB-BD75-FBF5E2B7B8DF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F5D54-5CFD-48C1-A06B-8769BA581D81}" type="pres">
      <dgm:prSet presAssocID="{3A99CA03-451F-4E61-93B6-00DB1F1A3E1C}" presName="sibTrans" presStyleCnt="0"/>
      <dgm:spPr/>
      <dgm:t>
        <a:bodyPr/>
        <a:lstStyle/>
        <a:p>
          <a:endParaRPr lang="en-US"/>
        </a:p>
      </dgm:t>
    </dgm:pt>
    <dgm:pt modelId="{34893A3E-5823-4F4B-8845-9FD78A8721ED}" type="pres">
      <dgm:prSet presAssocID="{3EBFC681-A4B4-48D6-9619-F86DF5332BD3}" presName="composite" presStyleCnt="0"/>
      <dgm:spPr/>
      <dgm:t>
        <a:bodyPr/>
        <a:lstStyle/>
        <a:p>
          <a:endParaRPr lang="en-US"/>
        </a:p>
      </dgm:t>
    </dgm:pt>
    <dgm:pt modelId="{BA0BF395-7098-4980-A029-152EC85FC7E7}" type="pres">
      <dgm:prSet presAssocID="{3EBFC681-A4B4-48D6-9619-F86DF5332BD3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09ABF55-4B24-44C2-AD38-3FA160CF7CC8}" type="pres">
      <dgm:prSet presAssocID="{3EBFC681-A4B4-48D6-9619-F86DF5332BD3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9EC86-9E8F-4F2D-9261-3588C4194C36}" type="pres">
      <dgm:prSet presAssocID="{F64725CE-8E9E-46E1-A626-A785A86DA11E}" presName="sibTrans" presStyleCnt="0"/>
      <dgm:spPr/>
      <dgm:t>
        <a:bodyPr/>
        <a:lstStyle/>
        <a:p>
          <a:endParaRPr lang="en-US"/>
        </a:p>
      </dgm:t>
    </dgm:pt>
    <dgm:pt modelId="{43649A8F-946F-4C43-9217-05198083C22D}" type="pres">
      <dgm:prSet presAssocID="{06C2392D-1668-440C-85A8-CB7EB1BC0D41}" presName="composite" presStyleCnt="0"/>
      <dgm:spPr/>
      <dgm:t>
        <a:bodyPr/>
        <a:lstStyle/>
        <a:p>
          <a:endParaRPr lang="en-US"/>
        </a:p>
      </dgm:t>
    </dgm:pt>
    <dgm:pt modelId="{76C4F427-CCB4-42BE-8322-52FD959C8D7D}" type="pres">
      <dgm:prSet presAssocID="{06C2392D-1668-440C-85A8-CB7EB1BC0D41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03E101B-CB10-4DD1-A2ED-C354FC5FF5AD}" type="pres">
      <dgm:prSet presAssocID="{06C2392D-1668-440C-85A8-CB7EB1BC0D41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D2003-7F61-44ED-8A9F-A54ADE02C6F7}" type="pres">
      <dgm:prSet presAssocID="{92A38AC9-7D85-42A0-8061-B0C5C76B2878}" presName="sibTrans" presStyleCnt="0"/>
      <dgm:spPr/>
      <dgm:t>
        <a:bodyPr/>
        <a:lstStyle/>
        <a:p>
          <a:endParaRPr lang="en-US"/>
        </a:p>
      </dgm:t>
    </dgm:pt>
    <dgm:pt modelId="{E8ECAB8F-53BC-448A-866D-870EDA3A88F8}" type="pres">
      <dgm:prSet presAssocID="{341E0459-41D9-4C68-85E4-C0981BAD0557}" presName="composite" presStyleCnt="0"/>
      <dgm:spPr/>
      <dgm:t>
        <a:bodyPr/>
        <a:lstStyle/>
        <a:p>
          <a:endParaRPr lang="en-US"/>
        </a:p>
      </dgm:t>
    </dgm:pt>
    <dgm:pt modelId="{488FE3AE-8368-465A-96B5-9B4AACD4BF9E}" type="pres">
      <dgm:prSet presAssocID="{341E0459-41D9-4C68-85E4-C0981BAD0557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9A0800C-E96F-4EFE-8519-F743ADB3E43F}" type="pres">
      <dgm:prSet presAssocID="{341E0459-41D9-4C68-85E4-C0981BAD0557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212656-8C82-4E29-BE60-5DFB1FDDFCE5}" srcId="{2198F87F-3B89-4D85-951B-913B26200743}" destId="{06C2392D-1668-440C-85A8-CB7EB1BC0D41}" srcOrd="3" destOrd="0" parTransId="{5CB4DB8A-78E8-4BCD-A3A5-99F53060CFDE}" sibTransId="{92A38AC9-7D85-42A0-8061-B0C5C76B2878}"/>
    <dgm:cxn modelId="{91AA37CC-095A-4CD8-8B2F-A20AC68A45A3}" srcId="{2198F87F-3B89-4D85-951B-913B26200743}" destId="{AF06DFFE-25BC-4F43-BDD9-E7F74F21DB16}" srcOrd="0" destOrd="0" parTransId="{284560A2-1557-4455-B8B1-CCE3B821E39D}" sibTransId="{4014684B-C504-4A52-9A8E-49BF8575442B}"/>
    <dgm:cxn modelId="{55414F97-7E8D-4077-9A2C-BE1CE1F13A1C}" type="presOf" srcId="{5C42913F-ADEB-45FB-BD75-FBF5E2B7B8DF}" destId="{C887DA09-23A5-429D-A177-70BBE47B1ADD}" srcOrd="0" destOrd="0" presId="urn:microsoft.com/office/officeart/2008/layout/BendingPictureCaptionList"/>
    <dgm:cxn modelId="{99AA3E45-937E-43E8-A656-444D1DB81B9D}" type="presOf" srcId="{06C2392D-1668-440C-85A8-CB7EB1BC0D41}" destId="{F03E101B-CB10-4DD1-A2ED-C354FC5FF5AD}" srcOrd="0" destOrd="0" presId="urn:microsoft.com/office/officeart/2008/layout/BendingPictureCaptionList"/>
    <dgm:cxn modelId="{13773787-B4E4-4E0D-9158-AB5D84984F0A}" srcId="{2198F87F-3B89-4D85-951B-913B26200743}" destId="{5C42913F-ADEB-45FB-BD75-FBF5E2B7B8DF}" srcOrd="1" destOrd="0" parTransId="{C6D1237D-319C-4557-8525-F57F335FD5EB}" sibTransId="{3A99CA03-451F-4E61-93B6-00DB1F1A3E1C}"/>
    <dgm:cxn modelId="{92780244-178D-4342-9E20-87082726A004}" srcId="{2198F87F-3B89-4D85-951B-913B26200743}" destId="{3EBFC681-A4B4-48D6-9619-F86DF5332BD3}" srcOrd="2" destOrd="0" parTransId="{50B13FB9-F3B8-42E1-BA06-73E651BC23A5}" sibTransId="{F64725CE-8E9E-46E1-A626-A785A86DA11E}"/>
    <dgm:cxn modelId="{445286D0-8B1D-4027-B524-E450D37F9D55}" type="presOf" srcId="{AF06DFFE-25BC-4F43-BDD9-E7F74F21DB16}" destId="{44B49CA7-8FD0-4DD9-8BB3-3B249360B747}" srcOrd="0" destOrd="0" presId="urn:microsoft.com/office/officeart/2008/layout/BendingPictureCaptionList"/>
    <dgm:cxn modelId="{B9EA5D48-7D6F-4EEC-8D19-F6B60A8EEB59}" type="presOf" srcId="{2198F87F-3B89-4D85-951B-913B26200743}" destId="{0D8C041C-A0A6-4ECF-B50B-2C99F7E2B398}" srcOrd="0" destOrd="0" presId="urn:microsoft.com/office/officeart/2008/layout/BendingPictureCaptionList"/>
    <dgm:cxn modelId="{18F9DD8F-C401-40CD-B610-1485522F93E8}" type="presOf" srcId="{3EBFC681-A4B4-48D6-9619-F86DF5332BD3}" destId="{F09ABF55-4B24-44C2-AD38-3FA160CF7CC8}" srcOrd="0" destOrd="0" presId="urn:microsoft.com/office/officeart/2008/layout/BendingPictureCaptionList"/>
    <dgm:cxn modelId="{1DDF67E0-99BB-4DDE-BE4A-FEDDAE8503FA}" type="presOf" srcId="{341E0459-41D9-4C68-85E4-C0981BAD0557}" destId="{C9A0800C-E96F-4EFE-8519-F743ADB3E43F}" srcOrd="0" destOrd="0" presId="urn:microsoft.com/office/officeart/2008/layout/BendingPictureCaptionList"/>
    <dgm:cxn modelId="{EDF97633-476F-4916-880E-742832E5925F}" srcId="{2198F87F-3B89-4D85-951B-913B26200743}" destId="{341E0459-41D9-4C68-85E4-C0981BAD0557}" srcOrd="4" destOrd="0" parTransId="{7802B638-9006-4528-9125-84F6342D67A4}" sibTransId="{7AF95C08-0B03-4CF3-AEC8-2C1EABEB169C}"/>
    <dgm:cxn modelId="{830C500C-8DA7-4B69-B0F6-36E0C8176C59}" type="presParOf" srcId="{0D8C041C-A0A6-4ECF-B50B-2C99F7E2B398}" destId="{BF22DE98-0FD6-41E6-B94B-731737C69D2C}" srcOrd="0" destOrd="0" presId="urn:microsoft.com/office/officeart/2008/layout/BendingPictureCaptionList"/>
    <dgm:cxn modelId="{27CEB9CD-5C0E-4554-A996-EC7D393E8EDF}" type="presParOf" srcId="{BF22DE98-0FD6-41E6-B94B-731737C69D2C}" destId="{77C2B294-95FE-419C-992C-8CF46C93241B}" srcOrd="0" destOrd="0" presId="urn:microsoft.com/office/officeart/2008/layout/BendingPictureCaptionList"/>
    <dgm:cxn modelId="{1CE521F5-99AB-435D-AE72-3CA1A5496F13}" type="presParOf" srcId="{BF22DE98-0FD6-41E6-B94B-731737C69D2C}" destId="{44B49CA7-8FD0-4DD9-8BB3-3B249360B747}" srcOrd="1" destOrd="0" presId="urn:microsoft.com/office/officeart/2008/layout/BendingPictureCaptionList"/>
    <dgm:cxn modelId="{10CDD208-D4CF-4624-9328-8B1249B6D75A}" type="presParOf" srcId="{0D8C041C-A0A6-4ECF-B50B-2C99F7E2B398}" destId="{6B4071CC-C478-4160-9D7A-19CEEF9EEEDC}" srcOrd="1" destOrd="0" presId="urn:microsoft.com/office/officeart/2008/layout/BendingPictureCaptionList"/>
    <dgm:cxn modelId="{E9BEF44F-A5D9-4E1D-8535-C0DA822D1844}" type="presParOf" srcId="{0D8C041C-A0A6-4ECF-B50B-2C99F7E2B398}" destId="{34D5AAB1-13CE-44CE-BA13-3840C45BA5F8}" srcOrd="2" destOrd="0" presId="urn:microsoft.com/office/officeart/2008/layout/BendingPictureCaptionList"/>
    <dgm:cxn modelId="{40C6A8E4-167F-42C0-BC77-C155053883FA}" type="presParOf" srcId="{34D5AAB1-13CE-44CE-BA13-3840C45BA5F8}" destId="{60CA1E41-F7C0-40BB-A9C5-1DE073F0CDDD}" srcOrd="0" destOrd="0" presId="urn:microsoft.com/office/officeart/2008/layout/BendingPictureCaptionList"/>
    <dgm:cxn modelId="{75CCB369-F722-48A1-9D62-6BB800E43816}" type="presParOf" srcId="{34D5AAB1-13CE-44CE-BA13-3840C45BA5F8}" destId="{C887DA09-23A5-429D-A177-70BBE47B1ADD}" srcOrd="1" destOrd="0" presId="urn:microsoft.com/office/officeart/2008/layout/BendingPictureCaptionList"/>
    <dgm:cxn modelId="{9F7B5E34-4D4B-492E-9CEF-F63403F38B7C}" type="presParOf" srcId="{0D8C041C-A0A6-4ECF-B50B-2C99F7E2B398}" destId="{C58F5D54-5CFD-48C1-A06B-8769BA581D81}" srcOrd="3" destOrd="0" presId="urn:microsoft.com/office/officeart/2008/layout/BendingPictureCaptionList"/>
    <dgm:cxn modelId="{C728E1D0-1AAB-4599-95F7-70F0C414395B}" type="presParOf" srcId="{0D8C041C-A0A6-4ECF-B50B-2C99F7E2B398}" destId="{34893A3E-5823-4F4B-8845-9FD78A8721ED}" srcOrd="4" destOrd="0" presId="urn:microsoft.com/office/officeart/2008/layout/BendingPictureCaptionList"/>
    <dgm:cxn modelId="{DE902641-86A9-4D5F-AD65-DE5D5F232771}" type="presParOf" srcId="{34893A3E-5823-4F4B-8845-9FD78A8721ED}" destId="{BA0BF395-7098-4980-A029-152EC85FC7E7}" srcOrd="0" destOrd="0" presId="urn:microsoft.com/office/officeart/2008/layout/BendingPictureCaptionList"/>
    <dgm:cxn modelId="{1E5C6EA2-DA8B-437A-995F-2394C2F5BF34}" type="presParOf" srcId="{34893A3E-5823-4F4B-8845-9FD78A8721ED}" destId="{F09ABF55-4B24-44C2-AD38-3FA160CF7CC8}" srcOrd="1" destOrd="0" presId="urn:microsoft.com/office/officeart/2008/layout/BendingPictureCaptionList"/>
    <dgm:cxn modelId="{CC4C1D31-831F-42FC-B055-2F3CD372D615}" type="presParOf" srcId="{0D8C041C-A0A6-4ECF-B50B-2C99F7E2B398}" destId="{5BE9EC86-9E8F-4F2D-9261-3588C4194C36}" srcOrd="5" destOrd="0" presId="urn:microsoft.com/office/officeart/2008/layout/BendingPictureCaptionList"/>
    <dgm:cxn modelId="{8EBA06C8-A1BD-4C2C-B199-7C1ACC1554C0}" type="presParOf" srcId="{0D8C041C-A0A6-4ECF-B50B-2C99F7E2B398}" destId="{43649A8F-946F-4C43-9217-05198083C22D}" srcOrd="6" destOrd="0" presId="urn:microsoft.com/office/officeart/2008/layout/BendingPictureCaptionList"/>
    <dgm:cxn modelId="{DF946A7F-A798-4C33-B2D2-9615896A6E2B}" type="presParOf" srcId="{43649A8F-946F-4C43-9217-05198083C22D}" destId="{76C4F427-CCB4-42BE-8322-52FD959C8D7D}" srcOrd="0" destOrd="0" presId="urn:microsoft.com/office/officeart/2008/layout/BendingPictureCaptionList"/>
    <dgm:cxn modelId="{D77F373F-5A76-4D1B-9EF9-5554F5DC40D6}" type="presParOf" srcId="{43649A8F-946F-4C43-9217-05198083C22D}" destId="{F03E101B-CB10-4DD1-A2ED-C354FC5FF5AD}" srcOrd="1" destOrd="0" presId="urn:microsoft.com/office/officeart/2008/layout/BendingPictureCaptionList"/>
    <dgm:cxn modelId="{95343354-6F09-4DC7-8126-5B62AB83B691}" type="presParOf" srcId="{0D8C041C-A0A6-4ECF-B50B-2C99F7E2B398}" destId="{001D2003-7F61-44ED-8A9F-A54ADE02C6F7}" srcOrd="7" destOrd="0" presId="urn:microsoft.com/office/officeart/2008/layout/BendingPictureCaptionList"/>
    <dgm:cxn modelId="{12A37EF7-633F-45A3-A68B-EFF86DEEED3F}" type="presParOf" srcId="{0D8C041C-A0A6-4ECF-B50B-2C99F7E2B398}" destId="{E8ECAB8F-53BC-448A-866D-870EDA3A88F8}" srcOrd="8" destOrd="0" presId="urn:microsoft.com/office/officeart/2008/layout/BendingPictureCaptionList"/>
    <dgm:cxn modelId="{ADD60F99-28C9-4325-9A54-1C2C779A0DCE}" type="presParOf" srcId="{E8ECAB8F-53BC-448A-866D-870EDA3A88F8}" destId="{488FE3AE-8368-465A-96B5-9B4AACD4BF9E}" srcOrd="0" destOrd="0" presId="urn:microsoft.com/office/officeart/2008/layout/BendingPictureCaptionList"/>
    <dgm:cxn modelId="{AD87064C-3B2A-4357-B90B-BE2C4D3EA034}" type="presParOf" srcId="{E8ECAB8F-53BC-448A-866D-870EDA3A88F8}" destId="{C9A0800C-E96F-4EFE-8519-F743ADB3E43F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88C968-1B9B-41A2-B971-9065C3B1D7C3}" type="doc">
      <dgm:prSet loTypeId="urn:microsoft.com/office/officeart/2005/8/layout/hList1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084F67C-2D9B-430C-AE17-B3CBA5AD2194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n-US"/>
            <a:t>DO’S</a:t>
          </a:r>
        </a:p>
      </dgm:t>
    </dgm:pt>
    <dgm:pt modelId="{CD484DE4-CB1D-4202-8BCC-FEA53F5A90A9}" type="parTrans" cxnId="{7B43D4BF-FD84-4268-8E96-58DEA515ADE5}">
      <dgm:prSet/>
      <dgm:spPr/>
      <dgm:t>
        <a:bodyPr/>
        <a:lstStyle/>
        <a:p>
          <a:endParaRPr lang="en-US"/>
        </a:p>
      </dgm:t>
    </dgm:pt>
    <dgm:pt modelId="{606A9290-B55F-4AB6-8C99-ABE0ECF1A396}" type="sibTrans" cxnId="{7B43D4BF-FD84-4268-8E96-58DEA515ADE5}">
      <dgm:prSet/>
      <dgm:spPr/>
      <dgm:t>
        <a:bodyPr/>
        <a:lstStyle/>
        <a:p>
          <a:endParaRPr lang="en-US"/>
        </a:p>
      </dgm:t>
    </dgm:pt>
    <dgm:pt modelId="{946D049D-16D4-4638-B68D-C4E205D73E9D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Help Google: Include full name in the site title. </a:t>
          </a:r>
        </a:p>
      </dgm:t>
    </dgm:pt>
    <dgm:pt modelId="{76A0F5B9-F965-4747-BC9C-36CED121D7DB}" type="parTrans" cxnId="{68A05056-B871-4079-AB3F-DD827EB52233}">
      <dgm:prSet/>
      <dgm:spPr/>
      <dgm:t>
        <a:bodyPr/>
        <a:lstStyle/>
        <a:p>
          <a:endParaRPr lang="en-US"/>
        </a:p>
      </dgm:t>
    </dgm:pt>
    <dgm:pt modelId="{747157DB-FB87-4921-A135-F13ED21423A5}" type="sibTrans" cxnId="{68A05056-B871-4079-AB3F-DD827EB52233}">
      <dgm:prSet/>
      <dgm:spPr/>
      <dgm:t>
        <a:bodyPr/>
        <a:lstStyle/>
        <a:p>
          <a:endParaRPr lang="en-US"/>
        </a:p>
      </dgm:t>
    </dgm:pt>
    <dgm:pt modelId="{47014B10-44FE-43FA-948D-AA0AA47DCAFA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Sample work. This is your digital portfolio!</a:t>
          </a:r>
        </a:p>
      </dgm:t>
    </dgm:pt>
    <dgm:pt modelId="{D7ADCB3C-A983-4F3D-97CB-6414AFD813AB}" type="parTrans" cxnId="{53FF85B5-7E28-4261-9AD2-74F8C897634B}">
      <dgm:prSet/>
      <dgm:spPr/>
      <dgm:t>
        <a:bodyPr/>
        <a:lstStyle/>
        <a:p>
          <a:endParaRPr lang="en-US"/>
        </a:p>
      </dgm:t>
    </dgm:pt>
    <dgm:pt modelId="{3DEEE4E7-4D9A-4C6C-A661-9778F0804CC1}" type="sibTrans" cxnId="{53FF85B5-7E28-4261-9AD2-74F8C897634B}">
      <dgm:prSet/>
      <dgm:spPr/>
      <dgm:t>
        <a:bodyPr/>
        <a:lstStyle/>
        <a:p>
          <a:endParaRPr lang="en-US"/>
        </a:p>
      </dgm:t>
    </dgm:pt>
    <dgm:pt modelId="{503D9B30-348F-41C8-908F-761B46AAA7A6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Describe work experience.</a:t>
          </a:r>
        </a:p>
      </dgm:t>
    </dgm:pt>
    <dgm:pt modelId="{0F0D75CC-247D-441C-8BFD-B9A4ACBA6987}" type="parTrans" cxnId="{2EB7C62E-318E-4C80-8D73-DF66CACABA06}">
      <dgm:prSet/>
      <dgm:spPr/>
      <dgm:t>
        <a:bodyPr/>
        <a:lstStyle/>
        <a:p>
          <a:endParaRPr lang="en-US"/>
        </a:p>
      </dgm:t>
    </dgm:pt>
    <dgm:pt modelId="{B8C3B53C-B4C0-4966-8ECC-716747E1698A}" type="sibTrans" cxnId="{2EB7C62E-318E-4C80-8D73-DF66CACABA06}">
      <dgm:prSet/>
      <dgm:spPr/>
      <dgm:t>
        <a:bodyPr/>
        <a:lstStyle/>
        <a:p>
          <a:endParaRPr lang="en-US"/>
        </a:p>
      </dgm:t>
    </dgm:pt>
    <dgm:pt modelId="{7BDAA1AC-3859-4EAC-B9C3-2759D0BEDD10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Involvement in non-profits.</a:t>
          </a:r>
        </a:p>
      </dgm:t>
    </dgm:pt>
    <dgm:pt modelId="{BDAD8BCD-5E8C-4D1D-8D8B-5A7F910A5BEF}" type="parTrans" cxnId="{67E8A072-5C97-4D19-A466-1E848A071540}">
      <dgm:prSet/>
      <dgm:spPr/>
      <dgm:t>
        <a:bodyPr/>
        <a:lstStyle/>
        <a:p>
          <a:endParaRPr lang="en-US"/>
        </a:p>
      </dgm:t>
    </dgm:pt>
    <dgm:pt modelId="{62B6B75B-28EA-41E3-968F-68E71C1593D3}" type="sibTrans" cxnId="{67E8A072-5C97-4D19-A466-1E848A071540}">
      <dgm:prSet/>
      <dgm:spPr/>
      <dgm:t>
        <a:bodyPr/>
        <a:lstStyle/>
        <a:p>
          <a:endParaRPr lang="en-US"/>
        </a:p>
      </dgm:t>
    </dgm:pt>
    <dgm:pt modelId="{45A395A2-74CB-4EAC-95EC-18AC48A26DBF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Pictures of professional experiences.</a:t>
          </a:r>
        </a:p>
      </dgm:t>
    </dgm:pt>
    <dgm:pt modelId="{2565868A-DEB4-4457-A021-AE493B879685}" type="parTrans" cxnId="{05F1227E-50F6-4BFC-93CF-DE74086C092F}">
      <dgm:prSet/>
      <dgm:spPr/>
      <dgm:t>
        <a:bodyPr/>
        <a:lstStyle/>
        <a:p>
          <a:endParaRPr lang="en-US"/>
        </a:p>
      </dgm:t>
    </dgm:pt>
    <dgm:pt modelId="{771F4582-A93D-432D-AEFD-D5C47BFCF56B}" type="sibTrans" cxnId="{05F1227E-50F6-4BFC-93CF-DE74086C092F}">
      <dgm:prSet/>
      <dgm:spPr/>
      <dgm:t>
        <a:bodyPr/>
        <a:lstStyle/>
        <a:p>
          <a:endParaRPr lang="en-US"/>
        </a:p>
      </dgm:t>
    </dgm:pt>
    <dgm:pt modelId="{C6405885-B9BB-4515-BC53-E795AB0634BF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Proofread</a:t>
          </a:r>
        </a:p>
      </dgm:t>
    </dgm:pt>
    <dgm:pt modelId="{272B7451-2045-41FA-A805-3194791C2482}" type="parTrans" cxnId="{39D3E17D-A79A-4BAF-9E2E-900F5A4640F2}">
      <dgm:prSet/>
      <dgm:spPr/>
      <dgm:t>
        <a:bodyPr/>
        <a:lstStyle/>
        <a:p>
          <a:endParaRPr lang="en-US"/>
        </a:p>
      </dgm:t>
    </dgm:pt>
    <dgm:pt modelId="{99781B39-F7F4-4739-BACB-E84EA6EFCDD3}" type="sibTrans" cxnId="{39D3E17D-A79A-4BAF-9E2E-900F5A4640F2}">
      <dgm:prSet/>
      <dgm:spPr/>
      <dgm:t>
        <a:bodyPr/>
        <a:lstStyle/>
        <a:p>
          <a:endParaRPr lang="en-US"/>
        </a:p>
      </dgm:t>
    </dgm:pt>
    <dgm:pt modelId="{0E27E70E-B92A-4CC3-9CFC-695CE26724A2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Google and Mobile friendly formatting.</a:t>
          </a:r>
        </a:p>
      </dgm:t>
    </dgm:pt>
    <dgm:pt modelId="{FF744106-55E7-45D0-B019-3DEA27B48D6A}" type="parTrans" cxnId="{F793382F-9B25-4715-B7C9-16A682BA05ED}">
      <dgm:prSet/>
      <dgm:spPr/>
      <dgm:t>
        <a:bodyPr/>
        <a:lstStyle/>
        <a:p>
          <a:endParaRPr lang="en-US"/>
        </a:p>
      </dgm:t>
    </dgm:pt>
    <dgm:pt modelId="{C495E30E-3867-4F7D-B0B6-4BD6E64F2FB5}" type="sibTrans" cxnId="{F793382F-9B25-4715-B7C9-16A682BA05ED}">
      <dgm:prSet/>
      <dgm:spPr/>
      <dgm:t>
        <a:bodyPr/>
        <a:lstStyle/>
        <a:p>
          <a:endParaRPr lang="en-US"/>
        </a:p>
      </dgm:t>
    </dgm:pt>
    <dgm:pt modelId="{45C31F41-7F65-4B49-84A0-40B8788B1BBF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n-US"/>
            <a:t>DON’TS</a:t>
          </a:r>
        </a:p>
      </dgm:t>
    </dgm:pt>
    <dgm:pt modelId="{FE6ED680-DB4C-44C9-B218-6E18603BEDA6}" type="parTrans" cxnId="{C5F3E2BF-EF7B-4E4A-B73C-78920FFC3ED2}">
      <dgm:prSet/>
      <dgm:spPr/>
      <dgm:t>
        <a:bodyPr/>
        <a:lstStyle/>
        <a:p>
          <a:endParaRPr lang="en-US"/>
        </a:p>
      </dgm:t>
    </dgm:pt>
    <dgm:pt modelId="{23F7BE5A-86A3-41DF-BE8E-4A6F15BFA40D}" type="sibTrans" cxnId="{C5F3E2BF-EF7B-4E4A-B73C-78920FFC3ED2}">
      <dgm:prSet/>
      <dgm:spPr/>
      <dgm:t>
        <a:bodyPr/>
        <a:lstStyle/>
        <a:p>
          <a:endParaRPr lang="en-US"/>
        </a:p>
      </dgm:t>
    </dgm:pt>
    <dgm:pt modelId="{0B4BA9D2-62B1-4E9B-ACB8-A5AFD477E9AB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Inappropriate photos</a:t>
          </a:r>
        </a:p>
      </dgm:t>
    </dgm:pt>
    <dgm:pt modelId="{6FC05C6A-515B-44B2-A642-F4911452412F}" type="parTrans" cxnId="{CFAC1375-E900-4D3B-84FB-D3C249AAF3D8}">
      <dgm:prSet/>
      <dgm:spPr/>
      <dgm:t>
        <a:bodyPr/>
        <a:lstStyle/>
        <a:p>
          <a:endParaRPr lang="en-US"/>
        </a:p>
      </dgm:t>
    </dgm:pt>
    <dgm:pt modelId="{2896D987-3C62-46E4-9DE1-0C007EA77700}" type="sibTrans" cxnId="{CFAC1375-E900-4D3B-84FB-D3C249AAF3D8}">
      <dgm:prSet/>
      <dgm:spPr/>
      <dgm:t>
        <a:bodyPr/>
        <a:lstStyle/>
        <a:p>
          <a:endParaRPr lang="en-US"/>
        </a:p>
      </dgm:t>
    </dgm:pt>
    <dgm:pt modelId="{1DDFD65C-FD87-4D01-B4E3-52698D205C92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Inappropriate content</a:t>
          </a:r>
        </a:p>
      </dgm:t>
    </dgm:pt>
    <dgm:pt modelId="{7B709C37-B580-458B-8054-175D8EDBE061}" type="parTrans" cxnId="{520DF567-2F6C-4A01-879C-0574889007A0}">
      <dgm:prSet/>
      <dgm:spPr/>
      <dgm:t>
        <a:bodyPr/>
        <a:lstStyle/>
        <a:p>
          <a:endParaRPr lang="en-US"/>
        </a:p>
      </dgm:t>
    </dgm:pt>
    <dgm:pt modelId="{611E9BB7-3347-4303-8455-CEEE042B0FD9}" type="sibTrans" cxnId="{520DF567-2F6C-4A01-879C-0574889007A0}">
      <dgm:prSet/>
      <dgm:spPr/>
      <dgm:t>
        <a:bodyPr/>
        <a:lstStyle/>
        <a:p>
          <a:endParaRPr lang="en-US"/>
        </a:p>
      </dgm:t>
    </dgm:pt>
    <dgm:pt modelId="{6C2932EB-3328-48C8-A691-77B9768E1327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Private information</a:t>
          </a:r>
        </a:p>
      </dgm:t>
    </dgm:pt>
    <dgm:pt modelId="{86C093EC-7361-4CB6-A404-A4FDF36988A1}" type="parTrans" cxnId="{5AA4BBB2-A1FF-4BF0-94DE-7CA3C2BCBDAE}">
      <dgm:prSet/>
      <dgm:spPr/>
      <dgm:t>
        <a:bodyPr/>
        <a:lstStyle/>
        <a:p>
          <a:endParaRPr lang="en-US"/>
        </a:p>
      </dgm:t>
    </dgm:pt>
    <dgm:pt modelId="{A8F41CF7-982B-4022-96B7-B6BE2061F97B}" type="sibTrans" cxnId="{5AA4BBB2-A1FF-4BF0-94DE-7CA3C2BCBDAE}">
      <dgm:prSet/>
      <dgm:spPr/>
      <dgm:t>
        <a:bodyPr/>
        <a:lstStyle/>
        <a:p>
          <a:endParaRPr lang="en-US"/>
        </a:p>
      </dgm:t>
    </dgm:pt>
    <dgm:pt modelId="{5AEB4CC3-A207-41B1-A52B-C480E1C3EAEF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Broken hyperlinks</a:t>
          </a:r>
        </a:p>
      </dgm:t>
    </dgm:pt>
    <dgm:pt modelId="{1D58229A-512B-478B-9161-F9BE639865A6}" type="parTrans" cxnId="{C6A623D6-7523-475D-ABB1-1702447FADED}">
      <dgm:prSet/>
      <dgm:spPr/>
      <dgm:t>
        <a:bodyPr/>
        <a:lstStyle/>
        <a:p>
          <a:endParaRPr lang="en-US"/>
        </a:p>
      </dgm:t>
    </dgm:pt>
    <dgm:pt modelId="{D891E9B4-CE34-4492-8905-98E5861F6401}" type="sibTrans" cxnId="{C6A623D6-7523-475D-ABB1-1702447FADED}">
      <dgm:prSet/>
      <dgm:spPr/>
      <dgm:t>
        <a:bodyPr/>
        <a:lstStyle/>
        <a:p>
          <a:endParaRPr lang="en-US"/>
        </a:p>
      </dgm:t>
    </dgm:pt>
    <dgm:pt modelId="{912B7339-BE40-48C9-9653-E103C0531122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Word documents</a:t>
          </a:r>
        </a:p>
      </dgm:t>
    </dgm:pt>
    <dgm:pt modelId="{563102C4-B786-4840-9189-AF8F169452CE}" type="parTrans" cxnId="{56F196D0-BA97-4B86-AE48-A8FD6490D893}">
      <dgm:prSet/>
      <dgm:spPr/>
      <dgm:t>
        <a:bodyPr/>
        <a:lstStyle/>
        <a:p>
          <a:endParaRPr lang="en-US"/>
        </a:p>
      </dgm:t>
    </dgm:pt>
    <dgm:pt modelId="{6C25F3FB-BB5D-4C2C-B8D3-97D24B9550D2}" type="sibTrans" cxnId="{56F196D0-BA97-4B86-AE48-A8FD6490D893}">
      <dgm:prSet/>
      <dgm:spPr/>
      <dgm:t>
        <a:bodyPr/>
        <a:lstStyle/>
        <a:p>
          <a:endParaRPr lang="en-US"/>
        </a:p>
      </dgm:t>
    </dgm:pt>
    <dgm:pt modelId="{8762FEB5-BB05-4453-912F-01BDEB6E6E89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Don’t password protect or close the site. </a:t>
          </a:r>
        </a:p>
      </dgm:t>
    </dgm:pt>
    <dgm:pt modelId="{D5E3B743-444E-47FA-ACEE-3AD5C75BC1CB}" type="parTrans" cxnId="{A5739490-70ED-4EB9-8E0C-8BAD443C4FE0}">
      <dgm:prSet/>
      <dgm:spPr/>
      <dgm:t>
        <a:bodyPr/>
        <a:lstStyle/>
        <a:p>
          <a:endParaRPr lang="en-US"/>
        </a:p>
      </dgm:t>
    </dgm:pt>
    <dgm:pt modelId="{A82A5841-61D9-4677-A820-CC250C41E890}" type="sibTrans" cxnId="{A5739490-70ED-4EB9-8E0C-8BAD443C4FE0}">
      <dgm:prSet/>
      <dgm:spPr/>
      <dgm:t>
        <a:bodyPr/>
        <a:lstStyle/>
        <a:p>
          <a:endParaRPr lang="en-US"/>
        </a:p>
      </dgm:t>
    </dgm:pt>
    <dgm:pt modelId="{FC96C231-1B67-4303-B0E8-591BDAD1F34E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n-US" dirty="0"/>
            <a:t>Don’t use custom formatting or CSS.</a:t>
          </a:r>
        </a:p>
      </dgm:t>
    </dgm:pt>
    <dgm:pt modelId="{5DF6D838-201E-4038-B138-2542AF8B8A35}" type="parTrans" cxnId="{95BA0838-E4BC-42C2-8CAF-2766EB8FE36A}">
      <dgm:prSet/>
      <dgm:spPr/>
      <dgm:t>
        <a:bodyPr/>
        <a:lstStyle/>
        <a:p>
          <a:endParaRPr lang="en-US"/>
        </a:p>
      </dgm:t>
    </dgm:pt>
    <dgm:pt modelId="{3CB742B3-816D-4A11-969C-FD038CAB502B}" type="sibTrans" cxnId="{95BA0838-E4BC-42C2-8CAF-2766EB8FE36A}">
      <dgm:prSet/>
      <dgm:spPr/>
      <dgm:t>
        <a:bodyPr/>
        <a:lstStyle/>
        <a:p>
          <a:endParaRPr lang="en-US"/>
        </a:p>
      </dgm:t>
    </dgm:pt>
    <dgm:pt modelId="{EC538B5B-1BD4-4AAA-A718-3228B1B4F4E6}" type="pres">
      <dgm:prSet presAssocID="{7788C968-1B9B-41A2-B971-9065C3B1D7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F370F8-9425-4426-90E1-1C1D2D100791}" type="pres">
      <dgm:prSet presAssocID="{6084F67C-2D9B-430C-AE17-B3CBA5AD2194}" presName="composite" presStyleCnt="0"/>
      <dgm:spPr/>
      <dgm:t>
        <a:bodyPr/>
        <a:lstStyle/>
        <a:p>
          <a:endParaRPr lang="en-US"/>
        </a:p>
      </dgm:t>
    </dgm:pt>
    <dgm:pt modelId="{8C73E0D4-4495-47F3-83EA-4E081116A463}" type="pres">
      <dgm:prSet presAssocID="{6084F67C-2D9B-430C-AE17-B3CBA5AD219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1093A-94F8-4C4B-9CEF-93B6B10AA386}" type="pres">
      <dgm:prSet presAssocID="{6084F67C-2D9B-430C-AE17-B3CBA5AD219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E80C1-A7E6-4591-A224-971D7ACB698A}" type="pres">
      <dgm:prSet presAssocID="{606A9290-B55F-4AB6-8C99-ABE0ECF1A396}" presName="space" presStyleCnt="0"/>
      <dgm:spPr/>
      <dgm:t>
        <a:bodyPr/>
        <a:lstStyle/>
        <a:p>
          <a:endParaRPr lang="en-US"/>
        </a:p>
      </dgm:t>
    </dgm:pt>
    <dgm:pt modelId="{8340CCCC-DD50-43D0-8E05-86CD4DA5641A}" type="pres">
      <dgm:prSet presAssocID="{45C31F41-7F65-4B49-84A0-40B8788B1BBF}" presName="composite" presStyleCnt="0"/>
      <dgm:spPr/>
      <dgm:t>
        <a:bodyPr/>
        <a:lstStyle/>
        <a:p>
          <a:endParaRPr lang="en-US"/>
        </a:p>
      </dgm:t>
    </dgm:pt>
    <dgm:pt modelId="{15F1DE87-F266-4145-8C2D-2B430A60F64A}" type="pres">
      <dgm:prSet presAssocID="{45C31F41-7F65-4B49-84A0-40B8788B1BB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29DAE-C04B-446E-A83D-9B0FF108DCAD}" type="pres">
      <dgm:prSet presAssocID="{45C31F41-7F65-4B49-84A0-40B8788B1BB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14BBFB-93EB-4C27-952B-82CB802DA800}" type="presOf" srcId="{946D049D-16D4-4638-B68D-C4E205D73E9D}" destId="{9421093A-94F8-4C4B-9CEF-93B6B10AA386}" srcOrd="0" destOrd="0" presId="urn:microsoft.com/office/officeart/2005/8/layout/hList1"/>
    <dgm:cxn modelId="{F793382F-9B25-4715-B7C9-16A682BA05ED}" srcId="{6084F67C-2D9B-430C-AE17-B3CBA5AD2194}" destId="{0E27E70E-B92A-4CC3-9CFC-695CE26724A2}" srcOrd="6" destOrd="0" parTransId="{FF744106-55E7-45D0-B019-3DEA27B48D6A}" sibTransId="{C495E30E-3867-4F7D-B0B6-4BD6E64F2FB5}"/>
    <dgm:cxn modelId="{68A05056-B871-4079-AB3F-DD827EB52233}" srcId="{6084F67C-2D9B-430C-AE17-B3CBA5AD2194}" destId="{946D049D-16D4-4638-B68D-C4E205D73E9D}" srcOrd="0" destOrd="0" parTransId="{76A0F5B9-F965-4747-BC9C-36CED121D7DB}" sibTransId="{747157DB-FB87-4921-A135-F13ED21423A5}"/>
    <dgm:cxn modelId="{80D8D929-5A7B-4381-B268-AB2E1AFFC453}" type="presOf" srcId="{912B7339-BE40-48C9-9653-E103C0531122}" destId="{2F029DAE-C04B-446E-A83D-9B0FF108DCAD}" srcOrd="0" destOrd="4" presId="urn:microsoft.com/office/officeart/2005/8/layout/hList1"/>
    <dgm:cxn modelId="{520DF567-2F6C-4A01-879C-0574889007A0}" srcId="{45C31F41-7F65-4B49-84A0-40B8788B1BBF}" destId="{1DDFD65C-FD87-4D01-B4E3-52698D205C92}" srcOrd="1" destOrd="0" parTransId="{7B709C37-B580-458B-8054-175D8EDBE061}" sibTransId="{611E9BB7-3347-4303-8455-CEEE042B0FD9}"/>
    <dgm:cxn modelId="{05F1227E-50F6-4BFC-93CF-DE74086C092F}" srcId="{6084F67C-2D9B-430C-AE17-B3CBA5AD2194}" destId="{45A395A2-74CB-4EAC-95EC-18AC48A26DBF}" srcOrd="4" destOrd="0" parTransId="{2565868A-DEB4-4457-A021-AE493B879685}" sibTransId="{771F4582-A93D-432D-AEFD-D5C47BFCF56B}"/>
    <dgm:cxn modelId="{957B4CB0-B29B-4F8F-AC52-08DBFFFEE26F}" type="presOf" srcId="{6084F67C-2D9B-430C-AE17-B3CBA5AD2194}" destId="{8C73E0D4-4495-47F3-83EA-4E081116A463}" srcOrd="0" destOrd="0" presId="urn:microsoft.com/office/officeart/2005/8/layout/hList1"/>
    <dgm:cxn modelId="{AFC8F793-F13F-46FA-A37E-656A88BDD811}" type="presOf" srcId="{47014B10-44FE-43FA-948D-AA0AA47DCAFA}" destId="{9421093A-94F8-4C4B-9CEF-93B6B10AA386}" srcOrd="0" destOrd="1" presId="urn:microsoft.com/office/officeart/2005/8/layout/hList1"/>
    <dgm:cxn modelId="{95BA0838-E4BC-42C2-8CAF-2766EB8FE36A}" srcId="{45C31F41-7F65-4B49-84A0-40B8788B1BBF}" destId="{FC96C231-1B67-4303-B0E8-591BDAD1F34E}" srcOrd="6" destOrd="0" parTransId="{5DF6D838-201E-4038-B138-2542AF8B8A35}" sibTransId="{3CB742B3-816D-4A11-969C-FD038CAB502B}"/>
    <dgm:cxn modelId="{14FD2ACB-D656-4A9A-B55F-758FE4906C29}" type="presOf" srcId="{45A395A2-74CB-4EAC-95EC-18AC48A26DBF}" destId="{9421093A-94F8-4C4B-9CEF-93B6B10AA386}" srcOrd="0" destOrd="4" presId="urn:microsoft.com/office/officeart/2005/8/layout/hList1"/>
    <dgm:cxn modelId="{6D7988E8-1D46-47B7-A293-B35AE905EA35}" type="presOf" srcId="{6C2932EB-3328-48C8-A691-77B9768E1327}" destId="{2F029DAE-C04B-446E-A83D-9B0FF108DCAD}" srcOrd="0" destOrd="2" presId="urn:microsoft.com/office/officeart/2005/8/layout/hList1"/>
    <dgm:cxn modelId="{C5F3E2BF-EF7B-4E4A-B73C-78920FFC3ED2}" srcId="{7788C968-1B9B-41A2-B971-9065C3B1D7C3}" destId="{45C31F41-7F65-4B49-84A0-40B8788B1BBF}" srcOrd="1" destOrd="0" parTransId="{FE6ED680-DB4C-44C9-B218-6E18603BEDA6}" sibTransId="{23F7BE5A-86A3-41DF-BE8E-4A6F15BFA40D}"/>
    <dgm:cxn modelId="{2EB7C62E-318E-4C80-8D73-DF66CACABA06}" srcId="{6084F67C-2D9B-430C-AE17-B3CBA5AD2194}" destId="{503D9B30-348F-41C8-908F-761B46AAA7A6}" srcOrd="2" destOrd="0" parTransId="{0F0D75CC-247D-441C-8BFD-B9A4ACBA6987}" sibTransId="{B8C3B53C-B4C0-4966-8ECC-716747E1698A}"/>
    <dgm:cxn modelId="{AB875200-27D9-4773-AD17-E4290DC83DE7}" type="presOf" srcId="{5AEB4CC3-A207-41B1-A52B-C480E1C3EAEF}" destId="{2F029DAE-C04B-446E-A83D-9B0FF108DCAD}" srcOrd="0" destOrd="3" presId="urn:microsoft.com/office/officeart/2005/8/layout/hList1"/>
    <dgm:cxn modelId="{CFAC1375-E900-4D3B-84FB-D3C249AAF3D8}" srcId="{45C31F41-7F65-4B49-84A0-40B8788B1BBF}" destId="{0B4BA9D2-62B1-4E9B-ACB8-A5AFD477E9AB}" srcOrd="0" destOrd="0" parTransId="{6FC05C6A-515B-44B2-A642-F4911452412F}" sibTransId="{2896D987-3C62-46E4-9DE1-0C007EA77700}"/>
    <dgm:cxn modelId="{8AFC2EB0-D306-463B-A05A-C58CF09935C3}" type="presOf" srcId="{0E27E70E-B92A-4CC3-9CFC-695CE26724A2}" destId="{9421093A-94F8-4C4B-9CEF-93B6B10AA386}" srcOrd="0" destOrd="6" presId="urn:microsoft.com/office/officeart/2005/8/layout/hList1"/>
    <dgm:cxn modelId="{A710899A-B8D1-401A-80DD-4284EF277A07}" type="presOf" srcId="{8762FEB5-BB05-4453-912F-01BDEB6E6E89}" destId="{2F029DAE-C04B-446E-A83D-9B0FF108DCAD}" srcOrd="0" destOrd="5" presId="urn:microsoft.com/office/officeart/2005/8/layout/hList1"/>
    <dgm:cxn modelId="{16728FEE-A229-44A1-9662-2921D296E061}" type="presOf" srcId="{FC96C231-1B67-4303-B0E8-591BDAD1F34E}" destId="{2F029DAE-C04B-446E-A83D-9B0FF108DCAD}" srcOrd="0" destOrd="6" presId="urn:microsoft.com/office/officeart/2005/8/layout/hList1"/>
    <dgm:cxn modelId="{6DAD3F56-66CC-436B-A681-21EA4587FF9D}" type="presOf" srcId="{0B4BA9D2-62B1-4E9B-ACB8-A5AFD477E9AB}" destId="{2F029DAE-C04B-446E-A83D-9B0FF108DCAD}" srcOrd="0" destOrd="0" presId="urn:microsoft.com/office/officeart/2005/8/layout/hList1"/>
    <dgm:cxn modelId="{DE08E29B-0164-4CBC-A665-8316FC6EED06}" type="presOf" srcId="{7788C968-1B9B-41A2-B971-9065C3B1D7C3}" destId="{EC538B5B-1BD4-4AAA-A718-3228B1B4F4E6}" srcOrd="0" destOrd="0" presId="urn:microsoft.com/office/officeart/2005/8/layout/hList1"/>
    <dgm:cxn modelId="{C6A623D6-7523-475D-ABB1-1702447FADED}" srcId="{45C31F41-7F65-4B49-84A0-40B8788B1BBF}" destId="{5AEB4CC3-A207-41B1-A52B-C480E1C3EAEF}" srcOrd="3" destOrd="0" parTransId="{1D58229A-512B-478B-9161-F9BE639865A6}" sibTransId="{D891E9B4-CE34-4492-8905-98E5861F6401}"/>
    <dgm:cxn modelId="{D8FEF115-7A3B-4500-B6F7-8418E879CDD2}" type="presOf" srcId="{C6405885-B9BB-4515-BC53-E795AB0634BF}" destId="{9421093A-94F8-4C4B-9CEF-93B6B10AA386}" srcOrd="0" destOrd="5" presId="urn:microsoft.com/office/officeart/2005/8/layout/hList1"/>
    <dgm:cxn modelId="{AA689D3F-F685-4328-8576-017E23A7C469}" type="presOf" srcId="{45C31F41-7F65-4B49-84A0-40B8788B1BBF}" destId="{15F1DE87-F266-4145-8C2D-2B430A60F64A}" srcOrd="0" destOrd="0" presId="urn:microsoft.com/office/officeart/2005/8/layout/hList1"/>
    <dgm:cxn modelId="{BE888DEA-52FC-4079-9B97-A99ED8B1F881}" type="presOf" srcId="{7BDAA1AC-3859-4EAC-B9C3-2759D0BEDD10}" destId="{9421093A-94F8-4C4B-9CEF-93B6B10AA386}" srcOrd="0" destOrd="3" presId="urn:microsoft.com/office/officeart/2005/8/layout/hList1"/>
    <dgm:cxn modelId="{A5739490-70ED-4EB9-8E0C-8BAD443C4FE0}" srcId="{45C31F41-7F65-4B49-84A0-40B8788B1BBF}" destId="{8762FEB5-BB05-4453-912F-01BDEB6E6E89}" srcOrd="5" destOrd="0" parTransId="{D5E3B743-444E-47FA-ACEE-3AD5C75BC1CB}" sibTransId="{A82A5841-61D9-4677-A820-CC250C41E890}"/>
    <dgm:cxn modelId="{5AA4BBB2-A1FF-4BF0-94DE-7CA3C2BCBDAE}" srcId="{45C31F41-7F65-4B49-84A0-40B8788B1BBF}" destId="{6C2932EB-3328-48C8-A691-77B9768E1327}" srcOrd="2" destOrd="0" parTransId="{86C093EC-7361-4CB6-A404-A4FDF36988A1}" sibTransId="{A8F41CF7-982B-4022-96B7-B6BE2061F97B}"/>
    <dgm:cxn modelId="{56F196D0-BA97-4B86-AE48-A8FD6490D893}" srcId="{45C31F41-7F65-4B49-84A0-40B8788B1BBF}" destId="{912B7339-BE40-48C9-9653-E103C0531122}" srcOrd="4" destOrd="0" parTransId="{563102C4-B786-4840-9189-AF8F169452CE}" sibTransId="{6C25F3FB-BB5D-4C2C-B8D3-97D24B9550D2}"/>
    <dgm:cxn modelId="{7B43D4BF-FD84-4268-8E96-58DEA515ADE5}" srcId="{7788C968-1B9B-41A2-B971-9065C3B1D7C3}" destId="{6084F67C-2D9B-430C-AE17-B3CBA5AD2194}" srcOrd="0" destOrd="0" parTransId="{CD484DE4-CB1D-4202-8BCC-FEA53F5A90A9}" sibTransId="{606A9290-B55F-4AB6-8C99-ABE0ECF1A396}"/>
    <dgm:cxn modelId="{39D3E17D-A79A-4BAF-9E2E-900F5A4640F2}" srcId="{6084F67C-2D9B-430C-AE17-B3CBA5AD2194}" destId="{C6405885-B9BB-4515-BC53-E795AB0634BF}" srcOrd="5" destOrd="0" parTransId="{272B7451-2045-41FA-A805-3194791C2482}" sibTransId="{99781B39-F7F4-4739-BACB-E84EA6EFCDD3}"/>
    <dgm:cxn modelId="{67E8A072-5C97-4D19-A466-1E848A071540}" srcId="{6084F67C-2D9B-430C-AE17-B3CBA5AD2194}" destId="{7BDAA1AC-3859-4EAC-B9C3-2759D0BEDD10}" srcOrd="3" destOrd="0" parTransId="{BDAD8BCD-5E8C-4D1D-8D8B-5A7F910A5BEF}" sibTransId="{62B6B75B-28EA-41E3-968F-68E71C1593D3}"/>
    <dgm:cxn modelId="{53FF85B5-7E28-4261-9AD2-74F8C897634B}" srcId="{6084F67C-2D9B-430C-AE17-B3CBA5AD2194}" destId="{47014B10-44FE-43FA-948D-AA0AA47DCAFA}" srcOrd="1" destOrd="0" parTransId="{D7ADCB3C-A983-4F3D-97CB-6414AFD813AB}" sibTransId="{3DEEE4E7-4D9A-4C6C-A661-9778F0804CC1}"/>
    <dgm:cxn modelId="{BB365B71-8B70-4AD7-8FC1-6C8E5CF95F76}" type="presOf" srcId="{1DDFD65C-FD87-4D01-B4E3-52698D205C92}" destId="{2F029DAE-C04B-446E-A83D-9B0FF108DCAD}" srcOrd="0" destOrd="1" presId="urn:microsoft.com/office/officeart/2005/8/layout/hList1"/>
    <dgm:cxn modelId="{1CDE4141-18FB-4814-9017-8C6C5409DABB}" type="presOf" srcId="{503D9B30-348F-41C8-908F-761B46AAA7A6}" destId="{9421093A-94F8-4C4B-9CEF-93B6B10AA386}" srcOrd="0" destOrd="2" presId="urn:microsoft.com/office/officeart/2005/8/layout/hList1"/>
    <dgm:cxn modelId="{89316CFC-A3AD-4B60-9A53-83A7F0BEE731}" type="presParOf" srcId="{EC538B5B-1BD4-4AAA-A718-3228B1B4F4E6}" destId="{64F370F8-9425-4426-90E1-1C1D2D100791}" srcOrd="0" destOrd="0" presId="urn:microsoft.com/office/officeart/2005/8/layout/hList1"/>
    <dgm:cxn modelId="{E0193CBF-1541-4F0C-99AC-A9C9F1376327}" type="presParOf" srcId="{64F370F8-9425-4426-90E1-1C1D2D100791}" destId="{8C73E0D4-4495-47F3-83EA-4E081116A463}" srcOrd="0" destOrd="0" presId="urn:microsoft.com/office/officeart/2005/8/layout/hList1"/>
    <dgm:cxn modelId="{192A2CAA-02A9-431E-8D81-ED16468B973B}" type="presParOf" srcId="{64F370F8-9425-4426-90E1-1C1D2D100791}" destId="{9421093A-94F8-4C4B-9CEF-93B6B10AA386}" srcOrd="1" destOrd="0" presId="urn:microsoft.com/office/officeart/2005/8/layout/hList1"/>
    <dgm:cxn modelId="{81D876B8-C69D-4ACB-8C24-530CFFA1FDB0}" type="presParOf" srcId="{EC538B5B-1BD4-4AAA-A718-3228B1B4F4E6}" destId="{5D1E80C1-A7E6-4591-A224-971D7ACB698A}" srcOrd="1" destOrd="0" presId="urn:microsoft.com/office/officeart/2005/8/layout/hList1"/>
    <dgm:cxn modelId="{D40729CA-7B80-42E3-8223-AA3BD35E3C8D}" type="presParOf" srcId="{EC538B5B-1BD4-4AAA-A718-3228B1B4F4E6}" destId="{8340CCCC-DD50-43D0-8E05-86CD4DA5641A}" srcOrd="2" destOrd="0" presId="urn:microsoft.com/office/officeart/2005/8/layout/hList1"/>
    <dgm:cxn modelId="{930A77B6-8A98-4D41-A5C5-B9E64BA4BC00}" type="presParOf" srcId="{8340CCCC-DD50-43D0-8E05-86CD4DA5641A}" destId="{15F1DE87-F266-4145-8C2D-2B430A60F64A}" srcOrd="0" destOrd="0" presId="urn:microsoft.com/office/officeart/2005/8/layout/hList1"/>
    <dgm:cxn modelId="{FF63FA8B-3DA9-4BC9-B991-3B672E5E86F1}" type="presParOf" srcId="{8340CCCC-DD50-43D0-8E05-86CD4DA5641A}" destId="{2F029DAE-C04B-446E-A83D-9B0FF108DCA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0F08A3-18C6-47B6-8A7F-BE7DE9597860}" type="doc">
      <dgm:prSet loTypeId="urn:microsoft.com/office/officeart/2005/8/layout/process4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75127D7D-5353-473C-A475-2FEC5DFB1F16}">
      <dgm:prSet/>
      <dgm:spPr/>
      <dgm:t>
        <a:bodyPr/>
        <a:lstStyle/>
        <a:p>
          <a:pPr rtl="0"/>
          <a:r>
            <a:rPr lang="en-US" dirty="0"/>
            <a:t>Create a Google Analytics account to generate a site tracking code</a:t>
          </a:r>
        </a:p>
      </dgm:t>
    </dgm:pt>
    <dgm:pt modelId="{078886DE-B460-4C76-8A7E-D6DA04DF95DE}" type="parTrans" cxnId="{865C05C0-A06C-4E71-88D9-35D9CB958EDD}">
      <dgm:prSet/>
      <dgm:spPr/>
      <dgm:t>
        <a:bodyPr/>
        <a:lstStyle/>
        <a:p>
          <a:endParaRPr lang="en-US"/>
        </a:p>
      </dgm:t>
    </dgm:pt>
    <dgm:pt modelId="{A57C8177-CA3C-4282-BE70-6B4B7609AED3}" type="sibTrans" cxnId="{865C05C0-A06C-4E71-88D9-35D9CB958EDD}">
      <dgm:prSet/>
      <dgm:spPr/>
      <dgm:t>
        <a:bodyPr/>
        <a:lstStyle/>
        <a:p>
          <a:endParaRPr lang="en-US"/>
        </a:p>
      </dgm:t>
    </dgm:pt>
    <dgm:pt modelId="{A8D5937A-82CD-4080-A681-CD95EB53BFBE}">
      <dgm:prSet/>
      <dgm:spPr/>
      <dgm:t>
        <a:bodyPr/>
        <a:lstStyle/>
        <a:p>
          <a:pPr rtl="0"/>
          <a:r>
            <a:rPr lang="en-US" dirty="0"/>
            <a:t>Connect the code to your e-portfolio</a:t>
          </a:r>
        </a:p>
      </dgm:t>
    </dgm:pt>
    <dgm:pt modelId="{814E2F4A-12C0-4AD9-831D-0107B6D17F98}" type="parTrans" cxnId="{258C9364-DFA9-43EF-B3CD-CBFA25FD393C}">
      <dgm:prSet/>
      <dgm:spPr/>
      <dgm:t>
        <a:bodyPr/>
        <a:lstStyle/>
        <a:p>
          <a:endParaRPr lang="en-US"/>
        </a:p>
      </dgm:t>
    </dgm:pt>
    <dgm:pt modelId="{123565A6-98EA-4E93-87A8-34F3BB71421C}" type="sibTrans" cxnId="{258C9364-DFA9-43EF-B3CD-CBFA25FD393C}">
      <dgm:prSet/>
      <dgm:spPr/>
      <dgm:t>
        <a:bodyPr/>
        <a:lstStyle/>
        <a:p>
          <a:endParaRPr lang="en-US"/>
        </a:p>
      </dgm:t>
    </dgm:pt>
    <dgm:pt modelId="{EF532B8E-BD63-4C47-A88C-19E5BF47C046}">
      <dgm:prSet/>
      <dgm:spPr/>
      <dgm:t>
        <a:bodyPr/>
        <a:lstStyle/>
        <a:p>
          <a:pPr rtl="0"/>
          <a:r>
            <a:rPr lang="en-US" dirty="0"/>
            <a:t>Insert the code into the Google Analytics plugin available within the community platform</a:t>
          </a:r>
        </a:p>
      </dgm:t>
    </dgm:pt>
    <dgm:pt modelId="{80EC0529-EB55-4C39-AB58-CB85DEEE3919}" type="parTrans" cxnId="{995DC195-7D2C-44B2-8F1B-8EAE253E0CC3}">
      <dgm:prSet/>
      <dgm:spPr/>
      <dgm:t>
        <a:bodyPr/>
        <a:lstStyle/>
        <a:p>
          <a:endParaRPr lang="en-US"/>
        </a:p>
      </dgm:t>
    </dgm:pt>
    <dgm:pt modelId="{78DDE927-D06A-4DBA-8CCD-78CF07839878}" type="sibTrans" cxnId="{995DC195-7D2C-44B2-8F1B-8EAE253E0CC3}">
      <dgm:prSet/>
      <dgm:spPr/>
      <dgm:t>
        <a:bodyPr/>
        <a:lstStyle/>
        <a:p>
          <a:endParaRPr lang="en-US"/>
        </a:p>
      </dgm:t>
    </dgm:pt>
    <dgm:pt modelId="{129EA8B9-853F-4069-9822-6EA63847C06E}">
      <dgm:prSet/>
      <dgm:spPr/>
      <dgm:t>
        <a:bodyPr/>
        <a:lstStyle/>
        <a:p>
          <a:pPr rtl="0"/>
          <a:r>
            <a:rPr lang="en-US"/>
            <a:t>Each time a user visits your e-portfolio</a:t>
          </a:r>
        </a:p>
      </dgm:t>
    </dgm:pt>
    <dgm:pt modelId="{C188BE18-1372-4619-9B05-FA37FF1928D1}" type="parTrans" cxnId="{337C5BBB-8A3B-4BE0-9DD4-EADB0E0A4A4F}">
      <dgm:prSet/>
      <dgm:spPr/>
      <dgm:t>
        <a:bodyPr/>
        <a:lstStyle/>
        <a:p>
          <a:endParaRPr lang="en-US"/>
        </a:p>
      </dgm:t>
    </dgm:pt>
    <dgm:pt modelId="{FDF4A054-F8EA-4E47-B625-15558C04531F}" type="sibTrans" cxnId="{337C5BBB-8A3B-4BE0-9DD4-EADB0E0A4A4F}">
      <dgm:prSet/>
      <dgm:spPr/>
      <dgm:t>
        <a:bodyPr/>
        <a:lstStyle/>
        <a:p>
          <a:endParaRPr lang="en-US"/>
        </a:p>
      </dgm:t>
    </dgm:pt>
    <dgm:pt modelId="{B60B47A9-159F-4373-8BBF-A35B44235F0E}">
      <dgm:prSet/>
      <dgm:spPr/>
      <dgm:t>
        <a:bodyPr/>
        <a:lstStyle/>
        <a:p>
          <a:pPr rtl="0"/>
          <a:r>
            <a:rPr lang="en-US" dirty="0"/>
            <a:t>A small software program is invisibly and automatically  loaded into each user’s browser</a:t>
          </a:r>
        </a:p>
      </dgm:t>
    </dgm:pt>
    <dgm:pt modelId="{F788E70E-EE99-4D59-A956-49EE98DFE5C5}" type="parTrans" cxnId="{12D975B5-38D8-4964-ACE9-CDA3D516A14F}">
      <dgm:prSet/>
      <dgm:spPr/>
      <dgm:t>
        <a:bodyPr/>
        <a:lstStyle/>
        <a:p>
          <a:endParaRPr lang="en-US"/>
        </a:p>
      </dgm:t>
    </dgm:pt>
    <dgm:pt modelId="{49A6EC41-5C93-4EFF-8134-004A672506AA}" type="sibTrans" cxnId="{12D975B5-38D8-4964-ACE9-CDA3D516A14F}">
      <dgm:prSet/>
      <dgm:spPr/>
      <dgm:t>
        <a:bodyPr/>
        <a:lstStyle/>
        <a:p>
          <a:endParaRPr lang="en-US"/>
        </a:p>
      </dgm:t>
    </dgm:pt>
    <dgm:pt modelId="{4EA34169-1B8A-43BA-A6C9-490D261208D5}">
      <dgm:prSet/>
      <dgm:spPr/>
      <dgm:t>
        <a:bodyPr/>
        <a:lstStyle/>
        <a:p>
          <a:pPr rtl="0"/>
          <a:r>
            <a:rPr lang="en-US" dirty="0"/>
            <a:t>The program stores and transmits information about the use (AKA ‘cookie’) to a Google server</a:t>
          </a:r>
        </a:p>
      </dgm:t>
    </dgm:pt>
    <dgm:pt modelId="{CD6D7C5B-43FA-4788-BC3C-679EA4CA5F2B}" type="parTrans" cxnId="{EF6FA2D2-3B88-4835-8FC4-512F8B746ACB}">
      <dgm:prSet/>
      <dgm:spPr/>
      <dgm:t>
        <a:bodyPr/>
        <a:lstStyle/>
        <a:p>
          <a:endParaRPr lang="en-US"/>
        </a:p>
      </dgm:t>
    </dgm:pt>
    <dgm:pt modelId="{3BD069F9-78E6-4558-9D4A-63E9509F5215}" type="sibTrans" cxnId="{EF6FA2D2-3B88-4835-8FC4-512F8B746ACB}">
      <dgm:prSet/>
      <dgm:spPr/>
      <dgm:t>
        <a:bodyPr/>
        <a:lstStyle/>
        <a:p>
          <a:endParaRPr lang="en-US"/>
        </a:p>
      </dgm:t>
    </dgm:pt>
    <dgm:pt modelId="{2CB8B8BA-684E-43A9-8C49-ED749017BC2C}">
      <dgm:prSet/>
      <dgm:spPr/>
      <dgm:t>
        <a:bodyPr/>
        <a:lstStyle/>
        <a:p>
          <a:pPr rtl="0"/>
          <a:r>
            <a:rPr lang="en-US"/>
            <a:t>View Google Analytics</a:t>
          </a:r>
        </a:p>
      </dgm:t>
    </dgm:pt>
    <dgm:pt modelId="{E7DF5412-5A5E-408E-A217-B192D99925C4}" type="parTrans" cxnId="{4B87DF88-15FD-47BC-A438-DAFE6DAE30C1}">
      <dgm:prSet/>
      <dgm:spPr/>
      <dgm:t>
        <a:bodyPr/>
        <a:lstStyle/>
        <a:p>
          <a:endParaRPr lang="en-US"/>
        </a:p>
      </dgm:t>
    </dgm:pt>
    <dgm:pt modelId="{323632DB-2987-4E97-A50A-74C9E512A17D}" type="sibTrans" cxnId="{4B87DF88-15FD-47BC-A438-DAFE6DAE30C1}">
      <dgm:prSet/>
      <dgm:spPr/>
      <dgm:t>
        <a:bodyPr/>
        <a:lstStyle/>
        <a:p>
          <a:endParaRPr lang="en-US"/>
        </a:p>
      </dgm:t>
    </dgm:pt>
    <dgm:pt modelId="{A0C977ED-E3AB-4A17-A603-06248218DED4}">
      <dgm:prSet/>
      <dgm:spPr/>
      <dgm:t>
        <a:bodyPr/>
        <a:lstStyle/>
        <a:p>
          <a:pPr rtl="0"/>
          <a:r>
            <a:rPr lang="en-US"/>
            <a:t>Aggregated activity is displayed in Google Analytics</a:t>
          </a:r>
        </a:p>
      </dgm:t>
    </dgm:pt>
    <dgm:pt modelId="{B7268DB8-D1AE-4ABE-844E-9E0C01761964}" type="parTrans" cxnId="{0A2D6B20-0FF8-4FA8-ACF6-2C3D9FCF8AAA}">
      <dgm:prSet/>
      <dgm:spPr/>
      <dgm:t>
        <a:bodyPr/>
        <a:lstStyle/>
        <a:p>
          <a:endParaRPr lang="en-US"/>
        </a:p>
      </dgm:t>
    </dgm:pt>
    <dgm:pt modelId="{573AF837-98C8-4A6A-AFBA-F3276CD106AE}" type="sibTrans" cxnId="{0A2D6B20-0FF8-4FA8-ACF6-2C3D9FCF8AAA}">
      <dgm:prSet/>
      <dgm:spPr/>
      <dgm:t>
        <a:bodyPr/>
        <a:lstStyle/>
        <a:p>
          <a:endParaRPr lang="en-US"/>
        </a:p>
      </dgm:t>
    </dgm:pt>
    <dgm:pt modelId="{E304C649-7BE3-4696-90AE-2BD996B11376}" type="pres">
      <dgm:prSet presAssocID="{490F08A3-18C6-47B6-8A7F-BE7DE95978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5BEE18-1D61-4398-8B59-57074E7C7BF9}" type="pres">
      <dgm:prSet presAssocID="{2CB8B8BA-684E-43A9-8C49-ED749017BC2C}" presName="boxAndChildren" presStyleCnt="0"/>
      <dgm:spPr/>
      <dgm:t>
        <a:bodyPr/>
        <a:lstStyle/>
        <a:p>
          <a:endParaRPr lang="en-US"/>
        </a:p>
      </dgm:t>
    </dgm:pt>
    <dgm:pt modelId="{78AE79AE-D4C4-4A7B-9633-E70F3DD02042}" type="pres">
      <dgm:prSet presAssocID="{2CB8B8BA-684E-43A9-8C49-ED749017BC2C}" presName="parentTextBox" presStyleLbl="node1" presStyleIdx="0" presStyleCnt="4"/>
      <dgm:spPr/>
      <dgm:t>
        <a:bodyPr/>
        <a:lstStyle/>
        <a:p>
          <a:endParaRPr lang="en-US"/>
        </a:p>
      </dgm:t>
    </dgm:pt>
    <dgm:pt modelId="{CA00B083-CA59-4161-BA56-633C2862B9FA}" type="pres">
      <dgm:prSet presAssocID="{2CB8B8BA-684E-43A9-8C49-ED749017BC2C}" presName="entireBox" presStyleLbl="node1" presStyleIdx="0" presStyleCnt="4"/>
      <dgm:spPr/>
      <dgm:t>
        <a:bodyPr/>
        <a:lstStyle/>
        <a:p>
          <a:endParaRPr lang="en-US"/>
        </a:p>
      </dgm:t>
    </dgm:pt>
    <dgm:pt modelId="{9A8C49E9-BCFE-4CF6-87AB-C6447B2C5C22}" type="pres">
      <dgm:prSet presAssocID="{2CB8B8BA-684E-43A9-8C49-ED749017BC2C}" presName="descendantBox" presStyleCnt="0"/>
      <dgm:spPr/>
      <dgm:t>
        <a:bodyPr/>
        <a:lstStyle/>
        <a:p>
          <a:endParaRPr lang="en-US"/>
        </a:p>
      </dgm:t>
    </dgm:pt>
    <dgm:pt modelId="{F70192B9-8829-4B52-B090-007F3E1A48A6}" type="pres">
      <dgm:prSet presAssocID="{A0C977ED-E3AB-4A17-A603-06248218DED4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ADEA2-3EC4-411E-B0B0-2470E1255EAA}" type="pres">
      <dgm:prSet presAssocID="{FDF4A054-F8EA-4E47-B625-15558C04531F}" presName="sp" presStyleCnt="0"/>
      <dgm:spPr/>
      <dgm:t>
        <a:bodyPr/>
        <a:lstStyle/>
        <a:p>
          <a:endParaRPr lang="en-US"/>
        </a:p>
      </dgm:t>
    </dgm:pt>
    <dgm:pt modelId="{05B70B84-E5D1-4B8C-8E99-4E572F0C1F2A}" type="pres">
      <dgm:prSet presAssocID="{129EA8B9-853F-4069-9822-6EA63847C06E}" presName="arrowAndChildren" presStyleCnt="0"/>
      <dgm:spPr/>
      <dgm:t>
        <a:bodyPr/>
        <a:lstStyle/>
        <a:p>
          <a:endParaRPr lang="en-US"/>
        </a:p>
      </dgm:t>
    </dgm:pt>
    <dgm:pt modelId="{C6F930D7-E5AA-4F5D-8AD9-465AFF436874}" type="pres">
      <dgm:prSet presAssocID="{129EA8B9-853F-4069-9822-6EA63847C06E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E1B58053-E53D-4313-A7AC-2787F8132883}" type="pres">
      <dgm:prSet presAssocID="{129EA8B9-853F-4069-9822-6EA63847C06E}" presName="arrow" presStyleLbl="node1" presStyleIdx="1" presStyleCnt="4"/>
      <dgm:spPr/>
      <dgm:t>
        <a:bodyPr/>
        <a:lstStyle/>
        <a:p>
          <a:endParaRPr lang="en-US"/>
        </a:p>
      </dgm:t>
    </dgm:pt>
    <dgm:pt modelId="{01F3E1ED-864E-4515-A57C-1108080467DE}" type="pres">
      <dgm:prSet presAssocID="{129EA8B9-853F-4069-9822-6EA63847C06E}" presName="descendantArrow" presStyleCnt="0"/>
      <dgm:spPr/>
      <dgm:t>
        <a:bodyPr/>
        <a:lstStyle/>
        <a:p>
          <a:endParaRPr lang="en-US"/>
        </a:p>
      </dgm:t>
    </dgm:pt>
    <dgm:pt modelId="{CF7F9CA5-898A-41EC-8541-4BB6A6308937}" type="pres">
      <dgm:prSet presAssocID="{B60B47A9-159F-4373-8BBF-A35B44235F0E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D893D-48DE-4B8F-905D-A27982D485CE}" type="pres">
      <dgm:prSet presAssocID="{4EA34169-1B8A-43BA-A6C9-490D261208D5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DA85-DC3E-4253-97DD-2039D0FB5968}" type="pres">
      <dgm:prSet presAssocID="{123565A6-98EA-4E93-87A8-34F3BB71421C}" presName="sp" presStyleCnt="0"/>
      <dgm:spPr/>
      <dgm:t>
        <a:bodyPr/>
        <a:lstStyle/>
        <a:p>
          <a:endParaRPr lang="en-US"/>
        </a:p>
      </dgm:t>
    </dgm:pt>
    <dgm:pt modelId="{F0DD4A65-9A07-412E-993F-D8A4E9B0C7E6}" type="pres">
      <dgm:prSet presAssocID="{A8D5937A-82CD-4080-A681-CD95EB53BFBE}" presName="arrowAndChildren" presStyleCnt="0"/>
      <dgm:spPr/>
      <dgm:t>
        <a:bodyPr/>
        <a:lstStyle/>
        <a:p>
          <a:endParaRPr lang="en-US"/>
        </a:p>
      </dgm:t>
    </dgm:pt>
    <dgm:pt modelId="{216936A8-60BD-4809-8D43-477BB8DB347B}" type="pres">
      <dgm:prSet presAssocID="{A8D5937A-82CD-4080-A681-CD95EB53BFBE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2225128E-D9FC-442E-9C3C-E3909B28430E}" type="pres">
      <dgm:prSet presAssocID="{A8D5937A-82CD-4080-A681-CD95EB53BFBE}" presName="arrow" presStyleLbl="node1" presStyleIdx="2" presStyleCnt="4"/>
      <dgm:spPr/>
      <dgm:t>
        <a:bodyPr/>
        <a:lstStyle/>
        <a:p>
          <a:endParaRPr lang="en-US"/>
        </a:p>
      </dgm:t>
    </dgm:pt>
    <dgm:pt modelId="{4751F0DF-3EC4-4D4D-9337-01C0F1A2C080}" type="pres">
      <dgm:prSet presAssocID="{A8D5937A-82CD-4080-A681-CD95EB53BFBE}" presName="descendantArrow" presStyleCnt="0"/>
      <dgm:spPr/>
      <dgm:t>
        <a:bodyPr/>
        <a:lstStyle/>
        <a:p>
          <a:endParaRPr lang="en-US"/>
        </a:p>
      </dgm:t>
    </dgm:pt>
    <dgm:pt modelId="{4E88E601-BF6B-4865-8381-1C5E70594047}" type="pres">
      <dgm:prSet presAssocID="{EF532B8E-BD63-4C47-A88C-19E5BF47C046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91E92-E7CB-489F-B27A-3F55FBE1E0E4}" type="pres">
      <dgm:prSet presAssocID="{A57C8177-CA3C-4282-BE70-6B4B7609AED3}" presName="sp" presStyleCnt="0"/>
      <dgm:spPr/>
      <dgm:t>
        <a:bodyPr/>
        <a:lstStyle/>
        <a:p>
          <a:endParaRPr lang="en-US"/>
        </a:p>
      </dgm:t>
    </dgm:pt>
    <dgm:pt modelId="{F2E76662-F7D0-4566-8737-717A239B98CC}" type="pres">
      <dgm:prSet presAssocID="{75127D7D-5353-473C-A475-2FEC5DFB1F16}" presName="arrowAndChildren" presStyleCnt="0"/>
      <dgm:spPr/>
      <dgm:t>
        <a:bodyPr/>
        <a:lstStyle/>
        <a:p>
          <a:endParaRPr lang="en-US"/>
        </a:p>
      </dgm:t>
    </dgm:pt>
    <dgm:pt modelId="{E849861D-8DE0-4EBA-8B97-85CEAABCABA6}" type="pres">
      <dgm:prSet presAssocID="{75127D7D-5353-473C-A475-2FEC5DFB1F16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0A2D6B20-0FF8-4FA8-ACF6-2C3D9FCF8AAA}" srcId="{2CB8B8BA-684E-43A9-8C49-ED749017BC2C}" destId="{A0C977ED-E3AB-4A17-A603-06248218DED4}" srcOrd="0" destOrd="0" parTransId="{B7268DB8-D1AE-4ABE-844E-9E0C01761964}" sibTransId="{573AF837-98C8-4A6A-AFBA-F3276CD106AE}"/>
    <dgm:cxn modelId="{3134FE09-0BFE-4D94-AB37-0F2170D39BF7}" type="presOf" srcId="{4EA34169-1B8A-43BA-A6C9-490D261208D5}" destId="{C76D893D-48DE-4B8F-905D-A27982D485CE}" srcOrd="0" destOrd="0" presId="urn:microsoft.com/office/officeart/2005/8/layout/process4"/>
    <dgm:cxn modelId="{337C5BBB-8A3B-4BE0-9DD4-EADB0E0A4A4F}" srcId="{490F08A3-18C6-47B6-8A7F-BE7DE9597860}" destId="{129EA8B9-853F-4069-9822-6EA63847C06E}" srcOrd="2" destOrd="0" parTransId="{C188BE18-1372-4619-9B05-FA37FF1928D1}" sibTransId="{FDF4A054-F8EA-4E47-B625-15558C04531F}"/>
    <dgm:cxn modelId="{EF6FA2D2-3B88-4835-8FC4-512F8B746ACB}" srcId="{129EA8B9-853F-4069-9822-6EA63847C06E}" destId="{4EA34169-1B8A-43BA-A6C9-490D261208D5}" srcOrd="1" destOrd="0" parTransId="{CD6D7C5B-43FA-4788-BC3C-679EA4CA5F2B}" sibTransId="{3BD069F9-78E6-4558-9D4A-63E9509F5215}"/>
    <dgm:cxn modelId="{F94EE176-99F0-4D54-AB65-FA9225DA7A9D}" type="presOf" srcId="{129EA8B9-853F-4069-9822-6EA63847C06E}" destId="{E1B58053-E53D-4313-A7AC-2787F8132883}" srcOrd="1" destOrd="0" presId="urn:microsoft.com/office/officeart/2005/8/layout/process4"/>
    <dgm:cxn modelId="{3D8B1E02-7FC3-4AFE-9389-C31AE5AF3080}" type="presOf" srcId="{75127D7D-5353-473C-A475-2FEC5DFB1F16}" destId="{E849861D-8DE0-4EBA-8B97-85CEAABCABA6}" srcOrd="0" destOrd="0" presId="urn:microsoft.com/office/officeart/2005/8/layout/process4"/>
    <dgm:cxn modelId="{53028016-7765-4D65-BE2F-AB01538493CC}" type="presOf" srcId="{2CB8B8BA-684E-43A9-8C49-ED749017BC2C}" destId="{CA00B083-CA59-4161-BA56-633C2862B9FA}" srcOrd="1" destOrd="0" presId="urn:microsoft.com/office/officeart/2005/8/layout/process4"/>
    <dgm:cxn modelId="{72EB71A9-F07C-4204-9447-45F80A9659F9}" type="presOf" srcId="{B60B47A9-159F-4373-8BBF-A35B44235F0E}" destId="{CF7F9CA5-898A-41EC-8541-4BB6A6308937}" srcOrd="0" destOrd="0" presId="urn:microsoft.com/office/officeart/2005/8/layout/process4"/>
    <dgm:cxn modelId="{4B87DF88-15FD-47BC-A438-DAFE6DAE30C1}" srcId="{490F08A3-18C6-47B6-8A7F-BE7DE9597860}" destId="{2CB8B8BA-684E-43A9-8C49-ED749017BC2C}" srcOrd="3" destOrd="0" parTransId="{E7DF5412-5A5E-408E-A217-B192D99925C4}" sibTransId="{323632DB-2987-4E97-A50A-74C9E512A17D}"/>
    <dgm:cxn modelId="{4D19AA68-3F52-44A1-A16E-F02F5CCCC47E}" type="presOf" srcId="{490F08A3-18C6-47B6-8A7F-BE7DE9597860}" destId="{E304C649-7BE3-4696-90AE-2BD996B11376}" srcOrd="0" destOrd="0" presId="urn:microsoft.com/office/officeart/2005/8/layout/process4"/>
    <dgm:cxn modelId="{12D975B5-38D8-4964-ACE9-CDA3D516A14F}" srcId="{129EA8B9-853F-4069-9822-6EA63847C06E}" destId="{B60B47A9-159F-4373-8BBF-A35B44235F0E}" srcOrd="0" destOrd="0" parTransId="{F788E70E-EE99-4D59-A956-49EE98DFE5C5}" sibTransId="{49A6EC41-5C93-4EFF-8134-004A672506AA}"/>
    <dgm:cxn modelId="{D6B7BC32-00AF-4421-807F-DDB20D9CDBF9}" type="presOf" srcId="{A8D5937A-82CD-4080-A681-CD95EB53BFBE}" destId="{216936A8-60BD-4809-8D43-477BB8DB347B}" srcOrd="0" destOrd="0" presId="urn:microsoft.com/office/officeart/2005/8/layout/process4"/>
    <dgm:cxn modelId="{258C9364-DFA9-43EF-B3CD-CBFA25FD393C}" srcId="{490F08A3-18C6-47B6-8A7F-BE7DE9597860}" destId="{A8D5937A-82CD-4080-A681-CD95EB53BFBE}" srcOrd="1" destOrd="0" parTransId="{814E2F4A-12C0-4AD9-831D-0107B6D17F98}" sibTransId="{123565A6-98EA-4E93-87A8-34F3BB71421C}"/>
    <dgm:cxn modelId="{995DC195-7D2C-44B2-8F1B-8EAE253E0CC3}" srcId="{A8D5937A-82CD-4080-A681-CD95EB53BFBE}" destId="{EF532B8E-BD63-4C47-A88C-19E5BF47C046}" srcOrd="0" destOrd="0" parTransId="{80EC0529-EB55-4C39-AB58-CB85DEEE3919}" sibTransId="{78DDE927-D06A-4DBA-8CCD-78CF07839878}"/>
    <dgm:cxn modelId="{4B68BDF9-D3A4-443C-8567-D2E106209ED2}" type="presOf" srcId="{A0C977ED-E3AB-4A17-A603-06248218DED4}" destId="{F70192B9-8829-4B52-B090-007F3E1A48A6}" srcOrd="0" destOrd="0" presId="urn:microsoft.com/office/officeart/2005/8/layout/process4"/>
    <dgm:cxn modelId="{A42D4562-1DB8-4A25-B57D-516D47FF049D}" type="presOf" srcId="{EF532B8E-BD63-4C47-A88C-19E5BF47C046}" destId="{4E88E601-BF6B-4865-8381-1C5E70594047}" srcOrd="0" destOrd="0" presId="urn:microsoft.com/office/officeart/2005/8/layout/process4"/>
    <dgm:cxn modelId="{92D0CBAC-322E-4E01-B5D8-57DE996A5286}" type="presOf" srcId="{A8D5937A-82CD-4080-A681-CD95EB53BFBE}" destId="{2225128E-D9FC-442E-9C3C-E3909B28430E}" srcOrd="1" destOrd="0" presId="urn:microsoft.com/office/officeart/2005/8/layout/process4"/>
    <dgm:cxn modelId="{FE37BB1A-DE2C-4FDE-9BC8-8478F4237B09}" type="presOf" srcId="{129EA8B9-853F-4069-9822-6EA63847C06E}" destId="{C6F930D7-E5AA-4F5D-8AD9-465AFF436874}" srcOrd="0" destOrd="0" presId="urn:microsoft.com/office/officeart/2005/8/layout/process4"/>
    <dgm:cxn modelId="{865C05C0-A06C-4E71-88D9-35D9CB958EDD}" srcId="{490F08A3-18C6-47B6-8A7F-BE7DE9597860}" destId="{75127D7D-5353-473C-A475-2FEC5DFB1F16}" srcOrd="0" destOrd="0" parTransId="{078886DE-B460-4C76-8A7E-D6DA04DF95DE}" sibTransId="{A57C8177-CA3C-4282-BE70-6B4B7609AED3}"/>
    <dgm:cxn modelId="{D0361DA8-DA68-4E93-8450-C9993DDD3DD1}" type="presOf" srcId="{2CB8B8BA-684E-43A9-8C49-ED749017BC2C}" destId="{78AE79AE-D4C4-4A7B-9633-E70F3DD02042}" srcOrd="0" destOrd="0" presId="urn:microsoft.com/office/officeart/2005/8/layout/process4"/>
    <dgm:cxn modelId="{B5E112E2-E300-4FA1-873D-545CF27C330C}" type="presParOf" srcId="{E304C649-7BE3-4696-90AE-2BD996B11376}" destId="{015BEE18-1D61-4398-8B59-57074E7C7BF9}" srcOrd="0" destOrd="0" presId="urn:microsoft.com/office/officeart/2005/8/layout/process4"/>
    <dgm:cxn modelId="{81D4CAF2-EC02-43F1-AA58-A76E10049040}" type="presParOf" srcId="{015BEE18-1D61-4398-8B59-57074E7C7BF9}" destId="{78AE79AE-D4C4-4A7B-9633-E70F3DD02042}" srcOrd="0" destOrd="0" presId="urn:microsoft.com/office/officeart/2005/8/layout/process4"/>
    <dgm:cxn modelId="{B3785FE7-8925-467D-AA2F-E634AE0665EF}" type="presParOf" srcId="{015BEE18-1D61-4398-8B59-57074E7C7BF9}" destId="{CA00B083-CA59-4161-BA56-633C2862B9FA}" srcOrd="1" destOrd="0" presId="urn:microsoft.com/office/officeart/2005/8/layout/process4"/>
    <dgm:cxn modelId="{8DA50D46-0328-47AD-A6FA-F9CE91CCBA7A}" type="presParOf" srcId="{015BEE18-1D61-4398-8B59-57074E7C7BF9}" destId="{9A8C49E9-BCFE-4CF6-87AB-C6447B2C5C22}" srcOrd="2" destOrd="0" presId="urn:microsoft.com/office/officeart/2005/8/layout/process4"/>
    <dgm:cxn modelId="{05D7F08B-2938-49E9-B31F-D86C5CEB0261}" type="presParOf" srcId="{9A8C49E9-BCFE-4CF6-87AB-C6447B2C5C22}" destId="{F70192B9-8829-4B52-B090-007F3E1A48A6}" srcOrd="0" destOrd="0" presId="urn:microsoft.com/office/officeart/2005/8/layout/process4"/>
    <dgm:cxn modelId="{B09BE291-664C-4940-9547-FA5DAE23BFCA}" type="presParOf" srcId="{E304C649-7BE3-4696-90AE-2BD996B11376}" destId="{257ADEA2-3EC4-411E-B0B0-2470E1255EAA}" srcOrd="1" destOrd="0" presId="urn:microsoft.com/office/officeart/2005/8/layout/process4"/>
    <dgm:cxn modelId="{8923ACFF-65C1-41C3-A276-CD86384F148E}" type="presParOf" srcId="{E304C649-7BE3-4696-90AE-2BD996B11376}" destId="{05B70B84-E5D1-4B8C-8E99-4E572F0C1F2A}" srcOrd="2" destOrd="0" presId="urn:microsoft.com/office/officeart/2005/8/layout/process4"/>
    <dgm:cxn modelId="{9E0E6904-A318-4E78-9FEC-585499F655CE}" type="presParOf" srcId="{05B70B84-E5D1-4B8C-8E99-4E572F0C1F2A}" destId="{C6F930D7-E5AA-4F5D-8AD9-465AFF436874}" srcOrd="0" destOrd="0" presId="urn:microsoft.com/office/officeart/2005/8/layout/process4"/>
    <dgm:cxn modelId="{92AFEF6F-6C67-4A7A-9F9E-DD27EACB0146}" type="presParOf" srcId="{05B70B84-E5D1-4B8C-8E99-4E572F0C1F2A}" destId="{E1B58053-E53D-4313-A7AC-2787F8132883}" srcOrd="1" destOrd="0" presId="urn:microsoft.com/office/officeart/2005/8/layout/process4"/>
    <dgm:cxn modelId="{99DD91DF-45B5-4113-8A0E-EE63949B8783}" type="presParOf" srcId="{05B70B84-E5D1-4B8C-8E99-4E572F0C1F2A}" destId="{01F3E1ED-864E-4515-A57C-1108080467DE}" srcOrd="2" destOrd="0" presId="urn:microsoft.com/office/officeart/2005/8/layout/process4"/>
    <dgm:cxn modelId="{21CCD77A-33CA-4332-AD1A-17A04C4AF939}" type="presParOf" srcId="{01F3E1ED-864E-4515-A57C-1108080467DE}" destId="{CF7F9CA5-898A-41EC-8541-4BB6A6308937}" srcOrd="0" destOrd="0" presId="urn:microsoft.com/office/officeart/2005/8/layout/process4"/>
    <dgm:cxn modelId="{94F4168C-6F74-4C6E-A3FA-72227A892CFB}" type="presParOf" srcId="{01F3E1ED-864E-4515-A57C-1108080467DE}" destId="{C76D893D-48DE-4B8F-905D-A27982D485CE}" srcOrd="1" destOrd="0" presId="urn:microsoft.com/office/officeart/2005/8/layout/process4"/>
    <dgm:cxn modelId="{CB23BCE6-AD51-4AAC-9ED9-970A2FC913A9}" type="presParOf" srcId="{E304C649-7BE3-4696-90AE-2BD996B11376}" destId="{FBEADA85-DC3E-4253-97DD-2039D0FB5968}" srcOrd="3" destOrd="0" presId="urn:microsoft.com/office/officeart/2005/8/layout/process4"/>
    <dgm:cxn modelId="{49A118BC-8DC2-46CA-AB6E-CF69C58F5E12}" type="presParOf" srcId="{E304C649-7BE3-4696-90AE-2BD996B11376}" destId="{F0DD4A65-9A07-412E-993F-D8A4E9B0C7E6}" srcOrd="4" destOrd="0" presId="urn:microsoft.com/office/officeart/2005/8/layout/process4"/>
    <dgm:cxn modelId="{58EED3E5-A0BC-4951-A288-FF5213AFE6B7}" type="presParOf" srcId="{F0DD4A65-9A07-412E-993F-D8A4E9B0C7E6}" destId="{216936A8-60BD-4809-8D43-477BB8DB347B}" srcOrd="0" destOrd="0" presId="urn:microsoft.com/office/officeart/2005/8/layout/process4"/>
    <dgm:cxn modelId="{0CAC4958-4901-4B19-8C78-9783AAB302AE}" type="presParOf" srcId="{F0DD4A65-9A07-412E-993F-D8A4E9B0C7E6}" destId="{2225128E-D9FC-442E-9C3C-E3909B28430E}" srcOrd="1" destOrd="0" presId="urn:microsoft.com/office/officeart/2005/8/layout/process4"/>
    <dgm:cxn modelId="{1265B637-9526-4F6A-A2E2-AB7D4B64B0C0}" type="presParOf" srcId="{F0DD4A65-9A07-412E-993F-D8A4E9B0C7E6}" destId="{4751F0DF-3EC4-4D4D-9337-01C0F1A2C080}" srcOrd="2" destOrd="0" presId="urn:microsoft.com/office/officeart/2005/8/layout/process4"/>
    <dgm:cxn modelId="{F2B1724E-41A2-4C7C-B455-96E6FE6605B5}" type="presParOf" srcId="{4751F0DF-3EC4-4D4D-9337-01C0F1A2C080}" destId="{4E88E601-BF6B-4865-8381-1C5E70594047}" srcOrd="0" destOrd="0" presId="urn:microsoft.com/office/officeart/2005/8/layout/process4"/>
    <dgm:cxn modelId="{03654C70-5921-48DF-858E-B9620BD489EF}" type="presParOf" srcId="{E304C649-7BE3-4696-90AE-2BD996B11376}" destId="{7B791E92-E7CB-489F-B27A-3F55FBE1E0E4}" srcOrd="5" destOrd="0" presId="urn:microsoft.com/office/officeart/2005/8/layout/process4"/>
    <dgm:cxn modelId="{D60ED117-0E4D-44A7-9FBE-4BD59D0D2CFE}" type="presParOf" srcId="{E304C649-7BE3-4696-90AE-2BD996B11376}" destId="{F2E76662-F7D0-4566-8737-717A239B98CC}" srcOrd="6" destOrd="0" presId="urn:microsoft.com/office/officeart/2005/8/layout/process4"/>
    <dgm:cxn modelId="{17F898A3-8992-4609-9A4E-BDC25E68FD27}" type="presParOf" srcId="{F2E76662-F7D0-4566-8737-717A239B98CC}" destId="{E849861D-8DE0-4EBA-8B97-85CEAABCABA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570A-661D-4471-8496-34985631DBAA}">
      <dsp:nvSpPr>
        <dsp:cNvPr id="0" name=""/>
        <dsp:cNvSpPr/>
      </dsp:nvSpPr>
      <dsp:spPr>
        <a:xfrm>
          <a:off x="3868" y="1061378"/>
          <a:ext cx="3383088" cy="3383088"/>
        </a:xfrm>
        <a:prstGeom prst="ellipse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TOPICS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Individual branding and reputation management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Digital identity and portfolio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Privacy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Search neutrality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Communities of practice</a:t>
          </a:r>
        </a:p>
      </dsp:txBody>
      <dsp:txXfrm>
        <a:off x="499310" y="1556820"/>
        <a:ext cx="2392204" cy="2392204"/>
      </dsp:txXfrm>
    </dsp:sp>
    <dsp:sp modelId="{72127FF8-36CC-4E87-99DB-7CB10426F812}">
      <dsp:nvSpPr>
        <dsp:cNvPr id="0" name=""/>
        <dsp:cNvSpPr/>
      </dsp:nvSpPr>
      <dsp:spPr>
        <a:xfrm>
          <a:off x="3563556" y="1975598"/>
          <a:ext cx="1737549" cy="1554648"/>
        </a:xfrm>
        <a:prstGeom prst="rightArrow">
          <a:avLst>
            <a:gd name="adj1" fmla="val 60000"/>
            <a:gd name="adj2" fmla="val 50000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563556" y="2286528"/>
        <a:ext cx="1271155" cy="932788"/>
      </dsp:txXfrm>
    </dsp:sp>
    <dsp:sp modelId="{37FD73B5-1CBF-44E7-8B26-CAEDAB9684B9}">
      <dsp:nvSpPr>
        <dsp:cNvPr id="0" name=""/>
        <dsp:cNvSpPr/>
      </dsp:nvSpPr>
      <dsp:spPr>
        <a:xfrm>
          <a:off x="5416809" y="1061378"/>
          <a:ext cx="3383088" cy="3383088"/>
        </a:xfrm>
        <a:prstGeom prst="ellipse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TECHNOLOGIES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Community platform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Cloud system architecture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E-portfolio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Web analytics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SEO</a:t>
          </a:r>
        </a:p>
      </dsp:txBody>
      <dsp:txXfrm>
        <a:off x="5912251" y="1556820"/>
        <a:ext cx="2392204" cy="23922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F034D-F8FA-4B67-8F8A-5A80A4BFC40F}">
      <dsp:nvSpPr>
        <dsp:cNvPr id="0" name=""/>
        <dsp:cNvSpPr/>
      </dsp:nvSpPr>
      <dsp:spPr>
        <a:xfrm>
          <a:off x="2459582" y="471946"/>
          <a:ext cx="3639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980" y="45720"/>
              </a:lnTo>
            </a:path>
          </a:pathLst>
        </a:custGeom>
        <a:noFill/>
        <a:ln w="9525" cap="flat" cmpd="sng" algn="ctr">
          <a:solidFill>
            <a:srgbClr val="A41E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31708" y="515691"/>
        <a:ext cx="19729" cy="3949"/>
      </dsp:txXfrm>
    </dsp:sp>
    <dsp:sp modelId="{67E43445-DD08-4E84-8D12-EA8E6C5B35ED}">
      <dsp:nvSpPr>
        <dsp:cNvPr id="0" name=""/>
        <dsp:cNvSpPr/>
      </dsp:nvSpPr>
      <dsp:spPr>
        <a:xfrm>
          <a:off x="745813" y="2996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Personal relationships</a:t>
          </a:r>
          <a:br>
            <a:rPr lang="en-US" sz="1900" kern="1200" dirty="0"/>
          </a:br>
          <a:r>
            <a:rPr lang="en-US" sz="1900" kern="1200" dirty="0"/>
            <a:t>FACEBOOK</a:t>
          </a:r>
        </a:p>
      </dsp:txBody>
      <dsp:txXfrm>
        <a:off x="745813" y="2996"/>
        <a:ext cx="1715568" cy="1029341"/>
      </dsp:txXfrm>
    </dsp:sp>
    <dsp:sp modelId="{A8C89906-8A16-484A-BDFA-DBC133A5372D}">
      <dsp:nvSpPr>
        <dsp:cNvPr id="0" name=""/>
        <dsp:cNvSpPr/>
      </dsp:nvSpPr>
      <dsp:spPr>
        <a:xfrm>
          <a:off x="4569731" y="471946"/>
          <a:ext cx="3639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980" y="45720"/>
              </a:lnTo>
            </a:path>
          </a:pathLst>
        </a:custGeom>
        <a:noFill/>
        <a:ln w="9525" cap="flat" cmpd="sng" algn="ctr">
          <a:solidFill>
            <a:srgbClr val="A41E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41857" y="515691"/>
        <a:ext cx="19729" cy="3949"/>
      </dsp:txXfrm>
    </dsp:sp>
    <dsp:sp modelId="{BF3C7FB7-4639-4A07-ADE3-8EF195B3F447}">
      <dsp:nvSpPr>
        <dsp:cNvPr id="0" name=""/>
        <dsp:cNvSpPr/>
      </dsp:nvSpPr>
      <dsp:spPr>
        <a:xfrm>
          <a:off x="2855963" y="2996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Purchase history</a:t>
          </a:r>
          <a:br>
            <a:rPr lang="en-US" sz="1900" kern="1200" dirty="0"/>
          </a:br>
          <a:r>
            <a:rPr lang="en-US" sz="1900" kern="1200" dirty="0"/>
            <a:t>TARGET</a:t>
          </a:r>
        </a:p>
      </dsp:txBody>
      <dsp:txXfrm>
        <a:off x="2855963" y="2996"/>
        <a:ext cx="1715568" cy="1029341"/>
      </dsp:txXfrm>
    </dsp:sp>
    <dsp:sp modelId="{C62C7F6E-D630-428A-A6FC-9F5F1B5B4EE5}">
      <dsp:nvSpPr>
        <dsp:cNvPr id="0" name=""/>
        <dsp:cNvSpPr/>
      </dsp:nvSpPr>
      <dsp:spPr>
        <a:xfrm>
          <a:off x="1603598" y="1030537"/>
          <a:ext cx="4220298" cy="363980"/>
        </a:xfrm>
        <a:custGeom>
          <a:avLst/>
          <a:gdLst/>
          <a:ahLst/>
          <a:cxnLst/>
          <a:rect l="0" t="0" r="0" b="0"/>
          <a:pathLst>
            <a:path>
              <a:moveTo>
                <a:pt x="4220298" y="0"/>
              </a:moveTo>
              <a:lnTo>
                <a:pt x="4220298" y="199090"/>
              </a:lnTo>
              <a:lnTo>
                <a:pt x="0" y="199090"/>
              </a:lnTo>
              <a:lnTo>
                <a:pt x="0" y="363980"/>
              </a:lnTo>
            </a:path>
          </a:pathLst>
        </a:custGeom>
        <a:noFill/>
        <a:ln w="9525" cap="flat" cmpd="sng" algn="ctr">
          <a:solidFill>
            <a:srgbClr val="A41E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07779" y="1210552"/>
        <a:ext cx="211935" cy="3949"/>
      </dsp:txXfrm>
    </dsp:sp>
    <dsp:sp modelId="{A22A18B6-F534-44AE-88B2-03DBFB5FA3BC}">
      <dsp:nvSpPr>
        <dsp:cNvPr id="0" name=""/>
        <dsp:cNvSpPr/>
      </dsp:nvSpPr>
      <dsp:spPr>
        <a:xfrm>
          <a:off x="4966112" y="2996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Credit history</a:t>
          </a:r>
          <a:br>
            <a:rPr lang="en-US" sz="1900" kern="1200" dirty="0"/>
          </a:br>
          <a:r>
            <a:rPr lang="en-US" sz="1900" kern="1200" dirty="0"/>
            <a:t>EQUIFAX</a:t>
          </a:r>
        </a:p>
      </dsp:txBody>
      <dsp:txXfrm>
        <a:off x="4966112" y="2996"/>
        <a:ext cx="1715568" cy="1029341"/>
      </dsp:txXfrm>
    </dsp:sp>
    <dsp:sp modelId="{86BFF907-181B-465D-B8CC-26DF4252EC7F}">
      <dsp:nvSpPr>
        <dsp:cNvPr id="0" name=""/>
        <dsp:cNvSpPr/>
      </dsp:nvSpPr>
      <dsp:spPr>
        <a:xfrm>
          <a:off x="2459582" y="1895868"/>
          <a:ext cx="3639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980" y="45720"/>
              </a:lnTo>
            </a:path>
          </a:pathLst>
        </a:custGeom>
        <a:noFill/>
        <a:ln w="9525" cap="flat" cmpd="sng" algn="ctr">
          <a:solidFill>
            <a:srgbClr val="A41E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31708" y="1939613"/>
        <a:ext cx="19729" cy="3949"/>
      </dsp:txXfrm>
    </dsp:sp>
    <dsp:sp modelId="{65B2F39F-6F75-4BDD-85E7-B2C1D0C983F1}">
      <dsp:nvSpPr>
        <dsp:cNvPr id="0" name=""/>
        <dsp:cNvSpPr/>
      </dsp:nvSpPr>
      <dsp:spPr>
        <a:xfrm>
          <a:off x="745813" y="1426917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Ideas</a:t>
          </a:r>
          <a:br>
            <a:rPr lang="en-US" sz="1900" kern="1200" dirty="0"/>
          </a:br>
          <a:r>
            <a:rPr lang="en-US" sz="1900" kern="1200" dirty="0"/>
            <a:t>DROPBOX</a:t>
          </a:r>
        </a:p>
      </dsp:txBody>
      <dsp:txXfrm>
        <a:off x="745813" y="1426917"/>
        <a:ext cx="1715568" cy="1029341"/>
      </dsp:txXfrm>
    </dsp:sp>
    <dsp:sp modelId="{AB153386-5D07-4F41-AB81-6F9FC0DAF18B}">
      <dsp:nvSpPr>
        <dsp:cNvPr id="0" name=""/>
        <dsp:cNvSpPr/>
      </dsp:nvSpPr>
      <dsp:spPr>
        <a:xfrm>
          <a:off x="4569731" y="1895868"/>
          <a:ext cx="3639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980" y="45720"/>
              </a:lnTo>
            </a:path>
          </a:pathLst>
        </a:custGeom>
        <a:noFill/>
        <a:ln w="9525" cap="flat" cmpd="sng" algn="ctr">
          <a:solidFill>
            <a:srgbClr val="A41E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41857" y="1939613"/>
        <a:ext cx="19729" cy="3949"/>
      </dsp:txXfrm>
    </dsp:sp>
    <dsp:sp modelId="{104761A5-4E59-436F-B9B1-7C5A4094E0E4}">
      <dsp:nvSpPr>
        <dsp:cNvPr id="0" name=""/>
        <dsp:cNvSpPr/>
      </dsp:nvSpPr>
      <dsp:spPr>
        <a:xfrm>
          <a:off x="2855963" y="1426917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Grades and Graduation</a:t>
          </a:r>
          <a:br>
            <a:rPr lang="en-US" sz="1900" kern="1200" dirty="0"/>
          </a:br>
          <a:r>
            <a:rPr lang="en-US" sz="1900" kern="1200" dirty="0"/>
            <a:t>TEMPLE</a:t>
          </a:r>
        </a:p>
      </dsp:txBody>
      <dsp:txXfrm>
        <a:off x="2855963" y="1426917"/>
        <a:ext cx="1715568" cy="1029341"/>
      </dsp:txXfrm>
    </dsp:sp>
    <dsp:sp modelId="{D2FC7311-DBA7-45FF-AF6E-E077E18CF16C}">
      <dsp:nvSpPr>
        <dsp:cNvPr id="0" name=""/>
        <dsp:cNvSpPr/>
      </dsp:nvSpPr>
      <dsp:spPr>
        <a:xfrm>
          <a:off x="1603598" y="2454459"/>
          <a:ext cx="4220298" cy="363980"/>
        </a:xfrm>
        <a:custGeom>
          <a:avLst/>
          <a:gdLst/>
          <a:ahLst/>
          <a:cxnLst/>
          <a:rect l="0" t="0" r="0" b="0"/>
          <a:pathLst>
            <a:path>
              <a:moveTo>
                <a:pt x="4220298" y="0"/>
              </a:moveTo>
              <a:lnTo>
                <a:pt x="4220298" y="199090"/>
              </a:lnTo>
              <a:lnTo>
                <a:pt x="0" y="199090"/>
              </a:lnTo>
              <a:lnTo>
                <a:pt x="0" y="363980"/>
              </a:lnTo>
            </a:path>
          </a:pathLst>
        </a:custGeom>
        <a:noFill/>
        <a:ln w="9525" cap="flat" cmpd="sng" algn="ctr">
          <a:solidFill>
            <a:srgbClr val="A41E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07779" y="2634474"/>
        <a:ext cx="211935" cy="3949"/>
      </dsp:txXfrm>
    </dsp:sp>
    <dsp:sp modelId="{1BE04BCA-E113-4CE9-A85C-AD5B4E5E90FD}">
      <dsp:nvSpPr>
        <dsp:cNvPr id="0" name=""/>
        <dsp:cNvSpPr/>
      </dsp:nvSpPr>
      <dsp:spPr>
        <a:xfrm>
          <a:off x="4966112" y="1426917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Finances</a:t>
          </a:r>
          <a:br>
            <a:rPr lang="en-US" sz="1900" kern="1200" dirty="0"/>
          </a:br>
          <a:r>
            <a:rPr lang="en-US" sz="1900" kern="1200" dirty="0"/>
            <a:t>WELLS FARGO</a:t>
          </a:r>
        </a:p>
      </dsp:txBody>
      <dsp:txXfrm>
        <a:off x="4966112" y="1426917"/>
        <a:ext cx="1715568" cy="1029341"/>
      </dsp:txXfrm>
    </dsp:sp>
    <dsp:sp modelId="{E062CAAE-FD06-40AD-8911-1D0F87A82D75}">
      <dsp:nvSpPr>
        <dsp:cNvPr id="0" name=""/>
        <dsp:cNvSpPr/>
      </dsp:nvSpPr>
      <dsp:spPr>
        <a:xfrm>
          <a:off x="2459582" y="3319790"/>
          <a:ext cx="3639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980" y="45720"/>
              </a:lnTo>
            </a:path>
          </a:pathLst>
        </a:custGeom>
        <a:noFill/>
        <a:ln w="9525" cap="flat" cmpd="sng" algn="ctr">
          <a:solidFill>
            <a:srgbClr val="A41E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31708" y="3363535"/>
        <a:ext cx="19729" cy="3949"/>
      </dsp:txXfrm>
    </dsp:sp>
    <dsp:sp modelId="{05199DB6-8457-429B-904C-DA54D1954C9E}">
      <dsp:nvSpPr>
        <dsp:cNvPr id="0" name=""/>
        <dsp:cNvSpPr/>
      </dsp:nvSpPr>
      <dsp:spPr>
        <a:xfrm>
          <a:off x="745813" y="2850839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Likes and dislikes</a:t>
          </a:r>
          <a:br>
            <a:rPr lang="en-US" sz="1900" kern="1200" dirty="0"/>
          </a:br>
          <a:r>
            <a:rPr lang="en-US" sz="1900" kern="1200" dirty="0"/>
            <a:t>NETFLIX</a:t>
          </a:r>
        </a:p>
      </dsp:txBody>
      <dsp:txXfrm>
        <a:off x="745813" y="2850839"/>
        <a:ext cx="1715568" cy="1029341"/>
      </dsp:txXfrm>
    </dsp:sp>
    <dsp:sp modelId="{C0C29927-02CF-4D64-8ED9-9BB170C7220F}">
      <dsp:nvSpPr>
        <dsp:cNvPr id="0" name=""/>
        <dsp:cNvSpPr/>
      </dsp:nvSpPr>
      <dsp:spPr>
        <a:xfrm>
          <a:off x="4569731" y="3319790"/>
          <a:ext cx="36398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3980" y="45720"/>
              </a:lnTo>
            </a:path>
          </a:pathLst>
        </a:custGeom>
        <a:noFill/>
        <a:ln w="9525" cap="flat" cmpd="sng" algn="ctr">
          <a:solidFill>
            <a:srgbClr val="A41E3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41857" y="3363535"/>
        <a:ext cx="19729" cy="3949"/>
      </dsp:txXfrm>
    </dsp:sp>
    <dsp:sp modelId="{2C75ABD4-D477-4BF4-9F88-D0DBA01C160E}">
      <dsp:nvSpPr>
        <dsp:cNvPr id="0" name=""/>
        <dsp:cNvSpPr/>
      </dsp:nvSpPr>
      <dsp:spPr>
        <a:xfrm>
          <a:off x="2855963" y="2850839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Daily commute</a:t>
          </a:r>
          <a:br>
            <a:rPr lang="en-US" sz="1900" kern="1200" dirty="0"/>
          </a:br>
          <a:r>
            <a:rPr lang="en-US" sz="1900" kern="1200" dirty="0"/>
            <a:t>IPHONE</a:t>
          </a:r>
        </a:p>
      </dsp:txBody>
      <dsp:txXfrm>
        <a:off x="2855963" y="2850839"/>
        <a:ext cx="1715568" cy="1029341"/>
      </dsp:txXfrm>
    </dsp:sp>
    <dsp:sp modelId="{BAB4507B-4DE9-46DE-829B-914BEC554EAE}">
      <dsp:nvSpPr>
        <dsp:cNvPr id="0" name=""/>
        <dsp:cNvSpPr/>
      </dsp:nvSpPr>
      <dsp:spPr>
        <a:xfrm>
          <a:off x="4966112" y="2850839"/>
          <a:ext cx="1715568" cy="1029341"/>
        </a:xfrm>
        <a:prstGeom prst="rect">
          <a:avLst/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/>
            <a:t>GOOGLE</a:t>
          </a:r>
          <a:r>
            <a:rPr lang="en-US" sz="2000" b="1" i="1" kern="1200" dirty="0"/>
            <a:t/>
          </a:r>
          <a:br>
            <a:rPr lang="en-US" sz="2000" b="1" i="1" kern="1200" dirty="0"/>
          </a:br>
          <a:r>
            <a:rPr lang="en-US" sz="2000" b="0" i="1" kern="1200" dirty="0"/>
            <a:t>Your identity is the product</a:t>
          </a:r>
          <a:endParaRPr lang="en-US" sz="2000" b="0" kern="1200" dirty="0"/>
        </a:p>
      </dsp:txBody>
      <dsp:txXfrm>
        <a:off x="4966112" y="2850839"/>
        <a:ext cx="1715568" cy="10293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CDC76-818F-4C03-8CEE-4F098FA67DD3}">
      <dsp:nvSpPr>
        <dsp:cNvPr id="0" name=""/>
        <dsp:cNvSpPr/>
      </dsp:nvSpPr>
      <dsp:spPr>
        <a:xfrm>
          <a:off x="545430" y="320761"/>
          <a:ext cx="4538428" cy="4538428"/>
        </a:xfrm>
        <a:prstGeom prst="pie">
          <a:avLst>
            <a:gd name="adj1" fmla="val 16200000"/>
            <a:gd name="adj2" fmla="val 19800000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AUTHENTICATION</a:t>
          </a:r>
          <a:r>
            <a:rPr lang="en-US" sz="1000" kern="1200" dirty="0"/>
            <a:t/>
          </a:r>
          <a:br>
            <a:rPr lang="en-US" sz="1000" kern="1200" dirty="0"/>
          </a:br>
          <a:r>
            <a:rPr lang="en-US" sz="1000" kern="1200" dirty="0"/>
            <a:t>Prove who you are</a:t>
          </a:r>
        </a:p>
      </dsp:txBody>
      <dsp:txXfrm>
        <a:off x="2922702" y="900491"/>
        <a:ext cx="1188636" cy="918491"/>
      </dsp:txXfrm>
    </dsp:sp>
    <dsp:sp modelId="{266BC5B0-FA80-42DB-B569-40F1607B9E66}">
      <dsp:nvSpPr>
        <dsp:cNvPr id="0" name=""/>
        <dsp:cNvSpPr/>
      </dsp:nvSpPr>
      <dsp:spPr>
        <a:xfrm>
          <a:off x="599459" y="414231"/>
          <a:ext cx="4538428" cy="4538428"/>
        </a:xfrm>
        <a:prstGeom prst="pie">
          <a:avLst>
            <a:gd name="adj1" fmla="val 19800000"/>
            <a:gd name="adj2" fmla="val 1800000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PRIVACY</a:t>
          </a:r>
          <a:r>
            <a:rPr lang="en-US" sz="1000" kern="1200" dirty="0"/>
            <a:t/>
          </a:r>
          <a:br>
            <a:rPr lang="en-US" sz="1000" kern="1200" dirty="0"/>
          </a:br>
          <a:r>
            <a:rPr lang="en-US" sz="1000" kern="1200" dirty="0"/>
            <a:t>Control what others can access</a:t>
          </a:r>
        </a:p>
      </dsp:txBody>
      <dsp:txXfrm>
        <a:off x="3679106" y="2251214"/>
        <a:ext cx="1242664" cy="891477"/>
      </dsp:txXfrm>
    </dsp:sp>
    <dsp:sp modelId="{B8398442-381A-49F5-B5D0-870885586AA0}">
      <dsp:nvSpPr>
        <dsp:cNvPr id="0" name=""/>
        <dsp:cNvSpPr/>
      </dsp:nvSpPr>
      <dsp:spPr>
        <a:xfrm>
          <a:off x="545430" y="507701"/>
          <a:ext cx="4538428" cy="4538428"/>
        </a:xfrm>
        <a:prstGeom prst="pie">
          <a:avLst>
            <a:gd name="adj1" fmla="val 1800000"/>
            <a:gd name="adj2" fmla="val 5400000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SECURITY</a:t>
          </a:r>
          <a:r>
            <a:rPr lang="en-US" sz="1000" kern="1200" dirty="0"/>
            <a:t/>
          </a:r>
          <a:br>
            <a:rPr lang="en-US" sz="1000" kern="1200" dirty="0"/>
          </a:br>
          <a:r>
            <a:rPr lang="en-US" sz="1000" kern="1200" dirty="0"/>
            <a:t>Prevent and recover from theft</a:t>
          </a:r>
        </a:p>
      </dsp:txBody>
      <dsp:txXfrm>
        <a:off x="2922702" y="3574922"/>
        <a:ext cx="1188636" cy="918491"/>
      </dsp:txXfrm>
    </dsp:sp>
    <dsp:sp modelId="{A84ADAF6-F81D-4572-9860-0DE2CCF7F34D}">
      <dsp:nvSpPr>
        <dsp:cNvPr id="0" name=""/>
        <dsp:cNvSpPr/>
      </dsp:nvSpPr>
      <dsp:spPr>
        <a:xfrm>
          <a:off x="437372" y="507701"/>
          <a:ext cx="4538428" cy="4538428"/>
        </a:xfrm>
        <a:prstGeom prst="pie">
          <a:avLst>
            <a:gd name="adj1" fmla="val 5400000"/>
            <a:gd name="adj2" fmla="val 9000000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REPUTATION</a:t>
          </a:r>
          <a:r>
            <a:rPr lang="en-US" sz="1000" kern="1200" dirty="0"/>
            <a:t/>
          </a:r>
          <a:br>
            <a:rPr lang="en-US" sz="1000" kern="1200" dirty="0"/>
          </a:br>
          <a:r>
            <a:rPr lang="en-US" sz="1000" kern="1200" dirty="0"/>
            <a:t>Personal and professional brand</a:t>
          </a:r>
        </a:p>
      </dsp:txBody>
      <dsp:txXfrm>
        <a:off x="1409892" y="3574922"/>
        <a:ext cx="1188636" cy="918491"/>
      </dsp:txXfrm>
    </dsp:sp>
    <dsp:sp modelId="{5E77E264-2F53-407B-B5FF-9EB6D6AC4D32}">
      <dsp:nvSpPr>
        <dsp:cNvPr id="0" name=""/>
        <dsp:cNvSpPr/>
      </dsp:nvSpPr>
      <dsp:spPr>
        <a:xfrm>
          <a:off x="383343" y="414231"/>
          <a:ext cx="4538428" cy="4538428"/>
        </a:xfrm>
        <a:prstGeom prst="pie">
          <a:avLst>
            <a:gd name="adj1" fmla="val 9000000"/>
            <a:gd name="adj2" fmla="val 12600000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NETWORKS</a:t>
          </a:r>
          <a:r>
            <a:rPr lang="en-US" sz="1000" kern="1200" dirty="0"/>
            <a:t/>
          </a:r>
          <a:br>
            <a:rPr lang="en-US" sz="1000" kern="1200" dirty="0"/>
          </a:br>
          <a:r>
            <a:rPr lang="en-US" sz="1000" kern="1200" dirty="0"/>
            <a:t>Connect with relevant others</a:t>
          </a:r>
        </a:p>
      </dsp:txBody>
      <dsp:txXfrm>
        <a:off x="599459" y="2251214"/>
        <a:ext cx="1242664" cy="891477"/>
      </dsp:txXfrm>
    </dsp:sp>
    <dsp:sp modelId="{A82DE856-247D-4F7A-AAAC-099ACB30E917}">
      <dsp:nvSpPr>
        <dsp:cNvPr id="0" name=""/>
        <dsp:cNvSpPr/>
      </dsp:nvSpPr>
      <dsp:spPr>
        <a:xfrm>
          <a:off x="437372" y="320761"/>
          <a:ext cx="4538428" cy="4538428"/>
        </a:xfrm>
        <a:prstGeom prst="pie">
          <a:avLst>
            <a:gd name="adj1" fmla="val 12600000"/>
            <a:gd name="adj2" fmla="val 16200000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PROMOTION</a:t>
          </a:r>
          <a:r>
            <a:rPr lang="en-US" sz="1000" kern="1200" dirty="0"/>
            <a:t/>
          </a:r>
          <a:br>
            <a:rPr lang="en-US" sz="1000" kern="1200" dirty="0"/>
          </a:br>
          <a:r>
            <a:rPr lang="en-US" sz="1000" kern="1200" dirty="0"/>
            <a:t>Help others find you</a:t>
          </a:r>
        </a:p>
      </dsp:txBody>
      <dsp:txXfrm>
        <a:off x="1409892" y="900491"/>
        <a:ext cx="1188636" cy="918491"/>
      </dsp:txXfrm>
    </dsp:sp>
    <dsp:sp modelId="{35952D1C-66E5-42FF-AB0E-1E82EEEA214D}">
      <dsp:nvSpPr>
        <dsp:cNvPr id="0" name=""/>
        <dsp:cNvSpPr/>
      </dsp:nvSpPr>
      <dsp:spPr>
        <a:xfrm>
          <a:off x="264314" y="39810"/>
          <a:ext cx="5100329" cy="510032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408C7E-5634-42E5-BCC7-6303F200EE90}">
      <dsp:nvSpPr>
        <dsp:cNvPr id="0" name=""/>
        <dsp:cNvSpPr/>
      </dsp:nvSpPr>
      <dsp:spPr>
        <a:xfrm>
          <a:off x="318343" y="133280"/>
          <a:ext cx="5100329" cy="510032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rgbClr val="A41E35"/>
        </a:solidFill>
        <a:ln>
          <a:solidFill>
            <a:srgbClr val="A41E35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BF9BF9-A3FC-4F94-BD89-8DE52FA8DA07}">
      <dsp:nvSpPr>
        <dsp:cNvPr id="0" name=""/>
        <dsp:cNvSpPr/>
      </dsp:nvSpPr>
      <dsp:spPr>
        <a:xfrm>
          <a:off x="264314" y="226750"/>
          <a:ext cx="5100329" cy="510032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868D17F-DA24-4049-9C71-FA00B1D54A19}">
      <dsp:nvSpPr>
        <dsp:cNvPr id="0" name=""/>
        <dsp:cNvSpPr/>
      </dsp:nvSpPr>
      <dsp:spPr>
        <a:xfrm>
          <a:off x="156587" y="226750"/>
          <a:ext cx="5100329" cy="510032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6E17F1C-909A-43B7-9A2F-188834AB1E84}">
      <dsp:nvSpPr>
        <dsp:cNvPr id="0" name=""/>
        <dsp:cNvSpPr/>
      </dsp:nvSpPr>
      <dsp:spPr>
        <a:xfrm>
          <a:off x="102558" y="133280"/>
          <a:ext cx="5100329" cy="510032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74CF54-CAC8-4638-A9CD-5D49F1B7508C}">
      <dsp:nvSpPr>
        <dsp:cNvPr id="0" name=""/>
        <dsp:cNvSpPr/>
      </dsp:nvSpPr>
      <dsp:spPr>
        <a:xfrm>
          <a:off x="156587" y="39810"/>
          <a:ext cx="5100329" cy="510032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rgbClr val="A41E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37495-12C9-440A-A2A2-886D33CF26DF}">
      <dsp:nvSpPr>
        <dsp:cNvPr id="0" name=""/>
        <dsp:cNvSpPr/>
      </dsp:nvSpPr>
      <dsp:spPr>
        <a:xfrm>
          <a:off x="219997" y="11835"/>
          <a:ext cx="4327666" cy="4327666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Shape professional reputation</a:t>
          </a:r>
        </a:p>
      </dsp:txBody>
      <dsp:txXfrm>
        <a:off x="824310" y="522160"/>
        <a:ext cx="2495231" cy="3307016"/>
      </dsp:txXfrm>
    </dsp:sp>
    <dsp:sp modelId="{9EEA6E82-C1AB-419C-9A2B-27ADBECD7E0B}">
      <dsp:nvSpPr>
        <dsp:cNvPr id="0" name=""/>
        <dsp:cNvSpPr/>
      </dsp:nvSpPr>
      <dsp:spPr>
        <a:xfrm>
          <a:off x="3339036" y="11835"/>
          <a:ext cx="4327666" cy="4327666"/>
        </a:xfrm>
        <a:prstGeom prst="ellipse">
          <a:avLst/>
        </a:prstGeom>
        <a:solidFill>
          <a:schemeClr val="accent1">
            <a:shade val="80000"/>
            <a:alpha val="50000"/>
            <a:hueOff val="15"/>
            <a:satOff val="3042"/>
            <a:lumOff val="5084"/>
            <a:alphaOff val="3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Connect with relevant others</a:t>
          </a:r>
        </a:p>
      </dsp:txBody>
      <dsp:txXfrm>
        <a:off x="4567157" y="522160"/>
        <a:ext cx="2495231" cy="3307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570A-661D-4471-8496-34985631DBAA}">
      <dsp:nvSpPr>
        <dsp:cNvPr id="0" name=""/>
        <dsp:cNvSpPr/>
      </dsp:nvSpPr>
      <dsp:spPr>
        <a:xfrm>
          <a:off x="3716" y="352536"/>
          <a:ext cx="3250156" cy="3250156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Cloud </a:t>
          </a:r>
          <a:r>
            <a:rPr lang="en-US" sz="2300" kern="1200" dirty="0"/>
            <a:t>based </a:t>
          </a:r>
          <a:r>
            <a:rPr lang="en-US" sz="2300" kern="1200" dirty="0" smtClean="0"/>
            <a:t>platform built on WordPress</a:t>
          </a:r>
          <a:endParaRPr lang="en-US" sz="23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social exchanges,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open co-creation</a:t>
          </a:r>
          <a:r>
            <a:rPr lang="en-US" sz="1800" kern="1200" dirty="0" smtClean="0"/>
            <a:t>,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 digital branding</a:t>
          </a:r>
          <a:endParaRPr lang="en-US" sz="1800" kern="1200" dirty="0"/>
        </a:p>
      </dsp:txBody>
      <dsp:txXfrm>
        <a:off x="479690" y="828510"/>
        <a:ext cx="2298208" cy="2298208"/>
      </dsp:txXfrm>
    </dsp:sp>
    <dsp:sp modelId="{72127FF8-36CC-4E87-99DB-7CB10426F812}">
      <dsp:nvSpPr>
        <dsp:cNvPr id="0" name=""/>
        <dsp:cNvSpPr/>
      </dsp:nvSpPr>
      <dsp:spPr>
        <a:xfrm>
          <a:off x="3741396" y="1373085"/>
          <a:ext cx="1033549" cy="12090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3741396" y="1614897"/>
        <a:ext cx="723484" cy="725434"/>
      </dsp:txXfrm>
    </dsp:sp>
    <dsp:sp modelId="{37FD73B5-1CBF-44E7-8B26-CAEDAB9684B9}">
      <dsp:nvSpPr>
        <dsp:cNvPr id="0" name=""/>
        <dsp:cNvSpPr/>
      </dsp:nvSpPr>
      <dsp:spPr>
        <a:xfrm>
          <a:off x="5203966" y="352536"/>
          <a:ext cx="3250156" cy="3250156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Website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E-portfolios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Professional achievement program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Courses </a:t>
          </a:r>
        </a:p>
      </dsp:txBody>
      <dsp:txXfrm>
        <a:off x="5679940" y="828510"/>
        <a:ext cx="2298208" cy="22982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2B294-95FE-419C-992C-8CF46C93241B}">
      <dsp:nvSpPr>
        <dsp:cNvPr id="0" name=""/>
        <dsp:cNvSpPr/>
      </dsp:nvSpPr>
      <dsp:spPr>
        <a:xfrm>
          <a:off x="437153" y="2827"/>
          <a:ext cx="2058265" cy="164661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B49CA7-8FD0-4DD9-8BB3-3B249360B747}">
      <dsp:nvSpPr>
        <dsp:cNvPr id="0" name=""/>
        <dsp:cNvSpPr/>
      </dsp:nvSpPr>
      <dsp:spPr>
        <a:xfrm>
          <a:off x="622397" y="1484777"/>
          <a:ext cx="1831856" cy="5763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Digital identity </a:t>
          </a:r>
          <a:r>
            <a:rPr lang="en-US" sz="1200" kern="1200" dirty="0" smtClean="0"/>
            <a:t>&amp; </a:t>
          </a:r>
          <a:r>
            <a:rPr lang="en-US" sz="1200" kern="1200" dirty="0"/>
            <a:t>profile</a:t>
          </a:r>
        </a:p>
      </dsp:txBody>
      <dsp:txXfrm>
        <a:off x="622397" y="1484777"/>
        <a:ext cx="1831856" cy="576314"/>
      </dsp:txXfrm>
    </dsp:sp>
    <dsp:sp modelId="{60CA1E41-F7C0-40BB-A9C5-1DE073F0CDDD}">
      <dsp:nvSpPr>
        <dsp:cNvPr id="0" name=""/>
        <dsp:cNvSpPr/>
      </dsp:nvSpPr>
      <dsp:spPr>
        <a:xfrm>
          <a:off x="2701245" y="2827"/>
          <a:ext cx="2058265" cy="164661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887DA09-23A5-429D-A177-70BBE47B1ADD}">
      <dsp:nvSpPr>
        <dsp:cNvPr id="0" name=""/>
        <dsp:cNvSpPr/>
      </dsp:nvSpPr>
      <dsp:spPr>
        <a:xfrm>
          <a:off x="2886489" y="1484777"/>
          <a:ext cx="1831856" cy="5763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Digital </a:t>
          </a:r>
          <a:r>
            <a:rPr lang="en-US" sz="1200" kern="1200" dirty="0" smtClean="0"/>
            <a:t>portfolio &amp;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E-portfolio</a:t>
          </a:r>
          <a:endParaRPr lang="en-US" sz="1200" kern="1200" dirty="0"/>
        </a:p>
      </dsp:txBody>
      <dsp:txXfrm>
        <a:off x="2886489" y="1484777"/>
        <a:ext cx="1831856" cy="576314"/>
      </dsp:txXfrm>
    </dsp:sp>
    <dsp:sp modelId="{BA0BF395-7098-4980-A029-152EC85FC7E7}">
      <dsp:nvSpPr>
        <dsp:cNvPr id="0" name=""/>
        <dsp:cNvSpPr/>
      </dsp:nvSpPr>
      <dsp:spPr>
        <a:xfrm>
          <a:off x="4965337" y="2827"/>
          <a:ext cx="2058265" cy="164661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9ABF55-4B24-44C2-AD38-3FA160CF7CC8}">
      <dsp:nvSpPr>
        <dsp:cNvPr id="0" name=""/>
        <dsp:cNvSpPr/>
      </dsp:nvSpPr>
      <dsp:spPr>
        <a:xfrm>
          <a:off x="5150580" y="1484777"/>
          <a:ext cx="1831856" cy="5763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Build a professional network</a:t>
          </a:r>
        </a:p>
      </dsp:txBody>
      <dsp:txXfrm>
        <a:off x="5150580" y="1484777"/>
        <a:ext cx="1831856" cy="576314"/>
      </dsp:txXfrm>
    </dsp:sp>
    <dsp:sp modelId="{76C4F427-CCB4-42BE-8322-52FD959C8D7D}">
      <dsp:nvSpPr>
        <dsp:cNvPr id="0" name=""/>
        <dsp:cNvSpPr/>
      </dsp:nvSpPr>
      <dsp:spPr>
        <a:xfrm>
          <a:off x="1569199" y="2266918"/>
          <a:ext cx="2058265" cy="164661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3E101B-CB10-4DD1-A2ED-C354FC5FF5AD}">
      <dsp:nvSpPr>
        <dsp:cNvPr id="0" name=""/>
        <dsp:cNvSpPr/>
      </dsp:nvSpPr>
      <dsp:spPr>
        <a:xfrm>
          <a:off x="1754443" y="3748869"/>
          <a:ext cx="1831856" cy="5763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Assess with analytics</a:t>
          </a:r>
        </a:p>
      </dsp:txBody>
      <dsp:txXfrm>
        <a:off x="1754443" y="3748869"/>
        <a:ext cx="1831856" cy="576314"/>
      </dsp:txXfrm>
    </dsp:sp>
    <dsp:sp modelId="{488FE3AE-8368-465A-96B5-9B4AACD4BF9E}">
      <dsp:nvSpPr>
        <dsp:cNvPr id="0" name=""/>
        <dsp:cNvSpPr/>
      </dsp:nvSpPr>
      <dsp:spPr>
        <a:xfrm>
          <a:off x="3833291" y="2266918"/>
          <a:ext cx="2058265" cy="164661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A0800C-E96F-4EFE-8519-F743ADB3E43F}">
      <dsp:nvSpPr>
        <dsp:cNvPr id="0" name=""/>
        <dsp:cNvSpPr/>
      </dsp:nvSpPr>
      <dsp:spPr>
        <a:xfrm>
          <a:off x="4018535" y="3748869"/>
          <a:ext cx="1831856" cy="5763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Professional achievement program</a:t>
          </a:r>
          <a:br>
            <a:rPr lang="en-US" sz="1200" kern="1200" dirty="0"/>
          </a:br>
          <a:r>
            <a:rPr lang="en-US" sz="1200" kern="1200" dirty="0"/>
            <a:t>(MIS majors only)</a:t>
          </a:r>
        </a:p>
      </dsp:txBody>
      <dsp:txXfrm>
        <a:off x="4018535" y="3748869"/>
        <a:ext cx="1831856" cy="5763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3E0D4-4495-47F3-83EA-4E081116A463}">
      <dsp:nvSpPr>
        <dsp:cNvPr id="0" name=""/>
        <dsp:cNvSpPr/>
      </dsp:nvSpPr>
      <dsp:spPr>
        <a:xfrm>
          <a:off x="39" y="189804"/>
          <a:ext cx="3754960" cy="604800"/>
        </a:xfrm>
        <a:prstGeom prst="rect">
          <a:avLst/>
        </a:prstGeom>
        <a:solidFill>
          <a:schemeClr val="tx2">
            <a:lumMod val="7500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DO’S</a:t>
          </a:r>
        </a:p>
      </dsp:txBody>
      <dsp:txXfrm>
        <a:off x="39" y="189804"/>
        <a:ext cx="3754960" cy="604800"/>
      </dsp:txXfrm>
    </dsp:sp>
    <dsp:sp modelId="{9421093A-94F8-4C4B-9CEF-93B6B10AA386}">
      <dsp:nvSpPr>
        <dsp:cNvPr id="0" name=""/>
        <dsp:cNvSpPr/>
      </dsp:nvSpPr>
      <dsp:spPr>
        <a:xfrm>
          <a:off x="39" y="794604"/>
          <a:ext cx="3754960" cy="3631635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Help Google: Include full name in the site title. 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Sample work. This is your digital portfolio!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Describe work experience.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Involvement in non-profits.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Pictures of professional experiences.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Proofread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Google and Mobile friendly formatting.</a:t>
          </a:r>
        </a:p>
      </dsp:txBody>
      <dsp:txXfrm>
        <a:off x="39" y="794604"/>
        <a:ext cx="3754960" cy="3631635"/>
      </dsp:txXfrm>
    </dsp:sp>
    <dsp:sp modelId="{15F1DE87-F266-4145-8C2D-2B430A60F64A}">
      <dsp:nvSpPr>
        <dsp:cNvPr id="0" name=""/>
        <dsp:cNvSpPr/>
      </dsp:nvSpPr>
      <dsp:spPr>
        <a:xfrm>
          <a:off x="4280693" y="189804"/>
          <a:ext cx="3754960" cy="604800"/>
        </a:xfrm>
        <a:prstGeom prst="rect">
          <a:avLst/>
        </a:prstGeom>
        <a:solidFill>
          <a:schemeClr val="tx2">
            <a:lumMod val="7500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DON’TS</a:t>
          </a:r>
        </a:p>
      </dsp:txBody>
      <dsp:txXfrm>
        <a:off x="4280693" y="189804"/>
        <a:ext cx="3754960" cy="604800"/>
      </dsp:txXfrm>
    </dsp:sp>
    <dsp:sp modelId="{2F029DAE-C04B-446E-A83D-9B0FF108DCAD}">
      <dsp:nvSpPr>
        <dsp:cNvPr id="0" name=""/>
        <dsp:cNvSpPr/>
      </dsp:nvSpPr>
      <dsp:spPr>
        <a:xfrm>
          <a:off x="4280693" y="794604"/>
          <a:ext cx="3754960" cy="3631635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Inappropriate photos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Inappropriate content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Private information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Broken hyperlinks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Word documents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Don’t password protect or close the site. </a:t>
          </a: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Don’t use custom formatting or CSS.</a:t>
          </a:r>
        </a:p>
      </dsp:txBody>
      <dsp:txXfrm>
        <a:off x="4280693" y="794604"/>
        <a:ext cx="3754960" cy="36316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0B083-CA59-4161-BA56-633C2862B9FA}">
      <dsp:nvSpPr>
        <dsp:cNvPr id="0" name=""/>
        <dsp:cNvSpPr/>
      </dsp:nvSpPr>
      <dsp:spPr>
        <a:xfrm>
          <a:off x="0" y="3589008"/>
          <a:ext cx="7158843" cy="78518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View Google Analytics</a:t>
          </a:r>
        </a:p>
      </dsp:txBody>
      <dsp:txXfrm>
        <a:off x="0" y="3589008"/>
        <a:ext cx="7158843" cy="424001"/>
      </dsp:txXfrm>
    </dsp:sp>
    <dsp:sp modelId="{F70192B9-8829-4B52-B090-007F3E1A48A6}">
      <dsp:nvSpPr>
        <dsp:cNvPr id="0" name=""/>
        <dsp:cNvSpPr/>
      </dsp:nvSpPr>
      <dsp:spPr>
        <a:xfrm>
          <a:off x="0" y="3997305"/>
          <a:ext cx="7158843" cy="3611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Aggregated activity is displayed in Google Analytics</a:t>
          </a:r>
        </a:p>
      </dsp:txBody>
      <dsp:txXfrm>
        <a:off x="0" y="3997305"/>
        <a:ext cx="7158843" cy="361186"/>
      </dsp:txXfrm>
    </dsp:sp>
    <dsp:sp modelId="{E1B58053-E53D-4313-A7AC-2787F8132883}">
      <dsp:nvSpPr>
        <dsp:cNvPr id="0" name=""/>
        <dsp:cNvSpPr/>
      </dsp:nvSpPr>
      <dsp:spPr>
        <a:xfrm rot="10800000">
          <a:off x="0" y="2393167"/>
          <a:ext cx="7158843" cy="1207618"/>
        </a:xfrm>
        <a:prstGeom prst="upArrowCallou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Each time a user visits your e-portfolio</a:t>
          </a:r>
        </a:p>
      </dsp:txBody>
      <dsp:txXfrm rot="-10800000">
        <a:off x="0" y="2393167"/>
        <a:ext cx="7158843" cy="423873"/>
      </dsp:txXfrm>
    </dsp:sp>
    <dsp:sp modelId="{CF7F9CA5-898A-41EC-8541-4BB6A6308937}">
      <dsp:nvSpPr>
        <dsp:cNvPr id="0" name=""/>
        <dsp:cNvSpPr/>
      </dsp:nvSpPr>
      <dsp:spPr>
        <a:xfrm>
          <a:off x="0" y="2817041"/>
          <a:ext cx="3579421" cy="3610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-13333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A small software program is invisibly and automatically  loaded into each user’s browser</a:t>
          </a:r>
        </a:p>
      </dsp:txBody>
      <dsp:txXfrm>
        <a:off x="0" y="2817041"/>
        <a:ext cx="3579421" cy="361077"/>
      </dsp:txXfrm>
    </dsp:sp>
    <dsp:sp modelId="{C76D893D-48DE-4B8F-905D-A27982D485CE}">
      <dsp:nvSpPr>
        <dsp:cNvPr id="0" name=""/>
        <dsp:cNvSpPr/>
      </dsp:nvSpPr>
      <dsp:spPr>
        <a:xfrm>
          <a:off x="3579421" y="2817041"/>
          <a:ext cx="3579421" cy="3610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-26667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The program stores and transmits information about the use (AKA ‘cookie’) to a Google server</a:t>
          </a:r>
        </a:p>
      </dsp:txBody>
      <dsp:txXfrm>
        <a:off x="3579421" y="2817041"/>
        <a:ext cx="3579421" cy="361077"/>
      </dsp:txXfrm>
    </dsp:sp>
    <dsp:sp modelId="{2225128E-D9FC-442E-9C3C-E3909B28430E}">
      <dsp:nvSpPr>
        <dsp:cNvPr id="0" name=""/>
        <dsp:cNvSpPr/>
      </dsp:nvSpPr>
      <dsp:spPr>
        <a:xfrm rot="10800000">
          <a:off x="0" y="1197327"/>
          <a:ext cx="7158843" cy="1207618"/>
        </a:xfrm>
        <a:prstGeom prst="upArrowCallou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Connect the code to your e-portfolio</a:t>
          </a:r>
        </a:p>
      </dsp:txBody>
      <dsp:txXfrm rot="-10800000">
        <a:off x="0" y="1197327"/>
        <a:ext cx="7158843" cy="423873"/>
      </dsp:txXfrm>
    </dsp:sp>
    <dsp:sp modelId="{4E88E601-BF6B-4865-8381-1C5E70594047}">
      <dsp:nvSpPr>
        <dsp:cNvPr id="0" name=""/>
        <dsp:cNvSpPr/>
      </dsp:nvSpPr>
      <dsp:spPr>
        <a:xfrm>
          <a:off x="0" y="1621201"/>
          <a:ext cx="7158843" cy="3610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-4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Insert the code into the Google Analytics plugin available within the community platform</a:t>
          </a:r>
        </a:p>
      </dsp:txBody>
      <dsp:txXfrm>
        <a:off x="0" y="1621201"/>
        <a:ext cx="7158843" cy="361077"/>
      </dsp:txXfrm>
    </dsp:sp>
    <dsp:sp modelId="{E849861D-8DE0-4EBA-8B97-85CEAABCABA6}">
      <dsp:nvSpPr>
        <dsp:cNvPr id="0" name=""/>
        <dsp:cNvSpPr/>
      </dsp:nvSpPr>
      <dsp:spPr>
        <a:xfrm rot="10800000">
          <a:off x="0" y="1487"/>
          <a:ext cx="7158843" cy="1207618"/>
        </a:xfrm>
        <a:prstGeom prst="upArrowCallou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Create a Google Analytics account to generate a site tracking code</a:t>
          </a:r>
        </a:p>
      </dsp:txBody>
      <dsp:txXfrm rot="10800000">
        <a:off x="0" y="1487"/>
        <a:ext cx="7158843" cy="784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r>
              <a:rPr lang="en-US" dirty="0" smtClean="0"/>
              <a:t>Digital</a:t>
            </a:r>
            <a:r>
              <a:rPr lang="en-US" baseline="0" dirty="0" smtClean="0"/>
              <a:t> Brand Identity</a:t>
            </a:r>
            <a:endParaRPr dirty="0"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69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269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476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008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0942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16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34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9608" indent="-171450">
              <a:buFont typeface="Arial" panose="020B0604020202020204" pitchFamily="34" charset="0"/>
              <a:buChar char="•"/>
            </a:pPr>
            <a:endParaRPr lang="en-US" sz="120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77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76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795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16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659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622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753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493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Font typeface="Arial" panose="020B0604020202020204" pitchFamily="34" charset="0"/>
              <a:buNone/>
            </a:pPr>
            <a:endParaRPr lang="en-US" sz="120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053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309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65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080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lvl="0" indent="0">
              <a:buNone/>
            </a:pPr>
            <a:endParaRPr lang="en-US" sz="120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09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6758" indent="-228600">
              <a:buAutoNum type="arabicPeriod"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271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826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472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88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367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955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Font typeface="Arial" panose="020B0604020202020204" pitchFamily="34" charset="0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91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Font typeface="Arial" panose="020B0604020202020204" pitchFamily="34" charset="0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695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Font typeface="Arial" panose="020B0604020202020204" pitchFamily="34" charset="0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9425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Font typeface="Arial" panose="020B0604020202020204" pitchFamily="34" charset="0"/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3533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Font typeface="Arial" panose="020B0604020202020204" pitchFamily="34" charset="0"/>
              <a:buNone/>
            </a:pPr>
            <a:endParaRPr lang="en-US" sz="1200" b="1" i="1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1412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Font typeface="Arial" panose="020B0604020202020204" pitchFamily="34" charset="0"/>
              <a:buNone/>
            </a:pPr>
            <a:endParaRPr lang="en-US" sz="1200" b="1" i="1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539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1" name="Google Shape;101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46641" rIns="93308" bIns="46641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40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80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9427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1408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130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2143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2591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3001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5125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6464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3440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8749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388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6731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276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6128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1901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03324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3774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9961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7703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d960effb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d960effb3_0_2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611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09" name="Google Shape;109;g3d960effb3_0_29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6982"/>
          </a:xfrm>
          <a:prstGeom prst="rect">
            <a:avLst/>
          </a:prstGeom>
        </p:spPr>
        <p:txBody>
          <a:bodyPr spcFirstLastPara="1" wrap="square" lIns="93308" tIns="46641" rIns="93308" bIns="46641" anchor="b" anchorCtr="0">
            <a:noAutofit/>
          </a:bodyPr>
          <a:lstStyle/>
          <a:p>
            <a:fld id="{00000000-1234-1234-1234-123412341234}" type="slidenum">
              <a:rPr lang="en-US"/>
              <a:pPr/>
              <a:t>58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41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899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377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508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799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58" indent="0">
              <a:buNone/>
            </a:pPr>
            <a:endParaRPr lang="en-US" sz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51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22222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05791" y="2343151"/>
            <a:ext cx="10980300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Narrow"/>
              <a:buNone/>
              <a:defRPr sz="6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146674"/>
            <a:ext cx="2743200" cy="57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146674"/>
            <a:ext cx="4114800" cy="57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5808" y="972829"/>
            <a:ext cx="2720385" cy="6093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22" name="Google Shape;22;p2"/>
          <p:cNvCxnSpPr/>
          <p:nvPr/>
        </p:nvCxnSpPr>
        <p:spPr>
          <a:xfrm>
            <a:off x="5433000" y="4081463"/>
            <a:ext cx="132600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rgbClr val="A41E35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/>
          </p:nvPr>
        </p:nvSpPr>
        <p:spPr>
          <a:xfrm>
            <a:off x="605791" y="2343151"/>
            <a:ext cx="10980300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 Narrow"/>
              <a:buNone/>
              <a:defRPr sz="7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27" name="Google Shape;27;p3"/>
          <p:cNvCxnSpPr/>
          <p:nvPr/>
        </p:nvCxnSpPr>
        <p:spPr>
          <a:xfrm>
            <a:off x="5433000" y="4058603"/>
            <a:ext cx="132600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ed list">
  <p:cSld name="Title Only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29972" y="556896"/>
            <a:ext cx="114885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4" name="Google Shape;44;p6"/>
          <p:cNvSpPr txBox="1"/>
          <p:nvPr/>
        </p:nvSpPr>
        <p:spPr>
          <a:xfrm>
            <a:off x="432843" y="6146674"/>
            <a:ext cx="41148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BFBFB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" name="Google Shape;45;p6"/>
          <p:cNvSpPr txBox="1"/>
          <p:nvPr/>
        </p:nvSpPr>
        <p:spPr>
          <a:xfrm>
            <a:off x="329971" y="1825625"/>
            <a:ext cx="11488500" cy="3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Narrow"/>
              <a:buAutoNum type="arabicPeriod"/>
            </a:pPr>
            <a:r>
              <a:rPr lang="en-US" sz="2800" dirty="0">
                <a:latin typeface="Arial Narrow"/>
                <a:ea typeface="Arial Narrow"/>
                <a:cs typeface="Arial Narrow"/>
                <a:sym typeface="Arial Narrow"/>
              </a:rPr>
              <a:t>sgrgrg</a:t>
            </a:r>
            <a:endParaRPr sz="28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AutoNum type="arabicPeriod"/>
            </a:pPr>
            <a:r>
              <a:rPr lang="en-US" sz="2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sgrgrg</a:t>
            </a:r>
            <a:endParaRPr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06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Narrow"/>
              <a:buAutoNum type="arabicPeriod"/>
            </a:pPr>
            <a:endParaRPr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0" y="5955030"/>
            <a:ext cx="12192000" cy="902970"/>
          </a:xfrm>
          <a:prstGeom prst="rect">
            <a:avLst/>
          </a:prstGeom>
          <a:solidFill>
            <a:srgbClr val="A41E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29972" y="1825625"/>
            <a:ext cx="5625057" cy="376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9973" y="6146673"/>
            <a:ext cx="2320018" cy="5196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 txBox="1">
            <a:spLocks noGrp="1"/>
          </p:cNvSpPr>
          <p:nvPr>
            <p:ph type="body" idx="2"/>
          </p:nvPr>
        </p:nvSpPr>
        <p:spPr>
          <a:xfrm>
            <a:off x="6193562" y="1825625"/>
            <a:ext cx="5625057" cy="376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432843" y="2068829"/>
            <a:ext cx="5522187" cy="43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A41E3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2"/>
          </p:nvPr>
        </p:nvSpPr>
        <p:spPr>
          <a:xfrm>
            <a:off x="432843" y="2505075"/>
            <a:ext cx="5522187" cy="31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0" y="5955030"/>
            <a:ext cx="12192000" cy="902970"/>
          </a:xfrm>
          <a:prstGeom prst="rect">
            <a:avLst/>
          </a:prstGeom>
          <a:solidFill>
            <a:srgbClr val="A41E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9973" y="6146673"/>
            <a:ext cx="2320018" cy="51968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84" name="Google Shape;84;p13"/>
          <p:cNvCxnSpPr/>
          <p:nvPr/>
        </p:nvCxnSpPr>
        <p:spPr>
          <a:xfrm>
            <a:off x="432843" y="514668"/>
            <a:ext cx="521970" cy="0"/>
          </a:xfrm>
          <a:prstGeom prst="straightConnector1">
            <a:avLst/>
          </a:prstGeom>
          <a:noFill/>
          <a:ln w="63500" cap="flat" cmpd="sng">
            <a:solidFill>
              <a:srgbClr val="A41E3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13"/>
          <p:cNvSpPr txBox="1">
            <a:spLocks noGrp="1"/>
          </p:cNvSpPr>
          <p:nvPr>
            <p:ph type="body" idx="3"/>
          </p:nvPr>
        </p:nvSpPr>
        <p:spPr>
          <a:xfrm>
            <a:off x="6296432" y="2068828"/>
            <a:ext cx="5522187" cy="43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A41E3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4"/>
          </p:nvPr>
        </p:nvSpPr>
        <p:spPr>
          <a:xfrm>
            <a:off x="6296432" y="2505074"/>
            <a:ext cx="5522187" cy="31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>
            <a:spLocks noGrp="1"/>
          </p:cNvSpPr>
          <p:nvPr>
            <p:ph type="pic" idx="2"/>
          </p:nvPr>
        </p:nvSpPr>
        <p:spPr>
          <a:xfrm>
            <a:off x="4846320" y="457201"/>
            <a:ext cx="6509068" cy="514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2" name="Google Shape;92;p15"/>
          <p:cNvSpPr/>
          <p:nvPr/>
        </p:nvSpPr>
        <p:spPr>
          <a:xfrm>
            <a:off x="0" y="5955030"/>
            <a:ext cx="12192000" cy="902970"/>
          </a:xfrm>
          <a:prstGeom prst="rect">
            <a:avLst/>
          </a:prstGeom>
          <a:solidFill>
            <a:srgbClr val="A41E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9973" y="6146673"/>
            <a:ext cx="2320018" cy="51968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341403" y="548640"/>
            <a:ext cx="4207737" cy="103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341403" y="1931670"/>
            <a:ext cx="4207737" cy="367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6" name="Google Shape;96;p15"/>
          <p:cNvCxnSpPr/>
          <p:nvPr/>
        </p:nvCxnSpPr>
        <p:spPr>
          <a:xfrm>
            <a:off x="432843" y="514668"/>
            <a:ext cx="521970" cy="0"/>
          </a:xfrm>
          <a:prstGeom prst="straightConnector1">
            <a:avLst/>
          </a:prstGeom>
          <a:noFill/>
          <a:ln w="63500" cap="flat" cmpd="sng">
            <a:solidFill>
              <a:srgbClr val="A41E3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9075419" y="6146674"/>
            <a:ext cx="2743200" cy="57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type="blank">
  <p:cSld name="2_Blank">
    <p:bg>
      <p:bgPr>
        <a:solidFill>
          <a:srgbClr val="22222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0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9" r:id="rId5"/>
    <p:sldLayoutId id="2147483661" r:id="rId6"/>
    <p:sldLayoutId id="214748366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video/3633937151001/the-explainer-big-data-and-analytic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2643849" y="2359971"/>
            <a:ext cx="6904182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/>
              <a:t>Information Systems in Organizations</a:t>
            </a:r>
            <a:endParaRPr dirty="0"/>
          </a:p>
        </p:txBody>
      </p:sp>
      <p:cxnSp>
        <p:nvCxnSpPr>
          <p:cNvPr id="105" name="Google Shape;105;p16"/>
          <p:cNvCxnSpPr/>
          <p:nvPr/>
        </p:nvCxnSpPr>
        <p:spPr>
          <a:xfrm>
            <a:off x="5433060" y="4081463"/>
            <a:ext cx="132588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Rectangle 6"/>
          <p:cNvSpPr/>
          <p:nvPr/>
        </p:nvSpPr>
        <p:spPr>
          <a:xfrm>
            <a:off x="5172304" y="5264722"/>
            <a:ext cx="1847272" cy="1071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9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</a:pPr>
            <a:r>
              <a:rPr lang="en-US" dirty="0"/>
              <a:t>4</a:t>
            </a:r>
            <a:r>
              <a:rPr lang="en-US" dirty="0" smtClean="0"/>
              <a:t>.1 Learn </a:t>
            </a:r>
            <a:r>
              <a:rPr lang="en-US" dirty="0"/>
              <a:t>IT! #1 </a:t>
            </a:r>
            <a:r>
              <a:rPr lang="en-US" dirty="0" smtClean="0"/>
              <a:t>and </a:t>
            </a:r>
            <a:r>
              <a:rPr lang="en-US" dirty="0"/>
              <a:t>#2 </a:t>
            </a:r>
            <a:r>
              <a:rPr lang="en-US" dirty="0" smtClean="0"/>
              <a:t>Kickoff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749245"/>
              </p:ext>
            </p:extLst>
          </p:nvPr>
        </p:nvGraphicFramePr>
        <p:xfrm>
          <a:off x="2343917" y="1325618"/>
          <a:ext cx="7460756" cy="432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9224D06F-925E-6649-B99E-3E70689FF2D9}"/>
              </a:ext>
            </a:extLst>
          </p:cNvPr>
          <p:cNvSpPr txBox="1">
            <a:spLocks/>
          </p:cNvSpPr>
          <p:nvPr/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Digital Identity Management Assignment</a:t>
            </a:r>
          </a:p>
        </p:txBody>
      </p:sp>
    </p:spTree>
    <p:extLst>
      <p:ext uri="{BB962C8B-B14F-4D97-AF65-F5344CB8AC3E}">
        <p14:creationId xmlns:p14="http://schemas.microsoft.com/office/powerpoint/2010/main" val="19100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67F11E-FBA4-DE41-8F88-BB74EC0F0A77}"/>
              </a:ext>
            </a:extLst>
          </p:cNvPr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63586" y="1640775"/>
            <a:ext cx="6102904" cy="3940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vert="horz" wrap="square" lIns="182880" tIns="182880" rIns="182880" bIns="182880" numCol="2" spcCol="457200" rtlCol="0" anchor="t" anchorCtr="1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A41E3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rgbClr val="A41E35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000" smtClean="0"/>
              <a:t>Professional picture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smtClean="0"/>
              <a:t>About me (home) page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smtClean="0"/>
              <a:t>Three pages including “My Interests”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smtClean="0"/>
              <a:t>Remove all extra posts and pages </a:t>
            </a:r>
            <a:endParaRPr lang="en-US" sz="2000" dirty="0"/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92" y="1604580"/>
            <a:ext cx="5672692" cy="329184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302514" y="2594708"/>
            <a:ext cx="314696" cy="314696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6102904" y="2070933"/>
            <a:ext cx="314696" cy="314696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0079189" y="2437360"/>
            <a:ext cx="314696" cy="314696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224D06F-925E-6649-B99E-3E70689FF2D9}"/>
              </a:ext>
            </a:extLst>
          </p:cNvPr>
          <p:cNvSpPr txBox="1">
            <a:spLocks/>
          </p:cNvSpPr>
          <p:nvPr/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Fox </a:t>
            </a:r>
            <a:r>
              <a:rPr lang="en-US" dirty="0"/>
              <a:t>major e-portfolio design requirements</a:t>
            </a:r>
          </a:p>
        </p:txBody>
      </p:sp>
    </p:spTree>
    <p:extLst>
      <p:ext uri="{BB962C8B-B14F-4D97-AF65-F5344CB8AC3E}">
        <p14:creationId xmlns:p14="http://schemas.microsoft.com/office/powerpoint/2010/main" val="5293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67F11E-FBA4-DE41-8F88-BB74EC0F0A77}"/>
              </a:ext>
            </a:extLst>
          </p:cNvPr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989281"/>
              </p:ext>
            </p:extLst>
          </p:nvPr>
        </p:nvGraphicFramePr>
        <p:xfrm>
          <a:off x="3879356" y="1129507"/>
          <a:ext cx="8035693" cy="4616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9224D06F-925E-6649-B99E-3E70689FF2D9}"/>
              </a:ext>
            </a:extLst>
          </p:cNvPr>
          <p:cNvSpPr txBox="1">
            <a:spLocks/>
          </p:cNvSpPr>
          <p:nvPr/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E-portfolio tips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67F11E-FBA4-DE41-8F88-BB74EC0F0A77}"/>
              </a:ext>
            </a:extLst>
          </p:cNvPr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224D06F-925E-6649-B99E-3E70689FF2D9}"/>
              </a:ext>
            </a:extLst>
          </p:cNvPr>
          <p:cNvSpPr txBox="1">
            <a:spLocks/>
          </p:cNvSpPr>
          <p:nvPr/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Google Analytics</a:t>
            </a:r>
            <a:endParaRPr lang="en-US" dirty="0"/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075862"/>
              </p:ext>
            </p:extLst>
          </p:nvPr>
        </p:nvGraphicFramePr>
        <p:xfrm>
          <a:off x="2494873" y="1334528"/>
          <a:ext cx="7158843" cy="437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77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462603"/>
            <a:ext cx="1847272" cy="116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8001" r="10004" b="31897"/>
          <a:stretch/>
        </p:blipFill>
        <p:spPr>
          <a:xfrm>
            <a:off x="4636755" y="0"/>
            <a:ext cx="7021845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7200" y="3505200"/>
            <a:ext cx="4179554" cy="7257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Learn IT! #1 &amp; #2</a:t>
            </a:r>
          </a:p>
        </p:txBody>
      </p:sp>
    </p:spTree>
    <p:extLst>
      <p:ext uri="{BB962C8B-B14F-4D97-AF65-F5344CB8AC3E}">
        <p14:creationId xmlns:p14="http://schemas.microsoft.com/office/powerpoint/2010/main" val="268912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282" y="5462604"/>
            <a:ext cx="1847272" cy="116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3505200"/>
            <a:ext cx="4179554" cy="7257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Learn IT! #1 &amp; #2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7384" r="11331" b="53436"/>
          <a:stretch/>
        </p:blipFill>
        <p:spPr>
          <a:xfrm>
            <a:off x="4280452" y="926521"/>
            <a:ext cx="7911548" cy="515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00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2643849" y="2359971"/>
            <a:ext cx="6904182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 smtClean="0"/>
              <a:t>Information Systems in Organizations</a:t>
            </a:r>
            <a:endParaRPr dirty="0"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</a:pPr>
            <a:r>
              <a:rPr lang="en-US" dirty="0" smtClean="0"/>
              <a:t>5.1 Information Systems Part I – CRM &amp; ERP</a:t>
            </a:r>
            <a:endParaRPr dirty="0"/>
          </a:p>
        </p:txBody>
      </p:sp>
      <p:cxnSp>
        <p:nvCxnSpPr>
          <p:cNvPr id="105" name="Google Shape;105;p16"/>
          <p:cNvCxnSpPr/>
          <p:nvPr/>
        </p:nvCxnSpPr>
        <p:spPr>
          <a:xfrm>
            <a:off x="5433060" y="4081463"/>
            <a:ext cx="132588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Rectangle 6"/>
          <p:cNvSpPr/>
          <p:nvPr/>
        </p:nvSpPr>
        <p:spPr>
          <a:xfrm>
            <a:off x="5172304" y="5264722"/>
            <a:ext cx="1847272" cy="1071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 Black" panose="020B0A04020102020204" pitchFamily="34" charset="0"/>
              </a:rPr>
              <a:t>F</a:t>
            </a:r>
            <a:r>
              <a:rPr lang="en-US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 smtClean="0">
                <a:latin typeface="Arial Black" panose="020B0A04020102020204" pitchFamily="34" charset="0"/>
              </a:rPr>
              <a:t>MIS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7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Enterprise Resource Planning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Software or a System that: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Integrates functions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Streamlines processes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Manage core business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What problems could be solved by an ERP?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Are you familiar with Banner?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ERP?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4000" y="5701054"/>
            <a:ext cx="5605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Source: https</a:t>
            </a:r>
            <a:r>
              <a:rPr lang="en-US" sz="1000" dirty="0"/>
              <a:t>://erpinnews.com/5-enterprise-resource-planning-erp-trends-to-watch-in-2019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19" y="338728"/>
            <a:ext cx="5270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4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762728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Database with a holistic vision!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Who else uses banner?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What functions does banner serve for each user?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What are the benefits to the University?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ERP - example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271048"/>
            <a:ext cx="7099300" cy="545512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8286271">
            <a:off x="6284686" y="3271156"/>
            <a:ext cx="522514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773016"/>
            <a:ext cx="6972188" cy="49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4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 Systems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005" y="1457330"/>
            <a:ext cx="21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Narrow" panose="020B0606020202030204" pitchFamily="34" charset="0"/>
              </a:rPr>
              <a:t>Sales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97981" y="1436875"/>
            <a:ext cx="275262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Narrow" panose="020B0606020202030204" pitchFamily="34" charset="0"/>
              </a:rPr>
              <a:t>Warehouse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49431" y="1436875"/>
            <a:ext cx="26009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Narrow" panose="020B0606020202030204" pitchFamily="34" charset="0"/>
              </a:rPr>
              <a:t>Accounting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34" y="2137689"/>
            <a:ext cx="10048921" cy="362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eft Arrow Callout 22"/>
          <p:cNvSpPr/>
          <p:nvPr/>
        </p:nvSpPr>
        <p:spPr>
          <a:xfrm>
            <a:off x="2307101" y="4684541"/>
            <a:ext cx="1252025" cy="66118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506"/>
            </a:avLst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System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Left Arrow Callout 25"/>
          <p:cNvSpPr/>
          <p:nvPr/>
        </p:nvSpPr>
        <p:spPr>
          <a:xfrm>
            <a:off x="6356252" y="4684541"/>
            <a:ext cx="1252025" cy="66118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506"/>
            </a:avLst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System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Left Arrow Callout 26"/>
          <p:cNvSpPr/>
          <p:nvPr/>
        </p:nvSpPr>
        <p:spPr>
          <a:xfrm>
            <a:off x="10883703" y="4684541"/>
            <a:ext cx="1252025" cy="66118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506"/>
            </a:avLst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r>
              <a:rPr lang="en-US" baseline="30000" dirty="0" smtClean="0">
                <a:solidFill>
                  <a:schemeClr val="tx1"/>
                </a:solidFill>
              </a:rPr>
              <a:t>rd</a:t>
            </a:r>
            <a:r>
              <a:rPr lang="en-US" dirty="0" smtClean="0">
                <a:solidFill>
                  <a:schemeClr val="tx1"/>
                </a:solidFill>
              </a:rPr>
              <a:t> System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9310133" y="1501898"/>
            <a:ext cx="2338942" cy="2187514"/>
          </a:xfrm>
          <a:prstGeom prst="arc">
            <a:avLst>
              <a:gd name="adj1" fmla="val 16200000"/>
              <a:gd name="adj2" fmla="val 5396879"/>
            </a:avLst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>
            <a:stCxn id="7" idx="2"/>
            <a:endCxn id="31" idx="2"/>
          </p:cNvCxnSpPr>
          <p:nvPr/>
        </p:nvCxnSpPr>
        <p:spPr>
          <a:xfrm flipH="1" flipV="1">
            <a:off x="1513739" y="3666576"/>
            <a:ext cx="8966858" cy="22836"/>
          </a:xfrm>
          <a:prstGeom prst="line">
            <a:avLst/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 rot="10800000">
            <a:off x="395163" y="3665540"/>
            <a:ext cx="2338944" cy="2187514"/>
          </a:xfrm>
          <a:prstGeom prst="arc">
            <a:avLst>
              <a:gd name="adj1" fmla="val 16200000"/>
              <a:gd name="adj2" fmla="val 5239996"/>
            </a:avLst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1623305" y="2959841"/>
            <a:ext cx="2046651" cy="157462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rgbClr val="C00000"/>
                </a:solidFill>
              </a:rPr>
              <a:t>Week 4 :</a:t>
            </a:r>
          </a:p>
          <a:p>
            <a:endParaRPr lang="en-US" sz="1800" dirty="0">
              <a:solidFill>
                <a:srgbClr val="C00000"/>
              </a:solidFill>
            </a:endParaRPr>
          </a:p>
          <a:p>
            <a:r>
              <a:rPr lang="en-US" sz="1300" b="1" dirty="0">
                <a:solidFill>
                  <a:srgbClr val="C00000"/>
                </a:solidFill>
              </a:rPr>
              <a:t>Exam #2</a:t>
            </a:r>
          </a:p>
          <a:p>
            <a:endParaRPr lang="en-US" sz="1300" b="1" dirty="0">
              <a:solidFill>
                <a:srgbClr val="C00000"/>
              </a:solidFill>
            </a:endParaRPr>
          </a:p>
          <a:p>
            <a:r>
              <a:rPr lang="en-US" sz="1100" dirty="0">
                <a:solidFill>
                  <a:srgbClr val="7030A0"/>
                </a:solidFill>
              </a:rPr>
              <a:t>2/7-2/9 Exam Availability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757055" y="2945431"/>
            <a:ext cx="2338945" cy="157975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4:</a:t>
            </a:r>
          </a:p>
          <a:p>
            <a:r>
              <a:rPr lang="en-US" dirty="0">
                <a:solidFill>
                  <a:schemeClr val="tx1"/>
                </a:solidFill>
              </a:rPr>
              <a:t>Cybersecurity &amp; AI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Protection Protocols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Artificial Intelligence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58E49"/>
                </a:solidFill>
              </a:rPr>
              <a:t>Cybersecurity/AI assignment due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58E49"/>
                </a:solidFill>
              </a:rPr>
              <a:t>Max Labs 3a/3b due</a:t>
            </a: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160956" y="2945432"/>
            <a:ext cx="1806992" cy="157975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C00000"/>
                </a:solidFill>
              </a:rPr>
              <a:t>Week 4:</a:t>
            </a:r>
          </a:p>
          <a:p>
            <a:r>
              <a:rPr lang="en-US" dirty="0">
                <a:solidFill>
                  <a:schemeClr val="tx1"/>
                </a:solidFill>
              </a:rPr>
              <a:t>Platforms &amp; Digital Business Models</a:t>
            </a: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API’s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Cloud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076165" y="2945432"/>
            <a:ext cx="1987213" cy="157975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rgbClr val="C00000"/>
                </a:solidFill>
              </a:rPr>
              <a:t>Week 3:</a:t>
            </a:r>
          </a:p>
          <a:p>
            <a:r>
              <a:rPr lang="en-US" dirty="0">
                <a:solidFill>
                  <a:schemeClr val="tx1"/>
                </a:solidFill>
              </a:rPr>
              <a:t>Information Systems </a:t>
            </a: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ERP &amp; CRM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Data Analytics &amp; SCM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Max Labs 2A/2B due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Lean IT #1 due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632098" y="5240169"/>
            <a:ext cx="2162892" cy="157005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>
                <a:solidFill>
                  <a:schemeClr val="accent1"/>
                </a:solidFill>
              </a:rPr>
              <a:t>Week 5:</a:t>
            </a:r>
          </a:p>
          <a:p>
            <a:r>
              <a:rPr lang="en-US" dirty="0">
                <a:solidFill>
                  <a:schemeClr val="tx1"/>
                </a:solidFill>
              </a:rPr>
              <a:t>JavaScript Unit #1 &amp; 2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Hello World, Variables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Input and Output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Operator types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Strings</a:t>
            </a:r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Watch Lynda.com video – due</a:t>
            </a:r>
          </a:p>
          <a:p>
            <a:r>
              <a:rPr lang="en-US" sz="1000" dirty="0">
                <a:solidFill>
                  <a:schemeClr val="accent6"/>
                </a:solidFill>
              </a:rPr>
              <a:t>Code Academy due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Coding assignment #1-due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641232" y="1500452"/>
            <a:ext cx="9889269" cy="3482"/>
          </a:xfrm>
          <a:prstGeom prst="line">
            <a:avLst/>
          </a:prstGeom>
          <a:ln w="228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Connector 10"/>
          <p:cNvSpPr/>
          <p:nvPr/>
        </p:nvSpPr>
        <p:spPr>
          <a:xfrm>
            <a:off x="89841" y="940888"/>
            <a:ext cx="1102782" cy="111912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10639655" y="5356102"/>
            <a:ext cx="1157182" cy="1157182"/>
          </a:xfrm>
          <a:prstGeom prst="star8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FINISH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313124" y="845210"/>
            <a:ext cx="1806992" cy="157791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1:</a:t>
            </a:r>
          </a:p>
          <a:p>
            <a:r>
              <a:rPr lang="en-US" dirty="0">
                <a:solidFill>
                  <a:schemeClr val="tx1"/>
                </a:solidFill>
              </a:rPr>
              <a:t>Introduction &amp; Systems Analysis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Course Description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Systems Thinking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231183" y="845210"/>
            <a:ext cx="1806992" cy="157791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1:</a:t>
            </a:r>
          </a:p>
          <a:p>
            <a:r>
              <a:rPr lang="en-US" dirty="0">
                <a:solidFill>
                  <a:schemeClr val="tx1"/>
                </a:solidFill>
              </a:rPr>
              <a:t>Introduction to Process Mapping </a:t>
            </a: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Systems &amp; Processes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Swim Lane Diagrams</a:t>
            </a:r>
          </a:p>
          <a:p>
            <a:pPr marL="112713" indent="-112713">
              <a:buFont typeface="Arial"/>
              <a:buChar char="•"/>
            </a:pP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  <a:p>
            <a:pPr marL="112713" indent="-112713">
              <a:buFont typeface="Arial"/>
              <a:buChar char="•"/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Max Labs 0- due</a:t>
            </a:r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214872" y="845209"/>
            <a:ext cx="1806992" cy="157791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2:</a:t>
            </a:r>
          </a:p>
          <a:p>
            <a:r>
              <a:rPr lang="en-US" dirty="0">
                <a:solidFill>
                  <a:schemeClr val="tx1"/>
                </a:solidFill>
              </a:rPr>
              <a:t>Digital Product Management &amp; ERD</a:t>
            </a:r>
          </a:p>
          <a:p>
            <a:pPr marL="112713" indent="-112713">
              <a:buFont typeface="Arial"/>
              <a:buChar char="•"/>
            </a:pP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  <a:p>
            <a:pPr marL="112713" indent="-112713">
              <a:buFont typeface="Arial"/>
              <a:buChar char="•"/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Max Labs 1A/1B- due</a:t>
            </a:r>
          </a:p>
          <a:p>
            <a:pPr marL="112713" indent="-112713">
              <a:buFont typeface="Arial"/>
              <a:buChar char="•"/>
            </a:pP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064452" y="845210"/>
            <a:ext cx="1806992" cy="157791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2:</a:t>
            </a:r>
          </a:p>
          <a:p>
            <a:r>
              <a:rPr lang="en-US" dirty="0">
                <a:solidFill>
                  <a:schemeClr val="tx1"/>
                </a:solidFill>
              </a:rPr>
              <a:t>Introduction to Data Modeling</a:t>
            </a:r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978750" y="839280"/>
            <a:ext cx="1806992" cy="158384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2"/>
                </a:solidFill>
              </a:rPr>
              <a:t>Week 2:</a:t>
            </a:r>
          </a:p>
          <a:p>
            <a:endParaRPr lang="en-US" sz="1800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Exam #1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rgbClr val="7030A0"/>
                </a:solidFill>
              </a:rPr>
              <a:t>1/24-1/26: Exam Availability</a:t>
            </a:r>
          </a:p>
        </p:txBody>
      </p:sp>
      <p:sp>
        <p:nvSpPr>
          <p:cNvPr id="65" name="Title 4"/>
          <p:cNvSpPr txBox="1">
            <a:spLocks/>
          </p:cNvSpPr>
          <p:nvPr/>
        </p:nvSpPr>
        <p:spPr>
          <a:xfrm>
            <a:off x="602773" y="130372"/>
            <a:ext cx="10980300" cy="3792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ROADMAP</a:t>
            </a:r>
          </a:p>
        </p:txBody>
      </p:sp>
      <p:sp>
        <p:nvSpPr>
          <p:cNvPr id="80" name="Arc 79"/>
          <p:cNvSpPr/>
          <p:nvPr/>
        </p:nvSpPr>
        <p:spPr>
          <a:xfrm>
            <a:off x="9005554" y="1249183"/>
            <a:ext cx="2948100" cy="2759841"/>
          </a:xfrm>
          <a:prstGeom prst="arc">
            <a:avLst>
              <a:gd name="adj1" fmla="val 17248440"/>
              <a:gd name="adj2" fmla="val 4527044"/>
            </a:avLst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ight Arrow 81"/>
          <p:cNvSpPr/>
          <p:nvPr/>
        </p:nvSpPr>
        <p:spPr>
          <a:xfrm rot="10800000">
            <a:off x="10680899" y="3915109"/>
            <a:ext cx="145028" cy="1030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Arc 83"/>
          <p:cNvSpPr/>
          <p:nvPr/>
        </p:nvSpPr>
        <p:spPr>
          <a:xfrm rot="10800000">
            <a:off x="128600" y="3401929"/>
            <a:ext cx="2046650" cy="2759841"/>
          </a:xfrm>
          <a:prstGeom prst="arc">
            <a:avLst>
              <a:gd name="adj1" fmla="val 17248440"/>
              <a:gd name="adj2" fmla="val 4527044"/>
            </a:avLst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814670" y="6050270"/>
            <a:ext cx="115611" cy="1030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3952807" y="5240169"/>
            <a:ext cx="2117765" cy="157005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>
                <a:solidFill>
                  <a:schemeClr val="accent1"/>
                </a:solidFill>
              </a:rPr>
              <a:t>Week 6: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JavaScript Unit #3&amp;4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Logical Operators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Conditional Types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Intro to Loops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While and Do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Writing the code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58E49"/>
                </a:solidFill>
              </a:rPr>
              <a:t>Coding Assignment #2-due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658E49"/>
              </a:solidFill>
            </a:endParaRP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lvl="0"/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228389" y="5211652"/>
            <a:ext cx="2117765" cy="157005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7: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HTML &amp; CSS</a:t>
            </a: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58E49"/>
                </a:solidFill>
              </a:rPr>
              <a:t>Coding Assignment #3-due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Lean IT #2 due</a:t>
            </a:r>
          </a:p>
          <a:p>
            <a:pPr marL="112713" lvl="0" indent="-1127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  <a:p>
            <a:pPr lvl="0"/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503971" y="5181658"/>
            <a:ext cx="1932140" cy="157005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accent1"/>
                </a:solidFill>
              </a:rPr>
              <a:t>Week 7:</a:t>
            </a:r>
          </a:p>
          <a:p>
            <a:pPr lvl="0"/>
            <a:endParaRPr lang="en-US" b="1" dirty="0">
              <a:solidFill>
                <a:srgbClr val="A41E35"/>
              </a:solidFill>
            </a:endParaRPr>
          </a:p>
          <a:p>
            <a:pPr lvl="0"/>
            <a:r>
              <a:rPr lang="en-US" b="1" dirty="0">
                <a:solidFill>
                  <a:srgbClr val="A41E35"/>
                </a:solidFill>
              </a:rPr>
              <a:t>Exam #3</a:t>
            </a:r>
          </a:p>
          <a:p>
            <a:pPr lvl="0"/>
            <a:endParaRPr lang="en-US" sz="1100" dirty="0">
              <a:solidFill>
                <a:srgbClr val="A41E35"/>
              </a:solidFill>
              <a:latin typeface="+mj-lt"/>
            </a:endParaRPr>
          </a:p>
          <a:p>
            <a:pPr lvl="0"/>
            <a:r>
              <a:rPr lang="en-US" sz="1100" dirty="0">
                <a:solidFill>
                  <a:srgbClr val="7030A0"/>
                </a:solidFill>
                <a:latin typeface="+mj-lt"/>
              </a:rPr>
              <a:t>2/28-2/29: Exam Availability</a:t>
            </a:r>
          </a:p>
          <a:p>
            <a:pPr lvl="0"/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  <p:bldP spid="40" grpId="0" animBg="1"/>
      <p:bldP spid="41" grpId="0" animBg="1"/>
      <p:bldP spid="42" grpId="0" animBg="1"/>
      <p:bldP spid="1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82" grpId="0" animBg="1"/>
      <p:bldP spid="29" grpId="0" animBg="1"/>
      <p:bldP spid="30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5"/>
          <a:stretch/>
        </p:blipFill>
        <p:spPr bwMode="auto">
          <a:xfrm>
            <a:off x="5369912" y="2166425"/>
            <a:ext cx="1851795" cy="355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Enterprise Systems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1840" y="1436875"/>
            <a:ext cx="649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Narrow" panose="020B0606020202030204" pitchFamily="34" charset="0"/>
              </a:rPr>
              <a:t>Sales + Warehouse + Accounting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sp>
        <p:nvSpPr>
          <p:cNvPr id="26" name="Left Arrow Callout 25"/>
          <p:cNvSpPr/>
          <p:nvPr/>
        </p:nvSpPr>
        <p:spPr>
          <a:xfrm>
            <a:off x="6954415" y="4684541"/>
            <a:ext cx="1252025" cy="66118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506"/>
            </a:avLst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One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System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>
            <p:ph type="body" idx="1"/>
          </p:nvPr>
        </p:nvSpPr>
        <p:spPr>
          <a:xfrm>
            <a:off x="329972" y="2166425"/>
            <a:ext cx="4762728" cy="34228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ERP analysis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How many copies of data?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What about decision making?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What is eliminated?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Client impact?</a:t>
            </a:r>
          </a:p>
        </p:txBody>
      </p:sp>
    </p:spTree>
    <p:extLst>
      <p:ext uri="{BB962C8B-B14F-4D97-AF65-F5344CB8AC3E}">
        <p14:creationId xmlns:p14="http://schemas.microsoft.com/office/powerpoint/2010/main" val="29532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How does ERP create value?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 smtClean="0"/>
              <a:t>Integrated Database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One copy of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 smtClean="0"/>
              <a:t>Collaboration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Improves decision making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 smtClean="0"/>
              <a:t>Flexibility &amp; Mobility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Access anywhere/anytime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 smtClean="0"/>
              <a:t>Lowers costs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ERP</a:t>
            </a:r>
            <a:r>
              <a:rPr lang="en-US" dirty="0"/>
              <a:t> </a:t>
            </a:r>
            <a:r>
              <a:rPr lang="en-US" dirty="0" smtClean="0"/>
              <a:t>– Key Takeaways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80745" y="5701054"/>
            <a:ext cx="3428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Source: </a:t>
            </a:r>
            <a:r>
              <a:rPr lang="en-US" sz="1000" dirty="0"/>
              <a:t>http://blog.pragtech.co.in/erp-business-success/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8" b="9905"/>
          <a:stretch/>
        </p:blipFill>
        <p:spPr>
          <a:xfrm>
            <a:off x="6439050" y="556896"/>
            <a:ext cx="5770204" cy="50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7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Automates core business operations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dirty="0" smtClean="0"/>
              <a:t>Why is this important for…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Risk Management?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Marketing majors?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HR &amp; Accounting?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Finance &amp; Strategy?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/>
              <a:t>Anyone else?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ERP</a:t>
            </a:r>
            <a:r>
              <a:rPr lang="en-US" dirty="0"/>
              <a:t> </a:t>
            </a:r>
            <a:r>
              <a:rPr lang="en-US" dirty="0" smtClean="0"/>
              <a:t>– Value Proposition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40044" y="5701054"/>
            <a:ext cx="49692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Source: https</a:t>
            </a:r>
            <a:r>
              <a:rPr lang="en-US" sz="1000" dirty="0"/>
              <a:t>://www.strategic.com/blog/2017/3-reasons-erp-training-important/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r="4428"/>
          <a:stretch/>
        </p:blipFill>
        <p:spPr>
          <a:xfrm>
            <a:off x="6254663" y="1398393"/>
            <a:ext cx="5937337" cy="41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6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Customer Relationship Management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Who Uses CRM?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Sales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Marketing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HR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Accounting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Strategy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CRM?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5067" y="5693773"/>
            <a:ext cx="50769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</a:t>
            </a:r>
            <a:r>
              <a:rPr lang="en-US" sz="1000" dirty="0"/>
              <a:t>: https://collectiveinnovation.com/the-art-of-customer-relationship-management/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2610" r="2831" b="3519"/>
          <a:stretch/>
        </p:blipFill>
        <p:spPr>
          <a:xfrm>
            <a:off x="6466459" y="0"/>
            <a:ext cx="5551825" cy="55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8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4114369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Customer Service: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Have you experienced this? Why?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Transferred 2 or more times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Repeat Story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Disconnected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Hold time approximately…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Fantastic music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CRM?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5067" y="5693773"/>
            <a:ext cx="50769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Source: http</a:t>
            </a:r>
            <a:r>
              <a:rPr lang="en-US" sz="1000" dirty="0"/>
              <a:t>://donthatethegeek.com/cellular-carriers-screwing-phones/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/>
          <a:stretch/>
        </p:blipFill>
        <p:spPr>
          <a:xfrm>
            <a:off x="5250426" y="556895"/>
            <a:ext cx="6941574" cy="49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CRM</a:t>
            </a:r>
            <a:r>
              <a:rPr lang="en-US" dirty="0"/>
              <a:t> </a:t>
            </a:r>
            <a:r>
              <a:rPr lang="en-US" dirty="0" smtClean="0"/>
              <a:t>Case Study: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Xfinity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64" y="122986"/>
            <a:ext cx="7355136" cy="5456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9493" y="5693773"/>
            <a:ext cx="7542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</a:t>
            </a:r>
            <a:r>
              <a:rPr lang="en-US" sz="1000" dirty="0"/>
              <a:t>: https://www.xfinity.com/support/?CMP=ILC:MA:BAU:SUB:COM:HLP:INT55e0877fe16f7/ </a:t>
            </a:r>
          </a:p>
        </p:txBody>
      </p:sp>
    </p:spTree>
    <p:extLst>
      <p:ext uri="{BB962C8B-B14F-4D97-AF65-F5344CB8AC3E}">
        <p14:creationId xmlns:p14="http://schemas.microsoft.com/office/powerpoint/2010/main" val="29378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CRM</a:t>
            </a:r>
            <a:r>
              <a:rPr lang="en-US" dirty="0"/>
              <a:t> </a:t>
            </a:r>
            <a:r>
              <a:rPr lang="en-US" dirty="0" smtClean="0"/>
              <a:t>Case Study:	Amazon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81" y="126738"/>
            <a:ext cx="7429819" cy="5515897"/>
          </a:xfrm>
          <a:prstGeom prst="rect">
            <a:avLst/>
          </a:prstGeom>
        </p:spPr>
      </p:pic>
      <p:sp>
        <p:nvSpPr>
          <p:cNvPr id="11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Amazon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Data Collection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Personal Storage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Recommendations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Support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9493" y="5693773"/>
            <a:ext cx="7542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</a:t>
            </a:r>
            <a:r>
              <a:rPr lang="en-US" sz="1000" dirty="0"/>
              <a:t>: https://www.amazon.com/gp/help/customer/display.html?nodeId=508510&amp;ref_=nav_cs_help</a:t>
            </a:r>
          </a:p>
        </p:txBody>
      </p:sp>
    </p:spTree>
    <p:extLst>
      <p:ext uri="{BB962C8B-B14F-4D97-AF65-F5344CB8AC3E}">
        <p14:creationId xmlns:p14="http://schemas.microsoft.com/office/powerpoint/2010/main" val="11885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Customer Relationship Management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CRM’s track what kind of data?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How do organizations use data?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purchase CRM?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5067" y="5693773"/>
            <a:ext cx="50769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</a:t>
            </a:r>
            <a:r>
              <a:rPr lang="en-US" sz="1000" dirty="0"/>
              <a:t>: https://www.salesforce.com/hub/service/customer-service-examples/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69" y="1129507"/>
            <a:ext cx="6491231" cy="33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5613628" cy="376364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What do they do?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Who in the organization might want or need a CRM dashboard?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Why are they important?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CRM Dashboards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5067" y="5693773"/>
            <a:ext cx="50769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</a:t>
            </a:r>
            <a:r>
              <a:rPr lang="en-US" sz="1000" dirty="0"/>
              <a:t>: https://www.salesforce.com/eu/learning-centre/crm/what-is-crm/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4379"/>
            <a:ext cx="6074684" cy="51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41143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What does this mean?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Where is the data?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Why is this important?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CRM</a:t>
            </a:r>
            <a:r>
              <a:rPr lang="en-US" dirty="0"/>
              <a:t> </a:t>
            </a:r>
            <a:r>
              <a:rPr lang="en-US" dirty="0" smtClean="0"/>
              <a:t>Accountability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5067" y="5693773"/>
            <a:ext cx="50769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Source: https</a:t>
            </a:r>
            <a:r>
              <a:rPr lang="en-US" sz="1000" dirty="0"/>
              <a:t>://www.workwisellc.com/crm-software/what-is-crm/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16" y="556896"/>
            <a:ext cx="6963684" cy="467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Learn IT! #1 and #2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2305" y="5462604"/>
            <a:ext cx="1847272" cy="116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978462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484896" cy="41143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Maximize Profits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Understand Your Customer (data)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Analyze Buying Patterns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Problem Solve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Accountability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Customer Communication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What else?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CRM</a:t>
            </a:r>
            <a:r>
              <a:rPr lang="en-US" dirty="0"/>
              <a:t> </a:t>
            </a:r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5067" y="5693773"/>
            <a:ext cx="50769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/>
              <a:t>Source</a:t>
            </a:r>
            <a:r>
              <a:rPr lang="en-US" sz="1000" dirty="0"/>
              <a:t>: https://strategiesgroup.com/blog/benefits-of-crm</a:t>
            </a:r>
            <a:r>
              <a:rPr lang="en-US" sz="1000" dirty="0" smtClean="0"/>
              <a:t>/</a:t>
            </a:r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8153" r="6886" b="6398"/>
          <a:stretch/>
        </p:blipFill>
        <p:spPr>
          <a:xfrm>
            <a:off x="5792871" y="412954"/>
            <a:ext cx="6399129" cy="49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887797" cy="41143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What’s the Difference?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Which is a better first investment for a business?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Why?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ERP &amp; CRP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F</a:t>
            </a:r>
            <a:r>
              <a:rPr lang="en-US" sz="1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 smtClean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 smtClean="0">
                <a:latin typeface="Arial Black" panose="020B0A04020102020204" pitchFamily="34" charset="0"/>
              </a:rPr>
              <a:t>MIS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53948" y="876300"/>
            <a:ext cx="4102100" cy="4067482"/>
          </a:xfrm>
          <a:prstGeom prst="ellipse">
            <a:avLst/>
          </a:prstGeom>
          <a:solidFill>
            <a:srgbClr val="A41E35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013700" y="876300"/>
            <a:ext cx="4102100" cy="4067482"/>
          </a:xfrm>
          <a:prstGeom prst="ellipse">
            <a:avLst/>
          </a:prstGeom>
          <a:solidFill>
            <a:schemeClr val="accent2">
              <a:alpha val="75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13700" y="2217543"/>
            <a:ext cx="1454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u="sng" dirty="0" smtClean="0"/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SHARED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DATA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INCREASED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PROFIT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26601" y="1788439"/>
            <a:ext cx="1684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CRM</a:t>
            </a:r>
          </a:p>
          <a:p>
            <a:pPr algn="ctr"/>
            <a:endParaRPr lang="en-US" dirty="0" smtClean="0"/>
          </a:p>
          <a:p>
            <a:pPr algn="ctr"/>
            <a:r>
              <a:rPr lang="en-US" sz="1800" dirty="0" smtClean="0"/>
              <a:t>ABOUT THE CUSTOMER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EXTERNAL</a:t>
            </a:r>
          </a:p>
          <a:p>
            <a:pPr algn="ctr"/>
            <a:r>
              <a:rPr lang="en-US" sz="1800" dirty="0" smtClean="0"/>
              <a:t>FOCUS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058860" y="1788439"/>
            <a:ext cx="16842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ERP</a:t>
            </a:r>
          </a:p>
          <a:p>
            <a:pPr algn="ctr"/>
            <a:endParaRPr lang="en-US" b="1" u="sng" dirty="0" smtClean="0"/>
          </a:p>
          <a:p>
            <a:pPr algn="ctr"/>
            <a:r>
              <a:rPr lang="en-US" sz="1800" dirty="0" smtClean="0"/>
              <a:t>ABOUT THE BUSINESS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INTERNAL  FOCUS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8309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2643849" y="2359971"/>
            <a:ext cx="6904182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/>
              <a:t>Information Systems in Organizations</a:t>
            </a:r>
            <a:endParaRPr dirty="0"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</a:pPr>
            <a:r>
              <a:rPr lang="en-US" dirty="0"/>
              <a:t>6.1 Procure to Pay (P2P)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</a:pPr>
            <a:r>
              <a:rPr lang="en-US" dirty="0"/>
              <a:t>In-Class Activity</a:t>
            </a:r>
            <a:endParaRPr dirty="0"/>
          </a:p>
        </p:txBody>
      </p:sp>
      <p:cxnSp>
        <p:nvCxnSpPr>
          <p:cNvPr id="105" name="Google Shape;105;p16"/>
          <p:cNvCxnSpPr/>
          <p:nvPr/>
        </p:nvCxnSpPr>
        <p:spPr>
          <a:xfrm>
            <a:off x="5433060" y="4081463"/>
            <a:ext cx="132588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Rectangle 6"/>
          <p:cNvSpPr/>
          <p:nvPr/>
        </p:nvSpPr>
        <p:spPr>
          <a:xfrm>
            <a:off x="5172304" y="5264722"/>
            <a:ext cx="1847272" cy="1071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3283184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Spring 2020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Max Labs 2a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2305" y="5462604"/>
            <a:ext cx="1847272" cy="116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F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MIS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3722" r="5378" b="68750"/>
          <a:stretch/>
        </p:blipFill>
        <p:spPr>
          <a:xfrm>
            <a:off x="3165704" y="300940"/>
            <a:ext cx="5888645" cy="23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343628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Managing Data Corruption</a:t>
            </a:r>
            <a:endParaRPr lang="en-US" b="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What’s the Issue?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Error Messages?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Mitigation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Best </a:t>
            </a:r>
            <a:r>
              <a:rPr lang="en-US" b="0" dirty="0"/>
              <a:t>P</a:t>
            </a:r>
            <a:r>
              <a:rPr lang="en-US" b="0" dirty="0" smtClean="0"/>
              <a:t>ractices?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Validation Rules?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b="0" dirty="0" smtClean="0"/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Labs – 2a Discussion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MIS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5257" y="5712777"/>
            <a:ext cx="7946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http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://techgenix.com/tgwordpress/wp-content/uploads/2018/06/data-corruption-Shutterstock.jpg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/>
          <a:stretch/>
        </p:blipFill>
        <p:spPr>
          <a:xfrm>
            <a:off x="4453467" y="1286932"/>
            <a:ext cx="7738533" cy="425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868560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Data Redundancy</a:t>
            </a:r>
            <a:endParaRPr lang="en-US" b="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Root Causes?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Misrepresentation of Facts: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Corrupted Reports &amp; Dashboard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Solutions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Creating a Plan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Labs – 2a Discussion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MIS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5257" y="5712777"/>
            <a:ext cx="7946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://news.bitcoin.com/wp-content/uploads/2016/02/fl00.jpg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32" y="1616488"/>
            <a:ext cx="6993467" cy="39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868560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Data Integrity</a:t>
            </a:r>
            <a:endParaRPr lang="en-US" b="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Velocity &amp; Veracity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Five Principles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Labs – 2a Discussion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MIS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5257" y="5712777"/>
            <a:ext cx="7946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http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://www.rightpatient.com/wp-content/uploads/2015/05/Data-Integrity-2.jpg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0" t="8404" r="25498" b="4297"/>
          <a:stretch/>
        </p:blipFill>
        <p:spPr>
          <a:xfrm>
            <a:off x="7338250" y="0"/>
            <a:ext cx="4853750" cy="55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1" y="898533"/>
            <a:ext cx="6568440" cy="472827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5766028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Entity Relationship Diagrams (ERD’s)</a:t>
            </a:r>
            <a:endParaRPr lang="en-US" b="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Cardinality &amp; Crow’s Feet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Data Modeling Requirements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Understanding Users Needs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Preventing Redundancy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Labs – 2a Discussion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MIS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8532" y="5589270"/>
            <a:ext cx="69934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https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sites.google.com/site/dracvbms/entity-relationship-diagram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0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343628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Importing Data</a:t>
            </a:r>
            <a:endParaRPr lang="en-US" b="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Creating Tables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Avoiding Redundancy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b="0" dirty="0" smtClean="0"/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Labs – 2b Discussion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MIS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5257" y="5712777"/>
            <a:ext cx="7946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https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://nebulaconsulting.co.uk/wp-content/uploads/2014/04/pexels-photo-1179800.jpeg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138818"/>
            <a:ext cx="7025640" cy="440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866868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Avoiding Redundancy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Data Normalization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Understanding Relationships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ERD’s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Use Cases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b="0" dirty="0" smtClean="0"/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b="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Labs – 2b Discussion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MIS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5257" y="5712777"/>
            <a:ext cx="7946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Source: https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://www.salesforce.com/blog/2015/11/3-steps-to-the-proper-care-and-handling-of-your-data.html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16" y="1115691"/>
            <a:ext cx="6624484" cy="44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329972" y="1200150"/>
            <a:ext cx="11209898" cy="4919278"/>
          </a:xfrm>
        </p:spPr>
        <p:txBody>
          <a:bodyPr/>
          <a:lstStyle/>
          <a:p>
            <a:r>
              <a:rPr lang="en-US" dirty="0"/>
              <a:t>What?</a:t>
            </a:r>
          </a:p>
          <a:p>
            <a:pPr lvl="1"/>
            <a:r>
              <a:rPr lang="en-US" dirty="0"/>
              <a:t>Learn what Learn IT! #1 and #2 are all about</a:t>
            </a:r>
          </a:p>
          <a:p>
            <a:r>
              <a:rPr lang="en-US" dirty="0"/>
              <a:t>Why?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Position yourself for success in Learn IT! #1 and #2</a:t>
            </a:r>
            <a:endParaRPr lang="en-US" sz="2800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29972" y="556896"/>
            <a:ext cx="11862028" cy="1145222"/>
          </a:xfrm>
        </p:spPr>
        <p:txBody>
          <a:bodyPr/>
          <a:lstStyle/>
          <a:p>
            <a:r>
              <a:rPr lang="en-US" dirty="0"/>
              <a:t>Learn IT! #1 and #2 Kickoff</a:t>
            </a:r>
          </a:p>
        </p:txBody>
      </p:sp>
    </p:spTree>
    <p:extLst>
      <p:ext uri="{BB962C8B-B14F-4D97-AF65-F5344CB8AC3E}">
        <p14:creationId xmlns:p14="http://schemas.microsoft.com/office/powerpoint/2010/main" val="178827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2643849" y="2359971"/>
            <a:ext cx="6904182" cy="15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dirty="0"/>
              <a:t>Information Systems in Organizations</a:t>
            </a:r>
            <a:endParaRPr dirty="0"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1E35"/>
              </a:buClr>
              <a:buSzPts val="2500"/>
              <a:buFont typeface="Arial"/>
              <a:buNone/>
            </a:pPr>
            <a:r>
              <a:rPr lang="en-US" dirty="0"/>
              <a:t>6.1 Information Systems Part II – Data Analytics and SCM</a:t>
            </a:r>
            <a:endParaRPr dirty="0"/>
          </a:p>
        </p:txBody>
      </p:sp>
      <p:cxnSp>
        <p:nvCxnSpPr>
          <p:cNvPr id="105" name="Google Shape;105;p16"/>
          <p:cNvCxnSpPr/>
          <p:nvPr/>
        </p:nvCxnSpPr>
        <p:spPr>
          <a:xfrm>
            <a:off x="5433060" y="4081463"/>
            <a:ext cx="1325880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Rectangle 6"/>
          <p:cNvSpPr/>
          <p:nvPr/>
        </p:nvSpPr>
        <p:spPr>
          <a:xfrm>
            <a:off x="5172304" y="5264722"/>
            <a:ext cx="1847272" cy="1071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F</a:t>
            </a: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36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MIS</a:t>
            </a:r>
          </a:p>
        </p:txBody>
      </p:sp>
    </p:spTree>
    <p:extLst>
      <p:ext uri="{BB962C8B-B14F-4D97-AF65-F5344CB8AC3E}">
        <p14:creationId xmlns:p14="http://schemas.microsoft.com/office/powerpoint/2010/main" val="4107309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Analytics?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4612" y="5701054"/>
            <a:ext cx="71646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https://i2.wp.com/johnbauerconsulting.com/wp-content/uploads/2017/06/Big-Data-Analysis-In-HR-Department.jpg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29972" y="1602769"/>
            <a:ext cx="6379053" cy="3986501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Thoughts?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0" dirty="0"/>
              <a:t>“The use of tools &amp; people to uncover hidden patterns in the data that might not be readily available to the naked eye”	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0" dirty="0"/>
              <a:t>– Professor Lavin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Two Types of Analytics: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Descriptive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Predictive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389688"/>
            <a:ext cx="5500229" cy="42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Professor Amy Lavin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97556" y="2236826"/>
            <a:ext cx="10196770" cy="1578300"/>
          </a:xfrm>
        </p:spPr>
        <p:txBody>
          <a:bodyPr/>
          <a:lstStyle/>
          <a:p>
            <a:r>
              <a:rPr lang="en-US" sz="4800" dirty="0"/>
              <a:t>“Analytics is the process of making sense of large data sets and unlocking patterns, often using data visualization, to enable better decision making</a:t>
            </a:r>
            <a:r>
              <a:rPr lang="en-US" sz="4800" i="1" dirty="0"/>
              <a:t>.</a:t>
            </a:r>
            <a:r>
              <a:rPr lang="en-US" sz="4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6881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Investments…Why Care?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5" name="Rectangle 4"/>
          <p:cNvSpPr/>
          <p:nvPr/>
        </p:nvSpPr>
        <p:spPr>
          <a:xfrm>
            <a:off x="6604000" y="5701054"/>
            <a:ext cx="5605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https://hbr.org/video/3633937151001/the-explainer-big-data-and-analytics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2934" r="3532" b="4391"/>
          <a:stretch/>
        </p:blipFill>
        <p:spPr>
          <a:xfrm>
            <a:off x="5194853" y="1419904"/>
            <a:ext cx="6997148" cy="3993733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29972" y="1602769"/>
            <a:ext cx="4864881" cy="3986501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Top Reasons Why: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Decrease Expenses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Find New Innovations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Launch New Products/Services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Increase Efficiency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Transform Business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Establish Data-Driven Culture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812291" y="5701054"/>
            <a:ext cx="47376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https://hbr.org/2017/04/how-companies-say-theyre-using-big-data</a:t>
            </a:r>
          </a:p>
        </p:txBody>
      </p:sp>
    </p:spTree>
    <p:extLst>
      <p:ext uri="{BB962C8B-B14F-4D97-AF65-F5344CB8AC3E}">
        <p14:creationId xmlns:p14="http://schemas.microsoft.com/office/powerpoint/2010/main" val="3084040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602769"/>
            <a:ext cx="6484896" cy="3986501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$300 Million Acquisition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Infrastructure Improvements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Technology Transformation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Digital Innovation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Efficiency &amp; Effectiveness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Customer Experience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Predictive Analytics?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&amp; Mickey D’s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5" name="Rectangle 4"/>
          <p:cNvSpPr/>
          <p:nvPr/>
        </p:nvSpPr>
        <p:spPr>
          <a:xfrm>
            <a:off x="6665703" y="5701054"/>
            <a:ext cx="5543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KIYOSHI OTA/BLOOMBERG/GETTY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/>
          <a:stretch/>
        </p:blipFill>
        <p:spPr>
          <a:xfrm>
            <a:off x="6506817" y="1008501"/>
            <a:ext cx="5702436" cy="459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03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1" y="1825625"/>
            <a:ext cx="5671131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Data Analysis &amp; Data Visualization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What’s the difference?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What’s the role of the dashboard?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Who are your stakeholders?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Which industries utilize dashboards?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When do you need them?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b="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data do for you?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16394" y="5517401"/>
            <a:ext cx="5892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https://thumbor.forbes.com/thumbor/960x0/https%3A%2F%2Fblogs-images.forbes.com%2Fevamurray%2Ffiles%2F2019%2F03%2FExecutive-Sales-Profitability.jpg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02" y="1378633"/>
            <a:ext cx="6208151" cy="41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19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1" y="1825625"/>
            <a:ext cx="5761339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BI Leverages Software &amp; Services to Transform Data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Mobile BI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User friendly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Agile &amp; Intuitive Systems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Leads to Strategic Business Decisions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Business Intelligence (BI)?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10" y="1441389"/>
            <a:ext cx="6100690" cy="40671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17704" y="5701054"/>
            <a:ext cx="63915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https://blog.radware.com/tag/internet-of-things/page/3/ </a:t>
            </a:r>
          </a:p>
        </p:txBody>
      </p:sp>
    </p:spTree>
    <p:extLst>
      <p:ext uri="{BB962C8B-B14F-4D97-AF65-F5344CB8AC3E}">
        <p14:creationId xmlns:p14="http://schemas.microsoft.com/office/powerpoint/2010/main" val="4274506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762728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OLTP: Transactional –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Provides source data to the data warehouse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OLAP: Analytical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Systems help analyze the data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OLTP vs. OLAP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8" name="Rectangle 7"/>
          <p:cNvSpPr/>
          <p:nvPr/>
        </p:nvSpPr>
        <p:spPr>
          <a:xfrm>
            <a:off x="8707902" y="5701054"/>
            <a:ext cx="35013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http://datawarehouse4u.info/OLTP-vs-OLAP.html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74" y="1412768"/>
            <a:ext cx="7286026" cy="3757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25335" y="5701054"/>
            <a:ext cx="38664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Source: https://cdn.buttercms.com/zFQw590wTKmzkcHLoO48</a:t>
            </a:r>
          </a:p>
          <a:p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87" y="912869"/>
            <a:ext cx="7306966" cy="46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1" y="1335657"/>
            <a:ext cx="5902017" cy="4253613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What Can We Track?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web site metadata &amp; user engagement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 Number of Sessions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 Average Session Duration </a:t>
            </a:r>
            <a:r>
              <a:rPr lang="en-US" sz="1600" b="0" dirty="0"/>
              <a:t>(minutes, hours, etc.,)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 Number of pages visited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Duration of Each Visit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 Bounce Rate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 Conversion Rate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Analytics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32" y="1335657"/>
            <a:ext cx="5370787" cy="3500546"/>
          </a:xfrm>
          <a:prstGeom prst="rect">
            <a:avLst/>
          </a:prstGeom>
          <a:ln w="228600" cap="sq" cmpd="thickThin">
            <a:solidFill>
              <a:srgbClr val="A20B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00348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Supply Chain Management (SCM)?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5" name="Rectangle 4"/>
          <p:cNvSpPr/>
          <p:nvPr/>
        </p:nvSpPr>
        <p:spPr>
          <a:xfrm>
            <a:off x="4303986" y="5701054"/>
            <a:ext cx="79052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https://www.chainstoreage.com/wp-content/uploads/2017/06/supplychain.jpg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30" y="1389688"/>
            <a:ext cx="5572024" cy="4177201"/>
          </a:xfrm>
          <a:prstGeom prst="rect">
            <a:avLst/>
          </a:prstGeom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602769"/>
            <a:ext cx="6379053" cy="3986501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Thoughts?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0" dirty="0"/>
              <a:t>“Supply Chain includes many components…from Procurement to Manufacturing to Distribution. It’s about getting the right product on the right shelf at the right time!”	– Professor Doyle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Cross Functional Approach: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Improves trust &amp; collaboration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Improves inventory visibility &amp;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983778"/>
              </p:ext>
            </p:extLst>
          </p:nvPr>
        </p:nvGraphicFramePr>
        <p:xfrm>
          <a:off x="1735541" y="1091383"/>
          <a:ext cx="8803767" cy="550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29972" y="556896"/>
            <a:ext cx="11862028" cy="1145222"/>
          </a:xfrm>
        </p:spPr>
        <p:txBody>
          <a:bodyPr/>
          <a:lstStyle/>
          <a:p>
            <a:r>
              <a:rPr lang="en-US" dirty="0" smtClean="0"/>
              <a:t>Learning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4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4762728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Pick a product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Who are the key actors?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What types of materials are involved?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What about technology?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What skills are required?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What’s missing?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Management…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7704" y="5701054"/>
            <a:ext cx="63915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https://www.containersolutions.ca/what-we-do/supply-chain-management/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71" y="1440279"/>
            <a:ext cx="7500730" cy="393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0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2" y="1825625"/>
            <a:ext cx="6148168" cy="376364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Where is your iPhone Made?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What happens in Shenzhen, China if there are any delays?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How do you plan for problems?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Weather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Material shortages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Strikes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iPhone Xs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7704" y="5701054"/>
            <a:ext cx="63915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https://www.containersolutions.ca/what-we-do/supply-chain-management/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93" y="4447"/>
            <a:ext cx="5696607" cy="5696607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7961586" y="3505199"/>
            <a:ext cx="3296535" cy="2442075"/>
          </a:xfrm>
          <a:prstGeom prst="donut">
            <a:avLst>
              <a:gd name="adj" fmla="val 6333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9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199" y="1397847"/>
            <a:ext cx="5463853" cy="60854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What people in fulfillment see…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Stock – That’s the Answer!!!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r="7129" b="4923"/>
          <a:stretch/>
        </p:blipFill>
        <p:spPr>
          <a:xfrm>
            <a:off x="6282084" y="2129897"/>
            <a:ext cx="5736200" cy="3598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9897"/>
            <a:ext cx="5463853" cy="3598333"/>
          </a:xfrm>
          <a:prstGeom prst="rect">
            <a:avLst/>
          </a:prstGeom>
        </p:spPr>
      </p:pic>
      <p:sp>
        <p:nvSpPr>
          <p:cNvPr id="11" name="Text Placeholder 1"/>
          <p:cNvSpPr>
            <a:spLocks noGrp="1"/>
          </p:cNvSpPr>
          <p:nvPr>
            <p:ph type="body" idx="1"/>
          </p:nvPr>
        </p:nvSpPr>
        <p:spPr>
          <a:xfrm>
            <a:off x="6282085" y="1397847"/>
            <a:ext cx="5909916" cy="60854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What people in Accounting see…</a:t>
            </a:r>
          </a:p>
        </p:txBody>
      </p:sp>
    </p:spTree>
    <p:extLst>
      <p:ext uri="{BB962C8B-B14F-4D97-AF65-F5344CB8AC3E}">
        <p14:creationId xmlns:p14="http://schemas.microsoft.com/office/powerpoint/2010/main" val="336691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18" y="1169112"/>
            <a:ext cx="5267782" cy="478641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901732" y="3043251"/>
            <a:ext cx="1375576" cy="1640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0" name="Text Placeholder 1"/>
          <p:cNvSpPr>
            <a:spLocks noGrp="1"/>
          </p:cNvSpPr>
          <p:nvPr>
            <p:ph type="body" idx="1"/>
          </p:nvPr>
        </p:nvSpPr>
        <p:spPr>
          <a:xfrm>
            <a:off x="329971" y="1825625"/>
            <a:ext cx="5837786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If this goes up…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b="0" dirty="0"/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Then this goes down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What do our accounting friends tell us?</a:t>
            </a:r>
          </a:p>
        </p:txBody>
      </p:sp>
      <p:sp>
        <p:nvSpPr>
          <p:cNvPr id="23" name="Oval 22"/>
          <p:cNvSpPr/>
          <p:nvPr/>
        </p:nvSpPr>
        <p:spPr>
          <a:xfrm>
            <a:off x="6901732" y="3338388"/>
            <a:ext cx="1081378" cy="1668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0" name="Right Arrow 29"/>
          <p:cNvSpPr/>
          <p:nvPr/>
        </p:nvSpPr>
        <p:spPr>
          <a:xfrm rot="21346485">
            <a:off x="3388944" y="3182047"/>
            <a:ext cx="3485672" cy="180970"/>
          </a:xfrm>
          <a:prstGeom prst="rightArrow">
            <a:avLst>
              <a:gd name="adj1" fmla="val 50000"/>
              <a:gd name="adj2" fmla="val 6914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rot="976643">
            <a:off x="2726474" y="2706841"/>
            <a:ext cx="4217738" cy="211508"/>
          </a:xfrm>
          <a:prstGeom prst="rightArrow">
            <a:avLst>
              <a:gd name="adj1" fmla="val 50000"/>
              <a:gd name="adj2" fmla="val 6914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1424764"/>
            <a:ext cx="6884478" cy="2490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105650" y="5420880"/>
            <a:ext cx="5103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https://www.dhresource.com/webp/m/0x0s/f2-albu-g7-M00-00-25-rBVaSVu7R-iANMDzAAP6nmYGKS4175.jpg/alec-monopoly-cash-is-king-home-decor-hd.jpg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972" y="556896"/>
            <a:ext cx="6571759" cy="1145222"/>
          </a:xfrm>
        </p:spPr>
        <p:txBody>
          <a:bodyPr/>
          <a:lstStyle/>
          <a:p>
            <a:r>
              <a:rPr lang="en-US" dirty="0"/>
              <a:t>What else could you do with this cash?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76545" y="1725355"/>
            <a:ext cx="1714562" cy="2490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t="4445" r="16616" b="7777"/>
          <a:stretch/>
        </p:blipFill>
        <p:spPr>
          <a:xfrm>
            <a:off x="8068508" y="1169112"/>
            <a:ext cx="3185599" cy="42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uiExpand="1" build="p"/>
      <p:bldP spid="23" grpId="0" animBg="1"/>
      <p:bldP spid="30" grpId="0" animBg="1"/>
      <p:bldP spid="31" grpId="0" animBg="1"/>
      <p:bldP spid="32" grpId="0" animBg="1"/>
      <p:bldP spid="12" grpId="0"/>
      <p:bldP spid="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1" y="1953967"/>
            <a:ext cx="6953331" cy="3954343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SCM Modules Support two functions:</a:t>
            </a:r>
          </a:p>
          <a:p>
            <a:pPr marL="5080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A41E35"/>
                </a:solidFill>
              </a:rPr>
              <a:t>Supply Chain Planning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0" dirty="0"/>
              <a:t>Work Backwards</a:t>
            </a:r>
          </a:p>
          <a:p>
            <a:pPr marL="5080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A41E35"/>
                </a:solidFill>
              </a:rPr>
              <a:t>Supply Chain Execution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0" dirty="0"/>
              <a:t>Efficient flow of products, information, &amp; financing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</a:t>
            </a:r>
            <a:br>
              <a:rPr lang="en-US" dirty="0"/>
            </a:br>
            <a:r>
              <a:rPr lang="en-US" dirty="0"/>
              <a:t>Optimization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2044" y="5444868"/>
            <a:ext cx="6079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https://liquidplanner-wpengine.netdna-ssl.com/wp-content/uploads/2019/04/Supply-Chain-graphic.jpg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43" y="305046"/>
            <a:ext cx="6079958" cy="48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33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1" y="1382233"/>
            <a:ext cx="6953331" cy="4526078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What is RFID?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 dirty="0"/>
              <a:t>Radio Frequency Identification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 dirty="0"/>
              <a:t>Wireless technology that lets you identify objects that have been fitted with special RF identification tags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What is RFID good for?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 dirty="0"/>
              <a:t>Inventory control, access control…</a:t>
            </a:r>
          </a:p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How it works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 dirty="0"/>
              <a:t>Antenna reads electromagnetic energy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 dirty="0"/>
              <a:t>Can penetrate non-metallic solid objects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RFID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1025" y="5661490"/>
            <a:ext cx="46909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 https://journals.ala.org/index.php/ltr/article/viewFile/4514/5301/6514</a:t>
            </a:r>
          </a:p>
        </p:txBody>
      </p:sp>
      <p:pic>
        <p:nvPicPr>
          <p:cNvPr id="11" name="Picture 2" descr="https://journals.ala.org/index.php/ltr/article/viewFile/4514/5301/65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2"/>
          <a:stretch/>
        </p:blipFill>
        <p:spPr bwMode="auto">
          <a:xfrm>
            <a:off x="7856621" y="-1"/>
            <a:ext cx="4335379" cy="559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143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9971" y="1382233"/>
            <a:ext cx="5910407" cy="4526078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The use of electromagnetic energy  to transit energy between a  reader (transceiver) and the tag (antenna).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RFID tags can contain more information than bar codes.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Tags are programmable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dirty="0"/>
              <a:t> Scanning can be done from greater distance.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dirty="0"/>
              <a:t> Passive tags—inexpensive, range of few feet.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0" dirty="0"/>
              <a:t> Active tags—more expensive, longer range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RFID explained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8" name="Rectangle 7"/>
          <p:cNvSpPr/>
          <p:nvPr/>
        </p:nvSpPr>
        <p:spPr>
          <a:xfrm>
            <a:off x="6128085" y="5565238"/>
            <a:ext cx="6063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Source:_https://www.researchgate.net/profile/Jose_San_Jose_Vieco/publication/261430560/figure/fig1/AS:564991784742913@1511715946690/WSN-Node-and-RFID-tags-in-a-pallet.png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6"/>
          <a:stretch/>
        </p:blipFill>
        <p:spPr>
          <a:xfrm>
            <a:off x="6240379" y="585410"/>
            <a:ext cx="5951621" cy="49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692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br>
              <a:rPr lang="en-US" dirty="0"/>
            </a:br>
            <a:r>
              <a:rPr lang="en-US" dirty="0"/>
              <a:t>Disney Magic Band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2043" y="5554619"/>
            <a:ext cx="6097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Source:_https://media.wired.com/photos/593275a15c4fbd732b552d4a/master/w_1200,c_limit/disneymagicband2_f.jpg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r="8325"/>
          <a:stretch/>
        </p:blipFill>
        <p:spPr>
          <a:xfrm>
            <a:off x="6112043" y="605874"/>
            <a:ext cx="6097212" cy="4868798"/>
          </a:xfrm>
          <a:prstGeom prst="rect">
            <a:avLst/>
          </a:prstGeom>
        </p:spPr>
      </p:pic>
      <p:sp>
        <p:nvSpPr>
          <p:cNvPr id="11" name="Text Placeholder 1"/>
          <p:cNvSpPr>
            <a:spLocks noGrp="1"/>
          </p:cNvSpPr>
          <p:nvPr>
            <p:ph type="body" idx="1"/>
          </p:nvPr>
        </p:nvSpPr>
        <p:spPr>
          <a:xfrm>
            <a:off x="329971" y="1825625"/>
            <a:ext cx="5782071" cy="3763645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Why Did Disney Invest $1 Billion?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Marketing Opportunities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UX &amp; CX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Patron Tracking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Multiple Parks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Hotels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0" dirty="0"/>
              <a:t>Endless Possibilities!</a:t>
            </a:r>
          </a:p>
        </p:txBody>
      </p:sp>
    </p:spTree>
    <p:extLst>
      <p:ext uri="{BB962C8B-B14F-4D97-AF65-F5344CB8AC3E}">
        <p14:creationId xmlns:p14="http://schemas.microsoft.com/office/powerpoint/2010/main" val="16046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605791" y="4367848"/>
            <a:ext cx="10980300" cy="82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Prepare with Readings &amp; Videos before our next class!!!</a:t>
            </a:r>
          </a:p>
        </p:txBody>
      </p:sp>
      <p:sp>
        <p:nvSpPr>
          <p:cNvPr id="112" name="Google Shape;112;p17"/>
          <p:cNvSpPr txBox="1">
            <a:spLocks noGrp="1"/>
          </p:cNvSpPr>
          <p:nvPr>
            <p:ph type="ctrTitle"/>
          </p:nvPr>
        </p:nvSpPr>
        <p:spPr>
          <a:xfrm>
            <a:off x="605791" y="2343151"/>
            <a:ext cx="10980300" cy="157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More to Come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090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197712"/>
              </p:ext>
            </p:extLst>
          </p:nvPr>
        </p:nvGraphicFramePr>
        <p:xfrm>
          <a:off x="2382252" y="1366192"/>
          <a:ext cx="7427495" cy="3883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5551649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The next revolution will be reclaiming your digital identity by Nik </a:t>
            </a:r>
            <a:r>
              <a:rPr lang="en-US" sz="1200" dirty="0" err="1"/>
              <a:t>Milanovic</a:t>
            </a:r>
            <a:r>
              <a:rPr lang="en-US" sz="1200" dirty="0"/>
              <a:t>, https://techcrunch.com/2017/10/17/the-next-revolution-will-be-reclaiming-your-digital-identity/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96B7BAB-8587-6841-9ABC-9D0C9B6BDC0C}"/>
              </a:ext>
            </a:extLst>
          </p:cNvPr>
          <p:cNvSpPr txBox="1">
            <a:spLocks/>
          </p:cNvSpPr>
          <p:nvPr/>
        </p:nvSpPr>
        <p:spPr>
          <a:xfrm>
            <a:off x="329972" y="556896"/>
            <a:ext cx="9251349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What is a digital identity?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51993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854450"/>
              </p:ext>
            </p:extLst>
          </p:nvPr>
        </p:nvGraphicFramePr>
        <p:xfrm>
          <a:off x="6670769" y="479894"/>
          <a:ext cx="5521231" cy="5402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796B7BAB-8587-6841-9ABC-9D0C9B6BDC0C}"/>
              </a:ext>
            </a:extLst>
          </p:cNvPr>
          <p:cNvSpPr txBox="1">
            <a:spLocks/>
          </p:cNvSpPr>
          <p:nvPr/>
        </p:nvSpPr>
        <p:spPr>
          <a:xfrm>
            <a:off x="329972" y="556896"/>
            <a:ext cx="9251349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Digital identity management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733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301007"/>
              </p:ext>
            </p:extLst>
          </p:nvPr>
        </p:nvGraphicFramePr>
        <p:xfrm>
          <a:off x="2167890" y="130746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9224D06F-925E-6649-B99E-3E70689FF2D9}"/>
              </a:ext>
            </a:extLst>
          </p:cNvPr>
          <p:cNvSpPr txBox="1">
            <a:spLocks/>
          </p:cNvSpPr>
          <p:nvPr/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Active digital identity management</a:t>
            </a:r>
          </a:p>
        </p:txBody>
      </p:sp>
    </p:spTree>
    <p:extLst>
      <p:ext uri="{BB962C8B-B14F-4D97-AF65-F5344CB8AC3E}">
        <p14:creationId xmlns:p14="http://schemas.microsoft.com/office/powerpoint/2010/main" val="42611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77480" y="6130928"/>
            <a:ext cx="540804" cy="48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F</a:t>
            </a:r>
            <a:r>
              <a:rPr lang="en-US" sz="1200" b="1" dirty="0">
                <a:solidFill>
                  <a:srgbClr val="C00000"/>
                </a:solidFill>
                <a:latin typeface="Arial Black" panose="020B0A04020102020204" pitchFamily="34" charset="0"/>
              </a:rPr>
              <a:t>O</a:t>
            </a:r>
            <a:r>
              <a:rPr lang="en-US" sz="1200" b="1" dirty="0">
                <a:latin typeface="Arial Black" panose="020B0A04020102020204" pitchFamily="34" charset="0"/>
              </a:rPr>
              <a:t>X</a:t>
            </a:r>
          </a:p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MIS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894013"/>
              </p:ext>
            </p:extLst>
          </p:nvPr>
        </p:nvGraphicFramePr>
        <p:xfrm>
          <a:off x="2330245" y="956085"/>
          <a:ext cx="8457840" cy="3955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2330245" y="4732371"/>
            <a:ext cx="8457840" cy="11449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Only platform that integrates web, professional </a:t>
            </a:r>
            <a:r>
              <a:rPr lang="en-US" sz="2000" dirty="0" smtClean="0"/>
              <a:t>development &amp; coursework</a:t>
            </a:r>
            <a:r>
              <a:rPr lang="en-US" sz="2000" dirty="0"/>
              <a:t>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Proprietary to the nationally ranked Fox School’s MIS department.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224D06F-925E-6649-B99E-3E70689FF2D9}"/>
              </a:ext>
            </a:extLst>
          </p:cNvPr>
          <p:cNvSpPr txBox="1">
            <a:spLocks/>
          </p:cNvSpPr>
          <p:nvPr/>
        </p:nvSpPr>
        <p:spPr>
          <a:xfrm>
            <a:off x="329972" y="556896"/>
            <a:ext cx="11488647" cy="114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Community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8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2661CD-B166-48C1-B0B8-B1382E61D682}">
  <we:reference id="wa104178141" version="3.10.0.19" store="en-US" storeType="OMEX"/>
  <we:alternateReferences>
    <we:reference id="wa104178141" version="3.10.0.19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2001</Words>
  <Application>Microsoft Office PowerPoint</Application>
  <PresentationFormat>Widescreen</PresentationFormat>
  <Paragraphs>638</Paragraphs>
  <Slides>58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Calibri</vt:lpstr>
      <vt:lpstr>Georgia</vt:lpstr>
      <vt:lpstr>Courier New</vt:lpstr>
      <vt:lpstr>Arial Black</vt:lpstr>
      <vt:lpstr>Arial Narrow</vt:lpstr>
      <vt:lpstr>Arial</vt:lpstr>
      <vt:lpstr>Wingdings</vt:lpstr>
      <vt:lpstr>Office Theme</vt:lpstr>
      <vt:lpstr>Information Systems in Organizations</vt:lpstr>
      <vt:lpstr>PowerPoint Presentation</vt:lpstr>
      <vt:lpstr>Learn IT! #1 and #2</vt:lpstr>
      <vt:lpstr>Learn IT! #1 and #2 Kickoff</vt:lpstr>
      <vt:lpstr>Learning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Systems in Organizations</vt:lpstr>
      <vt:lpstr>What is ERP?</vt:lpstr>
      <vt:lpstr>ERP - example</vt:lpstr>
      <vt:lpstr>Legacy Systems</vt:lpstr>
      <vt:lpstr>Enterprise Systems</vt:lpstr>
      <vt:lpstr>ERP – Key Takeaways</vt:lpstr>
      <vt:lpstr>ERP – Value Proposition</vt:lpstr>
      <vt:lpstr>What is CRM?</vt:lpstr>
      <vt:lpstr>What is CRM?</vt:lpstr>
      <vt:lpstr>CRM Case Study:</vt:lpstr>
      <vt:lpstr>CRM Case Study: Amazon</vt:lpstr>
      <vt:lpstr>Why purchase CRM?</vt:lpstr>
      <vt:lpstr>CRM Dashboards</vt:lpstr>
      <vt:lpstr>CRM Accountability</vt:lpstr>
      <vt:lpstr>CRM Benefits</vt:lpstr>
      <vt:lpstr>ERP &amp; CRP</vt:lpstr>
      <vt:lpstr>Information Systems in Organizations</vt:lpstr>
      <vt:lpstr>Max Labs 2a</vt:lpstr>
      <vt:lpstr>Max Labs – 2a Discussion</vt:lpstr>
      <vt:lpstr>Max Labs – 2a Discussion</vt:lpstr>
      <vt:lpstr>Max Labs – 2a Discussion</vt:lpstr>
      <vt:lpstr>Max Labs – 2a Discussion</vt:lpstr>
      <vt:lpstr>Max Labs – 2b Discussion</vt:lpstr>
      <vt:lpstr>Max Labs – 2b Discussion</vt:lpstr>
      <vt:lpstr>Information Systems in Organizations</vt:lpstr>
      <vt:lpstr>What is Data Analytics?</vt:lpstr>
      <vt:lpstr>“Analytics is the process of making sense of large data sets and unlocking patterns, often using data visualization, to enable better decision making.”</vt:lpstr>
      <vt:lpstr>Data Investments…Why Care?</vt:lpstr>
      <vt:lpstr>Big Data &amp; Mickey D’s</vt:lpstr>
      <vt:lpstr>What can data do for you?</vt:lpstr>
      <vt:lpstr>What is Business Intelligence (BI)?</vt:lpstr>
      <vt:lpstr>OLTP vs. OLAP</vt:lpstr>
      <vt:lpstr>Google Analytics</vt:lpstr>
      <vt:lpstr>What is Supply Chain Management (SCM)?</vt:lpstr>
      <vt:lpstr>Supply Chain Management…</vt:lpstr>
      <vt:lpstr>Case Study: iPhone Xs</vt:lpstr>
      <vt:lpstr>Safety Stock – That’s the Answer!!!</vt:lpstr>
      <vt:lpstr>What else could you do with this cash?</vt:lpstr>
      <vt:lpstr>Supply Chain  Optimization</vt:lpstr>
      <vt:lpstr>What is RFID</vt:lpstr>
      <vt:lpstr>RFID explained</vt:lpstr>
      <vt:lpstr>Case Study:  Disney Magic Band</vt:lpstr>
      <vt:lpstr>More to Come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Title</dc:title>
  <dc:creator>Steven Sclarow</dc:creator>
  <cp:lastModifiedBy>Marie Martin</cp:lastModifiedBy>
  <cp:revision>168</cp:revision>
  <cp:lastPrinted>2019-04-10T22:15:37Z</cp:lastPrinted>
  <dcterms:modified xsi:type="dcterms:W3CDTF">2020-01-22T15:39:45Z</dcterms:modified>
</cp:coreProperties>
</file>