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318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33" r:id="rId12"/>
  </p:sldIdLst>
  <p:sldSz cx="12192000" cy="6858000"/>
  <p:notesSz cx="7023100" cy="9309100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708" y="102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000"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1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3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1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5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58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4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33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2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9" r:id="rId4"/>
    <p:sldLayoutId id="2147483661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Exam#3 Review – CSS, HTML &amp; JavaScript – Code Diagnosis</a:t>
            </a:r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</a:t>
            </a:r>
            <a:r>
              <a:rPr lang="en-US" sz="3000" dirty="0">
                <a:solidFill>
                  <a:srgbClr val="FF0000"/>
                </a:solidFill>
              </a:rPr>
              <a:t>365</a:t>
            </a:r>
            <a:r>
              <a:rPr lang="en-US" sz="3000" dirty="0"/>
              <a:t>days = prompt 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0000"/>
                </a:solidFill>
              </a:rPr>
              <a:t>Variable name cannot begin with a number!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36016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Study individually and in groups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Good Luck!!!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736336"/>
            <a:ext cx="7034655" cy="4953000"/>
          </a:xfrm>
        </p:spPr>
        <p:txBody>
          <a:bodyPr/>
          <a:lstStyle/>
          <a:p>
            <a:r>
              <a:rPr lang="en-US" sz="2400" dirty="0"/>
              <a:t>Total of 17 multiple choice questions</a:t>
            </a:r>
          </a:p>
          <a:p>
            <a:r>
              <a:rPr lang="en-US" sz="2400" dirty="0"/>
              <a:t>Readings, Videos and Lectures (35%)</a:t>
            </a:r>
          </a:p>
          <a:p>
            <a:pPr lvl="1"/>
            <a:r>
              <a:rPr lang="en-US" sz="1600" dirty="0"/>
              <a:t>CSS, HTML and JavaScript basics</a:t>
            </a:r>
          </a:p>
          <a:p>
            <a:pPr lvl="1"/>
            <a:r>
              <a:rPr lang="en-US" sz="1600" dirty="0"/>
              <a:t>Variables</a:t>
            </a:r>
          </a:p>
          <a:p>
            <a:pPr lvl="1"/>
            <a:r>
              <a:rPr lang="en-US" sz="1600" dirty="0"/>
              <a:t>Operator Types</a:t>
            </a:r>
          </a:p>
          <a:p>
            <a:pPr lvl="1"/>
            <a:r>
              <a:rPr lang="en-US" sz="1600" dirty="0"/>
              <a:t>Strings</a:t>
            </a:r>
          </a:p>
          <a:p>
            <a:pPr lvl="1"/>
            <a:r>
              <a:rPr lang="en-US" sz="1600" dirty="0"/>
              <a:t>Logical Operators</a:t>
            </a:r>
          </a:p>
          <a:p>
            <a:pPr lvl="1"/>
            <a:r>
              <a:rPr lang="en-US" sz="1600" dirty="0"/>
              <a:t>Conditional Types</a:t>
            </a:r>
          </a:p>
          <a:p>
            <a:pPr lvl="1"/>
            <a:r>
              <a:rPr lang="en-US" sz="1600" dirty="0"/>
              <a:t>Loops</a:t>
            </a:r>
          </a:p>
          <a:p>
            <a:r>
              <a:rPr lang="en-US" sz="2400" dirty="0"/>
              <a:t>Coding – Demonstrate your ability to apply (65%)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600" dirty="0"/>
              <a:t>Code Analysis &amp; Diagnosis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Exam Will Cover Discussions from week 5,6 &amp;7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Bring a CALCULATOR</a:t>
            </a:r>
          </a:p>
        </p:txBody>
      </p:sp>
    </p:spTree>
    <p:extLst>
      <p:ext uri="{BB962C8B-B14F-4D97-AF65-F5344CB8AC3E}">
        <p14:creationId xmlns:p14="http://schemas.microsoft.com/office/powerpoint/2010/main" val="377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39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(var 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834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B.  135          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C.  3, 135         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B. 7, 180        C.  7, 225              D.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048" y="1191722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3833" y="2369968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4406" y="3818905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8507" y="5081049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</a:t>
            </a:r>
            <a:r>
              <a:rPr lang="en-US" sz="1600" dirty="0">
                <a:solidFill>
                  <a:srgbClr val="FF0000"/>
                </a:solidFill>
              </a:rPr>
              <a:t>B.  45          </a:t>
            </a:r>
            <a:r>
              <a:rPr lang="en-US" sz="1600" b="0" dirty="0"/>
              <a:t>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</a:t>
            </a:r>
            <a:r>
              <a:rPr lang="en-US" sz="1600" dirty="0">
                <a:solidFill>
                  <a:srgbClr val="FF0000"/>
                </a:solidFill>
              </a:rPr>
              <a:t>B.  135          </a:t>
            </a:r>
            <a:r>
              <a:rPr lang="en-US" sz="1600" b="0" dirty="0"/>
              <a:t>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</a:t>
            </a:r>
            <a:r>
              <a:rPr lang="en-US" sz="1600" dirty="0">
                <a:solidFill>
                  <a:srgbClr val="FF0000"/>
                </a:solidFill>
              </a:rPr>
              <a:t>C.  3, 135         </a:t>
            </a:r>
            <a:r>
              <a:rPr lang="en-US" sz="1600" b="0" dirty="0"/>
              <a:t>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</a:t>
            </a:r>
            <a:r>
              <a:rPr lang="en-US" sz="1600" dirty="0">
                <a:solidFill>
                  <a:srgbClr val="FF0000"/>
                </a:solidFill>
              </a:rPr>
              <a:t>B. 7, 180        </a:t>
            </a:r>
            <a:r>
              <a:rPr lang="en-US" sz="1600" b="0" dirty="0"/>
              <a:t>C.  7, 225              D. Does not 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var 365days = prompt (“How many days are in a year?");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77608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666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Black</vt:lpstr>
      <vt:lpstr>Arial Narrow</vt:lpstr>
      <vt:lpstr>Arial</vt:lpstr>
      <vt:lpstr>Georgia</vt:lpstr>
      <vt:lpstr>Calibri</vt:lpstr>
      <vt:lpstr>Office Theme</vt:lpstr>
      <vt:lpstr>Information Systems in Organizations</vt:lpstr>
      <vt:lpstr>Exam Will Cover Discussions from week 5,6 &amp;7 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Question:</vt:lpstr>
      <vt:lpstr>Sample Question:</vt:lpstr>
      <vt:lpstr>Good Luck!!!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MC Martin</cp:lastModifiedBy>
  <cp:revision>184</cp:revision>
  <cp:lastPrinted>2019-04-10T22:15:37Z</cp:lastPrinted>
  <dcterms:modified xsi:type="dcterms:W3CDTF">2020-02-24T22:01:08Z</dcterms:modified>
</cp:coreProperties>
</file>