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329" r:id="rId3"/>
    <p:sldId id="271" r:id="rId4"/>
    <p:sldId id="272" r:id="rId5"/>
    <p:sldId id="349" r:id="rId6"/>
    <p:sldId id="306" r:id="rId7"/>
    <p:sldId id="315" r:id="rId8"/>
    <p:sldId id="314" r:id="rId9"/>
    <p:sldId id="313" r:id="rId10"/>
    <p:sldId id="312" r:id="rId11"/>
    <p:sldId id="311" r:id="rId12"/>
    <p:sldId id="307" r:id="rId13"/>
    <p:sldId id="318" r:id="rId14"/>
    <p:sldId id="324" r:id="rId15"/>
    <p:sldId id="317" r:id="rId16"/>
    <p:sldId id="316" r:id="rId17"/>
    <p:sldId id="280" r:id="rId18"/>
    <p:sldId id="334" r:id="rId19"/>
    <p:sldId id="336" r:id="rId20"/>
    <p:sldId id="337" r:id="rId21"/>
    <p:sldId id="339" r:id="rId22"/>
    <p:sldId id="341" r:id="rId23"/>
    <p:sldId id="343" r:id="rId24"/>
    <p:sldId id="344" r:id="rId25"/>
    <p:sldId id="346" r:id="rId26"/>
    <p:sldId id="347" r:id="rId27"/>
    <p:sldId id="352" r:id="rId28"/>
    <p:sldId id="353" r:id="rId29"/>
    <p:sldId id="354" r:id="rId30"/>
    <p:sldId id="355" r:id="rId31"/>
    <p:sldId id="357" r:id="rId32"/>
    <p:sldId id="328" r:id="rId33"/>
    <p:sldId id="360" r:id="rId34"/>
    <p:sldId id="362" r:id="rId35"/>
    <p:sldId id="364" r:id="rId36"/>
    <p:sldId id="308" r:id="rId37"/>
    <p:sldId id="323" r:id="rId38"/>
    <p:sldId id="322" r:id="rId39"/>
    <p:sldId id="326" r:id="rId40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86921" autoAdjust="0"/>
  </p:normalViewPr>
  <p:slideViewPr>
    <p:cSldViewPr>
      <p:cViewPr varScale="1">
        <p:scale>
          <a:sx n="49" d="100"/>
          <a:sy n="49" d="100"/>
        </p:scale>
        <p:origin x="54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../slides/slide12.xml"/><Relationship Id="rId7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slide" Target="../slides/slide4.xml"/><Relationship Id="rId6" Type="http://schemas.openxmlformats.org/officeDocument/2006/relationships/image" Target="../media/image5.png"/><Relationship Id="rId5" Type="http://schemas.openxmlformats.org/officeDocument/2006/relationships/slide" Target="../slides/slide17.xml"/><Relationship Id="rId10" Type="http://schemas.openxmlformats.org/officeDocument/2006/relationships/image" Target="../media/image9.png"/><Relationship Id="rId4" Type="http://schemas.openxmlformats.org/officeDocument/2006/relationships/slide" Target="../slides/slide36.xml"/><Relationship Id="rId9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../slides/slide36.xml"/><Relationship Id="rId7" Type="http://schemas.openxmlformats.org/officeDocument/2006/relationships/image" Target="../media/image12.png"/><Relationship Id="rId2" Type="http://schemas.openxmlformats.org/officeDocument/2006/relationships/slide" Target="../slides/slide12.xml"/><Relationship Id="rId1" Type="http://schemas.openxmlformats.org/officeDocument/2006/relationships/slide" Target="../slides/slide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../slides/slide17.xml"/><Relationship Id="rId9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../slides/slide36.xml"/><Relationship Id="rId7" Type="http://schemas.openxmlformats.org/officeDocument/2006/relationships/image" Target="../media/image18.png"/><Relationship Id="rId2" Type="http://schemas.openxmlformats.org/officeDocument/2006/relationships/slide" Target="../slides/slide12.xml"/><Relationship Id="rId1" Type="http://schemas.openxmlformats.org/officeDocument/2006/relationships/slide" Target="../slides/slide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../slides/slide17.xml"/><Relationship Id="rId9" Type="http://schemas.openxmlformats.org/officeDocument/2006/relationships/image" Target="../media/image20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../slides/slide36.xml"/><Relationship Id="rId7" Type="http://schemas.openxmlformats.org/officeDocument/2006/relationships/image" Target="../media/image24.png"/><Relationship Id="rId2" Type="http://schemas.openxmlformats.org/officeDocument/2006/relationships/slide" Target="../slides/slide6.xml"/><Relationship Id="rId1" Type="http://schemas.openxmlformats.org/officeDocument/2006/relationships/slide" Target="../slides/slide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../slides/slide17.xml"/><Relationship Id="rId9" Type="http://schemas.openxmlformats.org/officeDocument/2006/relationships/image" Target="../media/image26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../slides/slide12.xml"/><Relationship Id="rId7" Type="http://schemas.openxmlformats.org/officeDocument/2006/relationships/image" Target="../media/image30.png"/><Relationship Id="rId2" Type="http://schemas.openxmlformats.org/officeDocument/2006/relationships/slide" Target="../slides/slide6.xml"/><Relationship Id="rId1" Type="http://schemas.openxmlformats.org/officeDocument/2006/relationships/slide" Target="../slides/slide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" Target="../slides/slide36.xml"/><Relationship Id="rId9" Type="http://schemas.openxmlformats.org/officeDocument/2006/relationships/image" Target="../media/image32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" Target="../slides/slide12.xml"/><Relationship Id="rId7" Type="http://schemas.openxmlformats.org/officeDocument/2006/relationships/image" Target="../media/image48.png"/><Relationship Id="rId2" Type="http://schemas.openxmlformats.org/officeDocument/2006/relationships/slide" Target="../slides/slide6.xml"/><Relationship Id="rId1" Type="http://schemas.openxmlformats.org/officeDocument/2006/relationships/slide" Target="../slides/slide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" Target="../slides/slide17.xml"/><Relationship Id="rId9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 anchor="ctr"/>
        <a:lstStyle/>
        <a:p>
          <a:r>
            <a:rPr lang="en-US" sz="1600" b="1" dirty="0" smtClean="0">
              <a:hlinkClick xmlns:r="http://schemas.openxmlformats.org/officeDocument/2006/relationships" r:id="rId1" action="ppaction://hlinksldjump"/>
            </a:rPr>
            <a:t>The Need for Communication and Collaboration</a:t>
          </a:r>
          <a:endParaRPr lang="en-US" sz="16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D011581-C5DD-419A-AAED-AD05631CDF0A}">
      <dgm:prSet phldrT="[Text]" custT="1"/>
      <dgm:spPr/>
      <dgm:t>
        <a:bodyPr anchor="ctr"/>
        <a:lstStyle/>
        <a:p>
          <a:r>
            <a:rPr lang="en-US" sz="1400" dirty="0" smtClean="0"/>
            <a:t>Explain organizations’ needs for communication and collaboration. </a:t>
          </a:r>
          <a:endParaRPr lang="en-US" sz="1400" dirty="0"/>
        </a:p>
      </dgm:t>
    </dgm:pt>
    <dgm:pt modelId="{9AD826C6-DA8A-4FF7-A064-27557BE243B8}" type="parTrans" cxnId="{27AF655E-BB1D-4732-8A07-03E7E00B3EC5}">
      <dgm:prSet/>
      <dgm:spPr/>
      <dgm:t>
        <a:bodyPr/>
        <a:lstStyle/>
        <a:p>
          <a:endParaRPr lang="en-US" sz="2000"/>
        </a:p>
      </dgm:t>
    </dgm:pt>
    <dgm:pt modelId="{C1639196-CA28-4BD6-A52D-AF603368A606}" type="sibTrans" cxnId="{27AF655E-BB1D-4732-8A07-03E7E00B3EC5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 anchor="ctr"/>
        <a:lstStyle/>
        <a:p>
          <a:r>
            <a:rPr lang="en-US" sz="1600" b="1" dirty="0" smtClean="0">
              <a:hlinkClick xmlns:r="http://schemas.openxmlformats.org/officeDocument/2006/relationships" r:id="rId2" action="ppaction://hlinksldjump"/>
            </a:rPr>
            <a:t>The Evolving Web</a:t>
          </a:r>
          <a:endParaRPr lang="en-US" sz="16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63F0ED0-6985-439E-857A-EC47F8A3DAB0}">
      <dgm:prSet phldrT="[Text]" custT="1"/>
      <dgm:spPr/>
      <dgm:t>
        <a:bodyPr anchor="ctr"/>
        <a:lstStyle/>
        <a:p>
          <a:r>
            <a:rPr lang="en-US" sz="1400" dirty="0" smtClean="0"/>
            <a:t>Explain social media and Enterprise 2.0. </a:t>
          </a:r>
          <a:endParaRPr lang="en-US" sz="1400" dirty="0"/>
        </a:p>
      </dgm:t>
    </dgm:pt>
    <dgm:pt modelId="{A9B0CFF2-8D5D-47E0-900D-55A9A3E83BE1}" type="parTrans" cxnId="{3A619D55-5747-4E00-A1FA-E45F6AED8303}">
      <dgm:prSet/>
      <dgm:spPr/>
      <dgm:t>
        <a:bodyPr/>
        <a:lstStyle/>
        <a:p>
          <a:endParaRPr lang="en-US" sz="2000"/>
        </a:p>
      </dgm:t>
    </dgm:pt>
    <dgm:pt modelId="{F7E04B30-62AE-4465-859B-270409FE7C94}" type="sibTrans" cxnId="{3A619D55-5747-4E00-A1FA-E45F6AED8303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 anchor="ctr"/>
        <a:lstStyle/>
        <a:p>
          <a:r>
            <a:rPr lang="en-US" sz="1600" b="1" dirty="0" smtClean="0">
              <a:hlinkClick xmlns:r="http://schemas.openxmlformats.org/officeDocument/2006/relationships" r:id="rId3" action="ppaction://hlinksldjump"/>
            </a:rPr>
            <a:t>Traditional Collaboration Tools</a:t>
          </a:r>
          <a:endParaRPr lang="en-US" sz="16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0CFC6EAA-DD42-49C0-A163-69A52F65D7DF}">
      <dgm:prSet phldrT="[Text]" custT="1"/>
      <dgm:spPr/>
      <dgm:t>
        <a:bodyPr anchor="ctr"/>
        <a:lstStyle/>
        <a:p>
          <a:r>
            <a:rPr lang="en-US" sz="1400" dirty="0" smtClean="0"/>
            <a:t>Describe traditional technologies used to support communication and collaboration.</a:t>
          </a:r>
          <a:endParaRPr lang="en-US" sz="1400" dirty="0"/>
        </a:p>
      </dgm:t>
    </dgm:pt>
    <dgm:pt modelId="{1A56339D-71D4-4C3E-A1C4-A33367110C47}" type="parTrans" cxnId="{F33BD368-F297-4CCA-8EDC-603629969546}">
      <dgm:prSet/>
      <dgm:spPr/>
      <dgm:t>
        <a:bodyPr/>
        <a:lstStyle/>
        <a:p>
          <a:endParaRPr lang="en-US" sz="2000"/>
        </a:p>
      </dgm:t>
    </dgm:pt>
    <dgm:pt modelId="{C379DEEC-C8F4-4259-AB38-AE67A4582602}" type="sibTrans" cxnId="{F33BD368-F297-4CCA-8EDC-603629969546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 anchor="ctr"/>
        <a:lstStyle/>
        <a:p>
          <a:endParaRPr lang="en-US" sz="12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/>
      <dgm:spPr/>
      <dgm:t>
        <a:bodyPr anchor="ctr"/>
        <a:lstStyle/>
        <a:p>
          <a:r>
            <a:rPr lang="en-US" sz="1600" b="1" dirty="0" smtClean="0">
              <a:hlinkClick xmlns:r="http://schemas.openxmlformats.org/officeDocument/2006/relationships" r:id="rId4" action="ppaction://hlinksldjump"/>
            </a:rPr>
            <a:t>Managing the Enterprise 2.0 Strategy</a:t>
          </a:r>
          <a:endParaRPr lang="en-US" sz="16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FDE1B2BF-4076-40E6-982F-93F0932EA27F}">
      <dgm:prSet custT="1"/>
      <dgm:spPr/>
      <dgm:t>
        <a:bodyPr anchor="ctr"/>
        <a:lstStyle/>
        <a:p>
          <a:r>
            <a:rPr lang="en-US" sz="1400" dirty="0" smtClean="0"/>
            <a:t>Describe how companies can manage their Enterprise 2.0 strategy and deal with potential pitfalls associated with social media.</a:t>
          </a:r>
          <a:endParaRPr lang="en-US" sz="1400" dirty="0"/>
        </a:p>
      </dgm:t>
    </dgm:pt>
    <dgm:pt modelId="{F3F72B7C-59C8-4AB8-9789-C140956F291A}" type="parTrans" cxnId="{64146DDE-645F-43AC-80A4-2116B49BEB8B}">
      <dgm:prSet/>
      <dgm:spPr/>
      <dgm:t>
        <a:bodyPr/>
        <a:lstStyle/>
        <a:p>
          <a:endParaRPr lang="en-US" sz="2000"/>
        </a:p>
      </dgm:t>
    </dgm:pt>
    <dgm:pt modelId="{D6DE8BC5-2DFD-4054-B62B-11E207185A8A}" type="sibTrans" cxnId="{64146DDE-645F-43AC-80A4-2116B49BEB8B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 anchor="ctr"/>
        <a:lstStyle/>
        <a:p>
          <a:r>
            <a:rPr lang="en-US" sz="1600" b="1" dirty="0" smtClean="0">
              <a:hlinkClick xmlns:r="http://schemas.openxmlformats.org/officeDocument/2006/relationships" r:id="rId5" action="ppaction://hlinksldjump"/>
            </a:rPr>
            <a:t>Social Media and the Enterprise</a:t>
          </a:r>
          <a:endParaRPr lang="en-US" sz="16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E158F942-9CA0-47CD-BF20-BAC49C8142F5}">
      <dgm:prSet custT="1"/>
      <dgm:spPr/>
      <dgm:t>
        <a:bodyPr anchor="ctr"/>
        <a:lstStyle/>
        <a:p>
          <a:r>
            <a:rPr lang="en-US" sz="1400" dirty="0" smtClean="0"/>
            <a:t>Describe various social media applications, and explain their role in enhancing communication, collaboration, cooperation, and connection.</a:t>
          </a:r>
          <a:endParaRPr lang="en-US" sz="1400" dirty="0"/>
        </a:p>
      </dgm:t>
    </dgm:pt>
    <dgm:pt modelId="{B7BDAF5C-E7FB-49F5-812D-654C2CD5A8EB}" type="parTrans" cxnId="{2EB7E772-9B0F-41BF-9241-715218B72860}">
      <dgm:prSet/>
      <dgm:spPr/>
      <dgm:t>
        <a:bodyPr/>
        <a:lstStyle/>
        <a:p>
          <a:endParaRPr lang="en-US" sz="2000"/>
        </a:p>
      </dgm:t>
    </dgm:pt>
    <dgm:pt modelId="{41774615-A6FB-4627-85F1-20FD324D9DA4}" type="sibTrans" cxnId="{2EB7E772-9B0F-41BF-9241-715218B72860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83650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83650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83650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83650"/>
      <dgm:spPr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83650"/>
      <dgm:spPr>
        <a:blipFill rotWithShape="1"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FC978F-A2B8-46ED-81B4-5B0C5A60E259}" type="presOf" srcId="{34FB3FC8-FCB1-404C-AAE4-E98CF14CF5FB}" destId="{47C28FEA-814E-4A68-B726-08705D29C6AB}" srcOrd="0" destOrd="0" presId="urn:microsoft.com/office/officeart/2005/8/layout/vList4#1"/>
    <dgm:cxn modelId="{84CC1B9D-DB80-433F-828E-1349E31F1CF0}" type="presOf" srcId="{E158F942-9CA0-47CD-BF20-BAC49C8142F5}" destId="{5E310E1C-7377-4CBD-AD7A-3ED403513640}" srcOrd="1" destOrd="1" presId="urn:microsoft.com/office/officeart/2005/8/layout/vList4#1"/>
    <dgm:cxn modelId="{D7D120E4-0167-477E-960A-EF05D7A133C3}" type="presOf" srcId="{629933C8-186B-4311-BF2D-DC99990EFBF2}" destId="{A93B6B1D-06C6-4860-8EBA-32C502FF8641}" srcOrd="0" destOrd="0" presId="urn:microsoft.com/office/officeart/2005/8/layout/vList4#1"/>
    <dgm:cxn modelId="{7936DD08-464C-48B1-A042-92A0F79F9FFF}" type="presOf" srcId="{22E69BE8-653B-4CE1-975B-3C39DAE649D2}" destId="{CA3E3E8A-1393-43C6-A6A9-A1AF34CBCE71}" srcOrd="1" destOrd="0" presId="urn:microsoft.com/office/officeart/2005/8/layout/vList4#1"/>
    <dgm:cxn modelId="{1BABF215-56EA-424F-9F41-6D2D84AEB436}" type="presOf" srcId="{6D011581-C5DD-419A-AAED-AD05631CDF0A}" destId="{BA89CFF3-74C1-4F32-B093-38D94D4D20CF}" srcOrd="0" destOrd="1" presId="urn:microsoft.com/office/officeart/2005/8/layout/vList4#1"/>
    <dgm:cxn modelId="{7220127F-5DA2-4558-BD05-2D367A01FE4F}" type="presOf" srcId="{22E69BE8-653B-4CE1-975B-3C39DAE649D2}" destId="{9259372F-C70A-44BC-BCB4-E2D4392785FE}" srcOrd="0" destOrd="0" presId="urn:microsoft.com/office/officeart/2005/8/layout/vList4#1"/>
    <dgm:cxn modelId="{5EF40979-97FC-4938-9D34-9EF52BDE61C2}" type="presOf" srcId="{AECECD48-C5E4-4B1D-828F-DD9E0A90274D}" destId="{5E310E1C-7377-4CBD-AD7A-3ED403513640}" srcOrd="1" destOrd="0" presId="urn:microsoft.com/office/officeart/2005/8/layout/vList4#1"/>
    <dgm:cxn modelId="{F33BD368-F297-4CCA-8EDC-603629969546}" srcId="{34FB3FC8-FCB1-404C-AAE4-E98CF14CF5FB}" destId="{0CFC6EAA-DD42-49C0-A163-69A52F65D7DF}" srcOrd="0" destOrd="0" parTransId="{1A56339D-71D4-4C3E-A1C4-A33367110C47}" sibTransId="{C379DEEC-C8F4-4259-AB38-AE67A4582602}"/>
    <dgm:cxn modelId="{641411B0-5D8B-4E86-B9DA-326CC961AC9A}" type="presOf" srcId="{FDE1B2BF-4076-40E6-982F-93F0932EA27F}" destId="{CA3E3E8A-1393-43C6-A6A9-A1AF34CBCE71}" srcOrd="1" destOrd="1" presId="urn:microsoft.com/office/officeart/2005/8/layout/vList4#1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35F334EF-24B5-4239-A395-CB84CFA55B46}" type="presOf" srcId="{0CFC6EAA-DD42-49C0-A163-69A52F65D7DF}" destId="{47C28FEA-814E-4A68-B726-08705D29C6AB}" srcOrd="0" destOrd="1" presId="urn:microsoft.com/office/officeart/2005/8/layout/vList4#1"/>
    <dgm:cxn modelId="{7DD17957-3CF6-4F84-9B42-2D5B12D19F2A}" type="presOf" srcId="{A8E9C07B-48B2-4B9C-8EC7-0782825D816E}" destId="{49E2F980-7E69-446B-A4B0-923DF6DEFA98}" srcOrd="1" destOrd="0" presId="urn:microsoft.com/office/officeart/2005/8/layout/vList4#1"/>
    <dgm:cxn modelId="{D3B5C6B8-970A-4AE4-AF41-D9B6EC46DB45}" type="presOf" srcId="{629933C8-186B-4311-BF2D-DC99990EFBF2}" destId="{7B44DBCB-1EB0-418C-B751-858BAE4753CC}" srcOrd="1" destOrd="0" presId="urn:microsoft.com/office/officeart/2005/8/layout/vList4#1"/>
    <dgm:cxn modelId="{791DD5F5-4A05-45B6-BE4C-6BA2472DDC86}" type="presOf" srcId="{0CFC6EAA-DD42-49C0-A163-69A52F65D7DF}" destId="{799A5FF2-1A39-4675-818C-11261776BAE8}" srcOrd="1" destOrd="1" presId="urn:microsoft.com/office/officeart/2005/8/layout/vList4#1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6110EF44-5760-46AD-88E0-A5EC417BA8A8}" type="presOf" srcId="{482F2C61-E41B-4642-B082-EF9C103085B5}" destId="{25E29AB1-DE1E-48E4-B66F-1D7048CC3527}" srcOrd="0" destOrd="0" presId="urn:microsoft.com/office/officeart/2005/8/layout/vList4#1"/>
    <dgm:cxn modelId="{64146DDE-645F-43AC-80A4-2116B49BEB8B}" srcId="{22E69BE8-653B-4CE1-975B-3C39DAE649D2}" destId="{FDE1B2BF-4076-40E6-982F-93F0932EA27F}" srcOrd="0" destOrd="0" parTransId="{F3F72B7C-59C8-4AB8-9789-C140956F291A}" sibTransId="{D6DE8BC5-2DFD-4054-B62B-11E207185A8A}"/>
    <dgm:cxn modelId="{27AF655E-BB1D-4732-8A07-03E7E00B3EC5}" srcId="{A8E9C07B-48B2-4B9C-8EC7-0782825D816E}" destId="{6D011581-C5DD-419A-AAED-AD05631CDF0A}" srcOrd="0" destOrd="0" parTransId="{9AD826C6-DA8A-4FF7-A064-27557BE243B8}" sibTransId="{C1639196-CA28-4BD6-A52D-AF603368A606}"/>
    <dgm:cxn modelId="{98D67BD8-8427-47B0-B5AA-EB45D304815F}" type="presOf" srcId="{6D011581-C5DD-419A-AAED-AD05631CDF0A}" destId="{49E2F980-7E69-446B-A4B0-923DF6DEFA98}" srcOrd="1" destOrd="1" presId="urn:microsoft.com/office/officeart/2005/8/layout/vList4#1"/>
    <dgm:cxn modelId="{3A619D55-5747-4E00-A1FA-E45F6AED8303}" srcId="{629933C8-186B-4311-BF2D-DC99990EFBF2}" destId="{363F0ED0-6985-439E-857A-EC47F8A3DAB0}" srcOrd="0" destOrd="0" parTransId="{A9B0CFF2-8D5D-47E0-900D-55A9A3E83BE1}" sibTransId="{F7E04B30-62AE-4465-859B-270409FE7C94}"/>
    <dgm:cxn modelId="{8B673F7C-BE2D-49A5-B6F2-D9DEE7E4E328}" type="presOf" srcId="{AECECD48-C5E4-4B1D-828F-DD9E0A90274D}" destId="{471ACDAA-8EBB-4B3F-89FD-E777335919BA}" srcOrd="0" destOrd="0" presId="urn:microsoft.com/office/officeart/2005/8/layout/vList4#1"/>
    <dgm:cxn modelId="{5787E137-0A5F-4F45-A330-BF65147102C9}" type="presOf" srcId="{E158F942-9CA0-47CD-BF20-BAC49C8142F5}" destId="{471ACDAA-8EBB-4B3F-89FD-E777335919BA}" srcOrd="0" destOrd="1" presId="urn:microsoft.com/office/officeart/2005/8/layout/vList4#1"/>
    <dgm:cxn modelId="{75BADD6D-3B09-41EB-BFCF-6D45064E94D0}" type="presOf" srcId="{A8E9C07B-48B2-4B9C-8EC7-0782825D816E}" destId="{BA89CFF3-74C1-4F32-B093-38D94D4D20CF}" srcOrd="0" destOrd="0" presId="urn:microsoft.com/office/officeart/2005/8/layout/vList4#1"/>
    <dgm:cxn modelId="{075AD2DD-DE62-402C-8690-1DC5614ABEB3}" srcId="{34FB3FC8-FCB1-404C-AAE4-E98CF14CF5FB}" destId="{677A52F5-4CAE-4309-A461-E811AF92EF26}" srcOrd="1" destOrd="0" parTransId="{1AD2DCFB-B719-41BF-BEBB-12150A457F78}" sibTransId="{409F2E99-5E6A-4297-B1B3-C7C7D1142951}"/>
    <dgm:cxn modelId="{2EB7E772-9B0F-41BF-9241-715218B72860}" srcId="{AECECD48-C5E4-4B1D-828F-DD9E0A90274D}" destId="{E158F942-9CA0-47CD-BF20-BAC49C8142F5}" srcOrd="0" destOrd="0" parTransId="{B7BDAF5C-E7FB-49F5-812D-654C2CD5A8EB}" sibTransId="{41774615-A6FB-4627-85F1-20FD324D9DA4}"/>
    <dgm:cxn modelId="{36C20AF6-670E-4425-A77F-AAED1778981B}" type="presOf" srcId="{363F0ED0-6985-439E-857A-EC47F8A3DAB0}" destId="{7B44DBCB-1EB0-418C-B751-858BAE4753CC}" srcOrd="1" destOrd="1" presId="urn:microsoft.com/office/officeart/2005/8/layout/vList4#1"/>
    <dgm:cxn modelId="{94F66066-1985-470E-96ED-DEDD0F052AC6}" type="presOf" srcId="{677A52F5-4CAE-4309-A461-E811AF92EF26}" destId="{799A5FF2-1A39-4675-818C-11261776BAE8}" srcOrd="1" destOrd="2" presId="urn:microsoft.com/office/officeart/2005/8/layout/vList4#1"/>
    <dgm:cxn modelId="{CFBF21C2-21BA-4949-AE7B-A1680EDBC722}" type="presOf" srcId="{363F0ED0-6985-439E-857A-EC47F8A3DAB0}" destId="{A93B6B1D-06C6-4860-8EBA-32C502FF8641}" srcOrd="0" destOrd="1" presId="urn:microsoft.com/office/officeart/2005/8/layout/vList4#1"/>
    <dgm:cxn modelId="{249DA96C-952E-42AC-8DB8-56C718E0C29A}" type="presOf" srcId="{34FB3FC8-FCB1-404C-AAE4-E98CF14CF5FB}" destId="{799A5FF2-1A39-4675-818C-11261776BAE8}" srcOrd="1" destOrd="0" presId="urn:microsoft.com/office/officeart/2005/8/layout/vList4#1"/>
    <dgm:cxn modelId="{145615E7-5162-4C7D-9541-A7C53483A2BF}" type="presOf" srcId="{677A52F5-4CAE-4309-A461-E811AF92EF26}" destId="{47C28FEA-814E-4A68-B726-08705D29C6AB}" srcOrd="0" destOrd="2" presId="urn:microsoft.com/office/officeart/2005/8/layout/vList4#1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6C3A87FC-6E0D-4587-9FA3-2ABC2A3DC3D9}" type="presOf" srcId="{FDE1B2BF-4076-40E6-982F-93F0932EA27F}" destId="{9259372F-C70A-44BC-BCB4-E2D4392785FE}" srcOrd="0" destOrd="1" presId="urn:microsoft.com/office/officeart/2005/8/layout/vList4#1"/>
    <dgm:cxn modelId="{A5BFF1F8-2277-4279-9CFA-615A8B5ACCC9}" type="presParOf" srcId="{25E29AB1-DE1E-48E4-B66F-1D7048CC3527}" destId="{056847C0-F8DB-4977-A3FD-5A95306D8B69}" srcOrd="0" destOrd="0" presId="urn:microsoft.com/office/officeart/2005/8/layout/vList4#1"/>
    <dgm:cxn modelId="{D08A6F7D-A610-480F-A7F7-4BB734C57AE1}" type="presParOf" srcId="{056847C0-F8DB-4977-A3FD-5A95306D8B69}" destId="{BA89CFF3-74C1-4F32-B093-38D94D4D20CF}" srcOrd="0" destOrd="0" presId="urn:microsoft.com/office/officeart/2005/8/layout/vList4#1"/>
    <dgm:cxn modelId="{27C095F0-2E7B-461E-A659-88EACC3F170F}" type="presParOf" srcId="{056847C0-F8DB-4977-A3FD-5A95306D8B69}" destId="{7D7D61F9-D1AA-4F6A-8715-FD6AC3E01198}" srcOrd="1" destOrd="0" presId="urn:microsoft.com/office/officeart/2005/8/layout/vList4#1"/>
    <dgm:cxn modelId="{29C7785E-5EE5-4607-9A54-D32257CD2A09}" type="presParOf" srcId="{056847C0-F8DB-4977-A3FD-5A95306D8B69}" destId="{49E2F980-7E69-446B-A4B0-923DF6DEFA98}" srcOrd="2" destOrd="0" presId="urn:microsoft.com/office/officeart/2005/8/layout/vList4#1"/>
    <dgm:cxn modelId="{6701B864-6C2A-407A-A2EC-960381E08504}" type="presParOf" srcId="{25E29AB1-DE1E-48E4-B66F-1D7048CC3527}" destId="{02C83B37-0F1D-4FEA-B7E7-FF6719B27A33}" srcOrd="1" destOrd="0" presId="urn:microsoft.com/office/officeart/2005/8/layout/vList4#1"/>
    <dgm:cxn modelId="{0181AED4-71ED-45A4-BE2D-AD7EBE5A2057}" type="presParOf" srcId="{25E29AB1-DE1E-48E4-B66F-1D7048CC3527}" destId="{129D03A9-9EE6-42F0-9D54-DE111F5C82E8}" srcOrd="2" destOrd="0" presId="urn:microsoft.com/office/officeart/2005/8/layout/vList4#1"/>
    <dgm:cxn modelId="{4AA360B8-CCB0-4D3E-857C-5C3FA72A0C98}" type="presParOf" srcId="{129D03A9-9EE6-42F0-9D54-DE111F5C82E8}" destId="{A93B6B1D-06C6-4860-8EBA-32C502FF8641}" srcOrd="0" destOrd="0" presId="urn:microsoft.com/office/officeart/2005/8/layout/vList4#1"/>
    <dgm:cxn modelId="{C66921B1-7828-4C7E-AFD2-E55DE003A3CC}" type="presParOf" srcId="{129D03A9-9EE6-42F0-9D54-DE111F5C82E8}" destId="{7AEC1603-E11D-41B0-BE2A-F6201D5BEDCD}" srcOrd="1" destOrd="0" presId="urn:microsoft.com/office/officeart/2005/8/layout/vList4#1"/>
    <dgm:cxn modelId="{B24A2065-DD04-4345-B3ED-3712C7256292}" type="presParOf" srcId="{129D03A9-9EE6-42F0-9D54-DE111F5C82E8}" destId="{7B44DBCB-1EB0-418C-B751-858BAE4753CC}" srcOrd="2" destOrd="0" presId="urn:microsoft.com/office/officeart/2005/8/layout/vList4#1"/>
    <dgm:cxn modelId="{4E5D2B14-2294-444C-9892-83C509B1621A}" type="presParOf" srcId="{25E29AB1-DE1E-48E4-B66F-1D7048CC3527}" destId="{2A6A015C-E28C-44A4-9412-971012033AAE}" srcOrd="3" destOrd="0" presId="urn:microsoft.com/office/officeart/2005/8/layout/vList4#1"/>
    <dgm:cxn modelId="{102036E0-7527-43CE-A4DE-A6F82BBEBEEE}" type="presParOf" srcId="{25E29AB1-DE1E-48E4-B66F-1D7048CC3527}" destId="{BC272B12-7FD0-415F-81DF-F02239D32429}" srcOrd="4" destOrd="0" presId="urn:microsoft.com/office/officeart/2005/8/layout/vList4#1"/>
    <dgm:cxn modelId="{CD63CD41-B23F-402F-87EF-7921391E8215}" type="presParOf" srcId="{BC272B12-7FD0-415F-81DF-F02239D32429}" destId="{47C28FEA-814E-4A68-B726-08705D29C6AB}" srcOrd="0" destOrd="0" presId="urn:microsoft.com/office/officeart/2005/8/layout/vList4#1"/>
    <dgm:cxn modelId="{B27CC391-3C26-400C-930B-24AB379AF0B8}" type="presParOf" srcId="{BC272B12-7FD0-415F-81DF-F02239D32429}" destId="{6ED042DA-90EA-415F-9861-14F87D22BB00}" srcOrd="1" destOrd="0" presId="urn:microsoft.com/office/officeart/2005/8/layout/vList4#1"/>
    <dgm:cxn modelId="{63C873BA-8784-46D9-8582-FCBC44D28D17}" type="presParOf" srcId="{BC272B12-7FD0-415F-81DF-F02239D32429}" destId="{799A5FF2-1A39-4675-818C-11261776BAE8}" srcOrd="2" destOrd="0" presId="urn:microsoft.com/office/officeart/2005/8/layout/vList4#1"/>
    <dgm:cxn modelId="{E1B7920B-D939-468D-82B3-91A9D935E886}" type="presParOf" srcId="{25E29AB1-DE1E-48E4-B66F-1D7048CC3527}" destId="{9B636D59-4907-4E00-B740-911D24B9FF11}" srcOrd="5" destOrd="0" presId="urn:microsoft.com/office/officeart/2005/8/layout/vList4#1"/>
    <dgm:cxn modelId="{DCB4C042-4ED7-4BE1-B5FA-211A350980B1}" type="presParOf" srcId="{25E29AB1-DE1E-48E4-B66F-1D7048CC3527}" destId="{1ED16A2B-8516-4F79-8954-C053F3BC0B6B}" srcOrd="6" destOrd="0" presId="urn:microsoft.com/office/officeart/2005/8/layout/vList4#1"/>
    <dgm:cxn modelId="{3F728A9C-357D-44C1-BDEC-66BAF93D9BFA}" type="presParOf" srcId="{1ED16A2B-8516-4F79-8954-C053F3BC0B6B}" destId="{471ACDAA-8EBB-4B3F-89FD-E777335919BA}" srcOrd="0" destOrd="0" presId="urn:microsoft.com/office/officeart/2005/8/layout/vList4#1"/>
    <dgm:cxn modelId="{B873F13E-1E34-4FC3-9048-BBADB4163DCB}" type="presParOf" srcId="{1ED16A2B-8516-4F79-8954-C053F3BC0B6B}" destId="{0C6B9C41-271F-4061-9955-70DED635DAC1}" srcOrd="1" destOrd="0" presId="urn:microsoft.com/office/officeart/2005/8/layout/vList4#1"/>
    <dgm:cxn modelId="{044EB466-1802-4C25-B7DE-67C6D73F8CD5}" type="presParOf" srcId="{1ED16A2B-8516-4F79-8954-C053F3BC0B6B}" destId="{5E310E1C-7377-4CBD-AD7A-3ED403513640}" srcOrd="2" destOrd="0" presId="urn:microsoft.com/office/officeart/2005/8/layout/vList4#1"/>
    <dgm:cxn modelId="{A3CD609E-6847-4B9C-9AD1-7746F9B1F09F}" type="presParOf" srcId="{25E29AB1-DE1E-48E4-B66F-1D7048CC3527}" destId="{F89176E6-859D-4FD9-8DED-11CCE6D56F7C}" srcOrd="7" destOrd="0" presId="urn:microsoft.com/office/officeart/2005/8/layout/vList4#1"/>
    <dgm:cxn modelId="{20FB32AB-F21B-4F3E-8B30-95999D18F2A0}" type="presParOf" srcId="{25E29AB1-DE1E-48E4-B66F-1D7048CC3527}" destId="{B2BFB810-8CC4-47A7-8F53-5989733EAF0E}" srcOrd="8" destOrd="0" presId="urn:microsoft.com/office/officeart/2005/8/layout/vList4#1"/>
    <dgm:cxn modelId="{C8A92F4D-9C15-4D7F-B90C-4AC83ADAB405}" type="presParOf" srcId="{B2BFB810-8CC4-47A7-8F53-5989733EAF0E}" destId="{9259372F-C70A-44BC-BCB4-E2D4392785FE}" srcOrd="0" destOrd="0" presId="urn:microsoft.com/office/officeart/2005/8/layout/vList4#1"/>
    <dgm:cxn modelId="{3549A28D-2EA0-4A81-9A7D-20D43A6D39AF}" type="presParOf" srcId="{B2BFB810-8CC4-47A7-8F53-5989733EAF0E}" destId="{889131BE-3A6B-4B48-98CB-9C233DE61FE5}" srcOrd="1" destOrd="0" presId="urn:microsoft.com/office/officeart/2005/8/layout/vList4#1"/>
    <dgm:cxn modelId="{79AC9A58-A9AC-4283-9B80-386DCE79E23E}" type="presParOf" srcId="{B2BFB810-8CC4-47A7-8F53-5989733EAF0E}" destId="{CA3E3E8A-1393-43C6-A6A9-A1AF34CBCE7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The Need for Communication and Collaboration</a:t>
          </a:r>
          <a:endParaRPr lang="en-US" sz="2400" dirty="0" smtClean="0"/>
        </a:p>
        <a:p>
          <a:r>
            <a:rPr lang="en-US" sz="2400" dirty="0" smtClean="0"/>
            <a:t>Explain organizations’ needs for communication and collaboration. </a:t>
          </a:r>
          <a:endParaRPr lang="en-US" sz="2400" b="1" dirty="0" smtClean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The Evolving Web</a:t>
          </a:r>
          <a:endParaRPr lang="en-US" sz="1400" dirty="0" smtClean="0"/>
        </a:p>
        <a:p>
          <a:r>
            <a:rPr lang="en-US" sz="1200" dirty="0" smtClean="0"/>
            <a:t>Explain social media and Enterprise 2.0. </a:t>
          </a:r>
          <a:endParaRPr lang="en-US" sz="11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Traditional Collaboration Tools</a:t>
          </a:r>
          <a:endParaRPr lang="en-US" sz="1400" dirty="0" smtClean="0"/>
        </a:p>
        <a:p>
          <a:r>
            <a:rPr lang="en-US" sz="1200" dirty="0" smtClean="0"/>
            <a:t>Describe traditional technologies used to support communication and collaboration.</a:t>
          </a:r>
          <a:endParaRPr lang="en-US" sz="11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/>
        <a:lstStyle/>
        <a:p>
          <a:endParaRPr lang="en-US" sz="105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Managing the Enterprise 2.0 Strategy</a:t>
          </a:r>
          <a:endParaRPr lang="en-US" sz="1400" dirty="0" smtClean="0"/>
        </a:p>
        <a:p>
          <a:r>
            <a:rPr lang="en-US" sz="1200" dirty="0" smtClean="0"/>
            <a:t>Describe how companies can manage their Enterprise 2.0 strategy and deal with potential pitfalls associated with social media.</a:t>
          </a:r>
          <a:endParaRPr lang="en-US" sz="11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4" action="ppaction://hlinksldjump"/>
            </a:rPr>
            <a:t>Social Media and the Enterprise</a:t>
          </a:r>
          <a:endParaRPr lang="en-US" sz="1400" dirty="0" smtClean="0"/>
        </a:p>
        <a:p>
          <a:r>
            <a:rPr lang="en-US" sz="1200" dirty="0" smtClean="0"/>
            <a:t>Describe various social media applications, and explain their role in enhancing communication, collaboration, cooperation, and connection.</a:t>
          </a:r>
          <a:endParaRPr lang="en-US" sz="11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ScaleY="277158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95572" custScaleY="289516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65131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65131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65131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65131"/>
      <dgm:spPr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6D837D-C771-4B02-A339-6BF3CF61F084}" type="presOf" srcId="{482F2C61-E41B-4642-B082-EF9C103085B5}" destId="{25E29AB1-DE1E-48E4-B66F-1D7048CC3527}" srcOrd="0" destOrd="0" presId="urn:microsoft.com/office/officeart/2005/8/layout/vList4#2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077460E6-1B0F-4A1E-AC74-5DC04E99FC61}" type="presOf" srcId="{A8E9C07B-48B2-4B9C-8EC7-0782825D816E}" destId="{49E2F980-7E69-446B-A4B0-923DF6DEFA98}" srcOrd="1" destOrd="0" presId="urn:microsoft.com/office/officeart/2005/8/layout/vList4#2"/>
    <dgm:cxn modelId="{15376526-AC74-4401-92A4-B5D03A9E65DE}" type="presOf" srcId="{A8E9C07B-48B2-4B9C-8EC7-0782825D816E}" destId="{BA89CFF3-74C1-4F32-B093-38D94D4D20CF}" srcOrd="0" destOrd="0" presId="urn:microsoft.com/office/officeart/2005/8/layout/vList4#2"/>
    <dgm:cxn modelId="{ED893FCA-01C0-45AB-BA71-2E8A5F867E07}" type="presOf" srcId="{629933C8-186B-4311-BF2D-DC99990EFBF2}" destId="{7B44DBCB-1EB0-418C-B751-858BAE4753CC}" srcOrd="1" destOrd="0" presId="urn:microsoft.com/office/officeart/2005/8/layout/vList4#2"/>
    <dgm:cxn modelId="{075AD2DD-DE62-402C-8690-1DC5614ABEB3}" srcId="{34FB3FC8-FCB1-404C-AAE4-E98CF14CF5FB}" destId="{677A52F5-4CAE-4309-A461-E811AF92EF26}" srcOrd="0" destOrd="0" parTransId="{1AD2DCFB-B719-41BF-BEBB-12150A457F78}" sibTransId="{409F2E99-5E6A-4297-B1B3-C7C7D1142951}"/>
    <dgm:cxn modelId="{C14686DD-D05F-4C50-B7B2-AC5915E0B3DC}" type="presOf" srcId="{AECECD48-C5E4-4B1D-828F-DD9E0A90274D}" destId="{5E310E1C-7377-4CBD-AD7A-3ED403513640}" srcOrd="1" destOrd="0" presId="urn:microsoft.com/office/officeart/2005/8/layout/vList4#2"/>
    <dgm:cxn modelId="{656505DF-68BF-4857-A2AE-EFA2171403BB}" type="presOf" srcId="{677A52F5-4CAE-4309-A461-E811AF92EF26}" destId="{799A5FF2-1A39-4675-818C-11261776BAE8}" srcOrd="1" destOrd="1" presId="urn:microsoft.com/office/officeart/2005/8/layout/vList4#2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4A8A3890-20B6-488C-BA11-22B0E2B92BB6}" type="presOf" srcId="{22E69BE8-653B-4CE1-975B-3C39DAE649D2}" destId="{CA3E3E8A-1393-43C6-A6A9-A1AF34CBCE71}" srcOrd="1" destOrd="0" presId="urn:microsoft.com/office/officeart/2005/8/layout/vList4#2"/>
    <dgm:cxn modelId="{E40B7776-D2F8-4631-8E95-F6E956694182}" type="presOf" srcId="{677A52F5-4CAE-4309-A461-E811AF92EF26}" destId="{47C28FEA-814E-4A68-B726-08705D29C6AB}" srcOrd="0" destOrd="1" presId="urn:microsoft.com/office/officeart/2005/8/layout/vList4#2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5BE62FF1-FE6A-4CEF-8A6D-ADCBF55B5C16}" type="presOf" srcId="{22E69BE8-653B-4CE1-975B-3C39DAE649D2}" destId="{9259372F-C70A-44BC-BCB4-E2D4392785FE}" srcOrd="0" destOrd="0" presId="urn:microsoft.com/office/officeart/2005/8/layout/vList4#2"/>
    <dgm:cxn modelId="{CD940617-5DF4-4842-932B-DEEB888241FF}" type="presOf" srcId="{34FB3FC8-FCB1-404C-AAE4-E98CF14CF5FB}" destId="{799A5FF2-1A39-4675-818C-11261776BAE8}" srcOrd="1" destOrd="0" presId="urn:microsoft.com/office/officeart/2005/8/layout/vList4#2"/>
    <dgm:cxn modelId="{5310D578-AF81-4A20-999F-3456DF15C80E}" type="presOf" srcId="{629933C8-186B-4311-BF2D-DC99990EFBF2}" destId="{A93B6B1D-06C6-4860-8EBA-32C502FF8641}" srcOrd="0" destOrd="0" presId="urn:microsoft.com/office/officeart/2005/8/layout/vList4#2"/>
    <dgm:cxn modelId="{8C7B64E0-006E-4C41-9E72-DD9DF84C862C}" type="presOf" srcId="{AECECD48-C5E4-4B1D-828F-DD9E0A90274D}" destId="{471ACDAA-8EBB-4B3F-89FD-E777335919BA}" srcOrd="0" destOrd="0" presId="urn:microsoft.com/office/officeart/2005/8/layout/vList4#2"/>
    <dgm:cxn modelId="{9538D63E-0AFF-4869-8B74-5EAE693FBC93}" type="presOf" srcId="{34FB3FC8-FCB1-404C-AAE4-E98CF14CF5FB}" destId="{47C28FEA-814E-4A68-B726-08705D29C6AB}" srcOrd="0" destOrd="0" presId="urn:microsoft.com/office/officeart/2005/8/layout/vList4#2"/>
    <dgm:cxn modelId="{AF681E64-FE2C-4807-80FD-53DF2FA9F8AC}" type="presParOf" srcId="{25E29AB1-DE1E-48E4-B66F-1D7048CC3527}" destId="{056847C0-F8DB-4977-A3FD-5A95306D8B69}" srcOrd="0" destOrd="0" presId="urn:microsoft.com/office/officeart/2005/8/layout/vList4#2"/>
    <dgm:cxn modelId="{56099B32-943B-4653-8F06-42C721372058}" type="presParOf" srcId="{056847C0-F8DB-4977-A3FD-5A95306D8B69}" destId="{BA89CFF3-74C1-4F32-B093-38D94D4D20CF}" srcOrd="0" destOrd="0" presId="urn:microsoft.com/office/officeart/2005/8/layout/vList4#2"/>
    <dgm:cxn modelId="{B203A4FF-2F01-4368-8746-D9B84D7AF011}" type="presParOf" srcId="{056847C0-F8DB-4977-A3FD-5A95306D8B69}" destId="{7D7D61F9-D1AA-4F6A-8715-FD6AC3E01198}" srcOrd="1" destOrd="0" presId="urn:microsoft.com/office/officeart/2005/8/layout/vList4#2"/>
    <dgm:cxn modelId="{963128D3-0629-47F8-9902-336618549554}" type="presParOf" srcId="{056847C0-F8DB-4977-A3FD-5A95306D8B69}" destId="{49E2F980-7E69-446B-A4B0-923DF6DEFA98}" srcOrd="2" destOrd="0" presId="urn:microsoft.com/office/officeart/2005/8/layout/vList4#2"/>
    <dgm:cxn modelId="{B2671B20-129D-49FE-947E-6633D0FDFAD2}" type="presParOf" srcId="{25E29AB1-DE1E-48E4-B66F-1D7048CC3527}" destId="{02C83B37-0F1D-4FEA-B7E7-FF6719B27A33}" srcOrd="1" destOrd="0" presId="urn:microsoft.com/office/officeart/2005/8/layout/vList4#2"/>
    <dgm:cxn modelId="{50FCB673-4D0A-438E-B972-063CA9AC9D36}" type="presParOf" srcId="{25E29AB1-DE1E-48E4-B66F-1D7048CC3527}" destId="{129D03A9-9EE6-42F0-9D54-DE111F5C82E8}" srcOrd="2" destOrd="0" presId="urn:microsoft.com/office/officeart/2005/8/layout/vList4#2"/>
    <dgm:cxn modelId="{D2E1B0D5-B22D-4CD8-A98A-384FCFD3AB9B}" type="presParOf" srcId="{129D03A9-9EE6-42F0-9D54-DE111F5C82E8}" destId="{A93B6B1D-06C6-4860-8EBA-32C502FF8641}" srcOrd="0" destOrd="0" presId="urn:microsoft.com/office/officeart/2005/8/layout/vList4#2"/>
    <dgm:cxn modelId="{00E55F9E-D9B8-4C68-8861-2F09DC4C487F}" type="presParOf" srcId="{129D03A9-9EE6-42F0-9D54-DE111F5C82E8}" destId="{7AEC1603-E11D-41B0-BE2A-F6201D5BEDCD}" srcOrd="1" destOrd="0" presId="urn:microsoft.com/office/officeart/2005/8/layout/vList4#2"/>
    <dgm:cxn modelId="{B105CD95-2FF5-4E8A-AF4E-3AE669DA1276}" type="presParOf" srcId="{129D03A9-9EE6-42F0-9D54-DE111F5C82E8}" destId="{7B44DBCB-1EB0-418C-B751-858BAE4753CC}" srcOrd="2" destOrd="0" presId="urn:microsoft.com/office/officeart/2005/8/layout/vList4#2"/>
    <dgm:cxn modelId="{B754FFEF-D8C0-4C8E-8C82-4F655F08E175}" type="presParOf" srcId="{25E29AB1-DE1E-48E4-B66F-1D7048CC3527}" destId="{2A6A015C-E28C-44A4-9412-971012033AAE}" srcOrd="3" destOrd="0" presId="urn:microsoft.com/office/officeart/2005/8/layout/vList4#2"/>
    <dgm:cxn modelId="{CE878156-911C-49D8-97AD-3FEB993BAB8D}" type="presParOf" srcId="{25E29AB1-DE1E-48E4-B66F-1D7048CC3527}" destId="{BC272B12-7FD0-415F-81DF-F02239D32429}" srcOrd="4" destOrd="0" presId="urn:microsoft.com/office/officeart/2005/8/layout/vList4#2"/>
    <dgm:cxn modelId="{AA49470F-DC33-4AD0-A2B5-2A2495D8198B}" type="presParOf" srcId="{BC272B12-7FD0-415F-81DF-F02239D32429}" destId="{47C28FEA-814E-4A68-B726-08705D29C6AB}" srcOrd="0" destOrd="0" presId="urn:microsoft.com/office/officeart/2005/8/layout/vList4#2"/>
    <dgm:cxn modelId="{15CF6BA6-BC97-4CF7-BE01-9F7ED8CB10B6}" type="presParOf" srcId="{BC272B12-7FD0-415F-81DF-F02239D32429}" destId="{6ED042DA-90EA-415F-9861-14F87D22BB00}" srcOrd="1" destOrd="0" presId="urn:microsoft.com/office/officeart/2005/8/layout/vList4#2"/>
    <dgm:cxn modelId="{C456571B-3055-499C-A203-AC14B11D27E4}" type="presParOf" srcId="{BC272B12-7FD0-415F-81DF-F02239D32429}" destId="{799A5FF2-1A39-4675-818C-11261776BAE8}" srcOrd="2" destOrd="0" presId="urn:microsoft.com/office/officeart/2005/8/layout/vList4#2"/>
    <dgm:cxn modelId="{2F388FD0-CE7B-4BF9-9720-E31C8B49FAD4}" type="presParOf" srcId="{25E29AB1-DE1E-48E4-B66F-1D7048CC3527}" destId="{9B636D59-4907-4E00-B740-911D24B9FF11}" srcOrd="5" destOrd="0" presId="urn:microsoft.com/office/officeart/2005/8/layout/vList4#2"/>
    <dgm:cxn modelId="{8692CDF2-CEA7-424F-9B5B-9F2C81D415C4}" type="presParOf" srcId="{25E29AB1-DE1E-48E4-B66F-1D7048CC3527}" destId="{1ED16A2B-8516-4F79-8954-C053F3BC0B6B}" srcOrd="6" destOrd="0" presId="urn:microsoft.com/office/officeart/2005/8/layout/vList4#2"/>
    <dgm:cxn modelId="{65F43AA6-FB22-4793-91B9-B24F3EF2066E}" type="presParOf" srcId="{1ED16A2B-8516-4F79-8954-C053F3BC0B6B}" destId="{471ACDAA-8EBB-4B3F-89FD-E777335919BA}" srcOrd="0" destOrd="0" presId="urn:microsoft.com/office/officeart/2005/8/layout/vList4#2"/>
    <dgm:cxn modelId="{8A6AB50E-9CA1-4D15-89AE-2CF2CE43907F}" type="presParOf" srcId="{1ED16A2B-8516-4F79-8954-C053F3BC0B6B}" destId="{0C6B9C41-271F-4061-9955-70DED635DAC1}" srcOrd="1" destOrd="0" presId="urn:microsoft.com/office/officeart/2005/8/layout/vList4#2"/>
    <dgm:cxn modelId="{37DAFD01-5F13-4114-924E-F715C0E0A429}" type="presParOf" srcId="{1ED16A2B-8516-4F79-8954-C053F3BC0B6B}" destId="{5E310E1C-7377-4CBD-AD7A-3ED403513640}" srcOrd="2" destOrd="0" presId="urn:microsoft.com/office/officeart/2005/8/layout/vList4#2"/>
    <dgm:cxn modelId="{272204ED-704F-498A-9F56-1666536D1B2D}" type="presParOf" srcId="{25E29AB1-DE1E-48E4-B66F-1D7048CC3527}" destId="{F89176E6-859D-4FD9-8DED-11CCE6D56F7C}" srcOrd="7" destOrd="0" presId="urn:microsoft.com/office/officeart/2005/8/layout/vList4#2"/>
    <dgm:cxn modelId="{A789B5C3-4076-40DB-8675-ADE1C465D306}" type="presParOf" srcId="{25E29AB1-DE1E-48E4-B66F-1D7048CC3527}" destId="{B2BFB810-8CC4-47A7-8F53-5989733EAF0E}" srcOrd="8" destOrd="0" presId="urn:microsoft.com/office/officeart/2005/8/layout/vList4#2"/>
    <dgm:cxn modelId="{7A4B633D-DAAC-44F8-80A9-A3671B868F8A}" type="presParOf" srcId="{B2BFB810-8CC4-47A7-8F53-5989733EAF0E}" destId="{9259372F-C70A-44BC-BCB4-E2D4392785FE}" srcOrd="0" destOrd="0" presId="urn:microsoft.com/office/officeart/2005/8/layout/vList4#2"/>
    <dgm:cxn modelId="{35DF10EC-F009-4A1C-9CDE-55D7AF7E5604}" type="presParOf" srcId="{B2BFB810-8CC4-47A7-8F53-5989733EAF0E}" destId="{889131BE-3A6B-4B48-98CB-9C233DE61FE5}" srcOrd="1" destOrd="0" presId="urn:microsoft.com/office/officeart/2005/8/layout/vList4#2"/>
    <dgm:cxn modelId="{14D4D74F-63B2-484B-813E-81AB3944CA18}" type="presParOf" srcId="{B2BFB810-8CC4-47A7-8F53-5989733EAF0E}" destId="{CA3E3E8A-1393-43C6-A6A9-A1AF34CBCE71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The Need for Communication and Collaboration</a:t>
          </a:r>
          <a:endParaRPr lang="en-US" sz="1400" dirty="0" smtClean="0"/>
        </a:p>
        <a:p>
          <a:r>
            <a:rPr lang="en-US" sz="1200" dirty="0" smtClean="0"/>
            <a:t>Explain organizations’ needs for communication and collaboration. </a:t>
          </a:r>
          <a:endParaRPr lang="en-US" sz="11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The Evolving Web</a:t>
          </a:r>
          <a:endParaRPr lang="en-US" sz="2400" dirty="0" smtClean="0"/>
        </a:p>
        <a:p>
          <a:r>
            <a:rPr lang="en-US" sz="2400" dirty="0" smtClean="0"/>
            <a:t>Explain social media and Enterprise 2.0. </a:t>
          </a:r>
          <a:endParaRPr lang="en-US" sz="2400" b="1" dirty="0" smtClean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Traditional Collaboration Tools</a:t>
          </a:r>
          <a:endParaRPr lang="en-US" sz="1400" dirty="0" smtClean="0"/>
        </a:p>
        <a:p>
          <a:r>
            <a:rPr lang="en-US" sz="1200" dirty="0" smtClean="0"/>
            <a:t>Describe traditional technologies used to support communication and collaboration.</a:t>
          </a:r>
          <a:endParaRPr lang="en-US" sz="11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/>
        <a:lstStyle/>
        <a:p>
          <a:endParaRPr lang="en-US" sz="105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Managing the Enterprise 2.0 Strategy</a:t>
          </a:r>
          <a:endParaRPr lang="en-US" sz="1400" dirty="0" smtClean="0"/>
        </a:p>
        <a:p>
          <a:r>
            <a:rPr lang="en-US" sz="1200" dirty="0" smtClean="0"/>
            <a:t>Describe how companies can manage their Enterprise 2.0 strategy and deal with potential pitfalls associated with social media.</a:t>
          </a:r>
          <a:endParaRPr lang="en-US" sz="11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4" action="ppaction://hlinksldjump"/>
            </a:rPr>
            <a:t>Social Media and the Enterprise</a:t>
          </a:r>
          <a:endParaRPr lang="en-US" sz="1400" dirty="0" smtClean="0"/>
        </a:p>
        <a:p>
          <a:r>
            <a:rPr lang="en-US" sz="1200" dirty="0" smtClean="0"/>
            <a:t>Describe various social media applications, and explain their role in enhancing communication, collaboration, cooperation, and connection.</a:t>
          </a:r>
          <a:endParaRPr lang="en-US" sz="11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67452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 custScaleY="247959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99214" custScaleY="257137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67452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67452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67452"/>
      <dgm:spPr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AB954C14-3858-413A-8C7D-4B290FD71843}" type="presOf" srcId="{629933C8-186B-4311-BF2D-DC99990EFBF2}" destId="{A93B6B1D-06C6-4860-8EBA-32C502FF8641}" srcOrd="0" destOrd="0" presId="urn:microsoft.com/office/officeart/2005/8/layout/vList4#3"/>
    <dgm:cxn modelId="{3C249085-2DAB-4E26-850D-D8FFA4BE0950}" type="presOf" srcId="{22E69BE8-653B-4CE1-975B-3C39DAE649D2}" destId="{CA3E3E8A-1393-43C6-A6A9-A1AF34CBCE71}" srcOrd="1" destOrd="0" presId="urn:microsoft.com/office/officeart/2005/8/layout/vList4#3"/>
    <dgm:cxn modelId="{D13FD293-9D8D-4577-A5C5-A41791BDB010}" type="presOf" srcId="{482F2C61-E41B-4642-B082-EF9C103085B5}" destId="{25E29AB1-DE1E-48E4-B66F-1D7048CC3527}" srcOrd="0" destOrd="0" presId="urn:microsoft.com/office/officeart/2005/8/layout/vList4#3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075AD2DD-DE62-402C-8690-1DC5614ABEB3}" srcId="{34FB3FC8-FCB1-404C-AAE4-E98CF14CF5FB}" destId="{677A52F5-4CAE-4309-A461-E811AF92EF26}" srcOrd="0" destOrd="0" parTransId="{1AD2DCFB-B719-41BF-BEBB-12150A457F78}" sibTransId="{409F2E99-5E6A-4297-B1B3-C7C7D1142951}"/>
    <dgm:cxn modelId="{169C0DB7-453D-4000-82AF-CBDE73FC492D}" type="presOf" srcId="{AECECD48-C5E4-4B1D-828F-DD9E0A90274D}" destId="{5E310E1C-7377-4CBD-AD7A-3ED403513640}" srcOrd="1" destOrd="0" presId="urn:microsoft.com/office/officeart/2005/8/layout/vList4#3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99D7479F-4561-4EE2-855D-967CBC4F6A95}" type="presOf" srcId="{AECECD48-C5E4-4B1D-828F-DD9E0A90274D}" destId="{471ACDAA-8EBB-4B3F-89FD-E777335919BA}" srcOrd="0" destOrd="0" presId="urn:microsoft.com/office/officeart/2005/8/layout/vList4#3"/>
    <dgm:cxn modelId="{AF686861-D0AA-44C4-AEC2-9754B3068294}" type="presOf" srcId="{629933C8-186B-4311-BF2D-DC99990EFBF2}" destId="{7B44DBCB-1EB0-418C-B751-858BAE4753CC}" srcOrd="1" destOrd="0" presId="urn:microsoft.com/office/officeart/2005/8/layout/vList4#3"/>
    <dgm:cxn modelId="{4918AA9E-A0B4-4F30-8FC0-8609675D73C6}" type="presOf" srcId="{A8E9C07B-48B2-4B9C-8EC7-0782825D816E}" destId="{BA89CFF3-74C1-4F32-B093-38D94D4D20CF}" srcOrd="0" destOrd="0" presId="urn:microsoft.com/office/officeart/2005/8/layout/vList4#3"/>
    <dgm:cxn modelId="{A00757AA-14EC-46CB-BA60-0E8302B9A1E9}" type="presOf" srcId="{677A52F5-4CAE-4309-A461-E811AF92EF26}" destId="{47C28FEA-814E-4A68-B726-08705D29C6AB}" srcOrd="0" destOrd="1" presId="urn:microsoft.com/office/officeart/2005/8/layout/vList4#3"/>
    <dgm:cxn modelId="{803FCC73-4ACA-4F83-B430-DCFB804728C2}" type="presOf" srcId="{34FB3FC8-FCB1-404C-AAE4-E98CF14CF5FB}" destId="{47C28FEA-814E-4A68-B726-08705D29C6AB}" srcOrd="0" destOrd="0" presId="urn:microsoft.com/office/officeart/2005/8/layout/vList4#3"/>
    <dgm:cxn modelId="{5A0599A0-CBBF-442C-99A2-EAA450E48B3D}" type="presOf" srcId="{677A52F5-4CAE-4309-A461-E811AF92EF26}" destId="{799A5FF2-1A39-4675-818C-11261776BAE8}" srcOrd="1" destOrd="1" presId="urn:microsoft.com/office/officeart/2005/8/layout/vList4#3"/>
    <dgm:cxn modelId="{5CCA2871-A9C8-4B12-BD63-547DA708AA4E}" type="presOf" srcId="{34FB3FC8-FCB1-404C-AAE4-E98CF14CF5FB}" destId="{799A5FF2-1A39-4675-818C-11261776BAE8}" srcOrd="1" destOrd="0" presId="urn:microsoft.com/office/officeart/2005/8/layout/vList4#3"/>
    <dgm:cxn modelId="{B5944C68-6D34-43B6-AB05-A1857F6B2BA8}" type="presOf" srcId="{22E69BE8-653B-4CE1-975B-3C39DAE649D2}" destId="{9259372F-C70A-44BC-BCB4-E2D4392785FE}" srcOrd="0" destOrd="0" presId="urn:microsoft.com/office/officeart/2005/8/layout/vList4#3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3CCA1E67-8B0B-4B91-A010-F0ABFD0B96F7}" type="presOf" srcId="{A8E9C07B-48B2-4B9C-8EC7-0782825D816E}" destId="{49E2F980-7E69-446B-A4B0-923DF6DEFA98}" srcOrd="1" destOrd="0" presId="urn:microsoft.com/office/officeart/2005/8/layout/vList4#3"/>
    <dgm:cxn modelId="{61344464-9FA6-4B1C-838E-1834F0786D8D}" type="presParOf" srcId="{25E29AB1-DE1E-48E4-B66F-1D7048CC3527}" destId="{056847C0-F8DB-4977-A3FD-5A95306D8B69}" srcOrd="0" destOrd="0" presId="urn:microsoft.com/office/officeart/2005/8/layout/vList4#3"/>
    <dgm:cxn modelId="{0E2D4030-6FD8-48B0-A036-B6A5769F1C75}" type="presParOf" srcId="{056847C0-F8DB-4977-A3FD-5A95306D8B69}" destId="{BA89CFF3-74C1-4F32-B093-38D94D4D20CF}" srcOrd="0" destOrd="0" presId="urn:microsoft.com/office/officeart/2005/8/layout/vList4#3"/>
    <dgm:cxn modelId="{F1B3C663-546C-4DB0-94D4-119E554F3988}" type="presParOf" srcId="{056847C0-F8DB-4977-A3FD-5A95306D8B69}" destId="{7D7D61F9-D1AA-4F6A-8715-FD6AC3E01198}" srcOrd="1" destOrd="0" presId="urn:microsoft.com/office/officeart/2005/8/layout/vList4#3"/>
    <dgm:cxn modelId="{867D16BB-8638-4613-9C5F-AB0EEDD47687}" type="presParOf" srcId="{056847C0-F8DB-4977-A3FD-5A95306D8B69}" destId="{49E2F980-7E69-446B-A4B0-923DF6DEFA98}" srcOrd="2" destOrd="0" presId="urn:microsoft.com/office/officeart/2005/8/layout/vList4#3"/>
    <dgm:cxn modelId="{851282A7-4987-4569-AF9E-EFFE2F04E27C}" type="presParOf" srcId="{25E29AB1-DE1E-48E4-B66F-1D7048CC3527}" destId="{02C83B37-0F1D-4FEA-B7E7-FF6719B27A33}" srcOrd="1" destOrd="0" presId="urn:microsoft.com/office/officeart/2005/8/layout/vList4#3"/>
    <dgm:cxn modelId="{41405021-0F92-4042-8885-0ECEB6D13DA2}" type="presParOf" srcId="{25E29AB1-DE1E-48E4-B66F-1D7048CC3527}" destId="{129D03A9-9EE6-42F0-9D54-DE111F5C82E8}" srcOrd="2" destOrd="0" presId="urn:microsoft.com/office/officeart/2005/8/layout/vList4#3"/>
    <dgm:cxn modelId="{4088F92A-47DE-4B5F-977D-32B20C921DCA}" type="presParOf" srcId="{129D03A9-9EE6-42F0-9D54-DE111F5C82E8}" destId="{A93B6B1D-06C6-4860-8EBA-32C502FF8641}" srcOrd="0" destOrd="0" presId="urn:microsoft.com/office/officeart/2005/8/layout/vList4#3"/>
    <dgm:cxn modelId="{F739A184-EFF3-4310-B3B6-4711D23C54CA}" type="presParOf" srcId="{129D03A9-9EE6-42F0-9D54-DE111F5C82E8}" destId="{7AEC1603-E11D-41B0-BE2A-F6201D5BEDCD}" srcOrd="1" destOrd="0" presId="urn:microsoft.com/office/officeart/2005/8/layout/vList4#3"/>
    <dgm:cxn modelId="{3966F762-A5D2-4123-80FB-AE0BB9F7C273}" type="presParOf" srcId="{129D03A9-9EE6-42F0-9D54-DE111F5C82E8}" destId="{7B44DBCB-1EB0-418C-B751-858BAE4753CC}" srcOrd="2" destOrd="0" presId="urn:microsoft.com/office/officeart/2005/8/layout/vList4#3"/>
    <dgm:cxn modelId="{B25E8643-67FB-40DB-AEDA-060A6391ED5F}" type="presParOf" srcId="{25E29AB1-DE1E-48E4-B66F-1D7048CC3527}" destId="{2A6A015C-E28C-44A4-9412-971012033AAE}" srcOrd="3" destOrd="0" presId="urn:microsoft.com/office/officeart/2005/8/layout/vList4#3"/>
    <dgm:cxn modelId="{384109DB-34F0-416C-BD8E-6AEE5F8B989A}" type="presParOf" srcId="{25E29AB1-DE1E-48E4-B66F-1D7048CC3527}" destId="{BC272B12-7FD0-415F-81DF-F02239D32429}" srcOrd="4" destOrd="0" presId="urn:microsoft.com/office/officeart/2005/8/layout/vList4#3"/>
    <dgm:cxn modelId="{62342AA3-CF2C-4C0D-88A9-57B515C16972}" type="presParOf" srcId="{BC272B12-7FD0-415F-81DF-F02239D32429}" destId="{47C28FEA-814E-4A68-B726-08705D29C6AB}" srcOrd="0" destOrd="0" presId="urn:microsoft.com/office/officeart/2005/8/layout/vList4#3"/>
    <dgm:cxn modelId="{6A2FD3FC-D309-4094-90C5-5EB7533E1E93}" type="presParOf" srcId="{BC272B12-7FD0-415F-81DF-F02239D32429}" destId="{6ED042DA-90EA-415F-9861-14F87D22BB00}" srcOrd="1" destOrd="0" presId="urn:microsoft.com/office/officeart/2005/8/layout/vList4#3"/>
    <dgm:cxn modelId="{03E18596-B22B-40C1-99C8-AE6C61F7A314}" type="presParOf" srcId="{BC272B12-7FD0-415F-81DF-F02239D32429}" destId="{799A5FF2-1A39-4675-818C-11261776BAE8}" srcOrd="2" destOrd="0" presId="urn:microsoft.com/office/officeart/2005/8/layout/vList4#3"/>
    <dgm:cxn modelId="{91D6CC5F-6914-4763-A014-A35607BFA047}" type="presParOf" srcId="{25E29AB1-DE1E-48E4-B66F-1D7048CC3527}" destId="{9B636D59-4907-4E00-B740-911D24B9FF11}" srcOrd="5" destOrd="0" presId="urn:microsoft.com/office/officeart/2005/8/layout/vList4#3"/>
    <dgm:cxn modelId="{C0C39A38-3E44-41F2-9AA9-364C10D2D59A}" type="presParOf" srcId="{25E29AB1-DE1E-48E4-B66F-1D7048CC3527}" destId="{1ED16A2B-8516-4F79-8954-C053F3BC0B6B}" srcOrd="6" destOrd="0" presId="urn:microsoft.com/office/officeart/2005/8/layout/vList4#3"/>
    <dgm:cxn modelId="{D114C3BA-099F-4BD9-9A24-E906BFC99300}" type="presParOf" srcId="{1ED16A2B-8516-4F79-8954-C053F3BC0B6B}" destId="{471ACDAA-8EBB-4B3F-89FD-E777335919BA}" srcOrd="0" destOrd="0" presId="urn:microsoft.com/office/officeart/2005/8/layout/vList4#3"/>
    <dgm:cxn modelId="{218F9ADE-0984-4B3F-941D-AE18E63212DD}" type="presParOf" srcId="{1ED16A2B-8516-4F79-8954-C053F3BC0B6B}" destId="{0C6B9C41-271F-4061-9955-70DED635DAC1}" srcOrd="1" destOrd="0" presId="urn:microsoft.com/office/officeart/2005/8/layout/vList4#3"/>
    <dgm:cxn modelId="{4C9EECB7-276C-4012-A239-EFA7D769C023}" type="presParOf" srcId="{1ED16A2B-8516-4F79-8954-C053F3BC0B6B}" destId="{5E310E1C-7377-4CBD-AD7A-3ED403513640}" srcOrd="2" destOrd="0" presId="urn:microsoft.com/office/officeart/2005/8/layout/vList4#3"/>
    <dgm:cxn modelId="{CEB7E175-9A93-49A8-AABE-7A8BA514A76A}" type="presParOf" srcId="{25E29AB1-DE1E-48E4-B66F-1D7048CC3527}" destId="{F89176E6-859D-4FD9-8DED-11CCE6D56F7C}" srcOrd="7" destOrd="0" presId="urn:microsoft.com/office/officeart/2005/8/layout/vList4#3"/>
    <dgm:cxn modelId="{5032A89F-2C0C-484C-BBE8-81EB17676D97}" type="presParOf" srcId="{25E29AB1-DE1E-48E4-B66F-1D7048CC3527}" destId="{B2BFB810-8CC4-47A7-8F53-5989733EAF0E}" srcOrd="8" destOrd="0" presId="urn:microsoft.com/office/officeart/2005/8/layout/vList4#3"/>
    <dgm:cxn modelId="{A681F0A8-3AB1-4904-ADB9-B6F8C4D818AE}" type="presParOf" srcId="{B2BFB810-8CC4-47A7-8F53-5989733EAF0E}" destId="{9259372F-C70A-44BC-BCB4-E2D4392785FE}" srcOrd="0" destOrd="0" presId="urn:microsoft.com/office/officeart/2005/8/layout/vList4#3"/>
    <dgm:cxn modelId="{23A2765C-77EB-429E-9FCC-74C94C5A3789}" type="presParOf" srcId="{B2BFB810-8CC4-47A7-8F53-5989733EAF0E}" destId="{889131BE-3A6B-4B48-98CB-9C233DE61FE5}" srcOrd="1" destOrd="0" presId="urn:microsoft.com/office/officeart/2005/8/layout/vList4#3"/>
    <dgm:cxn modelId="{9ABC34EC-E432-434D-B284-5DD4522E3A09}" type="presParOf" srcId="{B2BFB810-8CC4-47A7-8F53-5989733EAF0E}" destId="{CA3E3E8A-1393-43C6-A6A9-A1AF34CBCE71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The Need for Communication and Collaboration</a:t>
          </a:r>
          <a:endParaRPr lang="en-US" sz="1400" dirty="0" smtClean="0"/>
        </a:p>
        <a:p>
          <a:r>
            <a:rPr lang="en-US" sz="1200" dirty="0" smtClean="0"/>
            <a:t>Explain organizations’ needs for communication and collaboration. </a:t>
          </a:r>
          <a:endParaRPr lang="en-US" sz="12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The Evolving Web</a:t>
          </a:r>
          <a:endParaRPr lang="en-US" sz="1400" dirty="0" smtClean="0"/>
        </a:p>
        <a:p>
          <a:r>
            <a:rPr lang="en-US" sz="1200" dirty="0" smtClean="0"/>
            <a:t>Explain social media and Enterprise 2.0. </a:t>
          </a:r>
          <a:endParaRPr lang="en-US" sz="12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2400" b="1" dirty="0" smtClean="0"/>
            <a:t>Traditional Collaboration Tools</a:t>
          </a:r>
          <a:endParaRPr lang="en-US" sz="2400" dirty="0" smtClean="0"/>
        </a:p>
        <a:p>
          <a:r>
            <a:rPr lang="en-US" sz="2400" dirty="0" smtClean="0"/>
            <a:t>Describe traditional technologies used to support communication and collaboration.</a:t>
          </a:r>
          <a:endParaRPr lang="en-US" sz="24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Managing the Enterprise 2.0 Strategy</a:t>
          </a:r>
          <a:endParaRPr lang="en-US" sz="1400" dirty="0" smtClean="0"/>
        </a:p>
        <a:p>
          <a:r>
            <a:rPr lang="en-US" sz="1200" dirty="0" smtClean="0"/>
            <a:t>Describe how companies can manage their Enterprise 2.0 strategy and deal with potential pitfalls associated with social media.</a:t>
          </a:r>
          <a:endParaRPr lang="en-US" sz="11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4" action="ppaction://hlinksldjump"/>
            </a:rPr>
            <a:t>Social Media and the Enterprise</a:t>
          </a:r>
          <a:endParaRPr lang="en-US" sz="1400" dirty="0" smtClean="0"/>
        </a:p>
        <a:p>
          <a:r>
            <a:rPr lang="en-US" sz="1200" dirty="0" smtClean="0"/>
            <a:t>Describe various social media applications, and explain their role in enhancing communication, collaboration, cooperation, and connection.</a:t>
          </a:r>
          <a:endParaRPr lang="en-US" sz="11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67509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67509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 custScaleY="252549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95287" custScaleY="260631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67509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67509"/>
      <dgm:spPr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5F0F1F-17C1-4AFC-B8A6-F1B1B358E39F}" type="presOf" srcId="{22E69BE8-653B-4CE1-975B-3C39DAE649D2}" destId="{9259372F-C70A-44BC-BCB4-E2D4392785FE}" srcOrd="0" destOrd="0" presId="urn:microsoft.com/office/officeart/2005/8/layout/vList4#4"/>
    <dgm:cxn modelId="{5ED2E095-9691-4BE7-A4BD-871C27E2A4BE}" type="presOf" srcId="{34FB3FC8-FCB1-404C-AAE4-E98CF14CF5FB}" destId="{799A5FF2-1A39-4675-818C-11261776BAE8}" srcOrd="1" destOrd="0" presId="urn:microsoft.com/office/officeart/2005/8/layout/vList4#4"/>
    <dgm:cxn modelId="{927C14F8-830E-4D01-8403-73BB91F992FA}" type="presOf" srcId="{34FB3FC8-FCB1-404C-AAE4-E98CF14CF5FB}" destId="{47C28FEA-814E-4A68-B726-08705D29C6AB}" srcOrd="0" destOrd="0" presId="urn:microsoft.com/office/officeart/2005/8/layout/vList4#4"/>
    <dgm:cxn modelId="{F8A20B7B-4B68-4285-96F3-FF81C8275C58}" type="presOf" srcId="{AECECD48-C5E4-4B1D-828F-DD9E0A90274D}" destId="{5E310E1C-7377-4CBD-AD7A-3ED403513640}" srcOrd="1" destOrd="0" presId="urn:microsoft.com/office/officeart/2005/8/layout/vList4#4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515457F1-4B4D-4065-98C2-33E2AE2CB77A}" type="presOf" srcId="{A8E9C07B-48B2-4B9C-8EC7-0782825D816E}" destId="{BA89CFF3-74C1-4F32-B093-38D94D4D20CF}" srcOrd="0" destOrd="0" presId="urn:microsoft.com/office/officeart/2005/8/layout/vList4#4"/>
    <dgm:cxn modelId="{49EF8EE9-37D9-4F91-9677-25470C12EBAA}" type="presOf" srcId="{629933C8-186B-4311-BF2D-DC99990EFBF2}" destId="{A93B6B1D-06C6-4860-8EBA-32C502FF8641}" srcOrd="0" destOrd="0" presId="urn:microsoft.com/office/officeart/2005/8/layout/vList4#4"/>
    <dgm:cxn modelId="{8D764E12-DA0B-474A-B439-48FDABA61FE6}" type="presOf" srcId="{A8E9C07B-48B2-4B9C-8EC7-0782825D816E}" destId="{49E2F980-7E69-446B-A4B0-923DF6DEFA98}" srcOrd="1" destOrd="0" presId="urn:microsoft.com/office/officeart/2005/8/layout/vList4#4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28DA0EC1-A856-4B99-9B51-115B0C013B20}" type="presOf" srcId="{22E69BE8-653B-4CE1-975B-3C39DAE649D2}" destId="{CA3E3E8A-1393-43C6-A6A9-A1AF34CBCE71}" srcOrd="1" destOrd="0" presId="urn:microsoft.com/office/officeart/2005/8/layout/vList4#4"/>
    <dgm:cxn modelId="{E4EDA5CE-730F-466B-AF06-8C86993072D2}" type="presOf" srcId="{629933C8-186B-4311-BF2D-DC99990EFBF2}" destId="{7B44DBCB-1EB0-418C-B751-858BAE4753CC}" srcOrd="1" destOrd="0" presId="urn:microsoft.com/office/officeart/2005/8/layout/vList4#4"/>
    <dgm:cxn modelId="{DF7A7DCB-4F20-473A-AF18-6BCFFCD28262}" type="presOf" srcId="{482F2C61-E41B-4642-B082-EF9C103085B5}" destId="{25E29AB1-DE1E-48E4-B66F-1D7048CC3527}" srcOrd="0" destOrd="0" presId="urn:microsoft.com/office/officeart/2005/8/layout/vList4#4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6F973D68-AA8C-4F0C-A6C6-1A6D5049F6BB}" type="presOf" srcId="{AECECD48-C5E4-4B1D-828F-DD9E0A90274D}" destId="{471ACDAA-8EBB-4B3F-89FD-E777335919BA}" srcOrd="0" destOrd="0" presId="urn:microsoft.com/office/officeart/2005/8/layout/vList4#4"/>
    <dgm:cxn modelId="{7B6D6658-10CE-424E-B550-572F8B3BBAD4}" type="presParOf" srcId="{25E29AB1-DE1E-48E4-B66F-1D7048CC3527}" destId="{056847C0-F8DB-4977-A3FD-5A95306D8B69}" srcOrd="0" destOrd="0" presId="urn:microsoft.com/office/officeart/2005/8/layout/vList4#4"/>
    <dgm:cxn modelId="{B9AE168D-B5EC-438A-9E4F-5AE509759CCE}" type="presParOf" srcId="{056847C0-F8DB-4977-A3FD-5A95306D8B69}" destId="{BA89CFF3-74C1-4F32-B093-38D94D4D20CF}" srcOrd="0" destOrd="0" presId="urn:microsoft.com/office/officeart/2005/8/layout/vList4#4"/>
    <dgm:cxn modelId="{05D8A4CD-0835-4D10-BD83-C79CFA08E95C}" type="presParOf" srcId="{056847C0-F8DB-4977-A3FD-5A95306D8B69}" destId="{7D7D61F9-D1AA-4F6A-8715-FD6AC3E01198}" srcOrd="1" destOrd="0" presId="urn:microsoft.com/office/officeart/2005/8/layout/vList4#4"/>
    <dgm:cxn modelId="{0EC1EF16-CA2B-4D4D-ACFB-7F147E30441A}" type="presParOf" srcId="{056847C0-F8DB-4977-A3FD-5A95306D8B69}" destId="{49E2F980-7E69-446B-A4B0-923DF6DEFA98}" srcOrd="2" destOrd="0" presId="urn:microsoft.com/office/officeart/2005/8/layout/vList4#4"/>
    <dgm:cxn modelId="{4B5A72CE-0656-4368-B4AA-CDE430175C9B}" type="presParOf" srcId="{25E29AB1-DE1E-48E4-B66F-1D7048CC3527}" destId="{02C83B37-0F1D-4FEA-B7E7-FF6719B27A33}" srcOrd="1" destOrd="0" presId="urn:microsoft.com/office/officeart/2005/8/layout/vList4#4"/>
    <dgm:cxn modelId="{5943D440-57A2-475B-92AC-088F71F6B5FC}" type="presParOf" srcId="{25E29AB1-DE1E-48E4-B66F-1D7048CC3527}" destId="{129D03A9-9EE6-42F0-9D54-DE111F5C82E8}" srcOrd="2" destOrd="0" presId="urn:microsoft.com/office/officeart/2005/8/layout/vList4#4"/>
    <dgm:cxn modelId="{95C9ED00-FF76-44A3-9E4A-5B2EBF51CE08}" type="presParOf" srcId="{129D03A9-9EE6-42F0-9D54-DE111F5C82E8}" destId="{A93B6B1D-06C6-4860-8EBA-32C502FF8641}" srcOrd="0" destOrd="0" presId="urn:microsoft.com/office/officeart/2005/8/layout/vList4#4"/>
    <dgm:cxn modelId="{A28373EA-8503-4C2B-8E66-9B13ED6A42EA}" type="presParOf" srcId="{129D03A9-9EE6-42F0-9D54-DE111F5C82E8}" destId="{7AEC1603-E11D-41B0-BE2A-F6201D5BEDCD}" srcOrd="1" destOrd="0" presId="urn:microsoft.com/office/officeart/2005/8/layout/vList4#4"/>
    <dgm:cxn modelId="{C0CE690B-C47B-4486-9D76-AC441F9974B8}" type="presParOf" srcId="{129D03A9-9EE6-42F0-9D54-DE111F5C82E8}" destId="{7B44DBCB-1EB0-418C-B751-858BAE4753CC}" srcOrd="2" destOrd="0" presId="urn:microsoft.com/office/officeart/2005/8/layout/vList4#4"/>
    <dgm:cxn modelId="{766412F9-8693-4E78-A221-62E7CA1AE8BD}" type="presParOf" srcId="{25E29AB1-DE1E-48E4-B66F-1D7048CC3527}" destId="{2A6A015C-E28C-44A4-9412-971012033AAE}" srcOrd="3" destOrd="0" presId="urn:microsoft.com/office/officeart/2005/8/layout/vList4#4"/>
    <dgm:cxn modelId="{CA56239A-3452-470F-BDE9-EEDC0A4684AF}" type="presParOf" srcId="{25E29AB1-DE1E-48E4-B66F-1D7048CC3527}" destId="{BC272B12-7FD0-415F-81DF-F02239D32429}" srcOrd="4" destOrd="0" presId="urn:microsoft.com/office/officeart/2005/8/layout/vList4#4"/>
    <dgm:cxn modelId="{40804489-558F-49EC-9A02-6EC5EA5D1E14}" type="presParOf" srcId="{BC272B12-7FD0-415F-81DF-F02239D32429}" destId="{47C28FEA-814E-4A68-B726-08705D29C6AB}" srcOrd="0" destOrd="0" presId="urn:microsoft.com/office/officeart/2005/8/layout/vList4#4"/>
    <dgm:cxn modelId="{4DA9FB64-308D-4C16-8D63-588C8D40AEA2}" type="presParOf" srcId="{BC272B12-7FD0-415F-81DF-F02239D32429}" destId="{6ED042DA-90EA-415F-9861-14F87D22BB00}" srcOrd="1" destOrd="0" presId="urn:microsoft.com/office/officeart/2005/8/layout/vList4#4"/>
    <dgm:cxn modelId="{83BD5FD0-BC6A-49F9-B64E-561A039416D9}" type="presParOf" srcId="{BC272B12-7FD0-415F-81DF-F02239D32429}" destId="{799A5FF2-1A39-4675-818C-11261776BAE8}" srcOrd="2" destOrd="0" presId="urn:microsoft.com/office/officeart/2005/8/layout/vList4#4"/>
    <dgm:cxn modelId="{44B5A2D4-4E2E-44C6-AEE4-EA4FA81C47BF}" type="presParOf" srcId="{25E29AB1-DE1E-48E4-B66F-1D7048CC3527}" destId="{9B636D59-4907-4E00-B740-911D24B9FF11}" srcOrd="5" destOrd="0" presId="urn:microsoft.com/office/officeart/2005/8/layout/vList4#4"/>
    <dgm:cxn modelId="{77300533-EAE2-4FE7-AC5B-E3165338860A}" type="presParOf" srcId="{25E29AB1-DE1E-48E4-B66F-1D7048CC3527}" destId="{1ED16A2B-8516-4F79-8954-C053F3BC0B6B}" srcOrd="6" destOrd="0" presId="urn:microsoft.com/office/officeart/2005/8/layout/vList4#4"/>
    <dgm:cxn modelId="{4E3AEA91-D28B-4073-AFE9-E5F2023323BF}" type="presParOf" srcId="{1ED16A2B-8516-4F79-8954-C053F3BC0B6B}" destId="{471ACDAA-8EBB-4B3F-89FD-E777335919BA}" srcOrd="0" destOrd="0" presId="urn:microsoft.com/office/officeart/2005/8/layout/vList4#4"/>
    <dgm:cxn modelId="{7DD6800A-4C90-4FE4-AB11-3DB67301EB9F}" type="presParOf" srcId="{1ED16A2B-8516-4F79-8954-C053F3BC0B6B}" destId="{0C6B9C41-271F-4061-9955-70DED635DAC1}" srcOrd="1" destOrd="0" presId="urn:microsoft.com/office/officeart/2005/8/layout/vList4#4"/>
    <dgm:cxn modelId="{C5E16007-26D3-41CB-B134-976BB9013AAD}" type="presParOf" srcId="{1ED16A2B-8516-4F79-8954-C053F3BC0B6B}" destId="{5E310E1C-7377-4CBD-AD7A-3ED403513640}" srcOrd="2" destOrd="0" presId="urn:microsoft.com/office/officeart/2005/8/layout/vList4#4"/>
    <dgm:cxn modelId="{C6CE5F19-D8E7-43F4-BE1B-FC0D43DB2791}" type="presParOf" srcId="{25E29AB1-DE1E-48E4-B66F-1D7048CC3527}" destId="{F89176E6-859D-4FD9-8DED-11CCE6D56F7C}" srcOrd="7" destOrd="0" presId="urn:microsoft.com/office/officeart/2005/8/layout/vList4#4"/>
    <dgm:cxn modelId="{AC45AFC5-93F8-49FC-B82A-10A7C8975EC7}" type="presParOf" srcId="{25E29AB1-DE1E-48E4-B66F-1D7048CC3527}" destId="{B2BFB810-8CC4-47A7-8F53-5989733EAF0E}" srcOrd="8" destOrd="0" presId="urn:microsoft.com/office/officeart/2005/8/layout/vList4#4"/>
    <dgm:cxn modelId="{117E54F2-FAC5-4811-A8B7-4A46A6CF7E06}" type="presParOf" srcId="{B2BFB810-8CC4-47A7-8F53-5989733EAF0E}" destId="{9259372F-C70A-44BC-BCB4-E2D4392785FE}" srcOrd="0" destOrd="0" presId="urn:microsoft.com/office/officeart/2005/8/layout/vList4#4"/>
    <dgm:cxn modelId="{4F4A8092-8F40-49C6-8069-F61A650EFF64}" type="presParOf" srcId="{B2BFB810-8CC4-47A7-8F53-5989733EAF0E}" destId="{889131BE-3A6B-4B48-98CB-9C233DE61FE5}" srcOrd="1" destOrd="0" presId="urn:microsoft.com/office/officeart/2005/8/layout/vList4#4"/>
    <dgm:cxn modelId="{011AF3F9-AA4A-415F-9E0B-AE99C43096FD}" type="presParOf" srcId="{B2BFB810-8CC4-47A7-8F53-5989733EAF0E}" destId="{CA3E3E8A-1393-43C6-A6A9-A1AF34CBCE71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The Need for Communication and Collaboration</a:t>
          </a:r>
          <a:endParaRPr lang="en-US" sz="1400" dirty="0" smtClean="0"/>
        </a:p>
        <a:p>
          <a:r>
            <a:rPr lang="en-US" sz="1200" dirty="0" smtClean="0"/>
            <a:t>Explain organizations’ needs for communication and collaboration. </a:t>
          </a:r>
          <a:endParaRPr lang="en-US" sz="11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The Evolving Web</a:t>
          </a:r>
          <a:endParaRPr lang="en-US" sz="1400" dirty="0" smtClean="0"/>
        </a:p>
        <a:p>
          <a:r>
            <a:rPr lang="en-US" sz="1200" dirty="0" smtClean="0"/>
            <a:t>Explain social media and Enterprise 2.0. </a:t>
          </a:r>
          <a:endParaRPr lang="en-US" sz="11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Traditional Collaboration Tools</a:t>
          </a:r>
          <a:endParaRPr lang="en-US" sz="1400" dirty="0" smtClean="0"/>
        </a:p>
        <a:p>
          <a:r>
            <a:rPr lang="en-US" sz="1200" dirty="0" smtClean="0"/>
            <a:t>Describe traditional technologies used to support communication and collaboration.</a:t>
          </a:r>
          <a:endParaRPr lang="en-US" sz="11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4" action="ppaction://hlinksldjump"/>
            </a:rPr>
            <a:t>Managing the Enterprise 2.0 Strategy</a:t>
          </a:r>
          <a:endParaRPr lang="en-US" sz="1400" dirty="0" smtClean="0"/>
        </a:p>
        <a:p>
          <a:r>
            <a:rPr lang="en-US" sz="1200" dirty="0" smtClean="0"/>
            <a:t>Describe how companies can manage their Enterprise 2.0 strategy and deal with potential pitfalls associated with social media.</a:t>
          </a:r>
          <a:endParaRPr lang="en-US" sz="11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Social Media and the Enterprise</a:t>
          </a:r>
          <a:endParaRPr lang="en-US" sz="2400" dirty="0" smtClean="0"/>
        </a:p>
        <a:p>
          <a:r>
            <a:rPr lang="en-US" sz="2000" dirty="0" smtClean="0"/>
            <a:t>Describe various social media applications, and explain their role in enhancing communication, collaboration, cooperation, and connection.</a:t>
          </a:r>
          <a:endParaRPr lang="en-US" sz="20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67778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67851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67851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 custScaleY="282149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95629" custScaleY="317688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67851"/>
      <dgm:spPr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E28728-A28C-4D9E-A76A-3EF953AAC924}" type="presOf" srcId="{629933C8-186B-4311-BF2D-DC99990EFBF2}" destId="{7B44DBCB-1EB0-418C-B751-858BAE4753CC}" srcOrd="1" destOrd="0" presId="urn:microsoft.com/office/officeart/2005/8/layout/vList4#5"/>
    <dgm:cxn modelId="{B7974756-C884-41E8-9734-AF9374D937AF}" type="presOf" srcId="{34FB3FC8-FCB1-404C-AAE4-E98CF14CF5FB}" destId="{47C28FEA-814E-4A68-B726-08705D29C6AB}" srcOrd="0" destOrd="0" presId="urn:microsoft.com/office/officeart/2005/8/layout/vList4#5"/>
    <dgm:cxn modelId="{814D7108-E886-40A5-8C98-2027272898F5}" type="presOf" srcId="{629933C8-186B-4311-BF2D-DC99990EFBF2}" destId="{A93B6B1D-06C6-4860-8EBA-32C502FF8641}" srcOrd="0" destOrd="0" presId="urn:microsoft.com/office/officeart/2005/8/layout/vList4#5"/>
    <dgm:cxn modelId="{C4CB6C55-6AB6-46E0-95AC-7F3C6BF09E73}" type="presOf" srcId="{AECECD48-C5E4-4B1D-828F-DD9E0A90274D}" destId="{471ACDAA-8EBB-4B3F-89FD-E777335919BA}" srcOrd="0" destOrd="0" presId="urn:microsoft.com/office/officeart/2005/8/layout/vList4#5"/>
    <dgm:cxn modelId="{E4C9D8C7-16D2-4D36-9697-9A80C02744A2}" type="presOf" srcId="{A8E9C07B-48B2-4B9C-8EC7-0782825D816E}" destId="{49E2F980-7E69-446B-A4B0-923DF6DEFA98}" srcOrd="1" destOrd="0" presId="urn:microsoft.com/office/officeart/2005/8/layout/vList4#5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B83F7571-5ECA-440E-A77E-0591742D28F7}" type="presOf" srcId="{482F2C61-E41B-4642-B082-EF9C103085B5}" destId="{25E29AB1-DE1E-48E4-B66F-1D7048CC3527}" srcOrd="0" destOrd="0" presId="urn:microsoft.com/office/officeart/2005/8/layout/vList4#5"/>
    <dgm:cxn modelId="{7994D3B8-2E12-4F77-A926-EDE60684F84C}" type="presOf" srcId="{AECECD48-C5E4-4B1D-828F-DD9E0A90274D}" destId="{5E310E1C-7377-4CBD-AD7A-3ED403513640}" srcOrd="1" destOrd="0" presId="urn:microsoft.com/office/officeart/2005/8/layout/vList4#5"/>
    <dgm:cxn modelId="{AEFD7801-CE85-414E-82F3-5A248CCDF5E8}" type="presOf" srcId="{22E69BE8-653B-4CE1-975B-3C39DAE649D2}" destId="{CA3E3E8A-1393-43C6-A6A9-A1AF34CBCE71}" srcOrd="1" destOrd="0" presId="urn:microsoft.com/office/officeart/2005/8/layout/vList4#5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561C2EEB-B0BB-4691-91F2-F4AB67C354E0}" type="presOf" srcId="{34FB3FC8-FCB1-404C-AAE4-E98CF14CF5FB}" destId="{799A5FF2-1A39-4675-818C-11261776BAE8}" srcOrd="1" destOrd="0" presId="urn:microsoft.com/office/officeart/2005/8/layout/vList4#5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0B3AC96E-7BFE-43C4-BF20-0E68E3A2E854}" type="presOf" srcId="{A8E9C07B-48B2-4B9C-8EC7-0782825D816E}" destId="{BA89CFF3-74C1-4F32-B093-38D94D4D20CF}" srcOrd="0" destOrd="0" presId="urn:microsoft.com/office/officeart/2005/8/layout/vList4#5"/>
    <dgm:cxn modelId="{BBFDE2B8-AABA-4EEE-84FE-62B848CEC49C}" type="presOf" srcId="{22E69BE8-653B-4CE1-975B-3C39DAE649D2}" destId="{9259372F-C70A-44BC-BCB4-E2D4392785FE}" srcOrd="0" destOrd="0" presId="urn:microsoft.com/office/officeart/2005/8/layout/vList4#5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C5DC3441-D082-45B2-9952-CF7E8A39FF79}" type="presParOf" srcId="{25E29AB1-DE1E-48E4-B66F-1D7048CC3527}" destId="{056847C0-F8DB-4977-A3FD-5A95306D8B69}" srcOrd="0" destOrd="0" presId="urn:microsoft.com/office/officeart/2005/8/layout/vList4#5"/>
    <dgm:cxn modelId="{C3C654B7-4975-45BE-9F90-8CE75B8DA3F5}" type="presParOf" srcId="{056847C0-F8DB-4977-A3FD-5A95306D8B69}" destId="{BA89CFF3-74C1-4F32-B093-38D94D4D20CF}" srcOrd="0" destOrd="0" presId="urn:microsoft.com/office/officeart/2005/8/layout/vList4#5"/>
    <dgm:cxn modelId="{3CF494EF-E15E-4906-B649-4DDDCA16C5FE}" type="presParOf" srcId="{056847C0-F8DB-4977-A3FD-5A95306D8B69}" destId="{7D7D61F9-D1AA-4F6A-8715-FD6AC3E01198}" srcOrd="1" destOrd="0" presId="urn:microsoft.com/office/officeart/2005/8/layout/vList4#5"/>
    <dgm:cxn modelId="{6A49FBFB-FEDD-4EF2-A44F-1B45970013E1}" type="presParOf" srcId="{056847C0-F8DB-4977-A3FD-5A95306D8B69}" destId="{49E2F980-7E69-446B-A4B0-923DF6DEFA98}" srcOrd="2" destOrd="0" presId="urn:microsoft.com/office/officeart/2005/8/layout/vList4#5"/>
    <dgm:cxn modelId="{2CA4BB6B-FF66-4DF9-8AB1-A3CC3D3849B1}" type="presParOf" srcId="{25E29AB1-DE1E-48E4-B66F-1D7048CC3527}" destId="{02C83B37-0F1D-4FEA-B7E7-FF6719B27A33}" srcOrd="1" destOrd="0" presId="urn:microsoft.com/office/officeart/2005/8/layout/vList4#5"/>
    <dgm:cxn modelId="{AA53095D-5093-4A2D-B064-410C57924F42}" type="presParOf" srcId="{25E29AB1-DE1E-48E4-B66F-1D7048CC3527}" destId="{129D03A9-9EE6-42F0-9D54-DE111F5C82E8}" srcOrd="2" destOrd="0" presId="urn:microsoft.com/office/officeart/2005/8/layout/vList4#5"/>
    <dgm:cxn modelId="{5BBA3B08-A67C-4481-ADEB-075BE32835F3}" type="presParOf" srcId="{129D03A9-9EE6-42F0-9D54-DE111F5C82E8}" destId="{A93B6B1D-06C6-4860-8EBA-32C502FF8641}" srcOrd="0" destOrd="0" presId="urn:microsoft.com/office/officeart/2005/8/layout/vList4#5"/>
    <dgm:cxn modelId="{9DF69F0A-8FC8-467F-980C-FBFDD603C53E}" type="presParOf" srcId="{129D03A9-9EE6-42F0-9D54-DE111F5C82E8}" destId="{7AEC1603-E11D-41B0-BE2A-F6201D5BEDCD}" srcOrd="1" destOrd="0" presId="urn:microsoft.com/office/officeart/2005/8/layout/vList4#5"/>
    <dgm:cxn modelId="{8A6D96E9-6328-4BF6-96B7-26CD8143DE30}" type="presParOf" srcId="{129D03A9-9EE6-42F0-9D54-DE111F5C82E8}" destId="{7B44DBCB-1EB0-418C-B751-858BAE4753CC}" srcOrd="2" destOrd="0" presId="urn:microsoft.com/office/officeart/2005/8/layout/vList4#5"/>
    <dgm:cxn modelId="{B2FF3A95-1996-4098-87C6-BF3BF9F93C75}" type="presParOf" srcId="{25E29AB1-DE1E-48E4-B66F-1D7048CC3527}" destId="{2A6A015C-E28C-44A4-9412-971012033AAE}" srcOrd="3" destOrd="0" presId="urn:microsoft.com/office/officeart/2005/8/layout/vList4#5"/>
    <dgm:cxn modelId="{1A59A486-054F-45F5-97DE-84B26217BD27}" type="presParOf" srcId="{25E29AB1-DE1E-48E4-B66F-1D7048CC3527}" destId="{BC272B12-7FD0-415F-81DF-F02239D32429}" srcOrd="4" destOrd="0" presId="urn:microsoft.com/office/officeart/2005/8/layout/vList4#5"/>
    <dgm:cxn modelId="{23DB3458-FB06-4FA1-98F7-FAF4664F982D}" type="presParOf" srcId="{BC272B12-7FD0-415F-81DF-F02239D32429}" destId="{47C28FEA-814E-4A68-B726-08705D29C6AB}" srcOrd="0" destOrd="0" presId="urn:microsoft.com/office/officeart/2005/8/layout/vList4#5"/>
    <dgm:cxn modelId="{ED721FE0-C4A6-4EFD-B6FD-6A5E7B002267}" type="presParOf" srcId="{BC272B12-7FD0-415F-81DF-F02239D32429}" destId="{6ED042DA-90EA-415F-9861-14F87D22BB00}" srcOrd="1" destOrd="0" presId="urn:microsoft.com/office/officeart/2005/8/layout/vList4#5"/>
    <dgm:cxn modelId="{51597E8D-F8C5-408C-BAA7-16A53E50ABA6}" type="presParOf" srcId="{BC272B12-7FD0-415F-81DF-F02239D32429}" destId="{799A5FF2-1A39-4675-818C-11261776BAE8}" srcOrd="2" destOrd="0" presId="urn:microsoft.com/office/officeart/2005/8/layout/vList4#5"/>
    <dgm:cxn modelId="{7E708827-052E-4347-BFFD-51B7FB1FE914}" type="presParOf" srcId="{25E29AB1-DE1E-48E4-B66F-1D7048CC3527}" destId="{9B636D59-4907-4E00-B740-911D24B9FF11}" srcOrd="5" destOrd="0" presId="urn:microsoft.com/office/officeart/2005/8/layout/vList4#5"/>
    <dgm:cxn modelId="{A4D99209-57A5-4B05-93FE-86423B24006F}" type="presParOf" srcId="{25E29AB1-DE1E-48E4-B66F-1D7048CC3527}" destId="{1ED16A2B-8516-4F79-8954-C053F3BC0B6B}" srcOrd="6" destOrd="0" presId="urn:microsoft.com/office/officeart/2005/8/layout/vList4#5"/>
    <dgm:cxn modelId="{1AE3D0CF-C1C7-4A3F-92B0-1893CC5DD443}" type="presParOf" srcId="{1ED16A2B-8516-4F79-8954-C053F3BC0B6B}" destId="{471ACDAA-8EBB-4B3F-89FD-E777335919BA}" srcOrd="0" destOrd="0" presId="urn:microsoft.com/office/officeart/2005/8/layout/vList4#5"/>
    <dgm:cxn modelId="{F5CC37F5-3622-4D44-AC5B-537F503B7067}" type="presParOf" srcId="{1ED16A2B-8516-4F79-8954-C053F3BC0B6B}" destId="{0C6B9C41-271F-4061-9955-70DED635DAC1}" srcOrd="1" destOrd="0" presId="urn:microsoft.com/office/officeart/2005/8/layout/vList4#5"/>
    <dgm:cxn modelId="{E8E98F3D-ACC3-400E-9046-4A475FFFFEA1}" type="presParOf" srcId="{1ED16A2B-8516-4F79-8954-C053F3BC0B6B}" destId="{5E310E1C-7377-4CBD-AD7A-3ED403513640}" srcOrd="2" destOrd="0" presId="urn:microsoft.com/office/officeart/2005/8/layout/vList4#5"/>
    <dgm:cxn modelId="{CDC93A28-44BF-4392-9829-0CB3E1AB7162}" type="presParOf" srcId="{25E29AB1-DE1E-48E4-B66F-1D7048CC3527}" destId="{F89176E6-859D-4FD9-8DED-11CCE6D56F7C}" srcOrd="7" destOrd="0" presId="urn:microsoft.com/office/officeart/2005/8/layout/vList4#5"/>
    <dgm:cxn modelId="{AA4EECD0-A4AE-4CA2-BB14-02903D1AC18B}" type="presParOf" srcId="{25E29AB1-DE1E-48E4-B66F-1D7048CC3527}" destId="{B2BFB810-8CC4-47A7-8F53-5989733EAF0E}" srcOrd="8" destOrd="0" presId="urn:microsoft.com/office/officeart/2005/8/layout/vList4#5"/>
    <dgm:cxn modelId="{184ED472-BF13-4BB1-ACE5-1325F6328B53}" type="presParOf" srcId="{B2BFB810-8CC4-47A7-8F53-5989733EAF0E}" destId="{9259372F-C70A-44BC-BCB4-E2D4392785FE}" srcOrd="0" destOrd="0" presId="urn:microsoft.com/office/officeart/2005/8/layout/vList4#5"/>
    <dgm:cxn modelId="{2FAD342F-47D3-4520-9FE7-1B5DA9389F2B}" type="presParOf" srcId="{B2BFB810-8CC4-47A7-8F53-5989733EAF0E}" destId="{889131BE-3A6B-4B48-98CB-9C233DE61FE5}" srcOrd="1" destOrd="0" presId="urn:microsoft.com/office/officeart/2005/8/layout/vList4#5"/>
    <dgm:cxn modelId="{712D3916-D34B-4458-A68F-2A6636C69948}" type="presParOf" srcId="{B2BFB810-8CC4-47A7-8F53-5989733EAF0E}" destId="{CA3E3E8A-1393-43C6-A6A9-A1AF34CBCE71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The Need for Communication and Collaboration</a:t>
          </a:r>
          <a:endParaRPr lang="en-US" sz="1400" dirty="0" smtClean="0"/>
        </a:p>
        <a:p>
          <a:r>
            <a:rPr lang="en-US" sz="1200" dirty="0" smtClean="0"/>
            <a:t>Explain organizations’ needs for communication and collaboration. </a:t>
          </a:r>
          <a:endParaRPr lang="en-US" sz="11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The Evolving Web</a:t>
          </a:r>
          <a:endParaRPr lang="en-US" sz="1400" dirty="0" smtClean="0"/>
        </a:p>
        <a:p>
          <a:r>
            <a:rPr lang="en-US" sz="1200" dirty="0" smtClean="0"/>
            <a:t>Explain social media and Enterprise 2.0. </a:t>
          </a:r>
          <a:endParaRPr lang="en-US" sz="11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Traditional Collaboration Tools</a:t>
          </a:r>
          <a:endParaRPr lang="en-US" sz="1400" dirty="0" smtClean="0"/>
        </a:p>
        <a:p>
          <a:r>
            <a:rPr lang="en-US" sz="1200" dirty="0" smtClean="0"/>
            <a:t>Describe traditional technologies used to support communication and collaboration.</a:t>
          </a:r>
          <a:endParaRPr lang="en-US" sz="11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/>
        <a:lstStyle/>
        <a:p>
          <a:endParaRPr lang="en-US" sz="11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Managing the Enterprise 2.0 Strategy</a:t>
          </a:r>
          <a:endParaRPr lang="en-US" sz="2400" dirty="0" smtClean="0"/>
        </a:p>
        <a:p>
          <a:r>
            <a:rPr lang="en-US" sz="2000" dirty="0" smtClean="0"/>
            <a:t>Describe how companies can manage their Enterprise 2.0 strategy and deal with potential pitfalls associated with social media.</a:t>
          </a:r>
          <a:endParaRPr lang="en-US" sz="20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4" action="ppaction://hlinksldjump"/>
            </a:rPr>
            <a:t>Social Media and the Enterprise</a:t>
          </a:r>
          <a:endParaRPr lang="en-US" sz="1400" dirty="0" smtClean="0"/>
        </a:p>
        <a:p>
          <a:r>
            <a:rPr lang="en-US" sz="1200" dirty="0" smtClean="0"/>
            <a:t>Describe various social media applications, and explain their role in enhancing communication, collaboration, cooperation, and connection.</a:t>
          </a:r>
          <a:endParaRPr lang="en-US" sz="11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67780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67780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67780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67780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 custScaleY="275694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98887" custScaleY="279560"/>
      <dgm:spPr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18B879-0DCB-4FE9-BE31-549946367EB3}" type="presOf" srcId="{629933C8-186B-4311-BF2D-DC99990EFBF2}" destId="{7B44DBCB-1EB0-418C-B751-858BAE4753CC}" srcOrd="1" destOrd="0" presId="urn:microsoft.com/office/officeart/2005/8/layout/vList4#6"/>
    <dgm:cxn modelId="{1CF0BAF4-0DA2-49A1-A979-29399C293FB9}" type="presOf" srcId="{677A52F5-4CAE-4309-A461-E811AF92EF26}" destId="{799A5FF2-1A39-4675-818C-11261776BAE8}" srcOrd="1" destOrd="1" presId="urn:microsoft.com/office/officeart/2005/8/layout/vList4#6"/>
    <dgm:cxn modelId="{9D37E4D2-F8F4-458D-ADFD-3AF3257C3E21}" type="presOf" srcId="{34FB3FC8-FCB1-404C-AAE4-E98CF14CF5FB}" destId="{799A5FF2-1A39-4675-818C-11261776BAE8}" srcOrd="1" destOrd="0" presId="urn:microsoft.com/office/officeart/2005/8/layout/vList4#6"/>
    <dgm:cxn modelId="{07734832-E0C4-40F6-950A-6FA33E7B1FE9}" type="presOf" srcId="{482F2C61-E41B-4642-B082-EF9C103085B5}" destId="{25E29AB1-DE1E-48E4-B66F-1D7048CC3527}" srcOrd="0" destOrd="0" presId="urn:microsoft.com/office/officeart/2005/8/layout/vList4#6"/>
    <dgm:cxn modelId="{A0DCA763-E809-4D24-BE5D-0B368F335A2D}" type="presOf" srcId="{22E69BE8-653B-4CE1-975B-3C39DAE649D2}" destId="{CA3E3E8A-1393-43C6-A6A9-A1AF34CBCE71}" srcOrd="1" destOrd="0" presId="urn:microsoft.com/office/officeart/2005/8/layout/vList4#6"/>
    <dgm:cxn modelId="{1593C9A6-E880-45FD-BDC8-A7CAA6360B6E}" type="presOf" srcId="{677A52F5-4CAE-4309-A461-E811AF92EF26}" destId="{47C28FEA-814E-4A68-B726-08705D29C6AB}" srcOrd="0" destOrd="1" presId="urn:microsoft.com/office/officeart/2005/8/layout/vList4#6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ACDDF45C-272A-4A8D-B75D-5EB0F456AE05}" type="presOf" srcId="{34FB3FC8-FCB1-404C-AAE4-E98CF14CF5FB}" destId="{47C28FEA-814E-4A68-B726-08705D29C6AB}" srcOrd="0" destOrd="0" presId="urn:microsoft.com/office/officeart/2005/8/layout/vList4#6"/>
    <dgm:cxn modelId="{075AD2DD-DE62-402C-8690-1DC5614ABEB3}" srcId="{34FB3FC8-FCB1-404C-AAE4-E98CF14CF5FB}" destId="{677A52F5-4CAE-4309-A461-E811AF92EF26}" srcOrd="0" destOrd="0" parTransId="{1AD2DCFB-B719-41BF-BEBB-12150A457F78}" sibTransId="{409F2E99-5E6A-4297-B1B3-C7C7D1142951}"/>
    <dgm:cxn modelId="{3C4140C6-59DE-4767-B023-4226FD4E2F50}" type="presOf" srcId="{AECECD48-C5E4-4B1D-828F-DD9E0A90274D}" destId="{5E310E1C-7377-4CBD-AD7A-3ED403513640}" srcOrd="1" destOrd="0" presId="urn:microsoft.com/office/officeart/2005/8/layout/vList4#6"/>
    <dgm:cxn modelId="{8010C8B2-E857-423E-9E47-3DEC0999224F}" type="presOf" srcId="{629933C8-186B-4311-BF2D-DC99990EFBF2}" destId="{A93B6B1D-06C6-4860-8EBA-32C502FF8641}" srcOrd="0" destOrd="0" presId="urn:microsoft.com/office/officeart/2005/8/layout/vList4#6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E55267E7-667D-4FBE-9B2A-1E2A3A688E10}" type="presOf" srcId="{A8E9C07B-48B2-4B9C-8EC7-0782825D816E}" destId="{BA89CFF3-74C1-4F32-B093-38D94D4D20CF}" srcOrd="0" destOrd="0" presId="urn:microsoft.com/office/officeart/2005/8/layout/vList4#6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DFEDA3F4-5050-4B94-9194-B88B46E4B301}" type="presOf" srcId="{AECECD48-C5E4-4B1D-828F-DD9E0A90274D}" destId="{471ACDAA-8EBB-4B3F-89FD-E777335919BA}" srcOrd="0" destOrd="0" presId="urn:microsoft.com/office/officeart/2005/8/layout/vList4#6"/>
    <dgm:cxn modelId="{41AE5519-C4DC-4D2D-8813-4237B4EAB1FA}" type="presOf" srcId="{A8E9C07B-48B2-4B9C-8EC7-0782825D816E}" destId="{49E2F980-7E69-446B-A4B0-923DF6DEFA98}" srcOrd="1" destOrd="0" presId="urn:microsoft.com/office/officeart/2005/8/layout/vList4#6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BF641F45-A6E1-49FF-8D54-F448E88EC821}" type="presOf" srcId="{22E69BE8-653B-4CE1-975B-3C39DAE649D2}" destId="{9259372F-C70A-44BC-BCB4-E2D4392785FE}" srcOrd="0" destOrd="0" presId="urn:microsoft.com/office/officeart/2005/8/layout/vList4#6"/>
    <dgm:cxn modelId="{1A5595CA-C30A-4E05-821D-0AF38F8ACD74}" type="presParOf" srcId="{25E29AB1-DE1E-48E4-B66F-1D7048CC3527}" destId="{056847C0-F8DB-4977-A3FD-5A95306D8B69}" srcOrd="0" destOrd="0" presId="urn:microsoft.com/office/officeart/2005/8/layout/vList4#6"/>
    <dgm:cxn modelId="{E44C07E2-1790-4DB0-A748-092D2FCE609C}" type="presParOf" srcId="{056847C0-F8DB-4977-A3FD-5A95306D8B69}" destId="{BA89CFF3-74C1-4F32-B093-38D94D4D20CF}" srcOrd="0" destOrd="0" presId="urn:microsoft.com/office/officeart/2005/8/layout/vList4#6"/>
    <dgm:cxn modelId="{FDA3F08E-FD29-4EB7-9F2B-A35DCA13294A}" type="presParOf" srcId="{056847C0-F8DB-4977-A3FD-5A95306D8B69}" destId="{7D7D61F9-D1AA-4F6A-8715-FD6AC3E01198}" srcOrd="1" destOrd="0" presId="urn:microsoft.com/office/officeart/2005/8/layout/vList4#6"/>
    <dgm:cxn modelId="{B391B52A-9496-4563-BA2F-60C68D8C4325}" type="presParOf" srcId="{056847C0-F8DB-4977-A3FD-5A95306D8B69}" destId="{49E2F980-7E69-446B-A4B0-923DF6DEFA98}" srcOrd="2" destOrd="0" presId="urn:microsoft.com/office/officeart/2005/8/layout/vList4#6"/>
    <dgm:cxn modelId="{EEC185A0-C7B1-4395-B57D-B8E047ECD34F}" type="presParOf" srcId="{25E29AB1-DE1E-48E4-B66F-1D7048CC3527}" destId="{02C83B37-0F1D-4FEA-B7E7-FF6719B27A33}" srcOrd="1" destOrd="0" presId="urn:microsoft.com/office/officeart/2005/8/layout/vList4#6"/>
    <dgm:cxn modelId="{36DD4670-BA59-410D-8B2E-AE9BC59E2B25}" type="presParOf" srcId="{25E29AB1-DE1E-48E4-B66F-1D7048CC3527}" destId="{129D03A9-9EE6-42F0-9D54-DE111F5C82E8}" srcOrd="2" destOrd="0" presId="urn:microsoft.com/office/officeart/2005/8/layout/vList4#6"/>
    <dgm:cxn modelId="{D0F9DB20-A2E5-4207-8148-D76C9CC3D25B}" type="presParOf" srcId="{129D03A9-9EE6-42F0-9D54-DE111F5C82E8}" destId="{A93B6B1D-06C6-4860-8EBA-32C502FF8641}" srcOrd="0" destOrd="0" presId="urn:microsoft.com/office/officeart/2005/8/layout/vList4#6"/>
    <dgm:cxn modelId="{86872154-EF19-4C17-A745-CF98AE64A0AD}" type="presParOf" srcId="{129D03A9-9EE6-42F0-9D54-DE111F5C82E8}" destId="{7AEC1603-E11D-41B0-BE2A-F6201D5BEDCD}" srcOrd="1" destOrd="0" presId="urn:microsoft.com/office/officeart/2005/8/layout/vList4#6"/>
    <dgm:cxn modelId="{6CD4FFA0-B494-4F05-84D8-D96CA03DDC96}" type="presParOf" srcId="{129D03A9-9EE6-42F0-9D54-DE111F5C82E8}" destId="{7B44DBCB-1EB0-418C-B751-858BAE4753CC}" srcOrd="2" destOrd="0" presId="urn:microsoft.com/office/officeart/2005/8/layout/vList4#6"/>
    <dgm:cxn modelId="{62510D21-24A3-4402-A51A-8981E153E885}" type="presParOf" srcId="{25E29AB1-DE1E-48E4-B66F-1D7048CC3527}" destId="{2A6A015C-E28C-44A4-9412-971012033AAE}" srcOrd="3" destOrd="0" presId="urn:microsoft.com/office/officeart/2005/8/layout/vList4#6"/>
    <dgm:cxn modelId="{CF8E6BBB-AF02-4556-A34A-B96AE6EBF91F}" type="presParOf" srcId="{25E29AB1-DE1E-48E4-B66F-1D7048CC3527}" destId="{BC272B12-7FD0-415F-81DF-F02239D32429}" srcOrd="4" destOrd="0" presId="urn:microsoft.com/office/officeart/2005/8/layout/vList4#6"/>
    <dgm:cxn modelId="{3AACCEF6-ADB8-4F39-B8AE-79CF2DC54D16}" type="presParOf" srcId="{BC272B12-7FD0-415F-81DF-F02239D32429}" destId="{47C28FEA-814E-4A68-B726-08705D29C6AB}" srcOrd="0" destOrd="0" presId="urn:microsoft.com/office/officeart/2005/8/layout/vList4#6"/>
    <dgm:cxn modelId="{5EEFDFF2-ACD6-40D4-87E6-944BEA86B901}" type="presParOf" srcId="{BC272B12-7FD0-415F-81DF-F02239D32429}" destId="{6ED042DA-90EA-415F-9861-14F87D22BB00}" srcOrd="1" destOrd="0" presId="urn:microsoft.com/office/officeart/2005/8/layout/vList4#6"/>
    <dgm:cxn modelId="{B17B6EE1-B9B6-48EB-88EA-632D2B523010}" type="presParOf" srcId="{BC272B12-7FD0-415F-81DF-F02239D32429}" destId="{799A5FF2-1A39-4675-818C-11261776BAE8}" srcOrd="2" destOrd="0" presId="urn:microsoft.com/office/officeart/2005/8/layout/vList4#6"/>
    <dgm:cxn modelId="{1D31BFF5-C287-47FA-B255-AE920B124F89}" type="presParOf" srcId="{25E29AB1-DE1E-48E4-B66F-1D7048CC3527}" destId="{9B636D59-4907-4E00-B740-911D24B9FF11}" srcOrd="5" destOrd="0" presId="urn:microsoft.com/office/officeart/2005/8/layout/vList4#6"/>
    <dgm:cxn modelId="{513C742D-C144-4245-A675-16E04887D3E5}" type="presParOf" srcId="{25E29AB1-DE1E-48E4-B66F-1D7048CC3527}" destId="{1ED16A2B-8516-4F79-8954-C053F3BC0B6B}" srcOrd="6" destOrd="0" presId="urn:microsoft.com/office/officeart/2005/8/layout/vList4#6"/>
    <dgm:cxn modelId="{0DD447F6-C2AA-429A-9366-1E35ADC80C87}" type="presParOf" srcId="{1ED16A2B-8516-4F79-8954-C053F3BC0B6B}" destId="{471ACDAA-8EBB-4B3F-89FD-E777335919BA}" srcOrd="0" destOrd="0" presId="urn:microsoft.com/office/officeart/2005/8/layout/vList4#6"/>
    <dgm:cxn modelId="{A0CC5FCA-05EB-46B0-B49E-6A63D6CBC36F}" type="presParOf" srcId="{1ED16A2B-8516-4F79-8954-C053F3BC0B6B}" destId="{0C6B9C41-271F-4061-9955-70DED635DAC1}" srcOrd="1" destOrd="0" presId="urn:microsoft.com/office/officeart/2005/8/layout/vList4#6"/>
    <dgm:cxn modelId="{E2CD65C0-466E-4B19-BD4D-E9B3481EA8DA}" type="presParOf" srcId="{1ED16A2B-8516-4F79-8954-C053F3BC0B6B}" destId="{5E310E1C-7377-4CBD-AD7A-3ED403513640}" srcOrd="2" destOrd="0" presId="urn:microsoft.com/office/officeart/2005/8/layout/vList4#6"/>
    <dgm:cxn modelId="{5D2935CF-293D-45C2-BD3B-2505B2B9823C}" type="presParOf" srcId="{25E29AB1-DE1E-48E4-B66F-1D7048CC3527}" destId="{F89176E6-859D-4FD9-8DED-11CCE6D56F7C}" srcOrd="7" destOrd="0" presId="urn:microsoft.com/office/officeart/2005/8/layout/vList4#6"/>
    <dgm:cxn modelId="{5EB470AB-F2BB-4C22-BB53-A1E89E59D9F6}" type="presParOf" srcId="{25E29AB1-DE1E-48E4-B66F-1D7048CC3527}" destId="{B2BFB810-8CC4-47A7-8F53-5989733EAF0E}" srcOrd="8" destOrd="0" presId="urn:microsoft.com/office/officeart/2005/8/layout/vList4#6"/>
    <dgm:cxn modelId="{69C32A49-29D9-43C9-8282-AB9143137BCD}" type="presParOf" srcId="{B2BFB810-8CC4-47A7-8F53-5989733EAF0E}" destId="{9259372F-C70A-44BC-BCB4-E2D4392785FE}" srcOrd="0" destOrd="0" presId="urn:microsoft.com/office/officeart/2005/8/layout/vList4#6"/>
    <dgm:cxn modelId="{69622D9B-5903-4B0D-A45D-52DACDFF2F6B}" type="presParOf" srcId="{B2BFB810-8CC4-47A7-8F53-5989733EAF0E}" destId="{889131BE-3A6B-4B48-98CB-9C233DE61FE5}" srcOrd="1" destOrd="0" presId="urn:microsoft.com/office/officeart/2005/8/layout/vList4#6"/>
    <dgm:cxn modelId="{610BEE5F-0513-42A6-AFB2-579546E96BEE}" type="presParOf" srcId="{B2BFB810-8CC4-47A7-8F53-5989733EAF0E}" destId="{CA3E3E8A-1393-43C6-A6A9-A1AF34CBCE71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339ED-A0A3-4289-B2CD-DA5C23B9268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9391A-7EF1-43D8-947E-F7F81D297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0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EAAE8-7D2D-40ED-9A9A-583F7513B67D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F9D51-80C0-44B3-A279-206886E20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0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85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98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0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63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7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20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78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99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06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21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88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09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43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36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042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7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328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12059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46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55982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58859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671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486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1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4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41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219200" y="3810000"/>
            <a:ext cx="6705600" cy="19050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533400" y="2057400"/>
            <a:ext cx="80772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0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381000" y="1752600"/>
            <a:ext cx="8382000" cy="4724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6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6553200" y="228600"/>
            <a:ext cx="2209800" cy="594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7912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5867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381000" y="228600"/>
            <a:ext cx="6019800" cy="59436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4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609600" y="4343400"/>
            <a:ext cx="80010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9600"/>
            <a:ext cx="7772400" cy="1447800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24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609600" y="2590800"/>
            <a:ext cx="8001000" cy="1676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7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4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381000" y="228600"/>
            <a:ext cx="83820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1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04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72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14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6504801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53388" algn="r"/>
              </a:tabLst>
              <a:defRPr/>
            </a:pPr>
            <a:r>
              <a:rPr lang="en-US" sz="1200" dirty="0" smtClean="0"/>
              <a:t>Copyright © 2014 Pearson Education, Inc. 	</a:t>
            </a:r>
            <a:fld id="{199C6309-6900-4C9A-B7CB-1E436A9733DD}" type="slidenum">
              <a:rPr lang="en-US" sz="1200" smtClean="0"/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53388" algn="r"/>
                </a:tabLst>
                <a:defRPr/>
              </a:pPr>
              <a:t>‹#›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3383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Social media provides new opportunities, and threats, for today’s organizations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 </a:t>
            </a:r>
            <a:r>
              <a:rPr lang="en-US" dirty="0"/>
              <a:t>- Enhancing Organizational Communication and Collaboration Using Social </a:t>
            </a:r>
            <a:r>
              <a:rPr lang="en-US" dirty="0" smtClean="0"/>
              <a:t>Media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71" y="0"/>
            <a:ext cx="2992582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812" y="1"/>
            <a:ext cx="2866364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176" y="1"/>
            <a:ext cx="3306823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Evolving </a:t>
            </a:r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generation of social media users</a:t>
            </a:r>
          </a:p>
          <a:p>
            <a:pPr lvl="1"/>
            <a:r>
              <a:rPr lang="en-US" dirty="0" smtClean="0"/>
              <a:t>Different workplace expectations</a:t>
            </a:r>
          </a:p>
          <a:p>
            <a:pPr lvl="1"/>
            <a:r>
              <a:rPr lang="en-US" dirty="0" smtClean="0"/>
              <a:t>Portfolio careers, not cradle-to-grave</a:t>
            </a:r>
          </a:p>
          <a:p>
            <a:pPr lvl="1"/>
            <a:r>
              <a:rPr lang="en-US" dirty="0" smtClean="0"/>
              <a:t>State-of-the-art technology valued</a:t>
            </a:r>
          </a:p>
          <a:p>
            <a:pPr lvl="1"/>
            <a:r>
              <a:rPr lang="en-US" dirty="0" smtClean="0"/>
              <a:t>55% use Instant Messaging as a work tool</a:t>
            </a:r>
          </a:p>
        </p:txBody>
      </p:sp>
    </p:spTree>
    <p:extLst>
      <p:ext uri="{BB962C8B-B14F-4D97-AF65-F5344CB8AC3E}">
        <p14:creationId xmlns:p14="http://schemas.microsoft.com/office/powerpoint/2010/main" val="35091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Web </a:t>
            </a:r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Semantic </a:t>
            </a:r>
            <a:r>
              <a:rPr lang="en-US" dirty="0" smtClean="0"/>
              <a:t>Web</a:t>
            </a:r>
          </a:p>
          <a:p>
            <a:pPr lvl="1"/>
            <a:r>
              <a:rPr lang="en-US" dirty="0" smtClean="0"/>
              <a:t>Machine readable Web pages</a:t>
            </a:r>
          </a:p>
          <a:p>
            <a:pPr lvl="1"/>
            <a:r>
              <a:rPr lang="en-US" dirty="0" smtClean="0"/>
              <a:t>Enhanced search results</a:t>
            </a: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Web </a:t>
            </a:r>
            <a:r>
              <a:rPr lang="en-US" dirty="0" smtClean="0"/>
              <a:t>3.0, or ‘What </a:t>
            </a:r>
            <a:r>
              <a:rPr lang="en-US" dirty="0"/>
              <a:t>comes next</a:t>
            </a:r>
            <a:r>
              <a:rPr lang="en-US" dirty="0" smtClean="0"/>
              <a:t>?’</a:t>
            </a:r>
            <a:endParaRPr lang="en-US" dirty="0"/>
          </a:p>
          <a:p>
            <a:pPr lvl="1"/>
            <a:r>
              <a:rPr lang="en-US" dirty="0" smtClean="0"/>
              <a:t>Mobility?</a:t>
            </a:r>
          </a:p>
          <a:p>
            <a:pPr lvl="1"/>
            <a:r>
              <a:rPr lang="en-US" dirty="0" smtClean="0"/>
              <a:t>The contextual Web?</a:t>
            </a:r>
          </a:p>
          <a:p>
            <a:r>
              <a:rPr lang="en-US" dirty="0" smtClean="0"/>
              <a:t>Enterprise 2.0</a:t>
            </a:r>
          </a:p>
          <a:p>
            <a:pPr lvl="1"/>
            <a:r>
              <a:rPr lang="en-US" dirty="0" smtClean="0"/>
              <a:t>Leverage social media for Enterprise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Traditional Collaboration Tools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85580589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14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Groupware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600200"/>
            <a:ext cx="7315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Groupware: Benefits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954502"/>
              </p:ext>
            </p:extLst>
          </p:nvPr>
        </p:nvGraphicFramePr>
        <p:xfrm>
          <a:off x="457200" y="1828800"/>
          <a:ext cx="8229600" cy="3774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9800"/>
                <a:gridCol w="601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 structuring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Keeps the group on track and helps it avoid costly diversions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Parallelism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Enables many people to speak and listen at the same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Enables larger groups to participate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Automatically records member ideas, comments, and votes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 to external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easily incorporate external electronic data and files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Spanning time and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Enables members to collaborate from different places at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 times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Anonymity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Members can discuss controversial or sensitive topics without fear of identification or retribution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0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Videoconferencing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Desktop Videoconferencing</a:t>
            </a:r>
          </a:p>
          <a:p>
            <a:pPr lvl="1"/>
            <a:r>
              <a:rPr lang="en-US" dirty="0" smtClean="0"/>
              <a:t>Simple &amp; low cost</a:t>
            </a:r>
          </a:p>
          <a:p>
            <a:pPr lvl="1"/>
            <a:r>
              <a:rPr lang="en-US" dirty="0" smtClean="0"/>
              <a:t>Internet based</a:t>
            </a:r>
          </a:p>
          <a:p>
            <a:r>
              <a:rPr lang="en-US" dirty="0" smtClean="0"/>
              <a:t>Dedicated Videoconferencing</a:t>
            </a:r>
          </a:p>
          <a:p>
            <a:pPr lvl="1"/>
            <a:r>
              <a:rPr lang="en-US" dirty="0" smtClean="0"/>
              <a:t>Organizational conference rooms</a:t>
            </a:r>
          </a:p>
          <a:p>
            <a:pPr lvl="1"/>
            <a:r>
              <a:rPr lang="en-US" dirty="0" smtClean="0"/>
              <a:t>Multiple people and/or locations</a:t>
            </a:r>
          </a:p>
          <a:p>
            <a:pPr lvl="1"/>
            <a:r>
              <a:rPr lang="en-US" dirty="0" smtClean="0"/>
              <a:t>Highly realistic/excellent video and audio quality</a:t>
            </a:r>
          </a:p>
          <a:p>
            <a:pPr lvl="1"/>
            <a:r>
              <a:rPr lang="en-US" dirty="0" smtClean="0"/>
              <a:t>Can be extremely expensive, up to $500k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Intranets and Employee </a:t>
            </a:r>
            <a:r>
              <a:rPr lang="en-US" dirty="0" smtClean="0"/>
              <a:t>Portals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Real-Time Access to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Updated information instantly available throughout the organization</a:t>
            </a:r>
            <a:endParaRPr lang="en-US" dirty="0"/>
          </a:p>
          <a:p>
            <a:r>
              <a:rPr lang="en-US" dirty="0"/>
              <a:t>Enterprise </a:t>
            </a:r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Company focused, including corporate databases</a:t>
            </a:r>
            <a:endParaRPr lang="en-US" dirty="0"/>
          </a:p>
          <a:p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Document sharing and co-editing</a:t>
            </a:r>
            <a:endParaRPr lang="en-US" dirty="0"/>
          </a:p>
          <a:p>
            <a:r>
              <a:rPr lang="en-US" dirty="0"/>
              <a:t>Employee </a:t>
            </a:r>
            <a:r>
              <a:rPr lang="en-US" dirty="0" smtClean="0"/>
              <a:t>Portals</a:t>
            </a:r>
          </a:p>
          <a:p>
            <a:pPr lvl="1"/>
            <a:r>
              <a:rPr lang="en-US" dirty="0" smtClean="0"/>
              <a:t>Employee benefits self-service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Social Media and the Enterprise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76333916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97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Blogs</a:t>
            </a:r>
            <a:endParaRPr lang="en-US" dirty="0"/>
          </a:p>
        </p:txBody>
      </p:sp>
      <p:pic>
        <p:nvPicPr>
          <p:cNvPr id="22531" name="Content Placeholder 4" descr="Noname.g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1088" y="1697038"/>
            <a:ext cx="5326062" cy="3894137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01625" y="2030412"/>
            <a:ext cx="3390900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200" dirty="0">
                <a:latin typeface="+mn-lt"/>
                <a:cs typeface="+mn-cs"/>
              </a:rPr>
              <a:t>Who has a blog and what do you blog about?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200" dirty="0">
              <a:latin typeface="+mn-lt"/>
              <a:cs typeface="+mn-cs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200" dirty="0">
                <a:latin typeface="+mn-lt"/>
                <a:cs typeface="+mn-cs"/>
              </a:rPr>
              <a:t>Web 2.0…the creation vs. the consumption of content!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23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Social Presence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Who is a micro blogger and what does it do for you?</a:t>
            </a:r>
            <a:endParaRPr lang="en-US" altLang="en-US" sz="2800" dirty="0" smtClean="0"/>
          </a:p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362450" y="1027113"/>
            <a:ext cx="4572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5-</a:t>
            </a:r>
            <a:fld id="{C1BD4E6F-C7D4-4AA8-8AE3-B1C72E749D53}" type="slidenum">
              <a:rPr lang="en-US" altLang="en-US" smtClean="0">
                <a:solidFill>
                  <a:srgbClr val="7B9899"/>
                </a:solidFill>
              </a:rPr>
              <a:pPr eaLnBrk="1" hangingPunct="1"/>
              <a:t>19</a:t>
            </a:fld>
            <a:endParaRPr lang="en-US" altLang="en-US" smtClean="0">
              <a:solidFill>
                <a:srgbClr val="7B9899"/>
              </a:solidFill>
            </a:endParaRPr>
          </a:p>
        </p:txBody>
      </p:sp>
      <p:pic>
        <p:nvPicPr>
          <p:cNvPr id="24581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2316162"/>
            <a:ext cx="6619875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1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How many of you are Facebook customers?</a:t>
            </a:r>
          </a:p>
        </p:txBody>
      </p:sp>
      <p:pic>
        <p:nvPicPr>
          <p:cNvPr id="14341" name="Picture 6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884488"/>
            <a:ext cx="463550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2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Instant Messaging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7526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Has instant messaging been replaced by text messaging and microblogging?</a:t>
            </a:r>
          </a:p>
        </p:txBody>
      </p:sp>
    </p:spTree>
    <p:extLst>
      <p:ext uri="{BB962C8B-B14F-4D97-AF65-F5344CB8AC3E}">
        <p14:creationId xmlns:p14="http://schemas.microsoft.com/office/powerpoint/2010/main" val="18582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Virtual Worlds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171450" y="1827213"/>
            <a:ext cx="8504238" cy="1373187"/>
          </a:xfrm>
        </p:spPr>
        <p:txBody>
          <a:bodyPr/>
          <a:lstStyle/>
          <a:p>
            <a:r>
              <a:rPr lang="en-US" altLang="en-US" sz="2200" dirty="0" smtClean="0"/>
              <a:t>Who participates in a virtual world and how to companies make money from this?</a:t>
            </a:r>
          </a:p>
        </p:txBody>
      </p:sp>
      <p:pic>
        <p:nvPicPr>
          <p:cNvPr id="27653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2365375"/>
            <a:ext cx="5862637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8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Media Sharing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2219325"/>
            <a:ext cx="4637088" cy="280987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 smtClean="0"/>
              <a:t>How many different ways to individuals and organizations share media and how to commercial organizations make money from this?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Could you create a video, post it to YouTube and integrate it into your e-Portfolio?</a:t>
            </a:r>
          </a:p>
        </p:txBody>
      </p:sp>
      <p:pic>
        <p:nvPicPr>
          <p:cNvPr id="30725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863725"/>
            <a:ext cx="35988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3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Social Bookmarking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2057400"/>
            <a:ext cx="3225800" cy="4572000"/>
          </a:xfrm>
        </p:spPr>
        <p:txBody>
          <a:bodyPr/>
          <a:lstStyle/>
          <a:p>
            <a:r>
              <a:rPr lang="en-US" altLang="en-US" sz="2400" dirty="0" smtClean="0"/>
              <a:t>What are your “favorites” and why would I care?</a:t>
            </a:r>
          </a:p>
          <a:p>
            <a:endParaRPr lang="en-US" altLang="en-US" sz="2400" dirty="0" smtClean="0"/>
          </a:p>
        </p:txBody>
      </p:sp>
      <p:pic>
        <p:nvPicPr>
          <p:cNvPr id="32773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116138"/>
            <a:ext cx="528002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Social Cataloging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905000"/>
            <a:ext cx="3617913" cy="4572000"/>
          </a:xfrm>
        </p:spPr>
        <p:txBody>
          <a:bodyPr/>
          <a:lstStyle/>
          <a:p>
            <a:r>
              <a:rPr lang="en-US" altLang="en-US" sz="2400" dirty="0" smtClean="0"/>
              <a:t>What is the value proposition of sites like </a:t>
            </a:r>
            <a:r>
              <a:rPr lang="en-US" altLang="en-US" sz="2400" dirty="0" err="1" smtClean="0"/>
              <a:t>zotero</a:t>
            </a:r>
            <a:r>
              <a:rPr lang="en-US" altLang="en-US" sz="2400" dirty="0" smtClean="0"/>
              <a:t>?</a:t>
            </a:r>
          </a:p>
        </p:txBody>
      </p:sp>
      <p:pic>
        <p:nvPicPr>
          <p:cNvPr id="33797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9538"/>
            <a:ext cx="5214938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8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Tagging – Who, where, when, why,…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249238" y="1905000"/>
            <a:ext cx="4519612" cy="45720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What do we mean when we say that metadata is data about data?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What is tagging and </a:t>
            </a:r>
            <a:r>
              <a:rPr lang="en-US" sz="2400" dirty="0" err="1" smtClean="0"/>
              <a:t>geotagging</a:t>
            </a:r>
            <a:r>
              <a:rPr lang="en-US" sz="2400" dirty="0" smtClean="0"/>
              <a:t> and how does this create value?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When you store media in the cloud, who owns the metadata and what can they do with it?</a:t>
            </a:r>
          </a:p>
        </p:txBody>
      </p:sp>
      <p:pic>
        <p:nvPicPr>
          <p:cNvPr id="35845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2046288"/>
            <a:ext cx="34099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53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Tag Clouds</a:t>
            </a:r>
            <a:endParaRPr lang="en-US" dirty="0"/>
          </a:p>
        </p:txBody>
      </p:sp>
      <p:pic>
        <p:nvPicPr>
          <p:cNvPr id="36867" name="Content Placeholder 5" descr="Noname.g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4363" y="2798763"/>
            <a:ext cx="4373562" cy="3417887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9238" y="1828800"/>
            <a:ext cx="39909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latin typeface="+mn-lt"/>
                <a:cs typeface="+mn-cs"/>
              </a:rPr>
              <a:t>How do you interpret a tag cloud?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  <a:cs typeface="+mn-cs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latin typeface="+mn-lt"/>
                <a:cs typeface="+mn-cs"/>
              </a:rPr>
              <a:t>If Google generated a tag cloud from your e-Mail, what would it look like?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  <a:cs typeface="+mn-cs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latin typeface="+mn-lt"/>
                <a:cs typeface="+mn-cs"/>
              </a:rPr>
              <a:t>If Google wanted to see this data, who would be interested?</a:t>
            </a:r>
          </a:p>
        </p:txBody>
      </p:sp>
    </p:spTree>
    <p:extLst>
      <p:ext uri="{BB962C8B-B14F-4D97-AF65-F5344CB8AC3E}">
        <p14:creationId xmlns:p14="http://schemas.microsoft.com/office/powerpoint/2010/main" val="321249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Tools for Collaboration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Collaboration tools help with many different communication needs, such as talking, sharing documents, or making decisions.</a:t>
            </a:r>
          </a:p>
          <a:p>
            <a:endParaRPr lang="en-US" altLang="en-US" dirty="0" smtClean="0"/>
          </a:p>
        </p:txBody>
      </p:sp>
      <p:pic>
        <p:nvPicPr>
          <p:cNvPr id="43013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27463"/>
            <a:ext cx="830897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5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Google Apps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97038"/>
            <a:ext cx="8504238" cy="4572000"/>
          </a:xfrm>
        </p:spPr>
        <p:txBody>
          <a:bodyPr/>
          <a:lstStyle/>
          <a:p>
            <a:r>
              <a:rPr lang="en-US" altLang="en-US" smtClean="0"/>
              <a:t>Why is using Google Apps better than just e-mailing documents around in your team?</a:t>
            </a:r>
          </a:p>
          <a:p>
            <a:pPr lvl="1"/>
            <a:r>
              <a:rPr lang="en-US" altLang="en-US" smtClean="0"/>
              <a:t>Gmail</a:t>
            </a:r>
          </a:p>
          <a:p>
            <a:pPr lvl="1"/>
            <a:r>
              <a:rPr lang="en-US" altLang="en-US" smtClean="0"/>
              <a:t>Google Calendar</a:t>
            </a:r>
          </a:p>
          <a:p>
            <a:pPr lvl="1"/>
            <a:r>
              <a:rPr lang="en-US" altLang="en-US" smtClean="0"/>
              <a:t>Google Talk</a:t>
            </a:r>
          </a:p>
          <a:p>
            <a:pPr lvl="1"/>
            <a:r>
              <a:rPr lang="en-US" altLang="en-US" smtClean="0"/>
              <a:t>Google Docs</a:t>
            </a:r>
          </a:p>
          <a:p>
            <a:pPr lvl="1"/>
            <a:r>
              <a:rPr lang="en-US" altLang="en-US" smtClean="0"/>
              <a:t>Google Sites</a:t>
            </a:r>
          </a:p>
        </p:txBody>
      </p:sp>
    </p:spTree>
    <p:extLst>
      <p:ext uri="{BB962C8B-B14F-4D97-AF65-F5344CB8AC3E}">
        <p14:creationId xmlns:p14="http://schemas.microsoft.com/office/powerpoint/2010/main" val="37280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Microsoft SharePoint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366713" y="1736725"/>
            <a:ext cx="8504237" cy="4572000"/>
          </a:xfrm>
        </p:spPr>
        <p:txBody>
          <a:bodyPr/>
          <a:lstStyle/>
          <a:p>
            <a:r>
              <a:rPr lang="en-US" altLang="en-US" smtClean="0"/>
              <a:t>What is Microsoft SharePoint and why would anyone use SharePoint when Goggle Apps is free?</a:t>
            </a:r>
          </a:p>
        </p:txBody>
      </p:sp>
    </p:spTree>
    <p:extLst>
      <p:ext uri="{BB962C8B-B14F-4D97-AF65-F5344CB8AC3E}">
        <p14:creationId xmlns:p14="http://schemas.microsoft.com/office/powerpoint/2010/main" val="34113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5 Learning Objectives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90674133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79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Wikis</a:t>
            </a:r>
          </a:p>
        </p:txBody>
      </p:sp>
      <p:sp>
        <p:nvSpPr>
          <p:cNvPr id="46084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is a Wiki?</a:t>
            </a:r>
          </a:p>
          <a:p>
            <a:pPr eaLnBrk="1" hangingPunct="1"/>
            <a:r>
              <a:rPr lang="en-US" altLang="en-US" dirty="0" smtClean="0"/>
              <a:t>How many of you utilize Wikipedia for school assignments? </a:t>
            </a:r>
          </a:p>
          <a:p>
            <a:pPr eaLnBrk="1" hangingPunct="1"/>
            <a:r>
              <a:rPr lang="en-US" altLang="en-US" dirty="0" smtClean="0"/>
              <a:t>What are the pros/cons of using a tool like Wikipedia?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67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Human-Based Computing (Crowdsourcing)</a:t>
            </a:r>
            <a:endParaRPr lang="en-US" dirty="0"/>
          </a:p>
        </p:txBody>
      </p:sp>
      <p:sp>
        <p:nvSpPr>
          <p:cNvPr id="48132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is “crowdsourcing” and has anyone ever worked on a project that utilized crowdsourcing?</a:t>
            </a:r>
          </a:p>
          <a:p>
            <a:pPr eaLnBrk="1" hangingPunct="1"/>
            <a:r>
              <a:rPr lang="en-US" altLang="en-US" dirty="0" smtClean="0"/>
              <a:t>What are the pros/cons?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48133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589338"/>
            <a:ext cx="5534025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4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Connection with Social Media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7526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Social Networking Communities</a:t>
            </a:r>
          </a:p>
        </p:txBody>
      </p:sp>
      <p:sp>
        <p:nvSpPr>
          <p:cNvPr id="5120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362450" y="1027113"/>
            <a:ext cx="4572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5-</a:t>
            </a:r>
            <a:fld id="{06AE2EFC-B275-4893-8925-E3136E80A6FA}" type="slidenum">
              <a:rPr lang="en-US" altLang="en-US" smtClean="0">
                <a:solidFill>
                  <a:srgbClr val="7B9899"/>
                </a:solidFill>
              </a:rPr>
              <a:pPr eaLnBrk="1" hangingPunct="1"/>
              <a:t>33</a:t>
            </a:fld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51204" name="Content Placeholder 3"/>
          <p:cNvSpPr>
            <a:spLocks noGrp="1"/>
          </p:cNvSpPr>
          <p:nvPr>
            <p:ph sz="quarter" idx="1"/>
          </p:nvPr>
        </p:nvSpPr>
        <p:spPr>
          <a:xfrm>
            <a:off x="249238" y="1752600"/>
            <a:ext cx="6442075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Will Google+ get any traction or will the network effect of Facebook be too powerful to overcome?</a:t>
            </a:r>
          </a:p>
          <a:p>
            <a:pPr eaLnBrk="1" hangingPunct="1"/>
            <a:r>
              <a:rPr lang="en-US" altLang="en-US" dirty="0" smtClean="0"/>
              <a:t>Why did </a:t>
            </a:r>
            <a:r>
              <a:rPr lang="en-US" altLang="en-US" dirty="0" err="1" smtClean="0"/>
              <a:t>MySpace</a:t>
            </a:r>
            <a:r>
              <a:rPr lang="en-US" altLang="en-US" dirty="0" smtClean="0"/>
              <a:t> crash-n-burn?</a:t>
            </a:r>
          </a:p>
          <a:p>
            <a:pPr eaLnBrk="1" hangingPunct="1"/>
            <a:r>
              <a:rPr lang="en-US" altLang="en-US" dirty="0" smtClean="0"/>
              <a:t>What will displace Facebook and Why?</a:t>
            </a:r>
          </a:p>
        </p:txBody>
      </p:sp>
      <p:pic>
        <p:nvPicPr>
          <p:cNvPr id="51205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4564063"/>
            <a:ext cx="728345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Nonam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1455738"/>
            <a:ext cx="2278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5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4B5064"/>
                </a:solidFill>
              </a:rPr>
              <a:t>Viral Marketing</a:t>
            </a:r>
          </a:p>
        </p:txBody>
      </p:sp>
      <p:sp>
        <p:nvSpPr>
          <p:cNvPr id="53252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How would you use the Internet to drive a viral marketing campaign?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Remember to…</a:t>
            </a:r>
          </a:p>
          <a:p>
            <a:pPr lvl="1" eaLnBrk="1" hangingPunct="1"/>
            <a:r>
              <a:rPr lang="en-US" altLang="en-US" dirty="0" smtClean="0"/>
              <a:t>Do something unexpected.</a:t>
            </a:r>
          </a:p>
          <a:p>
            <a:pPr lvl="1" eaLnBrk="1" hangingPunct="1"/>
            <a:r>
              <a:rPr lang="en-US" altLang="en-US" dirty="0" smtClean="0"/>
              <a:t>Make people feel something.</a:t>
            </a:r>
          </a:p>
          <a:p>
            <a:pPr lvl="1" eaLnBrk="1" hangingPunct="1"/>
            <a:r>
              <a:rPr lang="en-US" altLang="en-US" dirty="0" smtClean="0"/>
              <a:t>Make sequels.</a:t>
            </a:r>
          </a:p>
          <a:p>
            <a:pPr lvl="1" eaLnBrk="1" hangingPunct="1"/>
            <a:r>
              <a:rPr lang="en-US" altLang="en-US" dirty="0" smtClean="0"/>
              <a:t>Allow sharing and easy distribution.</a:t>
            </a:r>
          </a:p>
          <a:p>
            <a:pPr lvl="1" eaLnBrk="1" hangingPunct="1"/>
            <a:r>
              <a:rPr lang="en-US" altLang="en-US" dirty="0" smtClean="0"/>
              <a:t>Never restrict access to the content.</a:t>
            </a:r>
          </a:p>
        </p:txBody>
      </p:sp>
    </p:spTree>
    <p:extLst>
      <p:ext uri="{BB962C8B-B14F-4D97-AF65-F5344CB8AC3E}">
        <p14:creationId xmlns:p14="http://schemas.microsoft.com/office/powerpoint/2010/main" val="10188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Social Search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261938" y="1657350"/>
            <a:ext cx="8504237" cy="4572000"/>
          </a:xfrm>
        </p:spPr>
        <p:txBody>
          <a:bodyPr/>
          <a:lstStyle/>
          <a:p>
            <a:r>
              <a:rPr lang="en-US" altLang="en-US" sz="2400" smtClean="0"/>
              <a:t>What are the pros/cons of including content from social networks, blogs, or microblogging services compared to the traditional techniques used by Google?</a:t>
            </a:r>
          </a:p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2071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Managing the Enterprise 2.0 Strategy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34697795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4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Issues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7526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Pitfalls of Web 2.0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Online Product </a:t>
            </a:r>
            <a:r>
              <a:rPr lang="en-US" dirty="0" smtClean="0"/>
              <a:t>Reviews</a:t>
            </a:r>
          </a:p>
          <a:p>
            <a:pPr lvl="1"/>
            <a:r>
              <a:rPr lang="en-US" dirty="0" smtClean="0"/>
              <a:t>Negative reviews from competitors</a:t>
            </a:r>
          </a:p>
          <a:p>
            <a:pPr lvl="1"/>
            <a:r>
              <a:rPr lang="en-US" dirty="0" smtClean="0"/>
              <a:t>Companies paying for positive reviews</a:t>
            </a:r>
          </a:p>
          <a:p>
            <a:r>
              <a:rPr lang="en-US" dirty="0" smtClean="0"/>
              <a:t>Microblogging</a:t>
            </a:r>
          </a:p>
          <a:p>
            <a:pPr lvl="1"/>
            <a:r>
              <a:rPr lang="en-US" dirty="0" smtClean="0"/>
              <a:t>Easy to “cross a line” and offend</a:t>
            </a:r>
          </a:p>
          <a:p>
            <a:pPr lvl="1"/>
            <a:r>
              <a:rPr lang="en-US" dirty="0" smtClean="0"/>
              <a:t>Negative publicity can come quickly</a:t>
            </a:r>
            <a:endParaRPr lang="en-US" dirty="0"/>
          </a:p>
          <a:p>
            <a:r>
              <a:rPr lang="en-US" dirty="0"/>
              <a:t>Social </a:t>
            </a:r>
            <a:r>
              <a:rPr lang="en-US" dirty="0" smtClean="0"/>
              <a:t>Networks</a:t>
            </a:r>
          </a:p>
          <a:p>
            <a:pPr lvl="1"/>
            <a:r>
              <a:rPr lang="en-US" dirty="0" smtClean="0"/>
              <a:t>Fine line between maintaining control and offending customers</a:t>
            </a:r>
          </a:p>
          <a:p>
            <a:pPr lvl="1"/>
            <a:r>
              <a:rPr lang="en-US" dirty="0" smtClean="0"/>
              <a:t>Individuals sharing too much personal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Pitfalls </a:t>
            </a:r>
            <a:r>
              <a:rPr lang="en-US" dirty="0"/>
              <a:t>of Web 2.0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Bad </a:t>
            </a:r>
            <a:r>
              <a:rPr lang="en-US" dirty="0"/>
              <a:t>Vibes going </a:t>
            </a:r>
            <a:r>
              <a:rPr lang="en-US" dirty="0" smtClean="0"/>
              <a:t>Viral</a:t>
            </a:r>
          </a:p>
          <a:p>
            <a:pPr lvl="1"/>
            <a:r>
              <a:rPr lang="en-US" dirty="0" smtClean="0"/>
              <a:t>Negative publicity can spread like wildfire</a:t>
            </a:r>
          </a:p>
          <a:p>
            <a:pPr lvl="1"/>
            <a:r>
              <a:rPr lang="en-US" dirty="0" smtClean="0"/>
              <a:t>Videos can easily go viral</a:t>
            </a:r>
            <a:endParaRPr lang="en-US" dirty="0"/>
          </a:p>
          <a:p>
            <a:r>
              <a:rPr lang="en-US" dirty="0"/>
              <a:t>Lessons </a:t>
            </a:r>
            <a:r>
              <a:rPr lang="en-US" dirty="0" smtClean="0"/>
              <a:t>Learned</a:t>
            </a:r>
          </a:p>
          <a:p>
            <a:pPr lvl="1"/>
            <a:r>
              <a:rPr lang="en-US" dirty="0" smtClean="0"/>
              <a:t>News travels fast</a:t>
            </a:r>
          </a:p>
          <a:p>
            <a:pPr lvl="1"/>
            <a:r>
              <a:rPr lang="en-US" dirty="0" smtClean="0"/>
              <a:t>Have a crisis team and a plan</a:t>
            </a:r>
          </a:p>
          <a:p>
            <a:pPr lvl="1"/>
            <a:r>
              <a:rPr lang="en-US" dirty="0" smtClean="0"/>
              <a:t>Prepare for your worst social media nightmare</a:t>
            </a:r>
          </a:p>
          <a:p>
            <a:pPr lvl="1"/>
            <a:r>
              <a:rPr lang="en-US" dirty="0" smtClean="0"/>
              <a:t>Monitor the environment</a:t>
            </a:r>
          </a:p>
          <a:p>
            <a:pPr lvl="1"/>
            <a:r>
              <a:rPr lang="en-US" dirty="0" smtClean="0"/>
              <a:t>Respond within 24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Need for Communication and Collaboration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66186709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87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Virtual Teams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55837"/>
            <a:ext cx="3808413" cy="1477963"/>
          </a:xfrm>
        </p:spPr>
        <p:txBody>
          <a:bodyPr>
            <a:noAutofit/>
          </a:bodyPr>
          <a:lstStyle/>
          <a:p>
            <a:r>
              <a:rPr lang="en-US" altLang="en-US" sz="2400" dirty="0" smtClean="0"/>
              <a:t>Who has ever worked on a virtual team?</a:t>
            </a:r>
          </a:p>
          <a:p>
            <a:r>
              <a:rPr lang="en-US" altLang="en-US" sz="2400" dirty="0" smtClean="0"/>
              <a:t>Why was a virtual team needed?</a:t>
            </a:r>
          </a:p>
          <a:p>
            <a:r>
              <a:rPr lang="en-US" altLang="en-US" sz="2400" dirty="0" smtClean="0"/>
              <a:t>What tools did you use while working on these team?</a:t>
            </a:r>
          </a:p>
          <a:p>
            <a:r>
              <a:rPr lang="en-US" altLang="en-US" sz="2400" dirty="0" smtClean="0"/>
              <a:t>What were the pros/cons?</a:t>
            </a:r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endParaRPr lang="en-US" altLang="en-US" sz="2400" dirty="0" smtClean="0"/>
          </a:p>
        </p:txBody>
      </p:sp>
      <p:pic>
        <p:nvPicPr>
          <p:cNvPr id="39941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2063750"/>
            <a:ext cx="52959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1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Evolving Web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08539735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23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Capabilities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828800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Social </a:t>
            </a:r>
            <a:r>
              <a:rPr lang="en-US" dirty="0" smtClean="0"/>
              <a:t>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2.0 Technologies change how people interact and enable Social Media</a:t>
            </a:r>
          </a:p>
          <a:p>
            <a:pPr lvl="1"/>
            <a:r>
              <a:rPr lang="en-US" dirty="0" smtClean="0"/>
              <a:t>Online information at our fingertips</a:t>
            </a:r>
          </a:p>
          <a:p>
            <a:pPr lvl="1"/>
            <a:r>
              <a:rPr lang="en-US" dirty="0" smtClean="0"/>
              <a:t>Personal expression available 24/7</a:t>
            </a:r>
          </a:p>
          <a:p>
            <a:r>
              <a:rPr lang="en-US" dirty="0" smtClean="0"/>
              <a:t>Individuals often post very private information</a:t>
            </a:r>
          </a:p>
          <a:p>
            <a:pPr lvl="1"/>
            <a:r>
              <a:rPr lang="en-US" dirty="0" smtClean="0"/>
              <a:t>About themselves</a:t>
            </a:r>
          </a:p>
          <a:p>
            <a:pPr lvl="1"/>
            <a:r>
              <a:rPr lang="en-US" dirty="0" smtClean="0"/>
              <a:t>About others</a:t>
            </a:r>
          </a:p>
          <a:p>
            <a:pPr lvl="1"/>
            <a:r>
              <a:rPr lang="en-US" dirty="0" smtClean="0"/>
              <a:t>Without thinking about the consequences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Collaboration through Collective </a:t>
            </a:r>
            <a:r>
              <a:rPr lang="en-US" dirty="0" smtClean="0"/>
              <a:t>Intelligence: Shifting Perspectives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791376"/>
              </p:ext>
            </p:extLst>
          </p:nvPr>
        </p:nvGraphicFramePr>
        <p:xfrm>
          <a:off x="457200" y="1828800"/>
          <a:ext cx="8229600" cy="3235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Web 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 2.0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 and you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 and write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 ideas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 ideas and people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Receive and give recommendations to friends and others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Techies 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Users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1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1.0.2296"/>
  <p:tag name="PPTVERSION" val="14"/>
  <p:tag name="TPOS" val="2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1479</Words>
  <Application>Microsoft Office PowerPoint</Application>
  <PresentationFormat>On-screen Show (4:3)</PresentationFormat>
  <Paragraphs>241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 2</vt:lpstr>
      <vt:lpstr>Office Theme</vt:lpstr>
      <vt:lpstr>Chapter 5 - Enhancing Organizational Communication and Collaboration Using Social Media</vt:lpstr>
      <vt:lpstr>Facebook</vt:lpstr>
      <vt:lpstr>Chapter 5 Learning Objectives</vt:lpstr>
      <vt:lpstr>The Need for Communication and Collaboration</vt:lpstr>
      <vt:lpstr>Virtual Teams</vt:lpstr>
      <vt:lpstr>The Evolving Web</vt:lpstr>
      <vt:lpstr>Evolving Capabilities</vt:lpstr>
      <vt:lpstr>Evolving Social Interaction</vt:lpstr>
      <vt:lpstr>Evolving Collaboration through Collective Intelligence: Shifting Perspectives</vt:lpstr>
      <vt:lpstr>The Evolving Workspace</vt:lpstr>
      <vt:lpstr>Future Web Capabilities</vt:lpstr>
      <vt:lpstr>Traditional Collaboration Tools</vt:lpstr>
      <vt:lpstr>Groupware</vt:lpstr>
      <vt:lpstr>Groupware: Benefits</vt:lpstr>
      <vt:lpstr>Videoconferencing</vt:lpstr>
      <vt:lpstr>Intranets and Employee Portals</vt:lpstr>
      <vt:lpstr>Social Media and the Enterprise</vt:lpstr>
      <vt:lpstr>Blogs</vt:lpstr>
      <vt:lpstr>Social Presence</vt:lpstr>
      <vt:lpstr>Instant Messaging</vt:lpstr>
      <vt:lpstr>Virtual Worlds</vt:lpstr>
      <vt:lpstr>Media Sharing</vt:lpstr>
      <vt:lpstr>Social Bookmarking</vt:lpstr>
      <vt:lpstr>Social Cataloging</vt:lpstr>
      <vt:lpstr>Tagging – Who, where, when, why,…</vt:lpstr>
      <vt:lpstr>Tag Clouds</vt:lpstr>
      <vt:lpstr>Tools for Collaboration</vt:lpstr>
      <vt:lpstr>Google Apps</vt:lpstr>
      <vt:lpstr>Microsoft SharePoint</vt:lpstr>
      <vt:lpstr>Wikis</vt:lpstr>
      <vt:lpstr>Human-Based Computing (Crowdsourcing)</vt:lpstr>
      <vt:lpstr>Enhancing Connection with Social Media</vt:lpstr>
      <vt:lpstr>Social Networking Communities</vt:lpstr>
      <vt:lpstr>Viral Marketing</vt:lpstr>
      <vt:lpstr>Social Search</vt:lpstr>
      <vt:lpstr>Managing the Enterprise 2.0 Strategy</vt:lpstr>
      <vt:lpstr>Organizational Issues</vt:lpstr>
      <vt:lpstr>Pitfalls of Web 2.0 Marketing</vt:lpstr>
      <vt:lpstr>More Pitfalls of Web 2.0 Marketing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2013-01-13T02:40:09Z</dcterms:created>
  <dcterms:modified xsi:type="dcterms:W3CDTF">2014-02-12T13:20:29Z</dcterms:modified>
</cp:coreProperties>
</file>