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21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618A35-9335-4A34-92AB-7B88F1D4A0AC}" type="datetimeFigureOut">
              <a:rPr lang="en-US" smtClean="0"/>
              <a:t>4/1/14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AFEC25-6FD9-4A74-A6D0-8601376AE0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SAP and Procurement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Jim </a:t>
            </a:r>
            <a:r>
              <a:rPr lang="en-US" dirty="0" smtClean="0"/>
              <a:t>Kennedy</a:t>
            </a:r>
          </a:p>
          <a:p>
            <a:r>
              <a:rPr lang="en-US" sz="2000" dirty="0" smtClean="0"/>
              <a:t>Senior Director of Procurement and Supplier Management</a:t>
            </a:r>
          </a:p>
          <a:p>
            <a:r>
              <a:rPr lang="en-US" sz="2000" dirty="0" err="1" smtClean="0"/>
              <a:t>Day&amp;Zimmermann</a:t>
            </a:r>
            <a:r>
              <a:rPr lang="en-US" sz="2000" dirty="0" smtClean="0"/>
              <a:t> Munitions</a:t>
            </a:r>
          </a:p>
          <a:p>
            <a:r>
              <a:rPr lang="en-US" sz="2000" dirty="0" smtClean="0"/>
              <a:t>April 2, 2014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880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am I</a:t>
            </a:r>
          </a:p>
          <a:p>
            <a:r>
              <a:rPr lang="en-US" dirty="0" smtClean="0"/>
              <a:t>What is Procurement/Supply Chain/Purchasing/ Logistics</a:t>
            </a:r>
          </a:p>
          <a:p>
            <a:r>
              <a:rPr lang="en-US" dirty="0" smtClean="0"/>
              <a:t>What do I know about SAP</a:t>
            </a:r>
          </a:p>
          <a:p>
            <a:pPr lvl="1"/>
            <a:r>
              <a:rPr lang="en-US" dirty="0"/>
              <a:t>What it is</a:t>
            </a:r>
          </a:p>
          <a:p>
            <a:pPr lvl="1"/>
            <a:r>
              <a:rPr lang="en-US" dirty="0"/>
              <a:t>What it does</a:t>
            </a:r>
          </a:p>
          <a:p>
            <a:pPr lvl="1"/>
            <a:r>
              <a:rPr lang="en-US" dirty="0"/>
              <a:t>How it works</a:t>
            </a:r>
          </a:p>
          <a:p>
            <a:pPr lvl="1"/>
            <a:r>
              <a:rPr lang="en-US" dirty="0"/>
              <a:t>Why companies use </a:t>
            </a:r>
            <a:r>
              <a:rPr lang="en-US" dirty="0" smtClean="0"/>
              <a:t>SAP</a:t>
            </a:r>
          </a:p>
          <a:p>
            <a:r>
              <a:rPr lang="en-US" dirty="0" smtClean="0"/>
              <a:t>Business process vs. technology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28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Defining Business Process</a:t>
            </a:r>
          </a:p>
          <a:p>
            <a:r>
              <a:rPr lang="en-US" dirty="0" smtClean="0"/>
              <a:t>Identifying Business Requirements</a:t>
            </a:r>
          </a:p>
          <a:p>
            <a:r>
              <a:rPr lang="en-US" dirty="0" smtClean="0"/>
              <a:t>Building the processes</a:t>
            </a:r>
          </a:p>
          <a:p>
            <a:pPr lvl="1"/>
            <a:r>
              <a:rPr lang="en-US" dirty="0" smtClean="0"/>
              <a:t>IT and the builders</a:t>
            </a:r>
          </a:p>
          <a:p>
            <a:pPr lvl="1"/>
            <a:r>
              <a:rPr lang="en-US" dirty="0" smtClean="0"/>
              <a:t>The builders and business</a:t>
            </a:r>
          </a:p>
          <a:p>
            <a:pPr lvl="1"/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Testing 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Go Live</a:t>
            </a:r>
          </a:p>
          <a:p>
            <a:r>
              <a:rPr lang="en-US" dirty="0"/>
              <a:t>Change management </a:t>
            </a:r>
          </a:p>
          <a:p>
            <a:r>
              <a:rPr lang="en-US" dirty="0"/>
              <a:t>Measuring success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5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4600" y="228600"/>
            <a:ext cx="3200400" cy="55927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50000" dirty="0" smtClean="0"/>
              <a:t>?</a:t>
            </a:r>
            <a:endParaRPr lang="en-US" sz="50000" dirty="0"/>
          </a:p>
        </p:txBody>
      </p:sp>
    </p:spTree>
    <p:extLst>
      <p:ext uri="{BB962C8B-B14F-4D97-AF65-F5344CB8AC3E}">
        <p14:creationId xmlns:p14="http://schemas.microsoft.com/office/powerpoint/2010/main" val="2626503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87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SAP and Procurement   </vt:lpstr>
      <vt:lpstr>Background</vt:lpstr>
      <vt:lpstr>Implementing SAP</vt:lpstr>
      <vt:lpstr>PowerPoint Presentation</vt:lpstr>
    </vt:vector>
  </TitlesOfParts>
  <Company>Day &amp; Zimmermann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dzuser</dc:creator>
  <cp:lastModifiedBy>Ruth  Balton</cp:lastModifiedBy>
  <cp:revision>5</cp:revision>
  <dcterms:created xsi:type="dcterms:W3CDTF">2014-03-28T13:38:15Z</dcterms:created>
  <dcterms:modified xsi:type="dcterms:W3CDTF">2014-04-01T12:58:00Z</dcterms:modified>
</cp:coreProperties>
</file>