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7" r:id="rId1"/>
  </p:sldMasterIdLst>
  <p:notesMasterIdLst>
    <p:notesMasterId r:id="rId7"/>
  </p:notesMasterIdLst>
  <p:handoutMasterIdLst>
    <p:handoutMasterId r:id="rId8"/>
  </p:handoutMasterIdLst>
  <p:sldIdLst>
    <p:sldId id="297" r:id="rId2"/>
    <p:sldId id="525" r:id="rId3"/>
    <p:sldId id="523" r:id="rId4"/>
    <p:sldId id="524" r:id="rId5"/>
    <p:sldId id="52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43"/>
  </p:normalViewPr>
  <p:slideViewPr>
    <p:cSldViewPr>
      <p:cViewPr varScale="1">
        <p:scale>
          <a:sx n="108" d="100"/>
          <a:sy n="108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C55F18-4700-43F3-8C58-4A8FDEDC76D7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B9AD57-CD80-4BFC-9748-5FB960A3A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0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9A64E0-28A4-44DE-AD1E-7AFA056F5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/>
              <a:t>Slide </a:t>
            </a:r>
            <a:fld id="{9CE16D7F-E021-4E83-8A0E-A7B16ADD1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3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467600" y="6324600"/>
            <a:ext cx="1371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4BFC489-BE6A-4BA8-9A77-07F98F1C1739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</a:rPr>
              <a:t>System Basics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MIS2402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97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448915-E772-474E-B6CD-202246CCC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295400"/>
          </a:xfrm>
        </p:spPr>
        <p:txBody>
          <a:bodyPr/>
          <a:lstStyle/>
          <a:p>
            <a:r>
              <a:rPr lang="en-US" dirty="0"/>
              <a:t>Recall from last time: </a:t>
            </a:r>
            <a:br>
              <a:rPr lang="en-US" dirty="0"/>
            </a:br>
            <a:r>
              <a:rPr lang="en-US" dirty="0"/>
              <a:t>request and response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295400"/>
            <a:ext cx="3243502" cy="477091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0DB1AAF-85B6-4046-BF1F-4CD823E43376}"/>
              </a:ext>
            </a:extLst>
          </p:cNvPr>
          <p:cNvSpPr txBox="1">
            <a:spLocks/>
          </p:cNvSpPr>
          <p:nvPr/>
        </p:nvSpPr>
        <p:spPr bwMode="auto">
          <a:xfrm>
            <a:off x="1848067" y="2948471"/>
            <a:ext cx="1676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000" kern="0" dirty="0"/>
              <a:t>The URL you asked for …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103E96-4FBF-CF48-AB19-55383134F16A}"/>
              </a:ext>
            </a:extLst>
          </p:cNvPr>
          <p:cNvSpPr txBox="1">
            <a:spLocks/>
          </p:cNvSpPr>
          <p:nvPr/>
        </p:nvSpPr>
        <p:spPr bwMode="auto">
          <a:xfrm>
            <a:off x="5465916" y="2987972"/>
            <a:ext cx="1676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000" kern="0" dirty="0"/>
              <a:t>The response you got 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3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/>
              <a:t>The components of an HTTP URL </a:t>
            </a:r>
            <a:br>
              <a:rPr lang="en-US" dirty="0"/>
            </a:br>
            <a:r>
              <a:rPr lang="en-US" dirty="0"/>
              <a:t>used by the Internet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57300" y="1371600"/>
          <a:ext cx="6896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Visio" r:id="rId3" imgW="4333824" imgH="535773" progId="Visio.Drawing.11">
                  <p:embed/>
                </p:oleObj>
              </mc:Choice>
              <mc:Fallback>
                <p:oleObj name="Visio" r:id="rId3" imgW="4333824" imgH="535773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371600"/>
                        <a:ext cx="68961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14400" y="2441575"/>
          <a:ext cx="7245350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Document" r:id="rId5" imgW="7313400" imgH="2371955" progId="Word.Document.12">
                  <p:embed/>
                </p:oleObj>
              </mc:Choice>
              <mc:Fallback>
                <p:oleObj name="Document" r:id="rId5" imgW="7313400" imgH="2371955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2441575"/>
                        <a:ext cx="7245350" cy="2341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7874CD70-A91B-8941-9555-345AD014A8C2}"/>
              </a:ext>
            </a:extLst>
          </p:cNvPr>
          <p:cNvSpPr txBox="1">
            <a:spLocks/>
          </p:cNvSpPr>
          <p:nvPr/>
        </p:nvSpPr>
        <p:spPr bwMode="auto">
          <a:xfrm>
            <a:off x="888569" y="5207517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URL is short for “Uniform Resource Locator”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1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14400" y="4876800"/>
            <a:ext cx="7315200" cy="1143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4270"/>
          </a:xfrm>
        </p:spPr>
        <p:txBody>
          <a:bodyPr/>
          <a:lstStyle/>
          <a:p>
            <a:r>
              <a:rPr lang="en-US" dirty="0"/>
              <a:t>Three ways to call an HTML page on the Internet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47DEC-B74C-A848-84C2-D12E5A7EE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401888"/>
            <a:ext cx="2356547" cy="23913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1E9DE8-2167-6749-B7BD-6C0B0889D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777301" y="2401888"/>
            <a:ext cx="2356547" cy="2391312"/>
          </a:xfrm>
          <a:prstGeom prst="rect">
            <a:avLst/>
          </a:prstGeom>
        </p:spPr>
      </p:pic>
      <p:pic>
        <p:nvPicPr>
          <p:cNvPr id="4112" name="Picture 16" descr="Image result for machine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61" y="5012870"/>
            <a:ext cx="1050925" cy="87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99215" y="5012870"/>
            <a:ext cx="570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Of course, </a:t>
            </a:r>
            <a:r>
              <a:rPr lang="en-US" sz="1800" i="1" dirty="0"/>
              <a:t>a programming language like JavaScript,</a:t>
            </a:r>
            <a:r>
              <a:rPr lang="en-US" sz="1800" dirty="0"/>
              <a:t> can also reach out to a URL in response to one or more events… but let’s not get ahead of ourselves.</a:t>
            </a:r>
            <a:endParaRPr lang="en-US" sz="1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A551E-2E09-495F-982A-9E9A8F62E308}"/>
              </a:ext>
            </a:extLst>
          </p:cNvPr>
          <p:cNvSpPr txBox="1"/>
          <p:nvPr/>
        </p:nvSpPr>
        <p:spPr>
          <a:xfrm>
            <a:off x="533401" y="127907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Type the URL of a web page into the browser’s address bar.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Click on a link in the current web page to load the URL.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Click a “submit” button on a form that references the URL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B5E9-9001-4E7A-9E21-EC851749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an exercise…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1F9D8781-330D-6744-9F0E-358831D63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862" y="1676400"/>
            <a:ext cx="235427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6900" y="4423936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Let’s start our first assignment together.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83147"/>
      </p:ext>
    </p:extLst>
  </p:cSld>
  <p:clrMapOvr>
    <a:masterClrMapping/>
  </p:clrMapOvr>
</p:sld>
</file>

<file path=ppt/theme/theme1.xml><?xml version="1.0" encoding="utf-8"?>
<a:theme xmlns:a="http://schemas.openxmlformats.org/drawingml/2006/main" name="8_Master slides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777DE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2047</TotalTime>
  <Words>162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Times New Roman</vt:lpstr>
      <vt:lpstr>8_Master slides</vt:lpstr>
      <vt:lpstr>Visio</vt:lpstr>
      <vt:lpstr>Document</vt:lpstr>
      <vt:lpstr> System Basics </vt:lpstr>
      <vt:lpstr>Recall from last time:  request and response</vt:lpstr>
      <vt:lpstr>The components of an HTTP URL  used by the Internet</vt:lpstr>
      <vt:lpstr>Three ways to call an HTML page on the Internet</vt:lpstr>
      <vt:lpstr>Time for an exercise…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135</cp:revision>
  <dcterms:created xsi:type="dcterms:W3CDTF">2010-12-01T18:54:09Z</dcterms:created>
  <dcterms:modified xsi:type="dcterms:W3CDTF">2020-01-16T11:49:07Z</dcterms:modified>
</cp:coreProperties>
</file>