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94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4" autoAdjust="0"/>
    <p:restoredTop sz="94645"/>
  </p:normalViewPr>
  <p:slideViewPr>
    <p:cSldViewPr>
      <p:cViewPr varScale="1">
        <p:scale>
          <a:sx n="147" d="100"/>
          <a:sy n="147" d="100"/>
        </p:scale>
        <p:origin x="24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12079"/>
          <a:ext cx="43434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It’s not a true programming language</a:t>
          </a:r>
          <a:endParaRPr lang="en-US" sz="2400" kern="1200"/>
        </a:p>
      </dsp:txBody>
      <dsp:txXfrm>
        <a:off x="46606" y="158685"/>
        <a:ext cx="4250188" cy="861507"/>
      </dsp:txXfrm>
    </dsp:sp>
    <dsp:sp modelId="{E651C129-821E-46C8-9C7F-0B777007CF8F}">
      <dsp:nvSpPr>
        <dsp:cNvPr id="0" name=""/>
        <dsp:cNvSpPr/>
      </dsp:nvSpPr>
      <dsp:spPr>
        <a:xfrm>
          <a:off x="0" y="106679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It is used by programming languages to interact with databases</a:t>
          </a:r>
          <a:endParaRPr lang="en-US" sz="1900" kern="1200"/>
        </a:p>
      </dsp:txBody>
      <dsp:txXfrm>
        <a:off x="0" y="1066799"/>
        <a:ext cx="4343400" cy="596160"/>
      </dsp:txXfrm>
    </dsp:sp>
    <dsp:sp modelId="{C0A601D5-67B3-462F-B7B8-3BD56E8D7B24}">
      <dsp:nvSpPr>
        <dsp:cNvPr id="0" name=""/>
        <dsp:cNvSpPr/>
      </dsp:nvSpPr>
      <dsp:spPr>
        <a:xfrm>
          <a:off x="0" y="1662959"/>
          <a:ext cx="43434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There is no standard syntax</a:t>
          </a:r>
          <a:endParaRPr lang="en-US" sz="2400" kern="1200"/>
        </a:p>
      </dsp:txBody>
      <dsp:txXfrm>
        <a:off x="46606" y="1709565"/>
        <a:ext cx="4250188" cy="861507"/>
      </dsp:txXfrm>
    </dsp:sp>
    <dsp:sp modelId="{384D0C92-FAF5-4D39-A53C-83949BC03927}">
      <dsp:nvSpPr>
        <dsp:cNvPr id="0" name=""/>
        <dsp:cNvSpPr/>
      </dsp:nvSpPr>
      <dsp:spPr>
        <a:xfrm>
          <a:off x="0" y="261767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MySQL, Oracle, SQL Server, and Access all have slight differences</a:t>
          </a:r>
          <a:endParaRPr lang="en-US" sz="1900" kern="1200" dirty="0"/>
        </a:p>
      </dsp:txBody>
      <dsp:txXfrm>
        <a:off x="0" y="2617679"/>
        <a:ext cx="4343400" cy="596160"/>
      </dsp:txXfrm>
    </dsp:sp>
    <dsp:sp modelId="{FD6AA3FD-D2EF-4804-9BF7-075EDF07D3F0}">
      <dsp:nvSpPr>
        <dsp:cNvPr id="0" name=""/>
        <dsp:cNvSpPr/>
      </dsp:nvSpPr>
      <dsp:spPr>
        <a:xfrm>
          <a:off x="0" y="3213839"/>
          <a:ext cx="43434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There are a lot of statements and variations among them</a:t>
          </a:r>
          <a:endParaRPr lang="en-US" sz="2400" kern="1200" dirty="0"/>
        </a:p>
      </dsp:txBody>
      <dsp:txXfrm>
        <a:off x="46606" y="3260445"/>
        <a:ext cx="4250188" cy="861507"/>
      </dsp:txXfrm>
    </dsp:sp>
    <dsp:sp modelId="{6C53C2A6-3D61-4C54-AD1D-EC7C6FD5F6B3}">
      <dsp:nvSpPr>
        <dsp:cNvPr id="0" name=""/>
        <dsp:cNvSpPr/>
      </dsp:nvSpPr>
      <dsp:spPr>
        <a:xfrm>
          <a:off x="0" y="416855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We will be covering the basics, and the most important ones</a:t>
          </a:r>
          <a:endParaRPr lang="en-US" sz="1900" kern="1200" dirty="0"/>
        </a:p>
      </dsp:txBody>
      <dsp:txXfrm>
        <a:off x="0" y="4168559"/>
        <a:ext cx="43434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61165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 BY organizes the results by column values.</a:t>
          </a:r>
          <a:endParaRPr lang="en-US" sz="2400" kern="1200" dirty="0"/>
        </a:p>
      </dsp:txBody>
      <dsp:txXfrm>
        <a:off x="65539" y="326704"/>
        <a:ext cx="4364722" cy="1211496"/>
      </dsp:txXfrm>
    </dsp:sp>
    <dsp:sp modelId="{26872D19-CDAD-4479-A805-7054C7BA032F}">
      <dsp:nvSpPr>
        <dsp:cNvPr id="0" name=""/>
        <dsp:cNvSpPr/>
      </dsp:nvSpPr>
      <dsp:spPr>
        <a:xfrm>
          <a:off x="0" y="1672860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ORDER BY sorts results from lowest to highest based on a field</a:t>
          </a:r>
          <a:br>
            <a:rPr lang="en-US" sz="2400" kern="1200" dirty="0" smtClean="0"/>
          </a:br>
          <a:r>
            <a:rPr lang="en-US" sz="2400" kern="1200" dirty="0" smtClean="0"/>
            <a:t>(in this case, COUNT(</a:t>
          </a:r>
          <a:r>
            <a:rPr lang="en-US" sz="2400" kern="1200" dirty="0" err="1" smtClean="0"/>
            <a:t>FirstName</a:t>
          </a:r>
          <a:r>
            <a:rPr lang="en-US" sz="2400" kern="1200" dirty="0" smtClean="0"/>
            <a:t>))</a:t>
          </a:r>
        </a:p>
      </dsp:txBody>
      <dsp:txXfrm>
        <a:off x="65539" y="1738399"/>
        <a:ext cx="4364722" cy="121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3303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returns the MIN(price)</a:t>
          </a:r>
          <a:endParaRPr lang="en-US" sz="3200" kern="1200" dirty="0"/>
        </a:p>
      </dsp:txBody>
      <dsp:txXfrm>
        <a:off x="62055" y="95087"/>
        <a:ext cx="4692323" cy="1147095"/>
      </dsp:txXfrm>
    </dsp:sp>
    <dsp:sp modelId="{008E00B6-5812-493A-AE09-66EB203689C1}">
      <dsp:nvSpPr>
        <dsp:cNvPr id="0" name=""/>
        <dsp:cNvSpPr/>
      </dsp:nvSpPr>
      <dsp:spPr>
        <a:xfrm>
          <a:off x="0" y="1396397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MIN() will always return only one row</a:t>
          </a:r>
          <a:endParaRPr lang="en-US" sz="3200" kern="1200" dirty="0"/>
        </a:p>
      </dsp:txBody>
      <dsp:txXfrm>
        <a:off x="62055" y="1458452"/>
        <a:ext cx="4692323" cy="1147095"/>
      </dsp:txXfrm>
    </dsp:sp>
    <dsp:sp modelId="{CB79ECB2-99FA-4BF3-9391-A7C88F98B843}">
      <dsp:nvSpPr>
        <dsp:cNvPr id="0" name=""/>
        <dsp:cNvSpPr/>
      </dsp:nvSpPr>
      <dsp:spPr>
        <a:xfrm>
          <a:off x="0" y="275976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chooses the first row in the Product column</a:t>
          </a:r>
          <a:endParaRPr lang="en-US" sz="3200" kern="1200" dirty="0"/>
        </a:p>
      </dsp:txBody>
      <dsp:txXfrm>
        <a:off x="62055" y="2821817"/>
        <a:ext cx="4692323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 Hansberry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jaclyn.hansberry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ASCending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http://dev.mysql.com/doc/refman/5.7/en/keywords.html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24" y="3790823"/>
            <a:ext cx="3604354" cy="10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</a:t>
            </a:r>
            <a:r>
              <a:rPr lang="en-US" b="1">
                <a:solidFill>
                  <a:schemeClr val="accent1"/>
                </a:solidFill>
              </a:rPr>
              <a:t>FROM </a:t>
            </a:r>
            <a:r>
              <a:rPr lang="en-US" b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1910</Words>
  <Application>Microsoft Macintosh PowerPoint</Application>
  <PresentationFormat>On-screen Show (4:3)</PresentationFormat>
  <Paragraphs>675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Calibri</vt:lpstr>
      <vt:lpstr>Arial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Jaclyn M. Hansberry</cp:lastModifiedBy>
  <cp:revision>297</cp:revision>
  <cp:lastPrinted>2011-06-28T14:45:53Z</cp:lastPrinted>
  <dcterms:created xsi:type="dcterms:W3CDTF">2011-06-28T13:08:25Z</dcterms:created>
  <dcterms:modified xsi:type="dcterms:W3CDTF">2017-05-19T15:52:18Z</dcterms:modified>
</cp:coreProperties>
</file>