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85" r:id="rId4"/>
    <p:sldId id="286" r:id="rId5"/>
    <p:sldId id="287" r:id="rId6"/>
    <p:sldId id="299" r:id="rId7"/>
    <p:sldId id="289" r:id="rId8"/>
    <p:sldId id="290" r:id="rId9"/>
    <p:sldId id="291" r:id="rId10"/>
    <p:sldId id="292" r:id="rId11"/>
    <p:sldId id="293" r:id="rId12"/>
    <p:sldId id="300" r:id="rId13"/>
    <p:sldId id="301" r:id="rId14"/>
    <p:sldId id="302" r:id="rId15"/>
    <p:sldId id="303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14519-8159-4AAA-A8E4-47E11F2CC2D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E33E7CD-3AAB-4586-A94E-87F230D3B99F}">
      <dgm:prSet phldrT="[Text]" custT="1"/>
      <dgm:spPr/>
      <dgm:t>
        <a:bodyPr/>
        <a:lstStyle/>
        <a:p>
          <a:r>
            <a:rPr lang="en-US" sz="1200" b="1" dirty="0" smtClean="0"/>
            <a:t>Artificial</a:t>
          </a:r>
          <a:br>
            <a:rPr lang="en-US" sz="1200" b="1" dirty="0" smtClean="0"/>
          </a:br>
          <a:r>
            <a:rPr lang="en-US" sz="1200" b="1" dirty="0" smtClean="0"/>
            <a:t>intelligence</a:t>
          </a:r>
          <a:endParaRPr lang="en-US" sz="1200" b="1" dirty="0"/>
        </a:p>
      </dgm:t>
    </dgm:pt>
    <dgm:pt modelId="{F21A49FD-41E8-4533-829A-04508CF5DC18}" type="par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949A799A-72FC-4E1E-AC86-EE947EA90435}" type="sib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D68E3742-9D53-421F-B2CE-B1E4B9A095F6}">
      <dgm:prSet phldrT="[Text]" custT="1"/>
      <dgm:spPr/>
      <dgm:t>
        <a:bodyPr/>
        <a:lstStyle/>
        <a:p>
          <a:r>
            <a:rPr lang="en-US" sz="1200" b="1" dirty="0" smtClean="0"/>
            <a:t>Pattern recognition</a:t>
          </a:r>
          <a:endParaRPr lang="en-US" sz="1200" b="1" dirty="0"/>
        </a:p>
      </dgm:t>
    </dgm:pt>
    <dgm:pt modelId="{8555B137-CDB2-41EB-8590-29D925F5CC02}" type="par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E841A2BE-34CE-4EDD-A4AC-05510F39610E}" type="sib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F1D98F13-4673-4B1D-A750-3C66ED180724}">
      <dgm:prSet phldrT="[Text]" custT="1"/>
      <dgm:spPr/>
      <dgm:t>
        <a:bodyPr/>
        <a:lstStyle/>
        <a:p>
          <a:r>
            <a:rPr lang="en-US" sz="1200" b="1" dirty="0" smtClean="0"/>
            <a:t>Statistics</a:t>
          </a:r>
        </a:p>
      </dgm:t>
    </dgm:pt>
    <dgm:pt modelId="{DF29291B-1E3C-428C-AC5F-51AC53CF07A3}" type="par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0893236E-416B-473E-90E0-496848208EFF}" type="sib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D3B1ED10-34F9-4081-90DC-2BF5A5740027}">
      <dgm:prSet phldrT="[Text]" custT="1"/>
      <dgm:spPr/>
      <dgm:t>
        <a:bodyPr/>
        <a:lstStyle/>
        <a:p>
          <a:r>
            <a:rPr lang="en-US" sz="1200" b="1" dirty="0" smtClean="0"/>
            <a:t>Database systems</a:t>
          </a:r>
        </a:p>
      </dgm:t>
    </dgm:pt>
    <dgm:pt modelId="{81ECC48E-AAD7-4887-BE01-FADB1AB6A0D8}" type="par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6056A21B-C0F9-4B9E-ABB2-616F1706EFA4}" type="sib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EACC1341-3B30-42D3-9384-DAF58B4E4095}" type="pres">
      <dgm:prSet presAssocID="{21914519-8159-4AAA-A8E4-47E11F2CC2D4}" presName="compositeShape" presStyleCnt="0">
        <dgm:presLayoutVars>
          <dgm:chMax val="7"/>
          <dgm:dir/>
          <dgm:resizeHandles val="exact"/>
        </dgm:presLayoutVars>
      </dgm:prSet>
      <dgm:spPr/>
    </dgm:pt>
    <dgm:pt modelId="{AA2FCD68-A23B-4C71-BE23-413C4158D613}" type="pres">
      <dgm:prSet presAssocID="{EE33E7CD-3AAB-4586-A94E-87F230D3B99F}" presName="circ1" presStyleLbl="vennNode1" presStyleIdx="0" presStyleCnt="4"/>
      <dgm:spPr/>
      <dgm:t>
        <a:bodyPr/>
        <a:lstStyle/>
        <a:p>
          <a:endParaRPr lang="en-US"/>
        </a:p>
      </dgm:t>
    </dgm:pt>
    <dgm:pt modelId="{11311C35-EC18-4BB8-A2BE-4E653115D9FA}" type="pres">
      <dgm:prSet presAssocID="{EE33E7CD-3AAB-4586-A94E-87F230D3B9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42C3B-73EB-46BD-A0B0-4006654B32DA}" type="pres">
      <dgm:prSet presAssocID="{D68E3742-9D53-421F-B2CE-B1E4B9A095F6}" presName="circ2" presStyleLbl="vennNode1" presStyleIdx="1" presStyleCnt="4"/>
      <dgm:spPr/>
      <dgm:t>
        <a:bodyPr/>
        <a:lstStyle/>
        <a:p>
          <a:endParaRPr lang="en-US"/>
        </a:p>
      </dgm:t>
    </dgm:pt>
    <dgm:pt modelId="{38535965-EBB4-4C95-9F52-468D430C9EC0}" type="pres">
      <dgm:prSet presAssocID="{D68E3742-9D53-421F-B2CE-B1E4B9A095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94BA-5E41-4A26-8149-3CCEABD6772B}" type="pres">
      <dgm:prSet presAssocID="{F1D98F13-4673-4B1D-A750-3C66ED180724}" presName="circ3" presStyleLbl="vennNode1" presStyleIdx="2" presStyleCnt="4"/>
      <dgm:spPr/>
      <dgm:t>
        <a:bodyPr/>
        <a:lstStyle/>
        <a:p>
          <a:endParaRPr lang="en-US"/>
        </a:p>
      </dgm:t>
    </dgm:pt>
    <dgm:pt modelId="{C492994E-61C5-4FE1-8B29-A2FC7B87EC12}" type="pres">
      <dgm:prSet presAssocID="{F1D98F13-4673-4B1D-A750-3C66ED1807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69144-8F63-42FF-8669-A8AF600FDB28}" type="pres">
      <dgm:prSet presAssocID="{D3B1ED10-34F9-4081-90DC-2BF5A5740027}" presName="circ4" presStyleLbl="vennNode1" presStyleIdx="3" presStyleCnt="4"/>
      <dgm:spPr/>
      <dgm:t>
        <a:bodyPr/>
        <a:lstStyle/>
        <a:p>
          <a:endParaRPr lang="en-US"/>
        </a:p>
      </dgm:t>
    </dgm:pt>
    <dgm:pt modelId="{B57E8177-76CA-4441-8AD9-145399FCFE5C}" type="pres">
      <dgm:prSet presAssocID="{D3B1ED10-34F9-4081-90DC-2BF5A574002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85C67-8D06-4015-B9A3-D8B8F2EE0715}" srcId="{21914519-8159-4AAA-A8E4-47E11F2CC2D4}" destId="{D68E3742-9D53-421F-B2CE-B1E4B9A095F6}" srcOrd="1" destOrd="0" parTransId="{8555B137-CDB2-41EB-8590-29D925F5CC02}" sibTransId="{E841A2BE-34CE-4EDD-A4AC-05510F39610E}"/>
    <dgm:cxn modelId="{52AEBAE3-0579-426C-8FB7-2FD09B59544A}" type="presOf" srcId="{EE33E7CD-3AAB-4586-A94E-87F230D3B99F}" destId="{11311C35-EC18-4BB8-A2BE-4E653115D9FA}" srcOrd="1" destOrd="0" presId="urn:microsoft.com/office/officeart/2005/8/layout/venn1"/>
    <dgm:cxn modelId="{ED06777D-39D2-4079-B070-EC3EBB8C9DA7}" type="presOf" srcId="{21914519-8159-4AAA-A8E4-47E11F2CC2D4}" destId="{EACC1341-3B30-42D3-9384-DAF58B4E4095}" srcOrd="0" destOrd="0" presId="urn:microsoft.com/office/officeart/2005/8/layout/venn1"/>
    <dgm:cxn modelId="{0065012E-DA97-4461-9009-44D7FF683B02}" type="presOf" srcId="{D3B1ED10-34F9-4081-90DC-2BF5A5740027}" destId="{B57E8177-76CA-4441-8AD9-145399FCFE5C}" srcOrd="1" destOrd="0" presId="urn:microsoft.com/office/officeart/2005/8/layout/venn1"/>
    <dgm:cxn modelId="{700467F8-16D9-44AD-A1B9-16F3049D3571}" type="presOf" srcId="{D3B1ED10-34F9-4081-90DC-2BF5A5740027}" destId="{F5369144-8F63-42FF-8669-A8AF600FDB28}" srcOrd="0" destOrd="0" presId="urn:microsoft.com/office/officeart/2005/8/layout/venn1"/>
    <dgm:cxn modelId="{A38C5B3D-B671-4225-8DC6-0FA09FE52639}" type="presOf" srcId="{D68E3742-9D53-421F-B2CE-B1E4B9A095F6}" destId="{16742C3B-73EB-46BD-A0B0-4006654B32DA}" srcOrd="0" destOrd="0" presId="urn:microsoft.com/office/officeart/2005/8/layout/venn1"/>
    <dgm:cxn modelId="{B62E0183-998E-4E7D-8850-2F22C55158CC}" srcId="{21914519-8159-4AAA-A8E4-47E11F2CC2D4}" destId="{EE33E7CD-3AAB-4586-A94E-87F230D3B99F}" srcOrd="0" destOrd="0" parTransId="{F21A49FD-41E8-4533-829A-04508CF5DC18}" sibTransId="{949A799A-72FC-4E1E-AC86-EE947EA90435}"/>
    <dgm:cxn modelId="{6C6344BA-DAD7-48A6-BB6B-FEC68A6305ED}" srcId="{21914519-8159-4AAA-A8E4-47E11F2CC2D4}" destId="{F1D98F13-4673-4B1D-A750-3C66ED180724}" srcOrd="2" destOrd="0" parTransId="{DF29291B-1E3C-428C-AC5F-51AC53CF07A3}" sibTransId="{0893236E-416B-473E-90E0-496848208EFF}"/>
    <dgm:cxn modelId="{B342B7A8-58D9-4BAC-903C-4FE52EBABC25}" type="presOf" srcId="{F1D98F13-4673-4B1D-A750-3C66ED180724}" destId="{C492994E-61C5-4FE1-8B29-A2FC7B87EC12}" srcOrd="1" destOrd="0" presId="urn:microsoft.com/office/officeart/2005/8/layout/venn1"/>
    <dgm:cxn modelId="{F2F0EF5B-CE60-4877-9AF3-D589730320AA}" type="presOf" srcId="{EE33E7CD-3AAB-4586-A94E-87F230D3B99F}" destId="{AA2FCD68-A23B-4C71-BE23-413C4158D613}" srcOrd="0" destOrd="0" presId="urn:microsoft.com/office/officeart/2005/8/layout/venn1"/>
    <dgm:cxn modelId="{197B1505-02DE-4680-A8A5-5477E2E04220}" type="presOf" srcId="{D68E3742-9D53-421F-B2CE-B1E4B9A095F6}" destId="{38535965-EBB4-4C95-9F52-468D430C9EC0}" srcOrd="1" destOrd="0" presId="urn:microsoft.com/office/officeart/2005/8/layout/venn1"/>
    <dgm:cxn modelId="{BEA77FA9-18FA-4E88-B060-AC0C4A112C35}" type="presOf" srcId="{F1D98F13-4673-4B1D-A750-3C66ED180724}" destId="{CED194BA-5E41-4A26-8149-3CCEABD6772B}" srcOrd="0" destOrd="0" presId="urn:microsoft.com/office/officeart/2005/8/layout/venn1"/>
    <dgm:cxn modelId="{656264AF-CBAC-477E-B087-C83E72A303A7}" srcId="{21914519-8159-4AAA-A8E4-47E11F2CC2D4}" destId="{D3B1ED10-34F9-4081-90DC-2BF5A5740027}" srcOrd="3" destOrd="0" parTransId="{81ECC48E-AAD7-4887-BE01-FADB1AB6A0D8}" sibTransId="{6056A21B-C0F9-4B9E-ABB2-616F1706EFA4}"/>
    <dgm:cxn modelId="{6232F56D-668F-4460-8B5F-85FDAEB9A270}" type="presParOf" srcId="{EACC1341-3B30-42D3-9384-DAF58B4E4095}" destId="{AA2FCD68-A23B-4C71-BE23-413C4158D613}" srcOrd="0" destOrd="0" presId="urn:microsoft.com/office/officeart/2005/8/layout/venn1"/>
    <dgm:cxn modelId="{AF725110-64A3-425C-99D3-1C5446FFCCB3}" type="presParOf" srcId="{EACC1341-3B30-42D3-9384-DAF58B4E4095}" destId="{11311C35-EC18-4BB8-A2BE-4E653115D9FA}" srcOrd="1" destOrd="0" presId="urn:microsoft.com/office/officeart/2005/8/layout/venn1"/>
    <dgm:cxn modelId="{9ABEA410-1C58-40DA-BDC6-C3BE6072984B}" type="presParOf" srcId="{EACC1341-3B30-42D3-9384-DAF58B4E4095}" destId="{16742C3B-73EB-46BD-A0B0-4006654B32DA}" srcOrd="2" destOrd="0" presId="urn:microsoft.com/office/officeart/2005/8/layout/venn1"/>
    <dgm:cxn modelId="{6159EB7B-B83D-4C3C-BFA2-D6001C09CB52}" type="presParOf" srcId="{EACC1341-3B30-42D3-9384-DAF58B4E4095}" destId="{38535965-EBB4-4C95-9F52-468D430C9EC0}" srcOrd="3" destOrd="0" presId="urn:microsoft.com/office/officeart/2005/8/layout/venn1"/>
    <dgm:cxn modelId="{743DCD45-3DAA-461F-8352-7FBF32E2ADDE}" type="presParOf" srcId="{EACC1341-3B30-42D3-9384-DAF58B4E4095}" destId="{CED194BA-5E41-4A26-8149-3CCEABD6772B}" srcOrd="4" destOrd="0" presId="urn:microsoft.com/office/officeart/2005/8/layout/venn1"/>
    <dgm:cxn modelId="{3D8364EA-3416-4FCB-9A16-661236CF320B}" type="presParOf" srcId="{EACC1341-3B30-42D3-9384-DAF58B4E4095}" destId="{C492994E-61C5-4FE1-8B29-A2FC7B87EC12}" srcOrd="5" destOrd="0" presId="urn:microsoft.com/office/officeart/2005/8/layout/venn1"/>
    <dgm:cxn modelId="{60F632C5-FAEA-48F4-AD38-FBE7B4626B8D}" type="presParOf" srcId="{EACC1341-3B30-42D3-9384-DAF58B4E4095}" destId="{F5369144-8F63-42FF-8669-A8AF600FDB28}" srcOrd="6" destOrd="0" presId="urn:microsoft.com/office/officeart/2005/8/layout/venn1"/>
    <dgm:cxn modelId="{2CE630F2-9654-4916-AC5B-2E07314B31B9}" type="presParOf" srcId="{EACC1341-3B30-42D3-9384-DAF58B4E4095}" destId="{B57E8177-76CA-4441-8AD9-145399FCFE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smtClean="0"/>
            <a:t>Customer segmentation</a:t>
          </a:r>
          <a:endParaRPr lang="en-US"/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 smtClean="0"/>
            <a:t>Identifying patient care groups</a:t>
          </a:r>
          <a:endParaRPr lang="en-US"/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 smtClean="0"/>
            <a:t>Performance of business sectors</a:t>
          </a:r>
          <a:endParaRPr lang="en-US"/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851C1DB6-519A-4910-9606-3F5A759173DA}" type="pres">
      <dgm:prSet presAssocID="{7C102266-A3F5-4397-8CD4-C0ACFAFFE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5AB4A-24A0-4993-B978-D7C9761F37B6}" type="pres">
      <dgm:prSet presAssocID="{DCB43A5D-7463-4E05-92E5-8F3917AC68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1E75-54C8-4175-84D8-FECA3AC4FD80}" type="pres">
      <dgm:prSet presAssocID="{DCB43A5D-7463-4E05-92E5-8F3917AC68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B7370955-E064-41A4-B531-CBD30B1B233D}" type="presOf" srcId="{7C102266-A3F5-4397-8CD4-C0ACFAFFE1D4}" destId="{851C1DB6-519A-4910-9606-3F5A759173DA}" srcOrd="0" destOrd="0" presId="urn:microsoft.com/office/officeart/2005/8/layout/vList2"/>
    <dgm:cxn modelId="{8204B90C-3B73-4FC3-9DF6-730839438B26}" type="presOf" srcId="{DCB43A5D-7463-4E05-92E5-8F3917AC68A8}" destId="{70D5AB4A-24A0-4993-B978-D7C9761F37B6}" srcOrd="0" destOrd="0" presId="urn:microsoft.com/office/officeart/2005/8/layout/vList2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E0B7BABB-F8F3-483F-A6F2-4E2C094459C5}" type="presOf" srcId="{0ACE05EE-5907-4893-AC77-0738BA3E5960}" destId="{7C721E75-54C8-4175-84D8-FECA3AC4FD80}" srcOrd="0" destOrd="0" presId="urn:microsoft.com/office/officeart/2005/8/layout/vList2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770EE116-C084-44ED-AD88-A9EA8355254B}" type="presOf" srcId="{BF5BB920-AE5A-4225-85BC-45EE17D824B1}" destId="{7C721E75-54C8-4175-84D8-FECA3AC4FD80}" srcOrd="0" destOrd="2" presId="urn:microsoft.com/office/officeart/2005/8/layout/vList2"/>
    <dgm:cxn modelId="{0F6DA12E-B4C5-439B-9DE7-E61684616684}" type="presOf" srcId="{74C53DAA-6553-403D-B15F-AC2F53178F41}" destId="{7C721E75-54C8-4175-84D8-FECA3AC4FD80}" srcOrd="0" destOrd="1" presId="urn:microsoft.com/office/officeart/2005/8/layout/vList2"/>
    <dgm:cxn modelId="{DF5E3E23-0423-443D-B216-72E205DEC892}" type="presParOf" srcId="{851C1DB6-519A-4910-9606-3F5A759173DA}" destId="{70D5AB4A-24A0-4993-B978-D7C9761F37B6}" srcOrd="0" destOrd="0" presId="urn:microsoft.com/office/officeart/2005/8/layout/vList2"/>
    <dgm:cxn modelId="{5961ECD1-73B6-48E0-AA88-FF9E9AB816DA}" type="presParOf" srcId="{851C1DB6-519A-4910-9606-3F5A759173DA}" destId="{7C721E75-54C8-4175-84D8-FECA3AC4FD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 smtClean="0"/>
            <a:t>What products are bought together?</a:t>
          </a:r>
          <a:endParaRPr lang="en-US"/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 smtClean="0"/>
            <a:t>Amazon’s recommendation engine</a:t>
          </a:r>
          <a:endParaRPr lang="en-US"/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 smtClean="0"/>
            <a:t>Telephone calling patterns</a:t>
          </a:r>
          <a:endParaRPr lang="en-US"/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AB3E0D07-0AF1-4A6A-9BF8-2E1A2E6F415E}" type="pres">
      <dgm:prSet presAssocID="{4E6F7165-4570-41FD-B42B-53DE5AD6C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6EA4C-59B0-4EE2-A608-07D91FF5B570}" type="pres">
      <dgm:prSet presAssocID="{D98B487A-E644-49E5-924A-3A74DB9B2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D4FDD-F869-4C7A-B2DC-8EE8A258D933}" type="pres">
      <dgm:prSet presAssocID="{D98B487A-E644-49E5-924A-3A74DB9B26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B71E-A628-480B-86CC-173667F33BF9}" type="presOf" srcId="{4E6F7165-4570-41FD-B42B-53DE5AD6CDDC}" destId="{AB3E0D07-0AF1-4A6A-9BF8-2E1A2E6F415E}" srcOrd="0" destOrd="0" presId="urn:microsoft.com/office/officeart/2005/8/layout/vList2"/>
    <dgm:cxn modelId="{EE25CA55-D609-4674-8E39-BB9CDFC20BF7}" type="presOf" srcId="{D98B487A-E644-49E5-924A-3A74DB9B2638}" destId="{DD16EA4C-59B0-4EE2-A608-07D91FF5B570}" srcOrd="0" destOrd="0" presId="urn:microsoft.com/office/officeart/2005/8/layout/vList2"/>
    <dgm:cxn modelId="{AE1E27AE-58BC-4481-846A-C171FCF441D9}" type="presOf" srcId="{A9DDE823-77A7-4C4E-A16B-BDC8EA9A61D0}" destId="{6E6D4FDD-F869-4C7A-B2DC-8EE8A258D933}" srcOrd="0" destOrd="1" presId="urn:microsoft.com/office/officeart/2005/8/layout/vList2"/>
    <dgm:cxn modelId="{C208A709-E148-472C-9CAF-00F6E62F4C0D}" type="presOf" srcId="{12FF80FE-8DC8-4AD9-A307-DD2389275C79}" destId="{6E6D4FDD-F869-4C7A-B2DC-8EE8A258D933}" srcOrd="0" destOrd="0" presId="urn:microsoft.com/office/officeart/2005/8/layout/vList2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5DC05F1E-E0D3-4D9B-BA3E-20D50F4A2278}" type="presOf" srcId="{E3712F48-8428-4536-8094-274EA6BF2BFA}" destId="{6E6D4FDD-F869-4C7A-B2DC-8EE8A258D933}" srcOrd="0" destOrd="2" presId="urn:microsoft.com/office/officeart/2005/8/layout/vList2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617B2C90-4F2A-4894-81A1-CB30E79878B0}" type="presParOf" srcId="{AB3E0D07-0AF1-4A6A-9BF8-2E1A2E6F415E}" destId="{DD16EA4C-59B0-4EE2-A608-07D91FF5B570}" srcOrd="0" destOrd="0" presId="urn:microsoft.com/office/officeart/2005/8/layout/vList2"/>
    <dgm:cxn modelId="{1AA2D44B-072F-495B-8FD8-89AED787E019}" type="presParOf" srcId="{AB3E0D07-0AF1-4A6A-9BF8-2E1A2E6F415E}" destId="{6E6D4FDD-F869-4C7A-B2DC-8EE8A258D9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 smtClean="0"/>
            <a:t>Find out which items predict the occurrence of other items</a:t>
          </a:r>
          <a:endParaRPr lang="en-US" dirty="0"/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 smtClean="0"/>
            <a:t>Also known as “affinity analysis” or “market basket” analysis</a:t>
          </a:r>
          <a:endParaRPr lang="en-US" dirty="0"/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06AF-B5CB-449E-A32D-B66283FEB16E}" type="pres">
      <dgm:prSet presAssocID="{2D0A9FDF-0902-4E57-AC6A-8BA762F6C6D4}" presName="spacer" presStyleCnt="0"/>
      <dgm:spPr/>
      <dgm:t>
        <a:bodyPr/>
        <a:lstStyle/>
        <a:p>
          <a:endParaRPr lang="en-US"/>
        </a:p>
      </dgm:t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813C81-35EA-4BA3-A508-AC0228DAF5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18179F-FFC2-4FCC-8C41-203F259EEBA9}">
      <dgm:prSet/>
      <dgm:spPr/>
      <dgm:t>
        <a:bodyPr/>
        <a:lstStyle/>
        <a:p>
          <a:pPr rtl="0"/>
          <a:r>
            <a:rPr lang="en-US" dirty="0" smtClean="0"/>
            <a:t>In large sets of data, these patterns aren’t obvious</a:t>
          </a:r>
          <a:endParaRPr lang="en-US" dirty="0"/>
        </a:p>
      </dgm:t>
    </dgm:pt>
    <dgm:pt modelId="{D498CFF8-B37E-4925-8F87-0FD49E34E60B}" type="parTrans" cxnId="{2726AF04-F786-4B68-AED4-3BEC4D3DF64A}">
      <dgm:prSet/>
      <dgm:spPr/>
      <dgm:t>
        <a:bodyPr/>
        <a:lstStyle/>
        <a:p>
          <a:endParaRPr lang="en-US"/>
        </a:p>
      </dgm:t>
    </dgm:pt>
    <dgm:pt modelId="{02317F48-08D9-4A47-A733-27A48E6AAFAA}" type="sibTrans" cxnId="{2726AF04-F786-4B68-AED4-3BEC4D3DF64A}">
      <dgm:prSet/>
      <dgm:spPr/>
      <dgm:t>
        <a:bodyPr/>
        <a:lstStyle/>
        <a:p>
          <a:endParaRPr lang="en-US"/>
        </a:p>
      </dgm:t>
    </dgm:pt>
    <dgm:pt modelId="{C4DD8E5A-47E6-46D7-81ED-2A7E0CB17A98}">
      <dgm:prSet/>
      <dgm:spPr/>
      <dgm:t>
        <a:bodyPr/>
        <a:lstStyle/>
        <a:p>
          <a:pPr rtl="0"/>
          <a:r>
            <a:rPr lang="en-US" dirty="0" smtClean="0"/>
            <a:t>And we can’t just figure it out in our head</a:t>
          </a:r>
          <a:endParaRPr lang="en-US" dirty="0"/>
        </a:p>
      </dgm:t>
    </dgm:pt>
    <dgm:pt modelId="{13708E96-AFAC-46F3-AFD6-DCD262A60483}" type="parTrans" cxnId="{F9BF6508-3D21-4C15-9107-ED537915A27B}">
      <dgm:prSet/>
      <dgm:spPr/>
      <dgm:t>
        <a:bodyPr/>
        <a:lstStyle/>
        <a:p>
          <a:endParaRPr lang="en-US"/>
        </a:p>
      </dgm:t>
    </dgm:pt>
    <dgm:pt modelId="{DF4B6645-E0B4-42D3-9A3E-D3643B1A71A2}" type="sibTrans" cxnId="{F9BF6508-3D21-4C15-9107-ED537915A27B}">
      <dgm:prSet/>
      <dgm:spPr/>
      <dgm:t>
        <a:bodyPr/>
        <a:lstStyle/>
        <a:p>
          <a:endParaRPr lang="en-US"/>
        </a:p>
      </dgm:t>
    </dgm:pt>
    <dgm:pt modelId="{79B77B01-316B-4F10-9554-F7A57DEEF8D8}">
      <dgm:prSet/>
      <dgm:spPr/>
      <dgm:t>
        <a:bodyPr/>
        <a:lstStyle/>
        <a:p>
          <a:pPr rtl="0"/>
          <a:r>
            <a:rPr lang="en-US" dirty="0" smtClean="0"/>
            <a:t>We need analytics software</a:t>
          </a:r>
          <a:endParaRPr lang="en-US" dirty="0"/>
        </a:p>
      </dgm:t>
    </dgm:pt>
    <dgm:pt modelId="{B2AB5B58-205D-4AB1-905D-0D1D8FA1A9B1}" type="parTrans" cxnId="{526950AF-76D8-4209-AFCC-0ADBAF31335C}">
      <dgm:prSet/>
      <dgm:spPr/>
      <dgm:t>
        <a:bodyPr/>
        <a:lstStyle/>
        <a:p>
          <a:endParaRPr lang="en-US"/>
        </a:p>
      </dgm:t>
    </dgm:pt>
    <dgm:pt modelId="{37719E45-30E1-448E-971E-BF2B152A97F7}" type="sibTrans" cxnId="{526950AF-76D8-4209-AFCC-0ADBAF31335C}">
      <dgm:prSet/>
      <dgm:spPr/>
      <dgm:t>
        <a:bodyPr/>
        <a:lstStyle/>
        <a:p>
          <a:endParaRPr lang="en-US"/>
        </a:p>
      </dgm:t>
    </dgm:pt>
    <dgm:pt modelId="{8166B684-9510-45E6-9ABB-353CD7E7F33D}">
      <dgm:prSet/>
      <dgm:spPr/>
      <dgm:t>
        <a:bodyPr/>
        <a:lstStyle/>
        <a:p>
          <a:pPr rtl="0"/>
          <a:r>
            <a:rPr lang="en-US" dirty="0" smtClean="0"/>
            <a:t>We’ll be using SAS to perform these three analyses on large sets of data</a:t>
          </a:r>
          <a:endParaRPr lang="en-US" dirty="0"/>
        </a:p>
      </dgm:t>
    </dgm:pt>
    <dgm:pt modelId="{3A9BE862-1907-49BF-BFDE-693D77D6C3A0}" type="parTrans" cxnId="{5FA9B286-9178-47BC-A395-82274B4D8676}">
      <dgm:prSet/>
      <dgm:spPr/>
      <dgm:t>
        <a:bodyPr/>
        <a:lstStyle/>
        <a:p>
          <a:endParaRPr lang="en-US"/>
        </a:p>
      </dgm:t>
    </dgm:pt>
    <dgm:pt modelId="{2A078F9F-E0CE-409C-B9C1-AB253AEB82F7}" type="sibTrans" cxnId="{5FA9B286-9178-47BC-A395-82274B4D8676}">
      <dgm:prSet/>
      <dgm:spPr/>
      <dgm:t>
        <a:bodyPr/>
        <a:lstStyle/>
        <a:p>
          <a:endParaRPr lang="en-US"/>
        </a:p>
      </dgm:t>
    </dgm:pt>
    <dgm:pt modelId="{B2B169E1-FCB1-4313-B330-6632D931F6A2}" type="pres">
      <dgm:prSet presAssocID="{86813C81-35EA-4BA3-A508-AC0228DAF5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E17208-72C5-44D1-980D-5BD0FD7F2171}" type="pres">
      <dgm:prSet presAssocID="{D518179F-FFC2-4FCC-8C41-203F259EEBA9}" presName="thickLine" presStyleLbl="alignNode1" presStyleIdx="0" presStyleCnt="4"/>
      <dgm:spPr/>
    </dgm:pt>
    <dgm:pt modelId="{0DED606C-4E46-4801-A5B4-DED3B2C7A182}" type="pres">
      <dgm:prSet presAssocID="{D518179F-FFC2-4FCC-8C41-203F259EEBA9}" presName="horz1" presStyleCnt="0"/>
      <dgm:spPr/>
    </dgm:pt>
    <dgm:pt modelId="{4A41529C-D255-49E3-BD0D-DCCE04D67573}" type="pres">
      <dgm:prSet presAssocID="{D518179F-FFC2-4FCC-8C41-203F259EEBA9}" presName="tx1" presStyleLbl="revTx" presStyleIdx="0" presStyleCnt="4"/>
      <dgm:spPr/>
      <dgm:t>
        <a:bodyPr/>
        <a:lstStyle/>
        <a:p>
          <a:endParaRPr lang="en-US"/>
        </a:p>
      </dgm:t>
    </dgm:pt>
    <dgm:pt modelId="{7F6F743E-3BB7-42FA-B420-C582A46B0047}" type="pres">
      <dgm:prSet presAssocID="{D518179F-FFC2-4FCC-8C41-203F259EEBA9}" presName="vert1" presStyleCnt="0"/>
      <dgm:spPr/>
    </dgm:pt>
    <dgm:pt modelId="{1B21BBAE-014A-4236-883A-0452304A19B1}" type="pres">
      <dgm:prSet presAssocID="{C4DD8E5A-47E6-46D7-81ED-2A7E0CB17A98}" presName="thickLine" presStyleLbl="alignNode1" presStyleIdx="1" presStyleCnt="4"/>
      <dgm:spPr/>
    </dgm:pt>
    <dgm:pt modelId="{7DCB4ABE-2680-4D44-A190-E8B1DAA9051F}" type="pres">
      <dgm:prSet presAssocID="{C4DD8E5A-47E6-46D7-81ED-2A7E0CB17A98}" presName="horz1" presStyleCnt="0"/>
      <dgm:spPr/>
    </dgm:pt>
    <dgm:pt modelId="{C762329D-3F61-4F6F-A084-E93FE0A614FB}" type="pres">
      <dgm:prSet presAssocID="{C4DD8E5A-47E6-46D7-81ED-2A7E0CB17A98}" presName="tx1" presStyleLbl="revTx" presStyleIdx="1" presStyleCnt="4"/>
      <dgm:spPr/>
      <dgm:t>
        <a:bodyPr/>
        <a:lstStyle/>
        <a:p>
          <a:endParaRPr lang="en-US"/>
        </a:p>
      </dgm:t>
    </dgm:pt>
    <dgm:pt modelId="{FA65E9AC-1B88-47C9-8C5B-55DC8A812E8C}" type="pres">
      <dgm:prSet presAssocID="{C4DD8E5A-47E6-46D7-81ED-2A7E0CB17A98}" presName="vert1" presStyleCnt="0"/>
      <dgm:spPr/>
    </dgm:pt>
    <dgm:pt modelId="{C1749D2A-1DA7-468B-B8E4-9B4CAB279B3A}" type="pres">
      <dgm:prSet presAssocID="{79B77B01-316B-4F10-9554-F7A57DEEF8D8}" presName="thickLine" presStyleLbl="alignNode1" presStyleIdx="2" presStyleCnt="4"/>
      <dgm:spPr/>
    </dgm:pt>
    <dgm:pt modelId="{31DF162A-9F5B-4D04-B82A-4B2036A3F142}" type="pres">
      <dgm:prSet presAssocID="{79B77B01-316B-4F10-9554-F7A57DEEF8D8}" presName="horz1" presStyleCnt="0"/>
      <dgm:spPr/>
    </dgm:pt>
    <dgm:pt modelId="{D80787B8-C4E3-4FB9-A389-CA8EA7B77CC5}" type="pres">
      <dgm:prSet presAssocID="{79B77B01-316B-4F10-9554-F7A57DEEF8D8}" presName="tx1" presStyleLbl="revTx" presStyleIdx="2" presStyleCnt="4"/>
      <dgm:spPr/>
      <dgm:t>
        <a:bodyPr/>
        <a:lstStyle/>
        <a:p>
          <a:endParaRPr lang="en-US"/>
        </a:p>
      </dgm:t>
    </dgm:pt>
    <dgm:pt modelId="{30D2DFF7-C97E-465C-8969-53CE3F50910F}" type="pres">
      <dgm:prSet presAssocID="{79B77B01-316B-4F10-9554-F7A57DEEF8D8}" presName="vert1" presStyleCnt="0"/>
      <dgm:spPr/>
    </dgm:pt>
    <dgm:pt modelId="{F7F61AFE-ACF7-445E-A1CD-9F1950F49805}" type="pres">
      <dgm:prSet presAssocID="{8166B684-9510-45E6-9ABB-353CD7E7F33D}" presName="thickLine" presStyleLbl="alignNode1" presStyleIdx="3" presStyleCnt="4"/>
      <dgm:spPr/>
    </dgm:pt>
    <dgm:pt modelId="{792C358D-EE90-431C-9FEF-7F338D6FD751}" type="pres">
      <dgm:prSet presAssocID="{8166B684-9510-45E6-9ABB-353CD7E7F33D}" presName="horz1" presStyleCnt="0"/>
      <dgm:spPr/>
    </dgm:pt>
    <dgm:pt modelId="{25B6DA10-0D7A-4CFB-9931-4FE0BDB7712F}" type="pres">
      <dgm:prSet presAssocID="{8166B684-9510-45E6-9ABB-353CD7E7F33D}" presName="tx1" presStyleLbl="revTx" presStyleIdx="3" presStyleCnt="4"/>
      <dgm:spPr/>
      <dgm:t>
        <a:bodyPr/>
        <a:lstStyle/>
        <a:p>
          <a:endParaRPr lang="en-US"/>
        </a:p>
      </dgm:t>
    </dgm:pt>
    <dgm:pt modelId="{89BD1C90-5882-461E-8DB4-54794A727AE0}" type="pres">
      <dgm:prSet presAssocID="{8166B684-9510-45E6-9ABB-353CD7E7F33D}" presName="vert1" presStyleCnt="0"/>
      <dgm:spPr/>
    </dgm:pt>
  </dgm:ptLst>
  <dgm:cxnLst>
    <dgm:cxn modelId="{A0265A68-7134-4263-BB12-ACD916591761}" type="presOf" srcId="{79B77B01-316B-4F10-9554-F7A57DEEF8D8}" destId="{D80787B8-C4E3-4FB9-A389-CA8EA7B77CC5}" srcOrd="0" destOrd="0" presId="urn:microsoft.com/office/officeart/2008/layout/LinedList"/>
    <dgm:cxn modelId="{CE8B81EB-8662-4CD5-877C-1C793D4FCCBE}" type="presOf" srcId="{8166B684-9510-45E6-9ABB-353CD7E7F33D}" destId="{25B6DA10-0D7A-4CFB-9931-4FE0BDB7712F}" srcOrd="0" destOrd="0" presId="urn:microsoft.com/office/officeart/2008/layout/LinedList"/>
    <dgm:cxn modelId="{DDE4FD50-827D-4AFD-89F9-8AFFC61DEFD0}" type="presOf" srcId="{D518179F-FFC2-4FCC-8C41-203F259EEBA9}" destId="{4A41529C-D255-49E3-BD0D-DCCE04D67573}" srcOrd="0" destOrd="0" presId="urn:microsoft.com/office/officeart/2008/layout/LinedList"/>
    <dgm:cxn modelId="{2726AF04-F786-4B68-AED4-3BEC4D3DF64A}" srcId="{86813C81-35EA-4BA3-A508-AC0228DAF5B5}" destId="{D518179F-FFC2-4FCC-8C41-203F259EEBA9}" srcOrd="0" destOrd="0" parTransId="{D498CFF8-B37E-4925-8F87-0FD49E34E60B}" sibTransId="{02317F48-08D9-4A47-A733-27A48E6AAFAA}"/>
    <dgm:cxn modelId="{AF890F2B-870A-4C39-B5A9-E2E9ACA9C1CD}" type="presOf" srcId="{86813C81-35EA-4BA3-A508-AC0228DAF5B5}" destId="{B2B169E1-FCB1-4313-B330-6632D931F6A2}" srcOrd="0" destOrd="0" presId="urn:microsoft.com/office/officeart/2008/layout/LinedList"/>
    <dgm:cxn modelId="{F25C601B-EF17-46A3-BDA0-118A54C47AC2}" type="presOf" srcId="{C4DD8E5A-47E6-46D7-81ED-2A7E0CB17A98}" destId="{C762329D-3F61-4F6F-A084-E93FE0A614FB}" srcOrd="0" destOrd="0" presId="urn:microsoft.com/office/officeart/2008/layout/LinedList"/>
    <dgm:cxn modelId="{526950AF-76D8-4209-AFCC-0ADBAF31335C}" srcId="{86813C81-35EA-4BA3-A508-AC0228DAF5B5}" destId="{79B77B01-316B-4F10-9554-F7A57DEEF8D8}" srcOrd="2" destOrd="0" parTransId="{B2AB5B58-205D-4AB1-905D-0D1D8FA1A9B1}" sibTransId="{37719E45-30E1-448E-971E-BF2B152A97F7}"/>
    <dgm:cxn modelId="{5FA9B286-9178-47BC-A395-82274B4D8676}" srcId="{86813C81-35EA-4BA3-A508-AC0228DAF5B5}" destId="{8166B684-9510-45E6-9ABB-353CD7E7F33D}" srcOrd="3" destOrd="0" parTransId="{3A9BE862-1907-49BF-BFDE-693D77D6C3A0}" sibTransId="{2A078F9F-E0CE-409C-B9C1-AB253AEB82F7}"/>
    <dgm:cxn modelId="{F9BF6508-3D21-4C15-9107-ED537915A27B}" srcId="{86813C81-35EA-4BA3-A508-AC0228DAF5B5}" destId="{C4DD8E5A-47E6-46D7-81ED-2A7E0CB17A98}" srcOrd="1" destOrd="0" parTransId="{13708E96-AFAC-46F3-AFD6-DCD262A60483}" sibTransId="{DF4B6645-E0B4-42D3-9A3E-D3643B1A71A2}"/>
    <dgm:cxn modelId="{A9AD1705-07DB-412A-AE5E-6E13066BCE10}" type="presParOf" srcId="{B2B169E1-FCB1-4313-B330-6632D931F6A2}" destId="{FEE17208-72C5-44D1-980D-5BD0FD7F2171}" srcOrd="0" destOrd="0" presId="urn:microsoft.com/office/officeart/2008/layout/LinedList"/>
    <dgm:cxn modelId="{2A0432B7-A44E-4623-A6F3-AE29A6492B30}" type="presParOf" srcId="{B2B169E1-FCB1-4313-B330-6632D931F6A2}" destId="{0DED606C-4E46-4801-A5B4-DED3B2C7A182}" srcOrd="1" destOrd="0" presId="urn:microsoft.com/office/officeart/2008/layout/LinedList"/>
    <dgm:cxn modelId="{81F1F562-1166-4870-BF9E-46583B90C60A}" type="presParOf" srcId="{0DED606C-4E46-4801-A5B4-DED3B2C7A182}" destId="{4A41529C-D255-49E3-BD0D-DCCE04D67573}" srcOrd="0" destOrd="0" presId="urn:microsoft.com/office/officeart/2008/layout/LinedList"/>
    <dgm:cxn modelId="{AA809B15-2D72-4230-96C9-EC833E5675D7}" type="presParOf" srcId="{0DED606C-4E46-4801-A5B4-DED3B2C7A182}" destId="{7F6F743E-3BB7-42FA-B420-C582A46B0047}" srcOrd="1" destOrd="0" presId="urn:microsoft.com/office/officeart/2008/layout/LinedList"/>
    <dgm:cxn modelId="{0D6585EA-9ED8-4E84-9BD8-F0F032953FC0}" type="presParOf" srcId="{B2B169E1-FCB1-4313-B330-6632D931F6A2}" destId="{1B21BBAE-014A-4236-883A-0452304A19B1}" srcOrd="2" destOrd="0" presId="urn:microsoft.com/office/officeart/2008/layout/LinedList"/>
    <dgm:cxn modelId="{71E4B161-1E0F-4FA2-B029-DBD1738B8A2A}" type="presParOf" srcId="{B2B169E1-FCB1-4313-B330-6632D931F6A2}" destId="{7DCB4ABE-2680-4D44-A190-E8B1DAA9051F}" srcOrd="3" destOrd="0" presId="urn:microsoft.com/office/officeart/2008/layout/LinedList"/>
    <dgm:cxn modelId="{CF2BB610-56E2-4B05-8C37-F45130D36EE7}" type="presParOf" srcId="{7DCB4ABE-2680-4D44-A190-E8B1DAA9051F}" destId="{C762329D-3F61-4F6F-A084-E93FE0A614FB}" srcOrd="0" destOrd="0" presId="urn:microsoft.com/office/officeart/2008/layout/LinedList"/>
    <dgm:cxn modelId="{F0A2F8AD-B3FF-41E2-8F93-820D1D1CD361}" type="presParOf" srcId="{7DCB4ABE-2680-4D44-A190-E8B1DAA9051F}" destId="{FA65E9AC-1B88-47C9-8C5B-55DC8A812E8C}" srcOrd="1" destOrd="0" presId="urn:microsoft.com/office/officeart/2008/layout/LinedList"/>
    <dgm:cxn modelId="{7E0B353F-215D-4F66-8407-3EB340574E78}" type="presParOf" srcId="{B2B169E1-FCB1-4313-B330-6632D931F6A2}" destId="{C1749D2A-1DA7-468B-B8E4-9B4CAB279B3A}" srcOrd="4" destOrd="0" presId="urn:microsoft.com/office/officeart/2008/layout/LinedList"/>
    <dgm:cxn modelId="{3A548579-845E-4B57-BADA-F00BB6E1EBD1}" type="presParOf" srcId="{B2B169E1-FCB1-4313-B330-6632D931F6A2}" destId="{31DF162A-9F5B-4D04-B82A-4B2036A3F142}" srcOrd="5" destOrd="0" presId="urn:microsoft.com/office/officeart/2008/layout/LinedList"/>
    <dgm:cxn modelId="{5793CD83-2EF1-4E87-A5E6-632A8323D02A}" type="presParOf" srcId="{31DF162A-9F5B-4D04-B82A-4B2036A3F142}" destId="{D80787B8-C4E3-4FB9-A389-CA8EA7B77CC5}" srcOrd="0" destOrd="0" presId="urn:microsoft.com/office/officeart/2008/layout/LinedList"/>
    <dgm:cxn modelId="{AE3FF1EB-3255-4CC4-8905-5BB6C6956568}" type="presParOf" srcId="{31DF162A-9F5B-4D04-B82A-4B2036A3F142}" destId="{30D2DFF7-C97E-465C-8969-53CE3F50910F}" srcOrd="1" destOrd="0" presId="urn:microsoft.com/office/officeart/2008/layout/LinedList"/>
    <dgm:cxn modelId="{A076C49E-C926-4720-AD98-76106665FD97}" type="presParOf" srcId="{B2B169E1-FCB1-4313-B330-6632D931F6A2}" destId="{F7F61AFE-ACF7-445E-A1CD-9F1950F49805}" srcOrd="6" destOrd="0" presId="urn:microsoft.com/office/officeart/2008/layout/LinedList"/>
    <dgm:cxn modelId="{B2A6853A-2DAE-4DA9-B2C6-E6BF1A3D13F8}" type="presParOf" srcId="{B2B169E1-FCB1-4313-B330-6632D931F6A2}" destId="{792C358D-EE90-431C-9FEF-7F338D6FD751}" srcOrd="7" destOrd="0" presId="urn:microsoft.com/office/officeart/2008/layout/LinedList"/>
    <dgm:cxn modelId="{793862D5-3E00-40EF-9FA6-6FCD299039FA}" type="presParOf" srcId="{792C358D-EE90-431C-9FEF-7F338D6FD751}" destId="{25B6DA10-0D7A-4CFB-9931-4FE0BDB7712F}" srcOrd="0" destOrd="0" presId="urn:microsoft.com/office/officeart/2008/layout/LinedList"/>
    <dgm:cxn modelId="{B8A75E0A-5982-4306-8E4E-0FA312BEB73E}" type="presParOf" srcId="{792C358D-EE90-431C-9FEF-7F338D6FD751}" destId="{89BD1C90-5882-461E-8DB4-54794A727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 dirty="0" smtClean="0"/>
            <a:t>Extraction of implicit, previously unknown, and potentially useful information from data</a:t>
          </a:r>
          <a:endParaRPr lang="en-US" dirty="0"/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 smtClean="0"/>
            <a:t>Exploration and analysis of large data sets to discover meaningful patterns </a:t>
          </a:r>
          <a:endParaRPr lang="en-US" dirty="0"/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138F7-AA96-432A-ADA3-DD33007543D0}" type="pres">
      <dgm:prSet presAssocID="{0119B39D-CC65-4269-B88A-EAA3468038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2" custLinFactNeighborY="-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E97DB-9502-4335-96CE-E3ED23B84814}" type="presOf" srcId="{0119B39D-CC65-4269-B88A-EAA3468038B5}" destId="{EC2138F7-AA96-432A-ADA3-DD33007543D0}" srcOrd="0" destOrd="0" presId="urn:microsoft.com/office/officeart/2005/8/layout/default"/>
    <dgm:cxn modelId="{7041A0CF-2BE2-4B45-B9BE-D8792CFA7F7D}" type="presOf" srcId="{545369B7-6AAE-4AAA-B9EE-4D8217BEF9CA}" destId="{E79BCF76-AFF3-44A5-B848-09FB427F9E2D}" srcOrd="0" destOrd="0" presId="urn:microsoft.com/office/officeart/2005/8/layout/default"/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2B0917B6-C6B2-4C07-91A9-A6DEEFC608D1}" type="presOf" srcId="{C9BB2BC1-891E-4CFA-929E-53244B085B6C}" destId="{CD536E7B-5237-4A61-A3E5-D7EA017762C9}" srcOrd="0" destOrd="0" presId="urn:microsoft.com/office/officeart/2005/8/layout/default"/>
    <dgm:cxn modelId="{7CCD09DE-3731-4FC7-A909-887B786CA84B}" type="presParOf" srcId="{CD536E7B-5237-4A61-A3E5-D7EA017762C9}" destId="{EC2138F7-AA96-432A-ADA3-DD33007543D0}" srcOrd="0" destOrd="0" presId="urn:microsoft.com/office/officeart/2005/8/layout/default"/>
    <dgm:cxn modelId="{AC5AAA1A-FE7F-4BC8-B7BA-C09DC89891C4}" type="presParOf" srcId="{CD536E7B-5237-4A61-A3E5-D7EA017762C9}" destId="{A7DDFCCC-1A59-4F59-B52E-073C0118061D}" srcOrd="1" destOrd="0" presId="urn:microsoft.com/office/officeart/2005/8/layout/default"/>
    <dgm:cxn modelId="{5AFFC093-D9C2-4292-8A10-9A43CC718A58}" type="presParOf" srcId="{CD536E7B-5237-4A61-A3E5-D7EA017762C9}" destId="{E79BCF76-AFF3-44A5-B848-09FB427F9E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 smtClean="0"/>
            <a:t>Sales analysis</a:t>
          </a:r>
          <a:endParaRPr lang="en-US" dirty="0"/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 smtClean="0"/>
            <a:t>What are the sales by quarter and region?</a:t>
          </a:r>
          <a:endParaRPr lang="en-US" dirty="0"/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EB3B39FD-5870-4AB3-917E-310265238867}">
      <dgm:prSet/>
      <dgm:spPr/>
      <dgm:t>
        <a:bodyPr/>
        <a:lstStyle/>
        <a:p>
          <a:r>
            <a:rPr lang="en-US" dirty="0" smtClean="0"/>
            <a:t>How do sales compare in two different stores in the same state?</a:t>
          </a:r>
          <a:endParaRPr lang="en-US" dirty="0"/>
        </a:p>
      </dgm:t>
    </dgm:pt>
    <dgm:pt modelId="{60441B07-D825-42EA-8F52-F32C54A5A891}" type="parTrans" cxnId="{8B948F6A-AC13-4BB2-B83A-1F0099876EDF}">
      <dgm:prSet/>
      <dgm:spPr/>
      <dgm:t>
        <a:bodyPr/>
        <a:lstStyle/>
        <a:p>
          <a:endParaRPr lang="en-US"/>
        </a:p>
      </dgm:t>
    </dgm:pt>
    <dgm:pt modelId="{60FA7036-06DD-4CC3-BE83-EE32435291BD}" type="sibTrans" cxnId="{8B948F6A-AC13-4BB2-B83A-1F0099876EDF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 smtClean="0"/>
            <a:t>Profitability analysis</a:t>
          </a:r>
          <a:endParaRPr lang="en-US" dirty="0"/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 smtClean="0"/>
            <a:t>Which is the most profitable store in Pennsylvania? </a:t>
          </a:r>
          <a:endParaRPr lang="en-US" dirty="0"/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 smtClean="0"/>
            <a:t>Sales force analysis</a:t>
          </a:r>
          <a:endParaRPr lang="en-US" dirty="0"/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 smtClean="0"/>
            <a:t>Which salesperson produced the most revenue this year?</a:t>
          </a:r>
          <a:endParaRPr lang="en-US" dirty="0"/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DAEEB318-6F16-40B9-9E77-24EA944E3620}">
      <dgm:prSet/>
      <dgm:spPr/>
      <dgm:t>
        <a:bodyPr/>
        <a:lstStyle/>
        <a:p>
          <a:r>
            <a:rPr lang="en-US" dirty="0" smtClean="0"/>
            <a:t>Does salesperson X meet this quarter’s target? </a:t>
          </a:r>
          <a:endParaRPr lang="en-US" dirty="0"/>
        </a:p>
      </dgm:t>
    </dgm:pt>
    <dgm:pt modelId="{85D9DD3B-13A6-4C42-9903-F991E56661D6}" type="parTrans" cxnId="{4A75C589-D9AA-4E64-BFA9-86892522DDD6}">
      <dgm:prSet/>
      <dgm:spPr/>
      <dgm:t>
        <a:bodyPr/>
        <a:lstStyle/>
        <a:p>
          <a:endParaRPr lang="en-US"/>
        </a:p>
      </dgm:t>
    </dgm:pt>
    <dgm:pt modelId="{745C470F-5234-4849-9E17-948B46DBBB56}" type="sibTrans" cxnId="{4A75C589-D9AA-4E64-BFA9-86892522DDD6}">
      <dgm:prSet/>
      <dgm:spPr/>
      <dgm:t>
        <a:bodyPr/>
        <a:lstStyle/>
        <a:p>
          <a:endParaRPr lang="en-US"/>
        </a:p>
      </dgm:t>
    </dgm:pt>
    <dgm:pt modelId="{3A134471-72C5-4768-B601-0427F887204F}">
      <dgm:prSet/>
      <dgm:spPr/>
      <dgm:t>
        <a:bodyPr/>
        <a:lstStyle/>
        <a:p>
          <a:r>
            <a:rPr lang="en-US" dirty="0" smtClean="0"/>
            <a:t>Which product lines are the highest revenue producers this year?</a:t>
          </a:r>
          <a:endParaRPr lang="en-US" dirty="0"/>
        </a:p>
      </dgm:t>
    </dgm:pt>
    <dgm:pt modelId="{3D072617-81EB-47CC-9615-E6103F12376F}" type="sibTrans" cxnId="{303EE5B9-D25A-4AE5-8CE0-0FAEE5F1A8A4}">
      <dgm:prSet/>
      <dgm:spPr/>
      <dgm:t>
        <a:bodyPr/>
        <a:lstStyle/>
        <a:p>
          <a:endParaRPr lang="en-US"/>
        </a:p>
      </dgm:t>
    </dgm:pt>
    <dgm:pt modelId="{300A2155-5350-4BF9-B248-8D584E6339B6}" type="parTrans" cxnId="{303EE5B9-D25A-4AE5-8CE0-0FAEE5F1A8A4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4A75C589-D9AA-4E64-BFA9-86892522DDD6}" srcId="{2A3FB32E-540F-4B8A-9E63-4AD8EC1F2CE9}" destId="{DAEEB318-6F16-40B9-9E77-24EA944E3620}" srcOrd="1" destOrd="0" parTransId="{85D9DD3B-13A6-4C42-9903-F991E56661D6}" sibTransId="{745C470F-5234-4849-9E17-948B46DBBB56}"/>
    <dgm:cxn modelId="{2F8FC678-7A23-4413-AE99-8F80C688F4D2}" type="presOf" srcId="{3A134471-72C5-4768-B601-0427F887204F}" destId="{3644B952-0175-443E-A549-8AC32D07C608}" srcOrd="0" destOrd="1" presId="urn:microsoft.com/office/officeart/2005/8/layout/list1"/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303EE5B9-D25A-4AE5-8CE0-0FAEE5F1A8A4}" srcId="{1294BACA-33FB-44C1-83B0-32668BD1E674}" destId="{3A134471-72C5-4768-B601-0427F887204F}" srcOrd="1" destOrd="0" parTransId="{300A2155-5350-4BF9-B248-8D584E6339B6}" sibTransId="{3D072617-81EB-47CC-9615-E6103F12376F}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8B948F6A-AC13-4BB2-B83A-1F0099876EDF}" srcId="{733C4F5F-F30A-4B7F-AB02-2684B4822B90}" destId="{EB3B39FD-5870-4AB3-917E-310265238867}" srcOrd="1" destOrd="0" parTransId="{60441B07-D825-42EA-8F52-F32C54A5A891}" sibTransId="{60FA7036-06DD-4CC3-BE83-EE32435291BD}"/>
    <dgm:cxn modelId="{09078427-3E09-4223-9BA1-28C7A8885476}" type="presOf" srcId="{DAEEB318-6F16-40B9-9E77-24EA944E3620}" destId="{B4D6E0F4-3E14-4576-8D8C-9CD2C84C8DCB}" srcOrd="0" destOrd="1" presId="urn:microsoft.com/office/officeart/2005/8/layout/list1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C72ECFBB-54AC-4F6F-8178-3CA46BE16B0C}" type="presOf" srcId="{EB3B39FD-5870-4AB3-917E-310265238867}" destId="{545D346F-B22F-4C0B-A65D-E96CCC37EF5F}" srcOrd="0" destOrd="1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56ED9-45D3-43CA-89AE-B8953C9D53E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C424C71-1689-4C9B-9282-81B999CB6BDA}">
      <dgm:prSet/>
      <dgm:spPr/>
      <dgm:t>
        <a:bodyPr/>
        <a:lstStyle/>
        <a:p>
          <a:pPr rtl="0"/>
          <a:r>
            <a:rPr lang="en-US" smtClean="0"/>
            <a:t>Prediction Methods</a:t>
          </a:r>
          <a:endParaRPr lang="en-US"/>
        </a:p>
      </dgm:t>
    </dgm:pt>
    <dgm:pt modelId="{492201A4-7291-4D77-BC6A-AB14E9AC850F}" type="parTrans" cxnId="{DB4A0E59-3673-4443-9798-7BCD1E7E1971}">
      <dgm:prSet/>
      <dgm:spPr/>
      <dgm:t>
        <a:bodyPr/>
        <a:lstStyle/>
        <a:p>
          <a:endParaRPr lang="en-US"/>
        </a:p>
      </dgm:t>
    </dgm:pt>
    <dgm:pt modelId="{2E76CD4B-E75F-4A32-9048-F90E480A8CF1}" type="sibTrans" cxnId="{DB4A0E59-3673-4443-9798-7BCD1E7E1971}">
      <dgm:prSet/>
      <dgm:spPr/>
      <dgm:t>
        <a:bodyPr/>
        <a:lstStyle/>
        <a:p>
          <a:endParaRPr lang="en-US"/>
        </a:p>
      </dgm:t>
    </dgm:pt>
    <dgm:pt modelId="{21BD3B32-E618-447F-869E-139168CD5129}">
      <dgm:prSet/>
      <dgm:spPr/>
      <dgm:t>
        <a:bodyPr/>
        <a:lstStyle/>
        <a:p>
          <a:pPr rtl="0"/>
          <a:r>
            <a:rPr lang="en-US" dirty="0" smtClean="0"/>
            <a:t>Use some variables to predict unknown or future values of other variables</a:t>
          </a:r>
          <a:endParaRPr lang="en-US" dirty="0"/>
        </a:p>
      </dgm:t>
    </dgm:pt>
    <dgm:pt modelId="{C0E20975-A764-4A98-8B4C-7FA1BC1A259C}" type="parTrans" cxnId="{11EC83E4-B047-4378-8F07-CDE992753840}">
      <dgm:prSet/>
      <dgm:spPr/>
      <dgm:t>
        <a:bodyPr/>
        <a:lstStyle/>
        <a:p>
          <a:endParaRPr lang="en-US"/>
        </a:p>
      </dgm:t>
    </dgm:pt>
    <dgm:pt modelId="{41FA3ACE-4206-4D9D-8AEC-A6AAB2C10EE4}" type="sibTrans" cxnId="{11EC83E4-B047-4378-8F07-CDE992753840}">
      <dgm:prSet/>
      <dgm:spPr/>
      <dgm:t>
        <a:bodyPr/>
        <a:lstStyle/>
        <a:p>
          <a:endParaRPr lang="en-US"/>
        </a:p>
      </dgm:t>
    </dgm:pt>
    <dgm:pt modelId="{6AA5F5ED-AA91-4BA8-B1F6-92C032D59D0C}">
      <dgm:prSet/>
      <dgm:spPr/>
      <dgm:t>
        <a:bodyPr/>
        <a:lstStyle/>
        <a:p>
          <a:pPr rtl="0"/>
          <a:r>
            <a:rPr lang="en-US" smtClean="0"/>
            <a:t>Likelihood of a particular outcome</a:t>
          </a:r>
          <a:endParaRPr lang="en-US"/>
        </a:p>
      </dgm:t>
    </dgm:pt>
    <dgm:pt modelId="{D472CADA-9696-4899-B4FE-9B91272E367A}" type="parTrans" cxnId="{68E887DD-AA5F-4D42-9796-D092FB98607C}">
      <dgm:prSet/>
      <dgm:spPr/>
      <dgm:t>
        <a:bodyPr/>
        <a:lstStyle/>
        <a:p>
          <a:endParaRPr lang="en-US"/>
        </a:p>
      </dgm:t>
    </dgm:pt>
    <dgm:pt modelId="{DC8ED89D-CB26-4767-9428-4C2866326402}" type="sibTrans" cxnId="{68E887DD-AA5F-4D42-9796-D092FB98607C}">
      <dgm:prSet/>
      <dgm:spPr/>
      <dgm:t>
        <a:bodyPr/>
        <a:lstStyle/>
        <a:p>
          <a:endParaRPr lang="en-US"/>
        </a:p>
      </dgm:t>
    </dgm:pt>
    <dgm:pt modelId="{567900B7-7221-478B-BE58-A64433C138CE}">
      <dgm:prSet/>
      <dgm:spPr/>
      <dgm:t>
        <a:bodyPr/>
        <a:lstStyle/>
        <a:p>
          <a:pPr rtl="0"/>
          <a:r>
            <a:rPr lang="en-US" smtClean="0"/>
            <a:t>Description Methods</a:t>
          </a:r>
          <a:endParaRPr lang="en-US"/>
        </a:p>
      </dgm:t>
    </dgm:pt>
    <dgm:pt modelId="{2A929EC3-06DC-4F89-94B0-41A67469ED1E}" type="parTrans" cxnId="{F35AF969-C770-4584-B726-F883D7A1C42E}">
      <dgm:prSet/>
      <dgm:spPr/>
      <dgm:t>
        <a:bodyPr/>
        <a:lstStyle/>
        <a:p>
          <a:endParaRPr lang="en-US"/>
        </a:p>
      </dgm:t>
    </dgm:pt>
    <dgm:pt modelId="{7B68A2FD-2B0F-4EED-9AB4-139E8395A1A9}" type="sibTrans" cxnId="{F35AF969-C770-4584-B726-F883D7A1C42E}">
      <dgm:prSet/>
      <dgm:spPr/>
      <dgm:t>
        <a:bodyPr/>
        <a:lstStyle/>
        <a:p>
          <a:endParaRPr lang="en-US"/>
        </a:p>
      </dgm:t>
    </dgm:pt>
    <dgm:pt modelId="{B1D64283-4E80-436F-A397-A973F54EADE7}">
      <dgm:prSet/>
      <dgm:spPr/>
      <dgm:t>
        <a:bodyPr/>
        <a:lstStyle/>
        <a:p>
          <a:pPr rtl="0"/>
          <a:r>
            <a:rPr lang="en-US" smtClean="0"/>
            <a:t>Find human-interpretable patterns that describe the data</a:t>
          </a:r>
          <a:endParaRPr lang="en-US"/>
        </a:p>
      </dgm:t>
    </dgm:pt>
    <dgm:pt modelId="{94313EE4-511F-42BF-B9B9-F48328CC53C2}" type="parTrans" cxnId="{8381179F-B79D-4034-BBC5-718564FB222A}">
      <dgm:prSet/>
      <dgm:spPr/>
      <dgm:t>
        <a:bodyPr/>
        <a:lstStyle/>
        <a:p>
          <a:endParaRPr lang="en-US"/>
        </a:p>
      </dgm:t>
    </dgm:pt>
    <dgm:pt modelId="{1FCE5B05-21FA-4252-A8D8-7A8722E6AEFA}" type="sibTrans" cxnId="{8381179F-B79D-4034-BBC5-718564FB222A}">
      <dgm:prSet/>
      <dgm:spPr/>
      <dgm:t>
        <a:bodyPr/>
        <a:lstStyle/>
        <a:p>
          <a:endParaRPr lang="en-US"/>
        </a:p>
      </dgm:t>
    </dgm:pt>
    <dgm:pt modelId="{651D8873-9251-4C83-82F0-C3B878FC497D}" type="pres">
      <dgm:prSet presAssocID="{1BF56ED9-45D3-43CA-89AE-B8953C9D5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16F4C-CD64-4131-917D-28B652242E88}" type="pres">
      <dgm:prSet presAssocID="{DC424C71-1689-4C9B-9282-81B999CB6BDA}" presName="linNode" presStyleCnt="0"/>
      <dgm:spPr/>
      <dgm:t>
        <a:bodyPr/>
        <a:lstStyle/>
        <a:p>
          <a:endParaRPr lang="en-US"/>
        </a:p>
      </dgm:t>
    </dgm:pt>
    <dgm:pt modelId="{E8A89212-0ACA-4BF2-915E-D2107C573CF2}" type="pres">
      <dgm:prSet presAssocID="{DC424C71-1689-4C9B-9282-81B999CB6BD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EB3FB-061F-4ED2-8E2B-5BBAF042E0A5}" type="pres">
      <dgm:prSet presAssocID="{DC424C71-1689-4C9B-9282-81B999CB6B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A071-5C67-4063-97BC-CCC4EFC86D88}" type="pres">
      <dgm:prSet presAssocID="{2E76CD4B-E75F-4A32-9048-F90E480A8CF1}" presName="sp" presStyleCnt="0"/>
      <dgm:spPr/>
      <dgm:t>
        <a:bodyPr/>
        <a:lstStyle/>
        <a:p>
          <a:endParaRPr lang="en-US"/>
        </a:p>
      </dgm:t>
    </dgm:pt>
    <dgm:pt modelId="{51CC12BE-DAA0-4A41-9BDA-4B3CF1772A22}" type="pres">
      <dgm:prSet presAssocID="{567900B7-7221-478B-BE58-A64433C138CE}" presName="linNode" presStyleCnt="0"/>
      <dgm:spPr/>
      <dgm:t>
        <a:bodyPr/>
        <a:lstStyle/>
        <a:p>
          <a:endParaRPr lang="en-US"/>
        </a:p>
      </dgm:t>
    </dgm:pt>
    <dgm:pt modelId="{AAE08BF8-57B8-403F-9B4C-39F546F5D90C}" type="pres">
      <dgm:prSet presAssocID="{567900B7-7221-478B-BE58-A64433C138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7E361-D8D9-4BCC-AF0F-D77F245D43A9}" type="pres">
      <dgm:prSet presAssocID="{567900B7-7221-478B-BE58-A64433C138C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0C43E-2F17-4929-B24E-0541ED7C389A}" type="presOf" srcId="{B1D64283-4E80-436F-A397-A973F54EADE7}" destId="{51E7E361-D8D9-4BCC-AF0F-D77F245D43A9}" srcOrd="0" destOrd="0" presId="urn:microsoft.com/office/officeart/2005/8/layout/vList5"/>
    <dgm:cxn modelId="{8381179F-B79D-4034-BBC5-718564FB222A}" srcId="{567900B7-7221-478B-BE58-A64433C138CE}" destId="{B1D64283-4E80-436F-A397-A973F54EADE7}" srcOrd="0" destOrd="0" parTransId="{94313EE4-511F-42BF-B9B9-F48328CC53C2}" sibTransId="{1FCE5B05-21FA-4252-A8D8-7A8722E6AEFA}"/>
    <dgm:cxn modelId="{68E887DD-AA5F-4D42-9796-D092FB98607C}" srcId="{DC424C71-1689-4C9B-9282-81B999CB6BDA}" destId="{6AA5F5ED-AA91-4BA8-B1F6-92C032D59D0C}" srcOrd="1" destOrd="0" parTransId="{D472CADA-9696-4899-B4FE-9B91272E367A}" sibTransId="{DC8ED89D-CB26-4767-9428-4C2866326402}"/>
    <dgm:cxn modelId="{338B8884-F7FA-4552-AA78-FCB5FD31DD96}" type="presOf" srcId="{6AA5F5ED-AA91-4BA8-B1F6-92C032D59D0C}" destId="{153EB3FB-061F-4ED2-8E2B-5BBAF042E0A5}" srcOrd="0" destOrd="1" presId="urn:microsoft.com/office/officeart/2005/8/layout/vList5"/>
    <dgm:cxn modelId="{245FD3AF-301A-4DE0-B977-6A289FEDEF65}" type="presOf" srcId="{567900B7-7221-478B-BE58-A64433C138CE}" destId="{AAE08BF8-57B8-403F-9B4C-39F546F5D90C}" srcOrd="0" destOrd="0" presId="urn:microsoft.com/office/officeart/2005/8/layout/vList5"/>
    <dgm:cxn modelId="{11EC83E4-B047-4378-8F07-CDE992753840}" srcId="{DC424C71-1689-4C9B-9282-81B999CB6BDA}" destId="{21BD3B32-E618-447F-869E-139168CD5129}" srcOrd="0" destOrd="0" parTransId="{C0E20975-A764-4A98-8B4C-7FA1BC1A259C}" sibTransId="{41FA3ACE-4206-4D9D-8AEC-A6AAB2C10EE4}"/>
    <dgm:cxn modelId="{DB4A0E59-3673-4443-9798-7BCD1E7E1971}" srcId="{1BF56ED9-45D3-43CA-89AE-B8953C9D53E6}" destId="{DC424C71-1689-4C9B-9282-81B999CB6BDA}" srcOrd="0" destOrd="0" parTransId="{492201A4-7291-4D77-BC6A-AB14E9AC850F}" sibTransId="{2E76CD4B-E75F-4A32-9048-F90E480A8CF1}"/>
    <dgm:cxn modelId="{9F6125FB-6E6D-454E-861C-0AE9E52B08AE}" type="presOf" srcId="{21BD3B32-E618-447F-869E-139168CD5129}" destId="{153EB3FB-061F-4ED2-8E2B-5BBAF042E0A5}" srcOrd="0" destOrd="0" presId="urn:microsoft.com/office/officeart/2005/8/layout/vList5"/>
    <dgm:cxn modelId="{445E9730-4592-42BB-88DC-A0B29904C076}" type="presOf" srcId="{DC424C71-1689-4C9B-9282-81B999CB6BDA}" destId="{E8A89212-0ACA-4BF2-915E-D2107C573CF2}" srcOrd="0" destOrd="0" presId="urn:microsoft.com/office/officeart/2005/8/layout/vList5"/>
    <dgm:cxn modelId="{0138A5D1-D4D6-43E8-9CA6-DB89F3284F60}" type="presOf" srcId="{1BF56ED9-45D3-43CA-89AE-B8953C9D53E6}" destId="{651D8873-9251-4C83-82F0-C3B878FC497D}" srcOrd="0" destOrd="0" presId="urn:microsoft.com/office/officeart/2005/8/layout/vList5"/>
    <dgm:cxn modelId="{F35AF969-C770-4584-B726-F883D7A1C42E}" srcId="{1BF56ED9-45D3-43CA-89AE-B8953C9D53E6}" destId="{567900B7-7221-478B-BE58-A64433C138CE}" srcOrd="1" destOrd="0" parTransId="{2A929EC3-06DC-4F89-94B0-41A67469ED1E}" sibTransId="{7B68A2FD-2B0F-4EED-9AB4-139E8395A1A9}"/>
    <dgm:cxn modelId="{9A26F499-99BF-43D0-B244-1CCF9D8D086E}" type="presParOf" srcId="{651D8873-9251-4C83-82F0-C3B878FC497D}" destId="{AA416F4C-CD64-4131-917D-28B652242E88}" srcOrd="0" destOrd="0" presId="urn:microsoft.com/office/officeart/2005/8/layout/vList5"/>
    <dgm:cxn modelId="{545C3CEF-AA46-471B-891F-7AA10420EEAD}" type="presParOf" srcId="{AA416F4C-CD64-4131-917D-28B652242E88}" destId="{E8A89212-0ACA-4BF2-915E-D2107C573CF2}" srcOrd="0" destOrd="0" presId="urn:microsoft.com/office/officeart/2005/8/layout/vList5"/>
    <dgm:cxn modelId="{BD6BC77E-4362-43A3-8941-D853C8256F0C}" type="presParOf" srcId="{AA416F4C-CD64-4131-917D-28B652242E88}" destId="{153EB3FB-061F-4ED2-8E2B-5BBAF042E0A5}" srcOrd="1" destOrd="0" presId="urn:microsoft.com/office/officeart/2005/8/layout/vList5"/>
    <dgm:cxn modelId="{731D6968-021A-4788-9CF4-FA447F707688}" type="presParOf" srcId="{651D8873-9251-4C83-82F0-C3B878FC497D}" destId="{A138A071-5C67-4063-97BC-CCC4EFC86D88}" srcOrd="1" destOrd="0" presId="urn:microsoft.com/office/officeart/2005/8/layout/vList5"/>
    <dgm:cxn modelId="{76A0A6FB-95A5-48FD-9335-F0D10A103B20}" type="presParOf" srcId="{651D8873-9251-4C83-82F0-C3B878FC497D}" destId="{51CC12BE-DAA0-4A41-9BDA-4B3CF1772A22}" srcOrd="2" destOrd="0" presId="urn:microsoft.com/office/officeart/2005/8/layout/vList5"/>
    <dgm:cxn modelId="{45BFC5AC-F840-4DC5-8809-5F449EAE008E}" type="presParOf" srcId="{51CC12BE-DAA0-4A41-9BDA-4B3CF1772A22}" destId="{AAE08BF8-57B8-403F-9B4C-39F546F5D90C}" srcOrd="0" destOrd="0" presId="urn:microsoft.com/office/officeart/2005/8/layout/vList5"/>
    <dgm:cxn modelId="{F2A630F8-024D-41B4-B7E5-64FC7159934E}" type="presParOf" srcId="{51CC12BE-DAA0-4A41-9BDA-4B3CF1772A22}" destId="{51E7E361-D8D9-4BCC-AF0F-D77F245D43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 smtClean="0"/>
            <a:t>One month before the end of the introductory period,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predict which customers will leave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 dirty="0" smtClean="0"/>
            <a:t>Offer those customers something based on their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future value</a:t>
          </a:r>
          <a:endParaRPr lang="en-US" b="1" i="1" dirty="0">
            <a:solidFill>
              <a:schemeClr val="tx2">
                <a:lumMod val="75000"/>
              </a:schemeClr>
            </a:solidFill>
          </a:endParaRPr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Ignore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smtClean="0"/>
            <a:t>the ones that are not predicted to churn</a:t>
          </a:r>
          <a:endParaRPr lang="en-US" dirty="0"/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2DCD4C9A-6897-46DF-844B-32D7389F3051}" type="pres">
      <dgm:prSet presAssocID="{62B7D745-ECC3-4DA9-A7AB-543CEC8A50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A0934-0795-4A9D-A8D4-AC2854831680}" type="pres">
      <dgm:prSet presAssocID="{D8BCAF79-BC31-497F-8F7E-E51F7FBD3D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C201A-333C-43C1-829C-70EF622287B5}" type="pres">
      <dgm:prSet presAssocID="{3F4DECBC-8250-451C-BCF0-4B46A2D1319E}" presName="sibTrans" presStyleCnt="0"/>
      <dgm:spPr/>
      <dgm:t>
        <a:bodyPr/>
        <a:lstStyle/>
        <a:p>
          <a:endParaRPr lang="en-US"/>
        </a:p>
      </dgm:t>
    </dgm:pt>
    <dgm:pt modelId="{D3B13390-51F1-4315-9562-6B54F7D7CEF0}" type="pres">
      <dgm:prSet presAssocID="{08CEA501-397F-4E9B-A6B5-A2E3E595F8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AB3A-CFE5-4812-B5A9-74EE18B68D11}" type="pres">
      <dgm:prSet presAssocID="{E943E6EA-1E75-4D19-8110-84954E065694}" presName="sibTrans" presStyleCnt="0"/>
      <dgm:spPr/>
      <dgm:t>
        <a:bodyPr/>
        <a:lstStyle/>
        <a:p>
          <a:endParaRPr lang="en-US"/>
        </a:p>
      </dgm:t>
    </dgm:pt>
    <dgm:pt modelId="{4B2DFE40-A532-4275-835A-812CD8F8AC50}" type="pres">
      <dgm:prSet presAssocID="{CDE4A533-A598-4353-82B3-D6875DB2C0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3D724-3116-400A-B3FC-417BA849754A}" type="presOf" srcId="{D8BCAF79-BC31-497F-8F7E-E51F7FBD3D61}" destId="{0A9A0934-0795-4A9D-A8D4-AC2854831680}" srcOrd="0" destOrd="0" presId="urn:microsoft.com/office/officeart/2005/8/layout/default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3627749D-D167-4CCA-8BF2-6FFF333A18E0}" type="presOf" srcId="{62B7D745-ECC3-4DA9-A7AB-543CEC8A5011}" destId="{2DCD4C9A-6897-46DF-844B-32D7389F3051}" srcOrd="0" destOrd="0" presId="urn:microsoft.com/office/officeart/2005/8/layout/default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049B6CE1-C46E-448F-BC72-CB4DAFA601F3}" type="presOf" srcId="{CDE4A533-A598-4353-82B3-D6875DB2C018}" destId="{4B2DFE40-A532-4275-835A-812CD8F8AC50}" srcOrd="0" destOrd="0" presId="urn:microsoft.com/office/officeart/2005/8/layout/default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AD6E6640-28BA-4261-B208-E37171974D43}" type="presOf" srcId="{08CEA501-397F-4E9B-A6B5-A2E3E595F819}" destId="{D3B13390-51F1-4315-9562-6B54F7D7CEF0}" srcOrd="0" destOrd="0" presId="urn:microsoft.com/office/officeart/2005/8/layout/default"/>
    <dgm:cxn modelId="{685B5117-5F72-4BA4-A5CC-67D79EBCBD2C}" type="presParOf" srcId="{2DCD4C9A-6897-46DF-844B-32D7389F3051}" destId="{0A9A0934-0795-4A9D-A8D4-AC2854831680}" srcOrd="0" destOrd="0" presId="urn:microsoft.com/office/officeart/2005/8/layout/default"/>
    <dgm:cxn modelId="{0BA94B41-81C5-471C-87F5-3FDB13C4873F}" type="presParOf" srcId="{2DCD4C9A-6897-46DF-844B-32D7389F3051}" destId="{85BC201A-333C-43C1-829C-70EF622287B5}" srcOrd="1" destOrd="0" presId="urn:microsoft.com/office/officeart/2005/8/layout/default"/>
    <dgm:cxn modelId="{0411313A-446A-4F47-979E-A3C91BFD006B}" type="presParOf" srcId="{2DCD4C9A-6897-46DF-844B-32D7389F3051}" destId="{D3B13390-51F1-4315-9562-6B54F7D7CEF0}" srcOrd="2" destOrd="0" presId="urn:microsoft.com/office/officeart/2005/8/layout/default"/>
    <dgm:cxn modelId="{FF3D7F3E-33FF-4982-9FDC-1BA1CFC40BA7}" type="presParOf" srcId="{2DCD4C9A-6897-46DF-844B-32D7389F3051}" destId="{1CD2AB3A-CFE5-4812-B5A9-74EE18B68D11}" srcOrd="3" destOrd="0" presId="urn:microsoft.com/office/officeart/2005/8/layout/default"/>
    <dgm:cxn modelId="{BA5E9685-F7F7-4F4A-83C7-6F940AACEC73}" type="presParOf" srcId="{2DCD4C9A-6897-46DF-844B-32D7389F3051}" destId="{4B2DFE40-A532-4275-835A-812CD8F8AC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 smtClean="0"/>
            <a:t>Descriptive</a:t>
          </a:r>
          <a:endParaRPr lang="en-US" dirty="0"/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7EB7AA95-F200-4290-AB43-8AD6E49A46AE}">
      <dgm:prSet/>
      <dgm:spPr/>
      <dgm:t>
        <a:bodyPr/>
        <a:lstStyle/>
        <a:p>
          <a:pPr rtl="0"/>
          <a:r>
            <a:rPr lang="en-US" b="1" dirty="0" smtClean="0"/>
            <a:t>Clustering</a:t>
          </a:r>
          <a:endParaRPr lang="en-US" dirty="0"/>
        </a:p>
      </dgm:t>
    </dgm:pt>
    <dgm:pt modelId="{765E7F63-9612-4AF1-8509-5EB81BC9C1B7}" type="parTrans" cxnId="{96DC69BE-EFB2-477B-8280-87EFD3E7940E}">
      <dgm:prSet/>
      <dgm:spPr/>
      <dgm:t>
        <a:bodyPr/>
        <a:lstStyle/>
        <a:p>
          <a:endParaRPr lang="en-US"/>
        </a:p>
      </dgm:t>
    </dgm:pt>
    <dgm:pt modelId="{1F04673C-9138-4372-A212-6C69C4E036EC}" type="sibTrans" cxnId="{96DC69BE-EFB2-477B-8280-87EFD3E7940E}">
      <dgm:prSet/>
      <dgm:spPr/>
      <dgm:t>
        <a:bodyPr/>
        <a:lstStyle/>
        <a:p>
          <a:endParaRPr lang="en-US"/>
        </a:p>
      </dgm:t>
    </dgm:pt>
    <dgm:pt modelId="{017A3D0A-6DD1-420D-ACAA-D26C68855225}">
      <dgm:prSet/>
      <dgm:spPr/>
      <dgm:t>
        <a:bodyPr/>
        <a:lstStyle/>
        <a:p>
          <a:pPr rtl="0"/>
          <a:r>
            <a:rPr lang="en-US" b="1" dirty="0" smtClean="0"/>
            <a:t>Association Rule Discovery</a:t>
          </a:r>
          <a:endParaRPr lang="en-US" dirty="0"/>
        </a:p>
      </dgm:t>
    </dgm:pt>
    <dgm:pt modelId="{D3128F1D-2329-408A-9C83-494A1F9E69CD}" type="parTrans" cxnId="{A97930C7-12C1-4D94-85FB-7C8AB62BE0D4}">
      <dgm:prSet/>
      <dgm:spPr/>
      <dgm:t>
        <a:bodyPr/>
        <a:lstStyle/>
        <a:p>
          <a:endParaRPr lang="en-US"/>
        </a:p>
      </dgm:t>
    </dgm:pt>
    <dgm:pt modelId="{DDA55139-0D85-43C9-8236-0C6F4B65B412}" type="sibTrans" cxnId="{A97930C7-12C1-4D94-85FB-7C8AB62BE0D4}">
      <dgm:prSet/>
      <dgm:spPr/>
      <dgm:t>
        <a:bodyPr/>
        <a:lstStyle/>
        <a:p>
          <a:endParaRPr lang="en-US"/>
        </a:p>
      </dgm:t>
    </dgm:pt>
    <dgm:pt modelId="{264D7F9B-05B3-4BCE-A057-442C5DB50107}">
      <dgm:prSet/>
      <dgm:spPr/>
      <dgm:t>
        <a:bodyPr/>
        <a:lstStyle/>
        <a:p>
          <a:pPr rtl="0"/>
          <a:r>
            <a:rPr lang="en-US" dirty="0" smtClean="0"/>
            <a:t>Sequential Pattern Discovery</a:t>
          </a:r>
          <a:endParaRPr lang="en-US" dirty="0"/>
        </a:p>
      </dgm:t>
    </dgm:pt>
    <dgm:pt modelId="{0E3C373D-6BF9-411F-A830-8F1EBBFEEC79}" type="parTrans" cxnId="{F1A90E0A-ED45-4297-882F-B3EABAE4EBE5}">
      <dgm:prSet/>
      <dgm:spPr/>
      <dgm:t>
        <a:bodyPr/>
        <a:lstStyle/>
        <a:p>
          <a:endParaRPr lang="en-US"/>
        </a:p>
      </dgm:t>
    </dgm:pt>
    <dgm:pt modelId="{4C4371C3-F0FC-448C-A95D-22894F7D0583}" type="sibTrans" cxnId="{F1A90E0A-ED45-4297-882F-B3EABAE4EBE5}">
      <dgm:prSet/>
      <dgm:spPr/>
      <dgm:t>
        <a:bodyPr/>
        <a:lstStyle/>
        <a:p>
          <a:endParaRPr lang="en-US"/>
        </a:p>
      </dgm:t>
    </dgm:pt>
    <dgm:pt modelId="{8814F091-C883-490D-B5B6-99BC3C2855E8}">
      <dgm:prSet/>
      <dgm:spPr/>
      <dgm:t>
        <a:bodyPr/>
        <a:lstStyle/>
        <a:p>
          <a:pPr rtl="0"/>
          <a:r>
            <a:rPr lang="en-US" smtClean="0"/>
            <a:t>Predictive</a:t>
          </a:r>
          <a:endParaRPr lang="en-US"/>
        </a:p>
      </dgm:t>
    </dgm:pt>
    <dgm:pt modelId="{73E50167-843A-43F0-A0DA-143A6FA5FC84}" type="parTrans" cxnId="{6A559AAF-FF56-4DF8-9F77-8DA43E829B35}">
      <dgm:prSet/>
      <dgm:spPr/>
      <dgm:t>
        <a:bodyPr/>
        <a:lstStyle/>
        <a:p>
          <a:endParaRPr lang="en-US"/>
        </a:p>
      </dgm:t>
    </dgm:pt>
    <dgm:pt modelId="{011D7318-752E-4759-A6B8-E2CCF35E4B46}" type="sibTrans" cxnId="{6A559AAF-FF56-4DF8-9F77-8DA43E829B35}">
      <dgm:prSet/>
      <dgm:spPr/>
      <dgm:t>
        <a:bodyPr/>
        <a:lstStyle/>
        <a:p>
          <a:endParaRPr lang="en-US"/>
        </a:p>
      </dgm:t>
    </dgm:pt>
    <dgm:pt modelId="{A2EC3188-2BDC-489F-AF24-DA4C0EB4F383}">
      <dgm:prSet/>
      <dgm:spPr/>
      <dgm:t>
        <a:bodyPr/>
        <a:lstStyle/>
        <a:p>
          <a:pPr rtl="0"/>
          <a:r>
            <a:rPr lang="en-US" b="1" dirty="0" smtClean="0"/>
            <a:t>Classification</a:t>
          </a:r>
          <a:endParaRPr lang="en-US" dirty="0"/>
        </a:p>
      </dgm:t>
    </dgm:pt>
    <dgm:pt modelId="{06638E05-F131-4604-B8CB-A8261C5F0441}" type="parTrans" cxnId="{CAED031E-4F73-48D8-B19C-F6FA04B296DF}">
      <dgm:prSet/>
      <dgm:spPr/>
      <dgm:t>
        <a:bodyPr/>
        <a:lstStyle/>
        <a:p>
          <a:endParaRPr lang="en-US"/>
        </a:p>
      </dgm:t>
    </dgm:pt>
    <dgm:pt modelId="{A5C702B0-7C49-422C-8BB1-4F8167F16DB4}" type="sibTrans" cxnId="{CAED031E-4F73-48D8-B19C-F6FA04B296DF}">
      <dgm:prSet/>
      <dgm:spPr/>
      <dgm:t>
        <a:bodyPr/>
        <a:lstStyle/>
        <a:p>
          <a:endParaRPr lang="en-US"/>
        </a:p>
      </dgm:t>
    </dgm:pt>
    <dgm:pt modelId="{6CCECF15-05EB-45F8-B72C-38CC6F11F8AC}">
      <dgm:prSet/>
      <dgm:spPr/>
      <dgm:t>
        <a:bodyPr/>
        <a:lstStyle/>
        <a:p>
          <a:pPr rtl="0"/>
          <a:r>
            <a:rPr lang="en-US" b="0" dirty="0" smtClean="0"/>
            <a:t>Regression</a:t>
          </a:r>
          <a:endParaRPr lang="en-US" b="0" dirty="0"/>
        </a:p>
      </dgm:t>
    </dgm:pt>
    <dgm:pt modelId="{ED08EC38-A498-4E26-887B-1A84E0FE1D5A}" type="parTrans" cxnId="{77C313CF-3B64-421F-BC84-5C82AA93BB19}">
      <dgm:prSet/>
      <dgm:spPr/>
      <dgm:t>
        <a:bodyPr/>
        <a:lstStyle/>
        <a:p>
          <a:endParaRPr lang="en-US"/>
        </a:p>
      </dgm:t>
    </dgm:pt>
    <dgm:pt modelId="{292EDDC2-9571-4995-BEB8-D454823202B5}" type="sibTrans" cxnId="{77C313CF-3B64-421F-BC84-5C82AA93BB19}">
      <dgm:prSet/>
      <dgm:spPr/>
      <dgm:t>
        <a:bodyPr/>
        <a:lstStyle/>
        <a:p>
          <a:endParaRPr lang="en-US"/>
        </a:p>
      </dgm:t>
    </dgm:pt>
    <dgm:pt modelId="{7F85B12C-9FF3-466A-B3EE-0611249BE798}">
      <dgm:prSet/>
      <dgm:spPr/>
      <dgm:t>
        <a:bodyPr/>
        <a:lstStyle/>
        <a:p>
          <a:pPr rtl="0"/>
          <a:r>
            <a:rPr lang="en-US" smtClean="0"/>
            <a:t>Neural Networks</a:t>
          </a:r>
          <a:endParaRPr lang="en-US"/>
        </a:p>
      </dgm:t>
    </dgm:pt>
    <dgm:pt modelId="{1294E015-1C3D-47D8-8D36-E34DBA6A5195}" type="parTrans" cxnId="{CC7DFF5D-0320-4D13-89A1-645B06491CB5}">
      <dgm:prSet/>
      <dgm:spPr/>
      <dgm:t>
        <a:bodyPr/>
        <a:lstStyle/>
        <a:p>
          <a:endParaRPr lang="en-US"/>
        </a:p>
      </dgm:t>
    </dgm:pt>
    <dgm:pt modelId="{1871CEF6-367B-4875-9265-94FA7622D42B}" type="sibTrans" cxnId="{CC7DFF5D-0320-4D13-89A1-645B06491CB5}">
      <dgm:prSet/>
      <dgm:spPr/>
      <dgm:t>
        <a:bodyPr/>
        <a:lstStyle/>
        <a:p>
          <a:endParaRPr lang="en-US"/>
        </a:p>
      </dgm:t>
    </dgm:pt>
    <dgm:pt modelId="{4B54650F-4A30-4CD1-92A2-A82FE47D7EB1}">
      <dgm:prSet/>
      <dgm:spPr/>
      <dgm:t>
        <a:bodyPr/>
        <a:lstStyle/>
        <a:p>
          <a:pPr rtl="0"/>
          <a:r>
            <a:rPr lang="en-US" smtClean="0"/>
            <a:t>Deviation Detection</a:t>
          </a:r>
          <a:endParaRPr lang="en-US"/>
        </a:p>
      </dgm:t>
    </dgm:pt>
    <dgm:pt modelId="{06E1FBDD-E46F-4CC6-B8A4-B31A650A9BCD}" type="parTrans" cxnId="{4605A3F3-4314-44AF-9CF1-2A23FE9A624E}">
      <dgm:prSet/>
      <dgm:spPr/>
      <dgm:t>
        <a:bodyPr/>
        <a:lstStyle/>
        <a:p>
          <a:endParaRPr lang="en-US"/>
        </a:p>
      </dgm:t>
    </dgm:pt>
    <dgm:pt modelId="{DBB94DD6-A46E-4BA8-84E1-2FD4AD2FDDC9}" type="sibTrans" cxnId="{4605A3F3-4314-44AF-9CF1-2A23FE9A624E}">
      <dgm:prSet/>
      <dgm:spPr/>
      <dgm:t>
        <a:bodyPr/>
        <a:lstStyle/>
        <a:p>
          <a:endParaRPr lang="en-US"/>
        </a:p>
      </dgm:t>
    </dgm:pt>
    <dgm:pt modelId="{C87A0F97-B469-4936-BFC8-88A7F76F8A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Visualization</a:t>
          </a:r>
          <a:endParaRPr lang="en-US" b="1" dirty="0">
            <a:solidFill>
              <a:schemeClr val="tx2"/>
            </a:solidFill>
          </a:endParaRPr>
        </a:p>
      </dgm:t>
    </dgm:pt>
    <dgm:pt modelId="{03AF036E-88C1-41EC-A34C-B4B6AFFAC282}" type="sibTrans" cxnId="{76D89A4C-0FF0-49FB-85DE-42FE18A717FA}">
      <dgm:prSet/>
      <dgm:spPr/>
      <dgm:t>
        <a:bodyPr/>
        <a:lstStyle/>
        <a:p>
          <a:endParaRPr lang="en-US"/>
        </a:p>
      </dgm:t>
    </dgm:pt>
    <dgm:pt modelId="{F8B98436-756E-49BD-88E4-9B5425B2A773}" type="parTrans" cxnId="{76D89A4C-0FF0-49FB-85DE-42FE18A717FA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3843A-248F-4DDD-A0ED-E384F0D290CB}" type="pres">
      <dgm:prSet presAssocID="{F3786E10-64C8-44A5-BDE9-6FBE5867C1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D218-5DD3-413D-8B8A-16238D5D14AC}" type="pres">
      <dgm:prSet presAssocID="{F3786E10-64C8-44A5-BDE9-6FBE5867C1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706E-27E8-4CEC-ADAD-663026476BF5}" type="pres">
      <dgm:prSet presAssocID="{8814F091-C883-490D-B5B6-99BC3C2855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D8E1-9B40-4EEF-BF26-346987A286B1}" type="pres">
      <dgm:prSet presAssocID="{8814F091-C883-490D-B5B6-99BC3C2855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D031E-4F73-48D8-B19C-F6FA04B296DF}" srcId="{8814F091-C883-490D-B5B6-99BC3C2855E8}" destId="{A2EC3188-2BDC-489F-AF24-DA4C0EB4F383}" srcOrd="0" destOrd="0" parTransId="{06638E05-F131-4604-B8CB-A8261C5F0441}" sibTransId="{A5C702B0-7C49-422C-8BB1-4F8167F16DB4}"/>
    <dgm:cxn modelId="{96DC69BE-EFB2-477B-8280-87EFD3E7940E}" srcId="{F3786E10-64C8-44A5-BDE9-6FBE5867C19C}" destId="{7EB7AA95-F200-4290-AB43-8AD6E49A46AE}" srcOrd="0" destOrd="0" parTransId="{765E7F63-9612-4AF1-8509-5EB81BC9C1B7}" sibTransId="{1F04673C-9138-4372-A212-6C69C4E036EC}"/>
    <dgm:cxn modelId="{6A559AAF-FF56-4DF8-9F77-8DA43E829B35}" srcId="{1CC99715-F6F4-4EDB-9D3D-E0E9CD826C32}" destId="{8814F091-C883-490D-B5B6-99BC3C2855E8}" srcOrd="1" destOrd="0" parTransId="{73E50167-843A-43F0-A0DA-143A6FA5FC84}" sibTransId="{011D7318-752E-4759-A6B8-E2CCF35E4B46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20AF91C6-A466-4E29-87FC-FCC717344A44}" type="presOf" srcId="{8814F091-C883-490D-B5B6-99BC3C2855E8}" destId="{9584706E-27E8-4CEC-ADAD-663026476BF5}" srcOrd="0" destOrd="0" presId="urn:microsoft.com/office/officeart/2005/8/layout/vList2"/>
    <dgm:cxn modelId="{4899D9EB-5801-401B-AC99-759364782594}" type="presOf" srcId="{C87A0F97-B469-4936-BFC8-88A7F76F8A47}" destId="{5985D218-5DD3-413D-8B8A-16238D5D14AC}" srcOrd="0" destOrd="3" presId="urn:microsoft.com/office/officeart/2005/8/layout/vList2"/>
    <dgm:cxn modelId="{A97930C7-12C1-4D94-85FB-7C8AB62BE0D4}" srcId="{F3786E10-64C8-44A5-BDE9-6FBE5867C19C}" destId="{017A3D0A-6DD1-420D-ACAA-D26C68855225}" srcOrd="1" destOrd="0" parTransId="{D3128F1D-2329-408A-9C83-494A1F9E69CD}" sibTransId="{DDA55139-0D85-43C9-8236-0C6F4B65B412}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F1A90E0A-ED45-4297-882F-B3EABAE4EBE5}" srcId="{F3786E10-64C8-44A5-BDE9-6FBE5867C19C}" destId="{264D7F9B-05B3-4BCE-A057-442C5DB50107}" srcOrd="2" destOrd="0" parTransId="{0E3C373D-6BF9-411F-A830-8F1EBBFEEC79}" sibTransId="{4C4371C3-F0FC-448C-A95D-22894F7D0583}"/>
    <dgm:cxn modelId="{4605A3F3-4314-44AF-9CF1-2A23FE9A624E}" srcId="{8814F091-C883-490D-B5B6-99BC3C2855E8}" destId="{4B54650F-4A30-4CD1-92A2-A82FE47D7EB1}" srcOrd="3" destOrd="0" parTransId="{06E1FBDD-E46F-4CC6-B8A4-B31A650A9BCD}" sibTransId="{DBB94DD6-A46E-4BA8-84E1-2FD4AD2FDDC9}"/>
    <dgm:cxn modelId="{1287EF69-F475-405A-A409-3AB5FD1D28F4}" type="presOf" srcId="{A2EC3188-2BDC-489F-AF24-DA4C0EB4F383}" destId="{7C0CD8E1-9B40-4EEF-BF26-346987A286B1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B8EED7A4-C77C-47E1-8AF8-45C025AA3598}" type="presOf" srcId="{7EB7AA95-F200-4290-AB43-8AD6E49A46AE}" destId="{5985D218-5DD3-413D-8B8A-16238D5D14AC}" srcOrd="0" destOrd="0" presId="urn:microsoft.com/office/officeart/2005/8/layout/vList2"/>
    <dgm:cxn modelId="{011BC645-DE56-4BAE-A5F1-6675E016FE6C}" type="presOf" srcId="{6CCECF15-05EB-45F8-B72C-38CC6F11F8AC}" destId="{7C0CD8E1-9B40-4EEF-BF26-346987A286B1}" srcOrd="0" destOrd="1" presId="urn:microsoft.com/office/officeart/2005/8/layout/vList2"/>
    <dgm:cxn modelId="{76D89A4C-0FF0-49FB-85DE-42FE18A717FA}" srcId="{F3786E10-64C8-44A5-BDE9-6FBE5867C19C}" destId="{C87A0F97-B469-4936-BFC8-88A7F76F8A47}" srcOrd="3" destOrd="0" parTransId="{F8B98436-756E-49BD-88E4-9B5425B2A773}" sibTransId="{03AF036E-88C1-41EC-A34C-B4B6AFFAC282}"/>
    <dgm:cxn modelId="{E37FD4AE-5B07-4ED1-AB1D-3C8487CE288A}" type="presOf" srcId="{7F85B12C-9FF3-466A-B3EE-0611249BE798}" destId="{7C0CD8E1-9B40-4EEF-BF26-346987A286B1}" srcOrd="0" destOrd="2" presId="urn:microsoft.com/office/officeart/2005/8/layout/vList2"/>
    <dgm:cxn modelId="{E190B26D-9C4B-41BA-A032-27EF0694FE4F}" type="presOf" srcId="{264D7F9B-05B3-4BCE-A057-442C5DB50107}" destId="{5985D218-5DD3-413D-8B8A-16238D5D14AC}" srcOrd="0" destOrd="2" presId="urn:microsoft.com/office/officeart/2005/8/layout/vList2"/>
    <dgm:cxn modelId="{7AF6A1DC-A573-4211-9DB7-AA7CC79BEACE}" type="presOf" srcId="{017A3D0A-6DD1-420D-ACAA-D26C68855225}" destId="{5985D218-5DD3-413D-8B8A-16238D5D14AC}" srcOrd="0" destOrd="1" presId="urn:microsoft.com/office/officeart/2005/8/layout/vList2"/>
    <dgm:cxn modelId="{77C313CF-3B64-421F-BC84-5C82AA93BB19}" srcId="{8814F091-C883-490D-B5B6-99BC3C2855E8}" destId="{6CCECF15-05EB-45F8-B72C-38CC6F11F8AC}" srcOrd="1" destOrd="0" parTransId="{ED08EC38-A498-4E26-887B-1A84E0FE1D5A}" sibTransId="{292EDDC2-9571-4995-BEB8-D454823202B5}"/>
    <dgm:cxn modelId="{DF8F687F-E4A7-4849-81DE-DD7E94D251A8}" type="presOf" srcId="{4B54650F-4A30-4CD1-92A2-A82FE47D7EB1}" destId="{7C0CD8E1-9B40-4EEF-BF26-346987A286B1}" srcOrd="0" destOrd="3" presId="urn:microsoft.com/office/officeart/2005/8/layout/vList2"/>
    <dgm:cxn modelId="{CC7DFF5D-0320-4D13-89A1-645B06491CB5}" srcId="{8814F091-C883-490D-B5B6-99BC3C2855E8}" destId="{7F85B12C-9FF3-466A-B3EE-0611249BE798}" srcOrd="2" destOrd="0" parTransId="{1294E015-1C3D-47D8-8D36-E34DBA6A5195}" sibTransId="{1871CEF6-367B-4875-9265-94FA7622D42B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4B73AC8E-3541-44D3-8CD4-EB0DB5AA9256}" type="presParOf" srcId="{27362489-D4F3-4815-A597-15F458235617}" destId="{5985D218-5DD3-413D-8B8A-16238D5D14AC}" srcOrd="1" destOrd="0" presId="urn:microsoft.com/office/officeart/2005/8/layout/vList2"/>
    <dgm:cxn modelId="{A8CC4A34-3071-4125-A689-59715A76051B}" type="presParOf" srcId="{27362489-D4F3-4815-A597-15F458235617}" destId="{9584706E-27E8-4CEC-ADAD-663026476BF5}" srcOrd="2" destOrd="0" presId="urn:microsoft.com/office/officeart/2005/8/layout/vList2"/>
    <dgm:cxn modelId="{EC486A24-5304-46E0-9F47-428A352D85B5}" type="presParOf" srcId="{27362489-D4F3-4815-A597-15F458235617}" destId="{7C0CD8E1-9B40-4EEF-BF26-346987A286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smtClean="0"/>
            <a:t>Used to classify data </a:t>
          </a:r>
          <a:br>
            <a:rPr lang="en-US" smtClean="0"/>
          </a:br>
          <a:r>
            <a:rPr lang="en-US" smtClean="0"/>
            <a:t>according to a </a:t>
          </a:r>
          <a:br>
            <a:rPr lang="en-US" smtClean="0"/>
          </a:br>
          <a:r>
            <a:rPr lang="en-US" smtClean="0"/>
            <a:t>pre-defined outcome</a:t>
          </a:r>
          <a:endParaRPr lang="en-US"/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smtClean="0"/>
            <a:t>Based on characteristics </a:t>
          </a:r>
          <a:br>
            <a:rPr lang="en-US" smtClean="0"/>
          </a:br>
          <a:r>
            <a:rPr lang="en-US" smtClean="0"/>
            <a:t>of that data </a:t>
          </a:r>
          <a:endParaRPr lang="en-US"/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 smtClean="0"/>
            <a:t>Predict whether a customer should receive a loan</a:t>
          </a:r>
          <a:endParaRPr lang="en-US" dirty="0"/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smtClean="0"/>
            <a:t>Flag a credit card charge as legitimate</a:t>
          </a:r>
          <a:endParaRPr lang="en-US"/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 smtClean="0"/>
            <a:t>Determine whether an investment will pay off</a:t>
          </a:r>
          <a:endParaRPr lang="en-US"/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5F2E1E95-2B42-4BF0-85F1-7CFEF89F86CD}" type="pres">
      <dgm:prSet presAssocID="{3C440A76-DFCE-440D-953C-E607A195B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00654-3B18-4AFB-9F41-A55AABDDB181}" type="pres">
      <dgm:prSet presAssocID="{E3D5A129-AA1F-417E-8782-4A8D80BD5D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0AB2-A9A7-4E7D-A3DC-75D0CBA9BF69}" type="pres">
      <dgm:prSet presAssocID="{E3D5A129-AA1F-417E-8782-4A8D80BD5D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B94B9-24B2-4077-B8D4-7684DB8C0C95}" type="presOf" srcId="{9BAFB78B-B7C8-4A21-B117-8116DF41AC49}" destId="{D0BA0AB2-A9A7-4E7D-A3DC-75D0CBA9BF69}" srcOrd="0" destOrd="1" presId="urn:microsoft.com/office/officeart/2005/8/layout/vList2"/>
    <dgm:cxn modelId="{217B5E4C-BCF7-4422-AD08-D1C8071808F8}" type="presOf" srcId="{3C440A76-DFCE-440D-953C-E607A195BB90}" destId="{5F2E1E95-2B42-4BF0-85F1-7CFEF89F86CD}" srcOrd="0" destOrd="0" presId="urn:microsoft.com/office/officeart/2005/8/layout/vList2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89508DED-57A5-47E8-990F-8F9F181505C2}" type="presOf" srcId="{E3D5A129-AA1F-417E-8782-4A8D80BD5DF4}" destId="{F1C00654-3B18-4AFB-9F41-A55AABDDB181}" srcOrd="0" destOrd="0" presId="urn:microsoft.com/office/officeart/2005/8/layout/vList2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8AE76964-85D8-442A-A4DD-A3D245A465C6}" type="presOf" srcId="{5B78EAEF-1087-4F49-AB5F-40689730CB65}" destId="{D0BA0AB2-A9A7-4E7D-A3DC-75D0CBA9BF69}" srcOrd="0" destOrd="2" presId="urn:microsoft.com/office/officeart/2005/8/layout/vList2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B9E06FB9-5F87-4E8E-8616-DD2AE5F56C22}" type="presOf" srcId="{5EEEDD5E-3B97-4467-BE18-E3B9E6EA65AF}" destId="{D0BA0AB2-A9A7-4E7D-A3DC-75D0CBA9BF69}" srcOrd="0" destOrd="0" presId="urn:microsoft.com/office/officeart/2005/8/layout/vList2"/>
    <dgm:cxn modelId="{078602F2-3BCE-4A9B-AEB6-C3EFF4D57A0E}" type="presParOf" srcId="{5F2E1E95-2B42-4BF0-85F1-7CFEF89F86CD}" destId="{F1C00654-3B18-4AFB-9F41-A55AABDDB181}" srcOrd="0" destOrd="0" presId="urn:microsoft.com/office/officeart/2005/8/layout/vList2"/>
    <dgm:cxn modelId="{A96E10F0-EFBF-4619-AFD8-76C69241CC93}" type="presParOf" srcId="{5F2E1E95-2B42-4BF0-85F1-7CFEF89F86CD}" destId="{D0BA0AB2-A9A7-4E7D-A3DC-75D0CBA9BF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 smtClean="0"/>
            <a:t>Used to determine distinct groups of data</a:t>
          </a:r>
          <a:endParaRPr lang="en-US"/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 smtClean="0"/>
            <a:t>Based on data across multiple dimensions</a:t>
          </a:r>
          <a:endParaRPr lang="en-US" dirty="0"/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0.xml"/><Relationship Id="rId12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diagramData" Target="../diagrams/data10.xml"/><Relationship Id="rId9" Type="http://schemas.openxmlformats.org/officeDocument/2006/relationships/diagramLayout" Target="../diagrams/layout10.xml"/><Relationship Id="rId10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2.xml"/><Relationship Id="rId12" Type="http://schemas.openxmlformats.org/officeDocument/2006/relationships/hyperlink" Target="http://www.superfreshfood.com/my+Rewards_application.asp" TargetMode="External"/><Relationship Id="rId13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Advanced Analytics - Introduction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…a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87318"/>
              </p:ext>
            </p:extLst>
          </p:nvPr>
        </p:nvGraphicFramePr>
        <p:xfrm>
          <a:off x="152400" y="1143000"/>
          <a:ext cx="5943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41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pic>
        <p:nvPicPr>
          <p:cNvPr id="1033" name="Picture 9" descr="C:\Users\David\AppData\Local\Microsoft\Windows\Temporary Internet Files\Content.IE5\DSYYSL9C\MP9102210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30" y="4419600"/>
            <a:ext cx="3254766" cy="18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avid\AppData\Local\Microsoft\Windows\Temporary Internet Files\Content.IE5\0WKU5ETO\MP9003991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46" y="1905000"/>
            <a:ext cx="3219450" cy="183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83915"/>
              </p:ext>
            </p:extLst>
          </p:nvPr>
        </p:nvGraphicFramePr>
        <p:xfrm>
          <a:off x="457200" y="1600200"/>
          <a:ext cx="5410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14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ndtoss.com/wp-content/uploads/2010/01/30_second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16609"/>
            <a:ext cx="4812323" cy="48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Decision Trees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752600" y="4826675"/>
          <a:ext cx="56388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074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decis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85975"/>
            <a:ext cx="6362700" cy="4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more realistic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a customer buy some product given their demographics?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2138" y="6545094"/>
            <a:ext cx="610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http://onlamp.com/pub/a/python/2006/02/09/ai_decision_trees.html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2209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are the characteristics of customers who are likely to buy?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02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8" y="685801"/>
            <a:ext cx="48179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Clustering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367518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://www.datadrivesmedia.com/two-ways-performance-increases-targeting-precision-and-response-rates/</a:t>
            </a:r>
          </a:p>
        </p:txBody>
      </p:sp>
      <p:sp>
        <p:nvSpPr>
          <p:cNvPr id="5" name="Up Arrow 4"/>
          <p:cNvSpPr/>
          <p:nvPr/>
        </p:nvSpPr>
        <p:spPr>
          <a:xfrm>
            <a:off x="5715000" y="3427551"/>
            <a:ext cx="3050199" cy="2667000"/>
          </a:xfrm>
          <a:prstGeom prst="upArrow">
            <a:avLst>
              <a:gd name="adj1" fmla="val 55313"/>
              <a:gd name="adj2" fmla="val 3620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have four clusters of web site visitors.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does this tell you?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38200" y="4208584"/>
          <a:ext cx="4572000" cy="20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1513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600200" y="4876800"/>
          <a:ext cx="6553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Association Mining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200"/>
          <a:ext cx="480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my+REWARDS CARD Applic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28303"/>
            <a:ext cx="8229600" cy="1143000"/>
          </a:xfrm>
        </p:spPr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73782"/>
              </p:ext>
            </p:extLst>
          </p:nvPr>
        </p:nvGraphicFramePr>
        <p:xfrm>
          <a:off x="685800" y="1600200"/>
          <a:ext cx="5791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8737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difference between OLAP and data mining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85800" y="2743200"/>
            <a:ext cx="1828800" cy="1981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229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(dimensional) data warehouse feed both…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342184" y="1893835"/>
            <a:ext cx="2344615" cy="17538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OLAP can tell you what is happening, or what </a:t>
            </a:r>
            <a:r>
              <a:rPr lang="en-US" sz="2000" b="1" i="1" dirty="0" smtClean="0"/>
              <a:t>has </a:t>
            </a:r>
            <a:r>
              <a:rPr lang="en-US" dirty="0" smtClean="0"/>
              <a:t>happened</a:t>
            </a:r>
            <a:endParaRPr lang="en-US" dirty="0"/>
          </a:p>
        </p:txBody>
      </p:sp>
      <p:pic>
        <p:nvPicPr>
          <p:cNvPr id="1027" name="Picture 3" descr="C:\Users\David\AppData\Local\Microsoft\Windows\Temporary Internet Files\Content.IE5\YH7VETA1\MP900401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8" y="4598571"/>
            <a:ext cx="2248877" cy="149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342184" y="4418388"/>
            <a:ext cx="2344615" cy="175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mining can tell you </a:t>
            </a:r>
            <a:r>
              <a:rPr lang="en-US" sz="2000" b="1" i="1" dirty="0" smtClean="0"/>
              <a:t>why </a:t>
            </a:r>
            <a:r>
              <a:rPr lang="en-US" dirty="0" smtClean="0"/>
              <a:t>it is happening, and help predict what </a:t>
            </a:r>
            <a:r>
              <a:rPr lang="en-US" sz="2000" b="1" i="1" dirty="0" smtClean="0"/>
              <a:t>will </a:t>
            </a:r>
            <a:r>
              <a:rPr lang="en-US" dirty="0" smtClean="0"/>
              <a:t>happen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8761" y="3124200"/>
            <a:ext cx="744716" cy="6096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8761" y="4192217"/>
            <a:ext cx="908839" cy="989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8" y="1983329"/>
            <a:ext cx="2261940" cy="151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516868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a pivot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1508" y="6107668"/>
            <a:ext cx="28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what we’ll do with 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</a:t>
            </a:r>
            <a:br>
              <a:rPr lang="en-US" dirty="0" smtClean="0"/>
            </a:br>
            <a:r>
              <a:rPr lang="en-US" dirty="0" smtClean="0"/>
              <a:t>Advanced Data Analytics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55086"/>
              </p:ext>
            </p:extLst>
          </p:nvPr>
        </p:nvGraphicFramePr>
        <p:xfrm>
          <a:off x="609600" y="1600200"/>
          <a:ext cx="7924800" cy="49530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6400"/>
                <a:gridCol w="2286000"/>
                <a:gridCol w="2209800"/>
                <a:gridCol w="1752600"/>
              </a:tblGrid>
              <a:tr h="6356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Evolutionary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Enabling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Characteristics</a:t>
                      </a:r>
                      <a:endParaRPr lang="en-US" sz="1600" dirty="0"/>
                    </a:p>
                  </a:txBody>
                  <a:tcPr/>
                </a:tc>
              </a:tr>
              <a:tr h="78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Collection (1960s)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was my total revenue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the last five years?"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Storage: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Computers, tapes, disks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Retrospective,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static data delivery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Access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(1980s)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Relational databases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(RDBMS), Structured Query Language (SQL)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record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48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Warehousing/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Decision Support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(1990s)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March?”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Now “drill down” to Boston?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On-line analytical processing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(OLAP), dimensional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databases, data warehouses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multiple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Mining and Predictive Analytics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(2000s and beyond)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"What’s likely to happen to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Boston unit sales next month? Why?"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Advanced algorithms,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parallel computing,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massive databases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proactive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6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Origins of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Draws ideas from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rtificial intelligence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recognition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Database systems</a:t>
            </a:r>
          </a:p>
          <a:p>
            <a:r>
              <a:rPr lang="en-US" dirty="0" smtClean="0"/>
              <a:t>Traditional techniques may not work because of </a:t>
            </a:r>
            <a:endParaRPr lang="en-US" dirty="0"/>
          </a:p>
          <a:p>
            <a:pPr lvl="1"/>
            <a:r>
              <a:rPr lang="en-US" dirty="0" smtClean="0"/>
              <a:t>Sheer amount of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dimensionality</a:t>
            </a:r>
            <a:endParaRPr lang="en-US" dirty="0"/>
          </a:p>
          <a:p>
            <a:pPr lvl="1"/>
            <a:r>
              <a:rPr lang="en-US" dirty="0"/>
              <a:t>Heterogeneous, </a:t>
            </a:r>
            <a:r>
              <a:rPr lang="en-US" dirty="0" smtClean="0"/>
              <a:t>distributed </a:t>
            </a:r>
            <a:r>
              <a:rPr lang="en-US" dirty="0"/>
              <a:t>nature </a:t>
            </a:r>
            <a:r>
              <a:rPr lang="en-US" dirty="0" smtClean="0"/>
              <a:t>of data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8684055"/>
              </p:ext>
            </p:extLst>
          </p:nvPr>
        </p:nvGraphicFramePr>
        <p:xfrm>
          <a:off x="4267200" y="1447800"/>
          <a:ext cx="472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791200" y="3124200"/>
            <a:ext cx="1676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Data Mining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591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avid\Downloads\MP90043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9812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Mining and Predictive Analytics 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28600" y="1295400"/>
          <a:ext cx="8534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07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data mining is not…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7716029"/>
              </p:ext>
            </p:extLst>
          </p:nvPr>
        </p:nvGraphicFramePr>
        <p:xfrm>
          <a:off x="228600" y="1219200"/>
          <a:ext cx="6858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162800" y="2743200"/>
            <a:ext cx="1752599" cy="25908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these aren’t data mining examples, then what are they</a:t>
            </a:r>
          </a:p>
          <a:p>
            <a:pPr algn="ctr"/>
            <a:r>
              <a:rPr lang="en-US" sz="66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32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0" y="152400"/>
            <a:ext cx="8229600" cy="910046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49839"/>
              </p:ext>
            </p:extLst>
          </p:nvPr>
        </p:nvGraphicFramePr>
        <p:xfrm>
          <a:off x="914400" y="19050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6477000"/>
            <a:ext cx="48045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050" i="1" dirty="0" smtClean="0">
                <a:latin typeface="+mj-lt"/>
              </a:rPr>
              <a:t>from Fayyad et al., </a:t>
            </a:r>
            <a:r>
              <a:rPr lang="en-US" sz="1050" i="1" u="sng" dirty="0" smtClean="0">
                <a:latin typeface="+mj-lt"/>
              </a:rPr>
              <a:t>Advances </a:t>
            </a:r>
            <a:r>
              <a:rPr lang="en-US" sz="1050" i="1" u="sng" dirty="0">
                <a:latin typeface="+mj-lt"/>
              </a:rPr>
              <a:t>in Knowledge Discovery and Data Mining</a:t>
            </a:r>
            <a:r>
              <a:rPr lang="en-US" sz="1050" i="1" dirty="0">
                <a:latin typeface="+mj-lt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20987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A marketing manager </a:t>
            </a:r>
            <a:br>
              <a:rPr lang="en-US" altLang="ko-KR" dirty="0" smtClean="0"/>
            </a:br>
            <a:r>
              <a:rPr lang="en-US" altLang="ko-KR" dirty="0" smtClean="0"/>
              <a:t>for a </a:t>
            </a:r>
            <a:r>
              <a:rPr lang="en-US" altLang="ko-KR" dirty="0"/>
              <a:t>brokerage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company</a:t>
            </a:r>
            <a:endParaRPr lang="en-US" altLang="ko-KR" dirty="0"/>
          </a:p>
          <a:p>
            <a:pPr>
              <a:lnSpc>
                <a:spcPct val="90000"/>
              </a:lnSpc>
            </a:pPr>
            <a:endParaRPr lang="en-US" altLang="ko-KR" dirty="0" smtClean="0"/>
          </a:p>
          <a:p>
            <a:pPr>
              <a:lnSpc>
                <a:spcPct val="90000"/>
              </a:lnSpc>
            </a:pPr>
            <a:r>
              <a:rPr lang="en-US" altLang="ko-KR" dirty="0" smtClean="0"/>
              <a:t>Problem</a:t>
            </a:r>
            <a:r>
              <a:rPr lang="en-US" altLang="ko-KR" dirty="0"/>
              <a:t>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Turnover (after 6 month introductory period) is 40%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Customers get a reward (average: $160</a:t>
            </a:r>
            <a:r>
              <a:rPr lang="en-US" altLang="ko-KR" sz="2400" dirty="0"/>
              <a:t>) </a:t>
            </a:r>
            <a:r>
              <a:rPr lang="en-US" altLang="ko-KR" sz="2400" dirty="0" smtClean="0"/>
              <a:t>to open an account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Giving incentives </a:t>
            </a:r>
            <a:r>
              <a:rPr lang="en-US" altLang="ko-KR" sz="2400" dirty="0"/>
              <a:t>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</a:t>
            </a:r>
            <a:r>
              <a:rPr lang="en-US" altLang="ko-KR" sz="2400" dirty="0" smtClean="0"/>
              <a:t>expensive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Getting a </a:t>
            </a:r>
            <a:r>
              <a:rPr lang="en-US" altLang="ko-KR" sz="2400" dirty="0"/>
              <a:t>customer </a:t>
            </a:r>
            <a:r>
              <a:rPr lang="en-US" altLang="ko-KR" sz="2400" dirty="0" smtClean="0"/>
              <a:t>back after </a:t>
            </a:r>
            <a:r>
              <a:rPr lang="en-US" altLang="ko-KR" sz="2400" dirty="0"/>
              <a:t>they leave is </a:t>
            </a:r>
            <a:r>
              <a:rPr lang="en-US" altLang="ko-KR" sz="2400" dirty="0" smtClean="0"/>
              <a:t>expensive</a:t>
            </a:r>
            <a:endParaRPr lang="ko-KR" altLang="en-US" sz="2400" dirty="0"/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42" y="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749</Words>
  <Application>Microsoft Macintosh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MIS2502: Data Analytics Advanced Analytics - Introduction</vt:lpstr>
      <vt:lpstr>The Information Architecture of an Organization</vt:lpstr>
      <vt:lpstr>The difference between OLAP and data mining</vt:lpstr>
      <vt:lpstr>The Evolution of  Advanced Data Analytics</vt:lpstr>
      <vt:lpstr>Origins of Data Mining</vt:lpstr>
      <vt:lpstr>Data Mining and Predictive Analytics is</vt:lpstr>
      <vt:lpstr>What data mining is not…</vt:lpstr>
      <vt:lpstr>Data Mining Tasks</vt:lpstr>
      <vt:lpstr>Case Study</vt:lpstr>
      <vt:lpstr>…a solution</vt:lpstr>
      <vt:lpstr>Data Mining Tasks</vt:lpstr>
      <vt:lpstr>Decision Trees</vt:lpstr>
      <vt:lpstr>A more realistic one…</vt:lpstr>
      <vt:lpstr>Clustering</vt:lpstr>
      <vt:lpstr>Association Mining</vt:lpstr>
      <vt:lpstr>Bottom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Kartik Ganju </cp:lastModifiedBy>
  <cp:revision>103</cp:revision>
  <dcterms:created xsi:type="dcterms:W3CDTF">2011-09-06T14:24:06Z</dcterms:created>
  <dcterms:modified xsi:type="dcterms:W3CDTF">2014-10-29T21:19:09Z</dcterms:modified>
</cp:coreProperties>
</file>