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jpg" ContentType="image/jpeg"/>
  <Default Extension="rels" ContentType="application/vnd.openxmlformats-package.relationships+xml"/>
  <Default Extension="vml" ContentType="application/vnd.openxmlformats-officedocument.vmlDrawing"/>
  <Default Extension="bin" ContentType="application/vnd.openxmlformats-officedocument.presentationml.printerSettings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embeddings/oleObject3.bin" ContentType="application/vnd.openxmlformats-officedocument.oleObject"/>
  <Override PartName="/ppt/embeddings/oleObject4.bin" ContentType="application/vnd.openxmlformats-officedocument.oleObject"/>
  <Override PartName="/ppt/embeddings/oleObject5.bin" ContentType="application/vnd.openxmlformats-officedocument.oleObject"/>
  <Override PartName="/ppt/diagrams/data21.xml" ContentType="application/vnd.openxmlformats-officedocument.drawingml.diagramData+xml"/>
  <Override PartName="/ppt/diagrams/layout21.xml" ContentType="application/vnd.openxmlformats-officedocument.drawingml.diagramLayout+xml"/>
  <Override PartName="/ppt/diagrams/quickStyle21.xml" ContentType="application/vnd.openxmlformats-officedocument.drawingml.diagramStyle+xml"/>
  <Override PartName="/ppt/diagrams/colors21.xml" ContentType="application/vnd.openxmlformats-officedocument.drawingml.diagramColors+xml"/>
  <Override PartName="/ppt/diagrams/drawing2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1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75" r:id="rId17"/>
    <p:sldId id="276" r:id="rId18"/>
    <p:sldId id="277" r:id="rId19"/>
    <p:sldId id="278" r:id="rId20"/>
    <p:sldId id="279" r:id="rId21"/>
    <p:sldId id="283" r:id="rId22"/>
    <p:sldId id="284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04" y="-3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printerSettings" Target="printerSettings/printerSettings1.bin"/><Relationship Id="rId25" Type="http://schemas.openxmlformats.org/officeDocument/2006/relationships/presProps" Target="presProps.xml"/><Relationship Id="rId26" Type="http://schemas.openxmlformats.org/officeDocument/2006/relationships/viewProps" Target="viewProps.xml"/><Relationship Id="rId27" Type="http://schemas.openxmlformats.org/officeDocument/2006/relationships/theme" Target="theme/theme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CF3166F-0259-4D31-93EA-D208D2BC4905}" type="doc">
      <dgm:prSet loTypeId="urn:microsoft.com/office/officeart/2005/8/layout/vList5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5BBD7F18-03B2-47ED-8B83-3EB0F53D157D}">
      <dgm:prSet/>
      <dgm:spPr/>
      <dgm:t>
        <a:bodyPr/>
        <a:lstStyle/>
        <a:p>
          <a:pPr rtl="0"/>
          <a:r>
            <a:rPr lang="en-US" dirty="0" smtClean="0"/>
            <a:t>1</a:t>
          </a:r>
        </a:p>
      </dgm:t>
    </dgm:pt>
    <dgm:pt modelId="{C2FB14E5-A34B-4241-A675-83A26F296CF5}" type="parTrans" cxnId="{04A0DDD5-B01D-4430-9036-66194FEA0765}">
      <dgm:prSet/>
      <dgm:spPr/>
      <dgm:t>
        <a:bodyPr/>
        <a:lstStyle/>
        <a:p>
          <a:endParaRPr lang="en-US"/>
        </a:p>
      </dgm:t>
    </dgm:pt>
    <dgm:pt modelId="{F94CF1B2-10DD-4AF7-B28F-A41D4B8A0E27}" type="sibTrans" cxnId="{04A0DDD5-B01D-4430-9036-66194FEA0765}">
      <dgm:prSet/>
      <dgm:spPr/>
      <dgm:t>
        <a:bodyPr/>
        <a:lstStyle/>
        <a:p>
          <a:endParaRPr lang="en-US"/>
        </a:p>
      </dgm:t>
    </dgm:pt>
    <dgm:pt modelId="{E6FDB679-3FDE-49B9-B6CC-414A47907FCF}">
      <dgm:prSet/>
      <dgm:spPr/>
      <dgm:t>
        <a:bodyPr/>
        <a:lstStyle/>
        <a:p>
          <a:pPr rtl="0"/>
          <a:r>
            <a:rPr lang="en-US" dirty="0" smtClean="0"/>
            <a:t>3</a:t>
          </a:r>
          <a:endParaRPr lang="en-US" dirty="0"/>
        </a:p>
      </dgm:t>
    </dgm:pt>
    <dgm:pt modelId="{09893A19-45E9-45BC-8F33-1FB112D8BDF9}" type="parTrans" cxnId="{107B5F4F-0569-4CF9-B5A4-67CE0EA64F1C}">
      <dgm:prSet/>
      <dgm:spPr/>
      <dgm:t>
        <a:bodyPr/>
        <a:lstStyle/>
        <a:p>
          <a:endParaRPr lang="en-US"/>
        </a:p>
      </dgm:t>
    </dgm:pt>
    <dgm:pt modelId="{DC528A21-E714-4B31-A1AC-A7F32B1790A9}" type="sibTrans" cxnId="{107B5F4F-0569-4CF9-B5A4-67CE0EA64F1C}">
      <dgm:prSet/>
      <dgm:spPr/>
      <dgm:t>
        <a:bodyPr/>
        <a:lstStyle/>
        <a:p>
          <a:endParaRPr lang="en-US"/>
        </a:p>
      </dgm:t>
    </dgm:pt>
    <dgm:pt modelId="{9E452AE2-3350-4CE0-8A50-22ABDD10A60D}">
      <dgm:prSet/>
      <dgm:spPr/>
      <dgm:t>
        <a:bodyPr/>
        <a:lstStyle/>
        <a:p>
          <a:pPr rtl="0"/>
          <a:r>
            <a:rPr lang="en-US" dirty="0" smtClean="0"/>
            <a:t>4</a:t>
          </a:r>
          <a:endParaRPr lang="en-US" dirty="0"/>
        </a:p>
      </dgm:t>
    </dgm:pt>
    <dgm:pt modelId="{B8C551FA-608B-4703-948D-EB8226A64017}" type="parTrans" cxnId="{D44F3039-5360-4179-91AD-0C9234BC4D2F}">
      <dgm:prSet/>
      <dgm:spPr/>
      <dgm:t>
        <a:bodyPr/>
        <a:lstStyle/>
        <a:p>
          <a:endParaRPr lang="en-US"/>
        </a:p>
      </dgm:t>
    </dgm:pt>
    <dgm:pt modelId="{E643B41B-AC22-4ACA-98B1-304DDDD66C69}" type="sibTrans" cxnId="{D44F3039-5360-4179-91AD-0C9234BC4D2F}">
      <dgm:prSet/>
      <dgm:spPr/>
      <dgm:t>
        <a:bodyPr/>
        <a:lstStyle/>
        <a:p>
          <a:endParaRPr lang="en-US"/>
        </a:p>
      </dgm:t>
    </dgm:pt>
    <dgm:pt modelId="{DA735E2F-71B1-40D4-8B9B-2121E9EFBC74}">
      <dgm:prSet/>
      <dgm:spPr/>
      <dgm:t>
        <a:bodyPr/>
        <a:lstStyle/>
        <a:p>
          <a:pPr rtl="0"/>
          <a:r>
            <a:rPr lang="en-US" dirty="0" smtClean="0"/>
            <a:t>5</a:t>
          </a:r>
          <a:endParaRPr lang="en-US" dirty="0"/>
        </a:p>
      </dgm:t>
    </dgm:pt>
    <dgm:pt modelId="{352C2688-CD6D-492E-9438-45A972C85FB0}" type="parTrans" cxnId="{CDAE1441-5206-4907-A84C-82A64DA31A59}">
      <dgm:prSet/>
      <dgm:spPr/>
      <dgm:t>
        <a:bodyPr/>
        <a:lstStyle/>
        <a:p>
          <a:endParaRPr lang="en-US"/>
        </a:p>
      </dgm:t>
    </dgm:pt>
    <dgm:pt modelId="{5A165119-842B-43CA-9AFD-4022AB5BB238}" type="sibTrans" cxnId="{CDAE1441-5206-4907-A84C-82A64DA31A59}">
      <dgm:prSet/>
      <dgm:spPr/>
      <dgm:t>
        <a:bodyPr/>
        <a:lstStyle/>
        <a:p>
          <a:endParaRPr lang="en-US"/>
        </a:p>
      </dgm:t>
    </dgm:pt>
    <dgm:pt modelId="{80246DA6-DB87-4C8F-894B-1EAD25DD1750}">
      <dgm:prSet/>
      <dgm:spPr/>
      <dgm:t>
        <a:bodyPr/>
        <a:lstStyle/>
        <a:p>
          <a:pPr rtl="0"/>
          <a:r>
            <a:rPr lang="en-US" dirty="0" smtClean="0"/>
            <a:t>2</a:t>
          </a:r>
        </a:p>
      </dgm:t>
    </dgm:pt>
    <dgm:pt modelId="{A8F8E48C-A810-42FD-8C59-BA9B508B0253}" type="parTrans" cxnId="{308C8CD2-1F2B-4DC2-9B97-832700093D45}">
      <dgm:prSet/>
      <dgm:spPr/>
      <dgm:t>
        <a:bodyPr/>
        <a:lstStyle/>
        <a:p>
          <a:endParaRPr lang="en-US"/>
        </a:p>
      </dgm:t>
    </dgm:pt>
    <dgm:pt modelId="{19186AE3-B1EB-44F8-9583-E1FFFD66BC31}" type="sibTrans" cxnId="{308C8CD2-1F2B-4DC2-9B97-832700093D45}">
      <dgm:prSet/>
      <dgm:spPr/>
      <dgm:t>
        <a:bodyPr/>
        <a:lstStyle/>
        <a:p>
          <a:endParaRPr lang="en-US"/>
        </a:p>
      </dgm:t>
    </dgm:pt>
    <dgm:pt modelId="{917C4432-4BE0-4FAF-9DDD-4F9C36047BB8}">
      <dgm:prSet/>
      <dgm:spPr/>
      <dgm:t>
        <a:bodyPr/>
        <a:lstStyle/>
        <a:p>
          <a:pPr rtl="0"/>
          <a:r>
            <a:rPr lang="en-US" dirty="0" smtClean="0"/>
            <a:t>6</a:t>
          </a:r>
          <a:endParaRPr lang="en-US" dirty="0"/>
        </a:p>
      </dgm:t>
    </dgm:pt>
    <dgm:pt modelId="{09243160-2A4D-4850-88B2-CEE72E0F5F39}" type="parTrans" cxnId="{72C95E17-86EC-4A75-94BE-4BEB582DB6E8}">
      <dgm:prSet/>
      <dgm:spPr/>
      <dgm:t>
        <a:bodyPr/>
        <a:lstStyle/>
        <a:p>
          <a:endParaRPr lang="en-US"/>
        </a:p>
      </dgm:t>
    </dgm:pt>
    <dgm:pt modelId="{B6693A38-BCD1-47C2-8A40-74381CA3AEC6}" type="sibTrans" cxnId="{72C95E17-86EC-4A75-94BE-4BEB582DB6E8}">
      <dgm:prSet/>
      <dgm:spPr/>
      <dgm:t>
        <a:bodyPr/>
        <a:lstStyle/>
        <a:p>
          <a:endParaRPr lang="en-US"/>
        </a:p>
      </dgm:t>
    </dgm:pt>
    <dgm:pt modelId="{25E957F6-45D6-4146-83A5-35D571B5C20B}">
      <dgm:prSet/>
      <dgm:spPr/>
      <dgm:t>
        <a:bodyPr/>
        <a:lstStyle/>
        <a:p>
          <a:pPr rtl="0"/>
          <a:r>
            <a:rPr lang="en-US" dirty="0" smtClean="0"/>
            <a:t>Choose a set of records for the training set</a:t>
          </a:r>
        </a:p>
      </dgm:t>
    </dgm:pt>
    <dgm:pt modelId="{B2295E58-EDF9-4E0A-9739-49FFED5F120D}" type="parTrans" cxnId="{A967DA18-1E38-4EE4-991E-2684394FFCB2}">
      <dgm:prSet/>
      <dgm:spPr/>
      <dgm:t>
        <a:bodyPr/>
        <a:lstStyle/>
        <a:p>
          <a:endParaRPr lang="en-US"/>
        </a:p>
      </dgm:t>
    </dgm:pt>
    <dgm:pt modelId="{58CAEEBE-5590-442D-9FCF-56C8A3A49961}" type="sibTrans" cxnId="{A967DA18-1E38-4EE4-991E-2684394FFCB2}">
      <dgm:prSet/>
      <dgm:spPr/>
      <dgm:t>
        <a:bodyPr/>
        <a:lstStyle/>
        <a:p>
          <a:endParaRPr lang="en-US"/>
        </a:p>
      </dgm:t>
    </dgm:pt>
    <dgm:pt modelId="{59E3D0A4-7A53-4196-AC42-9B1C619F39A1}">
      <dgm:prSet/>
      <dgm:spPr/>
      <dgm:t>
        <a:bodyPr/>
        <a:lstStyle/>
        <a:p>
          <a:pPr rtl="0"/>
          <a:r>
            <a:rPr lang="en-US" dirty="0" smtClean="0"/>
            <a:t>Choose a set of records for the validation set</a:t>
          </a:r>
        </a:p>
      </dgm:t>
    </dgm:pt>
    <dgm:pt modelId="{DFD23225-B3FF-4074-BBB0-E2751D745AC0}" type="parTrans" cxnId="{1DCDAB64-6E27-4C61-B416-EC85400D37D0}">
      <dgm:prSet/>
      <dgm:spPr/>
      <dgm:t>
        <a:bodyPr/>
        <a:lstStyle/>
        <a:p>
          <a:endParaRPr lang="en-US"/>
        </a:p>
      </dgm:t>
    </dgm:pt>
    <dgm:pt modelId="{C6D8B121-1CCD-43B4-86F1-3B3F9B3C71DA}" type="sibTrans" cxnId="{1DCDAB64-6E27-4C61-B416-EC85400D37D0}">
      <dgm:prSet/>
      <dgm:spPr/>
      <dgm:t>
        <a:bodyPr/>
        <a:lstStyle/>
        <a:p>
          <a:endParaRPr lang="en-US"/>
        </a:p>
      </dgm:t>
    </dgm:pt>
    <dgm:pt modelId="{08AB5D7D-1C4C-4465-BDCE-E02830FAE0A3}">
      <dgm:prSet/>
      <dgm:spPr/>
      <dgm:t>
        <a:bodyPr/>
        <a:lstStyle/>
        <a:p>
          <a:pPr rtl="0"/>
          <a:r>
            <a:rPr lang="en-US" dirty="0" smtClean="0"/>
            <a:t>Choose a class attribute (classifier) </a:t>
          </a:r>
          <a:endParaRPr lang="en-US" dirty="0"/>
        </a:p>
      </dgm:t>
    </dgm:pt>
    <dgm:pt modelId="{F9BF2995-6F3A-4E92-B4EE-2465C8DB595D}" type="parTrans" cxnId="{1885168B-1ED0-4479-8346-59350EFA9FC9}">
      <dgm:prSet/>
      <dgm:spPr/>
      <dgm:t>
        <a:bodyPr/>
        <a:lstStyle/>
        <a:p>
          <a:endParaRPr lang="en-US"/>
        </a:p>
      </dgm:t>
    </dgm:pt>
    <dgm:pt modelId="{7E580DAF-D34E-463B-B1AC-FD358DB4EE4E}" type="sibTrans" cxnId="{1885168B-1ED0-4479-8346-59350EFA9FC9}">
      <dgm:prSet/>
      <dgm:spPr/>
      <dgm:t>
        <a:bodyPr/>
        <a:lstStyle/>
        <a:p>
          <a:endParaRPr lang="en-US"/>
        </a:p>
      </dgm:t>
    </dgm:pt>
    <dgm:pt modelId="{C3B345E3-20DF-4495-ADD9-38FB9BD0631F}">
      <dgm:prSet/>
      <dgm:spPr/>
      <dgm:t>
        <a:bodyPr/>
        <a:lstStyle/>
        <a:p>
          <a:pPr rtl="0"/>
          <a:r>
            <a:rPr lang="en-US" dirty="0" smtClean="0"/>
            <a:t>Find model that predicts the class attribute as a function of the other attributes</a:t>
          </a:r>
          <a:endParaRPr lang="en-US" dirty="0"/>
        </a:p>
      </dgm:t>
    </dgm:pt>
    <dgm:pt modelId="{7AA80906-151F-431D-BF9B-B1645A3F4B94}" type="parTrans" cxnId="{40CB6D54-FF5E-442E-B37D-1502D66DF837}">
      <dgm:prSet/>
      <dgm:spPr/>
      <dgm:t>
        <a:bodyPr/>
        <a:lstStyle/>
        <a:p>
          <a:endParaRPr lang="en-US"/>
        </a:p>
      </dgm:t>
    </dgm:pt>
    <dgm:pt modelId="{DC5CFCE9-6517-4E9B-A37E-784636639B65}" type="sibTrans" cxnId="{40CB6D54-FF5E-442E-B37D-1502D66DF837}">
      <dgm:prSet/>
      <dgm:spPr/>
      <dgm:t>
        <a:bodyPr/>
        <a:lstStyle/>
        <a:p>
          <a:endParaRPr lang="en-US"/>
        </a:p>
      </dgm:t>
    </dgm:pt>
    <dgm:pt modelId="{DE2766E5-43FC-434B-AC6B-5CC1900F5D9D}">
      <dgm:prSet/>
      <dgm:spPr/>
      <dgm:t>
        <a:bodyPr/>
        <a:lstStyle/>
        <a:p>
          <a:pPr rtl="0"/>
          <a:r>
            <a:rPr lang="en-US" dirty="0" smtClean="0"/>
            <a:t>Apply that model to the validation set to check accuracy</a:t>
          </a:r>
          <a:endParaRPr lang="en-US" dirty="0"/>
        </a:p>
      </dgm:t>
    </dgm:pt>
    <dgm:pt modelId="{838CA828-E5FA-463C-9776-6F9903270462}" type="parTrans" cxnId="{557D45AC-D03F-4276-A1F0-9A3794D2DEDF}">
      <dgm:prSet/>
      <dgm:spPr/>
      <dgm:t>
        <a:bodyPr/>
        <a:lstStyle/>
        <a:p>
          <a:endParaRPr lang="en-US"/>
        </a:p>
      </dgm:t>
    </dgm:pt>
    <dgm:pt modelId="{49C69771-D83C-43A9-B752-7387F9A1274B}" type="sibTrans" cxnId="{557D45AC-D03F-4276-A1F0-9A3794D2DEDF}">
      <dgm:prSet/>
      <dgm:spPr/>
      <dgm:t>
        <a:bodyPr/>
        <a:lstStyle/>
        <a:p>
          <a:endParaRPr lang="en-US"/>
        </a:p>
      </dgm:t>
    </dgm:pt>
    <dgm:pt modelId="{159D3AF5-EE39-4F0C-AD2E-60927C7941E6}">
      <dgm:prSet/>
      <dgm:spPr/>
      <dgm:t>
        <a:bodyPr/>
        <a:lstStyle/>
        <a:p>
          <a:pPr rtl="0"/>
          <a:r>
            <a:rPr lang="en-US" smtClean="0"/>
            <a:t>Apply </a:t>
          </a:r>
          <a:r>
            <a:rPr lang="en-US" dirty="0" smtClean="0"/>
            <a:t>the final model to future records to classify</a:t>
          </a:r>
          <a:endParaRPr lang="en-US" dirty="0"/>
        </a:p>
      </dgm:t>
    </dgm:pt>
    <dgm:pt modelId="{38C06AC9-4E27-41EB-9678-C32CA446B6F8}" type="parTrans" cxnId="{6DFF304B-171F-4E97-B642-84872DF1B380}">
      <dgm:prSet/>
      <dgm:spPr/>
      <dgm:t>
        <a:bodyPr/>
        <a:lstStyle/>
        <a:p>
          <a:endParaRPr lang="en-US"/>
        </a:p>
      </dgm:t>
    </dgm:pt>
    <dgm:pt modelId="{AD5F89BA-E554-49E2-96EE-176E8344098E}" type="sibTrans" cxnId="{6DFF304B-171F-4E97-B642-84872DF1B380}">
      <dgm:prSet/>
      <dgm:spPr/>
      <dgm:t>
        <a:bodyPr/>
        <a:lstStyle/>
        <a:p>
          <a:endParaRPr lang="en-US"/>
        </a:p>
      </dgm:t>
    </dgm:pt>
    <dgm:pt modelId="{B5F6422D-850F-425F-863F-074F5C64E551}" type="pres">
      <dgm:prSet presAssocID="{9CF3166F-0259-4D31-93EA-D208D2BC490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EFEC878-1FBF-491A-A73C-DD79B3D315B4}" type="pres">
      <dgm:prSet presAssocID="{5BBD7F18-03B2-47ED-8B83-3EB0F53D157D}" presName="linNode" presStyleCnt="0"/>
      <dgm:spPr/>
      <dgm:t>
        <a:bodyPr/>
        <a:lstStyle/>
        <a:p>
          <a:endParaRPr lang="en-US"/>
        </a:p>
      </dgm:t>
    </dgm:pt>
    <dgm:pt modelId="{61937312-0651-4375-8CEA-F66C19504AE9}" type="pres">
      <dgm:prSet presAssocID="{5BBD7F18-03B2-47ED-8B83-3EB0F53D157D}" presName="parentText" presStyleLbl="node1" presStyleIdx="0" presStyleCnt="6" custScaleX="2651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DA9E877-4113-49E4-B69C-5412F0CB6087}" type="pres">
      <dgm:prSet presAssocID="{5BBD7F18-03B2-47ED-8B83-3EB0F53D157D}" presName="descendantText" presStyleLbl="alignAccFollow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181A2C4-FB8E-43E9-9345-AD4DBA8D30B5}" type="pres">
      <dgm:prSet presAssocID="{F94CF1B2-10DD-4AF7-B28F-A41D4B8A0E27}" presName="sp" presStyleCnt="0"/>
      <dgm:spPr/>
      <dgm:t>
        <a:bodyPr/>
        <a:lstStyle/>
        <a:p>
          <a:endParaRPr lang="en-US"/>
        </a:p>
      </dgm:t>
    </dgm:pt>
    <dgm:pt modelId="{5FA53213-B4B3-4715-A7D0-28092B122129}" type="pres">
      <dgm:prSet presAssocID="{80246DA6-DB87-4C8F-894B-1EAD25DD1750}" presName="linNode" presStyleCnt="0"/>
      <dgm:spPr/>
      <dgm:t>
        <a:bodyPr/>
        <a:lstStyle/>
        <a:p>
          <a:endParaRPr lang="en-US"/>
        </a:p>
      </dgm:t>
    </dgm:pt>
    <dgm:pt modelId="{4AAEF3ED-DA7B-4B4E-82B0-F5AC2C628343}" type="pres">
      <dgm:prSet presAssocID="{80246DA6-DB87-4C8F-894B-1EAD25DD1750}" presName="parentText" presStyleLbl="node1" presStyleIdx="1" presStyleCnt="6" custScaleX="2651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AAC1989-0AF4-4B68-8FE9-8A31CFECAC58}" type="pres">
      <dgm:prSet presAssocID="{80246DA6-DB87-4C8F-894B-1EAD25DD1750}" presName="descendantText" presStyleLbl="alignAccFollow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9FAB136-5412-4E9C-9338-5A3ECB64DB2F}" type="pres">
      <dgm:prSet presAssocID="{19186AE3-B1EB-44F8-9583-E1FFFD66BC31}" presName="sp" presStyleCnt="0"/>
      <dgm:spPr/>
      <dgm:t>
        <a:bodyPr/>
        <a:lstStyle/>
        <a:p>
          <a:endParaRPr lang="en-US"/>
        </a:p>
      </dgm:t>
    </dgm:pt>
    <dgm:pt modelId="{4977598A-0F35-47B7-932C-76A5CB1F2D81}" type="pres">
      <dgm:prSet presAssocID="{E6FDB679-3FDE-49B9-B6CC-414A47907FCF}" presName="linNode" presStyleCnt="0"/>
      <dgm:spPr/>
      <dgm:t>
        <a:bodyPr/>
        <a:lstStyle/>
        <a:p>
          <a:endParaRPr lang="en-US"/>
        </a:p>
      </dgm:t>
    </dgm:pt>
    <dgm:pt modelId="{45E24E7C-E6B5-474B-BDF3-DF25387415CC}" type="pres">
      <dgm:prSet presAssocID="{E6FDB679-3FDE-49B9-B6CC-414A47907FCF}" presName="parentText" presStyleLbl="node1" presStyleIdx="2" presStyleCnt="6" custScaleX="2651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CCE81D6-855A-4FD9-A5FC-1338AF302363}" type="pres">
      <dgm:prSet presAssocID="{E6FDB679-3FDE-49B9-B6CC-414A47907FCF}" presName="descendantText" presStyleLbl="alignAccFollow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FD57D2A-2E14-45A4-9797-E74EEB256625}" type="pres">
      <dgm:prSet presAssocID="{DC528A21-E714-4B31-A1AC-A7F32B1790A9}" presName="sp" presStyleCnt="0"/>
      <dgm:spPr/>
      <dgm:t>
        <a:bodyPr/>
        <a:lstStyle/>
        <a:p>
          <a:endParaRPr lang="en-US"/>
        </a:p>
      </dgm:t>
    </dgm:pt>
    <dgm:pt modelId="{C4F8A139-4C9A-42D6-8683-789A587F871B}" type="pres">
      <dgm:prSet presAssocID="{9E452AE2-3350-4CE0-8A50-22ABDD10A60D}" presName="linNode" presStyleCnt="0"/>
      <dgm:spPr/>
      <dgm:t>
        <a:bodyPr/>
        <a:lstStyle/>
        <a:p>
          <a:endParaRPr lang="en-US"/>
        </a:p>
      </dgm:t>
    </dgm:pt>
    <dgm:pt modelId="{608F59D4-05FD-4BE9-92EE-521AE01FB945}" type="pres">
      <dgm:prSet presAssocID="{9E452AE2-3350-4CE0-8A50-22ABDD10A60D}" presName="parentText" presStyleLbl="node1" presStyleIdx="3" presStyleCnt="6" custScaleX="2651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0E67881-F741-44E1-A69F-139CE744FFCA}" type="pres">
      <dgm:prSet presAssocID="{9E452AE2-3350-4CE0-8A50-22ABDD10A60D}" presName="descendantText" presStyleLbl="alignAccFollow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14E20B2-0FF5-4087-8C60-46208E2FF44A}" type="pres">
      <dgm:prSet presAssocID="{E643B41B-AC22-4ACA-98B1-304DDDD66C69}" presName="sp" presStyleCnt="0"/>
      <dgm:spPr/>
      <dgm:t>
        <a:bodyPr/>
        <a:lstStyle/>
        <a:p>
          <a:endParaRPr lang="en-US"/>
        </a:p>
      </dgm:t>
    </dgm:pt>
    <dgm:pt modelId="{F6FCCBA1-1B8D-417E-BD47-3A95EF1319C8}" type="pres">
      <dgm:prSet presAssocID="{DA735E2F-71B1-40D4-8B9B-2121E9EFBC74}" presName="linNode" presStyleCnt="0"/>
      <dgm:spPr/>
      <dgm:t>
        <a:bodyPr/>
        <a:lstStyle/>
        <a:p>
          <a:endParaRPr lang="en-US"/>
        </a:p>
      </dgm:t>
    </dgm:pt>
    <dgm:pt modelId="{AC7CC383-0518-4742-ABE1-CD1FEB171A2F}" type="pres">
      <dgm:prSet presAssocID="{DA735E2F-71B1-40D4-8B9B-2121E9EFBC74}" presName="parentText" presStyleLbl="node1" presStyleIdx="4" presStyleCnt="6" custScaleX="2651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78EC9CD-65F6-4B6A-82ED-977F188A403F}" type="pres">
      <dgm:prSet presAssocID="{DA735E2F-71B1-40D4-8B9B-2121E9EFBC74}" presName="descendantText" presStyleLbl="alignAccFollow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C62D463-A2EA-411D-93EC-33C699D651A8}" type="pres">
      <dgm:prSet presAssocID="{5A165119-842B-43CA-9AFD-4022AB5BB238}" presName="sp" presStyleCnt="0"/>
      <dgm:spPr/>
      <dgm:t>
        <a:bodyPr/>
        <a:lstStyle/>
        <a:p>
          <a:endParaRPr lang="en-US"/>
        </a:p>
      </dgm:t>
    </dgm:pt>
    <dgm:pt modelId="{F39FA479-1EDC-4B01-89AC-75E249ED3215}" type="pres">
      <dgm:prSet presAssocID="{917C4432-4BE0-4FAF-9DDD-4F9C36047BB8}" presName="linNode" presStyleCnt="0"/>
      <dgm:spPr/>
      <dgm:t>
        <a:bodyPr/>
        <a:lstStyle/>
        <a:p>
          <a:endParaRPr lang="en-US"/>
        </a:p>
      </dgm:t>
    </dgm:pt>
    <dgm:pt modelId="{617F1792-2DF2-472F-85A4-2E19F96CB1D7}" type="pres">
      <dgm:prSet presAssocID="{917C4432-4BE0-4FAF-9DDD-4F9C36047BB8}" presName="parentText" presStyleLbl="node1" presStyleIdx="5" presStyleCnt="6" custScaleX="2651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8C729D7-DF6A-4498-A8E7-0DB74EE010EA}" type="pres">
      <dgm:prSet presAssocID="{917C4432-4BE0-4FAF-9DDD-4F9C36047BB8}" presName="descendantText" presStyleLbl="alignAccFollow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0CB6D54-FF5E-442E-B37D-1502D66DF837}" srcId="{9E452AE2-3350-4CE0-8A50-22ABDD10A60D}" destId="{C3B345E3-20DF-4495-ADD9-38FB9BD0631F}" srcOrd="0" destOrd="0" parTransId="{7AA80906-151F-431D-BF9B-B1645A3F4B94}" sibTransId="{DC5CFCE9-6517-4E9B-A37E-784636639B65}"/>
    <dgm:cxn modelId="{4290B647-9C29-4FA4-9E77-59A702A39E76}" type="presOf" srcId="{DE2766E5-43FC-434B-AC6B-5CC1900F5D9D}" destId="{D78EC9CD-65F6-4B6A-82ED-977F188A403F}" srcOrd="0" destOrd="0" presId="urn:microsoft.com/office/officeart/2005/8/layout/vList5"/>
    <dgm:cxn modelId="{C570C17A-0ADD-48B9-9C2D-FFAF4049A523}" type="presOf" srcId="{9CF3166F-0259-4D31-93EA-D208D2BC4905}" destId="{B5F6422D-850F-425F-863F-074F5C64E551}" srcOrd="0" destOrd="0" presId="urn:microsoft.com/office/officeart/2005/8/layout/vList5"/>
    <dgm:cxn modelId="{1DCDAB64-6E27-4C61-B416-EC85400D37D0}" srcId="{80246DA6-DB87-4C8F-894B-1EAD25DD1750}" destId="{59E3D0A4-7A53-4196-AC42-9B1C619F39A1}" srcOrd="0" destOrd="0" parTransId="{DFD23225-B3FF-4074-BBB0-E2751D745AC0}" sibTransId="{C6D8B121-1CCD-43B4-86F1-3B3F9B3C71DA}"/>
    <dgm:cxn modelId="{60971A39-EBD8-4659-87CF-E3B2C47B5696}" type="presOf" srcId="{08AB5D7D-1C4C-4465-BDCE-E02830FAE0A3}" destId="{DCCE81D6-855A-4FD9-A5FC-1338AF302363}" srcOrd="0" destOrd="0" presId="urn:microsoft.com/office/officeart/2005/8/layout/vList5"/>
    <dgm:cxn modelId="{DFA5DEC5-4AF8-4077-A0FD-F00F86CDDCCF}" type="presOf" srcId="{5BBD7F18-03B2-47ED-8B83-3EB0F53D157D}" destId="{61937312-0651-4375-8CEA-F66C19504AE9}" srcOrd="0" destOrd="0" presId="urn:microsoft.com/office/officeart/2005/8/layout/vList5"/>
    <dgm:cxn modelId="{D44F3039-5360-4179-91AD-0C9234BC4D2F}" srcId="{9CF3166F-0259-4D31-93EA-D208D2BC4905}" destId="{9E452AE2-3350-4CE0-8A50-22ABDD10A60D}" srcOrd="3" destOrd="0" parTransId="{B8C551FA-608B-4703-948D-EB8226A64017}" sibTransId="{E643B41B-AC22-4ACA-98B1-304DDDD66C69}"/>
    <dgm:cxn modelId="{1FC04FE3-8206-4F47-827F-098D75CBFE6B}" type="presOf" srcId="{80246DA6-DB87-4C8F-894B-1EAD25DD1750}" destId="{4AAEF3ED-DA7B-4B4E-82B0-F5AC2C628343}" srcOrd="0" destOrd="0" presId="urn:microsoft.com/office/officeart/2005/8/layout/vList5"/>
    <dgm:cxn modelId="{1885168B-1ED0-4479-8346-59350EFA9FC9}" srcId="{E6FDB679-3FDE-49B9-B6CC-414A47907FCF}" destId="{08AB5D7D-1C4C-4465-BDCE-E02830FAE0A3}" srcOrd="0" destOrd="0" parTransId="{F9BF2995-6F3A-4E92-B4EE-2465C8DB595D}" sibTransId="{7E580DAF-D34E-463B-B1AC-FD358DB4EE4E}"/>
    <dgm:cxn modelId="{43729E1C-3D09-46CE-B891-5D00DFDDF54E}" type="presOf" srcId="{917C4432-4BE0-4FAF-9DDD-4F9C36047BB8}" destId="{617F1792-2DF2-472F-85A4-2E19F96CB1D7}" srcOrd="0" destOrd="0" presId="urn:microsoft.com/office/officeart/2005/8/layout/vList5"/>
    <dgm:cxn modelId="{16FC5D34-0807-4440-A2C6-5345C31A427F}" type="presOf" srcId="{DA735E2F-71B1-40D4-8B9B-2121E9EFBC74}" destId="{AC7CC383-0518-4742-ABE1-CD1FEB171A2F}" srcOrd="0" destOrd="0" presId="urn:microsoft.com/office/officeart/2005/8/layout/vList5"/>
    <dgm:cxn modelId="{872A3F21-4361-4F81-865B-E3F6F82DDF70}" type="presOf" srcId="{159D3AF5-EE39-4F0C-AD2E-60927C7941E6}" destId="{28C729D7-DF6A-4498-A8E7-0DB74EE010EA}" srcOrd="0" destOrd="0" presId="urn:microsoft.com/office/officeart/2005/8/layout/vList5"/>
    <dgm:cxn modelId="{9260AFAC-6B47-42EE-8608-A157ADE8C469}" type="presOf" srcId="{E6FDB679-3FDE-49B9-B6CC-414A47907FCF}" destId="{45E24E7C-E6B5-474B-BDF3-DF25387415CC}" srcOrd="0" destOrd="0" presId="urn:microsoft.com/office/officeart/2005/8/layout/vList5"/>
    <dgm:cxn modelId="{7D67A8B3-E448-4F6F-80BA-B8B8A7B0E499}" type="presOf" srcId="{C3B345E3-20DF-4495-ADD9-38FB9BD0631F}" destId="{80E67881-F741-44E1-A69F-139CE744FFCA}" srcOrd="0" destOrd="0" presId="urn:microsoft.com/office/officeart/2005/8/layout/vList5"/>
    <dgm:cxn modelId="{62C79F00-863F-415A-93E1-41AF2AB35769}" type="presOf" srcId="{25E957F6-45D6-4146-83A5-35D571B5C20B}" destId="{4DA9E877-4113-49E4-B69C-5412F0CB6087}" srcOrd="0" destOrd="0" presId="urn:microsoft.com/office/officeart/2005/8/layout/vList5"/>
    <dgm:cxn modelId="{A967DA18-1E38-4EE4-991E-2684394FFCB2}" srcId="{5BBD7F18-03B2-47ED-8B83-3EB0F53D157D}" destId="{25E957F6-45D6-4146-83A5-35D571B5C20B}" srcOrd="0" destOrd="0" parTransId="{B2295E58-EDF9-4E0A-9739-49FFED5F120D}" sibTransId="{58CAEEBE-5590-442D-9FCF-56C8A3A49961}"/>
    <dgm:cxn modelId="{F49491F3-46A4-42D3-910B-2F63B6B2F4F6}" type="presOf" srcId="{9E452AE2-3350-4CE0-8A50-22ABDD10A60D}" destId="{608F59D4-05FD-4BE9-92EE-521AE01FB945}" srcOrd="0" destOrd="0" presId="urn:microsoft.com/office/officeart/2005/8/layout/vList5"/>
    <dgm:cxn modelId="{CDAE1441-5206-4907-A84C-82A64DA31A59}" srcId="{9CF3166F-0259-4D31-93EA-D208D2BC4905}" destId="{DA735E2F-71B1-40D4-8B9B-2121E9EFBC74}" srcOrd="4" destOrd="0" parTransId="{352C2688-CD6D-492E-9438-45A972C85FB0}" sibTransId="{5A165119-842B-43CA-9AFD-4022AB5BB238}"/>
    <dgm:cxn modelId="{308C8CD2-1F2B-4DC2-9B97-832700093D45}" srcId="{9CF3166F-0259-4D31-93EA-D208D2BC4905}" destId="{80246DA6-DB87-4C8F-894B-1EAD25DD1750}" srcOrd="1" destOrd="0" parTransId="{A8F8E48C-A810-42FD-8C59-BA9B508B0253}" sibTransId="{19186AE3-B1EB-44F8-9583-E1FFFD66BC31}"/>
    <dgm:cxn modelId="{04A0DDD5-B01D-4430-9036-66194FEA0765}" srcId="{9CF3166F-0259-4D31-93EA-D208D2BC4905}" destId="{5BBD7F18-03B2-47ED-8B83-3EB0F53D157D}" srcOrd="0" destOrd="0" parTransId="{C2FB14E5-A34B-4241-A675-83A26F296CF5}" sibTransId="{F94CF1B2-10DD-4AF7-B28F-A41D4B8A0E27}"/>
    <dgm:cxn modelId="{72C95E17-86EC-4A75-94BE-4BEB582DB6E8}" srcId="{9CF3166F-0259-4D31-93EA-D208D2BC4905}" destId="{917C4432-4BE0-4FAF-9DDD-4F9C36047BB8}" srcOrd="5" destOrd="0" parTransId="{09243160-2A4D-4850-88B2-CEE72E0F5F39}" sibTransId="{B6693A38-BCD1-47C2-8A40-74381CA3AEC6}"/>
    <dgm:cxn modelId="{107B5F4F-0569-4CF9-B5A4-67CE0EA64F1C}" srcId="{9CF3166F-0259-4D31-93EA-D208D2BC4905}" destId="{E6FDB679-3FDE-49B9-B6CC-414A47907FCF}" srcOrd="2" destOrd="0" parTransId="{09893A19-45E9-45BC-8F33-1FB112D8BDF9}" sibTransId="{DC528A21-E714-4B31-A1AC-A7F32B1790A9}"/>
    <dgm:cxn modelId="{557D45AC-D03F-4276-A1F0-9A3794D2DEDF}" srcId="{DA735E2F-71B1-40D4-8B9B-2121E9EFBC74}" destId="{DE2766E5-43FC-434B-AC6B-5CC1900F5D9D}" srcOrd="0" destOrd="0" parTransId="{838CA828-E5FA-463C-9776-6F9903270462}" sibTransId="{49C69771-D83C-43A9-B752-7387F9A1274B}"/>
    <dgm:cxn modelId="{6DFF304B-171F-4E97-B642-84872DF1B380}" srcId="{917C4432-4BE0-4FAF-9DDD-4F9C36047BB8}" destId="{159D3AF5-EE39-4F0C-AD2E-60927C7941E6}" srcOrd="0" destOrd="0" parTransId="{38C06AC9-4E27-41EB-9678-C32CA446B6F8}" sibTransId="{AD5F89BA-E554-49E2-96EE-176E8344098E}"/>
    <dgm:cxn modelId="{481940A6-5C52-4C08-BBCE-6C9996B9E326}" type="presOf" srcId="{59E3D0A4-7A53-4196-AC42-9B1C619F39A1}" destId="{4AAC1989-0AF4-4B68-8FE9-8A31CFECAC58}" srcOrd="0" destOrd="0" presId="urn:microsoft.com/office/officeart/2005/8/layout/vList5"/>
    <dgm:cxn modelId="{706591A5-B132-44CF-9193-B99ECE6D3FBE}" type="presParOf" srcId="{B5F6422D-850F-425F-863F-074F5C64E551}" destId="{2EFEC878-1FBF-491A-A73C-DD79B3D315B4}" srcOrd="0" destOrd="0" presId="urn:microsoft.com/office/officeart/2005/8/layout/vList5"/>
    <dgm:cxn modelId="{9E1E8E77-4CC1-45C4-BE7A-E7723FAC09BB}" type="presParOf" srcId="{2EFEC878-1FBF-491A-A73C-DD79B3D315B4}" destId="{61937312-0651-4375-8CEA-F66C19504AE9}" srcOrd="0" destOrd="0" presId="urn:microsoft.com/office/officeart/2005/8/layout/vList5"/>
    <dgm:cxn modelId="{56001515-EFBD-4A52-B20F-755F9CA7451C}" type="presParOf" srcId="{2EFEC878-1FBF-491A-A73C-DD79B3D315B4}" destId="{4DA9E877-4113-49E4-B69C-5412F0CB6087}" srcOrd="1" destOrd="0" presId="urn:microsoft.com/office/officeart/2005/8/layout/vList5"/>
    <dgm:cxn modelId="{26C3F3D4-B783-4134-B137-25B74D21DE43}" type="presParOf" srcId="{B5F6422D-850F-425F-863F-074F5C64E551}" destId="{0181A2C4-FB8E-43E9-9345-AD4DBA8D30B5}" srcOrd="1" destOrd="0" presId="urn:microsoft.com/office/officeart/2005/8/layout/vList5"/>
    <dgm:cxn modelId="{68E0C715-76F2-4131-84A8-F31771C41B71}" type="presParOf" srcId="{B5F6422D-850F-425F-863F-074F5C64E551}" destId="{5FA53213-B4B3-4715-A7D0-28092B122129}" srcOrd="2" destOrd="0" presId="urn:microsoft.com/office/officeart/2005/8/layout/vList5"/>
    <dgm:cxn modelId="{90C61AE1-B8BA-4302-97B8-ED4944F2A4B7}" type="presParOf" srcId="{5FA53213-B4B3-4715-A7D0-28092B122129}" destId="{4AAEF3ED-DA7B-4B4E-82B0-F5AC2C628343}" srcOrd="0" destOrd="0" presId="urn:microsoft.com/office/officeart/2005/8/layout/vList5"/>
    <dgm:cxn modelId="{ECC724CD-C346-40AF-A425-983A47A347D9}" type="presParOf" srcId="{5FA53213-B4B3-4715-A7D0-28092B122129}" destId="{4AAC1989-0AF4-4B68-8FE9-8A31CFECAC58}" srcOrd="1" destOrd="0" presId="urn:microsoft.com/office/officeart/2005/8/layout/vList5"/>
    <dgm:cxn modelId="{4864DE38-AA7B-4F91-91F7-ED06480CD4CE}" type="presParOf" srcId="{B5F6422D-850F-425F-863F-074F5C64E551}" destId="{99FAB136-5412-4E9C-9338-5A3ECB64DB2F}" srcOrd="3" destOrd="0" presId="urn:microsoft.com/office/officeart/2005/8/layout/vList5"/>
    <dgm:cxn modelId="{6E6A8F6F-A246-40F3-914D-7FA38EFA96B9}" type="presParOf" srcId="{B5F6422D-850F-425F-863F-074F5C64E551}" destId="{4977598A-0F35-47B7-932C-76A5CB1F2D81}" srcOrd="4" destOrd="0" presId="urn:microsoft.com/office/officeart/2005/8/layout/vList5"/>
    <dgm:cxn modelId="{9C7F9935-24CA-4F6E-B8A6-B2B8700011E5}" type="presParOf" srcId="{4977598A-0F35-47B7-932C-76A5CB1F2D81}" destId="{45E24E7C-E6B5-474B-BDF3-DF25387415CC}" srcOrd="0" destOrd="0" presId="urn:microsoft.com/office/officeart/2005/8/layout/vList5"/>
    <dgm:cxn modelId="{DA30C444-A51D-44C2-AE20-06885C5E8ABE}" type="presParOf" srcId="{4977598A-0F35-47B7-932C-76A5CB1F2D81}" destId="{DCCE81D6-855A-4FD9-A5FC-1338AF302363}" srcOrd="1" destOrd="0" presId="urn:microsoft.com/office/officeart/2005/8/layout/vList5"/>
    <dgm:cxn modelId="{F551FE73-F18B-4643-81DC-C500E2944DD5}" type="presParOf" srcId="{B5F6422D-850F-425F-863F-074F5C64E551}" destId="{0FD57D2A-2E14-45A4-9797-E74EEB256625}" srcOrd="5" destOrd="0" presId="urn:microsoft.com/office/officeart/2005/8/layout/vList5"/>
    <dgm:cxn modelId="{9CB6C977-3066-4B59-965D-C2D25D3F0D3A}" type="presParOf" srcId="{B5F6422D-850F-425F-863F-074F5C64E551}" destId="{C4F8A139-4C9A-42D6-8683-789A587F871B}" srcOrd="6" destOrd="0" presId="urn:microsoft.com/office/officeart/2005/8/layout/vList5"/>
    <dgm:cxn modelId="{E1931155-2833-48C1-9DC6-D02DE007FD27}" type="presParOf" srcId="{C4F8A139-4C9A-42D6-8683-789A587F871B}" destId="{608F59D4-05FD-4BE9-92EE-521AE01FB945}" srcOrd="0" destOrd="0" presId="urn:microsoft.com/office/officeart/2005/8/layout/vList5"/>
    <dgm:cxn modelId="{7D1C19EA-B5B4-4904-98C4-CE6479B56CF3}" type="presParOf" srcId="{C4F8A139-4C9A-42D6-8683-789A587F871B}" destId="{80E67881-F741-44E1-A69F-139CE744FFCA}" srcOrd="1" destOrd="0" presId="urn:microsoft.com/office/officeart/2005/8/layout/vList5"/>
    <dgm:cxn modelId="{EE521551-11B6-4897-8259-C2FD1E2AAD6C}" type="presParOf" srcId="{B5F6422D-850F-425F-863F-074F5C64E551}" destId="{814E20B2-0FF5-4087-8C60-46208E2FF44A}" srcOrd="7" destOrd="0" presId="urn:microsoft.com/office/officeart/2005/8/layout/vList5"/>
    <dgm:cxn modelId="{50D957C3-F335-4963-8B7A-087A6312F7F3}" type="presParOf" srcId="{B5F6422D-850F-425F-863F-074F5C64E551}" destId="{F6FCCBA1-1B8D-417E-BD47-3A95EF1319C8}" srcOrd="8" destOrd="0" presId="urn:microsoft.com/office/officeart/2005/8/layout/vList5"/>
    <dgm:cxn modelId="{BD56B2C8-7C79-48DC-AF22-CB0EEE484FCD}" type="presParOf" srcId="{F6FCCBA1-1B8D-417E-BD47-3A95EF1319C8}" destId="{AC7CC383-0518-4742-ABE1-CD1FEB171A2F}" srcOrd="0" destOrd="0" presId="urn:microsoft.com/office/officeart/2005/8/layout/vList5"/>
    <dgm:cxn modelId="{7FC51C2A-CCEE-402A-803F-A23A6EB96795}" type="presParOf" srcId="{F6FCCBA1-1B8D-417E-BD47-3A95EF1319C8}" destId="{D78EC9CD-65F6-4B6A-82ED-977F188A403F}" srcOrd="1" destOrd="0" presId="urn:microsoft.com/office/officeart/2005/8/layout/vList5"/>
    <dgm:cxn modelId="{32389C25-1BBB-4600-9042-C1A9A6E2B543}" type="presParOf" srcId="{B5F6422D-850F-425F-863F-074F5C64E551}" destId="{CC62D463-A2EA-411D-93EC-33C699D651A8}" srcOrd="9" destOrd="0" presId="urn:microsoft.com/office/officeart/2005/8/layout/vList5"/>
    <dgm:cxn modelId="{D52C8F48-FBF8-4223-A40D-14279C5A164C}" type="presParOf" srcId="{B5F6422D-850F-425F-863F-074F5C64E551}" destId="{F39FA479-1EDC-4B01-89AC-75E249ED3215}" srcOrd="10" destOrd="0" presId="urn:microsoft.com/office/officeart/2005/8/layout/vList5"/>
    <dgm:cxn modelId="{DDC7D0A9-25D7-4798-90EF-53272DA46DA3}" type="presParOf" srcId="{F39FA479-1EDC-4B01-89AC-75E249ED3215}" destId="{617F1792-2DF2-472F-85A4-2E19F96CB1D7}" srcOrd="0" destOrd="0" presId="urn:microsoft.com/office/officeart/2005/8/layout/vList5"/>
    <dgm:cxn modelId="{B1BF454D-CB39-4C07-939B-7C2496BBD2E5}" type="presParOf" srcId="{F39FA479-1EDC-4B01-89AC-75E249ED3215}" destId="{28C729D7-DF6A-4498-A8E7-0DB74EE010EA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1C2ABE6B-2194-4104-A754-33FF1C233404}" type="doc">
      <dgm:prSet loTypeId="urn:microsoft.com/office/officeart/2005/8/layout/hierarchy2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5298254B-75EF-4481-9316-64F54046A9CE}">
      <dgm:prSet phldrT="[Text]"/>
      <dgm:spPr/>
      <dgm:t>
        <a:bodyPr/>
        <a:lstStyle/>
        <a:p>
          <a:r>
            <a:rPr lang="en-US" dirty="0" smtClean="0"/>
            <a:t>Credit</a:t>
          </a:r>
          <a:br>
            <a:rPr lang="en-US" dirty="0" smtClean="0"/>
          </a:br>
          <a:r>
            <a:rPr lang="en-US" dirty="0" smtClean="0"/>
            <a:t>Approval</a:t>
          </a:r>
          <a:endParaRPr lang="en-US" dirty="0"/>
        </a:p>
      </dgm:t>
    </dgm:pt>
    <dgm:pt modelId="{71FCA9DC-AC35-433E-B4BC-A3CE30B3A334}" type="parTrans" cxnId="{5B3A0824-E951-4410-A86C-96693B1350CB}">
      <dgm:prSet/>
      <dgm:spPr/>
      <dgm:t>
        <a:bodyPr/>
        <a:lstStyle/>
        <a:p>
          <a:endParaRPr lang="en-US"/>
        </a:p>
      </dgm:t>
    </dgm:pt>
    <dgm:pt modelId="{A47088AA-27B3-4A20-9443-BB2E66775F96}" type="sibTrans" cxnId="{5B3A0824-E951-4410-A86C-96693B1350CB}">
      <dgm:prSet/>
      <dgm:spPr/>
      <dgm:t>
        <a:bodyPr/>
        <a:lstStyle/>
        <a:p>
          <a:endParaRPr lang="en-US"/>
        </a:p>
      </dgm:t>
    </dgm:pt>
    <dgm:pt modelId="{B6DAA14B-3305-4F93-A6BA-AC8805E13BBC}" type="pres">
      <dgm:prSet presAssocID="{1C2ABE6B-2194-4104-A754-33FF1C233404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5E3ECBA-C6D0-4585-880A-A01F56B443D6}" type="pres">
      <dgm:prSet presAssocID="{5298254B-75EF-4481-9316-64F54046A9CE}" presName="root1" presStyleCnt="0"/>
      <dgm:spPr/>
    </dgm:pt>
    <dgm:pt modelId="{AD69DD67-DA8B-4327-8FB6-B1ED5881B6C0}" type="pres">
      <dgm:prSet presAssocID="{5298254B-75EF-4481-9316-64F54046A9CE}" presName="LevelOneTextNode" presStyleLbl="node0" presStyleIdx="0" presStyleCnt="1" custLinFactNeighborX="-2083" custLinFactNeighborY="-4166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EFB50EF-9B7B-4A67-8A06-3768D82F4F35}" type="pres">
      <dgm:prSet presAssocID="{5298254B-75EF-4481-9316-64F54046A9CE}" presName="level2hierChild" presStyleCnt="0"/>
      <dgm:spPr/>
    </dgm:pt>
  </dgm:ptLst>
  <dgm:cxnLst>
    <dgm:cxn modelId="{5B3A0824-E951-4410-A86C-96693B1350CB}" srcId="{1C2ABE6B-2194-4104-A754-33FF1C233404}" destId="{5298254B-75EF-4481-9316-64F54046A9CE}" srcOrd="0" destOrd="0" parTransId="{71FCA9DC-AC35-433E-B4BC-A3CE30B3A334}" sibTransId="{A47088AA-27B3-4A20-9443-BB2E66775F96}"/>
    <dgm:cxn modelId="{8D3FE094-6E67-4E8C-A8F6-D4873B1C7AF3}" type="presOf" srcId="{1C2ABE6B-2194-4104-A754-33FF1C233404}" destId="{B6DAA14B-3305-4F93-A6BA-AC8805E13BBC}" srcOrd="0" destOrd="0" presId="urn:microsoft.com/office/officeart/2005/8/layout/hierarchy2"/>
    <dgm:cxn modelId="{7916DD6D-8861-4718-96E7-C38DF02417F3}" type="presOf" srcId="{5298254B-75EF-4481-9316-64F54046A9CE}" destId="{AD69DD67-DA8B-4327-8FB6-B1ED5881B6C0}" srcOrd="0" destOrd="0" presId="urn:microsoft.com/office/officeart/2005/8/layout/hierarchy2"/>
    <dgm:cxn modelId="{0BF16E46-CE05-4FA7-84D3-3D1A0507A5A7}" type="presParOf" srcId="{B6DAA14B-3305-4F93-A6BA-AC8805E13BBC}" destId="{45E3ECBA-C6D0-4585-880A-A01F56B443D6}" srcOrd="0" destOrd="0" presId="urn:microsoft.com/office/officeart/2005/8/layout/hierarchy2"/>
    <dgm:cxn modelId="{6CAB88B6-7EDD-47B5-90E3-586BB0BB1DBE}" type="presParOf" srcId="{45E3ECBA-C6D0-4585-880A-A01F56B443D6}" destId="{AD69DD67-DA8B-4327-8FB6-B1ED5881B6C0}" srcOrd="0" destOrd="0" presId="urn:microsoft.com/office/officeart/2005/8/layout/hierarchy2"/>
    <dgm:cxn modelId="{C2F4C769-604D-40E4-ABD7-D554D23B3FBF}" type="presParOf" srcId="{45E3ECBA-C6D0-4585-880A-A01F56B443D6}" destId="{AEFB50EF-9B7B-4A67-8A06-3768D82F4F35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1C2ABE6B-2194-4104-A754-33FF1C233404}" type="doc">
      <dgm:prSet loTypeId="urn:microsoft.com/office/officeart/2005/8/layout/hierarchy2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5298254B-75EF-4481-9316-64F54046A9CE}">
      <dgm:prSet phldrT="[Text]"/>
      <dgm:spPr/>
      <dgm:t>
        <a:bodyPr/>
        <a:lstStyle/>
        <a:p>
          <a:r>
            <a:rPr lang="en-US" dirty="0" smtClean="0"/>
            <a:t>Credit</a:t>
          </a:r>
          <a:br>
            <a:rPr lang="en-US" dirty="0" smtClean="0"/>
          </a:br>
          <a:r>
            <a:rPr lang="en-US" dirty="0" smtClean="0"/>
            <a:t>Approval</a:t>
          </a:r>
          <a:endParaRPr lang="en-US" dirty="0"/>
        </a:p>
      </dgm:t>
    </dgm:pt>
    <dgm:pt modelId="{71FCA9DC-AC35-433E-B4BC-A3CE30B3A334}" type="parTrans" cxnId="{5B3A0824-E951-4410-A86C-96693B1350CB}">
      <dgm:prSet/>
      <dgm:spPr/>
      <dgm:t>
        <a:bodyPr/>
        <a:lstStyle/>
        <a:p>
          <a:endParaRPr lang="en-US"/>
        </a:p>
      </dgm:t>
    </dgm:pt>
    <dgm:pt modelId="{A47088AA-27B3-4A20-9443-BB2E66775F96}" type="sibTrans" cxnId="{5B3A0824-E951-4410-A86C-96693B1350CB}">
      <dgm:prSet/>
      <dgm:spPr/>
      <dgm:t>
        <a:bodyPr/>
        <a:lstStyle/>
        <a:p>
          <a:endParaRPr lang="en-US"/>
        </a:p>
      </dgm:t>
    </dgm:pt>
    <dgm:pt modelId="{1C3757F0-1D92-419E-91AE-5AE747F1146E}">
      <dgm:prSet phldrT="[Text]"/>
      <dgm:spPr/>
      <dgm:t>
        <a:bodyPr/>
        <a:lstStyle/>
        <a:p>
          <a:r>
            <a:rPr lang="en-US" dirty="0" smtClean="0"/>
            <a:t>Income</a:t>
          </a:r>
          <a:br>
            <a:rPr lang="en-US" dirty="0" smtClean="0"/>
          </a:br>
          <a:r>
            <a:rPr lang="en-US" dirty="0" smtClean="0"/>
            <a:t>&lt;40k</a:t>
          </a:r>
          <a:endParaRPr lang="en-US" dirty="0"/>
        </a:p>
      </dgm:t>
    </dgm:pt>
    <dgm:pt modelId="{4A3EBA2C-1249-4D63-810E-57318E4C8870}" type="parTrans" cxnId="{36E80946-BEB5-496B-A93A-676CF657628F}">
      <dgm:prSet/>
      <dgm:spPr/>
      <dgm:t>
        <a:bodyPr/>
        <a:lstStyle/>
        <a:p>
          <a:endParaRPr lang="en-US"/>
        </a:p>
      </dgm:t>
    </dgm:pt>
    <dgm:pt modelId="{3D0C51F1-6507-40B1-ACB3-872E9C6F45C3}" type="sibTrans" cxnId="{36E80946-BEB5-496B-A93A-676CF657628F}">
      <dgm:prSet/>
      <dgm:spPr/>
      <dgm:t>
        <a:bodyPr/>
        <a:lstStyle/>
        <a:p>
          <a:endParaRPr lang="en-US"/>
        </a:p>
      </dgm:t>
    </dgm:pt>
    <dgm:pt modelId="{0231B603-DBBA-4E99-BB29-AE427642777F}">
      <dgm:prSet phldrT="[Text]"/>
      <dgm:spPr/>
      <dgm:t>
        <a:bodyPr/>
        <a:lstStyle/>
        <a:p>
          <a:r>
            <a:rPr lang="en-US" dirty="0" smtClean="0"/>
            <a:t>Owns house</a:t>
          </a:r>
          <a:endParaRPr lang="en-US" dirty="0"/>
        </a:p>
      </dgm:t>
    </dgm:pt>
    <dgm:pt modelId="{08491A16-4F42-4C85-AC97-4555730E6D61}" type="parTrans" cxnId="{0AED5973-AC02-4AF2-A2C4-7582F3BE6E35}">
      <dgm:prSet/>
      <dgm:spPr/>
      <dgm:t>
        <a:bodyPr/>
        <a:lstStyle/>
        <a:p>
          <a:endParaRPr lang="en-US"/>
        </a:p>
      </dgm:t>
    </dgm:pt>
    <dgm:pt modelId="{986CA035-15A8-4105-AACC-C41C6155A53D}" type="sibTrans" cxnId="{0AED5973-AC02-4AF2-A2C4-7582F3BE6E35}">
      <dgm:prSet/>
      <dgm:spPr/>
      <dgm:t>
        <a:bodyPr/>
        <a:lstStyle/>
        <a:p>
          <a:endParaRPr lang="en-US"/>
        </a:p>
      </dgm:t>
    </dgm:pt>
    <dgm:pt modelId="{62A6BC90-E169-4E1D-AE49-49D9566ACE9D}">
      <dgm:prSet phldrT="[Text]"/>
      <dgm:spPr/>
      <dgm:t>
        <a:bodyPr/>
        <a:lstStyle/>
        <a:p>
          <a:r>
            <a:rPr lang="en-US" dirty="0" smtClean="0"/>
            <a:t>Rents</a:t>
          </a:r>
          <a:endParaRPr lang="en-US" dirty="0"/>
        </a:p>
      </dgm:t>
    </dgm:pt>
    <dgm:pt modelId="{C8BC26E8-6B89-479E-8406-1BE807902536}" type="parTrans" cxnId="{8BDA54F2-68A5-4FA3-9DEA-C064BDB6D75D}">
      <dgm:prSet/>
      <dgm:spPr/>
      <dgm:t>
        <a:bodyPr/>
        <a:lstStyle/>
        <a:p>
          <a:endParaRPr lang="en-US"/>
        </a:p>
      </dgm:t>
    </dgm:pt>
    <dgm:pt modelId="{EF8E3B94-5CAF-44EE-9953-E86488E76C3B}" type="sibTrans" cxnId="{8BDA54F2-68A5-4FA3-9DEA-C064BDB6D75D}">
      <dgm:prSet/>
      <dgm:spPr/>
      <dgm:t>
        <a:bodyPr/>
        <a:lstStyle/>
        <a:p>
          <a:endParaRPr lang="en-US"/>
        </a:p>
      </dgm:t>
    </dgm:pt>
    <dgm:pt modelId="{444DF14B-39F3-4B48-8936-10F777644448}">
      <dgm:prSet phldrT="[Text]"/>
      <dgm:spPr/>
      <dgm:t>
        <a:bodyPr/>
        <a:lstStyle/>
        <a:p>
          <a:r>
            <a:rPr lang="en-US" dirty="0" smtClean="0"/>
            <a:t>Income</a:t>
          </a:r>
          <a:br>
            <a:rPr lang="en-US" dirty="0" smtClean="0"/>
          </a:br>
          <a:r>
            <a:rPr lang="en-US" dirty="0" smtClean="0"/>
            <a:t>&gt;40k</a:t>
          </a:r>
          <a:endParaRPr lang="en-US" dirty="0"/>
        </a:p>
      </dgm:t>
    </dgm:pt>
    <dgm:pt modelId="{9E46A426-48DB-49D4-9452-22CFC445B93D}" type="parTrans" cxnId="{2B759C6C-10E5-4725-8539-74288CCD915F}">
      <dgm:prSet/>
      <dgm:spPr/>
      <dgm:t>
        <a:bodyPr/>
        <a:lstStyle/>
        <a:p>
          <a:endParaRPr lang="en-US"/>
        </a:p>
      </dgm:t>
    </dgm:pt>
    <dgm:pt modelId="{6B076EA2-9D0E-4F9E-AC8B-1D5D791FCFB0}" type="sibTrans" cxnId="{2B759C6C-10E5-4725-8539-74288CCD915F}">
      <dgm:prSet/>
      <dgm:spPr/>
      <dgm:t>
        <a:bodyPr/>
        <a:lstStyle/>
        <a:p>
          <a:endParaRPr lang="en-US"/>
        </a:p>
      </dgm:t>
    </dgm:pt>
    <dgm:pt modelId="{C01ACB44-8919-4C16-9345-65E8C4CC5C27}">
      <dgm:prSet phldrT="[Text]"/>
      <dgm:spPr/>
      <dgm:t>
        <a:bodyPr/>
        <a:lstStyle/>
        <a:p>
          <a:r>
            <a:rPr lang="en-US" dirty="0" smtClean="0"/>
            <a:t>Debt &gt; 20%</a:t>
          </a:r>
          <a:endParaRPr lang="en-US" dirty="0"/>
        </a:p>
      </dgm:t>
    </dgm:pt>
    <dgm:pt modelId="{F3E7A82E-4DF9-47FA-B3A8-610C19F25C83}" type="parTrans" cxnId="{FDE7268E-ABD2-4695-86FC-CCDADEA0CAF4}">
      <dgm:prSet/>
      <dgm:spPr/>
      <dgm:t>
        <a:bodyPr/>
        <a:lstStyle/>
        <a:p>
          <a:endParaRPr lang="en-US"/>
        </a:p>
      </dgm:t>
    </dgm:pt>
    <dgm:pt modelId="{4A4283C4-F619-47C6-B4DC-A7602C8E180D}" type="sibTrans" cxnId="{FDE7268E-ABD2-4695-86FC-CCDADEA0CAF4}">
      <dgm:prSet/>
      <dgm:spPr/>
      <dgm:t>
        <a:bodyPr/>
        <a:lstStyle/>
        <a:p>
          <a:endParaRPr lang="en-US"/>
        </a:p>
      </dgm:t>
    </dgm:pt>
    <dgm:pt modelId="{2F11C414-8E39-4213-8136-D4FE510CC15A}">
      <dgm:prSet phldrT="[Text]"/>
      <dgm:spPr/>
      <dgm:t>
        <a:bodyPr/>
        <a:lstStyle/>
        <a:p>
          <a:r>
            <a:rPr lang="en-US" dirty="0" smtClean="0"/>
            <a:t>Rents</a:t>
          </a:r>
          <a:endParaRPr lang="en-US" dirty="0"/>
        </a:p>
      </dgm:t>
    </dgm:pt>
    <dgm:pt modelId="{1462FFBF-C7E5-483B-B661-B21D24F8908F}" type="parTrans" cxnId="{2BF42E15-48FC-417D-8F70-AB55801479D2}">
      <dgm:prSet/>
      <dgm:spPr/>
      <dgm:t>
        <a:bodyPr/>
        <a:lstStyle/>
        <a:p>
          <a:endParaRPr lang="en-US"/>
        </a:p>
      </dgm:t>
    </dgm:pt>
    <dgm:pt modelId="{2CF5CFA3-7915-42A0-9814-F5C464D797E1}" type="sibTrans" cxnId="{2BF42E15-48FC-417D-8F70-AB55801479D2}">
      <dgm:prSet/>
      <dgm:spPr/>
      <dgm:t>
        <a:bodyPr/>
        <a:lstStyle/>
        <a:p>
          <a:endParaRPr lang="en-US"/>
        </a:p>
      </dgm:t>
    </dgm:pt>
    <dgm:pt modelId="{40FE246C-C826-4769-A5C2-9D75240976FE}">
      <dgm:prSet phldrT="[Text]"/>
      <dgm:spPr/>
      <dgm:t>
        <a:bodyPr/>
        <a:lstStyle/>
        <a:p>
          <a:r>
            <a:rPr lang="en-US" dirty="0" smtClean="0"/>
            <a:t>Debt &gt; 20%</a:t>
          </a:r>
          <a:endParaRPr lang="en-US" dirty="0"/>
        </a:p>
      </dgm:t>
    </dgm:pt>
    <dgm:pt modelId="{D3723BC6-7ECB-476F-A2B7-498B998B7A56}" type="parTrans" cxnId="{6A0A0027-EC16-479B-B55A-0B35AB5AF0D2}">
      <dgm:prSet/>
      <dgm:spPr/>
      <dgm:t>
        <a:bodyPr/>
        <a:lstStyle/>
        <a:p>
          <a:endParaRPr lang="en-US"/>
        </a:p>
      </dgm:t>
    </dgm:pt>
    <dgm:pt modelId="{3A342C4C-3A11-4F67-9EAA-B4AA77887B5F}" type="sibTrans" cxnId="{6A0A0027-EC16-479B-B55A-0B35AB5AF0D2}">
      <dgm:prSet/>
      <dgm:spPr/>
      <dgm:t>
        <a:bodyPr/>
        <a:lstStyle/>
        <a:p>
          <a:endParaRPr lang="en-US"/>
        </a:p>
      </dgm:t>
    </dgm:pt>
    <dgm:pt modelId="{CF6F8CFB-C54C-427C-82B9-747F0C141494}">
      <dgm:prSet phldrT="[Text]"/>
      <dgm:spPr/>
      <dgm:t>
        <a:bodyPr/>
        <a:lstStyle/>
        <a:p>
          <a:r>
            <a:rPr lang="en-US" dirty="0" smtClean="0"/>
            <a:t>Debt &lt; 20%</a:t>
          </a:r>
          <a:endParaRPr lang="en-US" dirty="0"/>
        </a:p>
      </dgm:t>
    </dgm:pt>
    <dgm:pt modelId="{BF95F12A-848C-4D76-BCAC-A60A48D21712}" type="parTrans" cxnId="{97045C67-C016-403D-9996-F87DDF095FB5}">
      <dgm:prSet/>
      <dgm:spPr/>
      <dgm:t>
        <a:bodyPr/>
        <a:lstStyle/>
        <a:p>
          <a:endParaRPr lang="en-US"/>
        </a:p>
      </dgm:t>
    </dgm:pt>
    <dgm:pt modelId="{9E01EC7A-03E0-410E-98BD-F127AA937462}" type="sibTrans" cxnId="{97045C67-C016-403D-9996-F87DDF095FB5}">
      <dgm:prSet/>
      <dgm:spPr/>
      <dgm:t>
        <a:bodyPr/>
        <a:lstStyle/>
        <a:p>
          <a:endParaRPr lang="en-US"/>
        </a:p>
      </dgm:t>
    </dgm:pt>
    <dgm:pt modelId="{6C2A5E75-3D20-416D-8B23-8508AC822551}">
      <dgm:prSet phldrT="[Text]"/>
      <dgm:spPr/>
      <dgm:t>
        <a:bodyPr/>
        <a:lstStyle/>
        <a:p>
          <a:r>
            <a:rPr lang="en-US" dirty="0" smtClean="0"/>
            <a:t>Owns house</a:t>
          </a:r>
          <a:endParaRPr lang="en-US" dirty="0"/>
        </a:p>
      </dgm:t>
    </dgm:pt>
    <dgm:pt modelId="{D129D8C8-45D4-413D-9AA6-7735257A9552}" type="parTrans" cxnId="{60C13BE1-9993-43AD-86B7-20FC44CB5406}">
      <dgm:prSet/>
      <dgm:spPr/>
      <dgm:t>
        <a:bodyPr/>
        <a:lstStyle/>
        <a:p>
          <a:endParaRPr lang="en-US"/>
        </a:p>
      </dgm:t>
    </dgm:pt>
    <dgm:pt modelId="{C13C7751-19A1-4B42-90F5-2249120AA0DE}" type="sibTrans" cxnId="{60C13BE1-9993-43AD-86B7-20FC44CB5406}">
      <dgm:prSet/>
      <dgm:spPr/>
      <dgm:t>
        <a:bodyPr/>
        <a:lstStyle/>
        <a:p>
          <a:endParaRPr lang="en-US"/>
        </a:p>
      </dgm:t>
    </dgm:pt>
    <dgm:pt modelId="{F1C08F9B-435C-42DB-A449-2ECF7C7375AB}">
      <dgm:prSet phldrT="[Text]"/>
      <dgm:spPr/>
      <dgm:t>
        <a:bodyPr/>
        <a:lstStyle/>
        <a:p>
          <a:r>
            <a:rPr lang="en-US" dirty="0" smtClean="0"/>
            <a:t>Rents</a:t>
          </a:r>
          <a:endParaRPr lang="en-US" dirty="0"/>
        </a:p>
      </dgm:t>
    </dgm:pt>
    <dgm:pt modelId="{8A9D6245-57B1-482C-9DC4-F2ACF75F2EEB}" type="parTrans" cxnId="{3E4901EC-BFDE-40E7-B8D7-255E3663255A}">
      <dgm:prSet/>
      <dgm:spPr/>
      <dgm:t>
        <a:bodyPr/>
        <a:lstStyle/>
        <a:p>
          <a:endParaRPr lang="en-US"/>
        </a:p>
      </dgm:t>
    </dgm:pt>
    <dgm:pt modelId="{C2AF35AB-9DA5-4E26-93D7-CA0C9B652FF6}" type="sibTrans" cxnId="{3E4901EC-BFDE-40E7-B8D7-255E3663255A}">
      <dgm:prSet/>
      <dgm:spPr/>
      <dgm:t>
        <a:bodyPr/>
        <a:lstStyle/>
        <a:p>
          <a:endParaRPr lang="en-US"/>
        </a:p>
      </dgm:t>
    </dgm:pt>
    <dgm:pt modelId="{A2F6F58A-C804-4EA7-A795-E7CFAD608A97}">
      <dgm:prSet phldrT="[Text]"/>
      <dgm:spPr/>
      <dgm:t>
        <a:bodyPr/>
        <a:lstStyle/>
        <a:p>
          <a:r>
            <a:rPr lang="en-US" dirty="0" smtClean="0"/>
            <a:t>Owns house</a:t>
          </a:r>
          <a:endParaRPr lang="en-US" dirty="0"/>
        </a:p>
      </dgm:t>
    </dgm:pt>
    <dgm:pt modelId="{05ED55C3-A195-4231-81C9-7EAAC2A67DD3}" type="parTrans" cxnId="{87113557-F60C-4656-9994-38CF99A1064A}">
      <dgm:prSet/>
      <dgm:spPr/>
      <dgm:t>
        <a:bodyPr/>
        <a:lstStyle/>
        <a:p>
          <a:endParaRPr lang="en-US"/>
        </a:p>
      </dgm:t>
    </dgm:pt>
    <dgm:pt modelId="{6C91431B-1AEE-4795-91EC-BF227D97E515}" type="sibTrans" cxnId="{87113557-F60C-4656-9994-38CF99A1064A}">
      <dgm:prSet/>
      <dgm:spPr/>
      <dgm:t>
        <a:bodyPr/>
        <a:lstStyle/>
        <a:p>
          <a:endParaRPr lang="en-US"/>
        </a:p>
      </dgm:t>
    </dgm:pt>
    <dgm:pt modelId="{D7607F3E-8014-45F2-8B0F-DD341F116C26}">
      <dgm:prSet phldrT="[Text]"/>
      <dgm:spPr/>
      <dgm:t>
        <a:bodyPr/>
        <a:lstStyle/>
        <a:p>
          <a:r>
            <a:rPr lang="en-US" dirty="0" smtClean="0"/>
            <a:t>Debt &lt; 20%</a:t>
          </a:r>
          <a:endParaRPr lang="en-US" dirty="0"/>
        </a:p>
      </dgm:t>
    </dgm:pt>
    <dgm:pt modelId="{D679DFCF-CE7D-4FCF-A62C-AA6E6F5B4528}" type="parTrans" cxnId="{592D3D04-8F85-4F15-8876-B6D2FBF77066}">
      <dgm:prSet/>
      <dgm:spPr/>
      <dgm:t>
        <a:bodyPr/>
        <a:lstStyle/>
        <a:p>
          <a:endParaRPr lang="en-US"/>
        </a:p>
      </dgm:t>
    </dgm:pt>
    <dgm:pt modelId="{63C1173E-6837-4344-8091-5DAD574270D3}" type="sibTrans" cxnId="{592D3D04-8F85-4F15-8876-B6D2FBF77066}">
      <dgm:prSet/>
      <dgm:spPr/>
      <dgm:t>
        <a:bodyPr/>
        <a:lstStyle/>
        <a:p>
          <a:endParaRPr lang="en-US"/>
        </a:p>
      </dgm:t>
    </dgm:pt>
    <dgm:pt modelId="{DFEC14E8-538A-43B0-BE82-7D2792800EC3}">
      <dgm:prSet phldrT="[Text]"/>
      <dgm:spPr/>
      <dgm:t>
        <a:bodyPr/>
        <a:lstStyle/>
        <a:p>
          <a:r>
            <a:rPr lang="en-US" dirty="0" smtClean="0"/>
            <a:t>Owns house</a:t>
          </a:r>
          <a:endParaRPr lang="en-US" dirty="0"/>
        </a:p>
      </dgm:t>
    </dgm:pt>
    <dgm:pt modelId="{C0A4D24B-EEDE-4665-B602-35F5A544C4AA}" type="parTrans" cxnId="{A4533C2C-0C38-470D-9336-15E52FAD0FA4}">
      <dgm:prSet/>
      <dgm:spPr/>
      <dgm:t>
        <a:bodyPr/>
        <a:lstStyle/>
        <a:p>
          <a:endParaRPr lang="en-US"/>
        </a:p>
      </dgm:t>
    </dgm:pt>
    <dgm:pt modelId="{7036AEC2-E13C-4615-B452-F9B1111FDEF2}" type="sibTrans" cxnId="{A4533C2C-0C38-470D-9336-15E52FAD0FA4}">
      <dgm:prSet/>
      <dgm:spPr/>
      <dgm:t>
        <a:bodyPr/>
        <a:lstStyle/>
        <a:p>
          <a:endParaRPr lang="en-US"/>
        </a:p>
      </dgm:t>
    </dgm:pt>
    <dgm:pt modelId="{3DEEC977-5E13-41F0-8396-B6716F8758D8}">
      <dgm:prSet phldrT="[Text]"/>
      <dgm:spPr/>
      <dgm:t>
        <a:bodyPr/>
        <a:lstStyle/>
        <a:p>
          <a:r>
            <a:rPr lang="en-US" dirty="0" smtClean="0"/>
            <a:t>Rents</a:t>
          </a:r>
          <a:endParaRPr lang="en-US" dirty="0"/>
        </a:p>
      </dgm:t>
    </dgm:pt>
    <dgm:pt modelId="{0D894548-717D-4FFD-904C-C33606102800}" type="parTrans" cxnId="{6E4A4D9D-DF93-44B1-AA97-94286EF516D7}">
      <dgm:prSet/>
      <dgm:spPr/>
      <dgm:t>
        <a:bodyPr/>
        <a:lstStyle/>
        <a:p>
          <a:endParaRPr lang="en-US"/>
        </a:p>
      </dgm:t>
    </dgm:pt>
    <dgm:pt modelId="{56025CFB-3F0F-4953-96F5-A19A5E8B4415}" type="sibTrans" cxnId="{6E4A4D9D-DF93-44B1-AA97-94286EF516D7}">
      <dgm:prSet/>
      <dgm:spPr/>
      <dgm:t>
        <a:bodyPr/>
        <a:lstStyle/>
        <a:p>
          <a:endParaRPr lang="en-US"/>
        </a:p>
      </dgm:t>
    </dgm:pt>
    <dgm:pt modelId="{3EFC490E-694C-4854-B035-8B02D761B8A3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Default</a:t>
          </a:r>
          <a:endParaRPr lang="en-US" dirty="0"/>
        </a:p>
      </dgm:t>
    </dgm:pt>
    <dgm:pt modelId="{4197E8D6-94C8-432B-B797-608058FC4424}" type="parTrans" cxnId="{EAB1D666-9A9B-420F-AD51-8F4165B61664}">
      <dgm:prSet/>
      <dgm:spPr/>
      <dgm:t>
        <a:bodyPr/>
        <a:lstStyle/>
        <a:p>
          <a:endParaRPr lang="en-US"/>
        </a:p>
      </dgm:t>
    </dgm:pt>
    <dgm:pt modelId="{F22361E9-92C5-47FB-BBD0-B44BA9BF4C7D}" type="sibTrans" cxnId="{EAB1D666-9A9B-420F-AD51-8F4165B61664}">
      <dgm:prSet/>
      <dgm:spPr/>
      <dgm:t>
        <a:bodyPr/>
        <a:lstStyle/>
        <a:p>
          <a:endParaRPr lang="en-US"/>
        </a:p>
      </dgm:t>
    </dgm:pt>
    <dgm:pt modelId="{7A14C255-A9D7-420D-B032-0693F6CF431F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Default</a:t>
          </a:r>
          <a:endParaRPr lang="en-US" dirty="0"/>
        </a:p>
      </dgm:t>
    </dgm:pt>
    <dgm:pt modelId="{FE8EAFCC-5B29-4577-9068-58D32F380E14}" type="parTrans" cxnId="{638C745D-655B-4E07-A96A-2E101CD1696D}">
      <dgm:prSet/>
      <dgm:spPr/>
      <dgm:t>
        <a:bodyPr/>
        <a:lstStyle/>
        <a:p>
          <a:endParaRPr lang="en-US"/>
        </a:p>
      </dgm:t>
    </dgm:pt>
    <dgm:pt modelId="{9335BF14-6A25-443B-9B9C-4146633AA31B}" type="sibTrans" cxnId="{638C745D-655B-4E07-A96A-2E101CD1696D}">
      <dgm:prSet/>
      <dgm:spPr/>
      <dgm:t>
        <a:bodyPr/>
        <a:lstStyle/>
        <a:p>
          <a:endParaRPr lang="en-US"/>
        </a:p>
      </dgm:t>
    </dgm:pt>
    <dgm:pt modelId="{802534EE-0712-4599-81AA-4E95DD4CE0A5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No Default</a:t>
          </a:r>
          <a:endParaRPr lang="en-US" dirty="0"/>
        </a:p>
      </dgm:t>
    </dgm:pt>
    <dgm:pt modelId="{CE871202-C851-4283-B4F2-1F8DA3C445C3}" type="parTrans" cxnId="{75357DC7-BF3E-4BF6-A98A-F9797CF51EBE}">
      <dgm:prSet/>
      <dgm:spPr/>
      <dgm:t>
        <a:bodyPr/>
        <a:lstStyle/>
        <a:p>
          <a:endParaRPr lang="en-US"/>
        </a:p>
      </dgm:t>
    </dgm:pt>
    <dgm:pt modelId="{A2412999-D519-4FC4-9535-D76DC4FEBCA9}" type="sibTrans" cxnId="{75357DC7-BF3E-4BF6-A98A-F9797CF51EBE}">
      <dgm:prSet/>
      <dgm:spPr/>
      <dgm:t>
        <a:bodyPr/>
        <a:lstStyle/>
        <a:p>
          <a:endParaRPr lang="en-US"/>
        </a:p>
      </dgm:t>
    </dgm:pt>
    <dgm:pt modelId="{05927694-700E-4998-A746-BED67EAB8EF0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Default</a:t>
          </a:r>
          <a:endParaRPr lang="en-US" dirty="0"/>
        </a:p>
      </dgm:t>
    </dgm:pt>
    <dgm:pt modelId="{43552287-81BA-4A23-85DD-3D228EF15792}" type="parTrans" cxnId="{68BF35FB-0BEB-43A0-A906-03195DD4A247}">
      <dgm:prSet/>
      <dgm:spPr/>
      <dgm:t>
        <a:bodyPr/>
        <a:lstStyle/>
        <a:p>
          <a:endParaRPr lang="en-US"/>
        </a:p>
      </dgm:t>
    </dgm:pt>
    <dgm:pt modelId="{A7797333-99AF-464C-85B9-87F5DA8E8D66}" type="sibTrans" cxnId="{68BF35FB-0BEB-43A0-A906-03195DD4A247}">
      <dgm:prSet/>
      <dgm:spPr/>
      <dgm:t>
        <a:bodyPr/>
        <a:lstStyle/>
        <a:p>
          <a:endParaRPr lang="en-US"/>
        </a:p>
      </dgm:t>
    </dgm:pt>
    <dgm:pt modelId="{617503FF-ADE3-43F7-9E74-E07B63130207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No Default</a:t>
          </a:r>
          <a:endParaRPr lang="en-US" dirty="0"/>
        </a:p>
      </dgm:t>
    </dgm:pt>
    <dgm:pt modelId="{9581B8F4-F65E-406A-9F3A-2C0FAFB7904A}" type="parTrans" cxnId="{AB29EFEA-A442-4A5E-87AC-7E93AB107904}">
      <dgm:prSet/>
      <dgm:spPr/>
      <dgm:t>
        <a:bodyPr/>
        <a:lstStyle/>
        <a:p>
          <a:endParaRPr lang="en-US"/>
        </a:p>
      </dgm:t>
    </dgm:pt>
    <dgm:pt modelId="{B1B72055-FC5B-44AB-9111-9A7BCBE814AF}" type="sibTrans" cxnId="{AB29EFEA-A442-4A5E-87AC-7E93AB107904}">
      <dgm:prSet/>
      <dgm:spPr/>
      <dgm:t>
        <a:bodyPr/>
        <a:lstStyle/>
        <a:p>
          <a:endParaRPr lang="en-US"/>
        </a:p>
      </dgm:t>
    </dgm:pt>
    <dgm:pt modelId="{A785CB08-4A62-40BD-96AE-D3B0294CBD1F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Default</a:t>
          </a:r>
          <a:endParaRPr lang="en-US" dirty="0"/>
        </a:p>
      </dgm:t>
    </dgm:pt>
    <dgm:pt modelId="{6620CAB9-6D29-4FF8-945D-5E027CE13906}" type="parTrans" cxnId="{2C05A4E1-9C79-4382-B0CC-ED8A819F7BE7}">
      <dgm:prSet/>
      <dgm:spPr/>
      <dgm:t>
        <a:bodyPr/>
        <a:lstStyle/>
        <a:p>
          <a:endParaRPr lang="en-US"/>
        </a:p>
      </dgm:t>
    </dgm:pt>
    <dgm:pt modelId="{0EF4893D-A58C-4EF9-86C7-57EE6E514DBA}" type="sibTrans" cxnId="{2C05A4E1-9C79-4382-B0CC-ED8A819F7BE7}">
      <dgm:prSet/>
      <dgm:spPr/>
      <dgm:t>
        <a:bodyPr/>
        <a:lstStyle/>
        <a:p>
          <a:endParaRPr lang="en-US"/>
        </a:p>
      </dgm:t>
    </dgm:pt>
    <dgm:pt modelId="{00C22B20-F2F5-46E8-A3EC-DB8F81AC71E1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No Default</a:t>
          </a:r>
          <a:endParaRPr lang="en-US" dirty="0"/>
        </a:p>
      </dgm:t>
    </dgm:pt>
    <dgm:pt modelId="{4A4119C0-6876-4B46-B63C-C5B5E183083A}" type="parTrans" cxnId="{45A14A79-82F6-4297-9300-C6982BADBB45}">
      <dgm:prSet/>
      <dgm:spPr/>
      <dgm:t>
        <a:bodyPr/>
        <a:lstStyle/>
        <a:p>
          <a:endParaRPr lang="en-US"/>
        </a:p>
      </dgm:t>
    </dgm:pt>
    <dgm:pt modelId="{2492FB64-B32D-42B8-A3E7-E4838350932A}" type="sibTrans" cxnId="{45A14A79-82F6-4297-9300-C6982BADBB45}">
      <dgm:prSet/>
      <dgm:spPr/>
      <dgm:t>
        <a:bodyPr/>
        <a:lstStyle/>
        <a:p>
          <a:endParaRPr lang="en-US"/>
        </a:p>
      </dgm:t>
    </dgm:pt>
    <dgm:pt modelId="{C927EE14-0525-4162-82A1-219FB1A09EE5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No Default</a:t>
          </a:r>
          <a:endParaRPr lang="en-US" dirty="0"/>
        </a:p>
      </dgm:t>
    </dgm:pt>
    <dgm:pt modelId="{D4FF999D-0774-4EE2-BEFB-37C0AA00FFEB}" type="parTrans" cxnId="{8A1442E5-63D5-4DFB-92CC-639FA00C8BC4}">
      <dgm:prSet/>
      <dgm:spPr/>
      <dgm:t>
        <a:bodyPr/>
        <a:lstStyle/>
        <a:p>
          <a:endParaRPr lang="en-US"/>
        </a:p>
      </dgm:t>
    </dgm:pt>
    <dgm:pt modelId="{E2F75636-BCB4-4098-AF14-F16849818DB0}" type="sibTrans" cxnId="{8A1442E5-63D5-4DFB-92CC-639FA00C8BC4}">
      <dgm:prSet/>
      <dgm:spPr/>
      <dgm:t>
        <a:bodyPr/>
        <a:lstStyle/>
        <a:p>
          <a:endParaRPr lang="en-US"/>
        </a:p>
      </dgm:t>
    </dgm:pt>
    <dgm:pt modelId="{B6DAA14B-3305-4F93-A6BA-AC8805E13BBC}" type="pres">
      <dgm:prSet presAssocID="{1C2ABE6B-2194-4104-A754-33FF1C233404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5E3ECBA-C6D0-4585-880A-A01F56B443D6}" type="pres">
      <dgm:prSet presAssocID="{5298254B-75EF-4481-9316-64F54046A9CE}" presName="root1" presStyleCnt="0"/>
      <dgm:spPr/>
    </dgm:pt>
    <dgm:pt modelId="{AD69DD67-DA8B-4327-8FB6-B1ED5881B6C0}" type="pres">
      <dgm:prSet presAssocID="{5298254B-75EF-4481-9316-64F54046A9CE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EFB50EF-9B7B-4A67-8A06-3768D82F4F35}" type="pres">
      <dgm:prSet presAssocID="{5298254B-75EF-4481-9316-64F54046A9CE}" presName="level2hierChild" presStyleCnt="0"/>
      <dgm:spPr/>
    </dgm:pt>
    <dgm:pt modelId="{C6405F48-268C-4A9E-8C6B-EA7912642D7B}" type="pres">
      <dgm:prSet presAssocID="{4A3EBA2C-1249-4D63-810E-57318E4C8870}" presName="conn2-1" presStyleLbl="parChTrans1D2" presStyleIdx="0" presStyleCnt="2"/>
      <dgm:spPr/>
      <dgm:t>
        <a:bodyPr/>
        <a:lstStyle/>
        <a:p>
          <a:endParaRPr lang="en-US"/>
        </a:p>
      </dgm:t>
    </dgm:pt>
    <dgm:pt modelId="{597EBC6F-BFE1-4ECF-BCC7-84E0157F86FF}" type="pres">
      <dgm:prSet presAssocID="{4A3EBA2C-1249-4D63-810E-57318E4C8870}" presName="connTx" presStyleLbl="parChTrans1D2" presStyleIdx="0" presStyleCnt="2"/>
      <dgm:spPr/>
      <dgm:t>
        <a:bodyPr/>
        <a:lstStyle/>
        <a:p>
          <a:endParaRPr lang="en-US"/>
        </a:p>
      </dgm:t>
    </dgm:pt>
    <dgm:pt modelId="{D2C8D976-A468-412A-A9C9-6008470590C1}" type="pres">
      <dgm:prSet presAssocID="{1C3757F0-1D92-419E-91AE-5AE747F1146E}" presName="root2" presStyleCnt="0"/>
      <dgm:spPr/>
    </dgm:pt>
    <dgm:pt modelId="{1E65E39D-395D-4BD0-8D0A-DECF2AB935E9}" type="pres">
      <dgm:prSet presAssocID="{1C3757F0-1D92-419E-91AE-5AE747F1146E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5E1DF7C-B9B2-41A6-95C9-2623A0F0844C}" type="pres">
      <dgm:prSet presAssocID="{1C3757F0-1D92-419E-91AE-5AE747F1146E}" presName="level3hierChild" presStyleCnt="0"/>
      <dgm:spPr/>
    </dgm:pt>
    <dgm:pt modelId="{8BDEEA43-5C2A-4BBE-99A5-44DEB7CB861C}" type="pres">
      <dgm:prSet presAssocID="{D3723BC6-7ECB-476F-A2B7-498B998B7A56}" presName="conn2-1" presStyleLbl="parChTrans1D3" presStyleIdx="0" presStyleCnt="4"/>
      <dgm:spPr/>
      <dgm:t>
        <a:bodyPr/>
        <a:lstStyle/>
        <a:p>
          <a:endParaRPr lang="en-US"/>
        </a:p>
      </dgm:t>
    </dgm:pt>
    <dgm:pt modelId="{B0EBDA45-12CE-4202-B1E6-40A49D832ECA}" type="pres">
      <dgm:prSet presAssocID="{D3723BC6-7ECB-476F-A2B7-498B998B7A56}" presName="connTx" presStyleLbl="parChTrans1D3" presStyleIdx="0" presStyleCnt="4"/>
      <dgm:spPr/>
      <dgm:t>
        <a:bodyPr/>
        <a:lstStyle/>
        <a:p>
          <a:endParaRPr lang="en-US"/>
        </a:p>
      </dgm:t>
    </dgm:pt>
    <dgm:pt modelId="{089E0F1C-9D5B-4BD6-A184-58831CD8143C}" type="pres">
      <dgm:prSet presAssocID="{40FE246C-C826-4769-A5C2-9D75240976FE}" presName="root2" presStyleCnt="0"/>
      <dgm:spPr/>
    </dgm:pt>
    <dgm:pt modelId="{6094D736-4F16-42FC-9437-D37BB023D5EA}" type="pres">
      <dgm:prSet presAssocID="{40FE246C-C826-4769-A5C2-9D75240976FE}" presName="LevelTwoTextNode" presStyleLbl="node3" presStyleIdx="0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DD22739-71BD-411F-BA72-C9784E117760}" type="pres">
      <dgm:prSet presAssocID="{40FE246C-C826-4769-A5C2-9D75240976FE}" presName="level3hierChild" presStyleCnt="0"/>
      <dgm:spPr/>
    </dgm:pt>
    <dgm:pt modelId="{7A3D5BA1-ED69-44E1-A872-6FF24834B41D}" type="pres">
      <dgm:prSet presAssocID="{08491A16-4F42-4C85-AC97-4555730E6D61}" presName="conn2-1" presStyleLbl="parChTrans1D4" presStyleIdx="0" presStyleCnt="16"/>
      <dgm:spPr/>
      <dgm:t>
        <a:bodyPr/>
        <a:lstStyle/>
        <a:p>
          <a:endParaRPr lang="en-US"/>
        </a:p>
      </dgm:t>
    </dgm:pt>
    <dgm:pt modelId="{528D812F-2D24-4A78-8C85-B9EB8ECA26E9}" type="pres">
      <dgm:prSet presAssocID="{08491A16-4F42-4C85-AC97-4555730E6D61}" presName="connTx" presStyleLbl="parChTrans1D4" presStyleIdx="0" presStyleCnt="16"/>
      <dgm:spPr/>
      <dgm:t>
        <a:bodyPr/>
        <a:lstStyle/>
        <a:p>
          <a:endParaRPr lang="en-US"/>
        </a:p>
      </dgm:t>
    </dgm:pt>
    <dgm:pt modelId="{4C906522-2FC2-4166-A656-68A60E69FBAB}" type="pres">
      <dgm:prSet presAssocID="{0231B603-DBBA-4E99-BB29-AE427642777F}" presName="root2" presStyleCnt="0"/>
      <dgm:spPr/>
    </dgm:pt>
    <dgm:pt modelId="{58313578-02C6-4451-BD87-2563E35924F9}" type="pres">
      <dgm:prSet presAssocID="{0231B603-DBBA-4E99-BB29-AE427642777F}" presName="LevelTwoTextNode" presStyleLbl="node4" presStyleIdx="0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7B1BDEB-C7D6-4DB2-A69F-4DCA4D8778DD}" type="pres">
      <dgm:prSet presAssocID="{0231B603-DBBA-4E99-BB29-AE427642777F}" presName="level3hierChild" presStyleCnt="0"/>
      <dgm:spPr/>
    </dgm:pt>
    <dgm:pt modelId="{EACB761D-2A2E-4784-B4CF-BBD5780F5023}" type="pres">
      <dgm:prSet presAssocID="{4197E8D6-94C8-432B-B797-608058FC4424}" presName="conn2-1" presStyleLbl="parChTrans1D4" presStyleIdx="1" presStyleCnt="16"/>
      <dgm:spPr/>
      <dgm:t>
        <a:bodyPr/>
        <a:lstStyle/>
        <a:p>
          <a:endParaRPr lang="en-US"/>
        </a:p>
      </dgm:t>
    </dgm:pt>
    <dgm:pt modelId="{99D2C2EE-8A15-4FFE-B5A1-D71ED610263A}" type="pres">
      <dgm:prSet presAssocID="{4197E8D6-94C8-432B-B797-608058FC4424}" presName="connTx" presStyleLbl="parChTrans1D4" presStyleIdx="1" presStyleCnt="16"/>
      <dgm:spPr/>
      <dgm:t>
        <a:bodyPr/>
        <a:lstStyle/>
        <a:p>
          <a:endParaRPr lang="en-US"/>
        </a:p>
      </dgm:t>
    </dgm:pt>
    <dgm:pt modelId="{E4394CE8-678F-48D8-96FE-D4F98A039D3D}" type="pres">
      <dgm:prSet presAssocID="{3EFC490E-694C-4854-B035-8B02D761B8A3}" presName="root2" presStyleCnt="0"/>
      <dgm:spPr/>
    </dgm:pt>
    <dgm:pt modelId="{E090B741-3BDB-4968-B042-3EDAEB5B7930}" type="pres">
      <dgm:prSet presAssocID="{3EFC490E-694C-4854-B035-8B02D761B8A3}" presName="LevelTwoTextNode" presStyleLbl="node4" presStyleIdx="1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2E6D765-79C3-4657-82E9-902A296B7D7E}" type="pres">
      <dgm:prSet presAssocID="{3EFC490E-694C-4854-B035-8B02D761B8A3}" presName="level3hierChild" presStyleCnt="0"/>
      <dgm:spPr/>
    </dgm:pt>
    <dgm:pt modelId="{7F6408BA-2CE6-4BE1-953A-713CB4F5CB15}" type="pres">
      <dgm:prSet presAssocID="{C8BC26E8-6B89-479E-8406-1BE807902536}" presName="conn2-1" presStyleLbl="parChTrans1D4" presStyleIdx="2" presStyleCnt="16"/>
      <dgm:spPr/>
      <dgm:t>
        <a:bodyPr/>
        <a:lstStyle/>
        <a:p>
          <a:endParaRPr lang="en-US"/>
        </a:p>
      </dgm:t>
    </dgm:pt>
    <dgm:pt modelId="{458CB650-A0BA-4B80-8F97-62C729A9241A}" type="pres">
      <dgm:prSet presAssocID="{C8BC26E8-6B89-479E-8406-1BE807902536}" presName="connTx" presStyleLbl="parChTrans1D4" presStyleIdx="2" presStyleCnt="16"/>
      <dgm:spPr/>
      <dgm:t>
        <a:bodyPr/>
        <a:lstStyle/>
        <a:p>
          <a:endParaRPr lang="en-US"/>
        </a:p>
      </dgm:t>
    </dgm:pt>
    <dgm:pt modelId="{3A1C3DA7-512D-4F41-A7E1-078238C1F6E4}" type="pres">
      <dgm:prSet presAssocID="{62A6BC90-E169-4E1D-AE49-49D9566ACE9D}" presName="root2" presStyleCnt="0"/>
      <dgm:spPr/>
    </dgm:pt>
    <dgm:pt modelId="{2542D84E-1AAD-4343-A826-31FBD0CCD67E}" type="pres">
      <dgm:prSet presAssocID="{62A6BC90-E169-4E1D-AE49-49D9566ACE9D}" presName="LevelTwoTextNode" presStyleLbl="node4" presStyleIdx="2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DBCC939-D1CF-4789-8DFF-47D45880FBEC}" type="pres">
      <dgm:prSet presAssocID="{62A6BC90-E169-4E1D-AE49-49D9566ACE9D}" presName="level3hierChild" presStyleCnt="0"/>
      <dgm:spPr/>
    </dgm:pt>
    <dgm:pt modelId="{77024C92-294D-413F-A59B-9F47291444A3}" type="pres">
      <dgm:prSet presAssocID="{FE8EAFCC-5B29-4577-9068-58D32F380E14}" presName="conn2-1" presStyleLbl="parChTrans1D4" presStyleIdx="3" presStyleCnt="16"/>
      <dgm:spPr/>
      <dgm:t>
        <a:bodyPr/>
        <a:lstStyle/>
        <a:p>
          <a:endParaRPr lang="en-US"/>
        </a:p>
      </dgm:t>
    </dgm:pt>
    <dgm:pt modelId="{971284D5-360E-47FF-9F34-0E0CEC35A6C4}" type="pres">
      <dgm:prSet presAssocID="{FE8EAFCC-5B29-4577-9068-58D32F380E14}" presName="connTx" presStyleLbl="parChTrans1D4" presStyleIdx="3" presStyleCnt="16"/>
      <dgm:spPr/>
      <dgm:t>
        <a:bodyPr/>
        <a:lstStyle/>
        <a:p>
          <a:endParaRPr lang="en-US"/>
        </a:p>
      </dgm:t>
    </dgm:pt>
    <dgm:pt modelId="{7749CE27-A818-4E7F-BAAA-1BAC7B4E01B2}" type="pres">
      <dgm:prSet presAssocID="{7A14C255-A9D7-420D-B032-0693F6CF431F}" presName="root2" presStyleCnt="0"/>
      <dgm:spPr/>
    </dgm:pt>
    <dgm:pt modelId="{0E7AE38F-D77F-437F-BAB8-792E908C751F}" type="pres">
      <dgm:prSet presAssocID="{7A14C255-A9D7-420D-B032-0693F6CF431F}" presName="LevelTwoTextNode" presStyleLbl="node4" presStyleIdx="3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EA2D245-4E92-4E27-A8CE-C63A03E69A95}" type="pres">
      <dgm:prSet presAssocID="{7A14C255-A9D7-420D-B032-0693F6CF431F}" presName="level3hierChild" presStyleCnt="0"/>
      <dgm:spPr/>
    </dgm:pt>
    <dgm:pt modelId="{B82998E9-B1CD-485F-8B4B-06888B1A28C4}" type="pres">
      <dgm:prSet presAssocID="{BF95F12A-848C-4D76-BCAC-A60A48D21712}" presName="conn2-1" presStyleLbl="parChTrans1D3" presStyleIdx="1" presStyleCnt="4"/>
      <dgm:spPr/>
      <dgm:t>
        <a:bodyPr/>
        <a:lstStyle/>
        <a:p>
          <a:endParaRPr lang="en-US"/>
        </a:p>
      </dgm:t>
    </dgm:pt>
    <dgm:pt modelId="{1356B274-B83F-434D-A869-2B988EF3F493}" type="pres">
      <dgm:prSet presAssocID="{BF95F12A-848C-4D76-BCAC-A60A48D21712}" presName="connTx" presStyleLbl="parChTrans1D3" presStyleIdx="1" presStyleCnt="4"/>
      <dgm:spPr/>
      <dgm:t>
        <a:bodyPr/>
        <a:lstStyle/>
        <a:p>
          <a:endParaRPr lang="en-US"/>
        </a:p>
      </dgm:t>
    </dgm:pt>
    <dgm:pt modelId="{5DBB30B0-AE7A-40E4-B393-830456382D3E}" type="pres">
      <dgm:prSet presAssocID="{CF6F8CFB-C54C-427C-82B9-747F0C141494}" presName="root2" presStyleCnt="0"/>
      <dgm:spPr/>
    </dgm:pt>
    <dgm:pt modelId="{A031128D-C55E-42DA-B8A2-D382735EF23E}" type="pres">
      <dgm:prSet presAssocID="{CF6F8CFB-C54C-427C-82B9-747F0C141494}" presName="LevelTwoTextNode" presStyleLbl="node3" presStyleIdx="1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F8186A5-9F66-4B76-A45C-87CEBF3CCEB9}" type="pres">
      <dgm:prSet presAssocID="{CF6F8CFB-C54C-427C-82B9-747F0C141494}" presName="level3hierChild" presStyleCnt="0"/>
      <dgm:spPr/>
    </dgm:pt>
    <dgm:pt modelId="{02AF2611-39C0-4EF8-B9AF-5E15D80097BE}" type="pres">
      <dgm:prSet presAssocID="{D129D8C8-45D4-413D-9AA6-7735257A9552}" presName="conn2-1" presStyleLbl="parChTrans1D4" presStyleIdx="4" presStyleCnt="16"/>
      <dgm:spPr/>
      <dgm:t>
        <a:bodyPr/>
        <a:lstStyle/>
        <a:p>
          <a:endParaRPr lang="en-US"/>
        </a:p>
      </dgm:t>
    </dgm:pt>
    <dgm:pt modelId="{3E9FDDD6-A26E-4F03-A903-10F09685D6A2}" type="pres">
      <dgm:prSet presAssocID="{D129D8C8-45D4-413D-9AA6-7735257A9552}" presName="connTx" presStyleLbl="parChTrans1D4" presStyleIdx="4" presStyleCnt="16"/>
      <dgm:spPr/>
      <dgm:t>
        <a:bodyPr/>
        <a:lstStyle/>
        <a:p>
          <a:endParaRPr lang="en-US"/>
        </a:p>
      </dgm:t>
    </dgm:pt>
    <dgm:pt modelId="{9473DCFC-6641-4D73-AA1E-9A1405C91094}" type="pres">
      <dgm:prSet presAssocID="{6C2A5E75-3D20-416D-8B23-8508AC822551}" presName="root2" presStyleCnt="0"/>
      <dgm:spPr/>
    </dgm:pt>
    <dgm:pt modelId="{008EB790-8EB0-4D82-BE0A-84C63F787288}" type="pres">
      <dgm:prSet presAssocID="{6C2A5E75-3D20-416D-8B23-8508AC822551}" presName="LevelTwoTextNode" presStyleLbl="node4" presStyleIdx="4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C28485D-F632-4669-96ED-3D964BEACEA2}" type="pres">
      <dgm:prSet presAssocID="{6C2A5E75-3D20-416D-8B23-8508AC822551}" presName="level3hierChild" presStyleCnt="0"/>
      <dgm:spPr/>
    </dgm:pt>
    <dgm:pt modelId="{3D3532D1-1FDA-4F24-AE90-3866BC16A43D}" type="pres">
      <dgm:prSet presAssocID="{CE871202-C851-4283-B4F2-1F8DA3C445C3}" presName="conn2-1" presStyleLbl="parChTrans1D4" presStyleIdx="5" presStyleCnt="16"/>
      <dgm:spPr/>
      <dgm:t>
        <a:bodyPr/>
        <a:lstStyle/>
        <a:p>
          <a:endParaRPr lang="en-US"/>
        </a:p>
      </dgm:t>
    </dgm:pt>
    <dgm:pt modelId="{6CD19230-CC0F-4288-A025-EBCBAFB6E87C}" type="pres">
      <dgm:prSet presAssocID="{CE871202-C851-4283-B4F2-1F8DA3C445C3}" presName="connTx" presStyleLbl="parChTrans1D4" presStyleIdx="5" presStyleCnt="16"/>
      <dgm:spPr/>
      <dgm:t>
        <a:bodyPr/>
        <a:lstStyle/>
        <a:p>
          <a:endParaRPr lang="en-US"/>
        </a:p>
      </dgm:t>
    </dgm:pt>
    <dgm:pt modelId="{B82FF517-BE19-45D5-A186-0A0A9AC7C59F}" type="pres">
      <dgm:prSet presAssocID="{802534EE-0712-4599-81AA-4E95DD4CE0A5}" presName="root2" presStyleCnt="0"/>
      <dgm:spPr/>
    </dgm:pt>
    <dgm:pt modelId="{DE93B5F2-1CA6-40F3-B124-24CBDE452C7F}" type="pres">
      <dgm:prSet presAssocID="{802534EE-0712-4599-81AA-4E95DD4CE0A5}" presName="LevelTwoTextNode" presStyleLbl="node4" presStyleIdx="5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FB0C740-68FD-45EB-963A-5882F7A1156B}" type="pres">
      <dgm:prSet presAssocID="{802534EE-0712-4599-81AA-4E95DD4CE0A5}" presName="level3hierChild" presStyleCnt="0"/>
      <dgm:spPr/>
    </dgm:pt>
    <dgm:pt modelId="{AF10D516-4F6C-4D46-86A1-9C1986C13320}" type="pres">
      <dgm:prSet presAssocID="{8A9D6245-57B1-482C-9DC4-F2ACF75F2EEB}" presName="conn2-1" presStyleLbl="parChTrans1D4" presStyleIdx="6" presStyleCnt="16"/>
      <dgm:spPr/>
      <dgm:t>
        <a:bodyPr/>
        <a:lstStyle/>
        <a:p>
          <a:endParaRPr lang="en-US"/>
        </a:p>
      </dgm:t>
    </dgm:pt>
    <dgm:pt modelId="{8DB10BF4-B3E8-4C63-AA80-1132AC83EE01}" type="pres">
      <dgm:prSet presAssocID="{8A9D6245-57B1-482C-9DC4-F2ACF75F2EEB}" presName="connTx" presStyleLbl="parChTrans1D4" presStyleIdx="6" presStyleCnt="16"/>
      <dgm:spPr/>
      <dgm:t>
        <a:bodyPr/>
        <a:lstStyle/>
        <a:p>
          <a:endParaRPr lang="en-US"/>
        </a:p>
      </dgm:t>
    </dgm:pt>
    <dgm:pt modelId="{E1BE2056-AE5C-4DB8-B5F8-1262B0BC3580}" type="pres">
      <dgm:prSet presAssocID="{F1C08F9B-435C-42DB-A449-2ECF7C7375AB}" presName="root2" presStyleCnt="0"/>
      <dgm:spPr/>
    </dgm:pt>
    <dgm:pt modelId="{99764013-9FFE-483E-9A94-8E74B88EB45B}" type="pres">
      <dgm:prSet presAssocID="{F1C08F9B-435C-42DB-A449-2ECF7C7375AB}" presName="LevelTwoTextNode" presStyleLbl="node4" presStyleIdx="6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BCC4E80-D41C-4591-AFD8-D9C5B0629FAD}" type="pres">
      <dgm:prSet presAssocID="{F1C08F9B-435C-42DB-A449-2ECF7C7375AB}" presName="level3hierChild" presStyleCnt="0"/>
      <dgm:spPr/>
    </dgm:pt>
    <dgm:pt modelId="{924C8F9A-D7B2-4767-8617-AD5D4A0F8C82}" type="pres">
      <dgm:prSet presAssocID="{43552287-81BA-4A23-85DD-3D228EF15792}" presName="conn2-1" presStyleLbl="parChTrans1D4" presStyleIdx="7" presStyleCnt="16"/>
      <dgm:spPr/>
      <dgm:t>
        <a:bodyPr/>
        <a:lstStyle/>
        <a:p>
          <a:endParaRPr lang="en-US"/>
        </a:p>
      </dgm:t>
    </dgm:pt>
    <dgm:pt modelId="{4D1012EA-ED43-4161-9183-D18250C04841}" type="pres">
      <dgm:prSet presAssocID="{43552287-81BA-4A23-85DD-3D228EF15792}" presName="connTx" presStyleLbl="parChTrans1D4" presStyleIdx="7" presStyleCnt="16"/>
      <dgm:spPr/>
      <dgm:t>
        <a:bodyPr/>
        <a:lstStyle/>
        <a:p>
          <a:endParaRPr lang="en-US"/>
        </a:p>
      </dgm:t>
    </dgm:pt>
    <dgm:pt modelId="{13F2C1AB-38AD-4ED5-9035-C2D351214192}" type="pres">
      <dgm:prSet presAssocID="{05927694-700E-4998-A746-BED67EAB8EF0}" presName="root2" presStyleCnt="0"/>
      <dgm:spPr/>
    </dgm:pt>
    <dgm:pt modelId="{4C14E865-13AF-43EC-93E8-957E72C167D9}" type="pres">
      <dgm:prSet presAssocID="{05927694-700E-4998-A746-BED67EAB8EF0}" presName="LevelTwoTextNode" presStyleLbl="node4" presStyleIdx="7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A67506E-C01C-4958-968A-88E9AA8D1DC9}" type="pres">
      <dgm:prSet presAssocID="{05927694-700E-4998-A746-BED67EAB8EF0}" presName="level3hierChild" presStyleCnt="0"/>
      <dgm:spPr/>
    </dgm:pt>
    <dgm:pt modelId="{07085415-AD02-4837-A819-DF8503991B40}" type="pres">
      <dgm:prSet presAssocID="{9E46A426-48DB-49D4-9452-22CFC445B93D}" presName="conn2-1" presStyleLbl="parChTrans1D2" presStyleIdx="1" presStyleCnt="2"/>
      <dgm:spPr/>
      <dgm:t>
        <a:bodyPr/>
        <a:lstStyle/>
        <a:p>
          <a:endParaRPr lang="en-US"/>
        </a:p>
      </dgm:t>
    </dgm:pt>
    <dgm:pt modelId="{6D471BBE-867D-4865-9628-1D7777EB5D2C}" type="pres">
      <dgm:prSet presAssocID="{9E46A426-48DB-49D4-9452-22CFC445B93D}" presName="connTx" presStyleLbl="parChTrans1D2" presStyleIdx="1" presStyleCnt="2"/>
      <dgm:spPr/>
      <dgm:t>
        <a:bodyPr/>
        <a:lstStyle/>
        <a:p>
          <a:endParaRPr lang="en-US"/>
        </a:p>
      </dgm:t>
    </dgm:pt>
    <dgm:pt modelId="{B9D0076E-1908-4470-9C44-2381915CB6FB}" type="pres">
      <dgm:prSet presAssocID="{444DF14B-39F3-4B48-8936-10F777644448}" presName="root2" presStyleCnt="0"/>
      <dgm:spPr/>
    </dgm:pt>
    <dgm:pt modelId="{7EBAE2C6-1480-46C8-900C-5102293148B2}" type="pres">
      <dgm:prSet presAssocID="{444DF14B-39F3-4B48-8936-10F777644448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F207EC3-B869-474B-A721-8A419CB73484}" type="pres">
      <dgm:prSet presAssocID="{444DF14B-39F3-4B48-8936-10F777644448}" presName="level3hierChild" presStyleCnt="0"/>
      <dgm:spPr/>
    </dgm:pt>
    <dgm:pt modelId="{72B1FC09-0EBA-4985-8788-8F4656152A7F}" type="pres">
      <dgm:prSet presAssocID="{F3E7A82E-4DF9-47FA-B3A8-610C19F25C83}" presName="conn2-1" presStyleLbl="parChTrans1D3" presStyleIdx="2" presStyleCnt="4"/>
      <dgm:spPr/>
      <dgm:t>
        <a:bodyPr/>
        <a:lstStyle/>
        <a:p>
          <a:endParaRPr lang="en-US"/>
        </a:p>
      </dgm:t>
    </dgm:pt>
    <dgm:pt modelId="{E53945B2-5361-41E5-A250-0FE9BB3209A7}" type="pres">
      <dgm:prSet presAssocID="{F3E7A82E-4DF9-47FA-B3A8-610C19F25C83}" presName="connTx" presStyleLbl="parChTrans1D3" presStyleIdx="2" presStyleCnt="4"/>
      <dgm:spPr/>
      <dgm:t>
        <a:bodyPr/>
        <a:lstStyle/>
        <a:p>
          <a:endParaRPr lang="en-US"/>
        </a:p>
      </dgm:t>
    </dgm:pt>
    <dgm:pt modelId="{93C1A79B-D7BC-4544-8471-9D8B8B93AD97}" type="pres">
      <dgm:prSet presAssocID="{C01ACB44-8919-4C16-9345-65E8C4CC5C27}" presName="root2" presStyleCnt="0"/>
      <dgm:spPr/>
    </dgm:pt>
    <dgm:pt modelId="{B81631BF-0964-4936-A9DE-5CF3C23A1D51}" type="pres">
      <dgm:prSet presAssocID="{C01ACB44-8919-4C16-9345-65E8C4CC5C27}" presName="LevelTwoTextNode" presStyleLbl="node3" presStyleIdx="2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47913E6-20D7-4EF9-8087-A267EE4CBBE9}" type="pres">
      <dgm:prSet presAssocID="{C01ACB44-8919-4C16-9345-65E8C4CC5C27}" presName="level3hierChild" presStyleCnt="0"/>
      <dgm:spPr/>
    </dgm:pt>
    <dgm:pt modelId="{E3B49C02-92DF-4E0E-9C64-BFDA4F6C8C57}" type="pres">
      <dgm:prSet presAssocID="{05ED55C3-A195-4231-81C9-7EAAC2A67DD3}" presName="conn2-1" presStyleLbl="parChTrans1D4" presStyleIdx="8" presStyleCnt="16"/>
      <dgm:spPr/>
      <dgm:t>
        <a:bodyPr/>
        <a:lstStyle/>
        <a:p>
          <a:endParaRPr lang="en-US"/>
        </a:p>
      </dgm:t>
    </dgm:pt>
    <dgm:pt modelId="{C22BEB7F-26B1-4408-A047-0DEC97855D01}" type="pres">
      <dgm:prSet presAssocID="{05ED55C3-A195-4231-81C9-7EAAC2A67DD3}" presName="connTx" presStyleLbl="parChTrans1D4" presStyleIdx="8" presStyleCnt="16"/>
      <dgm:spPr/>
      <dgm:t>
        <a:bodyPr/>
        <a:lstStyle/>
        <a:p>
          <a:endParaRPr lang="en-US"/>
        </a:p>
      </dgm:t>
    </dgm:pt>
    <dgm:pt modelId="{45E9E887-53F9-47D7-81E1-6BFB948D358C}" type="pres">
      <dgm:prSet presAssocID="{A2F6F58A-C804-4EA7-A795-E7CFAD608A97}" presName="root2" presStyleCnt="0"/>
      <dgm:spPr/>
    </dgm:pt>
    <dgm:pt modelId="{F532FF76-9233-4C88-8EB8-C57298DE75BC}" type="pres">
      <dgm:prSet presAssocID="{A2F6F58A-C804-4EA7-A795-E7CFAD608A97}" presName="LevelTwoTextNode" presStyleLbl="node4" presStyleIdx="8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59E4A89-C683-474B-8EAE-3FA54900B771}" type="pres">
      <dgm:prSet presAssocID="{A2F6F58A-C804-4EA7-A795-E7CFAD608A97}" presName="level3hierChild" presStyleCnt="0"/>
      <dgm:spPr/>
    </dgm:pt>
    <dgm:pt modelId="{3D002938-9580-4C37-A937-06EE1FF34007}" type="pres">
      <dgm:prSet presAssocID="{9581B8F4-F65E-406A-9F3A-2C0FAFB7904A}" presName="conn2-1" presStyleLbl="parChTrans1D4" presStyleIdx="9" presStyleCnt="16"/>
      <dgm:spPr/>
      <dgm:t>
        <a:bodyPr/>
        <a:lstStyle/>
        <a:p>
          <a:endParaRPr lang="en-US"/>
        </a:p>
      </dgm:t>
    </dgm:pt>
    <dgm:pt modelId="{28A3C775-44DD-456D-ADBA-6C2015D144BB}" type="pres">
      <dgm:prSet presAssocID="{9581B8F4-F65E-406A-9F3A-2C0FAFB7904A}" presName="connTx" presStyleLbl="parChTrans1D4" presStyleIdx="9" presStyleCnt="16"/>
      <dgm:spPr/>
      <dgm:t>
        <a:bodyPr/>
        <a:lstStyle/>
        <a:p>
          <a:endParaRPr lang="en-US"/>
        </a:p>
      </dgm:t>
    </dgm:pt>
    <dgm:pt modelId="{1237F670-3E84-4091-B1B6-F998102FD3C7}" type="pres">
      <dgm:prSet presAssocID="{617503FF-ADE3-43F7-9E74-E07B63130207}" presName="root2" presStyleCnt="0"/>
      <dgm:spPr/>
    </dgm:pt>
    <dgm:pt modelId="{D9495291-86EC-4DCD-BB10-24DC98844A58}" type="pres">
      <dgm:prSet presAssocID="{617503FF-ADE3-43F7-9E74-E07B63130207}" presName="LevelTwoTextNode" presStyleLbl="node4" presStyleIdx="9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7AF5FD6-FC71-4C43-9ADB-E0DDF39AD7D4}" type="pres">
      <dgm:prSet presAssocID="{617503FF-ADE3-43F7-9E74-E07B63130207}" presName="level3hierChild" presStyleCnt="0"/>
      <dgm:spPr/>
    </dgm:pt>
    <dgm:pt modelId="{0A6EA505-89C7-49FD-ABE4-44B8C87A9F43}" type="pres">
      <dgm:prSet presAssocID="{1462FFBF-C7E5-483B-B661-B21D24F8908F}" presName="conn2-1" presStyleLbl="parChTrans1D4" presStyleIdx="10" presStyleCnt="16"/>
      <dgm:spPr/>
      <dgm:t>
        <a:bodyPr/>
        <a:lstStyle/>
        <a:p>
          <a:endParaRPr lang="en-US"/>
        </a:p>
      </dgm:t>
    </dgm:pt>
    <dgm:pt modelId="{A5AAA48F-9F15-49C7-A333-8B0C8DF03B3E}" type="pres">
      <dgm:prSet presAssocID="{1462FFBF-C7E5-483B-B661-B21D24F8908F}" presName="connTx" presStyleLbl="parChTrans1D4" presStyleIdx="10" presStyleCnt="16"/>
      <dgm:spPr/>
      <dgm:t>
        <a:bodyPr/>
        <a:lstStyle/>
        <a:p>
          <a:endParaRPr lang="en-US"/>
        </a:p>
      </dgm:t>
    </dgm:pt>
    <dgm:pt modelId="{10E2065F-A278-4DEA-AC87-92F1064AE18B}" type="pres">
      <dgm:prSet presAssocID="{2F11C414-8E39-4213-8136-D4FE510CC15A}" presName="root2" presStyleCnt="0"/>
      <dgm:spPr/>
    </dgm:pt>
    <dgm:pt modelId="{BCBAD13F-9F36-4A76-ACBF-38324C9DFD1E}" type="pres">
      <dgm:prSet presAssocID="{2F11C414-8E39-4213-8136-D4FE510CC15A}" presName="LevelTwoTextNode" presStyleLbl="node4" presStyleIdx="10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0FF9161-F67F-470B-B339-D06EABCB52DF}" type="pres">
      <dgm:prSet presAssocID="{2F11C414-8E39-4213-8136-D4FE510CC15A}" presName="level3hierChild" presStyleCnt="0"/>
      <dgm:spPr/>
    </dgm:pt>
    <dgm:pt modelId="{FEC367EC-C7CC-46E0-8F0B-F4EB017F4B25}" type="pres">
      <dgm:prSet presAssocID="{6620CAB9-6D29-4FF8-945D-5E027CE13906}" presName="conn2-1" presStyleLbl="parChTrans1D4" presStyleIdx="11" presStyleCnt="16"/>
      <dgm:spPr/>
      <dgm:t>
        <a:bodyPr/>
        <a:lstStyle/>
        <a:p>
          <a:endParaRPr lang="en-US"/>
        </a:p>
      </dgm:t>
    </dgm:pt>
    <dgm:pt modelId="{C3BCA3D8-F0DE-402C-8374-951905FD4C54}" type="pres">
      <dgm:prSet presAssocID="{6620CAB9-6D29-4FF8-945D-5E027CE13906}" presName="connTx" presStyleLbl="parChTrans1D4" presStyleIdx="11" presStyleCnt="16"/>
      <dgm:spPr/>
      <dgm:t>
        <a:bodyPr/>
        <a:lstStyle/>
        <a:p>
          <a:endParaRPr lang="en-US"/>
        </a:p>
      </dgm:t>
    </dgm:pt>
    <dgm:pt modelId="{B68415FE-5E3F-482F-91F7-2CA2D6D0722D}" type="pres">
      <dgm:prSet presAssocID="{A785CB08-4A62-40BD-96AE-D3B0294CBD1F}" presName="root2" presStyleCnt="0"/>
      <dgm:spPr/>
    </dgm:pt>
    <dgm:pt modelId="{DD75CFEB-5D5C-464E-B857-D28B066AE2E1}" type="pres">
      <dgm:prSet presAssocID="{A785CB08-4A62-40BD-96AE-D3B0294CBD1F}" presName="LevelTwoTextNode" presStyleLbl="node4" presStyleIdx="11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C4899F7-A918-45D1-B75A-909AE5805EBA}" type="pres">
      <dgm:prSet presAssocID="{A785CB08-4A62-40BD-96AE-D3B0294CBD1F}" presName="level3hierChild" presStyleCnt="0"/>
      <dgm:spPr/>
    </dgm:pt>
    <dgm:pt modelId="{7F4C7A20-7D9B-4C87-80B4-7508EB7EED52}" type="pres">
      <dgm:prSet presAssocID="{D679DFCF-CE7D-4FCF-A62C-AA6E6F5B4528}" presName="conn2-1" presStyleLbl="parChTrans1D3" presStyleIdx="3" presStyleCnt="4"/>
      <dgm:spPr/>
      <dgm:t>
        <a:bodyPr/>
        <a:lstStyle/>
        <a:p>
          <a:endParaRPr lang="en-US"/>
        </a:p>
      </dgm:t>
    </dgm:pt>
    <dgm:pt modelId="{7B43BACD-3F70-4863-BF61-523651EF3109}" type="pres">
      <dgm:prSet presAssocID="{D679DFCF-CE7D-4FCF-A62C-AA6E6F5B4528}" presName="connTx" presStyleLbl="parChTrans1D3" presStyleIdx="3" presStyleCnt="4"/>
      <dgm:spPr/>
      <dgm:t>
        <a:bodyPr/>
        <a:lstStyle/>
        <a:p>
          <a:endParaRPr lang="en-US"/>
        </a:p>
      </dgm:t>
    </dgm:pt>
    <dgm:pt modelId="{76E3E7A4-1652-4B38-A06B-68E7642740A5}" type="pres">
      <dgm:prSet presAssocID="{D7607F3E-8014-45F2-8B0F-DD341F116C26}" presName="root2" presStyleCnt="0"/>
      <dgm:spPr/>
    </dgm:pt>
    <dgm:pt modelId="{F8179C33-7069-4902-8E2C-2F20E46E8782}" type="pres">
      <dgm:prSet presAssocID="{D7607F3E-8014-45F2-8B0F-DD341F116C26}" presName="LevelTwoTextNode" presStyleLbl="node3" presStyleIdx="3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EDDF3A4-2F45-4230-83F3-C27E8F06AE10}" type="pres">
      <dgm:prSet presAssocID="{D7607F3E-8014-45F2-8B0F-DD341F116C26}" presName="level3hierChild" presStyleCnt="0"/>
      <dgm:spPr/>
    </dgm:pt>
    <dgm:pt modelId="{91D499AF-EE38-45B5-A36E-7C99C6927A00}" type="pres">
      <dgm:prSet presAssocID="{C0A4D24B-EEDE-4665-B602-35F5A544C4AA}" presName="conn2-1" presStyleLbl="parChTrans1D4" presStyleIdx="12" presStyleCnt="16"/>
      <dgm:spPr/>
      <dgm:t>
        <a:bodyPr/>
        <a:lstStyle/>
        <a:p>
          <a:endParaRPr lang="en-US"/>
        </a:p>
      </dgm:t>
    </dgm:pt>
    <dgm:pt modelId="{00CFE424-E230-4C8E-AC4C-809A30553DFF}" type="pres">
      <dgm:prSet presAssocID="{C0A4D24B-EEDE-4665-B602-35F5A544C4AA}" presName="connTx" presStyleLbl="parChTrans1D4" presStyleIdx="12" presStyleCnt="16"/>
      <dgm:spPr/>
      <dgm:t>
        <a:bodyPr/>
        <a:lstStyle/>
        <a:p>
          <a:endParaRPr lang="en-US"/>
        </a:p>
      </dgm:t>
    </dgm:pt>
    <dgm:pt modelId="{A1A50D45-33FA-4B21-BFB9-F6612665BFC7}" type="pres">
      <dgm:prSet presAssocID="{DFEC14E8-538A-43B0-BE82-7D2792800EC3}" presName="root2" presStyleCnt="0"/>
      <dgm:spPr/>
    </dgm:pt>
    <dgm:pt modelId="{61DD1E27-4E8B-4CAE-93F5-5A762478A9B8}" type="pres">
      <dgm:prSet presAssocID="{DFEC14E8-538A-43B0-BE82-7D2792800EC3}" presName="LevelTwoTextNode" presStyleLbl="node4" presStyleIdx="12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6DBC3FE-D850-4157-A7DC-120EFE80FF4E}" type="pres">
      <dgm:prSet presAssocID="{DFEC14E8-538A-43B0-BE82-7D2792800EC3}" presName="level3hierChild" presStyleCnt="0"/>
      <dgm:spPr/>
    </dgm:pt>
    <dgm:pt modelId="{306F450E-2B81-4A6B-9207-B97384612F41}" type="pres">
      <dgm:prSet presAssocID="{4A4119C0-6876-4B46-B63C-C5B5E183083A}" presName="conn2-1" presStyleLbl="parChTrans1D4" presStyleIdx="13" presStyleCnt="16"/>
      <dgm:spPr/>
      <dgm:t>
        <a:bodyPr/>
        <a:lstStyle/>
        <a:p>
          <a:endParaRPr lang="en-US"/>
        </a:p>
      </dgm:t>
    </dgm:pt>
    <dgm:pt modelId="{3ABC23EF-2179-439B-8D5E-B5306E91FA99}" type="pres">
      <dgm:prSet presAssocID="{4A4119C0-6876-4B46-B63C-C5B5E183083A}" presName="connTx" presStyleLbl="parChTrans1D4" presStyleIdx="13" presStyleCnt="16"/>
      <dgm:spPr/>
      <dgm:t>
        <a:bodyPr/>
        <a:lstStyle/>
        <a:p>
          <a:endParaRPr lang="en-US"/>
        </a:p>
      </dgm:t>
    </dgm:pt>
    <dgm:pt modelId="{7B281989-846E-414B-B107-DA1938C62A09}" type="pres">
      <dgm:prSet presAssocID="{00C22B20-F2F5-46E8-A3EC-DB8F81AC71E1}" presName="root2" presStyleCnt="0"/>
      <dgm:spPr/>
    </dgm:pt>
    <dgm:pt modelId="{E3F8EBE6-F572-48F2-83CE-C1DC35D3DBAE}" type="pres">
      <dgm:prSet presAssocID="{00C22B20-F2F5-46E8-A3EC-DB8F81AC71E1}" presName="LevelTwoTextNode" presStyleLbl="node4" presStyleIdx="13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B70D308-D149-46A8-BBDB-76C1F1117CA9}" type="pres">
      <dgm:prSet presAssocID="{00C22B20-F2F5-46E8-A3EC-DB8F81AC71E1}" presName="level3hierChild" presStyleCnt="0"/>
      <dgm:spPr/>
    </dgm:pt>
    <dgm:pt modelId="{8D508260-F045-4616-AF9F-E09CA768B790}" type="pres">
      <dgm:prSet presAssocID="{0D894548-717D-4FFD-904C-C33606102800}" presName="conn2-1" presStyleLbl="parChTrans1D4" presStyleIdx="14" presStyleCnt="16"/>
      <dgm:spPr/>
      <dgm:t>
        <a:bodyPr/>
        <a:lstStyle/>
        <a:p>
          <a:endParaRPr lang="en-US"/>
        </a:p>
      </dgm:t>
    </dgm:pt>
    <dgm:pt modelId="{27ECC907-4458-4530-ABCC-DBA5CFB1F289}" type="pres">
      <dgm:prSet presAssocID="{0D894548-717D-4FFD-904C-C33606102800}" presName="connTx" presStyleLbl="parChTrans1D4" presStyleIdx="14" presStyleCnt="16"/>
      <dgm:spPr/>
      <dgm:t>
        <a:bodyPr/>
        <a:lstStyle/>
        <a:p>
          <a:endParaRPr lang="en-US"/>
        </a:p>
      </dgm:t>
    </dgm:pt>
    <dgm:pt modelId="{39D4B020-2F3B-4BE9-889A-AF381C77708A}" type="pres">
      <dgm:prSet presAssocID="{3DEEC977-5E13-41F0-8396-B6716F8758D8}" presName="root2" presStyleCnt="0"/>
      <dgm:spPr/>
    </dgm:pt>
    <dgm:pt modelId="{F1A7A0DA-7AB6-4D57-8001-2698AD558266}" type="pres">
      <dgm:prSet presAssocID="{3DEEC977-5E13-41F0-8396-B6716F8758D8}" presName="LevelTwoTextNode" presStyleLbl="node4" presStyleIdx="14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3C743B3-CF69-4B79-86A2-62FBE18470ED}" type="pres">
      <dgm:prSet presAssocID="{3DEEC977-5E13-41F0-8396-B6716F8758D8}" presName="level3hierChild" presStyleCnt="0"/>
      <dgm:spPr/>
    </dgm:pt>
    <dgm:pt modelId="{92D27C7E-E8F3-4508-A033-800687FB70D3}" type="pres">
      <dgm:prSet presAssocID="{D4FF999D-0774-4EE2-BEFB-37C0AA00FFEB}" presName="conn2-1" presStyleLbl="parChTrans1D4" presStyleIdx="15" presStyleCnt="16"/>
      <dgm:spPr/>
      <dgm:t>
        <a:bodyPr/>
        <a:lstStyle/>
        <a:p>
          <a:endParaRPr lang="en-US"/>
        </a:p>
      </dgm:t>
    </dgm:pt>
    <dgm:pt modelId="{020C8629-0377-42A2-8CF8-5F60BA5D4A5A}" type="pres">
      <dgm:prSet presAssocID="{D4FF999D-0774-4EE2-BEFB-37C0AA00FFEB}" presName="connTx" presStyleLbl="parChTrans1D4" presStyleIdx="15" presStyleCnt="16"/>
      <dgm:spPr/>
      <dgm:t>
        <a:bodyPr/>
        <a:lstStyle/>
        <a:p>
          <a:endParaRPr lang="en-US"/>
        </a:p>
      </dgm:t>
    </dgm:pt>
    <dgm:pt modelId="{CB9EB66C-AB9E-4F72-B0D9-0EB5BC86D5CA}" type="pres">
      <dgm:prSet presAssocID="{C927EE14-0525-4162-82A1-219FB1A09EE5}" presName="root2" presStyleCnt="0"/>
      <dgm:spPr/>
    </dgm:pt>
    <dgm:pt modelId="{C7929EF8-988E-46F6-AFC3-B728EA01AE2B}" type="pres">
      <dgm:prSet presAssocID="{C927EE14-0525-4162-82A1-219FB1A09EE5}" presName="LevelTwoTextNode" presStyleLbl="node4" presStyleIdx="15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02C8ADC-8292-4ECD-A5D7-40A02837F58F}" type="pres">
      <dgm:prSet presAssocID="{C927EE14-0525-4162-82A1-219FB1A09EE5}" presName="level3hierChild" presStyleCnt="0"/>
      <dgm:spPr/>
    </dgm:pt>
  </dgm:ptLst>
  <dgm:cxnLst>
    <dgm:cxn modelId="{FDE7268E-ABD2-4695-86FC-CCDADEA0CAF4}" srcId="{444DF14B-39F3-4B48-8936-10F777644448}" destId="{C01ACB44-8919-4C16-9345-65E8C4CC5C27}" srcOrd="0" destOrd="0" parTransId="{F3E7A82E-4DF9-47FA-B3A8-610C19F25C83}" sibTransId="{4A4283C4-F619-47C6-B4DC-A7602C8E180D}"/>
    <dgm:cxn modelId="{E0FA13FB-A4C2-4E93-9718-30F81105EE49}" type="presOf" srcId="{08491A16-4F42-4C85-AC97-4555730E6D61}" destId="{7A3D5BA1-ED69-44E1-A872-6FF24834B41D}" srcOrd="0" destOrd="0" presId="urn:microsoft.com/office/officeart/2005/8/layout/hierarchy2"/>
    <dgm:cxn modelId="{626B27BC-6387-4A1B-9A4A-BBF2D1601768}" type="presOf" srcId="{6620CAB9-6D29-4FF8-945D-5E027CE13906}" destId="{FEC367EC-C7CC-46E0-8F0B-F4EB017F4B25}" srcOrd="0" destOrd="0" presId="urn:microsoft.com/office/officeart/2005/8/layout/hierarchy2"/>
    <dgm:cxn modelId="{45A14A79-82F6-4297-9300-C6982BADBB45}" srcId="{DFEC14E8-538A-43B0-BE82-7D2792800EC3}" destId="{00C22B20-F2F5-46E8-A3EC-DB8F81AC71E1}" srcOrd="0" destOrd="0" parTransId="{4A4119C0-6876-4B46-B63C-C5B5E183083A}" sibTransId="{2492FB64-B32D-42B8-A3E7-E4838350932A}"/>
    <dgm:cxn modelId="{937A44D0-9B87-4A02-B396-AA945C2FE6C8}" type="presOf" srcId="{6C2A5E75-3D20-416D-8B23-8508AC822551}" destId="{008EB790-8EB0-4D82-BE0A-84C63F787288}" srcOrd="0" destOrd="0" presId="urn:microsoft.com/office/officeart/2005/8/layout/hierarchy2"/>
    <dgm:cxn modelId="{68BF35FB-0BEB-43A0-A906-03195DD4A247}" srcId="{F1C08F9B-435C-42DB-A449-2ECF7C7375AB}" destId="{05927694-700E-4998-A746-BED67EAB8EF0}" srcOrd="0" destOrd="0" parTransId="{43552287-81BA-4A23-85DD-3D228EF15792}" sibTransId="{A7797333-99AF-464C-85B9-87F5DA8E8D66}"/>
    <dgm:cxn modelId="{8A1442E5-63D5-4DFB-92CC-639FA00C8BC4}" srcId="{3DEEC977-5E13-41F0-8396-B6716F8758D8}" destId="{C927EE14-0525-4162-82A1-219FB1A09EE5}" srcOrd="0" destOrd="0" parTransId="{D4FF999D-0774-4EE2-BEFB-37C0AA00FFEB}" sibTransId="{E2F75636-BCB4-4098-AF14-F16849818DB0}"/>
    <dgm:cxn modelId="{D47948A8-43C2-48B0-89DC-51A30DCF6AB6}" type="presOf" srcId="{DFEC14E8-538A-43B0-BE82-7D2792800EC3}" destId="{61DD1E27-4E8B-4CAE-93F5-5A762478A9B8}" srcOrd="0" destOrd="0" presId="urn:microsoft.com/office/officeart/2005/8/layout/hierarchy2"/>
    <dgm:cxn modelId="{D796D5A5-6FEE-4360-B93E-FC7AA141760E}" type="presOf" srcId="{A2F6F58A-C804-4EA7-A795-E7CFAD608A97}" destId="{F532FF76-9233-4C88-8EB8-C57298DE75BC}" srcOrd="0" destOrd="0" presId="urn:microsoft.com/office/officeart/2005/8/layout/hierarchy2"/>
    <dgm:cxn modelId="{C1EDDCD1-5FF1-4CFE-9D9C-E591E9CA9A13}" type="presOf" srcId="{CE871202-C851-4283-B4F2-1F8DA3C445C3}" destId="{6CD19230-CC0F-4288-A025-EBCBAFB6E87C}" srcOrd="1" destOrd="0" presId="urn:microsoft.com/office/officeart/2005/8/layout/hierarchy2"/>
    <dgm:cxn modelId="{C302F9CF-E7D8-4D71-A9C2-B4355BED030B}" type="presOf" srcId="{0231B603-DBBA-4E99-BB29-AE427642777F}" destId="{58313578-02C6-4451-BD87-2563E35924F9}" srcOrd="0" destOrd="0" presId="urn:microsoft.com/office/officeart/2005/8/layout/hierarchy2"/>
    <dgm:cxn modelId="{186155A2-0F6A-4B06-A580-394A648A591B}" type="presOf" srcId="{D4FF999D-0774-4EE2-BEFB-37C0AA00FFEB}" destId="{020C8629-0377-42A2-8CF8-5F60BA5D4A5A}" srcOrd="1" destOrd="0" presId="urn:microsoft.com/office/officeart/2005/8/layout/hierarchy2"/>
    <dgm:cxn modelId="{7B2CD93E-767B-4CAE-816E-D0BC3F89B36A}" type="presOf" srcId="{8A9D6245-57B1-482C-9DC4-F2ACF75F2EEB}" destId="{8DB10BF4-B3E8-4C63-AA80-1132AC83EE01}" srcOrd="1" destOrd="0" presId="urn:microsoft.com/office/officeart/2005/8/layout/hierarchy2"/>
    <dgm:cxn modelId="{70968EDB-4CCD-40C6-8699-63FC9056D4C2}" type="presOf" srcId="{4197E8D6-94C8-432B-B797-608058FC4424}" destId="{EACB761D-2A2E-4784-B4CF-BBD5780F5023}" srcOrd="0" destOrd="0" presId="urn:microsoft.com/office/officeart/2005/8/layout/hierarchy2"/>
    <dgm:cxn modelId="{D588B841-857D-4ACF-BFE0-58589D9394CE}" type="presOf" srcId="{43552287-81BA-4A23-85DD-3D228EF15792}" destId="{924C8F9A-D7B2-4767-8617-AD5D4A0F8C82}" srcOrd="0" destOrd="0" presId="urn:microsoft.com/office/officeart/2005/8/layout/hierarchy2"/>
    <dgm:cxn modelId="{17029AFE-22C0-4E7D-BDC7-B6D454C941B8}" type="presOf" srcId="{F3E7A82E-4DF9-47FA-B3A8-610C19F25C83}" destId="{72B1FC09-0EBA-4985-8788-8F4656152A7F}" srcOrd="0" destOrd="0" presId="urn:microsoft.com/office/officeart/2005/8/layout/hierarchy2"/>
    <dgm:cxn modelId="{0252151F-7766-47A3-BB4B-EF61DEA35BF5}" type="presOf" srcId="{4A3EBA2C-1249-4D63-810E-57318E4C8870}" destId="{597EBC6F-BFE1-4ECF-BCC7-84E0157F86FF}" srcOrd="1" destOrd="0" presId="urn:microsoft.com/office/officeart/2005/8/layout/hierarchy2"/>
    <dgm:cxn modelId="{BE5736E8-A02A-41F4-9D49-8527246DB872}" type="presOf" srcId="{9E46A426-48DB-49D4-9452-22CFC445B93D}" destId="{6D471BBE-867D-4865-9628-1D7777EB5D2C}" srcOrd="1" destOrd="0" presId="urn:microsoft.com/office/officeart/2005/8/layout/hierarchy2"/>
    <dgm:cxn modelId="{5B3A0824-E951-4410-A86C-96693B1350CB}" srcId="{1C2ABE6B-2194-4104-A754-33FF1C233404}" destId="{5298254B-75EF-4481-9316-64F54046A9CE}" srcOrd="0" destOrd="0" parTransId="{71FCA9DC-AC35-433E-B4BC-A3CE30B3A334}" sibTransId="{A47088AA-27B3-4A20-9443-BB2E66775F96}"/>
    <dgm:cxn modelId="{7AEB490E-CBDE-4EEF-A913-50456A1AF9F5}" type="presOf" srcId="{D129D8C8-45D4-413D-9AA6-7735257A9552}" destId="{3E9FDDD6-A26E-4F03-A903-10F09685D6A2}" srcOrd="1" destOrd="0" presId="urn:microsoft.com/office/officeart/2005/8/layout/hierarchy2"/>
    <dgm:cxn modelId="{C70C3F94-8A1E-4DD6-AAB5-ABE13E6765C6}" type="presOf" srcId="{D4FF999D-0774-4EE2-BEFB-37C0AA00FFEB}" destId="{92D27C7E-E8F3-4508-A033-800687FB70D3}" srcOrd="0" destOrd="0" presId="urn:microsoft.com/office/officeart/2005/8/layout/hierarchy2"/>
    <dgm:cxn modelId="{704E8A26-5592-4621-A28B-BD094E23E889}" type="presOf" srcId="{4A4119C0-6876-4B46-B63C-C5B5E183083A}" destId="{306F450E-2B81-4A6B-9207-B97384612F41}" srcOrd="0" destOrd="0" presId="urn:microsoft.com/office/officeart/2005/8/layout/hierarchy2"/>
    <dgm:cxn modelId="{9F00E546-770B-4E4A-9238-A22686A3AF23}" type="presOf" srcId="{CE871202-C851-4283-B4F2-1F8DA3C445C3}" destId="{3D3532D1-1FDA-4F24-AE90-3866BC16A43D}" srcOrd="0" destOrd="0" presId="urn:microsoft.com/office/officeart/2005/8/layout/hierarchy2"/>
    <dgm:cxn modelId="{96C02AD6-A878-4E1E-8116-1C83763BC44E}" type="presOf" srcId="{C8BC26E8-6B89-479E-8406-1BE807902536}" destId="{7F6408BA-2CE6-4BE1-953A-713CB4F5CB15}" srcOrd="0" destOrd="0" presId="urn:microsoft.com/office/officeart/2005/8/layout/hierarchy2"/>
    <dgm:cxn modelId="{97714F4D-FE94-4726-B32B-9647B5EB8F37}" type="presOf" srcId="{1462FFBF-C7E5-483B-B661-B21D24F8908F}" destId="{0A6EA505-89C7-49FD-ABE4-44B8C87A9F43}" srcOrd="0" destOrd="0" presId="urn:microsoft.com/office/officeart/2005/8/layout/hierarchy2"/>
    <dgm:cxn modelId="{8B1525D3-5EEB-4AB5-9A02-CC60E92508B0}" type="presOf" srcId="{FE8EAFCC-5B29-4577-9068-58D32F380E14}" destId="{971284D5-360E-47FF-9F34-0E0CEC35A6C4}" srcOrd="1" destOrd="0" presId="urn:microsoft.com/office/officeart/2005/8/layout/hierarchy2"/>
    <dgm:cxn modelId="{3E756DAA-CA45-40C2-8B9E-17DA224CB42B}" type="presOf" srcId="{40FE246C-C826-4769-A5C2-9D75240976FE}" destId="{6094D736-4F16-42FC-9437-D37BB023D5EA}" srcOrd="0" destOrd="0" presId="urn:microsoft.com/office/officeart/2005/8/layout/hierarchy2"/>
    <dgm:cxn modelId="{FE284535-A2D2-4A78-BBDA-72F649310FEE}" type="presOf" srcId="{D3723BC6-7ECB-476F-A2B7-498B998B7A56}" destId="{B0EBDA45-12CE-4202-B1E6-40A49D832ECA}" srcOrd="1" destOrd="0" presId="urn:microsoft.com/office/officeart/2005/8/layout/hierarchy2"/>
    <dgm:cxn modelId="{D9D98C26-0C52-4DCD-8B4F-DAC386BA195C}" type="presOf" srcId="{3EFC490E-694C-4854-B035-8B02D761B8A3}" destId="{E090B741-3BDB-4968-B042-3EDAEB5B7930}" srcOrd="0" destOrd="0" presId="urn:microsoft.com/office/officeart/2005/8/layout/hierarchy2"/>
    <dgm:cxn modelId="{592D3D04-8F85-4F15-8876-B6D2FBF77066}" srcId="{444DF14B-39F3-4B48-8936-10F777644448}" destId="{D7607F3E-8014-45F2-8B0F-DD341F116C26}" srcOrd="1" destOrd="0" parTransId="{D679DFCF-CE7D-4FCF-A62C-AA6E6F5B4528}" sibTransId="{63C1173E-6837-4344-8091-5DAD574270D3}"/>
    <dgm:cxn modelId="{BC3DDB7E-CE02-46A5-81D5-83700D23857B}" type="presOf" srcId="{F1C08F9B-435C-42DB-A449-2ECF7C7375AB}" destId="{99764013-9FFE-483E-9A94-8E74B88EB45B}" srcOrd="0" destOrd="0" presId="urn:microsoft.com/office/officeart/2005/8/layout/hierarchy2"/>
    <dgm:cxn modelId="{BA31057F-C3FC-4891-ABA6-5694A9D28B10}" type="presOf" srcId="{4A4119C0-6876-4B46-B63C-C5B5E183083A}" destId="{3ABC23EF-2179-439B-8D5E-B5306E91FA99}" srcOrd="1" destOrd="0" presId="urn:microsoft.com/office/officeart/2005/8/layout/hierarchy2"/>
    <dgm:cxn modelId="{93414FDE-1689-4B21-B80E-ECE722F594B3}" type="presOf" srcId="{7A14C255-A9D7-420D-B032-0693F6CF431F}" destId="{0E7AE38F-D77F-437F-BAB8-792E908C751F}" srcOrd="0" destOrd="0" presId="urn:microsoft.com/office/officeart/2005/8/layout/hierarchy2"/>
    <dgm:cxn modelId="{527EBEC5-49C9-4C61-8B3F-8C07736201D9}" type="presOf" srcId="{9581B8F4-F65E-406A-9F3A-2C0FAFB7904A}" destId="{3D002938-9580-4C37-A937-06EE1FF34007}" srcOrd="0" destOrd="0" presId="urn:microsoft.com/office/officeart/2005/8/layout/hierarchy2"/>
    <dgm:cxn modelId="{5B48B1F0-3D38-4CF6-9B00-FF968F2ED3C7}" type="presOf" srcId="{8A9D6245-57B1-482C-9DC4-F2ACF75F2EEB}" destId="{AF10D516-4F6C-4D46-86A1-9C1986C13320}" srcOrd="0" destOrd="0" presId="urn:microsoft.com/office/officeart/2005/8/layout/hierarchy2"/>
    <dgm:cxn modelId="{9953704B-27AD-4F4D-9B50-252965B8EA05}" type="presOf" srcId="{1462FFBF-C7E5-483B-B661-B21D24F8908F}" destId="{A5AAA48F-9F15-49C7-A333-8B0C8DF03B3E}" srcOrd="1" destOrd="0" presId="urn:microsoft.com/office/officeart/2005/8/layout/hierarchy2"/>
    <dgm:cxn modelId="{AB29EFEA-A442-4A5E-87AC-7E93AB107904}" srcId="{A2F6F58A-C804-4EA7-A795-E7CFAD608A97}" destId="{617503FF-ADE3-43F7-9E74-E07B63130207}" srcOrd="0" destOrd="0" parTransId="{9581B8F4-F65E-406A-9F3A-2C0FAFB7904A}" sibTransId="{B1B72055-FC5B-44AB-9111-9A7BCBE814AF}"/>
    <dgm:cxn modelId="{1CE633D8-7FD6-4EF8-9F83-973F854FE452}" type="presOf" srcId="{C01ACB44-8919-4C16-9345-65E8C4CC5C27}" destId="{B81631BF-0964-4936-A9DE-5CF3C23A1D51}" srcOrd="0" destOrd="0" presId="urn:microsoft.com/office/officeart/2005/8/layout/hierarchy2"/>
    <dgm:cxn modelId="{D368B617-A2EC-4A95-9021-8BEB91CD5D05}" type="presOf" srcId="{1C3757F0-1D92-419E-91AE-5AE747F1146E}" destId="{1E65E39D-395D-4BD0-8D0A-DECF2AB935E9}" srcOrd="0" destOrd="0" presId="urn:microsoft.com/office/officeart/2005/8/layout/hierarchy2"/>
    <dgm:cxn modelId="{93000D9A-5BCF-4022-B4D2-3A4F71382B47}" type="presOf" srcId="{43552287-81BA-4A23-85DD-3D228EF15792}" destId="{4D1012EA-ED43-4161-9183-D18250C04841}" srcOrd="1" destOrd="0" presId="urn:microsoft.com/office/officeart/2005/8/layout/hierarchy2"/>
    <dgm:cxn modelId="{638C745D-655B-4E07-A96A-2E101CD1696D}" srcId="{62A6BC90-E169-4E1D-AE49-49D9566ACE9D}" destId="{7A14C255-A9D7-420D-B032-0693F6CF431F}" srcOrd="0" destOrd="0" parTransId="{FE8EAFCC-5B29-4577-9068-58D32F380E14}" sibTransId="{9335BF14-6A25-443B-9B9C-4146633AA31B}"/>
    <dgm:cxn modelId="{75DD9796-FB33-4CF5-B4D9-DA2F051DF6CA}" type="presOf" srcId="{A785CB08-4A62-40BD-96AE-D3B0294CBD1F}" destId="{DD75CFEB-5D5C-464E-B857-D28B066AE2E1}" srcOrd="0" destOrd="0" presId="urn:microsoft.com/office/officeart/2005/8/layout/hierarchy2"/>
    <dgm:cxn modelId="{6A0A0027-EC16-479B-B55A-0B35AB5AF0D2}" srcId="{1C3757F0-1D92-419E-91AE-5AE747F1146E}" destId="{40FE246C-C826-4769-A5C2-9D75240976FE}" srcOrd="0" destOrd="0" parTransId="{D3723BC6-7ECB-476F-A2B7-498B998B7A56}" sibTransId="{3A342C4C-3A11-4F67-9EAA-B4AA77887B5F}"/>
    <dgm:cxn modelId="{544AD1D3-3742-4260-B194-0624F00EDDA1}" type="presOf" srcId="{5298254B-75EF-4481-9316-64F54046A9CE}" destId="{AD69DD67-DA8B-4327-8FB6-B1ED5881B6C0}" srcOrd="0" destOrd="0" presId="urn:microsoft.com/office/officeart/2005/8/layout/hierarchy2"/>
    <dgm:cxn modelId="{FF59A56A-CF4F-42DF-B0B3-68E9CC45B085}" type="presOf" srcId="{9E46A426-48DB-49D4-9452-22CFC445B93D}" destId="{07085415-AD02-4837-A819-DF8503991B40}" srcOrd="0" destOrd="0" presId="urn:microsoft.com/office/officeart/2005/8/layout/hierarchy2"/>
    <dgm:cxn modelId="{24AD8185-DECE-4934-9F0A-7D3165F5C9E6}" type="presOf" srcId="{08491A16-4F42-4C85-AC97-4555730E6D61}" destId="{528D812F-2D24-4A78-8C85-B9EB8ECA26E9}" srcOrd="1" destOrd="0" presId="urn:microsoft.com/office/officeart/2005/8/layout/hierarchy2"/>
    <dgm:cxn modelId="{36E80946-BEB5-496B-A93A-676CF657628F}" srcId="{5298254B-75EF-4481-9316-64F54046A9CE}" destId="{1C3757F0-1D92-419E-91AE-5AE747F1146E}" srcOrd="0" destOrd="0" parTransId="{4A3EBA2C-1249-4D63-810E-57318E4C8870}" sibTransId="{3D0C51F1-6507-40B1-ACB3-872E9C6F45C3}"/>
    <dgm:cxn modelId="{C70CE1EF-28B6-470A-B325-A6141908ECB0}" type="presOf" srcId="{00C22B20-F2F5-46E8-A3EC-DB8F81AC71E1}" destId="{E3F8EBE6-F572-48F2-83CE-C1DC35D3DBAE}" srcOrd="0" destOrd="0" presId="urn:microsoft.com/office/officeart/2005/8/layout/hierarchy2"/>
    <dgm:cxn modelId="{82CB4A80-3FC5-4491-A928-B93B91459395}" type="presOf" srcId="{05927694-700E-4998-A746-BED67EAB8EF0}" destId="{4C14E865-13AF-43EC-93E8-957E72C167D9}" srcOrd="0" destOrd="0" presId="urn:microsoft.com/office/officeart/2005/8/layout/hierarchy2"/>
    <dgm:cxn modelId="{8BDA54F2-68A5-4FA3-9DEA-C064BDB6D75D}" srcId="{40FE246C-C826-4769-A5C2-9D75240976FE}" destId="{62A6BC90-E169-4E1D-AE49-49D9566ACE9D}" srcOrd="1" destOrd="0" parTransId="{C8BC26E8-6B89-479E-8406-1BE807902536}" sibTransId="{EF8E3B94-5CAF-44EE-9953-E86488E76C3B}"/>
    <dgm:cxn modelId="{84F94D74-0CD9-484A-ABAF-24C80C3DD3DD}" type="presOf" srcId="{F3E7A82E-4DF9-47FA-B3A8-610C19F25C83}" destId="{E53945B2-5361-41E5-A250-0FE9BB3209A7}" srcOrd="1" destOrd="0" presId="urn:microsoft.com/office/officeart/2005/8/layout/hierarchy2"/>
    <dgm:cxn modelId="{0BB13984-5B97-4765-9F5C-3243C7C1C9CC}" type="presOf" srcId="{6620CAB9-6D29-4FF8-945D-5E027CE13906}" destId="{C3BCA3D8-F0DE-402C-8374-951905FD4C54}" srcOrd="1" destOrd="0" presId="urn:microsoft.com/office/officeart/2005/8/layout/hierarchy2"/>
    <dgm:cxn modelId="{729FD74C-D4E0-4B9C-A3C5-FF1A613C6287}" type="presOf" srcId="{2F11C414-8E39-4213-8136-D4FE510CC15A}" destId="{BCBAD13F-9F36-4A76-ACBF-38324C9DFD1E}" srcOrd="0" destOrd="0" presId="urn:microsoft.com/office/officeart/2005/8/layout/hierarchy2"/>
    <dgm:cxn modelId="{71C8C72D-D555-414D-BFCD-3FDAB3B612D0}" type="presOf" srcId="{05ED55C3-A195-4231-81C9-7EAAC2A67DD3}" destId="{C22BEB7F-26B1-4408-A047-0DEC97855D01}" srcOrd="1" destOrd="0" presId="urn:microsoft.com/office/officeart/2005/8/layout/hierarchy2"/>
    <dgm:cxn modelId="{75357DC7-BF3E-4BF6-A98A-F9797CF51EBE}" srcId="{6C2A5E75-3D20-416D-8B23-8508AC822551}" destId="{802534EE-0712-4599-81AA-4E95DD4CE0A5}" srcOrd="0" destOrd="0" parTransId="{CE871202-C851-4283-B4F2-1F8DA3C445C3}" sibTransId="{A2412999-D519-4FC4-9535-D76DC4FEBCA9}"/>
    <dgm:cxn modelId="{3E4901EC-BFDE-40E7-B8D7-255E3663255A}" srcId="{CF6F8CFB-C54C-427C-82B9-747F0C141494}" destId="{F1C08F9B-435C-42DB-A449-2ECF7C7375AB}" srcOrd="1" destOrd="0" parTransId="{8A9D6245-57B1-482C-9DC4-F2ACF75F2EEB}" sibTransId="{C2AF35AB-9DA5-4E26-93D7-CA0C9B652FF6}"/>
    <dgm:cxn modelId="{87113557-F60C-4656-9994-38CF99A1064A}" srcId="{C01ACB44-8919-4C16-9345-65E8C4CC5C27}" destId="{A2F6F58A-C804-4EA7-A795-E7CFAD608A97}" srcOrd="0" destOrd="0" parTransId="{05ED55C3-A195-4231-81C9-7EAAC2A67DD3}" sibTransId="{6C91431B-1AEE-4795-91EC-BF227D97E515}"/>
    <dgm:cxn modelId="{5F2FF7FE-E8FE-42F8-8613-29CAD09DAA57}" type="presOf" srcId="{BF95F12A-848C-4D76-BCAC-A60A48D21712}" destId="{1356B274-B83F-434D-A869-2B988EF3F493}" srcOrd="1" destOrd="0" presId="urn:microsoft.com/office/officeart/2005/8/layout/hierarchy2"/>
    <dgm:cxn modelId="{60C13BE1-9993-43AD-86B7-20FC44CB5406}" srcId="{CF6F8CFB-C54C-427C-82B9-747F0C141494}" destId="{6C2A5E75-3D20-416D-8B23-8508AC822551}" srcOrd="0" destOrd="0" parTransId="{D129D8C8-45D4-413D-9AA6-7735257A9552}" sibTransId="{C13C7751-19A1-4B42-90F5-2249120AA0DE}"/>
    <dgm:cxn modelId="{0AED5973-AC02-4AF2-A2C4-7582F3BE6E35}" srcId="{40FE246C-C826-4769-A5C2-9D75240976FE}" destId="{0231B603-DBBA-4E99-BB29-AE427642777F}" srcOrd="0" destOrd="0" parTransId="{08491A16-4F42-4C85-AC97-4555730E6D61}" sibTransId="{986CA035-15A8-4105-AACC-C41C6155A53D}"/>
    <dgm:cxn modelId="{FC31B716-D9A6-4352-BEF4-3D6B8DEAED9D}" type="presOf" srcId="{D3723BC6-7ECB-476F-A2B7-498B998B7A56}" destId="{8BDEEA43-5C2A-4BBE-99A5-44DEB7CB861C}" srcOrd="0" destOrd="0" presId="urn:microsoft.com/office/officeart/2005/8/layout/hierarchy2"/>
    <dgm:cxn modelId="{5F5129AE-D4DB-4071-A566-048D90910152}" type="presOf" srcId="{C0A4D24B-EEDE-4665-B602-35F5A544C4AA}" destId="{00CFE424-E230-4C8E-AC4C-809A30553DFF}" srcOrd="1" destOrd="0" presId="urn:microsoft.com/office/officeart/2005/8/layout/hierarchy2"/>
    <dgm:cxn modelId="{97045C67-C016-403D-9996-F87DDF095FB5}" srcId="{1C3757F0-1D92-419E-91AE-5AE747F1146E}" destId="{CF6F8CFB-C54C-427C-82B9-747F0C141494}" srcOrd="1" destOrd="0" parTransId="{BF95F12A-848C-4D76-BCAC-A60A48D21712}" sibTransId="{9E01EC7A-03E0-410E-98BD-F127AA937462}"/>
    <dgm:cxn modelId="{E6C37DAE-782C-4CBC-9622-B14738D470A7}" type="presOf" srcId="{CF6F8CFB-C54C-427C-82B9-747F0C141494}" destId="{A031128D-C55E-42DA-B8A2-D382735EF23E}" srcOrd="0" destOrd="0" presId="urn:microsoft.com/office/officeart/2005/8/layout/hierarchy2"/>
    <dgm:cxn modelId="{4D9CE4C8-6D64-4A54-8C26-9B7D4C34AB20}" type="presOf" srcId="{62A6BC90-E169-4E1D-AE49-49D9566ACE9D}" destId="{2542D84E-1AAD-4343-A826-31FBD0CCD67E}" srcOrd="0" destOrd="0" presId="urn:microsoft.com/office/officeart/2005/8/layout/hierarchy2"/>
    <dgm:cxn modelId="{256AFA7C-7622-4684-95C9-9B6F5A0E8432}" type="presOf" srcId="{0D894548-717D-4FFD-904C-C33606102800}" destId="{27ECC907-4458-4530-ABCC-DBA5CFB1F289}" srcOrd="1" destOrd="0" presId="urn:microsoft.com/office/officeart/2005/8/layout/hierarchy2"/>
    <dgm:cxn modelId="{A74112CD-12C0-408A-8B39-5DD14EEF1020}" type="presOf" srcId="{1C2ABE6B-2194-4104-A754-33FF1C233404}" destId="{B6DAA14B-3305-4F93-A6BA-AC8805E13BBC}" srcOrd="0" destOrd="0" presId="urn:microsoft.com/office/officeart/2005/8/layout/hierarchy2"/>
    <dgm:cxn modelId="{9B510749-A5E4-4F18-A4F5-232FBD1EDEAE}" type="presOf" srcId="{0D894548-717D-4FFD-904C-C33606102800}" destId="{8D508260-F045-4616-AF9F-E09CA768B790}" srcOrd="0" destOrd="0" presId="urn:microsoft.com/office/officeart/2005/8/layout/hierarchy2"/>
    <dgm:cxn modelId="{128EAA8D-E7F5-4624-983D-8A81625EEFA8}" type="presOf" srcId="{05ED55C3-A195-4231-81C9-7EAAC2A67DD3}" destId="{E3B49C02-92DF-4E0E-9C64-BFDA4F6C8C57}" srcOrd="0" destOrd="0" presId="urn:microsoft.com/office/officeart/2005/8/layout/hierarchy2"/>
    <dgm:cxn modelId="{38C676E8-51BD-4892-B1DE-810101914754}" type="presOf" srcId="{D679DFCF-CE7D-4FCF-A62C-AA6E6F5B4528}" destId="{7F4C7A20-7D9B-4C87-80B4-7508EB7EED52}" srcOrd="0" destOrd="0" presId="urn:microsoft.com/office/officeart/2005/8/layout/hierarchy2"/>
    <dgm:cxn modelId="{9F7CA218-EBDF-4842-BBB5-E318C2DD137C}" type="presOf" srcId="{BF95F12A-848C-4D76-BCAC-A60A48D21712}" destId="{B82998E9-B1CD-485F-8B4B-06888B1A28C4}" srcOrd="0" destOrd="0" presId="urn:microsoft.com/office/officeart/2005/8/layout/hierarchy2"/>
    <dgm:cxn modelId="{152FAF96-8CCD-4DD9-8BFA-A4EA05BDA32C}" type="presOf" srcId="{617503FF-ADE3-43F7-9E74-E07B63130207}" destId="{D9495291-86EC-4DCD-BB10-24DC98844A58}" srcOrd="0" destOrd="0" presId="urn:microsoft.com/office/officeart/2005/8/layout/hierarchy2"/>
    <dgm:cxn modelId="{3C77EFAD-21CF-4BD7-ABAB-105B1E244D4F}" type="presOf" srcId="{444DF14B-39F3-4B48-8936-10F777644448}" destId="{7EBAE2C6-1480-46C8-900C-5102293148B2}" srcOrd="0" destOrd="0" presId="urn:microsoft.com/office/officeart/2005/8/layout/hierarchy2"/>
    <dgm:cxn modelId="{EAB1D666-9A9B-420F-AD51-8F4165B61664}" srcId="{0231B603-DBBA-4E99-BB29-AE427642777F}" destId="{3EFC490E-694C-4854-B035-8B02D761B8A3}" srcOrd="0" destOrd="0" parTransId="{4197E8D6-94C8-432B-B797-608058FC4424}" sibTransId="{F22361E9-92C5-47FB-BBD0-B44BA9BF4C7D}"/>
    <dgm:cxn modelId="{CA203C88-E6CA-4E2E-99CA-0D384C6C053D}" type="presOf" srcId="{C0A4D24B-EEDE-4665-B602-35F5A544C4AA}" destId="{91D499AF-EE38-45B5-A36E-7C99C6927A00}" srcOrd="0" destOrd="0" presId="urn:microsoft.com/office/officeart/2005/8/layout/hierarchy2"/>
    <dgm:cxn modelId="{564C0098-C164-4A76-B30C-DC2B470E2FDA}" type="presOf" srcId="{3DEEC977-5E13-41F0-8396-B6716F8758D8}" destId="{F1A7A0DA-7AB6-4D57-8001-2698AD558266}" srcOrd="0" destOrd="0" presId="urn:microsoft.com/office/officeart/2005/8/layout/hierarchy2"/>
    <dgm:cxn modelId="{10414FCD-CDF6-46CB-8EA3-E87E02B38E59}" type="presOf" srcId="{D129D8C8-45D4-413D-9AA6-7735257A9552}" destId="{02AF2611-39C0-4EF8-B9AF-5E15D80097BE}" srcOrd="0" destOrd="0" presId="urn:microsoft.com/office/officeart/2005/8/layout/hierarchy2"/>
    <dgm:cxn modelId="{14D21AE2-4F26-40B4-9430-E42DBFFA64EA}" type="presOf" srcId="{9581B8F4-F65E-406A-9F3A-2C0FAFB7904A}" destId="{28A3C775-44DD-456D-ADBA-6C2015D144BB}" srcOrd="1" destOrd="0" presId="urn:microsoft.com/office/officeart/2005/8/layout/hierarchy2"/>
    <dgm:cxn modelId="{000D479C-1507-4FBE-B5F4-F70C24986244}" type="presOf" srcId="{4197E8D6-94C8-432B-B797-608058FC4424}" destId="{99D2C2EE-8A15-4FFE-B5A1-D71ED610263A}" srcOrd="1" destOrd="0" presId="urn:microsoft.com/office/officeart/2005/8/layout/hierarchy2"/>
    <dgm:cxn modelId="{2BF42E15-48FC-417D-8F70-AB55801479D2}" srcId="{C01ACB44-8919-4C16-9345-65E8C4CC5C27}" destId="{2F11C414-8E39-4213-8136-D4FE510CC15A}" srcOrd="1" destOrd="0" parTransId="{1462FFBF-C7E5-483B-B661-B21D24F8908F}" sibTransId="{2CF5CFA3-7915-42A0-9814-F5C464D797E1}"/>
    <dgm:cxn modelId="{E2AF9E6F-0885-4648-BA00-4055B19DA06E}" type="presOf" srcId="{FE8EAFCC-5B29-4577-9068-58D32F380E14}" destId="{77024C92-294D-413F-A59B-9F47291444A3}" srcOrd="0" destOrd="0" presId="urn:microsoft.com/office/officeart/2005/8/layout/hierarchy2"/>
    <dgm:cxn modelId="{4CF49183-D96C-4895-AEC6-16041D522696}" type="presOf" srcId="{802534EE-0712-4599-81AA-4E95DD4CE0A5}" destId="{DE93B5F2-1CA6-40F3-B124-24CBDE452C7F}" srcOrd="0" destOrd="0" presId="urn:microsoft.com/office/officeart/2005/8/layout/hierarchy2"/>
    <dgm:cxn modelId="{49B6F648-6F8A-47DC-A406-D437523228AE}" type="presOf" srcId="{C8BC26E8-6B89-479E-8406-1BE807902536}" destId="{458CB650-A0BA-4B80-8F97-62C729A9241A}" srcOrd="1" destOrd="0" presId="urn:microsoft.com/office/officeart/2005/8/layout/hierarchy2"/>
    <dgm:cxn modelId="{2B759C6C-10E5-4725-8539-74288CCD915F}" srcId="{5298254B-75EF-4481-9316-64F54046A9CE}" destId="{444DF14B-39F3-4B48-8936-10F777644448}" srcOrd="1" destOrd="0" parTransId="{9E46A426-48DB-49D4-9452-22CFC445B93D}" sibTransId="{6B076EA2-9D0E-4F9E-AC8B-1D5D791FCFB0}"/>
    <dgm:cxn modelId="{77033E56-249B-4D7F-A015-E153CF513427}" type="presOf" srcId="{D7607F3E-8014-45F2-8B0F-DD341F116C26}" destId="{F8179C33-7069-4902-8E2C-2F20E46E8782}" srcOrd="0" destOrd="0" presId="urn:microsoft.com/office/officeart/2005/8/layout/hierarchy2"/>
    <dgm:cxn modelId="{A4533C2C-0C38-470D-9336-15E52FAD0FA4}" srcId="{D7607F3E-8014-45F2-8B0F-DD341F116C26}" destId="{DFEC14E8-538A-43B0-BE82-7D2792800EC3}" srcOrd="0" destOrd="0" parTransId="{C0A4D24B-EEDE-4665-B602-35F5A544C4AA}" sibTransId="{7036AEC2-E13C-4615-B452-F9B1111FDEF2}"/>
    <dgm:cxn modelId="{07CAE411-60B0-462A-AF36-7FBCC930BE84}" type="presOf" srcId="{C927EE14-0525-4162-82A1-219FB1A09EE5}" destId="{C7929EF8-988E-46F6-AFC3-B728EA01AE2B}" srcOrd="0" destOrd="0" presId="urn:microsoft.com/office/officeart/2005/8/layout/hierarchy2"/>
    <dgm:cxn modelId="{6F7C52F2-6BDB-4E01-BE24-7F45C5E68358}" type="presOf" srcId="{4A3EBA2C-1249-4D63-810E-57318E4C8870}" destId="{C6405F48-268C-4A9E-8C6B-EA7912642D7B}" srcOrd="0" destOrd="0" presId="urn:microsoft.com/office/officeart/2005/8/layout/hierarchy2"/>
    <dgm:cxn modelId="{2C05A4E1-9C79-4382-B0CC-ED8A819F7BE7}" srcId="{2F11C414-8E39-4213-8136-D4FE510CC15A}" destId="{A785CB08-4A62-40BD-96AE-D3B0294CBD1F}" srcOrd="0" destOrd="0" parTransId="{6620CAB9-6D29-4FF8-945D-5E027CE13906}" sibTransId="{0EF4893D-A58C-4EF9-86C7-57EE6E514DBA}"/>
    <dgm:cxn modelId="{312D82C3-182D-4655-9C75-3A543AA49A18}" type="presOf" srcId="{D679DFCF-CE7D-4FCF-A62C-AA6E6F5B4528}" destId="{7B43BACD-3F70-4863-BF61-523651EF3109}" srcOrd="1" destOrd="0" presId="urn:microsoft.com/office/officeart/2005/8/layout/hierarchy2"/>
    <dgm:cxn modelId="{6E4A4D9D-DF93-44B1-AA97-94286EF516D7}" srcId="{D7607F3E-8014-45F2-8B0F-DD341F116C26}" destId="{3DEEC977-5E13-41F0-8396-B6716F8758D8}" srcOrd="1" destOrd="0" parTransId="{0D894548-717D-4FFD-904C-C33606102800}" sibTransId="{56025CFB-3F0F-4953-96F5-A19A5E8B4415}"/>
    <dgm:cxn modelId="{C6BEDFAA-F88D-448A-AAAD-C16DE68A0633}" type="presParOf" srcId="{B6DAA14B-3305-4F93-A6BA-AC8805E13BBC}" destId="{45E3ECBA-C6D0-4585-880A-A01F56B443D6}" srcOrd="0" destOrd="0" presId="urn:microsoft.com/office/officeart/2005/8/layout/hierarchy2"/>
    <dgm:cxn modelId="{B8FDA145-AF41-404E-A250-7B1CF7C9E0EC}" type="presParOf" srcId="{45E3ECBA-C6D0-4585-880A-A01F56B443D6}" destId="{AD69DD67-DA8B-4327-8FB6-B1ED5881B6C0}" srcOrd="0" destOrd="0" presId="urn:microsoft.com/office/officeart/2005/8/layout/hierarchy2"/>
    <dgm:cxn modelId="{BE30A22F-9CD2-45BC-8C82-9A6A8959E3B3}" type="presParOf" srcId="{45E3ECBA-C6D0-4585-880A-A01F56B443D6}" destId="{AEFB50EF-9B7B-4A67-8A06-3768D82F4F35}" srcOrd="1" destOrd="0" presId="urn:microsoft.com/office/officeart/2005/8/layout/hierarchy2"/>
    <dgm:cxn modelId="{B8E57351-01AC-4EAD-AF69-E306C9F17E1C}" type="presParOf" srcId="{AEFB50EF-9B7B-4A67-8A06-3768D82F4F35}" destId="{C6405F48-268C-4A9E-8C6B-EA7912642D7B}" srcOrd="0" destOrd="0" presId="urn:microsoft.com/office/officeart/2005/8/layout/hierarchy2"/>
    <dgm:cxn modelId="{BD3D2EAE-B635-47AA-824F-B6E8A05E7D21}" type="presParOf" srcId="{C6405F48-268C-4A9E-8C6B-EA7912642D7B}" destId="{597EBC6F-BFE1-4ECF-BCC7-84E0157F86FF}" srcOrd="0" destOrd="0" presId="urn:microsoft.com/office/officeart/2005/8/layout/hierarchy2"/>
    <dgm:cxn modelId="{C1A6DA05-CBCE-4506-A72C-C121348B92F5}" type="presParOf" srcId="{AEFB50EF-9B7B-4A67-8A06-3768D82F4F35}" destId="{D2C8D976-A468-412A-A9C9-6008470590C1}" srcOrd="1" destOrd="0" presId="urn:microsoft.com/office/officeart/2005/8/layout/hierarchy2"/>
    <dgm:cxn modelId="{EFE0218B-A155-4FF9-A39E-376CFCEB191A}" type="presParOf" srcId="{D2C8D976-A468-412A-A9C9-6008470590C1}" destId="{1E65E39D-395D-4BD0-8D0A-DECF2AB935E9}" srcOrd="0" destOrd="0" presId="urn:microsoft.com/office/officeart/2005/8/layout/hierarchy2"/>
    <dgm:cxn modelId="{50520AFB-015C-4DE9-83F1-EA3B60C45E9C}" type="presParOf" srcId="{D2C8D976-A468-412A-A9C9-6008470590C1}" destId="{35E1DF7C-B9B2-41A6-95C9-2623A0F0844C}" srcOrd="1" destOrd="0" presId="urn:microsoft.com/office/officeart/2005/8/layout/hierarchy2"/>
    <dgm:cxn modelId="{A4AC7BF5-5931-484C-A8E9-583F58B0A54F}" type="presParOf" srcId="{35E1DF7C-B9B2-41A6-95C9-2623A0F0844C}" destId="{8BDEEA43-5C2A-4BBE-99A5-44DEB7CB861C}" srcOrd="0" destOrd="0" presId="urn:microsoft.com/office/officeart/2005/8/layout/hierarchy2"/>
    <dgm:cxn modelId="{E0976221-26B8-42C7-AD9C-434C7FD94C85}" type="presParOf" srcId="{8BDEEA43-5C2A-4BBE-99A5-44DEB7CB861C}" destId="{B0EBDA45-12CE-4202-B1E6-40A49D832ECA}" srcOrd="0" destOrd="0" presId="urn:microsoft.com/office/officeart/2005/8/layout/hierarchy2"/>
    <dgm:cxn modelId="{1EA22903-B1BA-49A3-A1A5-458CF88E8316}" type="presParOf" srcId="{35E1DF7C-B9B2-41A6-95C9-2623A0F0844C}" destId="{089E0F1C-9D5B-4BD6-A184-58831CD8143C}" srcOrd="1" destOrd="0" presId="urn:microsoft.com/office/officeart/2005/8/layout/hierarchy2"/>
    <dgm:cxn modelId="{41DE3C78-4910-46A0-B0CF-B82CA2C718D5}" type="presParOf" srcId="{089E0F1C-9D5B-4BD6-A184-58831CD8143C}" destId="{6094D736-4F16-42FC-9437-D37BB023D5EA}" srcOrd="0" destOrd="0" presId="urn:microsoft.com/office/officeart/2005/8/layout/hierarchy2"/>
    <dgm:cxn modelId="{48B1746D-3607-4D50-9EB2-AA43A2899E50}" type="presParOf" srcId="{089E0F1C-9D5B-4BD6-A184-58831CD8143C}" destId="{3DD22739-71BD-411F-BA72-C9784E117760}" srcOrd="1" destOrd="0" presId="urn:microsoft.com/office/officeart/2005/8/layout/hierarchy2"/>
    <dgm:cxn modelId="{CA2C39DF-0886-4B4B-A8C2-D6C4732E4C84}" type="presParOf" srcId="{3DD22739-71BD-411F-BA72-C9784E117760}" destId="{7A3D5BA1-ED69-44E1-A872-6FF24834B41D}" srcOrd="0" destOrd="0" presId="urn:microsoft.com/office/officeart/2005/8/layout/hierarchy2"/>
    <dgm:cxn modelId="{71BFC94A-9C51-42EB-80FE-D00EEA62C712}" type="presParOf" srcId="{7A3D5BA1-ED69-44E1-A872-6FF24834B41D}" destId="{528D812F-2D24-4A78-8C85-B9EB8ECA26E9}" srcOrd="0" destOrd="0" presId="urn:microsoft.com/office/officeart/2005/8/layout/hierarchy2"/>
    <dgm:cxn modelId="{93BBE22D-3DF9-43BE-A6E0-0AB589AB51DF}" type="presParOf" srcId="{3DD22739-71BD-411F-BA72-C9784E117760}" destId="{4C906522-2FC2-4166-A656-68A60E69FBAB}" srcOrd="1" destOrd="0" presId="urn:microsoft.com/office/officeart/2005/8/layout/hierarchy2"/>
    <dgm:cxn modelId="{71996D5C-F9BC-4387-AA09-53954CF216E0}" type="presParOf" srcId="{4C906522-2FC2-4166-A656-68A60E69FBAB}" destId="{58313578-02C6-4451-BD87-2563E35924F9}" srcOrd="0" destOrd="0" presId="urn:microsoft.com/office/officeart/2005/8/layout/hierarchy2"/>
    <dgm:cxn modelId="{E2A8CD9A-9313-4BBA-8173-DA4ACE8A90EB}" type="presParOf" srcId="{4C906522-2FC2-4166-A656-68A60E69FBAB}" destId="{67B1BDEB-C7D6-4DB2-A69F-4DCA4D8778DD}" srcOrd="1" destOrd="0" presId="urn:microsoft.com/office/officeart/2005/8/layout/hierarchy2"/>
    <dgm:cxn modelId="{5BA15FBE-B918-4D15-B571-9425D240E494}" type="presParOf" srcId="{67B1BDEB-C7D6-4DB2-A69F-4DCA4D8778DD}" destId="{EACB761D-2A2E-4784-B4CF-BBD5780F5023}" srcOrd="0" destOrd="0" presId="urn:microsoft.com/office/officeart/2005/8/layout/hierarchy2"/>
    <dgm:cxn modelId="{45525079-FEDF-47C7-A097-530CB98A6E41}" type="presParOf" srcId="{EACB761D-2A2E-4784-B4CF-BBD5780F5023}" destId="{99D2C2EE-8A15-4FFE-B5A1-D71ED610263A}" srcOrd="0" destOrd="0" presId="urn:microsoft.com/office/officeart/2005/8/layout/hierarchy2"/>
    <dgm:cxn modelId="{6D1BE803-E583-4D35-96EE-4A5BDB5B1C87}" type="presParOf" srcId="{67B1BDEB-C7D6-4DB2-A69F-4DCA4D8778DD}" destId="{E4394CE8-678F-48D8-96FE-D4F98A039D3D}" srcOrd="1" destOrd="0" presId="urn:microsoft.com/office/officeart/2005/8/layout/hierarchy2"/>
    <dgm:cxn modelId="{5C8F43A5-F539-45AE-9D9C-D68CE248DFBA}" type="presParOf" srcId="{E4394CE8-678F-48D8-96FE-D4F98A039D3D}" destId="{E090B741-3BDB-4968-B042-3EDAEB5B7930}" srcOrd="0" destOrd="0" presId="urn:microsoft.com/office/officeart/2005/8/layout/hierarchy2"/>
    <dgm:cxn modelId="{B29EBC41-4540-4FF9-942C-00449D5B6AF2}" type="presParOf" srcId="{E4394CE8-678F-48D8-96FE-D4F98A039D3D}" destId="{92E6D765-79C3-4657-82E9-902A296B7D7E}" srcOrd="1" destOrd="0" presId="urn:microsoft.com/office/officeart/2005/8/layout/hierarchy2"/>
    <dgm:cxn modelId="{C4C6FCCD-787E-472B-88A0-B885C58A3F02}" type="presParOf" srcId="{3DD22739-71BD-411F-BA72-C9784E117760}" destId="{7F6408BA-2CE6-4BE1-953A-713CB4F5CB15}" srcOrd="2" destOrd="0" presId="urn:microsoft.com/office/officeart/2005/8/layout/hierarchy2"/>
    <dgm:cxn modelId="{68697DB8-5DDF-4406-8E3C-738DD353A080}" type="presParOf" srcId="{7F6408BA-2CE6-4BE1-953A-713CB4F5CB15}" destId="{458CB650-A0BA-4B80-8F97-62C729A9241A}" srcOrd="0" destOrd="0" presId="urn:microsoft.com/office/officeart/2005/8/layout/hierarchy2"/>
    <dgm:cxn modelId="{C84DFB6E-2E54-4C1A-B00A-D302FB7E559B}" type="presParOf" srcId="{3DD22739-71BD-411F-BA72-C9784E117760}" destId="{3A1C3DA7-512D-4F41-A7E1-078238C1F6E4}" srcOrd="3" destOrd="0" presId="urn:microsoft.com/office/officeart/2005/8/layout/hierarchy2"/>
    <dgm:cxn modelId="{768BA60E-3505-4F59-84FE-6D35FD1478E5}" type="presParOf" srcId="{3A1C3DA7-512D-4F41-A7E1-078238C1F6E4}" destId="{2542D84E-1AAD-4343-A826-31FBD0CCD67E}" srcOrd="0" destOrd="0" presId="urn:microsoft.com/office/officeart/2005/8/layout/hierarchy2"/>
    <dgm:cxn modelId="{FC70CF7B-2E8C-49D8-A37E-0468FB7F4697}" type="presParOf" srcId="{3A1C3DA7-512D-4F41-A7E1-078238C1F6E4}" destId="{2DBCC939-D1CF-4789-8DFF-47D45880FBEC}" srcOrd="1" destOrd="0" presId="urn:microsoft.com/office/officeart/2005/8/layout/hierarchy2"/>
    <dgm:cxn modelId="{1A3FCA37-FD8D-4DF5-B3EC-86CFB84E1F2A}" type="presParOf" srcId="{2DBCC939-D1CF-4789-8DFF-47D45880FBEC}" destId="{77024C92-294D-413F-A59B-9F47291444A3}" srcOrd="0" destOrd="0" presId="urn:microsoft.com/office/officeart/2005/8/layout/hierarchy2"/>
    <dgm:cxn modelId="{806AC40E-85A2-404C-B440-AC0CFA3FA383}" type="presParOf" srcId="{77024C92-294D-413F-A59B-9F47291444A3}" destId="{971284D5-360E-47FF-9F34-0E0CEC35A6C4}" srcOrd="0" destOrd="0" presId="urn:microsoft.com/office/officeart/2005/8/layout/hierarchy2"/>
    <dgm:cxn modelId="{D9F60500-CD2A-436F-A6BE-38405B4C553D}" type="presParOf" srcId="{2DBCC939-D1CF-4789-8DFF-47D45880FBEC}" destId="{7749CE27-A818-4E7F-BAAA-1BAC7B4E01B2}" srcOrd="1" destOrd="0" presId="urn:microsoft.com/office/officeart/2005/8/layout/hierarchy2"/>
    <dgm:cxn modelId="{B5F440EA-B0EB-426B-A23B-6843FFFF7AB3}" type="presParOf" srcId="{7749CE27-A818-4E7F-BAAA-1BAC7B4E01B2}" destId="{0E7AE38F-D77F-437F-BAB8-792E908C751F}" srcOrd="0" destOrd="0" presId="urn:microsoft.com/office/officeart/2005/8/layout/hierarchy2"/>
    <dgm:cxn modelId="{90BFF356-D0D8-410C-B6F0-3509D8DFE75A}" type="presParOf" srcId="{7749CE27-A818-4E7F-BAAA-1BAC7B4E01B2}" destId="{6EA2D245-4E92-4E27-A8CE-C63A03E69A95}" srcOrd="1" destOrd="0" presId="urn:microsoft.com/office/officeart/2005/8/layout/hierarchy2"/>
    <dgm:cxn modelId="{7A506B44-EF5E-42B9-B5C6-4B3D63EF339E}" type="presParOf" srcId="{35E1DF7C-B9B2-41A6-95C9-2623A0F0844C}" destId="{B82998E9-B1CD-485F-8B4B-06888B1A28C4}" srcOrd="2" destOrd="0" presId="urn:microsoft.com/office/officeart/2005/8/layout/hierarchy2"/>
    <dgm:cxn modelId="{65293DF1-34A9-4F2F-9678-5271805229C1}" type="presParOf" srcId="{B82998E9-B1CD-485F-8B4B-06888B1A28C4}" destId="{1356B274-B83F-434D-A869-2B988EF3F493}" srcOrd="0" destOrd="0" presId="urn:microsoft.com/office/officeart/2005/8/layout/hierarchy2"/>
    <dgm:cxn modelId="{1E041BB7-F161-45FC-9395-18ED29C77A92}" type="presParOf" srcId="{35E1DF7C-B9B2-41A6-95C9-2623A0F0844C}" destId="{5DBB30B0-AE7A-40E4-B393-830456382D3E}" srcOrd="3" destOrd="0" presId="urn:microsoft.com/office/officeart/2005/8/layout/hierarchy2"/>
    <dgm:cxn modelId="{8840BC52-144C-44CA-9400-1BC9D4D927EE}" type="presParOf" srcId="{5DBB30B0-AE7A-40E4-B393-830456382D3E}" destId="{A031128D-C55E-42DA-B8A2-D382735EF23E}" srcOrd="0" destOrd="0" presId="urn:microsoft.com/office/officeart/2005/8/layout/hierarchy2"/>
    <dgm:cxn modelId="{6B4451BE-768A-44E4-ACBA-8A4B8F318D3F}" type="presParOf" srcId="{5DBB30B0-AE7A-40E4-B393-830456382D3E}" destId="{5F8186A5-9F66-4B76-A45C-87CEBF3CCEB9}" srcOrd="1" destOrd="0" presId="urn:microsoft.com/office/officeart/2005/8/layout/hierarchy2"/>
    <dgm:cxn modelId="{7F397D8A-F92D-4194-9266-14A6C1DE3368}" type="presParOf" srcId="{5F8186A5-9F66-4B76-A45C-87CEBF3CCEB9}" destId="{02AF2611-39C0-4EF8-B9AF-5E15D80097BE}" srcOrd="0" destOrd="0" presId="urn:microsoft.com/office/officeart/2005/8/layout/hierarchy2"/>
    <dgm:cxn modelId="{BCA0E3C1-AD58-49F0-A15F-53027E2B8627}" type="presParOf" srcId="{02AF2611-39C0-4EF8-B9AF-5E15D80097BE}" destId="{3E9FDDD6-A26E-4F03-A903-10F09685D6A2}" srcOrd="0" destOrd="0" presId="urn:microsoft.com/office/officeart/2005/8/layout/hierarchy2"/>
    <dgm:cxn modelId="{2636BEAC-2E35-41CF-9A1D-8232A6827D1A}" type="presParOf" srcId="{5F8186A5-9F66-4B76-A45C-87CEBF3CCEB9}" destId="{9473DCFC-6641-4D73-AA1E-9A1405C91094}" srcOrd="1" destOrd="0" presId="urn:microsoft.com/office/officeart/2005/8/layout/hierarchy2"/>
    <dgm:cxn modelId="{F974B591-4226-4639-B6B7-9EA6BB709BA1}" type="presParOf" srcId="{9473DCFC-6641-4D73-AA1E-9A1405C91094}" destId="{008EB790-8EB0-4D82-BE0A-84C63F787288}" srcOrd="0" destOrd="0" presId="urn:microsoft.com/office/officeart/2005/8/layout/hierarchy2"/>
    <dgm:cxn modelId="{81D4C437-B72C-4294-9CCA-08ECC6B9B19E}" type="presParOf" srcId="{9473DCFC-6641-4D73-AA1E-9A1405C91094}" destId="{6C28485D-F632-4669-96ED-3D964BEACEA2}" srcOrd="1" destOrd="0" presId="urn:microsoft.com/office/officeart/2005/8/layout/hierarchy2"/>
    <dgm:cxn modelId="{A869138B-7992-4742-A39B-5BEE1A414ACC}" type="presParOf" srcId="{6C28485D-F632-4669-96ED-3D964BEACEA2}" destId="{3D3532D1-1FDA-4F24-AE90-3866BC16A43D}" srcOrd="0" destOrd="0" presId="urn:microsoft.com/office/officeart/2005/8/layout/hierarchy2"/>
    <dgm:cxn modelId="{CF592AEA-CE43-4835-A0E0-EA32C31C300F}" type="presParOf" srcId="{3D3532D1-1FDA-4F24-AE90-3866BC16A43D}" destId="{6CD19230-CC0F-4288-A025-EBCBAFB6E87C}" srcOrd="0" destOrd="0" presId="urn:microsoft.com/office/officeart/2005/8/layout/hierarchy2"/>
    <dgm:cxn modelId="{53963B5D-A286-4515-BD8E-372389CD40CB}" type="presParOf" srcId="{6C28485D-F632-4669-96ED-3D964BEACEA2}" destId="{B82FF517-BE19-45D5-A186-0A0A9AC7C59F}" srcOrd="1" destOrd="0" presId="urn:microsoft.com/office/officeart/2005/8/layout/hierarchy2"/>
    <dgm:cxn modelId="{E023B2AD-1BF6-4400-902D-62BFF8A8D100}" type="presParOf" srcId="{B82FF517-BE19-45D5-A186-0A0A9AC7C59F}" destId="{DE93B5F2-1CA6-40F3-B124-24CBDE452C7F}" srcOrd="0" destOrd="0" presId="urn:microsoft.com/office/officeart/2005/8/layout/hierarchy2"/>
    <dgm:cxn modelId="{36182A85-D027-49CC-B9AF-4D8AD7A0EE48}" type="presParOf" srcId="{B82FF517-BE19-45D5-A186-0A0A9AC7C59F}" destId="{2FB0C740-68FD-45EB-963A-5882F7A1156B}" srcOrd="1" destOrd="0" presId="urn:microsoft.com/office/officeart/2005/8/layout/hierarchy2"/>
    <dgm:cxn modelId="{3EFAC455-B236-4C1F-B12B-B64CA8074824}" type="presParOf" srcId="{5F8186A5-9F66-4B76-A45C-87CEBF3CCEB9}" destId="{AF10D516-4F6C-4D46-86A1-9C1986C13320}" srcOrd="2" destOrd="0" presId="urn:microsoft.com/office/officeart/2005/8/layout/hierarchy2"/>
    <dgm:cxn modelId="{C4DCA054-54B3-42FC-B445-D0C713822D4A}" type="presParOf" srcId="{AF10D516-4F6C-4D46-86A1-9C1986C13320}" destId="{8DB10BF4-B3E8-4C63-AA80-1132AC83EE01}" srcOrd="0" destOrd="0" presId="urn:microsoft.com/office/officeart/2005/8/layout/hierarchy2"/>
    <dgm:cxn modelId="{C68E22F1-CFED-4F39-8FCC-251314A56D3E}" type="presParOf" srcId="{5F8186A5-9F66-4B76-A45C-87CEBF3CCEB9}" destId="{E1BE2056-AE5C-4DB8-B5F8-1262B0BC3580}" srcOrd="3" destOrd="0" presId="urn:microsoft.com/office/officeart/2005/8/layout/hierarchy2"/>
    <dgm:cxn modelId="{74FE558A-77A2-439E-9324-444CA49ABB8C}" type="presParOf" srcId="{E1BE2056-AE5C-4DB8-B5F8-1262B0BC3580}" destId="{99764013-9FFE-483E-9A94-8E74B88EB45B}" srcOrd="0" destOrd="0" presId="urn:microsoft.com/office/officeart/2005/8/layout/hierarchy2"/>
    <dgm:cxn modelId="{E347497A-4B7A-4B4C-98FA-A04FA4F4DC6C}" type="presParOf" srcId="{E1BE2056-AE5C-4DB8-B5F8-1262B0BC3580}" destId="{CBCC4E80-D41C-4591-AFD8-D9C5B0629FAD}" srcOrd="1" destOrd="0" presId="urn:microsoft.com/office/officeart/2005/8/layout/hierarchy2"/>
    <dgm:cxn modelId="{A45A8D7C-7416-4A9F-A96A-26F77D93E864}" type="presParOf" srcId="{CBCC4E80-D41C-4591-AFD8-D9C5B0629FAD}" destId="{924C8F9A-D7B2-4767-8617-AD5D4A0F8C82}" srcOrd="0" destOrd="0" presId="urn:microsoft.com/office/officeart/2005/8/layout/hierarchy2"/>
    <dgm:cxn modelId="{EE34281E-5D22-4D49-8B43-C094B6DF6C6F}" type="presParOf" srcId="{924C8F9A-D7B2-4767-8617-AD5D4A0F8C82}" destId="{4D1012EA-ED43-4161-9183-D18250C04841}" srcOrd="0" destOrd="0" presId="urn:microsoft.com/office/officeart/2005/8/layout/hierarchy2"/>
    <dgm:cxn modelId="{92B7F55D-6DD8-47E3-BBF9-C95266176613}" type="presParOf" srcId="{CBCC4E80-D41C-4591-AFD8-D9C5B0629FAD}" destId="{13F2C1AB-38AD-4ED5-9035-C2D351214192}" srcOrd="1" destOrd="0" presId="urn:microsoft.com/office/officeart/2005/8/layout/hierarchy2"/>
    <dgm:cxn modelId="{55BA7DEF-3104-4381-BCDF-E5565309D908}" type="presParOf" srcId="{13F2C1AB-38AD-4ED5-9035-C2D351214192}" destId="{4C14E865-13AF-43EC-93E8-957E72C167D9}" srcOrd="0" destOrd="0" presId="urn:microsoft.com/office/officeart/2005/8/layout/hierarchy2"/>
    <dgm:cxn modelId="{C73F787E-36B6-41C9-8FD1-73EC3604E3EB}" type="presParOf" srcId="{13F2C1AB-38AD-4ED5-9035-C2D351214192}" destId="{5A67506E-C01C-4958-968A-88E9AA8D1DC9}" srcOrd="1" destOrd="0" presId="urn:microsoft.com/office/officeart/2005/8/layout/hierarchy2"/>
    <dgm:cxn modelId="{B51AD0DC-59BB-4114-82A5-708C818E179F}" type="presParOf" srcId="{AEFB50EF-9B7B-4A67-8A06-3768D82F4F35}" destId="{07085415-AD02-4837-A819-DF8503991B40}" srcOrd="2" destOrd="0" presId="urn:microsoft.com/office/officeart/2005/8/layout/hierarchy2"/>
    <dgm:cxn modelId="{9FAE22F9-AA7E-4F4E-BC6A-A433DE00312C}" type="presParOf" srcId="{07085415-AD02-4837-A819-DF8503991B40}" destId="{6D471BBE-867D-4865-9628-1D7777EB5D2C}" srcOrd="0" destOrd="0" presId="urn:microsoft.com/office/officeart/2005/8/layout/hierarchy2"/>
    <dgm:cxn modelId="{DCEC5ED3-576F-43AF-B87F-8DE43C938887}" type="presParOf" srcId="{AEFB50EF-9B7B-4A67-8A06-3768D82F4F35}" destId="{B9D0076E-1908-4470-9C44-2381915CB6FB}" srcOrd="3" destOrd="0" presId="urn:microsoft.com/office/officeart/2005/8/layout/hierarchy2"/>
    <dgm:cxn modelId="{23B24A6D-83F9-48C5-9AE9-7310FFF5B6AF}" type="presParOf" srcId="{B9D0076E-1908-4470-9C44-2381915CB6FB}" destId="{7EBAE2C6-1480-46C8-900C-5102293148B2}" srcOrd="0" destOrd="0" presId="urn:microsoft.com/office/officeart/2005/8/layout/hierarchy2"/>
    <dgm:cxn modelId="{09278F5B-FE1E-4611-B467-CE666B8A92D4}" type="presParOf" srcId="{B9D0076E-1908-4470-9C44-2381915CB6FB}" destId="{7F207EC3-B869-474B-A721-8A419CB73484}" srcOrd="1" destOrd="0" presId="urn:microsoft.com/office/officeart/2005/8/layout/hierarchy2"/>
    <dgm:cxn modelId="{0812594A-8DB8-4F3C-8166-D6BCD04FEDBB}" type="presParOf" srcId="{7F207EC3-B869-474B-A721-8A419CB73484}" destId="{72B1FC09-0EBA-4985-8788-8F4656152A7F}" srcOrd="0" destOrd="0" presId="urn:microsoft.com/office/officeart/2005/8/layout/hierarchy2"/>
    <dgm:cxn modelId="{202FD50A-9C58-489D-90BF-EA7CF524607E}" type="presParOf" srcId="{72B1FC09-0EBA-4985-8788-8F4656152A7F}" destId="{E53945B2-5361-41E5-A250-0FE9BB3209A7}" srcOrd="0" destOrd="0" presId="urn:microsoft.com/office/officeart/2005/8/layout/hierarchy2"/>
    <dgm:cxn modelId="{574CB890-D1E0-4A6F-AC46-FBF806B27FF2}" type="presParOf" srcId="{7F207EC3-B869-474B-A721-8A419CB73484}" destId="{93C1A79B-D7BC-4544-8471-9D8B8B93AD97}" srcOrd="1" destOrd="0" presId="urn:microsoft.com/office/officeart/2005/8/layout/hierarchy2"/>
    <dgm:cxn modelId="{40D517EA-7D62-4252-B32D-78838C9AD3F2}" type="presParOf" srcId="{93C1A79B-D7BC-4544-8471-9D8B8B93AD97}" destId="{B81631BF-0964-4936-A9DE-5CF3C23A1D51}" srcOrd="0" destOrd="0" presId="urn:microsoft.com/office/officeart/2005/8/layout/hierarchy2"/>
    <dgm:cxn modelId="{55D8172E-9401-4C19-BA42-F41BEB480B1F}" type="presParOf" srcId="{93C1A79B-D7BC-4544-8471-9D8B8B93AD97}" destId="{A47913E6-20D7-4EF9-8087-A267EE4CBBE9}" srcOrd="1" destOrd="0" presId="urn:microsoft.com/office/officeart/2005/8/layout/hierarchy2"/>
    <dgm:cxn modelId="{9718BFFA-D632-47DA-BB58-91E5FD4A2726}" type="presParOf" srcId="{A47913E6-20D7-4EF9-8087-A267EE4CBBE9}" destId="{E3B49C02-92DF-4E0E-9C64-BFDA4F6C8C57}" srcOrd="0" destOrd="0" presId="urn:microsoft.com/office/officeart/2005/8/layout/hierarchy2"/>
    <dgm:cxn modelId="{6FF1BEFB-6E38-4D92-94F5-6CAF2A0AC1A4}" type="presParOf" srcId="{E3B49C02-92DF-4E0E-9C64-BFDA4F6C8C57}" destId="{C22BEB7F-26B1-4408-A047-0DEC97855D01}" srcOrd="0" destOrd="0" presId="urn:microsoft.com/office/officeart/2005/8/layout/hierarchy2"/>
    <dgm:cxn modelId="{79509B35-8921-47AA-99C6-6D3217563095}" type="presParOf" srcId="{A47913E6-20D7-4EF9-8087-A267EE4CBBE9}" destId="{45E9E887-53F9-47D7-81E1-6BFB948D358C}" srcOrd="1" destOrd="0" presId="urn:microsoft.com/office/officeart/2005/8/layout/hierarchy2"/>
    <dgm:cxn modelId="{C32C4017-3A1C-4F86-B4AF-4A1ECBD3DEFC}" type="presParOf" srcId="{45E9E887-53F9-47D7-81E1-6BFB948D358C}" destId="{F532FF76-9233-4C88-8EB8-C57298DE75BC}" srcOrd="0" destOrd="0" presId="urn:microsoft.com/office/officeart/2005/8/layout/hierarchy2"/>
    <dgm:cxn modelId="{35FB46A5-90A6-48B3-893B-891D93F8ABBE}" type="presParOf" srcId="{45E9E887-53F9-47D7-81E1-6BFB948D358C}" destId="{159E4A89-C683-474B-8EAE-3FA54900B771}" srcOrd="1" destOrd="0" presId="urn:microsoft.com/office/officeart/2005/8/layout/hierarchy2"/>
    <dgm:cxn modelId="{6ADF3ABB-C5CF-4D07-9AE6-192BDB7B127A}" type="presParOf" srcId="{159E4A89-C683-474B-8EAE-3FA54900B771}" destId="{3D002938-9580-4C37-A937-06EE1FF34007}" srcOrd="0" destOrd="0" presId="urn:microsoft.com/office/officeart/2005/8/layout/hierarchy2"/>
    <dgm:cxn modelId="{105C592C-6B67-490C-BF84-2799E0C4EAE8}" type="presParOf" srcId="{3D002938-9580-4C37-A937-06EE1FF34007}" destId="{28A3C775-44DD-456D-ADBA-6C2015D144BB}" srcOrd="0" destOrd="0" presId="urn:microsoft.com/office/officeart/2005/8/layout/hierarchy2"/>
    <dgm:cxn modelId="{F544DC4E-74EE-4B52-8911-7B38CAA0757E}" type="presParOf" srcId="{159E4A89-C683-474B-8EAE-3FA54900B771}" destId="{1237F670-3E84-4091-B1B6-F998102FD3C7}" srcOrd="1" destOrd="0" presId="urn:microsoft.com/office/officeart/2005/8/layout/hierarchy2"/>
    <dgm:cxn modelId="{F7CC6E61-867A-482D-AD0D-F2351B585A13}" type="presParOf" srcId="{1237F670-3E84-4091-B1B6-F998102FD3C7}" destId="{D9495291-86EC-4DCD-BB10-24DC98844A58}" srcOrd="0" destOrd="0" presId="urn:microsoft.com/office/officeart/2005/8/layout/hierarchy2"/>
    <dgm:cxn modelId="{CC8954F2-EC5A-4E82-8779-EADF22EF0A67}" type="presParOf" srcId="{1237F670-3E84-4091-B1B6-F998102FD3C7}" destId="{B7AF5FD6-FC71-4C43-9ADB-E0DDF39AD7D4}" srcOrd="1" destOrd="0" presId="urn:microsoft.com/office/officeart/2005/8/layout/hierarchy2"/>
    <dgm:cxn modelId="{35AD525D-B2FC-49CF-A28F-0A94C9F76797}" type="presParOf" srcId="{A47913E6-20D7-4EF9-8087-A267EE4CBBE9}" destId="{0A6EA505-89C7-49FD-ABE4-44B8C87A9F43}" srcOrd="2" destOrd="0" presId="urn:microsoft.com/office/officeart/2005/8/layout/hierarchy2"/>
    <dgm:cxn modelId="{0C7A40F7-B5A3-493B-A307-45156BA8BEA4}" type="presParOf" srcId="{0A6EA505-89C7-49FD-ABE4-44B8C87A9F43}" destId="{A5AAA48F-9F15-49C7-A333-8B0C8DF03B3E}" srcOrd="0" destOrd="0" presId="urn:microsoft.com/office/officeart/2005/8/layout/hierarchy2"/>
    <dgm:cxn modelId="{B9DDB76D-7208-4057-8DFC-F8C77F669E54}" type="presParOf" srcId="{A47913E6-20D7-4EF9-8087-A267EE4CBBE9}" destId="{10E2065F-A278-4DEA-AC87-92F1064AE18B}" srcOrd="3" destOrd="0" presId="urn:microsoft.com/office/officeart/2005/8/layout/hierarchy2"/>
    <dgm:cxn modelId="{15A1C6DB-B5FD-40EB-AAAC-7AD54E482763}" type="presParOf" srcId="{10E2065F-A278-4DEA-AC87-92F1064AE18B}" destId="{BCBAD13F-9F36-4A76-ACBF-38324C9DFD1E}" srcOrd="0" destOrd="0" presId="urn:microsoft.com/office/officeart/2005/8/layout/hierarchy2"/>
    <dgm:cxn modelId="{9C229212-AB4A-4A5E-8816-B3A57A27DCAF}" type="presParOf" srcId="{10E2065F-A278-4DEA-AC87-92F1064AE18B}" destId="{40FF9161-F67F-470B-B339-D06EABCB52DF}" srcOrd="1" destOrd="0" presId="urn:microsoft.com/office/officeart/2005/8/layout/hierarchy2"/>
    <dgm:cxn modelId="{DF7D22EF-1132-48DC-8F68-DFDC15F5B9A6}" type="presParOf" srcId="{40FF9161-F67F-470B-B339-D06EABCB52DF}" destId="{FEC367EC-C7CC-46E0-8F0B-F4EB017F4B25}" srcOrd="0" destOrd="0" presId="urn:microsoft.com/office/officeart/2005/8/layout/hierarchy2"/>
    <dgm:cxn modelId="{B96C8ED4-4887-4A7C-B4B1-923356DB63DF}" type="presParOf" srcId="{FEC367EC-C7CC-46E0-8F0B-F4EB017F4B25}" destId="{C3BCA3D8-F0DE-402C-8374-951905FD4C54}" srcOrd="0" destOrd="0" presId="urn:microsoft.com/office/officeart/2005/8/layout/hierarchy2"/>
    <dgm:cxn modelId="{D8B2F403-9F91-43DF-872A-2403C747F52E}" type="presParOf" srcId="{40FF9161-F67F-470B-B339-D06EABCB52DF}" destId="{B68415FE-5E3F-482F-91F7-2CA2D6D0722D}" srcOrd="1" destOrd="0" presId="urn:microsoft.com/office/officeart/2005/8/layout/hierarchy2"/>
    <dgm:cxn modelId="{D3D2B3CE-68C6-4FD1-BAC4-405BE5115313}" type="presParOf" srcId="{B68415FE-5E3F-482F-91F7-2CA2D6D0722D}" destId="{DD75CFEB-5D5C-464E-B857-D28B066AE2E1}" srcOrd="0" destOrd="0" presId="urn:microsoft.com/office/officeart/2005/8/layout/hierarchy2"/>
    <dgm:cxn modelId="{D419B52A-A780-4971-8490-800429B3FF45}" type="presParOf" srcId="{B68415FE-5E3F-482F-91F7-2CA2D6D0722D}" destId="{6C4899F7-A918-45D1-B75A-909AE5805EBA}" srcOrd="1" destOrd="0" presId="urn:microsoft.com/office/officeart/2005/8/layout/hierarchy2"/>
    <dgm:cxn modelId="{08AE4B54-2ADE-41F2-84CE-13FCB014C990}" type="presParOf" srcId="{7F207EC3-B869-474B-A721-8A419CB73484}" destId="{7F4C7A20-7D9B-4C87-80B4-7508EB7EED52}" srcOrd="2" destOrd="0" presId="urn:microsoft.com/office/officeart/2005/8/layout/hierarchy2"/>
    <dgm:cxn modelId="{C4E25C40-85A8-4806-81C7-0192B0EEA7DE}" type="presParOf" srcId="{7F4C7A20-7D9B-4C87-80B4-7508EB7EED52}" destId="{7B43BACD-3F70-4863-BF61-523651EF3109}" srcOrd="0" destOrd="0" presId="urn:microsoft.com/office/officeart/2005/8/layout/hierarchy2"/>
    <dgm:cxn modelId="{EFAFE6AC-5417-4240-B324-2818BC3BC702}" type="presParOf" srcId="{7F207EC3-B869-474B-A721-8A419CB73484}" destId="{76E3E7A4-1652-4B38-A06B-68E7642740A5}" srcOrd="3" destOrd="0" presId="urn:microsoft.com/office/officeart/2005/8/layout/hierarchy2"/>
    <dgm:cxn modelId="{6D30FC03-60BE-4716-BC94-DC6C82FF8E6B}" type="presParOf" srcId="{76E3E7A4-1652-4B38-A06B-68E7642740A5}" destId="{F8179C33-7069-4902-8E2C-2F20E46E8782}" srcOrd="0" destOrd="0" presId="urn:microsoft.com/office/officeart/2005/8/layout/hierarchy2"/>
    <dgm:cxn modelId="{A4A7A604-67FE-4878-9B01-A4AA89280335}" type="presParOf" srcId="{76E3E7A4-1652-4B38-A06B-68E7642740A5}" destId="{6EDDF3A4-2F45-4230-83F3-C27E8F06AE10}" srcOrd="1" destOrd="0" presId="urn:microsoft.com/office/officeart/2005/8/layout/hierarchy2"/>
    <dgm:cxn modelId="{5C37EF58-3C65-4104-90DC-910BE07095D0}" type="presParOf" srcId="{6EDDF3A4-2F45-4230-83F3-C27E8F06AE10}" destId="{91D499AF-EE38-45B5-A36E-7C99C6927A00}" srcOrd="0" destOrd="0" presId="urn:microsoft.com/office/officeart/2005/8/layout/hierarchy2"/>
    <dgm:cxn modelId="{93B9714F-EB28-4178-BFC1-9CC4CE447E61}" type="presParOf" srcId="{91D499AF-EE38-45B5-A36E-7C99C6927A00}" destId="{00CFE424-E230-4C8E-AC4C-809A30553DFF}" srcOrd="0" destOrd="0" presId="urn:microsoft.com/office/officeart/2005/8/layout/hierarchy2"/>
    <dgm:cxn modelId="{90D771B2-F484-4CA5-A59D-CC0A833F68F1}" type="presParOf" srcId="{6EDDF3A4-2F45-4230-83F3-C27E8F06AE10}" destId="{A1A50D45-33FA-4B21-BFB9-F6612665BFC7}" srcOrd="1" destOrd="0" presId="urn:microsoft.com/office/officeart/2005/8/layout/hierarchy2"/>
    <dgm:cxn modelId="{8CC3339F-8CAA-4448-8AB2-1B337AF21203}" type="presParOf" srcId="{A1A50D45-33FA-4B21-BFB9-F6612665BFC7}" destId="{61DD1E27-4E8B-4CAE-93F5-5A762478A9B8}" srcOrd="0" destOrd="0" presId="urn:microsoft.com/office/officeart/2005/8/layout/hierarchy2"/>
    <dgm:cxn modelId="{06DDD878-D5E5-41C7-A7F5-259DBB8D5B77}" type="presParOf" srcId="{A1A50D45-33FA-4B21-BFB9-F6612665BFC7}" destId="{66DBC3FE-D850-4157-A7DC-120EFE80FF4E}" srcOrd="1" destOrd="0" presId="urn:microsoft.com/office/officeart/2005/8/layout/hierarchy2"/>
    <dgm:cxn modelId="{632B42E1-6BC7-4898-9127-B36657C9313F}" type="presParOf" srcId="{66DBC3FE-D850-4157-A7DC-120EFE80FF4E}" destId="{306F450E-2B81-4A6B-9207-B97384612F41}" srcOrd="0" destOrd="0" presId="urn:microsoft.com/office/officeart/2005/8/layout/hierarchy2"/>
    <dgm:cxn modelId="{83A4086C-34A0-431E-B8F9-B1CDC13C40D0}" type="presParOf" srcId="{306F450E-2B81-4A6B-9207-B97384612F41}" destId="{3ABC23EF-2179-439B-8D5E-B5306E91FA99}" srcOrd="0" destOrd="0" presId="urn:microsoft.com/office/officeart/2005/8/layout/hierarchy2"/>
    <dgm:cxn modelId="{9FBA8437-0DA6-4064-B28B-A556D4056FF9}" type="presParOf" srcId="{66DBC3FE-D850-4157-A7DC-120EFE80FF4E}" destId="{7B281989-846E-414B-B107-DA1938C62A09}" srcOrd="1" destOrd="0" presId="urn:microsoft.com/office/officeart/2005/8/layout/hierarchy2"/>
    <dgm:cxn modelId="{878BB01E-741C-4742-B480-9EB6C53A36B7}" type="presParOf" srcId="{7B281989-846E-414B-B107-DA1938C62A09}" destId="{E3F8EBE6-F572-48F2-83CE-C1DC35D3DBAE}" srcOrd="0" destOrd="0" presId="urn:microsoft.com/office/officeart/2005/8/layout/hierarchy2"/>
    <dgm:cxn modelId="{6C865868-F616-4F10-8FF0-7D3A740D0132}" type="presParOf" srcId="{7B281989-846E-414B-B107-DA1938C62A09}" destId="{3B70D308-D149-46A8-BBDB-76C1F1117CA9}" srcOrd="1" destOrd="0" presId="urn:microsoft.com/office/officeart/2005/8/layout/hierarchy2"/>
    <dgm:cxn modelId="{DF74881C-1177-41DB-9952-A05E1548BD6A}" type="presParOf" srcId="{6EDDF3A4-2F45-4230-83F3-C27E8F06AE10}" destId="{8D508260-F045-4616-AF9F-E09CA768B790}" srcOrd="2" destOrd="0" presId="urn:microsoft.com/office/officeart/2005/8/layout/hierarchy2"/>
    <dgm:cxn modelId="{51198C9B-B71E-4BB5-A9BD-25A302DC1984}" type="presParOf" srcId="{8D508260-F045-4616-AF9F-E09CA768B790}" destId="{27ECC907-4458-4530-ABCC-DBA5CFB1F289}" srcOrd="0" destOrd="0" presId="urn:microsoft.com/office/officeart/2005/8/layout/hierarchy2"/>
    <dgm:cxn modelId="{F04DB681-D0D0-4D26-ABD1-A7DB3252E352}" type="presParOf" srcId="{6EDDF3A4-2F45-4230-83F3-C27E8F06AE10}" destId="{39D4B020-2F3B-4BE9-889A-AF381C77708A}" srcOrd="3" destOrd="0" presId="urn:microsoft.com/office/officeart/2005/8/layout/hierarchy2"/>
    <dgm:cxn modelId="{E28C403B-A44E-469D-9576-4911A28B78E0}" type="presParOf" srcId="{39D4B020-2F3B-4BE9-889A-AF381C77708A}" destId="{F1A7A0DA-7AB6-4D57-8001-2698AD558266}" srcOrd="0" destOrd="0" presId="urn:microsoft.com/office/officeart/2005/8/layout/hierarchy2"/>
    <dgm:cxn modelId="{6E11B444-DE34-45BB-BEC5-39FBAD7CC5C5}" type="presParOf" srcId="{39D4B020-2F3B-4BE9-889A-AF381C77708A}" destId="{93C743B3-CF69-4B79-86A2-62FBE18470ED}" srcOrd="1" destOrd="0" presId="urn:microsoft.com/office/officeart/2005/8/layout/hierarchy2"/>
    <dgm:cxn modelId="{353CDC16-2759-4051-98E8-E5C2A77EDFF7}" type="presParOf" srcId="{93C743B3-CF69-4B79-86A2-62FBE18470ED}" destId="{92D27C7E-E8F3-4508-A033-800687FB70D3}" srcOrd="0" destOrd="0" presId="urn:microsoft.com/office/officeart/2005/8/layout/hierarchy2"/>
    <dgm:cxn modelId="{7B7FE5A5-B56B-4819-9C1F-1C8F23E7988B}" type="presParOf" srcId="{92D27C7E-E8F3-4508-A033-800687FB70D3}" destId="{020C8629-0377-42A2-8CF8-5F60BA5D4A5A}" srcOrd="0" destOrd="0" presId="urn:microsoft.com/office/officeart/2005/8/layout/hierarchy2"/>
    <dgm:cxn modelId="{ACA0AFB1-9B2B-404D-9206-361E9C192F27}" type="presParOf" srcId="{93C743B3-CF69-4B79-86A2-62FBE18470ED}" destId="{CB9EB66C-AB9E-4F72-B0D9-0EB5BC86D5CA}" srcOrd="1" destOrd="0" presId="urn:microsoft.com/office/officeart/2005/8/layout/hierarchy2"/>
    <dgm:cxn modelId="{41758002-7CF8-4B15-995C-3D6F32537C5F}" type="presParOf" srcId="{CB9EB66C-AB9E-4F72-B0D9-0EB5BC86D5CA}" destId="{C7929EF8-988E-46F6-AFC3-B728EA01AE2B}" srcOrd="0" destOrd="0" presId="urn:microsoft.com/office/officeart/2005/8/layout/hierarchy2"/>
    <dgm:cxn modelId="{3B1E3A3C-F791-406B-BF4C-49EA9D91F81C}" type="presParOf" srcId="{CB9EB66C-AB9E-4F72-B0D9-0EB5BC86D5CA}" destId="{702C8ADC-8292-4ECD-A5D7-40A02837F58F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1C2ABE6B-2194-4104-A754-33FF1C233404}" type="doc">
      <dgm:prSet loTypeId="urn:microsoft.com/office/officeart/2005/8/layout/hierarchy2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5298254B-75EF-4481-9316-64F54046A9CE}">
      <dgm:prSet phldrT="[Text]"/>
      <dgm:spPr/>
      <dgm:t>
        <a:bodyPr/>
        <a:lstStyle/>
        <a:p>
          <a:r>
            <a:rPr lang="en-US" dirty="0" smtClean="0"/>
            <a:t>Credit</a:t>
          </a:r>
          <a:br>
            <a:rPr lang="en-US" dirty="0" smtClean="0"/>
          </a:br>
          <a:r>
            <a:rPr lang="en-US" dirty="0" smtClean="0"/>
            <a:t>Approval</a:t>
          </a:r>
          <a:endParaRPr lang="en-US" dirty="0"/>
        </a:p>
      </dgm:t>
    </dgm:pt>
    <dgm:pt modelId="{71FCA9DC-AC35-433E-B4BC-A3CE30B3A334}" type="parTrans" cxnId="{5B3A0824-E951-4410-A86C-96693B1350CB}">
      <dgm:prSet/>
      <dgm:spPr/>
      <dgm:t>
        <a:bodyPr/>
        <a:lstStyle/>
        <a:p>
          <a:endParaRPr lang="en-US"/>
        </a:p>
      </dgm:t>
    </dgm:pt>
    <dgm:pt modelId="{A47088AA-27B3-4A20-9443-BB2E66775F96}" type="sibTrans" cxnId="{5B3A0824-E951-4410-A86C-96693B1350CB}">
      <dgm:prSet/>
      <dgm:spPr/>
      <dgm:t>
        <a:bodyPr/>
        <a:lstStyle/>
        <a:p>
          <a:endParaRPr lang="en-US"/>
        </a:p>
      </dgm:t>
    </dgm:pt>
    <dgm:pt modelId="{D9A682CB-5DDE-43AB-919F-8B7F7B104615}">
      <dgm:prSet phldrT="[Text]"/>
      <dgm:spPr/>
      <dgm:t>
        <a:bodyPr/>
        <a:lstStyle/>
        <a:p>
          <a:r>
            <a:rPr lang="en-US" dirty="0" smtClean="0"/>
            <a:t>Income &lt;40k</a:t>
          </a:r>
          <a:endParaRPr lang="en-US" dirty="0"/>
        </a:p>
      </dgm:t>
    </dgm:pt>
    <dgm:pt modelId="{9BBA12D4-0609-4551-A692-41B6FD5C6578}" type="parTrans" cxnId="{FF73097F-FC4D-4777-B3AD-6299FC6E8E9C}">
      <dgm:prSet/>
      <dgm:spPr/>
      <dgm:t>
        <a:bodyPr/>
        <a:lstStyle/>
        <a:p>
          <a:endParaRPr lang="en-US"/>
        </a:p>
      </dgm:t>
    </dgm:pt>
    <dgm:pt modelId="{69E5AC1D-45FF-4EF1-A56B-61611C9CA890}" type="sibTrans" cxnId="{FF73097F-FC4D-4777-B3AD-6299FC6E8E9C}">
      <dgm:prSet/>
      <dgm:spPr/>
      <dgm:t>
        <a:bodyPr/>
        <a:lstStyle/>
        <a:p>
          <a:endParaRPr lang="en-US"/>
        </a:p>
      </dgm:t>
    </dgm:pt>
    <dgm:pt modelId="{CD7A4058-34F4-4D30-B853-2FEEFACFAA91}">
      <dgm:prSet phldrT="[Text]"/>
      <dgm:spPr/>
      <dgm:t>
        <a:bodyPr/>
        <a:lstStyle/>
        <a:p>
          <a:r>
            <a:rPr lang="en-US" dirty="0" smtClean="0"/>
            <a:t>Income &gt;40k</a:t>
          </a:r>
          <a:endParaRPr lang="en-US" dirty="0"/>
        </a:p>
      </dgm:t>
    </dgm:pt>
    <dgm:pt modelId="{C69F461A-897A-4BF5-9B75-F51BC5391E24}" type="parTrans" cxnId="{43347CD4-87EA-4D24-A02E-41BF08BFB82C}">
      <dgm:prSet/>
      <dgm:spPr/>
      <dgm:t>
        <a:bodyPr/>
        <a:lstStyle/>
        <a:p>
          <a:endParaRPr lang="en-US"/>
        </a:p>
      </dgm:t>
    </dgm:pt>
    <dgm:pt modelId="{C20DC793-0867-47AE-888C-7B42962760DE}" type="sibTrans" cxnId="{43347CD4-87EA-4D24-A02E-41BF08BFB82C}">
      <dgm:prSet/>
      <dgm:spPr/>
      <dgm:t>
        <a:bodyPr/>
        <a:lstStyle/>
        <a:p>
          <a:endParaRPr lang="en-US"/>
        </a:p>
      </dgm:t>
    </dgm:pt>
    <dgm:pt modelId="{B6DAA14B-3305-4F93-A6BA-AC8805E13BBC}" type="pres">
      <dgm:prSet presAssocID="{1C2ABE6B-2194-4104-A754-33FF1C233404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5E3ECBA-C6D0-4585-880A-A01F56B443D6}" type="pres">
      <dgm:prSet presAssocID="{5298254B-75EF-4481-9316-64F54046A9CE}" presName="root1" presStyleCnt="0"/>
      <dgm:spPr/>
    </dgm:pt>
    <dgm:pt modelId="{AD69DD67-DA8B-4327-8FB6-B1ED5881B6C0}" type="pres">
      <dgm:prSet presAssocID="{5298254B-75EF-4481-9316-64F54046A9CE}" presName="LevelOneTextNode" presStyleLbl="node0" presStyleIdx="0" presStyleCnt="1" custLinFactNeighborX="-2083" custLinFactNeighborY="-4166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EFB50EF-9B7B-4A67-8A06-3768D82F4F35}" type="pres">
      <dgm:prSet presAssocID="{5298254B-75EF-4481-9316-64F54046A9CE}" presName="level2hierChild" presStyleCnt="0"/>
      <dgm:spPr/>
    </dgm:pt>
    <dgm:pt modelId="{906EDC7A-0D71-4D4B-BA38-915370AA5ADA}" type="pres">
      <dgm:prSet presAssocID="{9BBA12D4-0609-4551-A692-41B6FD5C6578}" presName="conn2-1" presStyleLbl="parChTrans1D2" presStyleIdx="0" presStyleCnt="2"/>
      <dgm:spPr/>
      <dgm:t>
        <a:bodyPr/>
        <a:lstStyle/>
        <a:p>
          <a:endParaRPr lang="en-US"/>
        </a:p>
      </dgm:t>
    </dgm:pt>
    <dgm:pt modelId="{9BF4DBD3-5F95-474B-ADAC-133F9056B28B}" type="pres">
      <dgm:prSet presAssocID="{9BBA12D4-0609-4551-A692-41B6FD5C6578}" presName="connTx" presStyleLbl="parChTrans1D2" presStyleIdx="0" presStyleCnt="2"/>
      <dgm:spPr/>
      <dgm:t>
        <a:bodyPr/>
        <a:lstStyle/>
        <a:p>
          <a:endParaRPr lang="en-US"/>
        </a:p>
      </dgm:t>
    </dgm:pt>
    <dgm:pt modelId="{7D96E242-F765-43D2-885D-856E91BD7876}" type="pres">
      <dgm:prSet presAssocID="{D9A682CB-5DDE-43AB-919F-8B7F7B104615}" presName="root2" presStyleCnt="0"/>
      <dgm:spPr/>
    </dgm:pt>
    <dgm:pt modelId="{73BB7357-1A7B-4050-88C4-790ADBCB625D}" type="pres">
      <dgm:prSet presAssocID="{D9A682CB-5DDE-43AB-919F-8B7F7B104615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56EE5CC-C4D8-4DA6-AC06-6FF6333366BE}" type="pres">
      <dgm:prSet presAssocID="{D9A682CB-5DDE-43AB-919F-8B7F7B104615}" presName="level3hierChild" presStyleCnt="0"/>
      <dgm:spPr/>
    </dgm:pt>
    <dgm:pt modelId="{9BCABDBA-7F17-4ABD-88F5-05078D8F9D3D}" type="pres">
      <dgm:prSet presAssocID="{C69F461A-897A-4BF5-9B75-F51BC5391E24}" presName="conn2-1" presStyleLbl="parChTrans1D2" presStyleIdx="1" presStyleCnt="2"/>
      <dgm:spPr/>
      <dgm:t>
        <a:bodyPr/>
        <a:lstStyle/>
        <a:p>
          <a:endParaRPr lang="en-US"/>
        </a:p>
      </dgm:t>
    </dgm:pt>
    <dgm:pt modelId="{5FEF92C6-AD1B-43F2-B683-83434038F417}" type="pres">
      <dgm:prSet presAssocID="{C69F461A-897A-4BF5-9B75-F51BC5391E24}" presName="connTx" presStyleLbl="parChTrans1D2" presStyleIdx="1" presStyleCnt="2"/>
      <dgm:spPr/>
      <dgm:t>
        <a:bodyPr/>
        <a:lstStyle/>
        <a:p>
          <a:endParaRPr lang="en-US"/>
        </a:p>
      </dgm:t>
    </dgm:pt>
    <dgm:pt modelId="{07B1D72D-4EA7-4449-B9B4-F4DB2D9BF03F}" type="pres">
      <dgm:prSet presAssocID="{CD7A4058-34F4-4D30-B853-2FEEFACFAA91}" presName="root2" presStyleCnt="0"/>
      <dgm:spPr/>
    </dgm:pt>
    <dgm:pt modelId="{CB8FFB81-E4E3-43C3-8CF6-A920227023D6}" type="pres">
      <dgm:prSet presAssocID="{CD7A4058-34F4-4D30-B853-2FEEFACFAA91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F84034B-D50D-4839-8710-01A10F25A1F7}" type="pres">
      <dgm:prSet presAssocID="{CD7A4058-34F4-4D30-B853-2FEEFACFAA91}" presName="level3hierChild" presStyleCnt="0"/>
      <dgm:spPr/>
    </dgm:pt>
  </dgm:ptLst>
  <dgm:cxnLst>
    <dgm:cxn modelId="{DE0EB9A0-1776-45C6-B01C-B6208AAC09A6}" type="presOf" srcId="{D9A682CB-5DDE-43AB-919F-8B7F7B104615}" destId="{73BB7357-1A7B-4050-88C4-790ADBCB625D}" srcOrd="0" destOrd="0" presId="urn:microsoft.com/office/officeart/2005/8/layout/hierarchy2"/>
    <dgm:cxn modelId="{F015F4B6-0C3A-4B7E-AD53-7D178201E7E8}" type="presOf" srcId="{9BBA12D4-0609-4551-A692-41B6FD5C6578}" destId="{906EDC7A-0D71-4D4B-BA38-915370AA5ADA}" srcOrd="0" destOrd="0" presId="urn:microsoft.com/office/officeart/2005/8/layout/hierarchy2"/>
    <dgm:cxn modelId="{EF2E9DA6-938C-4D6F-9E6F-AFF1DEABA6F3}" type="presOf" srcId="{9BBA12D4-0609-4551-A692-41B6FD5C6578}" destId="{9BF4DBD3-5F95-474B-ADAC-133F9056B28B}" srcOrd="1" destOrd="0" presId="urn:microsoft.com/office/officeart/2005/8/layout/hierarchy2"/>
    <dgm:cxn modelId="{8ABAD59D-6AC9-4271-A903-AF03311DB029}" type="presOf" srcId="{5298254B-75EF-4481-9316-64F54046A9CE}" destId="{AD69DD67-DA8B-4327-8FB6-B1ED5881B6C0}" srcOrd="0" destOrd="0" presId="urn:microsoft.com/office/officeart/2005/8/layout/hierarchy2"/>
    <dgm:cxn modelId="{769879FD-1670-465F-B310-7A7B50AF13E1}" type="presOf" srcId="{C69F461A-897A-4BF5-9B75-F51BC5391E24}" destId="{9BCABDBA-7F17-4ABD-88F5-05078D8F9D3D}" srcOrd="0" destOrd="0" presId="urn:microsoft.com/office/officeart/2005/8/layout/hierarchy2"/>
    <dgm:cxn modelId="{43347CD4-87EA-4D24-A02E-41BF08BFB82C}" srcId="{5298254B-75EF-4481-9316-64F54046A9CE}" destId="{CD7A4058-34F4-4D30-B853-2FEEFACFAA91}" srcOrd="1" destOrd="0" parTransId="{C69F461A-897A-4BF5-9B75-F51BC5391E24}" sibTransId="{C20DC793-0867-47AE-888C-7B42962760DE}"/>
    <dgm:cxn modelId="{AB52FD41-371C-47FF-BF87-3006E5960FE5}" type="presOf" srcId="{C69F461A-897A-4BF5-9B75-F51BC5391E24}" destId="{5FEF92C6-AD1B-43F2-B683-83434038F417}" srcOrd="1" destOrd="0" presId="urn:microsoft.com/office/officeart/2005/8/layout/hierarchy2"/>
    <dgm:cxn modelId="{FBC1BDB1-0036-4E87-83CE-E8A6390BDD66}" type="presOf" srcId="{1C2ABE6B-2194-4104-A754-33FF1C233404}" destId="{B6DAA14B-3305-4F93-A6BA-AC8805E13BBC}" srcOrd="0" destOrd="0" presId="urn:microsoft.com/office/officeart/2005/8/layout/hierarchy2"/>
    <dgm:cxn modelId="{9FB4C343-B200-41E1-8A63-3AB6AA315DFC}" type="presOf" srcId="{CD7A4058-34F4-4D30-B853-2FEEFACFAA91}" destId="{CB8FFB81-E4E3-43C3-8CF6-A920227023D6}" srcOrd="0" destOrd="0" presId="urn:microsoft.com/office/officeart/2005/8/layout/hierarchy2"/>
    <dgm:cxn modelId="{FF73097F-FC4D-4777-B3AD-6299FC6E8E9C}" srcId="{5298254B-75EF-4481-9316-64F54046A9CE}" destId="{D9A682CB-5DDE-43AB-919F-8B7F7B104615}" srcOrd="0" destOrd="0" parTransId="{9BBA12D4-0609-4551-A692-41B6FD5C6578}" sibTransId="{69E5AC1D-45FF-4EF1-A56B-61611C9CA890}"/>
    <dgm:cxn modelId="{5B3A0824-E951-4410-A86C-96693B1350CB}" srcId="{1C2ABE6B-2194-4104-A754-33FF1C233404}" destId="{5298254B-75EF-4481-9316-64F54046A9CE}" srcOrd="0" destOrd="0" parTransId="{71FCA9DC-AC35-433E-B4BC-A3CE30B3A334}" sibTransId="{A47088AA-27B3-4A20-9443-BB2E66775F96}"/>
    <dgm:cxn modelId="{5AD4F58F-AF32-42CC-96F3-6B4580487CF1}" type="presParOf" srcId="{B6DAA14B-3305-4F93-A6BA-AC8805E13BBC}" destId="{45E3ECBA-C6D0-4585-880A-A01F56B443D6}" srcOrd="0" destOrd="0" presId="urn:microsoft.com/office/officeart/2005/8/layout/hierarchy2"/>
    <dgm:cxn modelId="{C72F3EEE-80EA-4F37-BE07-09BB106F3DD1}" type="presParOf" srcId="{45E3ECBA-C6D0-4585-880A-A01F56B443D6}" destId="{AD69DD67-DA8B-4327-8FB6-B1ED5881B6C0}" srcOrd="0" destOrd="0" presId="urn:microsoft.com/office/officeart/2005/8/layout/hierarchy2"/>
    <dgm:cxn modelId="{0460CF94-0ECD-42DA-8852-8539A06E1CAE}" type="presParOf" srcId="{45E3ECBA-C6D0-4585-880A-A01F56B443D6}" destId="{AEFB50EF-9B7B-4A67-8A06-3768D82F4F35}" srcOrd="1" destOrd="0" presId="urn:microsoft.com/office/officeart/2005/8/layout/hierarchy2"/>
    <dgm:cxn modelId="{371BD72B-A118-48DD-98EB-5494F07E8295}" type="presParOf" srcId="{AEFB50EF-9B7B-4A67-8A06-3768D82F4F35}" destId="{906EDC7A-0D71-4D4B-BA38-915370AA5ADA}" srcOrd="0" destOrd="0" presId="urn:microsoft.com/office/officeart/2005/8/layout/hierarchy2"/>
    <dgm:cxn modelId="{D546F9B5-E832-4B30-83C3-A140934D34F5}" type="presParOf" srcId="{906EDC7A-0D71-4D4B-BA38-915370AA5ADA}" destId="{9BF4DBD3-5F95-474B-ADAC-133F9056B28B}" srcOrd="0" destOrd="0" presId="urn:microsoft.com/office/officeart/2005/8/layout/hierarchy2"/>
    <dgm:cxn modelId="{7392D483-C4FD-4AC4-BEA8-E32D8DC8CA19}" type="presParOf" srcId="{AEFB50EF-9B7B-4A67-8A06-3768D82F4F35}" destId="{7D96E242-F765-43D2-885D-856E91BD7876}" srcOrd="1" destOrd="0" presId="urn:microsoft.com/office/officeart/2005/8/layout/hierarchy2"/>
    <dgm:cxn modelId="{23D6EC36-F756-407E-8EAA-2020A2333DC9}" type="presParOf" srcId="{7D96E242-F765-43D2-885D-856E91BD7876}" destId="{73BB7357-1A7B-4050-88C4-790ADBCB625D}" srcOrd="0" destOrd="0" presId="urn:microsoft.com/office/officeart/2005/8/layout/hierarchy2"/>
    <dgm:cxn modelId="{E81AD236-0E0C-42EE-8DBE-8CBDBF7A1EAE}" type="presParOf" srcId="{7D96E242-F765-43D2-885D-856E91BD7876}" destId="{D56EE5CC-C4D8-4DA6-AC06-6FF6333366BE}" srcOrd="1" destOrd="0" presId="urn:microsoft.com/office/officeart/2005/8/layout/hierarchy2"/>
    <dgm:cxn modelId="{F8290B78-8753-4E74-B2A3-BCFCF8A29E0B}" type="presParOf" srcId="{AEFB50EF-9B7B-4A67-8A06-3768D82F4F35}" destId="{9BCABDBA-7F17-4ABD-88F5-05078D8F9D3D}" srcOrd="2" destOrd="0" presId="urn:microsoft.com/office/officeart/2005/8/layout/hierarchy2"/>
    <dgm:cxn modelId="{E5B5B386-F4E2-45A1-BCD2-41EDA457D9FD}" type="presParOf" srcId="{9BCABDBA-7F17-4ABD-88F5-05078D8F9D3D}" destId="{5FEF92C6-AD1B-43F2-B683-83434038F417}" srcOrd="0" destOrd="0" presId="urn:microsoft.com/office/officeart/2005/8/layout/hierarchy2"/>
    <dgm:cxn modelId="{4F71FFCA-61D4-4D9C-816E-BAE5B8AEE8D5}" type="presParOf" srcId="{AEFB50EF-9B7B-4A67-8A06-3768D82F4F35}" destId="{07B1D72D-4EA7-4449-B9B4-F4DB2D9BF03F}" srcOrd="3" destOrd="0" presId="urn:microsoft.com/office/officeart/2005/8/layout/hierarchy2"/>
    <dgm:cxn modelId="{9A94B316-C19C-4CC8-AA13-7EC49B9A5DB4}" type="presParOf" srcId="{07B1D72D-4EA7-4449-B9B4-F4DB2D9BF03F}" destId="{CB8FFB81-E4E3-43C3-8CF6-A920227023D6}" srcOrd="0" destOrd="0" presId="urn:microsoft.com/office/officeart/2005/8/layout/hierarchy2"/>
    <dgm:cxn modelId="{CCF4CD58-7F01-464E-87AE-A3D37E315643}" type="presParOf" srcId="{07B1D72D-4EA7-4449-B9B4-F4DB2D9BF03F}" destId="{8F84034B-D50D-4839-8710-01A10F25A1F7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1C2ABE6B-2194-4104-A754-33FF1C233404}" type="doc">
      <dgm:prSet loTypeId="urn:microsoft.com/office/officeart/2005/8/layout/hierarchy2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5298254B-75EF-4481-9316-64F54046A9CE}">
      <dgm:prSet phldrT="[Text]"/>
      <dgm:spPr/>
      <dgm:t>
        <a:bodyPr/>
        <a:lstStyle/>
        <a:p>
          <a:r>
            <a:rPr lang="en-US" dirty="0" smtClean="0"/>
            <a:t>Credit</a:t>
          </a:r>
          <a:br>
            <a:rPr lang="en-US" dirty="0" smtClean="0"/>
          </a:br>
          <a:r>
            <a:rPr lang="en-US" dirty="0" smtClean="0"/>
            <a:t>Approval</a:t>
          </a:r>
          <a:endParaRPr lang="en-US" dirty="0"/>
        </a:p>
      </dgm:t>
    </dgm:pt>
    <dgm:pt modelId="{71FCA9DC-AC35-433E-B4BC-A3CE30B3A334}" type="parTrans" cxnId="{5B3A0824-E951-4410-A86C-96693B1350CB}">
      <dgm:prSet/>
      <dgm:spPr/>
      <dgm:t>
        <a:bodyPr/>
        <a:lstStyle/>
        <a:p>
          <a:endParaRPr lang="en-US"/>
        </a:p>
      </dgm:t>
    </dgm:pt>
    <dgm:pt modelId="{A47088AA-27B3-4A20-9443-BB2E66775F96}" type="sibTrans" cxnId="{5B3A0824-E951-4410-A86C-96693B1350CB}">
      <dgm:prSet/>
      <dgm:spPr/>
      <dgm:t>
        <a:bodyPr/>
        <a:lstStyle/>
        <a:p>
          <a:endParaRPr lang="en-US"/>
        </a:p>
      </dgm:t>
    </dgm:pt>
    <dgm:pt modelId="{1C3757F0-1D92-419E-91AE-5AE747F1146E}">
      <dgm:prSet phldrT="[Text]"/>
      <dgm:spPr/>
      <dgm:t>
        <a:bodyPr/>
        <a:lstStyle/>
        <a:p>
          <a:r>
            <a:rPr lang="en-US" dirty="0" smtClean="0"/>
            <a:t>Income</a:t>
          </a:r>
          <a:br>
            <a:rPr lang="en-US" dirty="0" smtClean="0"/>
          </a:br>
          <a:r>
            <a:rPr lang="en-US" dirty="0" smtClean="0"/>
            <a:t>&lt;40k</a:t>
          </a:r>
          <a:endParaRPr lang="en-US" dirty="0"/>
        </a:p>
      </dgm:t>
    </dgm:pt>
    <dgm:pt modelId="{4A3EBA2C-1249-4D63-810E-57318E4C8870}" type="parTrans" cxnId="{36E80946-BEB5-496B-A93A-676CF657628F}">
      <dgm:prSet/>
      <dgm:spPr/>
      <dgm:t>
        <a:bodyPr/>
        <a:lstStyle/>
        <a:p>
          <a:endParaRPr lang="en-US"/>
        </a:p>
      </dgm:t>
    </dgm:pt>
    <dgm:pt modelId="{3D0C51F1-6507-40B1-ACB3-872E9C6F45C3}" type="sibTrans" cxnId="{36E80946-BEB5-496B-A93A-676CF657628F}">
      <dgm:prSet/>
      <dgm:spPr/>
      <dgm:t>
        <a:bodyPr/>
        <a:lstStyle/>
        <a:p>
          <a:endParaRPr lang="en-US"/>
        </a:p>
      </dgm:t>
    </dgm:pt>
    <dgm:pt modelId="{0231B603-DBBA-4E99-BB29-AE427642777F}">
      <dgm:prSet phldrT="[Text]"/>
      <dgm:spPr/>
      <dgm:t>
        <a:bodyPr/>
        <a:lstStyle/>
        <a:p>
          <a:r>
            <a:rPr lang="en-US" dirty="0" smtClean="0"/>
            <a:t>Owns house</a:t>
          </a:r>
          <a:endParaRPr lang="en-US" dirty="0"/>
        </a:p>
      </dgm:t>
    </dgm:pt>
    <dgm:pt modelId="{08491A16-4F42-4C85-AC97-4555730E6D61}" type="parTrans" cxnId="{0AED5973-AC02-4AF2-A2C4-7582F3BE6E35}">
      <dgm:prSet/>
      <dgm:spPr/>
      <dgm:t>
        <a:bodyPr/>
        <a:lstStyle/>
        <a:p>
          <a:endParaRPr lang="en-US"/>
        </a:p>
      </dgm:t>
    </dgm:pt>
    <dgm:pt modelId="{986CA035-15A8-4105-AACC-C41C6155A53D}" type="sibTrans" cxnId="{0AED5973-AC02-4AF2-A2C4-7582F3BE6E35}">
      <dgm:prSet/>
      <dgm:spPr/>
      <dgm:t>
        <a:bodyPr/>
        <a:lstStyle/>
        <a:p>
          <a:endParaRPr lang="en-US"/>
        </a:p>
      </dgm:t>
    </dgm:pt>
    <dgm:pt modelId="{62A6BC90-E169-4E1D-AE49-49D9566ACE9D}">
      <dgm:prSet phldrT="[Text]"/>
      <dgm:spPr/>
      <dgm:t>
        <a:bodyPr/>
        <a:lstStyle/>
        <a:p>
          <a:r>
            <a:rPr lang="en-US" dirty="0" smtClean="0"/>
            <a:t>Rents</a:t>
          </a:r>
          <a:endParaRPr lang="en-US" dirty="0"/>
        </a:p>
      </dgm:t>
    </dgm:pt>
    <dgm:pt modelId="{C8BC26E8-6B89-479E-8406-1BE807902536}" type="parTrans" cxnId="{8BDA54F2-68A5-4FA3-9DEA-C064BDB6D75D}">
      <dgm:prSet/>
      <dgm:spPr/>
      <dgm:t>
        <a:bodyPr/>
        <a:lstStyle/>
        <a:p>
          <a:endParaRPr lang="en-US"/>
        </a:p>
      </dgm:t>
    </dgm:pt>
    <dgm:pt modelId="{EF8E3B94-5CAF-44EE-9953-E86488E76C3B}" type="sibTrans" cxnId="{8BDA54F2-68A5-4FA3-9DEA-C064BDB6D75D}">
      <dgm:prSet/>
      <dgm:spPr/>
      <dgm:t>
        <a:bodyPr/>
        <a:lstStyle/>
        <a:p>
          <a:endParaRPr lang="en-US"/>
        </a:p>
      </dgm:t>
    </dgm:pt>
    <dgm:pt modelId="{444DF14B-39F3-4B48-8936-10F777644448}">
      <dgm:prSet phldrT="[Text]"/>
      <dgm:spPr/>
      <dgm:t>
        <a:bodyPr/>
        <a:lstStyle/>
        <a:p>
          <a:r>
            <a:rPr lang="en-US" dirty="0" smtClean="0"/>
            <a:t>Income</a:t>
          </a:r>
          <a:br>
            <a:rPr lang="en-US" dirty="0" smtClean="0"/>
          </a:br>
          <a:r>
            <a:rPr lang="en-US" dirty="0" smtClean="0"/>
            <a:t>&gt;40k</a:t>
          </a:r>
          <a:endParaRPr lang="en-US" dirty="0"/>
        </a:p>
      </dgm:t>
    </dgm:pt>
    <dgm:pt modelId="{9E46A426-48DB-49D4-9452-22CFC445B93D}" type="parTrans" cxnId="{2B759C6C-10E5-4725-8539-74288CCD915F}">
      <dgm:prSet/>
      <dgm:spPr/>
      <dgm:t>
        <a:bodyPr/>
        <a:lstStyle/>
        <a:p>
          <a:endParaRPr lang="en-US"/>
        </a:p>
      </dgm:t>
    </dgm:pt>
    <dgm:pt modelId="{6B076EA2-9D0E-4F9E-AC8B-1D5D791FCFB0}" type="sibTrans" cxnId="{2B759C6C-10E5-4725-8539-74288CCD915F}">
      <dgm:prSet/>
      <dgm:spPr/>
      <dgm:t>
        <a:bodyPr/>
        <a:lstStyle/>
        <a:p>
          <a:endParaRPr lang="en-US"/>
        </a:p>
      </dgm:t>
    </dgm:pt>
    <dgm:pt modelId="{C01ACB44-8919-4C16-9345-65E8C4CC5C27}">
      <dgm:prSet phldrT="[Text]"/>
      <dgm:spPr/>
      <dgm:t>
        <a:bodyPr/>
        <a:lstStyle/>
        <a:p>
          <a:r>
            <a:rPr lang="en-US" dirty="0" smtClean="0"/>
            <a:t>Debt &gt; 20%</a:t>
          </a:r>
          <a:endParaRPr lang="en-US" dirty="0"/>
        </a:p>
      </dgm:t>
    </dgm:pt>
    <dgm:pt modelId="{F3E7A82E-4DF9-47FA-B3A8-610C19F25C83}" type="parTrans" cxnId="{FDE7268E-ABD2-4695-86FC-CCDADEA0CAF4}">
      <dgm:prSet/>
      <dgm:spPr/>
      <dgm:t>
        <a:bodyPr/>
        <a:lstStyle/>
        <a:p>
          <a:endParaRPr lang="en-US"/>
        </a:p>
      </dgm:t>
    </dgm:pt>
    <dgm:pt modelId="{4A4283C4-F619-47C6-B4DC-A7602C8E180D}" type="sibTrans" cxnId="{FDE7268E-ABD2-4695-86FC-CCDADEA0CAF4}">
      <dgm:prSet/>
      <dgm:spPr/>
      <dgm:t>
        <a:bodyPr/>
        <a:lstStyle/>
        <a:p>
          <a:endParaRPr lang="en-US"/>
        </a:p>
      </dgm:t>
    </dgm:pt>
    <dgm:pt modelId="{2F11C414-8E39-4213-8136-D4FE510CC15A}">
      <dgm:prSet phldrT="[Text]"/>
      <dgm:spPr/>
      <dgm:t>
        <a:bodyPr/>
        <a:lstStyle/>
        <a:p>
          <a:r>
            <a:rPr lang="en-US" dirty="0" smtClean="0"/>
            <a:t>Rents</a:t>
          </a:r>
          <a:endParaRPr lang="en-US" dirty="0"/>
        </a:p>
      </dgm:t>
    </dgm:pt>
    <dgm:pt modelId="{1462FFBF-C7E5-483B-B661-B21D24F8908F}" type="parTrans" cxnId="{2BF42E15-48FC-417D-8F70-AB55801479D2}">
      <dgm:prSet/>
      <dgm:spPr/>
      <dgm:t>
        <a:bodyPr/>
        <a:lstStyle/>
        <a:p>
          <a:endParaRPr lang="en-US"/>
        </a:p>
      </dgm:t>
    </dgm:pt>
    <dgm:pt modelId="{2CF5CFA3-7915-42A0-9814-F5C464D797E1}" type="sibTrans" cxnId="{2BF42E15-48FC-417D-8F70-AB55801479D2}">
      <dgm:prSet/>
      <dgm:spPr/>
      <dgm:t>
        <a:bodyPr/>
        <a:lstStyle/>
        <a:p>
          <a:endParaRPr lang="en-US"/>
        </a:p>
      </dgm:t>
    </dgm:pt>
    <dgm:pt modelId="{40FE246C-C826-4769-A5C2-9D75240976FE}">
      <dgm:prSet phldrT="[Text]"/>
      <dgm:spPr/>
      <dgm:t>
        <a:bodyPr/>
        <a:lstStyle/>
        <a:p>
          <a:r>
            <a:rPr lang="en-US" dirty="0" smtClean="0"/>
            <a:t>Debt &gt; 20%</a:t>
          </a:r>
          <a:endParaRPr lang="en-US" dirty="0"/>
        </a:p>
      </dgm:t>
    </dgm:pt>
    <dgm:pt modelId="{D3723BC6-7ECB-476F-A2B7-498B998B7A56}" type="parTrans" cxnId="{6A0A0027-EC16-479B-B55A-0B35AB5AF0D2}">
      <dgm:prSet/>
      <dgm:spPr/>
      <dgm:t>
        <a:bodyPr/>
        <a:lstStyle/>
        <a:p>
          <a:endParaRPr lang="en-US"/>
        </a:p>
      </dgm:t>
    </dgm:pt>
    <dgm:pt modelId="{3A342C4C-3A11-4F67-9EAA-B4AA77887B5F}" type="sibTrans" cxnId="{6A0A0027-EC16-479B-B55A-0B35AB5AF0D2}">
      <dgm:prSet/>
      <dgm:spPr/>
      <dgm:t>
        <a:bodyPr/>
        <a:lstStyle/>
        <a:p>
          <a:endParaRPr lang="en-US"/>
        </a:p>
      </dgm:t>
    </dgm:pt>
    <dgm:pt modelId="{CF6F8CFB-C54C-427C-82B9-747F0C141494}">
      <dgm:prSet phldrT="[Text]"/>
      <dgm:spPr/>
      <dgm:t>
        <a:bodyPr/>
        <a:lstStyle/>
        <a:p>
          <a:r>
            <a:rPr lang="en-US" dirty="0" smtClean="0"/>
            <a:t>Debt &lt; 20%</a:t>
          </a:r>
          <a:endParaRPr lang="en-US" dirty="0"/>
        </a:p>
      </dgm:t>
    </dgm:pt>
    <dgm:pt modelId="{BF95F12A-848C-4D76-BCAC-A60A48D21712}" type="parTrans" cxnId="{97045C67-C016-403D-9996-F87DDF095FB5}">
      <dgm:prSet/>
      <dgm:spPr/>
      <dgm:t>
        <a:bodyPr/>
        <a:lstStyle/>
        <a:p>
          <a:endParaRPr lang="en-US"/>
        </a:p>
      </dgm:t>
    </dgm:pt>
    <dgm:pt modelId="{9E01EC7A-03E0-410E-98BD-F127AA937462}" type="sibTrans" cxnId="{97045C67-C016-403D-9996-F87DDF095FB5}">
      <dgm:prSet/>
      <dgm:spPr/>
      <dgm:t>
        <a:bodyPr/>
        <a:lstStyle/>
        <a:p>
          <a:endParaRPr lang="en-US"/>
        </a:p>
      </dgm:t>
    </dgm:pt>
    <dgm:pt modelId="{6C2A5E75-3D20-416D-8B23-8508AC822551}">
      <dgm:prSet phldrT="[Text]"/>
      <dgm:spPr/>
      <dgm:t>
        <a:bodyPr/>
        <a:lstStyle/>
        <a:p>
          <a:r>
            <a:rPr lang="en-US" dirty="0" smtClean="0"/>
            <a:t>Owns house</a:t>
          </a:r>
          <a:endParaRPr lang="en-US" dirty="0"/>
        </a:p>
      </dgm:t>
    </dgm:pt>
    <dgm:pt modelId="{D129D8C8-45D4-413D-9AA6-7735257A9552}" type="parTrans" cxnId="{60C13BE1-9993-43AD-86B7-20FC44CB5406}">
      <dgm:prSet/>
      <dgm:spPr/>
      <dgm:t>
        <a:bodyPr/>
        <a:lstStyle/>
        <a:p>
          <a:endParaRPr lang="en-US"/>
        </a:p>
      </dgm:t>
    </dgm:pt>
    <dgm:pt modelId="{C13C7751-19A1-4B42-90F5-2249120AA0DE}" type="sibTrans" cxnId="{60C13BE1-9993-43AD-86B7-20FC44CB5406}">
      <dgm:prSet/>
      <dgm:spPr/>
      <dgm:t>
        <a:bodyPr/>
        <a:lstStyle/>
        <a:p>
          <a:endParaRPr lang="en-US"/>
        </a:p>
      </dgm:t>
    </dgm:pt>
    <dgm:pt modelId="{F1C08F9B-435C-42DB-A449-2ECF7C7375AB}">
      <dgm:prSet phldrT="[Text]"/>
      <dgm:spPr/>
      <dgm:t>
        <a:bodyPr/>
        <a:lstStyle/>
        <a:p>
          <a:r>
            <a:rPr lang="en-US" dirty="0" smtClean="0"/>
            <a:t>Rents</a:t>
          </a:r>
          <a:endParaRPr lang="en-US" dirty="0"/>
        </a:p>
      </dgm:t>
    </dgm:pt>
    <dgm:pt modelId="{8A9D6245-57B1-482C-9DC4-F2ACF75F2EEB}" type="parTrans" cxnId="{3E4901EC-BFDE-40E7-B8D7-255E3663255A}">
      <dgm:prSet/>
      <dgm:spPr/>
      <dgm:t>
        <a:bodyPr/>
        <a:lstStyle/>
        <a:p>
          <a:endParaRPr lang="en-US"/>
        </a:p>
      </dgm:t>
    </dgm:pt>
    <dgm:pt modelId="{C2AF35AB-9DA5-4E26-93D7-CA0C9B652FF6}" type="sibTrans" cxnId="{3E4901EC-BFDE-40E7-B8D7-255E3663255A}">
      <dgm:prSet/>
      <dgm:spPr/>
      <dgm:t>
        <a:bodyPr/>
        <a:lstStyle/>
        <a:p>
          <a:endParaRPr lang="en-US"/>
        </a:p>
      </dgm:t>
    </dgm:pt>
    <dgm:pt modelId="{A2F6F58A-C804-4EA7-A795-E7CFAD608A97}">
      <dgm:prSet phldrT="[Text]"/>
      <dgm:spPr/>
      <dgm:t>
        <a:bodyPr/>
        <a:lstStyle/>
        <a:p>
          <a:r>
            <a:rPr lang="en-US" dirty="0" smtClean="0"/>
            <a:t>Owns house</a:t>
          </a:r>
          <a:endParaRPr lang="en-US" dirty="0"/>
        </a:p>
      </dgm:t>
    </dgm:pt>
    <dgm:pt modelId="{05ED55C3-A195-4231-81C9-7EAAC2A67DD3}" type="parTrans" cxnId="{87113557-F60C-4656-9994-38CF99A1064A}">
      <dgm:prSet/>
      <dgm:spPr/>
      <dgm:t>
        <a:bodyPr/>
        <a:lstStyle/>
        <a:p>
          <a:endParaRPr lang="en-US"/>
        </a:p>
      </dgm:t>
    </dgm:pt>
    <dgm:pt modelId="{6C91431B-1AEE-4795-91EC-BF227D97E515}" type="sibTrans" cxnId="{87113557-F60C-4656-9994-38CF99A1064A}">
      <dgm:prSet/>
      <dgm:spPr/>
      <dgm:t>
        <a:bodyPr/>
        <a:lstStyle/>
        <a:p>
          <a:endParaRPr lang="en-US"/>
        </a:p>
      </dgm:t>
    </dgm:pt>
    <dgm:pt modelId="{D7607F3E-8014-45F2-8B0F-DD341F116C26}">
      <dgm:prSet phldrT="[Text]"/>
      <dgm:spPr/>
      <dgm:t>
        <a:bodyPr/>
        <a:lstStyle/>
        <a:p>
          <a:r>
            <a:rPr lang="en-US" dirty="0" smtClean="0"/>
            <a:t>Debt &lt; 20%</a:t>
          </a:r>
          <a:endParaRPr lang="en-US" dirty="0"/>
        </a:p>
      </dgm:t>
    </dgm:pt>
    <dgm:pt modelId="{D679DFCF-CE7D-4FCF-A62C-AA6E6F5B4528}" type="parTrans" cxnId="{592D3D04-8F85-4F15-8876-B6D2FBF77066}">
      <dgm:prSet/>
      <dgm:spPr/>
      <dgm:t>
        <a:bodyPr/>
        <a:lstStyle/>
        <a:p>
          <a:endParaRPr lang="en-US"/>
        </a:p>
      </dgm:t>
    </dgm:pt>
    <dgm:pt modelId="{63C1173E-6837-4344-8091-5DAD574270D3}" type="sibTrans" cxnId="{592D3D04-8F85-4F15-8876-B6D2FBF77066}">
      <dgm:prSet/>
      <dgm:spPr/>
      <dgm:t>
        <a:bodyPr/>
        <a:lstStyle/>
        <a:p>
          <a:endParaRPr lang="en-US"/>
        </a:p>
      </dgm:t>
    </dgm:pt>
    <dgm:pt modelId="{DFEC14E8-538A-43B0-BE82-7D2792800EC3}">
      <dgm:prSet phldrT="[Text]"/>
      <dgm:spPr/>
      <dgm:t>
        <a:bodyPr/>
        <a:lstStyle/>
        <a:p>
          <a:r>
            <a:rPr lang="en-US" dirty="0" smtClean="0"/>
            <a:t>Owns house</a:t>
          </a:r>
          <a:endParaRPr lang="en-US" dirty="0"/>
        </a:p>
      </dgm:t>
    </dgm:pt>
    <dgm:pt modelId="{C0A4D24B-EEDE-4665-B602-35F5A544C4AA}" type="parTrans" cxnId="{A4533C2C-0C38-470D-9336-15E52FAD0FA4}">
      <dgm:prSet/>
      <dgm:spPr/>
      <dgm:t>
        <a:bodyPr/>
        <a:lstStyle/>
        <a:p>
          <a:endParaRPr lang="en-US"/>
        </a:p>
      </dgm:t>
    </dgm:pt>
    <dgm:pt modelId="{7036AEC2-E13C-4615-B452-F9B1111FDEF2}" type="sibTrans" cxnId="{A4533C2C-0C38-470D-9336-15E52FAD0FA4}">
      <dgm:prSet/>
      <dgm:spPr/>
      <dgm:t>
        <a:bodyPr/>
        <a:lstStyle/>
        <a:p>
          <a:endParaRPr lang="en-US"/>
        </a:p>
      </dgm:t>
    </dgm:pt>
    <dgm:pt modelId="{3DEEC977-5E13-41F0-8396-B6716F8758D8}">
      <dgm:prSet phldrT="[Text]"/>
      <dgm:spPr/>
      <dgm:t>
        <a:bodyPr/>
        <a:lstStyle/>
        <a:p>
          <a:r>
            <a:rPr lang="en-US" dirty="0" smtClean="0"/>
            <a:t>Rents</a:t>
          </a:r>
          <a:endParaRPr lang="en-US" dirty="0"/>
        </a:p>
      </dgm:t>
    </dgm:pt>
    <dgm:pt modelId="{0D894548-717D-4FFD-904C-C33606102800}" type="parTrans" cxnId="{6E4A4D9D-DF93-44B1-AA97-94286EF516D7}">
      <dgm:prSet/>
      <dgm:spPr/>
      <dgm:t>
        <a:bodyPr/>
        <a:lstStyle/>
        <a:p>
          <a:endParaRPr lang="en-US"/>
        </a:p>
      </dgm:t>
    </dgm:pt>
    <dgm:pt modelId="{56025CFB-3F0F-4953-96F5-A19A5E8B4415}" type="sibTrans" cxnId="{6E4A4D9D-DF93-44B1-AA97-94286EF516D7}">
      <dgm:prSet/>
      <dgm:spPr/>
      <dgm:t>
        <a:bodyPr/>
        <a:lstStyle/>
        <a:p>
          <a:endParaRPr lang="en-US"/>
        </a:p>
      </dgm:t>
    </dgm:pt>
    <dgm:pt modelId="{3EFC490E-694C-4854-B035-8B02D761B8A3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Default</a:t>
          </a:r>
          <a:endParaRPr lang="en-US" dirty="0"/>
        </a:p>
      </dgm:t>
    </dgm:pt>
    <dgm:pt modelId="{4197E8D6-94C8-432B-B797-608058FC4424}" type="parTrans" cxnId="{EAB1D666-9A9B-420F-AD51-8F4165B61664}">
      <dgm:prSet/>
      <dgm:spPr/>
      <dgm:t>
        <a:bodyPr/>
        <a:lstStyle/>
        <a:p>
          <a:endParaRPr lang="en-US"/>
        </a:p>
      </dgm:t>
    </dgm:pt>
    <dgm:pt modelId="{F22361E9-92C5-47FB-BBD0-B44BA9BF4C7D}" type="sibTrans" cxnId="{EAB1D666-9A9B-420F-AD51-8F4165B61664}">
      <dgm:prSet/>
      <dgm:spPr/>
      <dgm:t>
        <a:bodyPr/>
        <a:lstStyle/>
        <a:p>
          <a:endParaRPr lang="en-US"/>
        </a:p>
      </dgm:t>
    </dgm:pt>
    <dgm:pt modelId="{7A14C255-A9D7-420D-B032-0693F6CF431F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Default</a:t>
          </a:r>
          <a:endParaRPr lang="en-US" dirty="0"/>
        </a:p>
      </dgm:t>
    </dgm:pt>
    <dgm:pt modelId="{FE8EAFCC-5B29-4577-9068-58D32F380E14}" type="parTrans" cxnId="{638C745D-655B-4E07-A96A-2E101CD1696D}">
      <dgm:prSet/>
      <dgm:spPr/>
      <dgm:t>
        <a:bodyPr/>
        <a:lstStyle/>
        <a:p>
          <a:endParaRPr lang="en-US"/>
        </a:p>
      </dgm:t>
    </dgm:pt>
    <dgm:pt modelId="{9335BF14-6A25-443B-9B9C-4146633AA31B}" type="sibTrans" cxnId="{638C745D-655B-4E07-A96A-2E101CD1696D}">
      <dgm:prSet/>
      <dgm:spPr/>
      <dgm:t>
        <a:bodyPr/>
        <a:lstStyle/>
        <a:p>
          <a:endParaRPr lang="en-US"/>
        </a:p>
      </dgm:t>
    </dgm:pt>
    <dgm:pt modelId="{802534EE-0712-4599-81AA-4E95DD4CE0A5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No Default</a:t>
          </a:r>
          <a:endParaRPr lang="en-US" dirty="0"/>
        </a:p>
      </dgm:t>
    </dgm:pt>
    <dgm:pt modelId="{CE871202-C851-4283-B4F2-1F8DA3C445C3}" type="parTrans" cxnId="{75357DC7-BF3E-4BF6-A98A-F9797CF51EBE}">
      <dgm:prSet/>
      <dgm:spPr/>
      <dgm:t>
        <a:bodyPr/>
        <a:lstStyle/>
        <a:p>
          <a:endParaRPr lang="en-US"/>
        </a:p>
      </dgm:t>
    </dgm:pt>
    <dgm:pt modelId="{A2412999-D519-4FC4-9535-D76DC4FEBCA9}" type="sibTrans" cxnId="{75357DC7-BF3E-4BF6-A98A-F9797CF51EBE}">
      <dgm:prSet/>
      <dgm:spPr/>
      <dgm:t>
        <a:bodyPr/>
        <a:lstStyle/>
        <a:p>
          <a:endParaRPr lang="en-US"/>
        </a:p>
      </dgm:t>
    </dgm:pt>
    <dgm:pt modelId="{05927694-700E-4998-A746-BED67EAB8EF0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Default</a:t>
          </a:r>
          <a:endParaRPr lang="en-US" dirty="0"/>
        </a:p>
      </dgm:t>
    </dgm:pt>
    <dgm:pt modelId="{43552287-81BA-4A23-85DD-3D228EF15792}" type="parTrans" cxnId="{68BF35FB-0BEB-43A0-A906-03195DD4A247}">
      <dgm:prSet/>
      <dgm:spPr/>
      <dgm:t>
        <a:bodyPr/>
        <a:lstStyle/>
        <a:p>
          <a:endParaRPr lang="en-US"/>
        </a:p>
      </dgm:t>
    </dgm:pt>
    <dgm:pt modelId="{A7797333-99AF-464C-85B9-87F5DA8E8D66}" type="sibTrans" cxnId="{68BF35FB-0BEB-43A0-A906-03195DD4A247}">
      <dgm:prSet/>
      <dgm:spPr/>
      <dgm:t>
        <a:bodyPr/>
        <a:lstStyle/>
        <a:p>
          <a:endParaRPr lang="en-US"/>
        </a:p>
      </dgm:t>
    </dgm:pt>
    <dgm:pt modelId="{617503FF-ADE3-43F7-9E74-E07B63130207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No Default</a:t>
          </a:r>
          <a:endParaRPr lang="en-US" dirty="0"/>
        </a:p>
      </dgm:t>
    </dgm:pt>
    <dgm:pt modelId="{9581B8F4-F65E-406A-9F3A-2C0FAFB7904A}" type="parTrans" cxnId="{AB29EFEA-A442-4A5E-87AC-7E93AB107904}">
      <dgm:prSet/>
      <dgm:spPr/>
      <dgm:t>
        <a:bodyPr/>
        <a:lstStyle/>
        <a:p>
          <a:endParaRPr lang="en-US"/>
        </a:p>
      </dgm:t>
    </dgm:pt>
    <dgm:pt modelId="{B1B72055-FC5B-44AB-9111-9A7BCBE814AF}" type="sibTrans" cxnId="{AB29EFEA-A442-4A5E-87AC-7E93AB107904}">
      <dgm:prSet/>
      <dgm:spPr/>
      <dgm:t>
        <a:bodyPr/>
        <a:lstStyle/>
        <a:p>
          <a:endParaRPr lang="en-US"/>
        </a:p>
      </dgm:t>
    </dgm:pt>
    <dgm:pt modelId="{A785CB08-4A62-40BD-96AE-D3B0294CBD1F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Default</a:t>
          </a:r>
          <a:endParaRPr lang="en-US" dirty="0"/>
        </a:p>
      </dgm:t>
    </dgm:pt>
    <dgm:pt modelId="{6620CAB9-6D29-4FF8-945D-5E027CE13906}" type="parTrans" cxnId="{2C05A4E1-9C79-4382-B0CC-ED8A819F7BE7}">
      <dgm:prSet/>
      <dgm:spPr/>
      <dgm:t>
        <a:bodyPr/>
        <a:lstStyle/>
        <a:p>
          <a:endParaRPr lang="en-US"/>
        </a:p>
      </dgm:t>
    </dgm:pt>
    <dgm:pt modelId="{0EF4893D-A58C-4EF9-86C7-57EE6E514DBA}" type="sibTrans" cxnId="{2C05A4E1-9C79-4382-B0CC-ED8A819F7BE7}">
      <dgm:prSet/>
      <dgm:spPr/>
      <dgm:t>
        <a:bodyPr/>
        <a:lstStyle/>
        <a:p>
          <a:endParaRPr lang="en-US"/>
        </a:p>
      </dgm:t>
    </dgm:pt>
    <dgm:pt modelId="{00C22B20-F2F5-46E8-A3EC-DB8F81AC71E1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No Default</a:t>
          </a:r>
          <a:endParaRPr lang="en-US" dirty="0"/>
        </a:p>
      </dgm:t>
    </dgm:pt>
    <dgm:pt modelId="{4A4119C0-6876-4B46-B63C-C5B5E183083A}" type="parTrans" cxnId="{45A14A79-82F6-4297-9300-C6982BADBB45}">
      <dgm:prSet/>
      <dgm:spPr/>
      <dgm:t>
        <a:bodyPr/>
        <a:lstStyle/>
        <a:p>
          <a:endParaRPr lang="en-US"/>
        </a:p>
      </dgm:t>
    </dgm:pt>
    <dgm:pt modelId="{2492FB64-B32D-42B8-A3E7-E4838350932A}" type="sibTrans" cxnId="{45A14A79-82F6-4297-9300-C6982BADBB45}">
      <dgm:prSet/>
      <dgm:spPr/>
      <dgm:t>
        <a:bodyPr/>
        <a:lstStyle/>
        <a:p>
          <a:endParaRPr lang="en-US"/>
        </a:p>
      </dgm:t>
    </dgm:pt>
    <dgm:pt modelId="{C927EE14-0525-4162-82A1-219FB1A09EE5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No Default</a:t>
          </a:r>
          <a:endParaRPr lang="en-US" dirty="0"/>
        </a:p>
      </dgm:t>
    </dgm:pt>
    <dgm:pt modelId="{D4FF999D-0774-4EE2-BEFB-37C0AA00FFEB}" type="parTrans" cxnId="{8A1442E5-63D5-4DFB-92CC-639FA00C8BC4}">
      <dgm:prSet/>
      <dgm:spPr/>
      <dgm:t>
        <a:bodyPr/>
        <a:lstStyle/>
        <a:p>
          <a:endParaRPr lang="en-US"/>
        </a:p>
      </dgm:t>
    </dgm:pt>
    <dgm:pt modelId="{E2F75636-BCB4-4098-AF14-F16849818DB0}" type="sibTrans" cxnId="{8A1442E5-63D5-4DFB-92CC-639FA00C8BC4}">
      <dgm:prSet/>
      <dgm:spPr/>
      <dgm:t>
        <a:bodyPr/>
        <a:lstStyle/>
        <a:p>
          <a:endParaRPr lang="en-US"/>
        </a:p>
      </dgm:t>
    </dgm:pt>
    <dgm:pt modelId="{B6DAA14B-3305-4F93-A6BA-AC8805E13BBC}" type="pres">
      <dgm:prSet presAssocID="{1C2ABE6B-2194-4104-A754-33FF1C233404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5E3ECBA-C6D0-4585-880A-A01F56B443D6}" type="pres">
      <dgm:prSet presAssocID="{5298254B-75EF-4481-9316-64F54046A9CE}" presName="root1" presStyleCnt="0"/>
      <dgm:spPr/>
    </dgm:pt>
    <dgm:pt modelId="{AD69DD67-DA8B-4327-8FB6-B1ED5881B6C0}" type="pres">
      <dgm:prSet presAssocID="{5298254B-75EF-4481-9316-64F54046A9CE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EFB50EF-9B7B-4A67-8A06-3768D82F4F35}" type="pres">
      <dgm:prSet presAssocID="{5298254B-75EF-4481-9316-64F54046A9CE}" presName="level2hierChild" presStyleCnt="0"/>
      <dgm:spPr/>
    </dgm:pt>
    <dgm:pt modelId="{C6405F48-268C-4A9E-8C6B-EA7912642D7B}" type="pres">
      <dgm:prSet presAssocID="{4A3EBA2C-1249-4D63-810E-57318E4C8870}" presName="conn2-1" presStyleLbl="parChTrans1D2" presStyleIdx="0" presStyleCnt="2"/>
      <dgm:spPr/>
      <dgm:t>
        <a:bodyPr/>
        <a:lstStyle/>
        <a:p>
          <a:endParaRPr lang="en-US"/>
        </a:p>
      </dgm:t>
    </dgm:pt>
    <dgm:pt modelId="{597EBC6F-BFE1-4ECF-BCC7-84E0157F86FF}" type="pres">
      <dgm:prSet presAssocID="{4A3EBA2C-1249-4D63-810E-57318E4C8870}" presName="connTx" presStyleLbl="parChTrans1D2" presStyleIdx="0" presStyleCnt="2"/>
      <dgm:spPr/>
      <dgm:t>
        <a:bodyPr/>
        <a:lstStyle/>
        <a:p>
          <a:endParaRPr lang="en-US"/>
        </a:p>
      </dgm:t>
    </dgm:pt>
    <dgm:pt modelId="{D2C8D976-A468-412A-A9C9-6008470590C1}" type="pres">
      <dgm:prSet presAssocID="{1C3757F0-1D92-419E-91AE-5AE747F1146E}" presName="root2" presStyleCnt="0"/>
      <dgm:spPr/>
    </dgm:pt>
    <dgm:pt modelId="{1E65E39D-395D-4BD0-8D0A-DECF2AB935E9}" type="pres">
      <dgm:prSet presAssocID="{1C3757F0-1D92-419E-91AE-5AE747F1146E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5E1DF7C-B9B2-41A6-95C9-2623A0F0844C}" type="pres">
      <dgm:prSet presAssocID="{1C3757F0-1D92-419E-91AE-5AE747F1146E}" presName="level3hierChild" presStyleCnt="0"/>
      <dgm:spPr/>
    </dgm:pt>
    <dgm:pt modelId="{8BDEEA43-5C2A-4BBE-99A5-44DEB7CB861C}" type="pres">
      <dgm:prSet presAssocID="{D3723BC6-7ECB-476F-A2B7-498B998B7A56}" presName="conn2-1" presStyleLbl="parChTrans1D3" presStyleIdx="0" presStyleCnt="4"/>
      <dgm:spPr/>
      <dgm:t>
        <a:bodyPr/>
        <a:lstStyle/>
        <a:p>
          <a:endParaRPr lang="en-US"/>
        </a:p>
      </dgm:t>
    </dgm:pt>
    <dgm:pt modelId="{B0EBDA45-12CE-4202-B1E6-40A49D832ECA}" type="pres">
      <dgm:prSet presAssocID="{D3723BC6-7ECB-476F-A2B7-498B998B7A56}" presName="connTx" presStyleLbl="parChTrans1D3" presStyleIdx="0" presStyleCnt="4"/>
      <dgm:spPr/>
      <dgm:t>
        <a:bodyPr/>
        <a:lstStyle/>
        <a:p>
          <a:endParaRPr lang="en-US"/>
        </a:p>
      </dgm:t>
    </dgm:pt>
    <dgm:pt modelId="{089E0F1C-9D5B-4BD6-A184-58831CD8143C}" type="pres">
      <dgm:prSet presAssocID="{40FE246C-C826-4769-A5C2-9D75240976FE}" presName="root2" presStyleCnt="0"/>
      <dgm:spPr/>
    </dgm:pt>
    <dgm:pt modelId="{6094D736-4F16-42FC-9437-D37BB023D5EA}" type="pres">
      <dgm:prSet presAssocID="{40FE246C-C826-4769-A5C2-9D75240976FE}" presName="LevelTwoTextNode" presStyleLbl="node3" presStyleIdx="0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DD22739-71BD-411F-BA72-C9784E117760}" type="pres">
      <dgm:prSet presAssocID="{40FE246C-C826-4769-A5C2-9D75240976FE}" presName="level3hierChild" presStyleCnt="0"/>
      <dgm:spPr/>
    </dgm:pt>
    <dgm:pt modelId="{7A3D5BA1-ED69-44E1-A872-6FF24834B41D}" type="pres">
      <dgm:prSet presAssocID="{08491A16-4F42-4C85-AC97-4555730E6D61}" presName="conn2-1" presStyleLbl="parChTrans1D4" presStyleIdx="0" presStyleCnt="16"/>
      <dgm:spPr/>
      <dgm:t>
        <a:bodyPr/>
        <a:lstStyle/>
        <a:p>
          <a:endParaRPr lang="en-US"/>
        </a:p>
      </dgm:t>
    </dgm:pt>
    <dgm:pt modelId="{528D812F-2D24-4A78-8C85-B9EB8ECA26E9}" type="pres">
      <dgm:prSet presAssocID="{08491A16-4F42-4C85-AC97-4555730E6D61}" presName="connTx" presStyleLbl="parChTrans1D4" presStyleIdx="0" presStyleCnt="16"/>
      <dgm:spPr/>
      <dgm:t>
        <a:bodyPr/>
        <a:lstStyle/>
        <a:p>
          <a:endParaRPr lang="en-US"/>
        </a:p>
      </dgm:t>
    </dgm:pt>
    <dgm:pt modelId="{4C906522-2FC2-4166-A656-68A60E69FBAB}" type="pres">
      <dgm:prSet presAssocID="{0231B603-DBBA-4E99-BB29-AE427642777F}" presName="root2" presStyleCnt="0"/>
      <dgm:spPr/>
    </dgm:pt>
    <dgm:pt modelId="{58313578-02C6-4451-BD87-2563E35924F9}" type="pres">
      <dgm:prSet presAssocID="{0231B603-DBBA-4E99-BB29-AE427642777F}" presName="LevelTwoTextNode" presStyleLbl="node4" presStyleIdx="0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7B1BDEB-C7D6-4DB2-A69F-4DCA4D8778DD}" type="pres">
      <dgm:prSet presAssocID="{0231B603-DBBA-4E99-BB29-AE427642777F}" presName="level3hierChild" presStyleCnt="0"/>
      <dgm:spPr/>
    </dgm:pt>
    <dgm:pt modelId="{EACB761D-2A2E-4784-B4CF-BBD5780F5023}" type="pres">
      <dgm:prSet presAssocID="{4197E8D6-94C8-432B-B797-608058FC4424}" presName="conn2-1" presStyleLbl="parChTrans1D4" presStyleIdx="1" presStyleCnt="16"/>
      <dgm:spPr/>
      <dgm:t>
        <a:bodyPr/>
        <a:lstStyle/>
        <a:p>
          <a:endParaRPr lang="en-US"/>
        </a:p>
      </dgm:t>
    </dgm:pt>
    <dgm:pt modelId="{99D2C2EE-8A15-4FFE-B5A1-D71ED610263A}" type="pres">
      <dgm:prSet presAssocID="{4197E8D6-94C8-432B-B797-608058FC4424}" presName="connTx" presStyleLbl="parChTrans1D4" presStyleIdx="1" presStyleCnt="16"/>
      <dgm:spPr/>
      <dgm:t>
        <a:bodyPr/>
        <a:lstStyle/>
        <a:p>
          <a:endParaRPr lang="en-US"/>
        </a:p>
      </dgm:t>
    </dgm:pt>
    <dgm:pt modelId="{E4394CE8-678F-48D8-96FE-D4F98A039D3D}" type="pres">
      <dgm:prSet presAssocID="{3EFC490E-694C-4854-B035-8B02D761B8A3}" presName="root2" presStyleCnt="0"/>
      <dgm:spPr/>
    </dgm:pt>
    <dgm:pt modelId="{E090B741-3BDB-4968-B042-3EDAEB5B7930}" type="pres">
      <dgm:prSet presAssocID="{3EFC490E-694C-4854-B035-8B02D761B8A3}" presName="LevelTwoTextNode" presStyleLbl="node4" presStyleIdx="1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2E6D765-79C3-4657-82E9-902A296B7D7E}" type="pres">
      <dgm:prSet presAssocID="{3EFC490E-694C-4854-B035-8B02D761B8A3}" presName="level3hierChild" presStyleCnt="0"/>
      <dgm:spPr/>
    </dgm:pt>
    <dgm:pt modelId="{7F6408BA-2CE6-4BE1-953A-713CB4F5CB15}" type="pres">
      <dgm:prSet presAssocID="{C8BC26E8-6B89-479E-8406-1BE807902536}" presName="conn2-1" presStyleLbl="parChTrans1D4" presStyleIdx="2" presStyleCnt="16"/>
      <dgm:spPr/>
      <dgm:t>
        <a:bodyPr/>
        <a:lstStyle/>
        <a:p>
          <a:endParaRPr lang="en-US"/>
        </a:p>
      </dgm:t>
    </dgm:pt>
    <dgm:pt modelId="{458CB650-A0BA-4B80-8F97-62C729A9241A}" type="pres">
      <dgm:prSet presAssocID="{C8BC26E8-6B89-479E-8406-1BE807902536}" presName="connTx" presStyleLbl="parChTrans1D4" presStyleIdx="2" presStyleCnt="16"/>
      <dgm:spPr/>
      <dgm:t>
        <a:bodyPr/>
        <a:lstStyle/>
        <a:p>
          <a:endParaRPr lang="en-US"/>
        </a:p>
      </dgm:t>
    </dgm:pt>
    <dgm:pt modelId="{3A1C3DA7-512D-4F41-A7E1-078238C1F6E4}" type="pres">
      <dgm:prSet presAssocID="{62A6BC90-E169-4E1D-AE49-49D9566ACE9D}" presName="root2" presStyleCnt="0"/>
      <dgm:spPr/>
    </dgm:pt>
    <dgm:pt modelId="{2542D84E-1AAD-4343-A826-31FBD0CCD67E}" type="pres">
      <dgm:prSet presAssocID="{62A6BC90-E169-4E1D-AE49-49D9566ACE9D}" presName="LevelTwoTextNode" presStyleLbl="node4" presStyleIdx="2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DBCC939-D1CF-4789-8DFF-47D45880FBEC}" type="pres">
      <dgm:prSet presAssocID="{62A6BC90-E169-4E1D-AE49-49D9566ACE9D}" presName="level3hierChild" presStyleCnt="0"/>
      <dgm:spPr/>
    </dgm:pt>
    <dgm:pt modelId="{77024C92-294D-413F-A59B-9F47291444A3}" type="pres">
      <dgm:prSet presAssocID="{FE8EAFCC-5B29-4577-9068-58D32F380E14}" presName="conn2-1" presStyleLbl="parChTrans1D4" presStyleIdx="3" presStyleCnt="16"/>
      <dgm:spPr/>
      <dgm:t>
        <a:bodyPr/>
        <a:lstStyle/>
        <a:p>
          <a:endParaRPr lang="en-US"/>
        </a:p>
      </dgm:t>
    </dgm:pt>
    <dgm:pt modelId="{971284D5-360E-47FF-9F34-0E0CEC35A6C4}" type="pres">
      <dgm:prSet presAssocID="{FE8EAFCC-5B29-4577-9068-58D32F380E14}" presName="connTx" presStyleLbl="parChTrans1D4" presStyleIdx="3" presStyleCnt="16"/>
      <dgm:spPr/>
      <dgm:t>
        <a:bodyPr/>
        <a:lstStyle/>
        <a:p>
          <a:endParaRPr lang="en-US"/>
        </a:p>
      </dgm:t>
    </dgm:pt>
    <dgm:pt modelId="{7749CE27-A818-4E7F-BAAA-1BAC7B4E01B2}" type="pres">
      <dgm:prSet presAssocID="{7A14C255-A9D7-420D-B032-0693F6CF431F}" presName="root2" presStyleCnt="0"/>
      <dgm:spPr/>
    </dgm:pt>
    <dgm:pt modelId="{0E7AE38F-D77F-437F-BAB8-792E908C751F}" type="pres">
      <dgm:prSet presAssocID="{7A14C255-A9D7-420D-B032-0693F6CF431F}" presName="LevelTwoTextNode" presStyleLbl="node4" presStyleIdx="3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EA2D245-4E92-4E27-A8CE-C63A03E69A95}" type="pres">
      <dgm:prSet presAssocID="{7A14C255-A9D7-420D-B032-0693F6CF431F}" presName="level3hierChild" presStyleCnt="0"/>
      <dgm:spPr/>
    </dgm:pt>
    <dgm:pt modelId="{B82998E9-B1CD-485F-8B4B-06888B1A28C4}" type="pres">
      <dgm:prSet presAssocID="{BF95F12A-848C-4D76-BCAC-A60A48D21712}" presName="conn2-1" presStyleLbl="parChTrans1D3" presStyleIdx="1" presStyleCnt="4"/>
      <dgm:spPr/>
      <dgm:t>
        <a:bodyPr/>
        <a:lstStyle/>
        <a:p>
          <a:endParaRPr lang="en-US"/>
        </a:p>
      </dgm:t>
    </dgm:pt>
    <dgm:pt modelId="{1356B274-B83F-434D-A869-2B988EF3F493}" type="pres">
      <dgm:prSet presAssocID="{BF95F12A-848C-4D76-BCAC-A60A48D21712}" presName="connTx" presStyleLbl="parChTrans1D3" presStyleIdx="1" presStyleCnt="4"/>
      <dgm:spPr/>
      <dgm:t>
        <a:bodyPr/>
        <a:lstStyle/>
        <a:p>
          <a:endParaRPr lang="en-US"/>
        </a:p>
      </dgm:t>
    </dgm:pt>
    <dgm:pt modelId="{5DBB30B0-AE7A-40E4-B393-830456382D3E}" type="pres">
      <dgm:prSet presAssocID="{CF6F8CFB-C54C-427C-82B9-747F0C141494}" presName="root2" presStyleCnt="0"/>
      <dgm:spPr/>
    </dgm:pt>
    <dgm:pt modelId="{A031128D-C55E-42DA-B8A2-D382735EF23E}" type="pres">
      <dgm:prSet presAssocID="{CF6F8CFB-C54C-427C-82B9-747F0C141494}" presName="LevelTwoTextNode" presStyleLbl="node3" presStyleIdx="1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F8186A5-9F66-4B76-A45C-87CEBF3CCEB9}" type="pres">
      <dgm:prSet presAssocID="{CF6F8CFB-C54C-427C-82B9-747F0C141494}" presName="level3hierChild" presStyleCnt="0"/>
      <dgm:spPr/>
    </dgm:pt>
    <dgm:pt modelId="{02AF2611-39C0-4EF8-B9AF-5E15D80097BE}" type="pres">
      <dgm:prSet presAssocID="{D129D8C8-45D4-413D-9AA6-7735257A9552}" presName="conn2-1" presStyleLbl="parChTrans1D4" presStyleIdx="4" presStyleCnt="16"/>
      <dgm:spPr/>
      <dgm:t>
        <a:bodyPr/>
        <a:lstStyle/>
        <a:p>
          <a:endParaRPr lang="en-US"/>
        </a:p>
      </dgm:t>
    </dgm:pt>
    <dgm:pt modelId="{3E9FDDD6-A26E-4F03-A903-10F09685D6A2}" type="pres">
      <dgm:prSet presAssocID="{D129D8C8-45D4-413D-9AA6-7735257A9552}" presName="connTx" presStyleLbl="parChTrans1D4" presStyleIdx="4" presStyleCnt="16"/>
      <dgm:spPr/>
      <dgm:t>
        <a:bodyPr/>
        <a:lstStyle/>
        <a:p>
          <a:endParaRPr lang="en-US"/>
        </a:p>
      </dgm:t>
    </dgm:pt>
    <dgm:pt modelId="{9473DCFC-6641-4D73-AA1E-9A1405C91094}" type="pres">
      <dgm:prSet presAssocID="{6C2A5E75-3D20-416D-8B23-8508AC822551}" presName="root2" presStyleCnt="0"/>
      <dgm:spPr/>
    </dgm:pt>
    <dgm:pt modelId="{008EB790-8EB0-4D82-BE0A-84C63F787288}" type="pres">
      <dgm:prSet presAssocID="{6C2A5E75-3D20-416D-8B23-8508AC822551}" presName="LevelTwoTextNode" presStyleLbl="node4" presStyleIdx="4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C28485D-F632-4669-96ED-3D964BEACEA2}" type="pres">
      <dgm:prSet presAssocID="{6C2A5E75-3D20-416D-8B23-8508AC822551}" presName="level3hierChild" presStyleCnt="0"/>
      <dgm:spPr/>
    </dgm:pt>
    <dgm:pt modelId="{3D3532D1-1FDA-4F24-AE90-3866BC16A43D}" type="pres">
      <dgm:prSet presAssocID="{CE871202-C851-4283-B4F2-1F8DA3C445C3}" presName="conn2-1" presStyleLbl="parChTrans1D4" presStyleIdx="5" presStyleCnt="16"/>
      <dgm:spPr/>
      <dgm:t>
        <a:bodyPr/>
        <a:lstStyle/>
        <a:p>
          <a:endParaRPr lang="en-US"/>
        </a:p>
      </dgm:t>
    </dgm:pt>
    <dgm:pt modelId="{6CD19230-CC0F-4288-A025-EBCBAFB6E87C}" type="pres">
      <dgm:prSet presAssocID="{CE871202-C851-4283-B4F2-1F8DA3C445C3}" presName="connTx" presStyleLbl="parChTrans1D4" presStyleIdx="5" presStyleCnt="16"/>
      <dgm:spPr/>
      <dgm:t>
        <a:bodyPr/>
        <a:lstStyle/>
        <a:p>
          <a:endParaRPr lang="en-US"/>
        </a:p>
      </dgm:t>
    </dgm:pt>
    <dgm:pt modelId="{B82FF517-BE19-45D5-A186-0A0A9AC7C59F}" type="pres">
      <dgm:prSet presAssocID="{802534EE-0712-4599-81AA-4E95DD4CE0A5}" presName="root2" presStyleCnt="0"/>
      <dgm:spPr/>
    </dgm:pt>
    <dgm:pt modelId="{DE93B5F2-1CA6-40F3-B124-24CBDE452C7F}" type="pres">
      <dgm:prSet presAssocID="{802534EE-0712-4599-81AA-4E95DD4CE0A5}" presName="LevelTwoTextNode" presStyleLbl="node4" presStyleIdx="5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FB0C740-68FD-45EB-963A-5882F7A1156B}" type="pres">
      <dgm:prSet presAssocID="{802534EE-0712-4599-81AA-4E95DD4CE0A5}" presName="level3hierChild" presStyleCnt="0"/>
      <dgm:spPr/>
    </dgm:pt>
    <dgm:pt modelId="{AF10D516-4F6C-4D46-86A1-9C1986C13320}" type="pres">
      <dgm:prSet presAssocID="{8A9D6245-57B1-482C-9DC4-F2ACF75F2EEB}" presName="conn2-1" presStyleLbl="parChTrans1D4" presStyleIdx="6" presStyleCnt="16"/>
      <dgm:spPr/>
      <dgm:t>
        <a:bodyPr/>
        <a:lstStyle/>
        <a:p>
          <a:endParaRPr lang="en-US"/>
        </a:p>
      </dgm:t>
    </dgm:pt>
    <dgm:pt modelId="{8DB10BF4-B3E8-4C63-AA80-1132AC83EE01}" type="pres">
      <dgm:prSet presAssocID="{8A9D6245-57B1-482C-9DC4-F2ACF75F2EEB}" presName="connTx" presStyleLbl="parChTrans1D4" presStyleIdx="6" presStyleCnt="16"/>
      <dgm:spPr/>
      <dgm:t>
        <a:bodyPr/>
        <a:lstStyle/>
        <a:p>
          <a:endParaRPr lang="en-US"/>
        </a:p>
      </dgm:t>
    </dgm:pt>
    <dgm:pt modelId="{E1BE2056-AE5C-4DB8-B5F8-1262B0BC3580}" type="pres">
      <dgm:prSet presAssocID="{F1C08F9B-435C-42DB-A449-2ECF7C7375AB}" presName="root2" presStyleCnt="0"/>
      <dgm:spPr/>
    </dgm:pt>
    <dgm:pt modelId="{99764013-9FFE-483E-9A94-8E74B88EB45B}" type="pres">
      <dgm:prSet presAssocID="{F1C08F9B-435C-42DB-A449-2ECF7C7375AB}" presName="LevelTwoTextNode" presStyleLbl="node4" presStyleIdx="6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BCC4E80-D41C-4591-AFD8-D9C5B0629FAD}" type="pres">
      <dgm:prSet presAssocID="{F1C08F9B-435C-42DB-A449-2ECF7C7375AB}" presName="level3hierChild" presStyleCnt="0"/>
      <dgm:spPr/>
    </dgm:pt>
    <dgm:pt modelId="{924C8F9A-D7B2-4767-8617-AD5D4A0F8C82}" type="pres">
      <dgm:prSet presAssocID="{43552287-81BA-4A23-85DD-3D228EF15792}" presName="conn2-1" presStyleLbl="parChTrans1D4" presStyleIdx="7" presStyleCnt="16"/>
      <dgm:spPr/>
      <dgm:t>
        <a:bodyPr/>
        <a:lstStyle/>
        <a:p>
          <a:endParaRPr lang="en-US"/>
        </a:p>
      </dgm:t>
    </dgm:pt>
    <dgm:pt modelId="{4D1012EA-ED43-4161-9183-D18250C04841}" type="pres">
      <dgm:prSet presAssocID="{43552287-81BA-4A23-85DD-3D228EF15792}" presName="connTx" presStyleLbl="parChTrans1D4" presStyleIdx="7" presStyleCnt="16"/>
      <dgm:spPr/>
      <dgm:t>
        <a:bodyPr/>
        <a:lstStyle/>
        <a:p>
          <a:endParaRPr lang="en-US"/>
        </a:p>
      </dgm:t>
    </dgm:pt>
    <dgm:pt modelId="{13F2C1AB-38AD-4ED5-9035-C2D351214192}" type="pres">
      <dgm:prSet presAssocID="{05927694-700E-4998-A746-BED67EAB8EF0}" presName="root2" presStyleCnt="0"/>
      <dgm:spPr/>
    </dgm:pt>
    <dgm:pt modelId="{4C14E865-13AF-43EC-93E8-957E72C167D9}" type="pres">
      <dgm:prSet presAssocID="{05927694-700E-4998-A746-BED67EAB8EF0}" presName="LevelTwoTextNode" presStyleLbl="node4" presStyleIdx="7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A67506E-C01C-4958-968A-88E9AA8D1DC9}" type="pres">
      <dgm:prSet presAssocID="{05927694-700E-4998-A746-BED67EAB8EF0}" presName="level3hierChild" presStyleCnt="0"/>
      <dgm:spPr/>
    </dgm:pt>
    <dgm:pt modelId="{07085415-AD02-4837-A819-DF8503991B40}" type="pres">
      <dgm:prSet presAssocID="{9E46A426-48DB-49D4-9452-22CFC445B93D}" presName="conn2-1" presStyleLbl="parChTrans1D2" presStyleIdx="1" presStyleCnt="2"/>
      <dgm:spPr/>
      <dgm:t>
        <a:bodyPr/>
        <a:lstStyle/>
        <a:p>
          <a:endParaRPr lang="en-US"/>
        </a:p>
      </dgm:t>
    </dgm:pt>
    <dgm:pt modelId="{6D471BBE-867D-4865-9628-1D7777EB5D2C}" type="pres">
      <dgm:prSet presAssocID="{9E46A426-48DB-49D4-9452-22CFC445B93D}" presName="connTx" presStyleLbl="parChTrans1D2" presStyleIdx="1" presStyleCnt="2"/>
      <dgm:spPr/>
      <dgm:t>
        <a:bodyPr/>
        <a:lstStyle/>
        <a:p>
          <a:endParaRPr lang="en-US"/>
        </a:p>
      </dgm:t>
    </dgm:pt>
    <dgm:pt modelId="{B9D0076E-1908-4470-9C44-2381915CB6FB}" type="pres">
      <dgm:prSet presAssocID="{444DF14B-39F3-4B48-8936-10F777644448}" presName="root2" presStyleCnt="0"/>
      <dgm:spPr/>
    </dgm:pt>
    <dgm:pt modelId="{7EBAE2C6-1480-46C8-900C-5102293148B2}" type="pres">
      <dgm:prSet presAssocID="{444DF14B-39F3-4B48-8936-10F777644448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F207EC3-B869-474B-A721-8A419CB73484}" type="pres">
      <dgm:prSet presAssocID="{444DF14B-39F3-4B48-8936-10F777644448}" presName="level3hierChild" presStyleCnt="0"/>
      <dgm:spPr/>
    </dgm:pt>
    <dgm:pt modelId="{72B1FC09-0EBA-4985-8788-8F4656152A7F}" type="pres">
      <dgm:prSet presAssocID="{F3E7A82E-4DF9-47FA-B3A8-610C19F25C83}" presName="conn2-1" presStyleLbl="parChTrans1D3" presStyleIdx="2" presStyleCnt="4"/>
      <dgm:spPr/>
      <dgm:t>
        <a:bodyPr/>
        <a:lstStyle/>
        <a:p>
          <a:endParaRPr lang="en-US"/>
        </a:p>
      </dgm:t>
    </dgm:pt>
    <dgm:pt modelId="{E53945B2-5361-41E5-A250-0FE9BB3209A7}" type="pres">
      <dgm:prSet presAssocID="{F3E7A82E-4DF9-47FA-B3A8-610C19F25C83}" presName="connTx" presStyleLbl="parChTrans1D3" presStyleIdx="2" presStyleCnt="4"/>
      <dgm:spPr/>
      <dgm:t>
        <a:bodyPr/>
        <a:lstStyle/>
        <a:p>
          <a:endParaRPr lang="en-US"/>
        </a:p>
      </dgm:t>
    </dgm:pt>
    <dgm:pt modelId="{93C1A79B-D7BC-4544-8471-9D8B8B93AD97}" type="pres">
      <dgm:prSet presAssocID="{C01ACB44-8919-4C16-9345-65E8C4CC5C27}" presName="root2" presStyleCnt="0"/>
      <dgm:spPr/>
    </dgm:pt>
    <dgm:pt modelId="{B81631BF-0964-4936-A9DE-5CF3C23A1D51}" type="pres">
      <dgm:prSet presAssocID="{C01ACB44-8919-4C16-9345-65E8C4CC5C27}" presName="LevelTwoTextNode" presStyleLbl="node3" presStyleIdx="2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47913E6-20D7-4EF9-8087-A267EE4CBBE9}" type="pres">
      <dgm:prSet presAssocID="{C01ACB44-8919-4C16-9345-65E8C4CC5C27}" presName="level3hierChild" presStyleCnt="0"/>
      <dgm:spPr/>
    </dgm:pt>
    <dgm:pt modelId="{E3B49C02-92DF-4E0E-9C64-BFDA4F6C8C57}" type="pres">
      <dgm:prSet presAssocID="{05ED55C3-A195-4231-81C9-7EAAC2A67DD3}" presName="conn2-1" presStyleLbl="parChTrans1D4" presStyleIdx="8" presStyleCnt="16"/>
      <dgm:spPr/>
      <dgm:t>
        <a:bodyPr/>
        <a:lstStyle/>
        <a:p>
          <a:endParaRPr lang="en-US"/>
        </a:p>
      </dgm:t>
    </dgm:pt>
    <dgm:pt modelId="{C22BEB7F-26B1-4408-A047-0DEC97855D01}" type="pres">
      <dgm:prSet presAssocID="{05ED55C3-A195-4231-81C9-7EAAC2A67DD3}" presName="connTx" presStyleLbl="parChTrans1D4" presStyleIdx="8" presStyleCnt="16"/>
      <dgm:spPr/>
      <dgm:t>
        <a:bodyPr/>
        <a:lstStyle/>
        <a:p>
          <a:endParaRPr lang="en-US"/>
        </a:p>
      </dgm:t>
    </dgm:pt>
    <dgm:pt modelId="{45E9E887-53F9-47D7-81E1-6BFB948D358C}" type="pres">
      <dgm:prSet presAssocID="{A2F6F58A-C804-4EA7-A795-E7CFAD608A97}" presName="root2" presStyleCnt="0"/>
      <dgm:spPr/>
    </dgm:pt>
    <dgm:pt modelId="{F532FF76-9233-4C88-8EB8-C57298DE75BC}" type="pres">
      <dgm:prSet presAssocID="{A2F6F58A-C804-4EA7-A795-E7CFAD608A97}" presName="LevelTwoTextNode" presStyleLbl="node4" presStyleIdx="8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59E4A89-C683-474B-8EAE-3FA54900B771}" type="pres">
      <dgm:prSet presAssocID="{A2F6F58A-C804-4EA7-A795-E7CFAD608A97}" presName="level3hierChild" presStyleCnt="0"/>
      <dgm:spPr/>
    </dgm:pt>
    <dgm:pt modelId="{3D002938-9580-4C37-A937-06EE1FF34007}" type="pres">
      <dgm:prSet presAssocID="{9581B8F4-F65E-406A-9F3A-2C0FAFB7904A}" presName="conn2-1" presStyleLbl="parChTrans1D4" presStyleIdx="9" presStyleCnt="16"/>
      <dgm:spPr/>
      <dgm:t>
        <a:bodyPr/>
        <a:lstStyle/>
        <a:p>
          <a:endParaRPr lang="en-US"/>
        </a:p>
      </dgm:t>
    </dgm:pt>
    <dgm:pt modelId="{28A3C775-44DD-456D-ADBA-6C2015D144BB}" type="pres">
      <dgm:prSet presAssocID="{9581B8F4-F65E-406A-9F3A-2C0FAFB7904A}" presName="connTx" presStyleLbl="parChTrans1D4" presStyleIdx="9" presStyleCnt="16"/>
      <dgm:spPr/>
      <dgm:t>
        <a:bodyPr/>
        <a:lstStyle/>
        <a:p>
          <a:endParaRPr lang="en-US"/>
        </a:p>
      </dgm:t>
    </dgm:pt>
    <dgm:pt modelId="{1237F670-3E84-4091-B1B6-F998102FD3C7}" type="pres">
      <dgm:prSet presAssocID="{617503FF-ADE3-43F7-9E74-E07B63130207}" presName="root2" presStyleCnt="0"/>
      <dgm:spPr/>
    </dgm:pt>
    <dgm:pt modelId="{D9495291-86EC-4DCD-BB10-24DC98844A58}" type="pres">
      <dgm:prSet presAssocID="{617503FF-ADE3-43F7-9E74-E07B63130207}" presName="LevelTwoTextNode" presStyleLbl="node4" presStyleIdx="9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7AF5FD6-FC71-4C43-9ADB-E0DDF39AD7D4}" type="pres">
      <dgm:prSet presAssocID="{617503FF-ADE3-43F7-9E74-E07B63130207}" presName="level3hierChild" presStyleCnt="0"/>
      <dgm:spPr/>
    </dgm:pt>
    <dgm:pt modelId="{0A6EA505-89C7-49FD-ABE4-44B8C87A9F43}" type="pres">
      <dgm:prSet presAssocID="{1462FFBF-C7E5-483B-B661-B21D24F8908F}" presName="conn2-1" presStyleLbl="parChTrans1D4" presStyleIdx="10" presStyleCnt="16"/>
      <dgm:spPr/>
      <dgm:t>
        <a:bodyPr/>
        <a:lstStyle/>
        <a:p>
          <a:endParaRPr lang="en-US"/>
        </a:p>
      </dgm:t>
    </dgm:pt>
    <dgm:pt modelId="{A5AAA48F-9F15-49C7-A333-8B0C8DF03B3E}" type="pres">
      <dgm:prSet presAssocID="{1462FFBF-C7E5-483B-B661-B21D24F8908F}" presName="connTx" presStyleLbl="parChTrans1D4" presStyleIdx="10" presStyleCnt="16"/>
      <dgm:spPr/>
      <dgm:t>
        <a:bodyPr/>
        <a:lstStyle/>
        <a:p>
          <a:endParaRPr lang="en-US"/>
        </a:p>
      </dgm:t>
    </dgm:pt>
    <dgm:pt modelId="{10E2065F-A278-4DEA-AC87-92F1064AE18B}" type="pres">
      <dgm:prSet presAssocID="{2F11C414-8E39-4213-8136-D4FE510CC15A}" presName="root2" presStyleCnt="0"/>
      <dgm:spPr/>
    </dgm:pt>
    <dgm:pt modelId="{BCBAD13F-9F36-4A76-ACBF-38324C9DFD1E}" type="pres">
      <dgm:prSet presAssocID="{2F11C414-8E39-4213-8136-D4FE510CC15A}" presName="LevelTwoTextNode" presStyleLbl="node4" presStyleIdx="10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0FF9161-F67F-470B-B339-D06EABCB52DF}" type="pres">
      <dgm:prSet presAssocID="{2F11C414-8E39-4213-8136-D4FE510CC15A}" presName="level3hierChild" presStyleCnt="0"/>
      <dgm:spPr/>
    </dgm:pt>
    <dgm:pt modelId="{FEC367EC-C7CC-46E0-8F0B-F4EB017F4B25}" type="pres">
      <dgm:prSet presAssocID="{6620CAB9-6D29-4FF8-945D-5E027CE13906}" presName="conn2-1" presStyleLbl="parChTrans1D4" presStyleIdx="11" presStyleCnt="16"/>
      <dgm:spPr/>
      <dgm:t>
        <a:bodyPr/>
        <a:lstStyle/>
        <a:p>
          <a:endParaRPr lang="en-US"/>
        </a:p>
      </dgm:t>
    </dgm:pt>
    <dgm:pt modelId="{C3BCA3D8-F0DE-402C-8374-951905FD4C54}" type="pres">
      <dgm:prSet presAssocID="{6620CAB9-6D29-4FF8-945D-5E027CE13906}" presName="connTx" presStyleLbl="parChTrans1D4" presStyleIdx="11" presStyleCnt="16"/>
      <dgm:spPr/>
      <dgm:t>
        <a:bodyPr/>
        <a:lstStyle/>
        <a:p>
          <a:endParaRPr lang="en-US"/>
        </a:p>
      </dgm:t>
    </dgm:pt>
    <dgm:pt modelId="{B68415FE-5E3F-482F-91F7-2CA2D6D0722D}" type="pres">
      <dgm:prSet presAssocID="{A785CB08-4A62-40BD-96AE-D3B0294CBD1F}" presName="root2" presStyleCnt="0"/>
      <dgm:spPr/>
    </dgm:pt>
    <dgm:pt modelId="{DD75CFEB-5D5C-464E-B857-D28B066AE2E1}" type="pres">
      <dgm:prSet presAssocID="{A785CB08-4A62-40BD-96AE-D3B0294CBD1F}" presName="LevelTwoTextNode" presStyleLbl="node4" presStyleIdx="11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C4899F7-A918-45D1-B75A-909AE5805EBA}" type="pres">
      <dgm:prSet presAssocID="{A785CB08-4A62-40BD-96AE-D3B0294CBD1F}" presName="level3hierChild" presStyleCnt="0"/>
      <dgm:spPr/>
    </dgm:pt>
    <dgm:pt modelId="{7F4C7A20-7D9B-4C87-80B4-7508EB7EED52}" type="pres">
      <dgm:prSet presAssocID="{D679DFCF-CE7D-4FCF-A62C-AA6E6F5B4528}" presName="conn2-1" presStyleLbl="parChTrans1D3" presStyleIdx="3" presStyleCnt="4"/>
      <dgm:spPr/>
      <dgm:t>
        <a:bodyPr/>
        <a:lstStyle/>
        <a:p>
          <a:endParaRPr lang="en-US"/>
        </a:p>
      </dgm:t>
    </dgm:pt>
    <dgm:pt modelId="{7B43BACD-3F70-4863-BF61-523651EF3109}" type="pres">
      <dgm:prSet presAssocID="{D679DFCF-CE7D-4FCF-A62C-AA6E6F5B4528}" presName="connTx" presStyleLbl="parChTrans1D3" presStyleIdx="3" presStyleCnt="4"/>
      <dgm:spPr/>
      <dgm:t>
        <a:bodyPr/>
        <a:lstStyle/>
        <a:p>
          <a:endParaRPr lang="en-US"/>
        </a:p>
      </dgm:t>
    </dgm:pt>
    <dgm:pt modelId="{76E3E7A4-1652-4B38-A06B-68E7642740A5}" type="pres">
      <dgm:prSet presAssocID="{D7607F3E-8014-45F2-8B0F-DD341F116C26}" presName="root2" presStyleCnt="0"/>
      <dgm:spPr/>
    </dgm:pt>
    <dgm:pt modelId="{F8179C33-7069-4902-8E2C-2F20E46E8782}" type="pres">
      <dgm:prSet presAssocID="{D7607F3E-8014-45F2-8B0F-DD341F116C26}" presName="LevelTwoTextNode" presStyleLbl="node3" presStyleIdx="3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EDDF3A4-2F45-4230-83F3-C27E8F06AE10}" type="pres">
      <dgm:prSet presAssocID="{D7607F3E-8014-45F2-8B0F-DD341F116C26}" presName="level3hierChild" presStyleCnt="0"/>
      <dgm:spPr/>
    </dgm:pt>
    <dgm:pt modelId="{91D499AF-EE38-45B5-A36E-7C99C6927A00}" type="pres">
      <dgm:prSet presAssocID="{C0A4D24B-EEDE-4665-B602-35F5A544C4AA}" presName="conn2-1" presStyleLbl="parChTrans1D4" presStyleIdx="12" presStyleCnt="16"/>
      <dgm:spPr/>
      <dgm:t>
        <a:bodyPr/>
        <a:lstStyle/>
        <a:p>
          <a:endParaRPr lang="en-US"/>
        </a:p>
      </dgm:t>
    </dgm:pt>
    <dgm:pt modelId="{00CFE424-E230-4C8E-AC4C-809A30553DFF}" type="pres">
      <dgm:prSet presAssocID="{C0A4D24B-EEDE-4665-B602-35F5A544C4AA}" presName="connTx" presStyleLbl="parChTrans1D4" presStyleIdx="12" presStyleCnt="16"/>
      <dgm:spPr/>
      <dgm:t>
        <a:bodyPr/>
        <a:lstStyle/>
        <a:p>
          <a:endParaRPr lang="en-US"/>
        </a:p>
      </dgm:t>
    </dgm:pt>
    <dgm:pt modelId="{A1A50D45-33FA-4B21-BFB9-F6612665BFC7}" type="pres">
      <dgm:prSet presAssocID="{DFEC14E8-538A-43B0-BE82-7D2792800EC3}" presName="root2" presStyleCnt="0"/>
      <dgm:spPr/>
    </dgm:pt>
    <dgm:pt modelId="{61DD1E27-4E8B-4CAE-93F5-5A762478A9B8}" type="pres">
      <dgm:prSet presAssocID="{DFEC14E8-538A-43B0-BE82-7D2792800EC3}" presName="LevelTwoTextNode" presStyleLbl="node4" presStyleIdx="12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6DBC3FE-D850-4157-A7DC-120EFE80FF4E}" type="pres">
      <dgm:prSet presAssocID="{DFEC14E8-538A-43B0-BE82-7D2792800EC3}" presName="level3hierChild" presStyleCnt="0"/>
      <dgm:spPr/>
    </dgm:pt>
    <dgm:pt modelId="{306F450E-2B81-4A6B-9207-B97384612F41}" type="pres">
      <dgm:prSet presAssocID="{4A4119C0-6876-4B46-B63C-C5B5E183083A}" presName="conn2-1" presStyleLbl="parChTrans1D4" presStyleIdx="13" presStyleCnt="16"/>
      <dgm:spPr/>
      <dgm:t>
        <a:bodyPr/>
        <a:lstStyle/>
        <a:p>
          <a:endParaRPr lang="en-US"/>
        </a:p>
      </dgm:t>
    </dgm:pt>
    <dgm:pt modelId="{3ABC23EF-2179-439B-8D5E-B5306E91FA99}" type="pres">
      <dgm:prSet presAssocID="{4A4119C0-6876-4B46-B63C-C5B5E183083A}" presName="connTx" presStyleLbl="parChTrans1D4" presStyleIdx="13" presStyleCnt="16"/>
      <dgm:spPr/>
      <dgm:t>
        <a:bodyPr/>
        <a:lstStyle/>
        <a:p>
          <a:endParaRPr lang="en-US"/>
        </a:p>
      </dgm:t>
    </dgm:pt>
    <dgm:pt modelId="{7B281989-846E-414B-B107-DA1938C62A09}" type="pres">
      <dgm:prSet presAssocID="{00C22B20-F2F5-46E8-A3EC-DB8F81AC71E1}" presName="root2" presStyleCnt="0"/>
      <dgm:spPr/>
    </dgm:pt>
    <dgm:pt modelId="{E3F8EBE6-F572-48F2-83CE-C1DC35D3DBAE}" type="pres">
      <dgm:prSet presAssocID="{00C22B20-F2F5-46E8-A3EC-DB8F81AC71E1}" presName="LevelTwoTextNode" presStyleLbl="node4" presStyleIdx="13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B70D308-D149-46A8-BBDB-76C1F1117CA9}" type="pres">
      <dgm:prSet presAssocID="{00C22B20-F2F5-46E8-A3EC-DB8F81AC71E1}" presName="level3hierChild" presStyleCnt="0"/>
      <dgm:spPr/>
    </dgm:pt>
    <dgm:pt modelId="{8D508260-F045-4616-AF9F-E09CA768B790}" type="pres">
      <dgm:prSet presAssocID="{0D894548-717D-4FFD-904C-C33606102800}" presName="conn2-1" presStyleLbl="parChTrans1D4" presStyleIdx="14" presStyleCnt="16"/>
      <dgm:spPr/>
      <dgm:t>
        <a:bodyPr/>
        <a:lstStyle/>
        <a:p>
          <a:endParaRPr lang="en-US"/>
        </a:p>
      </dgm:t>
    </dgm:pt>
    <dgm:pt modelId="{27ECC907-4458-4530-ABCC-DBA5CFB1F289}" type="pres">
      <dgm:prSet presAssocID="{0D894548-717D-4FFD-904C-C33606102800}" presName="connTx" presStyleLbl="parChTrans1D4" presStyleIdx="14" presStyleCnt="16"/>
      <dgm:spPr/>
      <dgm:t>
        <a:bodyPr/>
        <a:lstStyle/>
        <a:p>
          <a:endParaRPr lang="en-US"/>
        </a:p>
      </dgm:t>
    </dgm:pt>
    <dgm:pt modelId="{39D4B020-2F3B-4BE9-889A-AF381C77708A}" type="pres">
      <dgm:prSet presAssocID="{3DEEC977-5E13-41F0-8396-B6716F8758D8}" presName="root2" presStyleCnt="0"/>
      <dgm:spPr/>
    </dgm:pt>
    <dgm:pt modelId="{F1A7A0DA-7AB6-4D57-8001-2698AD558266}" type="pres">
      <dgm:prSet presAssocID="{3DEEC977-5E13-41F0-8396-B6716F8758D8}" presName="LevelTwoTextNode" presStyleLbl="node4" presStyleIdx="14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3C743B3-CF69-4B79-86A2-62FBE18470ED}" type="pres">
      <dgm:prSet presAssocID="{3DEEC977-5E13-41F0-8396-B6716F8758D8}" presName="level3hierChild" presStyleCnt="0"/>
      <dgm:spPr/>
    </dgm:pt>
    <dgm:pt modelId="{92D27C7E-E8F3-4508-A033-800687FB70D3}" type="pres">
      <dgm:prSet presAssocID="{D4FF999D-0774-4EE2-BEFB-37C0AA00FFEB}" presName="conn2-1" presStyleLbl="parChTrans1D4" presStyleIdx="15" presStyleCnt="16"/>
      <dgm:spPr/>
      <dgm:t>
        <a:bodyPr/>
        <a:lstStyle/>
        <a:p>
          <a:endParaRPr lang="en-US"/>
        </a:p>
      </dgm:t>
    </dgm:pt>
    <dgm:pt modelId="{020C8629-0377-42A2-8CF8-5F60BA5D4A5A}" type="pres">
      <dgm:prSet presAssocID="{D4FF999D-0774-4EE2-BEFB-37C0AA00FFEB}" presName="connTx" presStyleLbl="parChTrans1D4" presStyleIdx="15" presStyleCnt="16"/>
      <dgm:spPr/>
      <dgm:t>
        <a:bodyPr/>
        <a:lstStyle/>
        <a:p>
          <a:endParaRPr lang="en-US"/>
        </a:p>
      </dgm:t>
    </dgm:pt>
    <dgm:pt modelId="{CB9EB66C-AB9E-4F72-B0D9-0EB5BC86D5CA}" type="pres">
      <dgm:prSet presAssocID="{C927EE14-0525-4162-82A1-219FB1A09EE5}" presName="root2" presStyleCnt="0"/>
      <dgm:spPr/>
    </dgm:pt>
    <dgm:pt modelId="{C7929EF8-988E-46F6-AFC3-B728EA01AE2B}" type="pres">
      <dgm:prSet presAssocID="{C927EE14-0525-4162-82A1-219FB1A09EE5}" presName="LevelTwoTextNode" presStyleLbl="node4" presStyleIdx="15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02C8ADC-8292-4ECD-A5D7-40A02837F58F}" type="pres">
      <dgm:prSet presAssocID="{C927EE14-0525-4162-82A1-219FB1A09EE5}" presName="level3hierChild" presStyleCnt="0"/>
      <dgm:spPr/>
    </dgm:pt>
  </dgm:ptLst>
  <dgm:cxnLst>
    <dgm:cxn modelId="{FDE7268E-ABD2-4695-86FC-CCDADEA0CAF4}" srcId="{444DF14B-39F3-4B48-8936-10F777644448}" destId="{C01ACB44-8919-4C16-9345-65E8C4CC5C27}" srcOrd="0" destOrd="0" parTransId="{F3E7A82E-4DF9-47FA-B3A8-610C19F25C83}" sibTransId="{4A4283C4-F619-47C6-B4DC-A7602C8E180D}"/>
    <dgm:cxn modelId="{608A0FEC-A53D-466C-9405-226582941F72}" type="presOf" srcId="{1C3757F0-1D92-419E-91AE-5AE747F1146E}" destId="{1E65E39D-395D-4BD0-8D0A-DECF2AB935E9}" srcOrd="0" destOrd="0" presId="urn:microsoft.com/office/officeart/2005/8/layout/hierarchy2"/>
    <dgm:cxn modelId="{DEDBE8C7-62AD-4269-955F-93EE1CDB8665}" type="presOf" srcId="{CE871202-C851-4283-B4F2-1F8DA3C445C3}" destId="{6CD19230-CC0F-4288-A025-EBCBAFB6E87C}" srcOrd="1" destOrd="0" presId="urn:microsoft.com/office/officeart/2005/8/layout/hierarchy2"/>
    <dgm:cxn modelId="{C1845388-E08F-4061-93BE-4E1FCAC86ACB}" type="presOf" srcId="{BF95F12A-848C-4D76-BCAC-A60A48D21712}" destId="{B82998E9-B1CD-485F-8B4B-06888B1A28C4}" srcOrd="0" destOrd="0" presId="urn:microsoft.com/office/officeart/2005/8/layout/hierarchy2"/>
    <dgm:cxn modelId="{1A6FB891-5369-488F-9D9C-C5E54CDF3488}" type="presOf" srcId="{0D894548-717D-4FFD-904C-C33606102800}" destId="{8D508260-F045-4616-AF9F-E09CA768B790}" srcOrd="0" destOrd="0" presId="urn:microsoft.com/office/officeart/2005/8/layout/hierarchy2"/>
    <dgm:cxn modelId="{DF5AA6E0-9ACA-400A-BDA3-59F6F8EEA70A}" type="presOf" srcId="{6620CAB9-6D29-4FF8-945D-5E027CE13906}" destId="{FEC367EC-C7CC-46E0-8F0B-F4EB017F4B25}" srcOrd="0" destOrd="0" presId="urn:microsoft.com/office/officeart/2005/8/layout/hierarchy2"/>
    <dgm:cxn modelId="{29351656-2F59-4A49-AE64-67C3CD73E1F7}" type="presOf" srcId="{8A9D6245-57B1-482C-9DC4-F2ACF75F2EEB}" destId="{8DB10BF4-B3E8-4C63-AA80-1132AC83EE01}" srcOrd="1" destOrd="0" presId="urn:microsoft.com/office/officeart/2005/8/layout/hierarchy2"/>
    <dgm:cxn modelId="{4EBD5253-8D8E-4AE8-8FFB-51BC7A2E3E64}" type="presOf" srcId="{2F11C414-8E39-4213-8136-D4FE510CC15A}" destId="{BCBAD13F-9F36-4A76-ACBF-38324C9DFD1E}" srcOrd="0" destOrd="0" presId="urn:microsoft.com/office/officeart/2005/8/layout/hierarchy2"/>
    <dgm:cxn modelId="{3BB3033D-C995-46FF-A28A-338EFC28D034}" type="presOf" srcId="{9E46A426-48DB-49D4-9452-22CFC445B93D}" destId="{6D471BBE-867D-4865-9628-1D7777EB5D2C}" srcOrd="1" destOrd="0" presId="urn:microsoft.com/office/officeart/2005/8/layout/hierarchy2"/>
    <dgm:cxn modelId="{7CC4D854-D166-4901-B360-38E39EC5C967}" type="presOf" srcId="{CE871202-C851-4283-B4F2-1F8DA3C445C3}" destId="{3D3532D1-1FDA-4F24-AE90-3866BC16A43D}" srcOrd="0" destOrd="0" presId="urn:microsoft.com/office/officeart/2005/8/layout/hierarchy2"/>
    <dgm:cxn modelId="{11E3891E-632C-4A47-A919-631C4EB63BF4}" type="presOf" srcId="{4A4119C0-6876-4B46-B63C-C5B5E183083A}" destId="{306F450E-2B81-4A6B-9207-B97384612F41}" srcOrd="0" destOrd="0" presId="urn:microsoft.com/office/officeart/2005/8/layout/hierarchy2"/>
    <dgm:cxn modelId="{45A14A79-82F6-4297-9300-C6982BADBB45}" srcId="{DFEC14E8-538A-43B0-BE82-7D2792800EC3}" destId="{00C22B20-F2F5-46E8-A3EC-DB8F81AC71E1}" srcOrd="0" destOrd="0" parTransId="{4A4119C0-6876-4B46-B63C-C5B5E183083A}" sibTransId="{2492FB64-B32D-42B8-A3E7-E4838350932A}"/>
    <dgm:cxn modelId="{6BE4574D-F80A-498D-BBD5-838FBCEED7BD}" type="presOf" srcId="{62A6BC90-E169-4E1D-AE49-49D9566ACE9D}" destId="{2542D84E-1AAD-4343-A826-31FBD0CCD67E}" srcOrd="0" destOrd="0" presId="urn:microsoft.com/office/officeart/2005/8/layout/hierarchy2"/>
    <dgm:cxn modelId="{68BF35FB-0BEB-43A0-A906-03195DD4A247}" srcId="{F1C08F9B-435C-42DB-A449-2ECF7C7375AB}" destId="{05927694-700E-4998-A746-BED67EAB8EF0}" srcOrd="0" destOrd="0" parTransId="{43552287-81BA-4A23-85DD-3D228EF15792}" sibTransId="{A7797333-99AF-464C-85B9-87F5DA8E8D66}"/>
    <dgm:cxn modelId="{8A1442E5-63D5-4DFB-92CC-639FA00C8BC4}" srcId="{3DEEC977-5E13-41F0-8396-B6716F8758D8}" destId="{C927EE14-0525-4162-82A1-219FB1A09EE5}" srcOrd="0" destOrd="0" parTransId="{D4FF999D-0774-4EE2-BEFB-37C0AA00FFEB}" sibTransId="{E2F75636-BCB4-4098-AF14-F16849818DB0}"/>
    <dgm:cxn modelId="{3CE59FC1-C51F-40B9-8E1E-F37C2D9D5D31}" type="presOf" srcId="{4A3EBA2C-1249-4D63-810E-57318E4C8870}" destId="{C6405F48-268C-4A9E-8C6B-EA7912642D7B}" srcOrd="0" destOrd="0" presId="urn:microsoft.com/office/officeart/2005/8/layout/hierarchy2"/>
    <dgm:cxn modelId="{C02E14B6-8690-4ACB-8FF8-085E5720D356}" type="presOf" srcId="{C8BC26E8-6B89-479E-8406-1BE807902536}" destId="{458CB650-A0BA-4B80-8F97-62C729A9241A}" srcOrd="1" destOrd="0" presId="urn:microsoft.com/office/officeart/2005/8/layout/hierarchy2"/>
    <dgm:cxn modelId="{0B691C30-3B49-45AF-9F62-DB170699EBE3}" type="presOf" srcId="{40FE246C-C826-4769-A5C2-9D75240976FE}" destId="{6094D736-4F16-42FC-9437-D37BB023D5EA}" srcOrd="0" destOrd="0" presId="urn:microsoft.com/office/officeart/2005/8/layout/hierarchy2"/>
    <dgm:cxn modelId="{87248FEC-45F6-49B7-BE7B-C622E41EB391}" type="presOf" srcId="{F3E7A82E-4DF9-47FA-B3A8-610C19F25C83}" destId="{72B1FC09-0EBA-4985-8788-8F4656152A7F}" srcOrd="0" destOrd="0" presId="urn:microsoft.com/office/officeart/2005/8/layout/hierarchy2"/>
    <dgm:cxn modelId="{2F3BDE5B-EEBE-4D8F-935E-E9611948692F}" type="presOf" srcId="{1462FFBF-C7E5-483B-B661-B21D24F8908F}" destId="{A5AAA48F-9F15-49C7-A333-8B0C8DF03B3E}" srcOrd="1" destOrd="0" presId="urn:microsoft.com/office/officeart/2005/8/layout/hierarchy2"/>
    <dgm:cxn modelId="{22018853-0903-43BB-A7C8-62835F22F695}" type="presOf" srcId="{D129D8C8-45D4-413D-9AA6-7735257A9552}" destId="{02AF2611-39C0-4EF8-B9AF-5E15D80097BE}" srcOrd="0" destOrd="0" presId="urn:microsoft.com/office/officeart/2005/8/layout/hierarchy2"/>
    <dgm:cxn modelId="{057EDA60-B386-47D8-B007-23182FF98583}" type="presOf" srcId="{43552287-81BA-4A23-85DD-3D228EF15792}" destId="{924C8F9A-D7B2-4767-8617-AD5D4A0F8C82}" srcOrd="0" destOrd="0" presId="urn:microsoft.com/office/officeart/2005/8/layout/hierarchy2"/>
    <dgm:cxn modelId="{8DA37506-C206-4C4A-A8B0-00D01B1D1F1C}" type="presOf" srcId="{C927EE14-0525-4162-82A1-219FB1A09EE5}" destId="{C7929EF8-988E-46F6-AFC3-B728EA01AE2B}" srcOrd="0" destOrd="0" presId="urn:microsoft.com/office/officeart/2005/8/layout/hierarchy2"/>
    <dgm:cxn modelId="{52299AB9-F261-487D-A82C-83589679D3F5}" type="presOf" srcId="{4A3EBA2C-1249-4D63-810E-57318E4C8870}" destId="{597EBC6F-BFE1-4ECF-BCC7-84E0157F86FF}" srcOrd="1" destOrd="0" presId="urn:microsoft.com/office/officeart/2005/8/layout/hierarchy2"/>
    <dgm:cxn modelId="{5B3A0824-E951-4410-A86C-96693B1350CB}" srcId="{1C2ABE6B-2194-4104-A754-33FF1C233404}" destId="{5298254B-75EF-4481-9316-64F54046A9CE}" srcOrd="0" destOrd="0" parTransId="{71FCA9DC-AC35-433E-B4BC-A3CE30B3A334}" sibTransId="{A47088AA-27B3-4A20-9443-BB2E66775F96}"/>
    <dgm:cxn modelId="{70BEC63B-CA08-4029-B2E1-31D295BF178C}" type="presOf" srcId="{4197E8D6-94C8-432B-B797-608058FC4424}" destId="{99D2C2EE-8A15-4FFE-B5A1-D71ED610263A}" srcOrd="1" destOrd="0" presId="urn:microsoft.com/office/officeart/2005/8/layout/hierarchy2"/>
    <dgm:cxn modelId="{214967DF-487F-45D8-B5F0-860379C81266}" type="presOf" srcId="{D679DFCF-CE7D-4FCF-A62C-AA6E6F5B4528}" destId="{7B43BACD-3F70-4863-BF61-523651EF3109}" srcOrd="1" destOrd="0" presId="urn:microsoft.com/office/officeart/2005/8/layout/hierarchy2"/>
    <dgm:cxn modelId="{FF1CFFEC-F352-45F6-B0CD-919A67AD26D4}" type="presOf" srcId="{D3723BC6-7ECB-476F-A2B7-498B998B7A56}" destId="{B0EBDA45-12CE-4202-B1E6-40A49D832ECA}" srcOrd="1" destOrd="0" presId="urn:microsoft.com/office/officeart/2005/8/layout/hierarchy2"/>
    <dgm:cxn modelId="{34B5F165-5557-4C4E-A19D-B4F3749EB823}" type="presOf" srcId="{3DEEC977-5E13-41F0-8396-B6716F8758D8}" destId="{F1A7A0DA-7AB6-4D57-8001-2698AD558266}" srcOrd="0" destOrd="0" presId="urn:microsoft.com/office/officeart/2005/8/layout/hierarchy2"/>
    <dgm:cxn modelId="{CEA3A981-139F-49B4-8747-5A9791951DC2}" type="presOf" srcId="{C01ACB44-8919-4C16-9345-65E8C4CC5C27}" destId="{B81631BF-0964-4936-A9DE-5CF3C23A1D51}" srcOrd="0" destOrd="0" presId="urn:microsoft.com/office/officeart/2005/8/layout/hierarchy2"/>
    <dgm:cxn modelId="{832805D5-35E1-413D-BD1D-AD723EA172E3}" type="presOf" srcId="{1462FFBF-C7E5-483B-B661-B21D24F8908F}" destId="{0A6EA505-89C7-49FD-ABE4-44B8C87A9F43}" srcOrd="0" destOrd="0" presId="urn:microsoft.com/office/officeart/2005/8/layout/hierarchy2"/>
    <dgm:cxn modelId="{88529EE0-6631-4198-9625-2DEBA055C457}" type="presOf" srcId="{4197E8D6-94C8-432B-B797-608058FC4424}" destId="{EACB761D-2A2E-4784-B4CF-BBD5780F5023}" srcOrd="0" destOrd="0" presId="urn:microsoft.com/office/officeart/2005/8/layout/hierarchy2"/>
    <dgm:cxn modelId="{D08CCC63-2181-47AE-87AF-5B11223BC15D}" type="presOf" srcId="{08491A16-4F42-4C85-AC97-4555730E6D61}" destId="{7A3D5BA1-ED69-44E1-A872-6FF24834B41D}" srcOrd="0" destOrd="0" presId="urn:microsoft.com/office/officeart/2005/8/layout/hierarchy2"/>
    <dgm:cxn modelId="{AB1AA7ED-3D73-4429-BFB7-D02E28D2A283}" type="presOf" srcId="{4A4119C0-6876-4B46-B63C-C5B5E183083A}" destId="{3ABC23EF-2179-439B-8D5E-B5306E91FA99}" srcOrd="1" destOrd="0" presId="urn:microsoft.com/office/officeart/2005/8/layout/hierarchy2"/>
    <dgm:cxn modelId="{1FB65665-CEF1-476C-AE23-1C237BB252CB}" type="presOf" srcId="{7A14C255-A9D7-420D-B032-0693F6CF431F}" destId="{0E7AE38F-D77F-437F-BAB8-792E908C751F}" srcOrd="0" destOrd="0" presId="urn:microsoft.com/office/officeart/2005/8/layout/hierarchy2"/>
    <dgm:cxn modelId="{3EFCA658-7FDA-4DA9-A771-BE3F90392876}" type="presOf" srcId="{0231B603-DBBA-4E99-BB29-AE427642777F}" destId="{58313578-02C6-4451-BD87-2563E35924F9}" srcOrd="0" destOrd="0" presId="urn:microsoft.com/office/officeart/2005/8/layout/hierarchy2"/>
    <dgm:cxn modelId="{70603F4E-47F2-448B-8CE3-C463AA8492BC}" type="presOf" srcId="{D4FF999D-0774-4EE2-BEFB-37C0AA00FFEB}" destId="{020C8629-0377-42A2-8CF8-5F60BA5D4A5A}" srcOrd="1" destOrd="0" presId="urn:microsoft.com/office/officeart/2005/8/layout/hierarchy2"/>
    <dgm:cxn modelId="{B8426D81-0D82-4556-BA53-45813CA94456}" type="presOf" srcId="{C8BC26E8-6B89-479E-8406-1BE807902536}" destId="{7F6408BA-2CE6-4BE1-953A-713CB4F5CB15}" srcOrd="0" destOrd="0" presId="urn:microsoft.com/office/officeart/2005/8/layout/hierarchy2"/>
    <dgm:cxn modelId="{F69AF9AE-51D1-4633-BF78-C29B0219FCBC}" type="presOf" srcId="{A2F6F58A-C804-4EA7-A795-E7CFAD608A97}" destId="{F532FF76-9233-4C88-8EB8-C57298DE75BC}" srcOrd="0" destOrd="0" presId="urn:microsoft.com/office/officeart/2005/8/layout/hierarchy2"/>
    <dgm:cxn modelId="{592D3D04-8F85-4F15-8876-B6D2FBF77066}" srcId="{444DF14B-39F3-4B48-8936-10F777644448}" destId="{D7607F3E-8014-45F2-8B0F-DD341F116C26}" srcOrd="1" destOrd="0" parTransId="{D679DFCF-CE7D-4FCF-A62C-AA6E6F5B4528}" sibTransId="{63C1173E-6837-4344-8091-5DAD574270D3}"/>
    <dgm:cxn modelId="{28FA4078-D9A7-4D67-90CC-83DE901D3A89}" type="presOf" srcId="{617503FF-ADE3-43F7-9E74-E07B63130207}" destId="{D9495291-86EC-4DCD-BB10-24DC98844A58}" srcOrd="0" destOrd="0" presId="urn:microsoft.com/office/officeart/2005/8/layout/hierarchy2"/>
    <dgm:cxn modelId="{A40A0271-7DFB-40B2-9995-C19E70CBBD43}" type="presOf" srcId="{0D894548-717D-4FFD-904C-C33606102800}" destId="{27ECC907-4458-4530-ABCC-DBA5CFB1F289}" srcOrd="1" destOrd="0" presId="urn:microsoft.com/office/officeart/2005/8/layout/hierarchy2"/>
    <dgm:cxn modelId="{422CCD82-7566-444A-8D75-A738F4AA3770}" type="presOf" srcId="{8A9D6245-57B1-482C-9DC4-F2ACF75F2EEB}" destId="{AF10D516-4F6C-4D46-86A1-9C1986C13320}" srcOrd="0" destOrd="0" presId="urn:microsoft.com/office/officeart/2005/8/layout/hierarchy2"/>
    <dgm:cxn modelId="{92BFD30F-25BA-40D1-A44F-34DE98243227}" type="presOf" srcId="{D679DFCF-CE7D-4FCF-A62C-AA6E6F5B4528}" destId="{7F4C7A20-7D9B-4C87-80B4-7508EB7EED52}" srcOrd="0" destOrd="0" presId="urn:microsoft.com/office/officeart/2005/8/layout/hierarchy2"/>
    <dgm:cxn modelId="{AB29EFEA-A442-4A5E-87AC-7E93AB107904}" srcId="{A2F6F58A-C804-4EA7-A795-E7CFAD608A97}" destId="{617503FF-ADE3-43F7-9E74-E07B63130207}" srcOrd="0" destOrd="0" parTransId="{9581B8F4-F65E-406A-9F3A-2C0FAFB7904A}" sibTransId="{B1B72055-FC5B-44AB-9111-9A7BCBE814AF}"/>
    <dgm:cxn modelId="{E8C87F92-F56D-4208-87FF-A7CD384AB6BD}" type="presOf" srcId="{D4FF999D-0774-4EE2-BEFB-37C0AA00FFEB}" destId="{92D27C7E-E8F3-4508-A033-800687FB70D3}" srcOrd="0" destOrd="0" presId="urn:microsoft.com/office/officeart/2005/8/layout/hierarchy2"/>
    <dgm:cxn modelId="{EF722253-89F9-4B5D-96E3-C643B14B48B5}" type="presOf" srcId="{F3E7A82E-4DF9-47FA-B3A8-610C19F25C83}" destId="{E53945B2-5361-41E5-A250-0FE9BB3209A7}" srcOrd="1" destOrd="0" presId="urn:microsoft.com/office/officeart/2005/8/layout/hierarchy2"/>
    <dgm:cxn modelId="{6B4FEBB3-5724-45ED-B2AC-65807B68D7F3}" type="presOf" srcId="{CF6F8CFB-C54C-427C-82B9-747F0C141494}" destId="{A031128D-C55E-42DA-B8A2-D382735EF23E}" srcOrd="0" destOrd="0" presId="urn:microsoft.com/office/officeart/2005/8/layout/hierarchy2"/>
    <dgm:cxn modelId="{638C745D-655B-4E07-A96A-2E101CD1696D}" srcId="{62A6BC90-E169-4E1D-AE49-49D9566ACE9D}" destId="{7A14C255-A9D7-420D-B032-0693F6CF431F}" srcOrd="0" destOrd="0" parTransId="{FE8EAFCC-5B29-4577-9068-58D32F380E14}" sibTransId="{9335BF14-6A25-443B-9B9C-4146633AA31B}"/>
    <dgm:cxn modelId="{F3D7F4FB-83EB-442A-99E9-6D4568A47B5D}" type="presOf" srcId="{9581B8F4-F65E-406A-9F3A-2C0FAFB7904A}" destId="{28A3C775-44DD-456D-ADBA-6C2015D144BB}" srcOrd="1" destOrd="0" presId="urn:microsoft.com/office/officeart/2005/8/layout/hierarchy2"/>
    <dgm:cxn modelId="{77D33C55-08FC-4E09-90F8-DB9492A8427D}" type="presOf" srcId="{C0A4D24B-EEDE-4665-B602-35F5A544C4AA}" destId="{91D499AF-EE38-45B5-A36E-7C99C6927A00}" srcOrd="0" destOrd="0" presId="urn:microsoft.com/office/officeart/2005/8/layout/hierarchy2"/>
    <dgm:cxn modelId="{6A0A0027-EC16-479B-B55A-0B35AB5AF0D2}" srcId="{1C3757F0-1D92-419E-91AE-5AE747F1146E}" destId="{40FE246C-C826-4769-A5C2-9D75240976FE}" srcOrd="0" destOrd="0" parTransId="{D3723BC6-7ECB-476F-A2B7-498B998B7A56}" sibTransId="{3A342C4C-3A11-4F67-9EAA-B4AA77887B5F}"/>
    <dgm:cxn modelId="{079426AB-9EBB-4990-975E-D23DF3C53A6D}" type="presOf" srcId="{05ED55C3-A195-4231-81C9-7EAAC2A67DD3}" destId="{E3B49C02-92DF-4E0E-9C64-BFDA4F6C8C57}" srcOrd="0" destOrd="0" presId="urn:microsoft.com/office/officeart/2005/8/layout/hierarchy2"/>
    <dgm:cxn modelId="{B9B6515C-A8C4-486D-9365-8833617F50E5}" type="presOf" srcId="{FE8EAFCC-5B29-4577-9068-58D32F380E14}" destId="{971284D5-360E-47FF-9F34-0E0CEC35A6C4}" srcOrd="1" destOrd="0" presId="urn:microsoft.com/office/officeart/2005/8/layout/hierarchy2"/>
    <dgm:cxn modelId="{83292F9E-2B32-46F5-9BA2-92186D5437E2}" type="presOf" srcId="{1C2ABE6B-2194-4104-A754-33FF1C233404}" destId="{B6DAA14B-3305-4F93-A6BA-AC8805E13BBC}" srcOrd="0" destOrd="0" presId="urn:microsoft.com/office/officeart/2005/8/layout/hierarchy2"/>
    <dgm:cxn modelId="{953DEE78-4F35-409A-9F2D-CD2E17AA152C}" type="presOf" srcId="{6C2A5E75-3D20-416D-8B23-8508AC822551}" destId="{008EB790-8EB0-4D82-BE0A-84C63F787288}" srcOrd="0" destOrd="0" presId="urn:microsoft.com/office/officeart/2005/8/layout/hierarchy2"/>
    <dgm:cxn modelId="{36E80946-BEB5-496B-A93A-676CF657628F}" srcId="{5298254B-75EF-4481-9316-64F54046A9CE}" destId="{1C3757F0-1D92-419E-91AE-5AE747F1146E}" srcOrd="0" destOrd="0" parTransId="{4A3EBA2C-1249-4D63-810E-57318E4C8870}" sibTransId="{3D0C51F1-6507-40B1-ACB3-872E9C6F45C3}"/>
    <dgm:cxn modelId="{8BDA54F2-68A5-4FA3-9DEA-C064BDB6D75D}" srcId="{40FE246C-C826-4769-A5C2-9D75240976FE}" destId="{62A6BC90-E169-4E1D-AE49-49D9566ACE9D}" srcOrd="1" destOrd="0" parTransId="{C8BC26E8-6B89-479E-8406-1BE807902536}" sibTransId="{EF8E3B94-5CAF-44EE-9953-E86488E76C3B}"/>
    <dgm:cxn modelId="{80D5DA8C-58B8-4888-BB8B-09D7C4EEA130}" type="presOf" srcId="{05927694-700E-4998-A746-BED67EAB8EF0}" destId="{4C14E865-13AF-43EC-93E8-957E72C167D9}" srcOrd="0" destOrd="0" presId="urn:microsoft.com/office/officeart/2005/8/layout/hierarchy2"/>
    <dgm:cxn modelId="{68B65E80-E1D6-4C11-BAEC-96A0508FE84B}" type="presOf" srcId="{D7607F3E-8014-45F2-8B0F-DD341F116C26}" destId="{F8179C33-7069-4902-8E2C-2F20E46E8782}" srcOrd="0" destOrd="0" presId="urn:microsoft.com/office/officeart/2005/8/layout/hierarchy2"/>
    <dgm:cxn modelId="{084439D0-A69E-4CA0-9EAA-363DD7F8D215}" type="presOf" srcId="{C0A4D24B-EEDE-4665-B602-35F5A544C4AA}" destId="{00CFE424-E230-4C8E-AC4C-809A30553DFF}" srcOrd="1" destOrd="0" presId="urn:microsoft.com/office/officeart/2005/8/layout/hierarchy2"/>
    <dgm:cxn modelId="{75357DC7-BF3E-4BF6-A98A-F9797CF51EBE}" srcId="{6C2A5E75-3D20-416D-8B23-8508AC822551}" destId="{802534EE-0712-4599-81AA-4E95DD4CE0A5}" srcOrd="0" destOrd="0" parTransId="{CE871202-C851-4283-B4F2-1F8DA3C445C3}" sibTransId="{A2412999-D519-4FC4-9535-D76DC4FEBCA9}"/>
    <dgm:cxn modelId="{3E4901EC-BFDE-40E7-B8D7-255E3663255A}" srcId="{CF6F8CFB-C54C-427C-82B9-747F0C141494}" destId="{F1C08F9B-435C-42DB-A449-2ECF7C7375AB}" srcOrd="1" destOrd="0" parTransId="{8A9D6245-57B1-482C-9DC4-F2ACF75F2EEB}" sibTransId="{C2AF35AB-9DA5-4E26-93D7-CA0C9B652FF6}"/>
    <dgm:cxn modelId="{56A20E01-4821-44AF-8E60-0381DB4DD3A7}" type="presOf" srcId="{BF95F12A-848C-4D76-BCAC-A60A48D21712}" destId="{1356B274-B83F-434D-A869-2B988EF3F493}" srcOrd="1" destOrd="0" presId="urn:microsoft.com/office/officeart/2005/8/layout/hierarchy2"/>
    <dgm:cxn modelId="{87113557-F60C-4656-9994-38CF99A1064A}" srcId="{C01ACB44-8919-4C16-9345-65E8C4CC5C27}" destId="{A2F6F58A-C804-4EA7-A795-E7CFAD608A97}" srcOrd="0" destOrd="0" parTransId="{05ED55C3-A195-4231-81C9-7EAAC2A67DD3}" sibTransId="{6C91431B-1AEE-4795-91EC-BF227D97E515}"/>
    <dgm:cxn modelId="{60C13BE1-9993-43AD-86B7-20FC44CB5406}" srcId="{CF6F8CFB-C54C-427C-82B9-747F0C141494}" destId="{6C2A5E75-3D20-416D-8B23-8508AC822551}" srcOrd="0" destOrd="0" parTransId="{D129D8C8-45D4-413D-9AA6-7735257A9552}" sibTransId="{C13C7751-19A1-4B42-90F5-2249120AA0DE}"/>
    <dgm:cxn modelId="{0AED5973-AC02-4AF2-A2C4-7582F3BE6E35}" srcId="{40FE246C-C826-4769-A5C2-9D75240976FE}" destId="{0231B603-DBBA-4E99-BB29-AE427642777F}" srcOrd="0" destOrd="0" parTransId="{08491A16-4F42-4C85-AC97-4555730E6D61}" sibTransId="{986CA035-15A8-4105-AACC-C41C6155A53D}"/>
    <dgm:cxn modelId="{97045C67-C016-403D-9996-F87DDF095FB5}" srcId="{1C3757F0-1D92-419E-91AE-5AE747F1146E}" destId="{CF6F8CFB-C54C-427C-82B9-747F0C141494}" srcOrd="1" destOrd="0" parTransId="{BF95F12A-848C-4D76-BCAC-A60A48D21712}" sibTransId="{9E01EC7A-03E0-410E-98BD-F127AA937462}"/>
    <dgm:cxn modelId="{7EF85849-FEA4-4F97-949A-BEF85088C42E}" type="presOf" srcId="{802534EE-0712-4599-81AA-4E95DD4CE0A5}" destId="{DE93B5F2-1CA6-40F3-B124-24CBDE452C7F}" srcOrd="0" destOrd="0" presId="urn:microsoft.com/office/officeart/2005/8/layout/hierarchy2"/>
    <dgm:cxn modelId="{6EF1EE15-D6AC-4789-ACB6-0C7E0737F26E}" type="presOf" srcId="{05ED55C3-A195-4231-81C9-7EAAC2A67DD3}" destId="{C22BEB7F-26B1-4408-A047-0DEC97855D01}" srcOrd="1" destOrd="0" presId="urn:microsoft.com/office/officeart/2005/8/layout/hierarchy2"/>
    <dgm:cxn modelId="{8CBC5C9A-63D2-4869-B607-4C5EB007D4FB}" type="presOf" srcId="{00C22B20-F2F5-46E8-A3EC-DB8F81AC71E1}" destId="{E3F8EBE6-F572-48F2-83CE-C1DC35D3DBAE}" srcOrd="0" destOrd="0" presId="urn:microsoft.com/office/officeart/2005/8/layout/hierarchy2"/>
    <dgm:cxn modelId="{BE3023B4-AECE-46EA-9C98-D1B6D8648C0E}" type="presOf" srcId="{D129D8C8-45D4-413D-9AA6-7735257A9552}" destId="{3E9FDDD6-A26E-4F03-A903-10F09685D6A2}" srcOrd="1" destOrd="0" presId="urn:microsoft.com/office/officeart/2005/8/layout/hierarchy2"/>
    <dgm:cxn modelId="{EF177566-78B6-4FFA-88E5-3B28BB4B1819}" type="presOf" srcId="{43552287-81BA-4A23-85DD-3D228EF15792}" destId="{4D1012EA-ED43-4161-9183-D18250C04841}" srcOrd="1" destOrd="0" presId="urn:microsoft.com/office/officeart/2005/8/layout/hierarchy2"/>
    <dgm:cxn modelId="{729E1E26-EF60-4697-8026-B0AE7BC76E12}" type="presOf" srcId="{FE8EAFCC-5B29-4577-9068-58D32F380E14}" destId="{77024C92-294D-413F-A59B-9F47291444A3}" srcOrd="0" destOrd="0" presId="urn:microsoft.com/office/officeart/2005/8/layout/hierarchy2"/>
    <dgm:cxn modelId="{EE63E3C9-2ADC-4492-863A-B876D3142916}" type="presOf" srcId="{5298254B-75EF-4481-9316-64F54046A9CE}" destId="{AD69DD67-DA8B-4327-8FB6-B1ED5881B6C0}" srcOrd="0" destOrd="0" presId="urn:microsoft.com/office/officeart/2005/8/layout/hierarchy2"/>
    <dgm:cxn modelId="{CA4CE4A3-A63C-465F-8F89-516DF033974C}" type="presOf" srcId="{444DF14B-39F3-4B48-8936-10F777644448}" destId="{7EBAE2C6-1480-46C8-900C-5102293148B2}" srcOrd="0" destOrd="0" presId="urn:microsoft.com/office/officeart/2005/8/layout/hierarchy2"/>
    <dgm:cxn modelId="{C2AB6D3C-4A0D-4058-8B76-D9BB403EB4CF}" type="presOf" srcId="{08491A16-4F42-4C85-AC97-4555730E6D61}" destId="{528D812F-2D24-4A78-8C85-B9EB8ECA26E9}" srcOrd="1" destOrd="0" presId="urn:microsoft.com/office/officeart/2005/8/layout/hierarchy2"/>
    <dgm:cxn modelId="{EAB1D666-9A9B-420F-AD51-8F4165B61664}" srcId="{0231B603-DBBA-4E99-BB29-AE427642777F}" destId="{3EFC490E-694C-4854-B035-8B02D761B8A3}" srcOrd="0" destOrd="0" parTransId="{4197E8D6-94C8-432B-B797-608058FC4424}" sibTransId="{F22361E9-92C5-47FB-BBD0-B44BA9BF4C7D}"/>
    <dgm:cxn modelId="{2E0030FE-8E76-456A-B2C3-61E88F447756}" type="presOf" srcId="{6620CAB9-6D29-4FF8-945D-5E027CE13906}" destId="{C3BCA3D8-F0DE-402C-8374-951905FD4C54}" srcOrd="1" destOrd="0" presId="urn:microsoft.com/office/officeart/2005/8/layout/hierarchy2"/>
    <dgm:cxn modelId="{797B20CF-50D1-4F9C-A585-C7B298B046BF}" type="presOf" srcId="{D3723BC6-7ECB-476F-A2B7-498B998B7A56}" destId="{8BDEEA43-5C2A-4BBE-99A5-44DEB7CB861C}" srcOrd="0" destOrd="0" presId="urn:microsoft.com/office/officeart/2005/8/layout/hierarchy2"/>
    <dgm:cxn modelId="{C75ED8F7-26CA-4B78-B434-A8910CF5D75E}" type="presOf" srcId="{9E46A426-48DB-49D4-9452-22CFC445B93D}" destId="{07085415-AD02-4837-A819-DF8503991B40}" srcOrd="0" destOrd="0" presId="urn:microsoft.com/office/officeart/2005/8/layout/hierarchy2"/>
    <dgm:cxn modelId="{2BF42E15-48FC-417D-8F70-AB55801479D2}" srcId="{C01ACB44-8919-4C16-9345-65E8C4CC5C27}" destId="{2F11C414-8E39-4213-8136-D4FE510CC15A}" srcOrd="1" destOrd="0" parTransId="{1462FFBF-C7E5-483B-B661-B21D24F8908F}" sibTransId="{2CF5CFA3-7915-42A0-9814-F5C464D797E1}"/>
    <dgm:cxn modelId="{01D51D3B-CA88-4578-8977-7843212048A2}" type="presOf" srcId="{A785CB08-4A62-40BD-96AE-D3B0294CBD1F}" destId="{DD75CFEB-5D5C-464E-B857-D28B066AE2E1}" srcOrd="0" destOrd="0" presId="urn:microsoft.com/office/officeart/2005/8/layout/hierarchy2"/>
    <dgm:cxn modelId="{9AF20628-7C34-4579-843E-7F54F4BF9153}" type="presOf" srcId="{3EFC490E-694C-4854-B035-8B02D761B8A3}" destId="{E090B741-3BDB-4968-B042-3EDAEB5B7930}" srcOrd="0" destOrd="0" presId="urn:microsoft.com/office/officeart/2005/8/layout/hierarchy2"/>
    <dgm:cxn modelId="{2B759C6C-10E5-4725-8539-74288CCD915F}" srcId="{5298254B-75EF-4481-9316-64F54046A9CE}" destId="{444DF14B-39F3-4B48-8936-10F777644448}" srcOrd="1" destOrd="0" parTransId="{9E46A426-48DB-49D4-9452-22CFC445B93D}" sibTransId="{6B076EA2-9D0E-4F9E-AC8B-1D5D791FCFB0}"/>
    <dgm:cxn modelId="{459AC168-5F3F-418C-A18A-E7FB840FB138}" type="presOf" srcId="{9581B8F4-F65E-406A-9F3A-2C0FAFB7904A}" destId="{3D002938-9580-4C37-A937-06EE1FF34007}" srcOrd="0" destOrd="0" presId="urn:microsoft.com/office/officeart/2005/8/layout/hierarchy2"/>
    <dgm:cxn modelId="{A4533C2C-0C38-470D-9336-15E52FAD0FA4}" srcId="{D7607F3E-8014-45F2-8B0F-DD341F116C26}" destId="{DFEC14E8-538A-43B0-BE82-7D2792800EC3}" srcOrd="0" destOrd="0" parTransId="{C0A4D24B-EEDE-4665-B602-35F5A544C4AA}" sibTransId="{7036AEC2-E13C-4615-B452-F9B1111FDEF2}"/>
    <dgm:cxn modelId="{7720724D-343C-4F50-976A-D77060E055FD}" type="presOf" srcId="{F1C08F9B-435C-42DB-A449-2ECF7C7375AB}" destId="{99764013-9FFE-483E-9A94-8E74B88EB45B}" srcOrd="0" destOrd="0" presId="urn:microsoft.com/office/officeart/2005/8/layout/hierarchy2"/>
    <dgm:cxn modelId="{DFE2E011-ECE6-4B19-AC18-8258D25868F7}" type="presOf" srcId="{DFEC14E8-538A-43B0-BE82-7D2792800EC3}" destId="{61DD1E27-4E8B-4CAE-93F5-5A762478A9B8}" srcOrd="0" destOrd="0" presId="urn:microsoft.com/office/officeart/2005/8/layout/hierarchy2"/>
    <dgm:cxn modelId="{2C05A4E1-9C79-4382-B0CC-ED8A819F7BE7}" srcId="{2F11C414-8E39-4213-8136-D4FE510CC15A}" destId="{A785CB08-4A62-40BD-96AE-D3B0294CBD1F}" srcOrd="0" destOrd="0" parTransId="{6620CAB9-6D29-4FF8-945D-5E027CE13906}" sibTransId="{0EF4893D-A58C-4EF9-86C7-57EE6E514DBA}"/>
    <dgm:cxn modelId="{6E4A4D9D-DF93-44B1-AA97-94286EF516D7}" srcId="{D7607F3E-8014-45F2-8B0F-DD341F116C26}" destId="{3DEEC977-5E13-41F0-8396-B6716F8758D8}" srcOrd="1" destOrd="0" parTransId="{0D894548-717D-4FFD-904C-C33606102800}" sibTransId="{56025CFB-3F0F-4953-96F5-A19A5E8B4415}"/>
    <dgm:cxn modelId="{748A1A5E-0C0B-49D6-85A3-F6F211910B66}" type="presParOf" srcId="{B6DAA14B-3305-4F93-A6BA-AC8805E13BBC}" destId="{45E3ECBA-C6D0-4585-880A-A01F56B443D6}" srcOrd="0" destOrd="0" presId="urn:microsoft.com/office/officeart/2005/8/layout/hierarchy2"/>
    <dgm:cxn modelId="{C1245AB5-0AE4-4046-8BE7-7F35647CD7EB}" type="presParOf" srcId="{45E3ECBA-C6D0-4585-880A-A01F56B443D6}" destId="{AD69DD67-DA8B-4327-8FB6-B1ED5881B6C0}" srcOrd="0" destOrd="0" presId="urn:microsoft.com/office/officeart/2005/8/layout/hierarchy2"/>
    <dgm:cxn modelId="{DB9579E8-9DA0-4FAE-9CC3-DA05700CB6C5}" type="presParOf" srcId="{45E3ECBA-C6D0-4585-880A-A01F56B443D6}" destId="{AEFB50EF-9B7B-4A67-8A06-3768D82F4F35}" srcOrd="1" destOrd="0" presId="urn:microsoft.com/office/officeart/2005/8/layout/hierarchy2"/>
    <dgm:cxn modelId="{59BB8979-F5EE-4C35-B2B9-EC7B17267708}" type="presParOf" srcId="{AEFB50EF-9B7B-4A67-8A06-3768D82F4F35}" destId="{C6405F48-268C-4A9E-8C6B-EA7912642D7B}" srcOrd="0" destOrd="0" presId="urn:microsoft.com/office/officeart/2005/8/layout/hierarchy2"/>
    <dgm:cxn modelId="{D09AAB89-14F3-47A0-B297-170C4B2D1B16}" type="presParOf" srcId="{C6405F48-268C-4A9E-8C6B-EA7912642D7B}" destId="{597EBC6F-BFE1-4ECF-BCC7-84E0157F86FF}" srcOrd="0" destOrd="0" presId="urn:microsoft.com/office/officeart/2005/8/layout/hierarchy2"/>
    <dgm:cxn modelId="{7B587526-0EE2-4599-A98B-2F7FDB521FA0}" type="presParOf" srcId="{AEFB50EF-9B7B-4A67-8A06-3768D82F4F35}" destId="{D2C8D976-A468-412A-A9C9-6008470590C1}" srcOrd="1" destOrd="0" presId="urn:microsoft.com/office/officeart/2005/8/layout/hierarchy2"/>
    <dgm:cxn modelId="{B52E1E33-BFEC-4D99-AF8C-4BA57112D592}" type="presParOf" srcId="{D2C8D976-A468-412A-A9C9-6008470590C1}" destId="{1E65E39D-395D-4BD0-8D0A-DECF2AB935E9}" srcOrd="0" destOrd="0" presId="urn:microsoft.com/office/officeart/2005/8/layout/hierarchy2"/>
    <dgm:cxn modelId="{400250B5-8013-4B0A-893D-C23527E40AE9}" type="presParOf" srcId="{D2C8D976-A468-412A-A9C9-6008470590C1}" destId="{35E1DF7C-B9B2-41A6-95C9-2623A0F0844C}" srcOrd="1" destOrd="0" presId="urn:microsoft.com/office/officeart/2005/8/layout/hierarchy2"/>
    <dgm:cxn modelId="{E834F814-D28E-420E-83E7-572A399B6469}" type="presParOf" srcId="{35E1DF7C-B9B2-41A6-95C9-2623A0F0844C}" destId="{8BDEEA43-5C2A-4BBE-99A5-44DEB7CB861C}" srcOrd="0" destOrd="0" presId="urn:microsoft.com/office/officeart/2005/8/layout/hierarchy2"/>
    <dgm:cxn modelId="{2C9F8227-93BB-4FE5-A975-A795C994F20B}" type="presParOf" srcId="{8BDEEA43-5C2A-4BBE-99A5-44DEB7CB861C}" destId="{B0EBDA45-12CE-4202-B1E6-40A49D832ECA}" srcOrd="0" destOrd="0" presId="urn:microsoft.com/office/officeart/2005/8/layout/hierarchy2"/>
    <dgm:cxn modelId="{1055F96B-EDEB-4B63-88E1-584F2E335524}" type="presParOf" srcId="{35E1DF7C-B9B2-41A6-95C9-2623A0F0844C}" destId="{089E0F1C-9D5B-4BD6-A184-58831CD8143C}" srcOrd="1" destOrd="0" presId="urn:microsoft.com/office/officeart/2005/8/layout/hierarchy2"/>
    <dgm:cxn modelId="{3B56E709-142B-4CAD-B5C4-9F976B87EED1}" type="presParOf" srcId="{089E0F1C-9D5B-4BD6-A184-58831CD8143C}" destId="{6094D736-4F16-42FC-9437-D37BB023D5EA}" srcOrd="0" destOrd="0" presId="urn:microsoft.com/office/officeart/2005/8/layout/hierarchy2"/>
    <dgm:cxn modelId="{1175152A-20C4-40E2-B5C0-2B154CF9DFE2}" type="presParOf" srcId="{089E0F1C-9D5B-4BD6-A184-58831CD8143C}" destId="{3DD22739-71BD-411F-BA72-C9784E117760}" srcOrd="1" destOrd="0" presId="urn:microsoft.com/office/officeart/2005/8/layout/hierarchy2"/>
    <dgm:cxn modelId="{3B552045-6A48-48ED-B5F6-B5A3120F57D1}" type="presParOf" srcId="{3DD22739-71BD-411F-BA72-C9784E117760}" destId="{7A3D5BA1-ED69-44E1-A872-6FF24834B41D}" srcOrd="0" destOrd="0" presId="urn:microsoft.com/office/officeart/2005/8/layout/hierarchy2"/>
    <dgm:cxn modelId="{7B78658D-1075-4084-8475-6148E8837138}" type="presParOf" srcId="{7A3D5BA1-ED69-44E1-A872-6FF24834B41D}" destId="{528D812F-2D24-4A78-8C85-B9EB8ECA26E9}" srcOrd="0" destOrd="0" presId="urn:microsoft.com/office/officeart/2005/8/layout/hierarchy2"/>
    <dgm:cxn modelId="{305DD3A8-2C8A-4BFD-B367-01220919E828}" type="presParOf" srcId="{3DD22739-71BD-411F-BA72-C9784E117760}" destId="{4C906522-2FC2-4166-A656-68A60E69FBAB}" srcOrd="1" destOrd="0" presId="urn:microsoft.com/office/officeart/2005/8/layout/hierarchy2"/>
    <dgm:cxn modelId="{DD3503D6-BC5B-4EDC-A554-35556D18E7B4}" type="presParOf" srcId="{4C906522-2FC2-4166-A656-68A60E69FBAB}" destId="{58313578-02C6-4451-BD87-2563E35924F9}" srcOrd="0" destOrd="0" presId="urn:microsoft.com/office/officeart/2005/8/layout/hierarchy2"/>
    <dgm:cxn modelId="{89D42B26-D855-45A0-9A79-8848D95A0625}" type="presParOf" srcId="{4C906522-2FC2-4166-A656-68A60E69FBAB}" destId="{67B1BDEB-C7D6-4DB2-A69F-4DCA4D8778DD}" srcOrd="1" destOrd="0" presId="urn:microsoft.com/office/officeart/2005/8/layout/hierarchy2"/>
    <dgm:cxn modelId="{5710FA93-B9F6-42DA-B828-EA981F32F67F}" type="presParOf" srcId="{67B1BDEB-C7D6-4DB2-A69F-4DCA4D8778DD}" destId="{EACB761D-2A2E-4784-B4CF-BBD5780F5023}" srcOrd="0" destOrd="0" presId="urn:microsoft.com/office/officeart/2005/8/layout/hierarchy2"/>
    <dgm:cxn modelId="{1FA67E22-0C88-4923-9B4B-D59D2D09797F}" type="presParOf" srcId="{EACB761D-2A2E-4784-B4CF-BBD5780F5023}" destId="{99D2C2EE-8A15-4FFE-B5A1-D71ED610263A}" srcOrd="0" destOrd="0" presId="urn:microsoft.com/office/officeart/2005/8/layout/hierarchy2"/>
    <dgm:cxn modelId="{4F444B66-E6D6-442B-B93D-76195B7BBA0A}" type="presParOf" srcId="{67B1BDEB-C7D6-4DB2-A69F-4DCA4D8778DD}" destId="{E4394CE8-678F-48D8-96FE-D4F98A039D3D}" srcOrd="1" destOrd="0" presId="urn:microsoft.com/office/officeart/2005/8/layout/hierarchy2"/>
    <dgm:cxn modelId="{F9D4052E-D484-4CCD-8F70-277FF2F7503A}" type="presParOf" srcId="{E4394CE8-678F-48D8-96FE-D4F98A039D3D}" destId="{E090B741-3BDB-4968-B042-3EDAEB5B7930}" srcOrd="0" destOrd="0" presId="urn:microsoft.com/office/officeart/2005/8/layout/hierarchy2"/>
    <dgm:cxn modelId="{614013EE-B62F-491D-BD52-63BA72F2AE88}" type="presParOf" srcId="{E4394CE8-678F-48D8-96FE-D4F98A039D3D}" destId="{92E6D765-79C3-4657-82E9-902A296B7D7E}" srcOrd="1" destOrd="0" presId="urn:microsoft.com/office/officeart/2005/8/layout/hierarchy2"/>
    <dgm:cxn modelId="{35E6A10B-833B-457F-92D6-F88514180031}" type="presParOf" srcId="{3DD22739-71BD-411F-BA72-C9784E117760}" destId="{7F6408BA-2CE6-4BE1-953A-713CB4F5CB15}" srcOrd="2" destOrd="0" presId="urn:microsoft.com/office/officeart/2005/8/layout/hierarchy2"/>
    <dgm:cxn modelId="{1CACE99C-A33E-4416-9047-85C5068AB186}" type="presParOf" srcId="{7F6408BA-2CE6-4BE1-953A-713CB4F5CB15}" destId="{458CB650-A0BA-4B80-8F97-62C729A9241A}" srcOrd="0" destOrd="0" presId="urn:microsoft.com/office/officeart/2005/8/layout/hierarchy2"/>
    <dgm:cxn modelId="{FA7DC2F7-B4B7-4344-9538-DB8E069BB1D8}" type="presParOf" srcId="{3DD22739-71BD-411F-BA72-C9784E117760}" destId="{3A1C3DA7-512D-4F41-A7E1-078238C1F6E4}" srcOrd="3" destOrd="0" presId="urn:microsoft.com/office/officeart/2005/8/layout/hierarchy2"/>
    <dgm:cxn modelId="{1EFAF513-49EA-4027-B02F-BC3FA1539848}" type="presParOf" srcId="{3A1C3DA7-512D-4F41-A7E1-078238C1F6E4}" destId="{2542D84E-1AAD-4343-A826-31FBD0CCD67E}" srcOrd="0" destOrd="0" presId="urn:microsoft.com/office/officeart/2005/8/layout/hierarchy2"/>
    <dgm:cxn modelId="{7532A0A6-CE2B-4047-82F0-41CD46FA0FBF}" type="presParOf" srcId="{3A1C3DA7-512D-4F41-A7E1-078238C1F6E4}" destId="{2DBCC939-D1CF-4789-8DFF-47D45880FBEC}" srcOrd="1" destOrd="0" presId="urn:microsoft.com/office/officeart/2005/8/layout/hierarchy2"/>
    <dgm:cxn modelId="{863E2141-1749-490B-928C-C012A2800A6D}" type="presParOf" srcId="{2DBCC939-D1CF-4789-8DFF-47D45880FBEC}" destId="{77024C92-294D-413F-A59B-9F47291444A3}" srcOrd="0" destOrd="0" presId="urn:microsoft.com/office/officeart/2005/8/layout/hierarchy2"/>
    <dgm:cxn modelId="{A62ECE35-31A4-4F17-9684-F1CCD14AA211}" type="presParOf" srcId="{77024C92-294D-413F-A59B-9F47291444A3}" destId="{971284D5-360E-47FF-9F34-0E0CEC35A6C4}" srcOrd="0" destOrd="0" presId="urn:microsoft.com/office/officeart/2005/8/layout/hierarchy2"/>
    <dgm:cxn modelId="{85C63996-898F-4D54-A69A-02E2985AE462}" type="presParOf" srcId="{2DBCC939-D1CF-4789-8DFF-47D45880FBEC}" destId="{7749CE27-A818-4E7F-BAAA-1BAC7B4E01B2}" srcOrd="1" destOrd="0" presId="urn:microsoft.com/office/officeart/2005/8/layout/hierarchy2"/>
    <dgm:cxn modelId="{03728418-0497-4C9A-A103-1B17133E5FE7}" type="presParOf" srcId="{7749CE27-A818-4E7F-BAAA-1BAC7B4E01B2}" destId="{0E7AE38F-D77F-437F-BAB8-792E908C751F}" srcOrd="0" destOrd="0" presId="urn:microsoft.com/office/officeart/2005/8/layout/hierarchy2"/>
    <dgm:cxn modelId="{3B494A10-9A0D-4E86-9FDB-ABD7E6FA7D2F}" type="presParOf" srcId="{7749CE27-A818-4E7F-BAAA-1BAC7B4E01B2}" destId="{6EA2D245-4E92-4E27-A8CE-C63A03E69A95}" srcOrd="1" destOrd="0" presId="urn:microsoft.com/office/officeart/2005/8/layout/hierarchy2"/>
    <dgm:cxn modelId="{268872A9-DDF2-4055-BEF9-70C6E675AD8A}" type="presParOf" srcId="{35E1DF7C-B9B2-41A6-95C9-2623A0F0844C}" destId="{B82998E9-B1CD-485F-8B4B-06888B1A28C4}" srcOrd="2" destOrd="0" presId="urn:microsoft.com/office/officeart/2005/8/layout/hierarchy2"/>
    <dgm:cxn modelId="{E071CCC8-5A5A-416A-974E-DE019203AB84}" type="presParOf" srcId="{B82998E9-B1CD-485F-8B4B-06888B1A28C4}" destId="{1356B274-B83F-434D-A869-2B988EF3F493}" srcOrd="0" destOrd="0" presId="urn:microsoft.com/office/officeart/2005/8/layout/hierarchy2"/>
    <dgm:cxn modelId="{D4BE7AC3-8CCE-4563-B4AD-BE998E7309ED}" type="presParOf" srcId="{35E1DF7C-B9B2-41A6-95C9-2623A0F0844C}" destId="{5DBB30B0-AE7A-40E4-B393-830456382D3E}" srcOrd="3" destOrd="0" presId="urn:microsoft.com/office/officeart/2005/8/layout/hierarchy2"/>
    <dgm:cxn modelId="{3DE90005-8622-4251-A77B-5A74BA3B12E0}" type="presParOf" srcId="{5DBB30B0-AE7A-40E4-B393-830456382D3E}" destId="{A031128D-C55E-42DA-B8A2-D382735EF23E}" srcOrd="0" destOrd="0" presId="urn:microsoft.com/office/officeart/2005/8/layout/hierarchy2"/>
    <dgm:cxn modelId="{FA5D1C0A-564A-468C-8A16-BA8A76148A4C}" type="presParOf" srcId="{5DBB30B0-AE7A-40E4-B393-830456382D3E}" destId="{5F8186A5-9F66-4B76-A45C-87CEBF3CCEB9}" srcOrd="1" destOrd="0" presId="urn:microsoft.com/office/officeart/2005/8/layout/hierarchy2"/>
    <dgm:cxn modelId="{37F08F9F-2A1D-483C-933A-BDB2E496BC33}" type="presParOf" srcId="{5F8186A5-9F66-4B76-A45C-87CEBF3CCEB9}" destId="{02AF2611-39C0-4EF8-B9AF-5E15D80097BE}" srcOrd="0" destOrd="0" presId="urn:microsoft.com/office/officeart/2005/8/layout/hierarchy2"/>
    <dgm:cxn modelId="{DC95BC77-2C7B-4E76-8684-606D947FA552}" type="presParOf" srcId="{02AF2611-39C0-4EF8-B9AF-5E15D80097BE}" destId="{3E9FDDD6-A26E-4F03-A903-10F09685D6A2}" srcOrd="0" destOrd="0" presId="urn:microsoft.com/office/officeart/2005/8/layout/hierarchy2"/>
    <dgm:cxn modelId="{FC7EB9C3-42D5-412A-B53B-075255338557}" type="presParOf" srcId="{5F8186A5-9F66-4B76-A45C-87CEBF3CCEB9}" destId="{9473DCFC-6641-4D73-AA1E-9A1405C91094}" srcOrd="1" destOrd="0" presId="urn:microsoft.com/office/officeart/2005/8/layout/hierarchy2"/>
    <dgm:cxn modelId="{BE55CFFA-7931-4DED-B988-9E5C2371F6EF}" type="presParOf" srcId="{9473DCFC-6641-4D73-AA1E-9A1405C91094}" destId="{008EB790-8EB0-4D82-BE0A-84C63F787288}" srcOrd="0" destOrd="0" presId="urn:microsoft.com/office/officeart/2005/8/layout/hierarchy2"/>
    <dgm:cxn modelId="{4140E98C-BCE4-492F-A275-1AC5DBEAE8AD}" type="presParOf" srcId="{9473DCFC-6641-4D73-AA1E-9A1405C91094}" destId="{6C28485D-F632-4669-96ED-3D964BEACEA2}" srcOrd="1" destOrd="0" presId="urn:microsoft.com/office/officeart/2005/8/layout/hierarchy2"/>
    <dgm:cxn modelId="{1C3B0718-7901-4062-A402-C426F1D63388}" type="presParOf" srcId="{6C28485D-F632-4669-96ED-3D964BEACEA2}" destId="{3D3532D1-1FDA-4F24-AE90-3866BC16A43D}" srcOrd="0" destOrd="0" presId="urn:microsoft.com/office/officeart/2005/8/layout/hierarchy2"/>
    <dgm:cxn modelId="{B1513847-B060-4CB0-979F-8A8D4B01777B}" type="presParOf" srcId="{3D3532D1-1FDA-4F24-AE90-3866BC16A43D}" destId="{6CD19230-CC0F-4288-A025-EBCBAFB6E87C}" srcOrd="0" destOrd="0" presId="urn:microsoft.com/office/officeart/2005/8/layout/hierarchy2"/>
    <dgm:cxn modelId="{FF1316C6-9ED5-45ED-BE0C-AFFCCD726D74}" type="presParOf" srcId="{6C28485D-F632-4669-96ED-3D964BEACEA2}" destId="{B82FF517-BE19-45D5-A186-0A0A9AC7C59F}" srcOrd="1" destOrd="0" presId="urn:microsoft.com/office/officeart/2005/8/layout/hierarchy2"/>
    <dgm:cxn modelId="{30BB8851-08E3-4787-91DF-F1B008DEBF2A}" type="presParOf" srcId="{B82FF517-BE19-45D5-A186-0A0A9AC7C59F}" destId="{DE93B5F2-1CA6-40F3-B124-24CBDE452C7F}" srcOrd="0" destOrd="0" presId="urn:microsoft.com/office/officeart/2005/8/layout/hierarchy2"/>
    <dgm:cxn modelId="{61A1A45E-3884-44FE-9E09-9DBA0170D6FF}" type="presParOf" srcId="{B82FF517-BE19-45D5-A186-0A0A9AC7C59F}" destId="{2FB0C740-68FD-45EB-963A-5882F7A1156B}" srcOrd="1" destOrd="0" presId="urn:microsoft.com/office/officeart/2005/8/layout/hierarchy2"/>
    <dgm:cxn modelId="{53E16783-7F8B-47EF-810B-B3CEA5734DE8}" type="presParOf" srcId="{5F8186A5-9F66-4B76-A45C-87CEBF3CCEB9}" destId="{AF10D516-4F6C-4D46-86A1-9C1986C13320}" srcOrd="2" destOrd="0" presId="urn:microsoft.com/office/officeart/2005/8/layout/hierarchy2"/>
    <dgm:cxn modelId="{D9A8D723-1525-4B30-A364-BCC48DD18859}" type="presParOf" srcId="{AF10D516-4F6C-4D46-86A1-9C1986C13320}" destId="{8DB10BF4-B3E8-4C63-AA80-1132AC83EE01}" srcOrd="0" destOrd="0" presId="urn:microsoft.com/office/officeart/2005/8/layout/hierarchy2"/>
    <dgm:cxn modelId="{E43315E7-828E-483B-AB97-3405657DBC7B}" type="presParOf" srcId="{5F8186A5-9F66-4B76-A45C-87CEBF3CCEB9}" destId="{E1BE2056-AE5C-4DB8-B5F8-1262B0BC3580}" srcOrd="3" destOrd="0" presId="urn:microsoft.com/office/officeart/2005/8/layout/hierarchy2"/>
    <dgm:cxn modelId="{40B73258-56D8-4112-9C3A-D723918C618D}" type="presParOf" srcId="{E1BE2056-AE5C-4DB8-B5F8-1262B0BC3580}" destId="{99764013-9FFE-483E-9A94-8E74B88EB45B}" srcOrd="0" destOrd="0" presId="urn:microsoft.com/office/officeart/2005/8/layout/hierarchy2"/>
    <dgm:cxn modelId="{52DC7CCB-D667-42FD-9913-C6C0F7D30323}" type="presParOf" srcId="{E1BE2056-AE5C-4DB8-B5F8-1262B0BC3580}" destId="{CBCC4E80-D41C-4591-AFD8-D9C5B0629FAD}" srcOrd="1" destOrd="0" presId="urn:microsoft.com/office/officeart/2005/8/layout/hierarchy2"/>
    <dgm:cxn modelId="{2D240B44-EE92-4DB3-B42E-2320B2E3E034}" type="presParOf" srcId="{CBCC4E80-D41C-4591-AFD8-D9C5B0629FAD}" destId="{924C8F9A-D7B2-4767-8617-AD5D4A0F8C82}" srcOrd="0" destOrd="0" presId="urn:microsoft.com/office/officeart/2005/8/layout/hierarchy2"/>
    <dgm:cxn modelId="{C7B5CDBB-8156-43B2-B402-5799A1FC671A}" type="presParOf" srcId="{924C8F9A-D7B2-4767-8617-AD5D4A0F8C82}" destId="{4D1012EA-ED43-4161-9183-D18250C04841}" srcOrd="0" destOrd="0" presId="urn:microsoft.com/office/officeart/2005/8/layout/hierarchy2"/>
    <dgm:cxn modelId="{64CDA745-76D0-43BD-A3EB-FE5A242FD7B1}" type="presParOf" srcId="{CBCC4E80-D41C-4591-AFD8-D9C5B0629FAD}" destId="{13F2C1AB-38AD-4ED5-9035-C2D351214192}" srcOrd="1" destOrd="0" presId="urn:microsoft.com/office/officeart/2005/8/layout/hierarchy2"/>
    <dgm:cxn modelId="{9B365B0A-823C-4441-BA41-E86201986339}" type="presParOf" srcId="{13F2C1AB-38AD-4ED5-9035-C2D351214192}" destId="{4C14E865-13AF-43EC-93E8-957E72C167D9}" srcOrd="0" destOrd="0" presId="urn:microsoft.com/office/officeart/2005/8/layout/hierarchy2"/>
    <dgm:cxn modelId="{43FCD9DF-C912-494B-91DB-E8F35B781A4D}" type="presParOf" srcId="{13F2C1AB-38AD-4ED5-9035-C2D351214192}" destId="{5A67506E-C01C-4958-968A-88E9AA8D1DC9}" srcOrd="1" destOrd="0" presId="urn:microsoft.com/office/officeart/2005/8/layout/hierarchy2"/>
    <dgm:cxn modelId="{ED1D59CA-0C92-45A2-8F61-4B3ABAFAF4F7}" type="presParOf" srcId="{AEFB50EF-9B7B-4A67-8A06-3768D82F4F35}" destId="{07085415-AD02-4837-A819-DF8503991B40}" srcOrd="2" destOrd="0" presId="urn:microsoft.com/office/officeart/2005/8/layout/hierarchy2"/>
    <dgm:cxn modelId="{845FCA65-F269-49F4-8079-5748B59F101B}" type="presParOf" srcId="{07085415-AD02-4837-A819-DF8503991B40}" destId="{6D471BBE-867D-4865-9628-1D7777EB5D2C}" srcOrd="0" destOrd="0" presId="urn:microsoft.com/office/officeart/2005/8/layout/hierarchy2"/>
    <dgm:cxn modelId="{A2AE0E58-7E14-41FA-AB72-97A6DAB34626}" type="presParOf" srcId="{AEFB50EF-9B7B-4A67-8A06-3768D82F4F35}" destId="{B9D0076E-1908-4470-9C44-2381915CB6FB}" srcOrd="3" destOrd="0" presId="urn:microsoft.com/office/officeart/2005/8/layout/hierarchy2"/>
    <dgm:cxn modelId="{8401467F-BB9D-4321-90F3-B9C0104692CE}" type="presParOf" srcId="{B9D0076E-1908-4470-9C44-2381915CB6FB}" destId="{7EBAE2C6-1480-46C8-900C-5102293148B2}" srcOrd="0" destOrd="0" presId="urn:microsoft.com/office/officeart/2005/8/layout/hierarchy2"/>
    <dgm:cxn modelId="{5836825A-FC5F-4120-931A-DE3E83E5EE66}" type="presParOf" srcId="{B9D0076E-1908-4470-9C44-2381915CB6FB}" destId="{7F207EC3-B869-474B-A721-8A419CB73484}" srcOrd="1" destOrd="0" presId="urn:microsoft.com/office/officeart/2005/8/layout/hierarchy2"/>
    <dgm:cxn modelId="{12EFF535-147C-4FE9-ABD4-4B9B81806259}" type="presParOf" srcId="{7F207EC3-B869-474B-A721-8A419CB73484}" destId="{72B1FC09-0EBA-4985-8788-8F4656152A7F}" srcOrd="0" destOrd="0" presId="urn:microsoft.com/office/officeart/2005/8/layout/hierarchy2"/>
    <dgm:cxn modelId="{FC0C22A6-313D-4225-AC14-FD26B06E3E90}" type="presParOf" srcId="{72B1FC09-0EBA-4985-8788-8F4656152A7F}" destId="{E53945B2-5361-41E5-A250-0FE9BB3209A7}" srcOrd="0" destOrd="0" presId="urn:microsoft.com/office/officeart/2005/8/layout/hierarchy2"/>
    <dgm:cxn modelId="{234A4948-E931-4BE0-B208-662D1A0B87EE}" type="presParOf" srcId="{7F207EC3-B869-474B-A721-8A419CB73484}" destId="{93C1A79B-D7BC-4544-8471-9D8B8B93AD97}" srcOrd="1" destOrd="0" presId="urn:microsoft.com/office/officeart/2005/8/layout/hierarchy2"/>
    <dgm:cxn modelId="{74D63BD7-10DB-4BEC-BD57-5460B9F5D8C3}" type="presParOf" srcId="{93C1A79B-D7BC-4544-8471-9D8B8B93AD97}" destId="{B81631BF-0964-4936-A9DE-5CF3C23A1D51}" srcOrd="0" destOrd="0" presId="urn:microsoft.com/office/officeart/2005/8/layout/hierarchy2"/>
    <dgm:cxn modelId="{438C7EFE-7F27-4727-ABC0-45811FBA333D}" type="presParOf" srcId="{93C1A79B-D7BC-4544-8471-9D8B8B93AD97}" destId="{A47913E6-20D7-4EF9-8087-A267EE4CBBE9}" srcOrd="1" destOrd="0" presId="urn:microsoft.com/office/officeart/2005/8/layout/hierarchy2"/>
    <dgm:cxn modelId="{CADB158F-BA50-423E-9F6C-113A64AAC8A9}" type="presParOf" srcId="{A47913E6-20D7-4EF9-8087-A267EE4CBBE9}" destId="{E3B49C02-92DF-4E0E-9C64-BFDA4F6C8C57}" srcOrd="0" destOrd="0" presId="urn:microsoft.com/office/officeart/2005/8/layout/hierarchy2"/>
    <dgm:cxn modelId="{407EA047-44D2-4FC3-AC18-4129E77031B6}" type="presParOf" srcId="{E3B49C02-92DF-4E0E-9C64-BFDA4F6C8C57}" destId="{C22BEB7F-26B1-4408-A047-0DEC97855D01}" srcOrd="0" destOrd="0" presId="urn:microsoft.com/office/officeart/2005/8/layout/hierarchy2"/>
    <dgm:cxn modelId="{01630111-5E30-4EF6-887B-074560FC0976}" type="presParOf" srcId="{A47913E6-20D7-4EF9-8087-A267EE4CBBE9}" destId="{45E9E887-53F9-47D7-81E1-6BFB948D358C}" srcOrd="1" destOrd="0" presId="urn:microsoft.com/office/officeart/2005/8/layout/hierarchy2"/>
    <dgm:cxn modelId="{A0C603FF-A8FD-4F82-ACCB-4EF054263A4A}" type="presParOf" srcId="{45E9E887-53F9-47D7-81E1-6BFB948D358C}" destId="{F532FF76-9233-4C88-8EB8-C57298DE75BC}" srcOrd="0" destOrd="0" presId="urn:microsoft.com/office/officeart/2005/8/layout/hierarchy2"/>
    <dgm:cxn modelId="{0A5B66E0-6859-465A-B047-B45C73E456AC}" type="presParOf" srcId="{45E9E887-53F9-47D7-81E1-6BFB948D358C}" destId="{159E4A89-C683-474B-8EAE-3FA54900B771}" srcOrd="1" destOrd="0" presId="urn:microsoft.com/office/officeart/2005/8/layout/hierarchy2"/>
    <dgm:cxn modelId="{9279D9F9-F4CE-47BD-BCD4-23E6AE0B5C56}" type="presParOf" srcId="{159E4A89-C683-474B-8EAE-3FA54900B771}" destId="{3D002938-9580-4C37-A937-06EE1FF34007}" srcOrd="0" destOrd="0" presId="urn:microsoft.com/office/officeart/2005/8/layout/hierarchy2"/>
    <dgm:cxn modelId="{91B6F4A0-CEA5-497E-BEDB-6D28DB6CBBD5}" type="presParOf" srcId="{3D002938-9580-4C37-A937-06EE1FF34007}" destId="{28A3C775-44DD-456D-ADBA-6C2015D144BB}" srcOrd="0" destOrd="0" presId="urn:microsoft.com/office/officeart/2005/8/layout/hierarchy2"/>
    <dgm:cxn modelId="{B57F2511-5166-438E-B932-FE279BA755E0}" type="presParOf" srcId="{159E4A89-C683-474B-8EAE-3FA54900B771}" destId="{1237F670-3E84-4091-B1B6-F998102FD3C7}" srcOrd="1" destOrd="0" presId="urn:microsoft.com/office/officeart/2005/8/layout/hierarchy2"/>
    <dgm:cxn modelId="{392147B4-C799-4D81-B5E8-EB112FDCBE42}" type="presParOf" srcId="{1237F670-3E84-4091-B1B6-F998102FD3C7}" destId="{D9495291-86EC-4DCD-BB10-24DC98844A58}" srcOrd="0" destOrd="0" presId="urn:microsoft.com/office/officeart/2005/8/layout/hierarchy2"/>
    <dgm:cxn modelId="{CEA35985-40B3-4BB8-9970-E60F0B547EC2}" type="presParOf" srcId="{1237F670-3E84-4091-B1B6-F998102FD3C7}" destId="{B7AF5FD6-FC71-4C43-9ADB-E0DDF39AD7D4}" srcOrd="1" destOrd="0" presId="urn:microsoft.com/office/officeart/2005/8/layout/hierarchy2"/>
    <dgm:cxn modelId="{FB542033-E27C-474D-B764-6B3AECE450E4}" type="presParOf" srcId="{A47913E6-20D7-4EF9-8087-A267EE4CBBE9}" destId="{0A6EA505-89C7-49FD-ABE4-44B8C87A9F43}" srcOrd="2" destOrd="0" presId="urn:microsoft.com/office/officeart/2005/8/layout/hierarchy2"/>
    <dgm:cxn modelId="{EE17BAD8-1152-4FC5-BB02-5312258B14DF}" type="presParOf" srcId="{0A6EA505-89C7-49FD-ABE4-44B8C87A9F43}" destId="{A5AAA48F-9F15-49C7-A333-8B0C8DF03B3E}" srcOrd="0" destOrd="0" presId="urn:microsoft.com/office/officeart/2005/8/layout/hierarchy2"/>
    <dgm:cxn modelId="{8FA91FAF-58B4-4D36-BC97-4863A1FF2ED9}" type="presParOf" srcId="{A47913E6-20D7-4EF9-8087-A267EE4CBBE9}" destId="{10E2065F-A278-4DEA-AC87-92F1064AE18B}" srcOrd="3" destOrd="0" presId="urn:microsoft.com/office/officeart/2005/8/layout/hierarchy2"/>
    <dgm:cxn modelId="{96753091-EE53-4C68-8F93-14D1E9C3DF0A}" type="presParOf" srcId="{10E2065F-A278-4DEA-AC87-92F1064AE18B}" destId="{BCBAD13F-9F36-4A76-ACBF-38324C9DFD1E}" srcOrd="0" destOrd="0" presId="urn:microsoft.com/office/officeart/2005/8/layout/hierarchy2"/>
    <dgm:cxn modelId="{6DD0EB0A-3029-43C0-BCA0-D3C901058BA3}" type="presParOf" srcId="{10E2065F-A278-4DEA-AC87-92F1064AE18B}" destId="{40FF9161-F67F-470B-B339-D06EABCB52DF}" srcOrd="1" destOrd="0" presId="urn:microsoft.com/office/officeart/2005/8/layout/hierarchy2"/>
    <dgm:cxn modelId="{CFC51427-3514-4CF3-81F7-DAB3EEFB0CB6}" type="presParOf" srcId="{40FF9161-F67F-470B-B339-D06EABCB52DF}" destId="{FEC367EC-C7CC-46E0-8F0B-F4EB017F4B25}" srcOrd="0" destOrd="0" presId="urn:microsoft.com/office/officeart/2005/8/layout/hierarchy2"/>
    <dgm:cxn modelId="{3CA68AF7-CAC7-474C-BCC1-E58036317819}" type="presParOf" srcId="{FEC367EC-C7CC-46E0-8F0B-F4EB017F4B25}" destId="{C3BCA3D8-F0DE-402C-8374-951905FD4C54}" srcOrd="0" destOrd="0" presId="urn:microsoft.com/office/officeart/2005/8/layout/hierarchy2"/>
    <dgm:cxn modelId="{DE8FDEE3-9A34-44E2-92A8-2A14848EBB90}" type="presParOf" srcId="{40FF9161-F67F-470B-B339-D06EABCB52DF}" destId="{B68415FE-5E3F-482F-91F7-2CA2D6D0722D}" srcOrd="1" destOrd="0" presId="urn:microsoft.com/office/officeart/2005/8/layout/hierarchy2"/>
    <dgm:cxn modelId="{4C992C9F-4FC5-4828-B4D4-46EFD11DDE15}" type="presParOf" srcId="{B68415FE-5E3F-482F-91F7-2CA2D6D0722D}" destId="{DD75CFEB-5D5C-464E-B857-D28B066AE2E1}" srcOrd="0" destOrd="0" presId="urn:microsoft.com/office/officeart/2005/8/layout/hierarchy2"/>
    <dgm:cxn modelId="{D6DB1C40-4C60-46AD-95F9-9D8A6C416629}" type="presParOf" srcId="{B68415FE-5E3F-482F-91F7-2CA2D6D0722D}" destId="{6C4899F7-A918-45D1-B75A-909AE5805EBA}" srcOrd="1" destOrd="0" presId="urn:microsoft.com/office/officeart/2005/8/layout/hierarchy2"/>
    <dgm:cxn modelId="{2A84A400-DAFD-4562-B0A9-5F1AC4E35475}" type="presParOf" srcId="{7F207EC3-B869-474B-A721-8A419CB73484}" destId="{7F4C7A20-7D9B-4C87-80B4-7508EB7EED52}" srcOrd="2" destOrd="0" presId="urn:microsoft.com/office/officeart/2005/8/layout/hierarchy2"/>
    <dgm:cxn modelId="{B2BFC450-8464-4393-869D-5B8847DA4593}" type="presParOf" srcId="{7F4C7A20-7D9B-4C87-80B4-7508EB7EED52}" destId="{7B43BACD-3F70-4863-BF61-523651EF3109}" srcOrd="0" destOrd="0" presId="urn:microsoft.com/office/officeart/2005/8/layout/hierarchy2"/>
    <dgm:cxn modelId="{64913D33-C34A-4AFD-9AF7-9C5FBFC10D70}" type="presParOf" srcId="{7F207EC3-B869-474B-A721-8A419CB73484}" destId="{76E3E7A4-1652-4B38-A06B-68E7642740A5}" srcOrd="3" destOrd="0" presId="urn:microsoft.com/office/officeart/2005/8/layout/hierarchy2"/>
    <dgm:cxn modelId="{5E8468B2-7A32-4D6D-968F-F657DDAE3F3F}" type="presParOf" srcId="{76E3E7A4-1652-4B38-A06B-68E7642740A5}" destId="{F8179C33-7069-4902-8E2C-2F20E46E8782}" srcOrd="0" destOrd="0" presId="urn:microsoft.com/office/officeart/2005/8/layout/hierarchy2"/>
    <dgm:cxn modelId="{F6757546-2170-4BB8-A35E-177E2AD62053}" type="presParOf" srcId="{76E3E7A4-1652-4B38-A06B-68E7642740A5}" destId="{6EDDF3A4-2F45-4230-83F3-C27E8F06AE10}" srcOrd="1" destOrd="0" presId="urn:microsoft.com/office/officeart/2005/8/layout/hierarchy2"/>
    <dgm:cxn modelId="{A93C68A6-461B-462C-8EBB-EC668957DC41}" type="presParOf" srcId="{6EDDF3A4-2F45-4230-83F3-C27E8F06AE10}" destId="{91D499AF-EE38-45B5-A36E-7C99C6927A00}" srcOrd="0" destOrd="0" presId="urn:microsoft.com/office/officeart/2005/8/layout/hierarchy2"/>
    <dgm:cxn modelId="{A044A148-060C-40CE-981F-3A4AFE9FB9E4}" type="presParOf" srcId="{91D499AF-EE38-45B5-A36E-7C99C6927A00}" destId="{00CFE424-E230-4C8E-AC4C-809A30553DFF}" srcOrd="0" destOrd="0" presId="urn:microsoft.com/office/officeart/2005/8/layout/hierarchy2"/>
    <dgm:cxn modelId="{271E3467-C822-41F0-9EA3-86DA64DEE597}" type="presParOf" srcId="{6EDDF3A4-2F45-4230-83F3-C27E8F06AE10}" destId="{A1A50D45-33FA-4B21-BFB9-F6612665BFC7}" srcOrd="1" destOrd="0" presId="urn:microsoft.com/office/officeart/2005/8/layout/hierarchy2"/>
    <dgm:cxn modelId="{A3B095B3-1F95-48E2-9566-774AD5569F14}" type="presParOf" srcId="{A1A50D45-33FA-4B21-BFB9-F6612665BFC7}" destId="{61DD1E27-4E8B-4CAE-93F5-5A762478A9B8}" srcOrd="0" destOrd="0" presId="urn:microsoft.com/office/officeart/2005/8/layout/hierarchy2"/>
    <dgm:cxn modelId="{66EC89E7-536A-4B07-BFBE-E49E5739E8B3}" type="presParOf" srcId="{A1A50D45-33FA-4B21-BFB9-F6612665BFC7}" destId="{66DBC3FE-D850-4157-A7DC-120EFE80FF4E}" srcOrd="1" destOrd="0" presId="urn:microsoft.com/office/officeart/2005/8/layout/hierarchy2"/>
    <dgm:cxn modelId="{014F1A9D-7285-4025-B33C-3D018E4E91DF}" type="presParOf" srcId="{66DBC3FE-D850-4157-A7DC-120EFE80FF4E}" destId="{306F450E-2B81-4A6B-9207-B97384612F41}" srcOrd="0" destOrd="0" presId="urn:microsoft.com/office/officeart/2005/8/layout/hierarchy2"/>
    <dgm:cxn modelId="{8153F48C-6113-479E-A5EA-248309F05977}" type="presParOf" srcId="{306F450E-2B81-4A6B-9207-B97384612F41}" destId="{3ABC23EF-2179-439B-8D5E-B5306E91FA99}" srcOrd="0" destOrd="0" presId="urn:microsoft.com/office/officeart/2005/8/layout/hierarchy2"/>
    <dgm:cxn modelId="{705EA90F-6DDA-4F09-B437-22E1C1726199}" type="presParOf" srcId="{66DBC3FE-D850-4157-A7DC-120EFE80FF4E}" destId="{7B281989-846E-414B-B107-DA1938C62A09}" srcOrd="1" destOrd="0" presId="urn:microsoft.com/office/officeart/2005/8/layout/hierarchy2"/>
    <dgm:cxn modelId="{5E0E9861-63FF-4FA7-8E63-0E9BC935EBFC}" type="presParOf" srcId="{7B281989-846E-414B-B107-DA1938C62A09}" destId="{E3F8EBE6-F572-48F2-83CE-C1DC35D3DBAE}" srcOrd="0" destOrd="0" presId="urn:microsoft.com/office/officeart/2005/8/layout/hierarchy2"/>
    <dgm:cxn modelId="{8B328303-EB42-49AD-8216-1E5A8C9E6459}" type="presParOf" srcId="{7B281989-846E-414B-B107-DA1938C62A09}" destId="{3B70D308-D149-46A8-BBDB-76C1F1117CA9}" srcOrd="1" destOrd="0" presId="urn:microsoft.com/office/officeart/2005/8/layout/hierarchy2"/>
    <dgm:cxn modelId="{3FC5A196-63B6-41AA-9CFC-080D1BE01EB1}" type="presParOf" srcId="{6EDDF3A4-2F45-4230-83F3-C27E8F06AE10}" destId="{8D508260-F045-4616-AF9F-E09CA768B790}" srcOrd="2" destOrd="0" presId="urn:microsoft.com/office/officeart/2005/8/layout/hierarchy2"/>
    <dgm:cxn modelId="{A8CEF773-A184-4504-9BA5-8FEE04C78BFC}" type="presParOf" srcId="{8D508260-F045-4616-AF9F-E09CA768B790}" destId="{27ECC907-4458-4530-ABCC-DBA5CFB1F289}" srcOrd="0" destOrd="0" presId="urn:microsoft.com/office/officeart/2005/8/layout/hierarchy2"/>
    <dgm:cxn modelId="{7AACE4C5-6C01-44B8-ABD0-17A23E9B1F3D}" type="presParOf" srcId="{6EDDF3A4-2F45-4230-83F3-C27E8F06AE10}" destId="{39D4B020-2F3B-4BE9-889A-AF381C77708A}" srcOrd="3" destOrd="0" presId="urn:microsoft.com/office/officeart/2005/8/layout/hierarchy2"/>
    <dgm:cxn modelId="{18155E35-BE0A-4F9C-B46C-62ABBBF72F08}" type="presParOf" srcId="{39D4B020-2F3B-4BE9-889A-AF381C77708A}" destId="{F1A7A0DA-7AB6-4D57-8001-2698AD558266}" srcOrd="0" destOrd="0" presId="urn:microsoft.com/office/officeart/2005/8/layout/hierarchy2"/>
    <dgm:cxn modelId="{088D11DC-0B2D-4712-87B7-8C43D6DEB62B}" type="presParOf" srcId="{39D4B020-2F3B-4BE9-889A-AF381C77708A}" destId="{93C743B3-CF69-4B79-86A2-62FBE18470ED}" srcOrd="1" destOrd="0" presId="urn:microsoft.com/office/officeart/2005/8/layout/hierarchy2"/>
    <dgm:cxn modelId="{BEACF3BB-1331-40EA-8B58-947118982562}" type="presParOf" srcId="{93C743B3-CF69-4B79-86A2-62FBE18470ED}" destId="{92D27C7E-E8F3-4508-A033-800687FB70D3}" srcOrd="0" destOrd="0" presId="urn:microsoft.com/office/officeart/2005/8/layout/hierarchy2"/>
    <dgm:cxn modelId="{76672BD5-31D2-4F33-9BA1-3E093C97725B}" type="presParOf" srcId="{92D27C7E-E8F3-4508-A033-800687FB70D3}" destId="{020C8629-0377-42A2-8CF8-5F60BA5D4A5A}" srcOrd="0" destOrd="0" presId="urn:microsoft.com/office/officeart/2005/8/layout/hierarchy2"/>
    <dgm:cxn modelId="{2A889365-146F-45B1-845F-2761A30C34D1}" type="presParOf" srcId="{93C743B3-CF69-4B79-86A2-62FBE18470ED}" destId="{CB9EB66C-AB9E-4F72-B0D9-0EB5BC86D5CA}" srcOrd="1" destOrd="0" presId="urn:microsoft.com/office/officeart/2005/8/layout/hierarchy2"/>
    <dgm:cxn modelId="{38353896-A1D9-40C7-B08F-EAA161D821FF}" type="presParOf" srcId="{CB9EB66C-AB9E-4F72-B0D9-0EB5BC86D5CA}" destId="{C7929EF8-988E-46F6-AFC3-B728EA01AE2B}" srcOrd="0" destOrd="0" presId="urn:microsoft.com/office/officeart/2005/8/layout/hierarchy2"/>
    <dgm:cxn modelId="{4651DFCD-6377-44C7-91C8-C135F08ADCAB}" type="presParOf" srcId="{CB9EB66C-AB9E-4F72-B0D9-0EB5BC86D5CA}" destId="{702C8ADC-8292-4ECD-A5D7-40A02837F58F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1C2ABE6B-2194-4104-A754-33FF1C233404}" type="doc">
      <dgm:prSet loTypeId="urn:microsoft.com/office/officeart/2005/8/layout/hierarchy2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5298254B-75EF-4481-9316-64F54046A9CE}">
      <dgm:prSet phldrT="[Text]"/>
      <dgm:spPr/>
      <dgm:t>
        <a:bodyPr/>
        <a:lstStyle/>
        <a:p>
          <a:r>
            <a:rPr lang="en-US" dirty="0" smtClean="0"/>
            <a:t>Credit</a:t>
          </a:r>
          <a:br>
            <a:rPr lang="en-US" dirty="0" smtClean="0"/>
          </a:br>
          <a:r>
            <a:rPr lang="en-US" dirty="0" smtClean="0"/>
            <a:t>Approval</a:t>
          </a:r>
          <a:endParaRPr lang="en-US" dirty="0"/>
        </a:p>
      </dgm:t>
    </dgm:pt>
    <dgm:pt modelId="{71FCA9DC-AC35-433E-B4BC-A3CE30B3A334}" type="parTrans" cxnId="{5B3A0824-E951-4410-A86C-96693B1350CB}">
      <dgm:prSet/>
      <dgm:spPr/>
      <dgm:t>
        <a:bodyPr/>
        <a:lstStyle/>
        <a:p>
          <a:endParaRPr lang="en-US"/>
        </a:p>
      </dgm:t>
    </dgm:pt>
    <dgm:pt modelId="{A47088AA-27B3-4A20-9443-BB2E66775F96}" type="sibTrans" cxnId="{5B3A0824-E951-4410-A86C-96693B1350CB}">
      <dgm:prSet/>
      <dgm:spPr/>
      <dgm:t>
        <a:bodyPr/>
        <a:lstStyle/>
        <a:p>
          <a:endParaRPr lang="en-US"/>
        </a:p>
      </dgm:t>
    </dgm:pt>
    <dgm:pt modelId="{D9A682CB-5DDE-43AB-919F-8B7F7B104615}">
      <dgm:prSet phldrT="[Text]"/>
      <dgm:spPr/>
      <dgm:t>
        <a:bodyPr/>
        <a:lstStyle/>
        <a:p>
          <a:r>
            <a:rPr lang="en-US" dirty="0" smtClean="0"/>
            <a:t>Income &lt;40k</a:t>
          </a:r>
          <a:endParaRPr lang="en-US" dirty="0"/>
        </a:p>
      </dgm:t>
    </dgm:pt>
    <dgm:pt modelId="{9BBA12D4-0609-4551-A692-41B6FD5C6578}" type="parTrans" cxnId="{FF73097F-FC4D-4777-B3AD-6299FC6E8E9C}">
      <dgm:prSet/>
      <dgm:spPr/>
      <dgm:t>
        <a:bodyPr/>
        <a:lstStyle/>
        <a:p>
          <a:endParaRPr lang="en-US"/>
        </a:p>
      </dgm:t>
    </dgm:pt>
    <dgm:pt modelId="{69E5AC1D-45FF-4EF1-A56B-61611C9CA890}" type="sibTrans" cxnId="{FF73097F-FC4D-4777-B3AD-6299FC6E8E9C}">
      <dgm:prSet/>
      <dgm:spPr/>
      <dgm:t>
        <a:bodyPr/>
        <a:lstStyle/>
        <a:p>
          <a:endParaRPr lang="en-US"/>
        </a:p>
      </dgm:t>
    </dgm:pt>
    <dgm:pt modelId="{CD7A4058-34F4-4D30-B853-2FEEFACFAA91}">
      <dgm:prSet phldrT="[Text]"/>
      <dgm:spPr/>
      <dgm:t>
        <a:bodyPr/>
        <a:lstStyle/>
        <a:p>
          <a:r>
            <a:rPr lang="en-US" dirty="0" smtClean="0"/>
            <a:t>Income &gt;40k</a:t>
          </a:r>
          <a:endParaRPr lang="en-US" dirty="0"/>
        </a:p>
      </dgm:t>
    </dgm:pt>
    <dgm:pt modelId="{C69F461A-897A-4BF5-9B75-F51BC5391E24}" type="parTrans" cxnId="{43347CD4-87EA-4D24-A02E-41BF08BFB82C}">
      <dgm:prSet/>
      <dgm:spPr/>
      <dgm:t>
        <a:bodyPr/>
        <a:lstStyle/>
        <a:p>
          <a:endParaRPr lang="en-US"/>
        </a:p>
      </dgm:t>
    </dgm:pt>
    <dgm:pt modelId="{C20DC793-0867-47AE-888C-7B42962760DE}" type="sibTrans" cxnId="{43347CD4-87EA-4D24-A02E-41BF08BFB82C}">
      <dgm:prSet/>
      <dgm:spPr/>
      <dgm:t>
        <a:bodyPr/>
        <a:lstStyle/>
        <a:p>
          <a:endParaRPr lang="en-US"/>
        </a:p>
      </dgm:t>
    </dgm:pt>
    <dgm:pt modelId="{DF7B78C9-B3EF-44CF-852D-36C695E50F17}">
      <dgm:prSet phldrT="[Text]"/>
      <dgm:spPr/>
      <dgm:t>
        <a:bodyPr/>
        <a:lstStyle/>
        <a:p>
          <a:r>
            <a:rPr lang="en-US" dirty="0" smtClean="0"/>
            <a:t>Debt &gt;20%</a:t>
          </a:r>
          <a:endParaRPr lang="en-US" dirty="0"/>
        </a:p>
      </dgm:t>
    </dgm:pt>
    <dgm:pt modelId="{51CA0FC4-56AD-4A14-A18D-AD08A9D56AF2}" type="parTrans" cxnId="{5F3ED735-7DCD-43B0-A3C5-0AECB1E78DC8}">
      <dgm:prSet/>
      <dgm:spPr/>
      <dgm:t>
        <a:bodyPr/>
        <a:lstStyle/>
        <a:p>
          <a:endParaRPr lang="en-US"/>
        </a:p>
      </dgm:t>
    </dgm:pt>
    <dgm:pt modelId="{A314811F-EA29-450A-B4FC-FA7A0DC22EC3}" type="sibTrans" cxnId="{5F3ED735-7DCD-43B0-A3C5-0AECB1E78DC8}">
      <dgm:prSet/>
      <dgm:spPr/>
      <dgm:t>
        <a:bodyPr/>
        <a:lstStyle/>
        <a:p>
          <a:endParaRPr lang="en-US"/>
        </a:p>
      </dgm:t>
    </dgm:pt>
    <dgm:pt modelId="{2C0E8DAB-083B-498A-A610-C8E540D1F95F}">
      <dgm:prSet phldrT="[Text]"/>
      <dgm:spPr/>
      <dgm:t>
        <a:bodyPr/>
        <a:lstStyle/>
        <a:p>
          <a:r>
            <a:rPr lang="en-US" dirty="0" smtClean="0"/>
            <a:t>Debt &lt;20%</a:t>
          </a:r>
          <a:endParaRPr lang="en-US" dirty="0"/>
        </a:p>
      </dgm:t>
    </dgm:pt>
    <dgm:pt modelId="{35620437-B674-441E-BE64-127B11C8921C}" type="parTrans" cxnId="{0BD6C891-BF42-4072-AC6E-DFBA77B64025}">
      <dgm:prSet/>
      <dgm:spPr/>
      <dgm:t>
        <a:bodyPr/>
        <a:lstStyle/>
        <a:p>
          <a:endParaRPr lang="en-US"/>
        </a:p>
      </dgm:t>
    </dgm:pt>
    <dgm:pt modelId="{20E08FC9-1E2E-4BBC-ABCA-D64103835EA4}" type="sibTrans" cxnId="{0BD6C891-BF42-4072-AC6E-DFBA77B64025}">
      <dgm:prSet/>
      <dgm:spPr/>
      <dgm:t>
        <a:bodyPr/>
        <a:lstStyle/>
        <a:p>
          <a:endParaRPr lang="en-US"/>
        </a:p>
      </dgm:t>
    </dgm:pt>
    <dgm:pt modelId="{48D4D2DD-923D-473B-8FF8-F00B40868278}">
      <dgm:prSet phldrT="[Text]"/>
      <dgm:spPr/>
      <dgm:t>
        <a:bodyPr/>
        <a:lstStyle/>
        <a:p>
          <a:r>
            <a:rPr lang="en-US" dirty="0" smtClean="0"/>
            <a:t>Debt &gt;20%</a:t>
          </a:r>
          <a:endParaRPr lang="en-US" dirty="0"/>
        </a:p>
      </dgm:t>
    </dgm:pt>
    <dgm:pt modelId="{364AA1AE-EE94-40DC-A13C-26E16E52F283}" type="parTrans" cxnId="{E7F4D8E3-BA69-4E56-93F6-92B7B165EF00}">
      <dgm:prSet/>
      <dgm:spPr/>
      <dgm:t>
        <a:bodyPr/>
        <a:lstStyle/>
        <a:p>
          <a:endParaRPr lang="en-US"/>
        </a:p>
      </dgm:t>
    </dgm:pt>
    <dgm:pt modelId="{62DD9E88-8AA6-4AEE-945C-E219F3993159}" type="sibTrans" cxnId="{E7F4D8E3-BA69-4E56-93F6-92B7B165EF00}">
      <dgm:prSet/>
      <dgm:spPr/>
      <dgm:t>
        <a:bodyPr/>
        <a:lstStyle/>
        <a:p>
          <a:endParaRPr lang="en-US"/>
        </a:p>
      </dgm:t>
    </dgm:pt>
    <dgm:pt modelId="{4AC740F5-7A0B-425C-9B3E-37C36A205422}">
      <dgm:prSet phldrT="[Text]"/>
      <dgm:spPr/>
      <dgm:t>
        <a:bodyPr/>
        <a:lstStyle/>
        <a:p>
          <a:r>
            <a:rPr lang="en-US" dirty="0" smtClean="0"/>
            <a:t>Debt &lt;20%</a:t>
          </a:r>
          <a:endParaRPr lang="en-US" dirty="0"/>
        </a:p>
      </dgm:t>
    </dgm:pt>
    <dgm:pt modelId="{2B250F0C-4E60-4888-AB85-917A9C3905BD}" type="parTrans" cxnId="{C07B07BE-3C80-4A65-B3EC-45E0EA8C59A5}">
      <dgm:prSet/>
      <dgm:spPr/>
      <dgm:t>
        <a:bodyPr/>
        <a:lstStyle/>
        <a:p>
          <a:endParaRPr lang="en-US"/>
        </a:p>
      </dgm:t>
    </dgm:pt>
    <dgm:pt modelId="{256B22E1-1AA4-450A-BCBD-0A5F83DA91C0}" type="sibTrans" cxnId="{C07B07BE-3C80-4A65-B3EC-45E0EA8C59A5}">
      <dgm:prSet/>
      <dgm:spPr/>
      <dgm:t>
        <a:bodyPr/>
        <a:lstStyle/>
        <a:p>
          <a:endParaRPr lang="en-US"/>
        </a:p>
      </dgm:t>
    </dgm:pt>
    <dgm:pt modelId="{B6DAA14B-3305-4F93-A6BA-AC8805E13BBC}" type="pres">
      <dgm:prSet presAssocID="{1C2ABE6B-2194-4104-A754-33FF1C233404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5E3ECBA-C6D0-4585-880A-A01F56B443D6}" type="pres">
      <dgm:prSet presAssocID="{5298254B-75EF-4481-9316-64F54046A9CE}" presName="root1" presStyleCnt="0"/>
      <dgm:spPr/>
    </dgm:pt>
    <dgm:pt modelId="{AD69DD67-DA8B-4327-8FB6-B1ED5881B6C0}" type="pres">
      <dgm:prSet presAssocID="{5298254B-75EF-4481-9316-64F54046A9CE}" presName="LevelOneTextNode" presStyleLbl="node0" presStyleIdx="0" presStyleCnt="1" custLinFactNeighborX="-2083" custLinFactNeighborY="-4166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EFB50EF-9B7B-4A67-8A06-3768D82F4F35}" type="pres">
      <dgm:prSet presAssocID="{5298254B-75EF-4481-9316-64F54046A9CE}" presName="level2hierChild" presStyleCnt="0"/>
      <dgm:spPr/>
    </dgm:pt>
    <dgm:pt modelId="{906EDC7A-0D71-4D4B-BA38-915370AA5ADA}" type="pres">
      <dgm:prSet presAssocID="{9BBA12D4-0609-4551-A692-41B6FD5C6578}" presName="conn2-1" presStyleLbl="parChTrans1D2" presStyleIdx="0" presStyleCnt="2"/>
      <dgm:spPr/>
      <dgm:t>
        <a:bodyPr/>
        <a:lstStyle/>
        <a:p>
          <a:endParaRPr lang="en-US"/>
        </a:p>
      </dgm:t>
    </dgm:pt>
    <dgm:pt modelId="{9BF4DBD3-5F95-474B-ADAC-133F9056B28B}" type="pres">
      <dgm:prSet presAssocID="{9BBA12D4-0609-4551-A692-41B6FD5C6578}" presName="connTx" presStyleLbl="parChTrans1D2" presStyleIdx="0" presStyleCnt="2"/>
      <dgm:spPr/>
      <dgm:t>
        <a:bodyPr/>
        <a:lstStyle/>
        <a:p>
          <a:endParaRPr lang="en-US"/>
        </a:p>
      </dgm:t>
    </dgm:pt>
    <dgm:pt modelId="{7D96E242-F765-43D2-885D-856E91BD7876}" type="pres">
      <dgm:prSet presAssocID="{D9A682CB-5DDE-43AB-919F-8B7F7B104615}" presName="root2" presStyleCnt="0"/>
      <dgm:spPr/>
    </dgm:pt>
    <dgm:pt modelId="{73BB7357-1A7B-4050-88C4-790ADBCB625D}" type="pres">
      <dgm:prSet presAssocID="{D9A682CB-5DDE-43AB-919F-8B7F7B104615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56EE5CC-C4D8-4DA6-AC06-6FF6333366BE}" type="pres">
      <dgm:prSet presAssocID="{D9A682CB-5DDE-43AB-919F-8B7F7B104615}" presName="level3hierChild" presStyleCnt="0"/>
      <dgm:spPr/>
    </dgm:pt>
    <dgm:pt modelId="{2951EFB9-CA63-48AD-A351-B1EC841ED46A}" type="pres">
      <dgm:prSet presAssocID="{51CA0FC4-56AD-4A14-A18D-AD08A9D56AF2}" presName="conn2-1" presStyleLbl="parChTrans1D3" presStyleIdx="0" presStyleCnt="4"/>
      <dgm:spPr/>
      <dgm:t>
        <a:bodyPr/>
        <a:lstStyle/>
        <a:p>
          <a:endParaRPr lang="en-US"/>
        </a:p>
      </dgm:t>
    </dgm:pt>
    <dgm:pt modelId="{34D20AF5-6735-4F2F-803B-ACF9EE36BEA2}" type="pres">
      <dgm:prSet presAssocID="{51CA0FC4-56AD-4A14-A18D-AD08A9D56AF2}" presName="connTx" presStyleLbl="parChTrans1D3" presStyleIdx="0" presStyleCnt="4"/>
      <dgm:spPr/>
      <dgm:t>
        <a:bodyPr/>
        <a:lstStyle/>
        <a:p>
          <a:endParaRPr lang="en-US"/>
        </a:p>
      </dgm:t>
    </dgm:pt>
    <dgm:pt modelId="{E4EEF5AC-A0E9-4DFF-973A-8F4B97B35161}" type="pres">
      <dgm:prSet presAssocID="{DF7B78C9-B3EF-44CF-852D-36C695E50F17}" presName="root2" presStyleCnt="0"/>
      <dgm:spPr/>
    </dgm:pt>
    <dgm:pt modelId="{A40036BC-E5D6-446C-80F6-C7A4B80883DA}" type="pres">
      <dgm:prSet presAssocID="{DF7B78C9-B3EF-44CF-852D-36C695E50F17}" presName="LevelTwoTextNode" presStyleLbl="node3" presStyleIdx="0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862C7B3-1512-4C83-B2EB-00C9D604D13A}" type="pres">
      <dgm:prSet presAssocID="{DF7B78C9-B3EF-44CF-852D-36C695E50F17}" presName="level3hierChild" presStyleCnt="0"/>
      <dgm:spPr/>
    </dgm:pt>
    <dgm:pt modelId="{F6E4463E-7AB1-40C6-9184-A50DB147E61E}" type="pres">
      <dgm:prSet presAssocID="{35620437-B674-441E-BE64-127B11C8921C}" presName="conn2-1" presStyleLbl="parChTrans1D3" presStyleIdx="1" presStyleCnt="4"/>
      <dgm:spPr/>
      <dgm:t>
        <a:bodyPr/>
        <a:lstStyle/>
        <a:p>
          <a:endParaRPr lang="en-US"/>
        </a:p>
      </dgm:t>
    </dgm:pt>
    <dgm:pt modelId="{C7F46534-8252-45D8-B9A1-8986B75AB1C1}" type="pres">
      <dgm:prSet presAssocID="{35620437-B674-441E-BE64-127B11C8921C}" presName="connTx" presStyleLbl="parChTrans1D3" presStyleIdx="1" presStyleCnt="4"/>
      <dgm:spPr/>
      <dgm:t>
        <a:bodyPr/>
        <a:lstStyle/>
        <a:p>
          <a:endParaRPr lang="en-US"/>
        </a:p>
      </dgm:t>
    </dgm:pt>
    <dgm:pt modelId="{6F982ADB-6E9B-4D23-92D6-6624D24AFD01}" type="pres">
      <dgm:prSet presAssocID="{2C0E8DAB-083B-498A-A610-C8E540D1F95F}" presName="root2" presStyleCnt="0"/>
      <dgm:spPr/>
    </dgm:pt>
    <dgm:pt modelId="{B110B952-0C9F-4163-9C30-E699F6BC7E5B}" type="pres">
      <dgm:prSet presAssocID="{2C0E8DAB-083B-498A-A610-C8E540D1F95F}" presName="LevelTwoTextNode" presStyleLbl="node3" presStyleIdx="1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BF6DC36-E629-4E6B-9446-5265AE188E80}" type="pres">
      <dgm:prSet presAssocID="{2C0E8DAB-083B-498A-A610-C8E540D1F95F}" presName="level3hierChild" presStyleCnt="0"/>
      <dgm:spPr/>
    </dgm:pt>
    <dgm:pt modelId="{9BCABDBA-7F17-4ABD-88F5-05078D8F9D3D}" type="pres">
      <dgm:prSet presAssocID="{C69F461A-897A-4BF5-9B75-F51BC5391E24}" presName="conn2-1" presStyleLbl="parChTrans1D2" presStyleIdx="1" presStyleCnt="2"/>
      <dgm:spPr/>
      <dgm:t>
        <a:bodyPr/>
        <a:lstStyle/>
        <a:p>
          <a:endParaRPr lang="en-US"/>
        </a:p>
      </dgm:t>
    </dgm:pt>
    <dgm:pt modelId="{5FEF92C6-AD1B-43F2-B683-83434038F417}" type="pres">
      <dgm:prSet presAssocID="{C69F461A-897A-4BF5-9B75-F51BC5391E24}" presName="connTx" presStyleLbl="parChTrans1D2" presStyleIdx="1" presStyleCnt="2"/>
      <dgm:spPr/>
      <dgm:t>
        <a:bodyPr/>
        <a:lstStyle/>
        <a:p>
          <a:endParaRPr lang="en-US"/>
        </a:p>
      </dgm:t>
    </dgm:pt>
    <dgm:pt modelId="{07B1D72D-4EA7-4449-B9B4-F4DB2D9BF03F}" type="pres">
      <dgm:prSet presAssocID="{CD7A4058-34F4-4D30-B853-2FEEFACFAA91}" presName="root2" presStyleCnt="0"/>
      <dgm:spPr/>
    </dgm:pt>
    <dgm:pt modelId="{CB8FFB81-E4E3-43C3-8CF6-A920227023D6}" type="pres">
      <dgm:prSet presAssocID="{CD7A4058-34F4-4D30-B853-2FEEFACFAA91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F84034B-D50D-4839-8710-01A10F25A1F7}" type="pres">
      <dgm:prSet presAssocID="{CD7A4058-34F4-4D30-B853-2FEEFACFAA91}" presName="level3hierChild" presStyleCnt="0"/>
      <dgm:spPr/>
    </dgm:pt>
    <dgm:pt modelId="{FE373A7E-3635-4340-9347-46B6BFBFD200}" type="pres">
      <dgm:prSet presAssocID="{364AA1AE-EE94-40DC-A13C-26E16E52F283}" presName="conn2-1" presStyleLbl="parChTrans1D3" presStyleIdx="2" presStyleCnt="4"/>
      <dgm:spPr/>
      <dgm:t>
        <a:bodyPr/>
        <a:lstStyle/>
        <a:p>
          <a:endParaRPr lang="en-US"/>
        </a:p>
      </dgm:t>
    </dgm:pt>
    <dgm:pt modelId="{47273E5C-67B7-4AF6-AC59-BF0E8FE9A07A}" type="pres">
      <dgm:prSet presAssocID="{364AA1AE-EE94-40DC-A13C-26E16E52F283}" presName="connTx" presStyleLbl="parChTrans1D3" presStyleIdx="2" presStyleCnt="4"/>
      <dgm:spPr/>
      <dgm:t>
        <a:bodyPr/>
        <a:lstStyle/>
        <a:p>
          <a:endParaRPr lang="en-US"/>
        </a:p>
      </dgm:t>
    </dgm:pt>
    <dgm:pt modelId="{B5DDB5CA-DDD2-4470-BC39-E9DD3D8FE6A1}" type="pres">
      <dgm:prSet presAssocID="{48D4D2DD-923D-473B-8FF8-F00B40868278}" presName="root2" presStyleCnt="0"/>
      <dgm:spPr/>
    </dgm:pt>
    <dgm:pt modelId="{3DC07AF5-D86B-4C94-B519-7A6277D2FBCD}" type="pres">
      <dgm:prSet presAssocID="{48D4D2DD-923D-473B-8FF8-F00B40868278}" presName="LevelTwoTextNode" presStyleLbl="node3" presStyleIdx="2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961470E-9FEB-4A3D-A1DD-0C4C56A747DF}" type="pres">
      <dgm:prSet presAssocID="{48D4D2DD-923D-473B-8FF8-F00B40868278}" presName="level3hierChild" presStyleCnt="0"/>
      <dgm:spPr/>
    </dgm:pt>
    <dgm:pt modelId="{9D22EEE4-FF93-4FD7-9762-7F90B9B2174D}" type="pres">
      <dgm:prSet presAssocID="{2B250F0C-4E60-4888-AB85-917A9C3905BD}" presName="conn2-1" presStyleLbl="parChTrans1D3" presStyleIdx="3" presStyleCnt="4"/>
      <dgm:spPr/>
      <dgm:t>
        <a:bodyPr/>
        <a:lstStyle/>
        <a:p>
          <a:endParaRPr lang="en-US"/>
        </a:p>
      </dgm:t>
    </dgm:pt>
    <dgm:pt modelId="{FB9CE7AB-F422-4FE4-9FA5-61325F477F59}" type="pres">
      <dgm:prSet presAssocID="{2B250F0C-4E60-4888-AB85-917A9C3905BD}" presName="connTx" presStyleLbl="parChTrans1D3" presStyleIdx="3" presStyleCnt="4"/>
      <dgm:spPr/>
      <dgm:t>
        <a:bodyPr/>
        <a:lstStyle/>
        <a:p>
          <a:endParaRPr lang="en-US"/>
        </a:p>
      </dgm:t>
    </dgm:pt>
    <dgm:pt modelId="{910573D3-2ABB-423F-AB2B-82AC86F1F3D4}" type="pres">
      <dgm:prSet presAssocID="{4AC740F5-7A0B-425C-9B3E-37C36A205422}" presName="root2" presStyleCnt="0"/>
      <dgm:spPr/>
    </dgm:pt>
    <dgm:pt modelId="{DD8EF61D-0D20-4705-AB55-535AF47A94C5}" type="pres">
      <dgm:prSet presAssocID="{4AC740F5-7A0B-425C-9B3E-37C36A205422}" presName="LevelTwoTextNode" presStyleLbl="node3" presStyleIdx="3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F7C9C15-B0CF-40FA-A782-597C35BEAD78}" type="pres">
      <dgm:prSet presAssocID="{4AC740F5-7A0B-425C-9B3E-37C36A205422}" presName="level3hierChild" presStyleCnt="0"/>
      <dgm:spPr/>
    </dgm:pt>
  </dgm:ptLst>
  <dgm:cxnLst>
    <dgm:cxn modelId="{43347CD4-87EA-4D24-A02E-41BF08BFB82C}" srcId="{5298254B-75EF-4481-9316-64F54046A9CE}" destId="{CD7A4058-34F4-4D30-B853-2FEEFACFAA91}" srcOrd="1" destOrd="0" parTransId="{C69F461A-897A-4BF5-9B75-F51BC5391E24}" sibTransId="{C20DC793-0867-47AE-888C-7B42962760DE}"/>
    <dgm:cxn modelId="{E7F4D8E3-BA69-4E56-93F6-92B7B165EF00}" srcId="{CD7A4058-34F4-4D30-B853-2FEEFACFAA91}" destId="{48D4D2DD-923D-473B-8FF8-F00B40868278}" srcOrd="0" destOrd="0" parTransId="{364AA1AE-EE94-40DC-A13C-26E16E52F283}" sibTransId="{62DD9E88-8AA6-4AEE-945C-E219F3993159}"/>
    <dgm:cxn modelId="{D21F930B-860A-417E-B3F2-1F0618329042}" type="presOf" srcId="{9BBA12D4-0609-4551-A692-41B6FD5C6578}" destId="{9BF4DBD3-5F95-474B-ADAC-133F9056B28B}" srcOrd="1" destOrd="0" presId="urn:microsoft.com/office/officeart/2005/8/layout/hierarchy2"/>
    <dgm:cxn modelId="{E4FBF4F7-D957-4019-B1AC-4147992B8AB5}" type="presOf" srcId="{5298254B-75EF-4481-9316-64F54046A9CE}" destId="{AD69DD67-DA8B-4327-8FB6-B1ED5881B6C0}" srcOrd="0" destOrd="0" presId="urn:microsoft.com/office/officeart/2005/8/layout/hierarchy2"/>
    <dgm:cxn modelId="{A6E9180A-78C1-4D7F-BE77-220AC86C6F6F}" type="presOf" srcId="{C69F461A-897A-4BF5-9B75-F51BC5391E24}" destId="{9BCABDBA-7F17-4ABD-88F5-05078D8F9D3D}" srcOrd="0" destOrd="0" presId="urn:microsoft.com/office/officeart/2005/8/layout/hierarchy2"/>
    <dgm:cxn modelId="{5B3A0824-E951-4410-A86C-96693B1350CB}" srcId="{1C2ABE6B-2194-4104-A754-33FF1C233404}" destId="{5298254B-75EF-4481-9316-64F54046A9CE}" srcOrd="0" destOrd="0" parTransId="{71FCA9DC-AC35-433E-B4BC-A3CE30B3A334}" sibTransId="{A47088AA-27B3-4A20-9443-BB2E66775F96}"/>
    <dgm:cxn modelId="{53E0178C-F8D6-43E2-AA55-F50B8F1044C3}" type="presOf" srcId="{51CA0FC4-56AD-4A14-A18D-AD08A9D56AF2}" destId="{2951EFB9-CA63-48AD-A351-B1EC841ED46A}" srcOrd="0" destOrd="0" presId="urn:microsoft.com/office/officeart/2005/8/layout/hierarchy2"/>
    <dgm:cxn modelId="{5F3ED735-7DCD-43B0-A3C5-0AECB1E78DC8}" srcId="{D9A682CB-5DDE-43AB-919F-8B7F7B104615}" destId="{DF7B78C9-B3EF-44CF-852D-36C695E50F17}" srcOrd="0" destOrd="0" parTransId="{51CA0FC4-56AD-4A14-A18D-AD08A9D56AF2}" sibTransId="{A314811F-EA29-450A-B4FC-FA7A0DC22EC3}"/>
    <dgm:cxn modelId="{0BD6C891-BF42-4072-AC6E-DFBA77B64025}" srcId="{D9A682CB-5DDE-43AB-919F-8B7F7B104615}" destId="{2C0E8DAB-083B-498A-A610-C8E540D1F95F}" srcOrd="1" destOrd="0" parTransId="{35620437-B674-441E-BE64-127B11C8921C}" sibTransId="{20E08FC9-1E2E-4BBC-ABCA-D64103835EA4}"/>
    <dgm:cxn modelId="{7E67EB2C-AEC4-4F71-9E2B-93E4C6B496C5}" type="presOf" srcId="{CD7A4058-34F4-4D30-B853-2FEEFACFAA91}" destId="{CB8FFB81-E4E3-43C3-8CF6-A920227023D6}" srcOrd="0" destOrd="0" presId="urn:microsoft.com/office/officeart/2005/8/layout/hierarchy2"/>
    <dgm:cxn modelId="{3CC9E359-928F-40D8-A50D-72367DA1C594}" type="presOf" srcId="{4AC740F5-7A0B-425C-9B3E-37C36A205422}" destId="{DD8EF61D-0D20-4705-AB55-535AF47A94C5}" srcOrd="0" destOrd="0" presId="urn:microsoft.com/office/officeart/2005/8/layout/hierarchy2"/>
    <dgm:cxn modelId="{82AC4472-B5FB-4993-BFF7-CDB6C161FC6B}" type="presOf" srcId="{1C2ABE6B-2194-4104-A754-33FF1C233404}" destId="{B6DAA14B-3305-4F93-A6BA-AC8805E13BBC}" srcOrd="0" destOrd="0" presId="urn:microsoft.com/office/officeart/2005/8/layout/hierarchy2"/>
    <dgm:cxn modelId="{4A2E3FC3-80C5-43DF-919A-017B9A4F44A0}" type="presOf" srcId="{2B250F0C-4E60-4888-AB85-917A9C3905BD}" destId="{9D22EEE4-FF93-4FD7-9762-7F90B9B2174D}" srcOrd="0" destOrd="0" presId="urn:microsoft.com/office/officeart/2005/8/layout/hierarchy2"/>
    <dgm:cxn modelId="{0B5BB27C-EF0F-4FBD-9BD7-E90550818A1C}" type="presOf" srcId="{48D4D2DD-923D-473B-8FF8-F00B40868278}" destId="{3DC07AF5-D86B-4C94-B519-7A6277D2FBCD}" srcOrd="0" destOrd="0" presId="urn:microsoft.com/office/officeart/2005/8/layout/hierarchy2"/>
    <dgm:cxn modelId="{FF73097F-FC4D-4777-B3AD-6299FC6E8E9C}" srcId="{5298254B-75EF-4481-9316-64F54046A9CE}" destId="{D9A682CB-5DDE-43AB-919F-8B7F7B104615}" srcOrd="0" destOrd="0" parTransId="{9BBA12D4-0609-4551-A692-41B6FD5C6578}" sibTransId="{69E5AC1D-45FF-4EF1-A56B-61611C9CA890}"/>
    <dgm:cxn modelId="{5A141C4E-578E-4273-85EB-5C9DC00F21AF}" type="presOf" srcId="{D9A682CB-5DDE-43AB-919F-8B7F7B104615}" destId="{73BB7357-1A7B-4050-88C4-790ADBCB625D}" srcOrd="0" destOrd="0" presId="urn:microsoft.com/office/officeart/2005/8/layout/hierarchy2"/>
    <dgm:cxn modelId="{74863734-DE2F-42D1-A789-B2CECB273DC9}" type="presOf" srcId="{35620437-B674-441E-BE64-127B11C8921C}" destId="{C7F46534-8252-45D8-B9A1-8986B75AB1C1}" srcOrd="1" destOrd="0" presId="urn:microsoft.com/office/officeart/2005/8/layout/hierarchy2"/>
    <dgm:cxn modelId="{A3B98AD3-4AFC-4B8C-9A1E-8F33B99D3F38}" type="presOf" srcId="{C69F461A-897A-4BF5-9B75-F51BC5391E24}" destId="{5FEF92C6-AD1B-43F2-B683-83434038F417}" srcOrd="1" destOrd="0" presId="urn:microsoft.com/office/officeart/2005/8/layout/hierarchy2"/>
    <dgm:cxn modelId="{A7A022CB-EB0C-4626-99E6-5F876C81F6A2}" type="presOf" srcId="{51CA0FC4-56AD-4A14-A18D-AD08A9D56AF2}" destId="{34D20AF5-6735-4F2F-803B-ACF9EE36BEA2}" srcOrd="1" destOrd="0" presId="urn:microsoft.com/office/officeart/2005/8/layout/hierarchy2"/>
    <dgm:cxn modelId="{3EEF2D7C-E887-4040-B6E1-83BC9943F9AB}" type="presOf" srcId="{9BBA12D4-0609-4551-A692-41B6FD5C6578}" destId="{906EDC7A-0D71-4D4B-BA38-915370AA5ADA}" srcOrd="0" destOrd="0" presId="urn:microsoft.com/office/officeart/2005/8/layout/hierarchy2"/>
    <dgm:cxn modelId="{A00B26B8-5CDA-4180-AEB2-5E77FB895C14}" type="presOf" srcId="{2B250F0C-4E60-4888-AB85-917A9C3905BD}" destId="{FB9CE7AB-F422-4FE4-9FA5-61325F477F59}" srcOrd="1" destOrd="0" presId="urn:microsoft.com/office/officeart/2005/8/layout/hierarchy2"/>
    <dgm:cxn modelId="{23A190E4-798C-4C80-B0D7-703215FC2E62}" type="presOf" srcId="{364AA1AE-EE94-40DC-A13C-26E16E52F283}" destId="{FE373A7E-3635-4340-9347-46B6BFBFD200}" srcOrd="0" destOrd="0" presId="urn:microsoft.com/office/officeart/2005/8/layout/hierarchy2"/>
    <dgm:cxn modelId="{1FAAC4BA-5BFD-4B49-91C1-B54C7AB5E8BA}" type="presOf" srcId="{2C0E8DAB-083B-498A-A610-C8E540D1F95F}" destId="{B110B952-0C9F-4163-9C30-E699F6BC7E5B}" srcOrd="0" destOrd="0" presId="urn:microsoft.com/office/officeart/2005/8/layout/hierarchy2"/>
    <dgm:cxn modelId="{4255DC97-1370-44D0-A94C-2FE198BF6AAE}" type="presOf" srcId="{364AA1AE-EE94-40DC-A13C-26E16E52F283}" destId="{47273E5C-67B7-4AF6-AC59-BF0E8FE9A07A}" srcOrd="1" destOrd="0" presId="urn:microsoft.com/office/officeart/2005/8/layout/hierarchy2"/>
    <dgm:cxn modelId="{31A2E940-B8E7-4903-8BE0-5A7AC3B58677}" type="presOf" srcId="{DF7B78C9-B3EF-44CF-852D-36C695E50F17}" destId="{A40036BC-E5D6-446C-80F6-C7A4B80883DA}" srcOrd="0" destOrd="0" presId="urn:microsoft.com/office/officeart/2005/8/layout/hierarchy2"/>
    <dgm:cxn modelId="{C07B07BE-3C80-4A65-B3EC-45E0EA8C59A5}" srcId="{CD7A4058-34F4-4D30-B853-2FEEFACFAA91}" destId="{4AC740F5-7A0B-425C-9B3E-37C36A205422}" srcOrd="1" destOrd="0" parTransId="{2B250F0C-4E60-4888-AB85-917A9C3905BD}" sibTransId="{256B22E1-1AA4-450A-BCBD-0A5F83DA91C0}"/>
    <dgm:cxn modelId="{DD683353-2580-484F-9F35-DFDED5591D88}" type="presOf" srcId="{35620437-B674-441E-BE64-127B11C8921C}" destId="{F6E4463E-7AB1-40C6-9184-A50DB147E61E}" srcOrd="0" destOrd="0" presId="urn:microsoft.com/office/officeart/2005/8/layout/hierarchy2"/>
    <dgm:cxn modelId="{B53844D3-CAF2-4CE9-8501-54FAA38F8A0D}" type="presParOf" srcId="{B6DAA14B-3305-4F93-A6BA-AC8805E13BBC}" destId="{45E3ECBA-C6D0-4585-880A-A01F56B443D6}" srcOrd="0" destOrd="0" presId="urn:microsoft.com/office/officeart/2005/8/layout/hierarchy2"/>
    <dgm:cxn modelId="{82BB9DEB-E570-4345-8127-972397B23641}" type="presParOf" srcId="{45E3ECBA-C6D0-4585-880A-A01F56B443D6}" destId="{AD69DD67-DA8B-4327-8FB6-B1ED5881B6C0}" srcOrd="0" destOrd="0" presId="urn:microsoft.com/office/officeart/2005/8/layout/hierarchy2"/>
    <dgm:cxn modelId="{925B15EE-E869-4810-9D44-0A709F8952E4}" type="presParOf" srcId="{45E3ECBA-C6D0-4585-880A-A01F56B443D6}" destId="{AEFB50EF-9B7B-4A67-8A06-3768D82F4F35}" srcOrd="1" destOrd="0" presId="urn:microsoft.com/office/officeart/2005/8/layout/hierarchy2"/>
    <dgm:cxn modelId="{77418B46-BC00-4D28-A278-BBA86C46D1D1}" type="presParOf" srcId="{AEFB50EF-9B7B-4A67-8A06-3768D82F4F35}" destId="{906EDC7A-0D71-4D4B-BA38-915370AA5ADA}" srcOrd="0" destOrd="0" presId="urn:microsoft.com/office/officeart/2005/8/layout/hierarchy2"/>
    <dgm:cxn modelId="{4D447196-30EE-45F0-BAA6-9C88C25B1D4F}" type="presParOf" srcId="{906EDC7A-0D71-4D4B-BA38-915370AA5ADA}" destId="{9BF4DBD3-5F95-474B-ADAC-133F9056B28B}" srcOrd="0" destOrd="0" presId="urn:microsoft.com/office/officeart/2005/8/layout/hierarchy2"/>
    <dgm:cxn modelId="{7AFDC59C-8D21-499D-A740-66617BD12A7E}" type="presParOf" srcId="{AEFB50EF-9B7B-4A67-8A06-3768D82F4F35}" destId="{7D96E242-F765-43D2-885D-856E91BD7876}" srcOrd="1" destOrd="0" presId="urn:microsoft.com/office/officeart/2005/8/layout/hierarchy2"/>
    <dgm:cxn modelId="{AC69C393-95CB-4548-B815-5AA139E5C975}" type="presParOf" srcId="{7D96E242-F765-43D2-885D-856E91BD7876}" destId="{73BB7357-1A7B-4050-88C4-790ADBCB625D}" srcOrd="0" destOrd="0" presId="urn:microsoft.com/office/officeart/2005/8/layout/hierarchy2"/>
    <dgm:cxn modelId="{9995955F-F76C-4A0A-BEC8-71829C28437D}" type="presParOf" srcId="{7D96E242-F765-43D2-885D-856E91BD7876}" destId="{D56EE5CC-C4D8-4DA6-AC06-6FF6333366BE}" srcOrd="1" destOrd="0" presId="urn:microsoft.com/office/officeart/2005/8/layout/hierarchy2"/>
    <dgm:cxn modelId="{90EF8AB2-A1D2-4D04-973E-43F06D8652CF}" type="presParOf" srcId="{D56EE5CC-C4D8-4DA6-AC06-6FF6333366BE}" destId="{2951EFB9-CA63-48AD-A351-B1EC841ED46A}" srcOrd="0" destOrd="0" presId="urn:microsoft.com/office/officeart/2005/8/layout/hierarchy2"/>
    <dgm:cxn modelId="{CA081D2E-B53E-40B0-BE05-F3BD4446A844}" type="presParOf" srcId="{2951EFB9-CA63-48AD-A351-B1EC841ED46A}" destId="{34D20AF5-6735-4F2F-803B-ACF9EE36BEA2}" srcOrd="0" destOrd="0" presId="urn:microsoft.com/office/officeart/2005/8/layout/hierarchy2"/>
    <dgm:cxn modelId="{CB3BCDDC-4CA6-4317-BFFF-17A328AC7EE5}" type="presParOf" srcId="{D56EE5CC-C4D8-4DA6-AC06-6FF6333366BE}" destId="{E4EEF5AC-A0E9-4DFF-973A-8F4B97B35161}" srcOrd="1" destOrd="0" presId="urn:microsoft.com/office/officeart/2005/8/layout/hierarchy2"/>
    <dgm:cxn modelId="{1F7A1D50-593F-4D8D-8AB6-5E5102367B00}" type="presParOf" srcId="{E4EEF5AC-A0E9-4DFF-973A-8F4B97B35161}" destId="{A40036BC-E5D6-446C-80F6-C7A4B80883DA}" srcOrd="0" destOrd="0" presId="urn:microsoft.com/office/officeart/2005/8/layout/hierarchy2"/>
    <dgm:cxn modelId="{6B3DB3DA-38A1-43DC-873A-5F097DB7ACBE}" type="presParOf" srcId="{E4EEF5AC-A0E9-4DFF-973A-8F4B97B35161}" destId="{4862C7B3-1512-4C83-B2EB-00C9D604D13A}" srcOrd="1" destOrd="0" presId="urn:microsoft.com/office/officeart/2005/8/layout/hierarchy2"/>
    <dgm:cxn modelId="{7428D277-AB4B-4C97-98FB-67D17F9E2167}" type="presParOf" srcId="{D56EE5CC-C4D8-4DA6-AC06-6FF6333366BE}" destId="{F6E4463E-7AB1-40C6-9184-A50DB147E61E}" srcOrd="2" destOrd="0" presId="urn:microsoft.com/office/officeart/2005/8/layout/hierarchy2"/>
    <dgm:cxn modelId="{F347ADF4-5F5C-4807-9852-181A8058CA59}" type="presParOf" srcId="{F6E4463E-7AB1-40C6-9184-A50DB147E61E}" destId="{C7F46534-8252-45D8-B9A1-8986B75AB1C1}" srcOrd="0" destOrd="0" presId="urn:microsoft.com/office/officeart/2005/8/layout/hierarchy2"/>
    <dgm:cxn modelId="{D2948293-0299-4F86-A0A7-D6D314B1935E}" type="presParOf" srcId="{D56EE5CC-C4D8-4DA6-AC06-6FF6333366BE}" destId="{6F982ADB-6E9B-4D23-92D6-6624D24AFD01}" srcOrd="3" destOrd="0" presId="urn:microsoft.com/office/officeart/2005/8/layout/hierarchy2"/>
    <dgm:cxn modelId="{ED44E450-A74B-450D-A4E1-25CD98AF1717}" type="presParOf" srcId="{6F982ADB-6E9B-4D23-92D6-6624D24AFD01}" destId="{B110B952-0C9F-4163-9C30-E699F6BC7E5B}" srcOrd="0" destOrd="0" presId="urn:microsoft.com/office/officeart/2005/8/layout/hierarchy2"/>
    <dgm:cxn modelId="{63673BDE-1873-4C06-BCB8-916491B58F58}" type="presParOf" srcId="{6F982ADB-6E9B-4D23-92D6-6624D24AFD01}" destId="{2BF6DC36-E629-4E6B-9446-5265AE188E80}" srcOrd="1" destOrd="0" presId="urn:microsoft.com/office/officeart/2005/8/layout/hierarchy2"/>
    <dgm:cxn modelId="{858BB0A6-F900-44EF-BA9C-96FD71D46A86}" type="presParOf" srcId="{AEFB50EF-9B7B-4A67-8A06-3768D82F4F35}" destId="{9BCABDBA-7F17-4ABD-88F5-05078D8F9D3D}" srcOrd="2" destOrd="0" presId="urn:microsoft.com/office/officeart/2005/8/layout/hierarchy2"/>
    <dgm:cxn modelId="{66BF1046-7FF4-4FD8-A903-A6C7EBE9AF30}" type="presParOf" srcId="{9BCABDBA-7F17-4ABD-88F5-05078D8F9D3D}" destId="{5FEF92C6-AD1B-43F2-B683-83434038F417}" srcOrd="0" destOrd="0" presId="urn:microsoft.com/office/officeart/2005/8/layout/hierarchy2"/>
    <dgm:cxn modelId="{26D09182-9F90-4B27-8AC6-3168A98DB735}" type="presParOf" srcId="{AEFB50EF-9B7B-4A67-8A06-3768D82F4F35}" destId="{07B1D72D-4EA7-4449-B9B4-F4DB2D9BF03F}" srcOrd="3" destOrd="0" presId="urn:microsoft.com/office/officeart/2005/8/layout/hierarchy2"/>
    <dgm:cxn modelId="{A0885D4D-FC23-4308-94BA-7B096CB970DF}" type="presParOf" srcId="{07B1D72D-4EA7-4449-B9B4-F4DB2D9BF03F}" destId="{CB8FFB81-E4E3-43C3-8CF6-A920227023D6}" srcOrd="0" destOrd="0" presId="urn:microsoft.com/office/officeart/2005/8/layout/hierarchy2"/>
    <dgm:cxn modelId="{10EED403-96DF-4433-8D43-9960424CAE1A}" type="presParOf" srcId="{07B1D72D-4EA7-4449-B9B4-F4DB2D9BF03F}" destId="{8F84034B-D50D-4839-8710-01A10F25A1F7}" srcOrd="1" destOrd="0" presId="urn:microsoft.com/office/officeart/2005/8/layout/hierarchy2"/>
    <dgm:cxn modelId="{A2BE60FF-2C4A-48B4-996F-60C420D772C9}" type="presParOf" srcId="{8F84034B-D50D-4839-8710-01A10F25A1F7}" destId="{FE373A7E-3635-4340-9347-46B6BFBFD200}" srcOrd="0" destOrd="0" presId="urn:microsoft.com/office/officeart/2005/8/layout/hierarchy2"/>
    <dgm:cxn modelId="{E6B1595D-D129-40D7-B9E5-50A4309CCAFC}" type="presParOf" srcId="{FE373A7E-3635-4340-9347-46B6BFBFD200}" destId="{47273E5C-67B7-4AF6-AC59-BF0E8FE9A07A}" srcOrd="0" destOrd="0" presId="urn:microsoft.com/office/officeart/2005/8/layout/hierarchy2"/>
    <dgm:cxn modelId="{FBB41AF0-9F7B-4DFC-AA47-1F4A00578172}" type="presParOf" srcId="{8F84034B-D50D-4839-8710-01A10F25A1F7}" destId="{B5DDB5CA-DDD2-4470-BC39-E9DD3D8FE6A1}" srcOrd="1" destOrd="0" presId="urn:microsoft.com/office/officeart/2005/8/layout/hierarchy2"/>
    <dgm:cxn modelId="{4A0EE991-7778-40BF-885C-64D43584545B}" type="presParOf" srcId="{B5DDB5CA-DDD2-4470-BC39-E9DD3D8FE6A1}" destId="{3DC07AF5-D86B-4C94-B519-7A6277D2FBCD}" srcOrd="0" destOrd="0" presId="urn:microsoft.com/office/officeart/2005/8/layout/hierarchy2"/>
    <dgm:cxn modelId="{A59FA586-9917-4D2F-8198-2494FE5502AD}" type="presParOf" srcId="{B5DDB5CA-DDD2-4470-BC39-E9DD3D8FE6A1}" destId="{A961470E-9FEB-4A3D-A1DD-0C4C56A747DF}" srcOrd="1" destOrd="0" presId="urn:microsoft.com/office/officeart/2005/8/layout/hierarchy2"/>
    <dgm:cxn modelId="{F8D9A8A2-A70E-46C0-B210-EF076FE12441}" type="presParOf" srcId="{8F84034B-D50D-4839-8710-01A10F25A1F7}" destId="{9D22EEE4-FF93-4FD7-9762-7F90B9B2174D}" srcOrd="2" destOrd="0" presId="urn:microsoft.com/office/officeart/2005/8/layout/hierarchy2"/>
    <dgm:cxn modelId="{D8B84F42-AFD2-404D-BE8F-9BE70EE7D1C3}" type="presParOf" srcId="{9D22EEE4-FF93-4FD7-9762-7F90B9B2174D}" destId="{FB9CE7AB-F422-4FE4-9FA5-61325F477F59}" srcOrd="0" destOrd="0" presId="urn:microsoft.com/office/officeart/2005/8/layout/hierarchy2"/>
    <dgm:cxn modelId="{01B38C20-041B-4D0E-BE23-1AD6D7BD22BD}" type="presParOf" srcId="{8F84034B-D50D-4839-8710-01A10F25A1F7}" destId="{910573D3-2ABB-423F-AB2B-82AC86F1F3D4}" srcOrd="3" destOrd="0" presId="urn:microsoft.com/office/officeart/2005/8/layout/hierarchy2"/>
    <dgm:cxn modelId="{523E5145-1438-441D-BD0D-60BCBDF8820B}" type="presParOf" srcId="{910573D3-2ABB-423F-AB2B-82AC86F1F3D4}" destId="{DD8EF61D-0D20-4705-AB55-535AF47A94C5}" srcOrd="0" destOrd="0" presId="urn:microsoft.com/office/officeart/2005/8/layout/hierarchy2"/>
    <dgm:cxn modelId="{121819E4-36CA-4367-A2F8-EAC3B52E80EC}" type="presParOf" srcId="{910573D3-2ABB-423F-AB2B-82AC86F1F3D4}" destId="{2F7C9C15-B0CF-40FA-A782-597C35BEAD78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1C2ABE6B-2194-4104-A754-33FF1C233404}" type="doc">
      <dgm:prSet loTypeId="urn:microsoft.com/office/officeart/2005/8/layout/hierarchy2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5298254B-75EF-4481-9316-64F54046A9CE}">
      <dgm:prSet phldrT="[Text]"/>
      <dgm:spPr/>
      <dgm:t>
        <a:bodyPr/>
        <a:lstStyle/>
        <a:p>
          <a:r>
            <a:rPr lang="en-US" dirty="0" smtClean="0"/>
            <a:t>Credit</a:t>
          </a:r>
          <a:br>
            <a:rPr lang="en-US" dirty="0" smtClean="0"/>
          </a:br>
          <a:r>
            <a:rPr lang="en-US" dirty="0" smtClean="0"/>
            <a:t>Approval</a:t>
          </a:r>
          <a:endParaRPr lang="en-US" dirty="0"/>
        </a:p>
      </dgm:t>
    </dgm:pt>
    <dgm:pt modelId="{71FCA9DC-AC35-433E-B4BC-A3CE30B3A334}" type="parTrans" cxnId="{5B3A0824-E951-4410-A86C-96693B1350CB}">
      <dgm:prSet/>
      <dgm:spPr/>
      <dgm:t>
        <a:bodyPr/>
        <a:lstStyle/>
        <a:p>
          <a:endParaRPr lang="en-US"/>
        </a:p>
      </dgm:t>
    </dgm:pt>
    <dgm:pt modelId="{A47088AA-27B3-4A20-9443-BB2E66775F96}" type="sibTrans" cxnId="{5B3A0824-E951-4410-A86C-96693B1350CB}">
      <dgm:prSet/>
      <dgm:spPr/>
      <dgm:t>
        <a:bodyPr/>
        <a:lstStyle/>
        <a:p>
          <a:endParaRPr lang="en-US"/>
        </a:p>
      </dgm:t>
    </dgm:pt>
    <dgm:pt modelId="{1C3757F0-1D92-419E-91AE-5AE747F1146E}">
      <dgm:prSet phldrT="[Text]"/>
      <dgm:spPr/>
      <dgm:t>
        <a:bodyPr/>
        <a:lstStyle/>
        <a:p>
          <a:r>
            <a:rPr lang="en-US" dirty="0" smtClean="0"/>
            <a:t>Income</a:t>
          </a:r>
          <a:br>
            <a:rPr lang="en-US" dirty="0" smtClean="0"/>
          </a:br>
          <a:r>
            <a:rPr lang="en-US" dirty="0" smtClean="0"/>
            <a:t>&lt;40k</a:t>
          </a:r>
          <a:endParaRPr lang="en-US" dirty="0"/>
        </a:p>
      </dgm:t>
    </dgm:pt>
    <dgm:pt modelId="{4A3EBA2C-1249-4D63-810E-57318E4C8870}" type="parTrans" cxnId="{36E80946-BEB5-496B-A93A-676CF657628F}">
      <dgm:prSet/>
      <dgm:spPr/>
      <dgm:t>
        <a:bodyPr/>
        <a:lstStyle/>
        <a:p>
          <a:endParaRPr lang="en-US"/>
        </a:p>
      </dgm:t>
    </dgm:pt>
    <dgm:pt modelId="{3D0C51F1-6507-40B1-ACB3-872E9C6F45C3}" type="sibTrans" cxnId="{36E80946-BEB5-496B-A93A-676CF657628F}">
      <dgm:prSet/>
      <dgm:spPr/>
      <dgm:t>
        <a:bodyPr/>
        <a:lstStyle/>
        <a:p>
          <a:endParaRPr lang="en-US"/>
        </a:p>
      </dgm:t>
    </dgm:pt>
    <dgm:pt modelId="{0231B603-DBBA-4E99-BB29-AE427642777F}">
      <dgm:prSet phldrT="[Text]"/>
      <dgm:spPr/>
      <dgm:t>
        <a:bodyPr/>
        <a:lstStyle/>
        <a:p>
          <a:r>
            <a:rPr lang="en-US" dirty="0" smtClean="0"/>
            <a:t>Owns house</a:t>
          </a:r>
          <a:endParaRPr lang="en-US" dirty="0"/>
        </a:p>
      </dgm:t>
    </dgm:pt>
    <dgm:pt modelId="{08491A16-4F42-4C85-AC97-4555730E6D61}" type="parTrans" cxnId="{0AED5973-AC02-4AF2-A2C4-7582F3BE6E35}">
      <dgm:prSet/>
      <dgm:spPr/>
      <dgm:t>
        <a:bodyPr/>
        <a:lstStyle/>
        <a:p>
          <a:endParaRPr lang="en-US"/>
        </a:p>
      </dgm:t>
    </dgm:pt>
    <dgm:pt modelId="{986CA035-15A8-4105-AACC-C41C6155A53D}" type="sibTrans" cxnId="{0AED5973-AC02-4AF2-A2C4-7582F3BE6E35}">
      <dgm:prSet/>
      <dgm:spPr/>
      <dgm:t>
        <a:bodyPr/>
        <a:lstStyle/>
        <a:p>
          <a:endParaRPr lang="en-US"/>
        </a:p>
      </dgm:t>
    </dgm:pt>
    <dgm:pt modelId="{62A6BC90-E169-4E1D-AE49-49D9566ACE9D}">
      <dgm:prSet phldrT="[Text]"/>
      <dgm:spPr/>
      <dgm:t>
        <a:bodyPr/>
        <a:lstStyle/>
        <a:p>
          <a:r>
            <a:rPr lang="en-US" dirty="0" smtClean="0"/>
            <a:t>Rents</a:t>
          </a:r>
          <a:endParaRPr lang="en-US" dirty="0"/>
        </a:p>
      </dgm:t>
    </dgm:pt>
    <dgm:pt modelId="{C8BC26E8-6B89-479E-8406-1BE807902536}" type="parTrans" cxnId="{8BDA54F2-68A5-4FA3-9DEA-C064BDB6D75D}">
      <dgm:prSet/>
      <dgm:spPr/>
      <dgm:t>
        <a:bodyPr/>
        <a:lstStyle/>
        <a:p>
          <a:endParaRPr lang="en-US"/>
        </a:p>
      </dgm:t>
    </dgm:pt>
    <dgm:pt modelId="{EF8E3B94-5CAF-44EE-9953-E86488E76C3B}" type="sibTrans" cxnId="{8BDA54F2-68A5-4FA3-9DEA-C064BDB6D75D}">
      <dgm:prSet/>
      <dgm:spPr/>
      <dgm:t>
        <a:bodyPr/>
        <a:lstStyle/>
        <a:p>
          <a:endParaRPr lang="en-US"/>
        </a:p>
      </dgm:t>
    </dgm:pt>
    <dgm:pt modelId="{444DF14B-39F3-4B48-8936-10F777644448}">
      <dgm:prSet phldrT="[Text]"/>
      <dgm:spPr/>
      <dgm:t>
        <a:bodyPr/>
        <a:lstStyle/>
        <a:p>
          <a:r>
            <a:rPr lang="en-US" dirty="0" smtClean="0"/>
            <a:t>Income</a:t>
          </a:r>
          <a:br>
            <a:rPr lang="en-US" dirty="0" smtClean="0"/>
          </a:br>
          <a:r>
            <a:rPr lang="en-US" dirty="0" smtClean="0"/>
            <a:t>&gt;40k</a:t>
          </a:r>
          <a:endParaRPr lang="en-US" dirty="0"/>
        </a:p>
      </dgm:t>
    </dgm:pt>
    <dgm:pt modelId="{9E46A426-48DB-49D4-9452-22CFC445B93D}" type="parTrans" cxnId="{2B759C6C-10E5-4725-8539-74288CCD915F}">
      <dgm:prSet/>
      <dgm:spPr/>
      <dgm:t>
        <a:bodyPr/>
        <a:lstStyle/>
        <a:p>
          <a:endParaRPr lang="en-US"/>
        </a:p>
      </dgm:t>
    </dgm:pt>
    <dgm:pt modelId="{6B076EA2-9D0E-4F9E-AC8B-1D5D791FCFB0}" type="sibTrans" cxnId="{2B759C6C-10E5-4725-8539-74288CCD915F}">
      <dgm:prSet/>
      <dgm:spPr/>
      <dgm:t>
        <a:bodyPr/>
        <a:lstStyle/>
        <a:p>
          <a:endParaRPr lang="en-US"/>
        </a:p>
      </dgm:t>
    </dgm:pt>
    <dgm:pt modelId="{C01ACB44-8919-4C16-9345-65E8C4CC5C27}">
      <dgm:prSet phldrT="[Text]"/>
      <dgm:spPr/>
      <dgm:t>
        <a:bodyPr/>
        <a:lstStyle/>
        <a:p>
          <a:r>
            <a:rPr lang="en-US" dirty="0" smtClean="0"/>
            <a:t>Debt &gt; 20%</a:t>
          </a:r>
          <a:endParaRPr lang="en-US" dirty="0"/>
        </a:p>
      </dgm:t>
    </dgm:pt>
    <dgm:pt modelId="{F3E7A82E-4DF9-47FA-B3A8-610C19F25C83}" type="parTrans" cxnId="{FDE7268E-ABD2-4695-86FC-CCDADEA0CAF4}">
      <dgm:prSet/>
      <dgm:spPr/>
      <dgm:t>
        <a:bodyPr/>
        <a:lstStyle/>
        <a:p>
          <a:endParaRPr lang="en-US"/>
        </a:p>
      </dgm:t>
    </dgm:pt>
    <dgm:pt modelId="{4A4283C4-F619-47C6-B4DC-A7602C8E180D}" type="sibTrans" cxnId="{FDE7268E-ABD2-4695-86FC-CCDADEA0CAF4}">
      <dgm:prSet/>
      <dgm:spPr/>
      <dgm:t>
        <a:bodyPr/>
        <a:lstStyle/>
        <a:p>
          <a:endParaRPr lang="en-US"/>
        </a:p>
      </dgm:t>
    </dgm:pt>
    <dgm:pt modelId="{2F11C414-8E39-4213-8136-D4FE510CC15A}">
      <dgm:prSet phldrT="[Text]"/>
      <dgm:spPr/>
      <dgm:t>
        <a:bodyPr/>
        <a:lstStyle/>
        <a:p>
          <a:r>
            <a:rPr lang="en-US" dirty="0" smtClean="0"/>
            <a:t>Rents</a:t>
          </a:r>
          <a:endParaRPr lang="en-US" dirty="0"/>
        </a:p>
      </dgm:t>
    </dgm:pt>
    <dgm:pt modelId="{1462FFBF-C7E5-483B-B661-B21D24F8908F}" type="parTrans" cxnId="{2BF42E15-48FC-417D-8F70-AB55801479D2}">
      <dgm:prSet/>
      <dgm:spPr/>
      <dgm:t>
        <a:bodyPr/>
        <a:lstStyle/>
        <a:p>
          <a:endParaRPr lang="en-US"/>
        </a:p>
      </dgm:t>
    </dgm:pt>
    <dgm:pt modelId="{2CF5CFA3-7915-42A0-9814-F5C464D797E1}" type="sibTrans" cxnId="{2BF42E15-48FC-417D-8F70-AB55801479D2}">
      <dgm:prSet/>
      <dgm:spPr/>
      <dgm:t>
        <a:bodyPr/>
        <a:lstStyle/>
        <a:p>
          <a:endParaRPr lang="en-US"/>
        </a:p>
      </dgm:t>
    </dgm:pt>
    <dgm:pt modelId="{40FE246C-C826-4769-A5C2-9D75240976FE}">
      <dgm:prSet phldrT="[Text]"/>
      <dgm:spPr/>
      <dgm:t>
        <a:bodyPr/>
        <a:lstStyle/>
        <a:p>
          <a:r>
            <a:rPr lang="en-US" dirty="0" smtClean="0"/>
            <a:t>Debt &gt; 20%</a:t>
          </a:r>
          <a:endParaRPr lang="en-US" dirty="0"/>
        </a:p>
      </dgm:t>
    </dgm:pt>
    <dgm:pt modelId="{D3723BC6-7ECB-476F-A2B7-498B998B7A56}" type="parTrans" cxnId="{6A0A0027-EC16-479B-B55A-0B35AB5AF0D2}">
      <dgm:prSet/>
      <dgm:spPr/>
      <dgm:t>
        <a:bodyPr/>
        <a:lstStyle/>
        <a:p>
          <a:endParaRPr lang="en-US"/>
        </a:p>
      </dgm:t>
    </dgm:pt>
    <dgm:pt modelId="{3A342C4C-3A11-4F67-9EAA-B4AA77887B5F}" type="sibTrans" cxnId="{6A0A0027-EC16-479B-B55A-0B35AB5AF0D2}">
      <dgm:prSet/>
      <dgm:spPr/>
      <dgm:t>
        <a:bodyPr/>
        <a:lstStyle/>
        <a:p>
          <a:endParaRPr lang="en-US"/>
        </a:p>
      </dgm:t>
    </dgm:pt>
    <dgm:pt modelId="{CF6F8CFB-C54C-427C-82B9-747F0C141494}">
      <dgm:prSet phldrT="[Text]"/>
      <dgm:spPr/>
      <dgm:t>
        <a:bodyPr/>
        <a:lstStyle/>
        <a:p>
          <a:r>
            <a:rPr lang="en-US" dirty="0" smtClean="0"/>
            <a:t>Debt &lt; 20%</a:t>
          </a:r>
          <a:endParaRPr lang="en-US" dirty="0"/>
        </a:p>
      </dgm:t>
    </dgm:pt>
    <dgm:pt modelId="{BF95F12A-848C-4D76-BCAC-A60A48D21712}" type="parTrans" cxnId="{97045C67-C016-403D-9996-F87DDF095FB5}">
      <dgm:prSet/>
      <dgm:spPr/>
      <dgm:t>
        <a:bodyPr/>
        <a:lstStyle/>
        <a:p>
          <a:endParaRPr lang="en-US"/>
        </a:p>
      </dgm:t>
    </dgm:pt>
    <dgm:pt modelId="{9E01EC7A-03E0-410E-98BD-F127AA937462}" type="sibTrans" cxnId="{97045C67-C016-403D-9996-F87DDF095FB5}">
      <dgm:prSet/>
      <dgm:spPr/>
      <dgm:t>
        <a:bodyPr/>
        <a:lstStyle/>
        <a:p>
          <a:endParaRPr lang="en-US"/>
        </a:p>
      </dgm:t>
    </dgm:pt>
    <dgm:pt modelId="{6C2A5E75-3D20-416D-8B23-8508AC822551}">
      <dgm:prSet phldrT="[Text]"/>
      <dgm:spPr/>
      <dgm:t>
        <a:bodyPr/>
        <a:lstStyle/>
        <a:p>
          <a:r>
            <a:rPr lang="en-US" dirty="0" smtClean="0"/>
            <a:t>Owns house</a:t>
          </a:r>
          <a:endParaRPr lang="en-US" dirty="0"/>
        </a:p>
      </dgm:t>
    </dgm:pt>
    <dgm:pt modelId="{D129D8C8-45D4-413D-9AA6-7735257A9552}" type="parTrans" cxnId="{60C13BE1-9993-43AD-86B7-20FC44CB5406}">
      <dgm:prSet/>
      <dgm:spPr/>
      <dgm:t>
        <a:bodyPr/>
        <a:lstStyle/>
        <a:p>
          <a:endParaRPr lang="en-US"/>
        </a:p>
      </dgm:t>
    </dgm:pt>
    <dgm:pt modelId="{C13C7751-19A1-4B42-90F5-2249120AA0DE}" type="sibTrans" cxnId="{60C13BE1-9993-43AD-86B7-20FC44CB5406}">
      <dgm:prSet/>
      <dgm:spPr/>
      <dgm:t>
        <a:bodyPr/>
        <a:lstStyle/>
        <a:p>
          <a:endParaRPr lang="en-US"/>
        </a:p>
      </dgm:t>
    </dgm:pt>
    <dgm:pt modelId="{F1C08F9B-435C-42DB-A449-2ECF7C7375AB}">
      <dgm:prSet phldrT="[Text]"/>
      <dgm:spPr/>
      <dgm:t>
        <a:bodyPr/>
        <a:lstStyle/>
        <a:p>
          <a:r>
            <a:rPr lang="en-US" dirty="0" smtClean="0"/>
            <a:t>Rents</a:t>
          </a:r>
          <a:endParaRPr lang="en-US" dirty="0"/>
        </a:p>
      </dgm:t>
    </dgm:pt>
    <dgm:pt modelId="{8A9D6245-57B1-482C-9DC4-F2ACF75F2EEB}" type="parTrans" cxnId="{3E4901EC-BFDE-40E7-B8D7-255E3663255A}">
      <dgm:prSet/>
      <dgm:spPr/>
      <dgm:t>
        <a:bodyPr/>
        <a:lstStyle/>
        <a:p>
          <a:endParaRPr lang="en-US"/>
        </a:p>
      </dgm:t>
    </dgm:pt>
    <dgm:pt modelId="{C2AF35AB-9DA5-4E26-93D7-CA0C9B652FF6}" type="sibTrans" cxnId="{3E4901EC-BFDE-40E7-B8D7-255E3663255A}">
      <dgm:prSet/>
      <dgm:spPr/>
      <dgm:t>
        <a:bodyPr/>
        <a:lstStyle/>
        <a:p>
          <a:endParaRPr lang="en-US"/>
        </a:p>
      </dgm:t>
    </dgm:pt>
    <dgm:pt modelId="{A2F6F58A-C804-4EA7-A795-E7CFAD608A97}">
      <dgm:prSet phldrT="[Text]"/>
      <dgm:spPr/>
      <dgm:t>
        <a:bodyPr/>
        <a:lstStyle/>
        <a:p>
          <a:r>
            <a:rPr lang="en-US" dirty="0" smtClean="0"/>
            <a:t>Owns house</a:t>
          </a:r>
          <a:endParaRPr lang="en-US" dirty="0"/>
        </a:p>
      </dgm:t>
    </dgm:pt>
    <dgm:pt modelId="{05ED55C3-A195-4231-81C9-7EAAC2A67DD3}" type="parTrans" cxnId="{87113557-F60C-4656-9994-38CF99A1064A}">
      <dgm:prSet/>
      <dgm:spPr/>
      <dgm:t>
        <a:bodyPr/>
        <a:lstStyle/>
        <a:p>
          <a:endParaRPr lang="en-US"/>
        </a:p>
      </dgm:t>
    </dgm:pt>
    <dgm:pt modelId="{6C91431B-1AEE-4795-91EC-BF227D97E515}" type="sibTrans" cxnId="{87113557-F60C-4656-9994-38CF99A1064A}">
      <dgm:prSet/>
      <dgm:spPr/>
      <dgm:t>
        <a:bodyPr/>
        <a:lstStyle/>
        <a:p>
          <a:endParaRPr lang="en-US"/>
        </a:p>
      </dgm:t>
    </dgm:pt>
    <dgm:pt modelId="{D7607F3E-8014-45F2-8B0F-DD341F116C26}">
      <dgm:prSet phldrT="[Text]"/>
      <dgm:spPr/>
      <dgm:t>
        <a:bodyPr/>
        <a:lstStyle/>
        <a:p>
          <a:r>
            <a:rPr lang="en-US" dirty="0" smtClean="0"/>
            <a:t>Debt &lt; 20%</a:t>
          </a:r>
          <a:endParaRPr lang="en-US" dirty="0"/>
        </a:p>
      </dgm:t>
    </dgm:pt>
    <dgm:pt modelId="{D679DFCF-CE7D-4FCF-A62C-AA6E6F5B4528}" type="parTrans" cxnId="{592D3D04-8F85-4F15-8876-B6D2FBF77066}">
      <dgm:prSet/>
      <dgm:spPr/>
      <dgm:t>
        <a:bodyPr/>
        <a:lstStyle/>
        <a:p>
          <a:endParaRPr lang="en-US"/>
        </a:p>
      </dgm:t>
    </dgm:pt>
    <dgm:pt modelId="{63C1173E-6837-4344-8091-5DAD574270D3}" type="sibTrans" cxnId="{592D3D04-8F85-4F15-8876-B6D2FBF77066}">
      <dgm:prSet/>
      <dgm:spPr/>
      <dgm:t>
        <a:bodyPr/>
        <a:lstStyle/>
        <a:p>
          <a:endParaRPr lang="en-US"/>
        </a:p>
      </dgm:t>
    </dgm:pt>
    <dgm:pt modelId="{DFEC14E8-538A-43B0-BE82-7D2792800EC3}">
      <dgm:prSet phldrT="[Text]"/>
      <dgm:spPr/>
      <dgm:t>
        <a:bodyPr/>
        <a:lstStyle/>
        <a:p>
          <a:r>
            <a:rPr lang="en-US" dirty="0" smtClean="0"/>
            <a:t>Owns house</a:t>
          </a:r>
          <a:endParaRPr lang="en-US" dirty="0"/>
        </a:p>
      </dgm:t>
    </dgm:pt>
    <dgm:pt modelId="{C0A4D24B-EEDE-4665-B602-35F5A544C4AA}" type="parTrans" cxnId="{A4533C2C-0C38-470D-9336-15E52FAD0FA4}">
      <dgm:prSet/>
      <dgm:spPr/>
      <dgm:t>
        <a:bodyPr/>
        <a:lstStyle/>
        <a:p>
          <a:endParaRPr lang="en-US"/>
        </a:p>
      </dgm:t>
    </dgm:pt>
    <dgm:pt modelId="{7036AEC2-E13C-4615-B452-F9B1111FDEF2}" type="sibTrans" cxnId="{A4533C2C-0C38-470D-9336-15E52FAD0FA4}">
      <dgm:prSet/>
      <dgm:spPr/>
      <dgm:t>
        <a:bodyPr/>
        <a:lstStyle/>
        <a:p>
          <a:endParaRPr lang="en-US"/>
        </a:p>
      </dgm:t>
    </dgm:pt>
    <dgm:pt modelId="{3DEEC977-5E13-41F0-8396-B6716F8758D8}">
      <dgm:prSet phldrT="[Text]"/>
      <dgm:spPr/>
      <dgm:t>
        <a:bodyPr/>
        <a:lstStyle/>
        <a:p>
          <a:r>
            <a:rPr lang="en-US" dirty="0" smtClean="0"/>
            <a:t>Rents</a:t>
          </a:r>
          <a:endParaRPr lang="en-US" dirty="0"/>
        </a:p>
      </dgm:t>
    </dgm:pt>
    <dgm:pt modelId="{0D894548-717D-4FFD-904C-C33606102800}" type="parTrans" cxnId="{6E4A4D9D-DF93-44B1-AA97-94286EF516D7}">
      <dgm:prSet/>
      <dgm:spPr/>
      <dgm:t>
        <a:bodyPr/>
        <a:lstStyle/>
        <a:p>
          <a:endParaRPr lang="en-US"/>
        </a:p>
      </dgm:t>
    </dgm:pt>
    <dgm:pt modelId="{56025CFB-3F0F-4953-96F5-A19A5E8B4415}" type="sibTrans" cxnId="{6E4A4D9D-DF93-44B1-AA97-94286EF516D7}">
      <dgm:prSet/>
      <dgm:spPr/>
      <dgm:t>
        <a:bodyPr/>
        <a:lstStyle/>
        <a:p>
          <a:endParaRPr lang="en-US"/>
        </a:p>
      </dgm:t>
    </dgm:pt>
    <dgm:pt modelId="{3EFC490E-694C-4854-B035-8B02D761B8A3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Default</a:t>
          </a:r>
          <a:endParaRPr lang="en-US" dirty="0"/>
        </a:p>
      </dgm:t>
    </dgm:pt>
    <dgm:pt modelId="{4197E8D6-94C8-432B-B797-608058FC4424}" type="parTrans" cxnId="{EAB1D666-9A9B-420F-AD51-8F4165B61664}">
      <dgm:prSet/>
      <dgm:spPr/>
      <dgm:t>
        <a:bodyPr/>
        <a:lstStyle/>
        <a:p>
          <a:endParaRPr lang="en-US"/>
        </a:p>
      </dgm:t>
    </dgm:pt>
    <dgm:pt modelId="{F22361E9-92C5-47FB-BBD0-B44BA9BF4C7D}" type="sibTrans" cxnId="{EAB1D666-9A9B-420F-AD51-8F4165B61664}">
      <dgm:prSet/>
      <dgm:spPr/>
      <dgm:t>
        <a:bodyPr/>
        <a:lstStyle/>
        <a:p>
          <a:endParaRPr lang="en-US"/>
        </a:p>
      </dgm:t>
    </dgm:pt>
    <dgm:pt modelId="{7A14C255-A9D7-420D-B032-0693F6CF431F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Default</a:t>
          </a:r>
          <a:endParaRPr lang="en-US" dirty="0"/>
        </a:p>
      </dgm:t>
    </dgm:pt>
    <dgm:pt modelId="{FE8EAFCC-5B29-4577-9068-58D32F380E14}" type="parTrans" cxnId="{638C745D-655B-4E07-A96A-2E101CD1696D}">
      <dgm:prSet/>
      <dgm:spPr/>
      <dgm:t>
        <a:bodyPr/>
        <a:lstStyle/>
        <a:p>
          <a:endParaRPr lang="en-US"/>
        </a:p>
      </dgm:t>
    </dgm:pt>
    <dgm:pt modelId="{9335BF14-6A25-443B-9B9C-4146633AA31B}" type="sibTrans" cxnId="{638C745D-655B-4E07-A96A-2E101CD1696D}">
      <dgm:prSet/>
      <dgm:spPr/>
      <dgm:t>
        <a:bodyPr/>
        <a:lstStyle/>
        <a:p>
          <a:endParaRPr lang="en-US"/>
        </a:p>
      </dgm:t>
    </dgm:pt>
    <dgm:pt modelId="{802534EE-0712-4599-81AA-4E95DD4CE0A5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No Default</a:t>
          </a:r>
          <a:endParaRPr lang="en-US" dirty="0"/>
        </a:p>
      </dgm:t>
    </dgm:pt>
    <dgm:pt modelId="{CE871202-C851-4283-B4F2-1F8DA3C445C3}" type="parTrans" cxnId="{75357DC7-BF3E-4BF6-A98A-F9797CF51EBE}">
      <dgm:prSet/>
      <dgm:spPr/>
      <dgm:t>
        <a:bodyPr/>
        <a:lstStyle/>
        <a:p>
          <a:endParaRPr lang="en-US"/>
        </a:p>
      </dgm:t>
    </dgm:pt>
    <dgm:pt modelId="{A2412999-D519-4FC4-9535-D76DC4FEBCA9}" type="sibTrans" cxnId="{75357DC7-BF3E-4BF6-A98A-F9797CF51EBE}">
      <dgm:prSet/>
      <dgm:spPr/>
      <dgm:t>
        <a:bodyPr/>
        <a:lstStyle/>
        <a:p>
          <a:endParaRPr lang="en-US"/>
        </a:p>
      </dgm:t>
    </dgm:pt>
    <dgm:pt modelId="{05927694-700E-4998-A746-BED67EAB8EF0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Default</a:t>
          </a:r>
          <a:endParaRPr lang="en-US" dirty="0"/>
        </a:p>
      </dgm:t>
    </dgm:pt>
    <dgm:pt modelId="{43552287-81BA-4A23-85DD-3D228EF15792}" type="parTrans" cxnId="{68BF35FB-0BEB-43A0-A906-03195DD4A247}">
      <dgm:prSet/>
      <dgm:spPr/>
      <dgm:t>
        <a:bodyPr/>
        <a:lstStyle/>
        <a:p>
          <a:endParaRPr lang="en-US"/>
        </a:p>
      </dgm:t>
    </dgm:pt>
    <dgm:pt modelId="{A7797333-99AF-464C-85B9-87F5DA8E8D66}" type="sibTrans" cxnId="{68BF35FB-0BEB-43A0-A906-03195DD4A247}">
      <dgm:prSet/>
      <dgm:spPr/>
      <dgm:t>
        <a:bodyPr/>
        <a:lstStyle/>
        <a:p>
          <a:endParaRPr lang="en-US"/>
        </a:p>
      </dgm:t>
    </dgm:pt>
    <dgm:pt modelId="{617503FF-ADE3-43F7-9E74-E07B63130207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No Default</a:t>
          </a:r>
          <a:endParaRPr lang="en-US" dirty="0"/>
        </a:p>
      </dgm:t>
    </dgm:pt>
    <dgm:pt modelId="{9581B8F4-F65E-406A-9F3A-2C0FAFB7904A}" type="parTrans" cxnId="{AB29EFEA-A442-4A5E-87AC-7E93AB107904}">
      <dgm:prSet/>
      <dgm:spPr/>
      <dgm:t>
        <a:bodyPr/>
        <a:lstStyle/>
        <a:p>
          <a:endParaRPr lang="en-US"/>
        </a:p>
      </dgm:t>
    </dgm:pt>
    <dgm:pt modelId="{B1B72055-FC5B-44AB-9111-9A7BCBE814AF}" type="sibTrans" cxnId="{AB29EFEA-A442-4A5E-87AC-7E93AB107904}">
      <dgm:prSet/>
      <dgm:spPr/>
      <dgm:t>
        <a:bodyPr/>
        <a:lstStyle/>
        <a:p>
          <a:endParaRPr lang="en-US"/>
        </a:p>
      </dgm:t>
    </dgm:pt>
    <dgm:pt modelId="{A785CB08-4A62-40BD-96AE-D3B0294CBD1F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Default</a:t>
          </a:r>
          <a:endParaRPr lang="en-US" dirty="0"/>
        </a:p>
      </dgm:t>
    </dgm:pt>
    <dgm:pt modelId="{6620CAB9-6D29-4FF8-945D-5E027CE13906}" type="parTrans" cxnId="{2C05A4E1-9C79-4382-B0CC-ED8A819F7BE7}">
      <dgm:prSet/>
      <dgm:spPr/>
      <dgm:t>
        <a:bodyPr/>
        <a:lstStyle/>
        <a:p>
          <a:endParaRPr lang="en-US"/>
        </a:p>
      </dgm:t>
    </dgm:pt>
    <dgm:pt modelId="{0EF4893D-A58C-4EF9-86C7-57EE6E514DBA}" type="sibTrans" cxnId="{2C05A4E1-9C79-4382-B0CC-ED8A819F7BE7}">
      <dgm:prSet/>
      <dgm:spPr/>
      <dgm:t>
        <a:bodyPr/>
        <a:lstStyle/>
        <a:p>
          <a:endParaRPr lang="en-US"/>
        </a:p>
      </dgm:t>
    </dgm:pt>
    <dgm:pt modelId="{00C22B20-F2F5-46E8-A3EC-DB8F81AC71E1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No Default</a:t>
          </a:r>
          <a:endParaRPr lang="en-US" dirty="0"/>
        </a:p>
      </dgm:t>
    </dgm:pt>
    <dgm:pt modelId="{4A4119C0-6876-4B46-B63C-C5B5E183083A}" type="parTrans" cxnId="{45A14A79-82F6-4297-9300-C6982BADBB45}">
      <dgm:prSet/>
      <dgm:spPr/>
      <dgm:t>
        <a:bodyPr/>
        <a:lstStyle/>
        <a:p>
          <a:endParaRPr lang="en-US"/>
        </a:p>
      </dgm:t>
    </dgm:pt>
    <dgm:pt modelId="{2492FB64-B32D-42B8-A3E7-E4838350932A}" type="sibTrans" cxnId="{45A14A79-82F6-4297-9300-C6982BADBB45}">
      <dgm:prSet/>
      <dgm:spPr/>
      <dgm:t>
        <a:bodyPr/>
        <a:lstStyle/>
        <a:p>
          <a:endParaRPr lang="en-US"/>
        </a:p>
      </dgm:t>
    </dgm:pt>
    <dgm:pt modelId="{C927EE14-0525-4162-82A1-219FB1A09EE5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No Default</a:t>
          </a:r>
          <a:endParaRPr lang="en-US" dirty="0"/>
        </a:p>
      </dgm:t>
    </dgm:pt>
    <dgm:pt modelId="{D4FF999D-0774-4EE2-BEFB-37C0AA00FFEB}" type="parTrans" cxnId="{8A1442E5-63D5-4DFB-92CC-639FA00C8BC4}">
      <dgm:prSet/>
      <dgm:spPr/>
      <dgm:t>
        <a:bodyPr/>
        <a:lstStyle/>
        <a:p>
          <a:endParaRPr lang="en-US"/>
        </a:p>
      </dgm:t>
    </dgm:pt>
    <dgm:pt modelId="{E2F75636-BCB4-4098-AF14-F16849818DB0}" type="sibTrans" cxnId="{8A1442E5-63D5-4DFB-92CC-639FA00C8BC4}">
      <dgm:prSet/>
      <dgm:spPr/>
      <dgm:t>
        <a:bodyPr/>
        <a:lstStyle/>
        <a:p>
          <a:endParaRPr lang="en-US"/>
        </a:p>
      </dgm:t>
    </dgm:pt>
    <dgm:pt modelId="{B6DAA14B-3305-4F93-A6BA-AC8805E13BBC}" type="pres">
      <dgm:prSet presAssocID="{1C2ABE6B-2194-4104-A754-33FF1C233404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5E3ECBA-C6D0-4585-880A-A01F56B443D6}" type="pres">
      <dgm:prSet presAssocID="{5298254B-75EF-4481-9316-64F54046A9CE}" presName="root1" presStyleCnt="0"/>
      <dgm:spPr/>
    </dgm:pt>
    <dgm:pt modelId="{AD69DD67-DA8B-4327-8FB6-B1ED5881B6C0}" type="pres">
      <dgm:prSet presAssocID="{5298254B-75EF-4481-9316-64F54046A9CE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EFB50EF-9B7B-4A67-8A06-3768D82F4F35}" type="pres">
      <dgm:prSet presAssocID="{5298254B-75EF-4481-9316-64F54046A9CE}" presName="level2hierChild" presStyleCnt="0"/>
      <dgm:spPr/>
    </dgm:pt>
    <dgm:pt modelId="{C6405F48-268C-4A9E-8C6B-EA7912642D7B}" type="pres">
      <dgm:prSet presAssocID="{4A3EBA2C-1249-4D63-810E-57318E4C8870}" presName="conn2-1" presStyleLbl="parChTrans1D2" presStyleIdx="0" presStyleCnt="2"/>
      <dgm:spPr/>
      <dgm:t>
        <a:bodyPr/>
        <a:lstStyle/>
        <a:p>
          <a:endParaRPr lang="en-US"/>
        </a:p>
      </dgm:t>
    </dgm:pt>
    <dgm:pt modelId="{597EBC6F-BFE1-4ECF-BCC7-84E0157F86FF}" type="pres">
      <dgm:prSet presAssocID="{4A3EBA2C-1249-4D63-810E-57318E4C8870}" presName="connTx" presStyleLbl="parChTrans1D2" presStyleIdx="0" presStyleCnt="2"/>
      <dgm:spPr/>
      <dgm:t>
        <a:bodyPr/>
        <a:lstStyle/>
        <a:p>
          <a:endParaRPr lang="en-US"/>
        </a:p>
      </dgm:t>
    </dgm:pt>
    <dgm:pt modelId="{D2C8D976-A468-412A-A9C9-6008470590C1}" type="pres">
      <dgm:prSet presAssocID="{1C3757F0-1D92-419E-91AE-5AE747F1146E}" presName="root2" presStyleCnt="0"/>
      <dgm:spPr/>
    </dgm:pt>
    <dgm:pt modelId="{1E65E39D-395D-4BD0-8D0A-DECF2AB935E9}" type="pres">
      <dgm:prSet presAssocID="{1C3757F0-1D92-419E-91AE-5AE747F1146E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5E1DF7C-B9B2-41A6-95C9-2623A0F0844C}" type="pres">
      <dgm:prSet presAssocID="{1C3757F0-1D92-419E-91AE-5AE747F1146E}" presName="level3hierChild" presStyleCnt="0"/>
      <dgm:spPr/>
    </dgm:pt>
    <dgm:pt modelId="{8BDEEA43-5C2A-4BBE-99A5-44DEB7CB861C}" type="pres">
      <dgm:prSet presAssocID="{D3723BC6-7ECB-476F-A2B7-498B998B7A56}" presName="conn2-1" presStyleLbl="parChTrans1D3" presStyleIdx="0" presStyleCnt="4"/>
      <dgm:spPr/>
      <dgm:t>
        <a:bodyPr/>
        <a:lstStyle/>
        <a:p>
          <a:endParaRPr lang="en-US"/>
        </a:p>
      </dgm:t>
    </dgm:pt>
    <dgm:pt modelId="{B0EBDA45-12CE-4202-B1E6-40A49D832ECA}" type="pres">
      <dgm:prSet presAssocID="{D3723BC6-7ECB-476F-A2B7-498B998B7A56}" presName="connTx" presStyleLbl="parChTrans1D3" presStyleIdx="0" presStyleCnt="4"/>
      <dgm:spPr/>
      <dgm:t>
        <a:bodyPr/>
        <a:lstStyle/>
        <a:p>
          <a:endParaRPr lang="en-US"/>
        </a:p>
      </dgm:t>
    </dgm:pt>
    <dgm:pt modelId="{089E0F1C-9D5B-4BD6-A184-58831CD8143C}" type="pres">
      <dgm:prSet presAssocID="{40FE246C-C826-4769-A5C2-9D75240976FE}" presName="root2" presStyleCnt="0"/>
      <dgm:spPr/>
    </dgm:pt>
    <dgm:pt modelId="{6094D736-4F16-42FC-9437-D37BB023D5EA}" type="pres">
      <dgm:prSet presAssocID="{40FE246C-C826-4769-A5C2-9D75240976FE}" presName="LevelTwoTextNode" presStyleLbl="node3" presStyleIdx="0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DD22739-71BD-411F-BA72-C9784E117760}" type="pres">
      <dgm:prSet presAssocID="{40FE246C-C826-4769-A5C2-9D75240976FE}" presName="level3hierChild" presStyleCnt="0"/>
      <dgm:spPr/>
    </dgm:pt>
    <dgm:pt modelId="{7A3D5BA1-ED69-44E1-A872-6FF24834B41D}" type="pres">
      <dgm:prSet presAssocID="{08491A16-4F42-4C85-AC97-4555730E6D61}" presName="conn2-1" presStyleLbl="parChTrans1D4" presStyleIdx="0" presStyleCnt="16"/>
      <dgm:spPr/>
      <dgm:t>
        <a:bodyPr/>
        <a:lstStyle/>
        <a:p>
          <a:endParaRPr lang="en-US"/>
        </a:p>
      </dgm:t>
    </dgm:pt>
    <dgm:pt modelId="{528D812F-2D24-4A78-8C85-B9EB8ECA26E9}" type="pres">
      <dgm:prSet presAssocID="{08491A16-4F42-4C85-AC97-4555730E6D61}" presName="connTx" presStyleLbl="parChTrans1D4" presStyleIdx="0" presStyleCnt="16"/>
      <dgm:spPr/>
      <dgm:t>
        <a:bodyPr/>
        <a:lstStyle/>
        <a:p>
          <a:endParaRPr lang="en-US"/>
        </a:p>
      </dgm:t>
    </dgm:pt>
    <dgm:pt modelId="{4C906522-2FC2-4166-A656-68A60E69FBAB}" type="pres">
      <dgm:prSet presAssocID="{0231B603-DBBA-4E99-BB29-AE427642777F}" presName="root2" presStyleCnt="0"/>
      <dgm:spPr/>
    </dgm:pt>
    <dgm:pt modelId="{58313578-02C6-4451-BD87-2563E35924F9}" type="pres">
      <dgm:prSet presAssocID="{0231B603-DBBA-4E99-BB29-AE427642777F}" presName="LevelTwoTextNode" presStyleLbl="node4" presStyleIdx="0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7B1BDEB-C7D6-4DB2-A69F-4DCA4D8778DD}" type="pres">
      <dgm:prSet presAssocID="{0231B603-DBBA-4E99-BB29-AE427642777F}" presName="level3hierChild" presStyleCnt="0"/>
      <dgm:spPr/>
    </dgm:pt>
    <dgm:pt modelId="{EACB761D-2A2E-4784-B4CF-BBD5780F5023}" type="pres">
      <dgm:prSet presAssocID="{4197E8D6-94C8-432B-B797-608058FC4424}" presName="conn2-1" presStyleLbl="parChTrans1D4" presStyleIdx="1" presStyleCnt="16"/>
      <dgm:spPr/>
      <dgm:t>
        <a:bodyPr/>
        <a:lstStyle/>
        <a:p>
          <a:endParaRPr lang="en-US"/>
        </a:p>
      </dgm:t>
    </dgm:pt>
    <dgm:pt modelId="{99D2C2EE-8A15-4FFE-B5A1-D71ED610263A}" type="pres">
      <dgm:prSet presAssocID="{4197E8D6-94C8-432B-B797-608058FC4424}" presName="connTx" presStyleLbl="parChTrans1D4" presStyleIdx="1" presStyleCnt="16"/>
      <dgm:spPr/>
      <dgm:t>
        <a:bodyPr/>
        <a:lstStyle/>
        <a:p>
          <a:endParaRPr lang="en-US"/>
        </a:p>
      </dgm:t>
    </dgm:pt>
    <dgm:pt modelId="{E4394CE8-678F-48D8-96FE-D4F98A039D3D}" type="pres">
      <dgm:prSet presAssocID="{3EFC490E-694C-4854-B035-8B02D761B8A3}" presName="root2" presStyleCnt="0"/>
      <dgm:spPr/>
    </dgm:pt>
    <dgm:pt modelId="{E090B741-3BDB-4968-B042-3EDAEB5B7930}" type="pres">
      <dgm:prSet presAssocID="{3EFC490E-694C-4854-B035-8B02D761B8A3}" presName="LevelTwoTextNode" presStyleLbl="node4" presStyleIdx="1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2E6D765-79C3-4657-82E9-902A296B7D7E}" type="pres">
      <dgm:prSet presAssocID="{3EFC490E-694C-4854-B035-8B02D761B8A3}" presName="level3hierChild" presStyleCnt="0"/>
      <dgm:spPr/>
    </dgm:pt>
    <dgm:pt modelId="{7F6408BA-2CE6-4BE1-953A-713CB4F5CB15}" type="pres">
      <dgm:prSet presAssocID="{C8BC26E8-6B89-479E-8406-1BE807902536}" presName="conn2-1" presStyleLbl="parChTrans1D4" presStyleIdx="2" presStyleCnt="16"/>
      <dgm:spPr/>
      <dgm:t>
        <a:bodyPr/>
        <a:lstStyle/>
        <a:p>
          <a:endParaRPr lang="en-US"/>
        </a:p>
      </dgm:t>
    </dgm:pt>
    <dgm:pt modelId="{458CB650-A0BA-4B80-8F97-62C729A9241A}" type="pres">
      <dgm:prSet presAssocID="{C8BC26E8-6B89-479E-8406-1BE807902536}" presName="connTx" presStyleLbl="parChTrans1D4" presStyleIdx="2" presStyleCnt="16"/>
      <dgm:spPr/>
      <dgm:t>
        <a:bodyPr/>
        <a:lstStyle/>
        <a:p>
          <a:endParaRPr lang="en-US"/>
        </a:p>
      </dgm:t>
    </dgm:pt>
    <dgm:pt modelId="{3A1C3DA7-512D-4F41-A7E1-078238C1F6E4}" type="pres">
      <dgm:prSet presAssocID="{62A6BC90-E169-4E1D-AE49-49D9566ACE9D}" presName="root2" presStyleCnt="0"/>
      <dgm:spPr/>
    </dgm:pt>
    <dgm:pt modelId="{2542D84E-1AAD-4343-A826-31FBD0CCD67E}" type="pres">
      <dgm:prSet presAssocID="{62A6BC90-E169-4E1D-AE49-49D9566ACE9D}" presName="LevelTwoTextNode" presStyleLbl="node4" presStyleIdx="2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DBCC939-D1CF-4789-8DFF-47D45880FBEC}" type="pres">
      <dgm:prSet presAssocID="{62A6BC90-E169-4E1D-AE49-49D9566ACE9D}" presName="level3hierChild" presStyleCnt="0"/>
      <dgm:spPr/>
    </dgm:pt>
    <dgm:pt modelId="{77024C92-294D-413F-A59B-9F47291444A3}" type="pres">
      <dgm:prSet presAssocID="{FE8EAFCC-5B29-4577-9068-58D32F380E14}" presName="conn2-1" presStyleLbl="parChTrans1D4" presStyleIdx="3" presStyleCnt="16"/>
      <dgm:spPr/>
      <dgm:t>
        <a:bodyPr/>
        <a:lstStyle/>
        <a:p>
          <a:endParaRPr lang="en-US"/>
        </a:p>
      </dgm:t>
    </dgm:pt>
    <dgm:pt modelId="{971284D5-360E-47FF-9F34-0E0CEC35A6C4}" type="pres">
      <dgm:prSet presAssocID="{FE8EAFCC-5B29-4577-9068-58D32F380E14}" presName="connTx" presStyleLbl="parChTrans1D4" presStyleIdx="3" presStyleCnt="16"/>
      <dgm:spPr/>
      <dgm:t>
        <a:bodyPr/>
        <a:lstStyle/>
        <a:p>
          <a:endParaRPr lang="en-US"/>
        </a:p>
      </dgm:t>
    </dgm:pt>
    <dgm:pt modelId="{7749CE27-A818-4E7F-BAAA-1BAC7B4E01B2}" type="pres">
      <dgm:prSet presAssocID="{7A14C255-A9D7-420D-B032-0693F6CF431F}" presName="root2" presStyleCnt="0"/>
      <dgm:spPr/>
    </dgm:pt>
    <dgm:pt modelId="{0E7AE38F-D77F-437F-BAB8-792E908C751F}" type="pres">
      <dgm:prSet presAssocID="{7A14C255-A9D7-420D-B032-0693F6CF431F}" presName="LevelTwoTextNode" presStyleLbl="node4" presStyleIdx="3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EA2D245-4E92-4E27-A8CE-C63A03E69A95}" type="pres">
      <dgm:prSet presAssocID="{7A14C255-A9D7-420D-B032-0693F6CF431F}" presName="level3hierChild" presStyleCnt="0"/>
      <dgm:spPr/>
    </dgm:pt>
    <dgm:pt modelId="{B82998E9-B1CD-485F-8B4B-06888B1A28C4}" type="pres">
      <dgm:prSet presAssocID="{BF95F12A-848C-4D76-BCAC-A60A48D21712}" presName="conn2-1" presStyleLbl="parChTrans1D3" presStyleIdx="1" presStyleCnt="4"/>
      <dgm:spPr/>
      <dgm:t>
        <a:bodyPr/>
        <a:lstStyle/>
        <a:p>
          <a:endParaRPr lang="en-US"/>
        </a:p>
      </dgm:t>
    </dgm:pt>
    <dgm:pt modelId="{1356B274-B83F-434D-A869-2B988EF3F493}" type="pres">
      <dgm:prSet presAssocID="{BF95F12A-848C-4D76-BCAC-A60A48D21712}" presName="connTx" presStyleLbl="parChTrans1D3" presStyleIdx="1" presStyleCnt="4"/>
      <dgm:spPr/>
      <dgm:t>
        <a:bodyPr/>
        <a:lstStyle/>
        <a:p>
          <a:endParaRPr lang="en-US"/>
        </a:p>
      </dgm:t>
    </dgm:pt>
    <dgm:pt modelId="{5DBB30B0-AE7A-40E4-B393-830456382D3E}" type="pres">
      <dgm:prSet presAssocID="{CF6F8CFB-C54C-427C-82B9-747F0C141494}" presName="root2" presStyleCnt="0"/>
      <dgm:spPr/>
    </dgm:pt>
    <dgm:pt modelId="{A031128D-C55E-42DA-B8A2-D382735EF23E}" type="pres">
      <dgm:prSet presAssocID="{CF6F8CFB-C54C-427C-82B9-747F0C141494}" presName="LevelTwoTextNode" presStyleLbl="node3" presStyleIdx="1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F8186A5-9F66-4B76-A45C-87CEBF3CCEB9}" type="pres">
      <dgm:prSet presAssocID="{CF6F8CFB-C54C-427C-82B9-747F0C141494}" presName="level3hierChild" presStyleCnt="0"/>
      <dgm:spPr/>
    </dgm:pt>
    <dgm:pt modelId="{02AF2611-39C0-4EF8-B9AF-5E15D80097BE}" type="pres">
      <dgm:prSet presAssocID="{D129D8C8-45D4-413D-9AA6-7735257A9552}" presName="conn2-1" presStyleLbl="parChTrans1D4" presStyleIdx="4" presStyleCnt="16"/>
      <dgm:spPr/>
      <dgm:t>
        <a:bodyPr/>
        <a:lstStyle/>
        <a:p>
          <a:endParaRPr lang="en-US"/>
        </a:p>
      </dgm:t>
    </dgm:pt>
    <dgm:pt modelId="{3E9FDDD6-A26E-4F03-A903-10F09685D6A2}" type="pres">
      <dgm:prSet presAssocID="{D129D8C8-45D4-413D-9AA6-7735257A9552}" presName="connTx" presStyleLbl="parChTrans1D4" presStyleIdx="4" presStyleCnt="16"/>
      <dgm:spPr/>
      <dgm:t>
        <a:bodyPr/>
        <a:lstStyle/>
        <a:p>
          <a:endParaRPr lang="en-US"/>
        </a:p>
      </dgm:t>
    </dgm:pt>
    <dgm:pt modelId="{9473DCFC-6641-4D73-AA1E-9A1405C91094}" type="pres">
      <dgm:prSet presAssocID="{6C2A5E75-3D20-416D-8B23-8508AC822551}" presName="root2" presStyleCnt="0"/>
      <dgm:spPr/>
    </dgm:pt>
    <dgm:pt modelId="{008EB790-8EB0-4D82-BE0A-84C63F787288}" type="pres">
      <dgm:prSet presAssocID="{6C2A5E75-3D20-416D-8B23-8508AC822551}" presName="LevelTwoTextNode" presStyleLbl="node4" presStyleIdx="4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C28485D-F632-4669-96ED-3D964BEACEA2}" type="pres">
      <dgm:prSet presAssocID="{6C2A5E75-3D20-416D-8B23-8508AC822551}" presName="level3hierChild" presStyleCnt="0"/>
      <dgm:spPr/>
    </dgm:pt>
    <dgm:pt modelId="{3D3532D1-1FDA-4F24-AE90-3866BC16A43D}" type="pres">
      <dgm:prSet presAssocID="{CE871202-C851-4283-B4F2-1F8DA3C445C3}" presName="conn2-1" presStyleLbl="parChTrans1D4" presStyleIdx="5" presStyleCnt="16"/>
      <dgm:spPr/>
      <dgm:t>
        <a:bodyPr/>
        <a:lstStyle/>
        <a:p>
          <a:endParaRPr lang="en-US"/>
        </a:p>
      </dgm:t>
    </dgm:pt>
    <dgm:pt modelId="{6CD19230-CC0F-4288-A025-EBCBAFB6E87C}" type="pres">
      <dgm:prSet presAssocID="{CE871202-C851-4283-B4F2-1F8DA3C445C3}" presName="connTx" presStyleLbl="parChTrans1D4" presStyleIdx="5" presStyleCnt="16"/>
      <dgm:spPr/>
      <dgm:t>
        <a:bodyPr/>
        <a:lstStyle/>
        <a:p>
          <a:endParaRPr lang="en-US"/>
        </a:p>
      </dgm:t>
    </dgm:pt>
    <dgm:pt modelId="{B82FF517-BE19-45D5-A186-0A0A9AC7C59F}" type="pres">
      <dgm:prSet presAssocID="{802534EE-0712-4599-81AA-4E95DD4CE0A5}" presName="root2" presStyleCnt="0"/>
      <dgm:spPr/>
    </dgm:pt>
    <dgm:pt modelId="{DE93B5F2-1CA6-40F3-B124-24CBDE452C7F}" type="pres">
      <dgm:prSet presAssocID="{802534EE-0712-4599-81AA-4E95DD4CE0A5}" presName="LevelTwoTextNode" presStyleLbl="node4" presStyleIdx="5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FB0C740-68FD-45EB-963A-5882F7A1156B}" type="pres">
      <dgm:prSet presAssocID="{802534EE-0712-4599-81AA-4E95DD4CE0A5}" presName="level3hierChild" presStyleCnt="0"/>
      <dgm:spPr/>
    </dgm:pt>
    <dgm:pt modelId="{AF10D516-4F6C-4D46-86A1-9C1986C13320}" type="pres">
      <dgm:prSet presAssocID="{8A9D6245-57B1-482C-9DC4-F2ACF75F2EEB}" presName="conn2-1" presStyleLbl="parChTrans1D4" presStyleIdx="6" presStyleCnt="16"/>
      <dgm:spPr/>
      <dgm:t>
        <a:bodyPr/>
        <a:lstStyle/>
        <a:p>
          <a:endParaRPr lang="en-US"/>
        </a:p>
      </dgm:t>
    </dgm:pt>
    <dgm:pt modelId="{8DB10BF4-B3E8-4C63-AA80-1132AC83EE01}" type="pres">
      <dgm:prSet presAssocID="{8A9D6245-57B1-482C-9DC4-F2ACF75F2EEB}" presName="connTx" presStyleLbl="parChTrans1D4" presStyleIdx="6" presStyleCnt="16"/>
      <dgm:spPr/>
      <dgm:t>
        <a:bodyPr/>
        <a:lstStyle/>
        <a:p>
          <a:endParaRPr lang="en-US"/>
        </a:p>
      </dgm:t>
    </dgm:pt>
    <dgm:pt modelId="{E1BE2056-AE5C-4DB8-B5F8-1262B0BC3580}" type="pres">
      <dgm:prSet presAssocID="{F1C08F9B-435C-42DB-A449-2ECF7C7375AB}" presName="root2" presStyleCnt="0"/>
      <dgm:spPr/>
    </dgm:pt>
    <dgm:pt modelId="{99764013-9FFE-483E-9A94-8E74B88EB45B}" type="pres">
      <dgm:prSet presAssocID="{F1C08F9B-435C-42DB-A449-2ECF7C7375AB}" presName="LevelTwoTextNode" presStyleLbl="node4" presStyleIdx="6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BCC4E80-D41C-4591-AFD8-D9C5B0629FAD}" type="pres">
      <dgm:prSet presAssocID="{F1C08F9B-435C-42DB-A449-2ECF7C7375AB}" presName="level3hierChild" presStyleCnt="0"/>
      <dgm:spPr/>
    </dgm:pt>
    <dgm:pt modelId="{924C8F9A-D7B2-4767-8617-AD5D4A0F8C82}" type="pres">
      <dgm:prSet presAssocID="{43552287-81BA-4A23-85DD-3D228EF15792}" presName="conn2-1" presStyleLbl="parChTrans1D4" presStyleIdx="7" presStyleCnt="16"/>
      <dgm:spPr/>
      <dgm:t>
        <a:bodyPr/>
        <a:lstStyle/>
        <a:p>
          <a:endParaRPr lang="en-US"/>
        </a:p>
      </dgm:t>
    </dgm:pt>
    <dgm:pt modelId="{4D1012EA-ED43-4161-9183-D18250C04841}" type="pres">
      <dgm:prSet presAssocID="{43552287-81BA-4A23-85DD-3D228EF15792}" presName="connTx" presStyleLbl="parChTrans1D4" presStyleIdx="7" presStyleCnt="16"/>
      <dgm:spPr/>
      <dgm:t>
        <a:bodyPr/>
        <a:lstStyle/>
        <a:p>
          <a:endParaRPr lang="en-US"/>
        </a:p>
      </dgm:t>
    </dgm:pt>
    <dgm:pt modelId="{13F2C1AB-38AD-4ED5-9035-C2D351214192}" type="pres">
      <dgm:prSet presAssocID="{05927694-700E-4998-A746-BED67EAB8EF0}" presName="root2" presStyleCnt="0"/>
      <dgm:spPr/>
    </dgm:pt>
    <dgm:pt modelId="{4C14E865-13AF-43EC-93E8-957E72C167D9}" type="pres">
      <dgm:prSet presAssocID="{05927694-700E-4998-A746-BED67EAB8EF0}" presName="LevelTwoTextNode" presStyleLbl="node4" presStyleIdx="7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A67506E-C01C-4958-968A-88E9AA8D1DC9}" type="pres">
      <dgm:prSet presAssocID="{05927694-700E-4998-A746-BED67EAB8EF0}" presName="level3hierChild" presStyleCnt="0"/>
      <dgm:spPr/>
    </dgm:pt>
    <dgm:pt modelId="{07085415-AD02-4837-A819-DF8503991B40}" type="pres">
      <dgm:prSet presAssocID="{9E46A426-48DB-49D4-9452-22CFC445B93D}" presName="conn2-1" presStyleLbl="parChTrans1D2" presStyleIdx="1" presStyleCnt="2"/>
      <dgm:spPr/>
      <dgm:t>
        <a:bodyPr/>
        <a:lstStyle/>
        <a:p>
          <a:endParaRPr lang="en-US"/>
        </a:p>
      </dgm:t>
    </dgm:pt>
    <dgm:pt modelId="{6D471BBE-867D-4865-9628-1D7777EB5D2C}" type="pres">
      <dgm:prSet presAssocID="{9E46A426-48DB-49D4-9452-22CFC445B93D}" presName="connTx" presStyleLbl="parChTrans1D2" presStyleIdx="1" presStyleCnt="2"/>
      <dgm:spPr/>
      <dgm:t>
        <a:bodyPr/>
        <a:lstStyle/>
        <a:p>
          <a:endParaRPr lang="en-US"/>
        </a:p>
      </dgm:t>
    </dgm:pt>
    <dgm:pt modelId="{B9D0076E-1908-4470-9C44-2381915CB6FB}" type="pres">
      <dgm:prSet presAssocID="{444DF14B-39F3-4B48-8936-10F777644448}" presName="root2" presStyleCnt="0"/>
      <dgm:spPr/>
    </dgm:pt>
    <dgm:pt modelId="{7EBAE2C6-1480-46C8-900C-5102293148B2}" type="pres">
      <dgm:prSet presAssocID="{444DF14B-39F3-4B48-8936-10F777644448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F207EC3-B869-474B-A721-8A419CB73484}" type="pres">
      <dgm:prSet presAssocID="{444DF14B-39F3-4B48-8936-10F777644448}" presName="level3hierChild" presStyleCnt="0"/>
      <dgm:spPr/>
    </dgm:pt>
    <dgm:pt modelId="{72B1FC09-0EBA-4985-8788-8F4656152A7F}" type="pres">
      <dgm:prSet presAssocID="{F3E7A82E-4DF9-47FA-B3A8-610C19F25C83}" presName="conn2-1" presStyleLbl="parChTrans1D3" presStyleIdx="2" presStyleCnt="4"/>
      <dgm:spPr/>
      <dgm:t>
        <a:bodyPr/>
        <a:lstStyle/>
        <a:p>
          <a:endParaRPr lang="en-US"/>
        </a:p>
      </dgm:t>
    </dgm:pt>
    <dgm:pt modelId="{E53945B2-5361-41E5-A250-0FE9BB3209A7}" type="pres">
      <dgm:prSet presAssocID="{F3E7A82E-4DF9-47FA-B3A8-610C19F25C83}" presName="connTx" presStyleLbl="parChTrans1D3" presStyleIdx="2" presStyleCnt="4"/>
      <dgm:spPr/>
      <dgm:t>
        <a:bodyPr/>
        <a:lstStyle/>
        <a:p>
          <a:endParaRPr lang="en-US"/>
        </a:p>
      </dgm:t>
    </dgm:pt>
    <dgm:pt modelId="{93C1A79B-D7BC-4544-8471-9D8B8B93AD97}" type="pres">
      <dgm:prSet presAssocID="{C01ACB44-8919-4C16-9345-65E8C4CC5C27}" presName="root2" presStyleCnt="0"/>
      <dgm:spPr/>
    </dgm:pt>
    <dgm:pt modelId="{B81631BF-0964-4936-A9DE-5CF3C23A1D51}" type="pres">
      <dgm:prSet presAssocID="{C01ACB44-8919-4C16-9345-65E8C4CC5C27}" presName="LevelTwoTextNode" presStyleLbl="node3" presStyleIdx="2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47913E6-20D7-4EF9-8087-A267EE4CBBE9}" type="pres">
      <dgm:prSet presAssocID="{C01ACB44-8919-4C16-9345-65E8C4CC5C27}" presName="level3hierChild" presStyleCnt="0"/>
      <dgm:spPr/>
    </dgm:pt>
    <dgm:pt modelId="{E3B49C02-92DF-4E0E-9C64-BFDA4F6C8C57}" type="pres">
      <dgm:prSet presAssocID="{05ED55C3-A195-4231-81C9-7EAAC2A67DD3}" presName="conn2-1" presStyleLbl="parChTrans1D4" presStyleIdx="8" presStyleCnt="16"/>
      <dgm:spPr/>
      <dgm:t>
        <a:bodyPr/>
        <a:lstStyle/>
        <a:p>
          <a:endParaRPr lang="en-US"/>
        </a:p>
      </dgm:t>
    </dgm:pt>
    <dgm:pt modelId="{C22BEB7F-26B1-4408-A047-0DEC97855D01}" type="pres">
      <dgm:prSet presAssocID="{05ED55C3-A195-4231-81C9-7EAAC2A67DD3}" presName="connTx" presStyleLbl="parChTrans1D4" presStyleIdx="8" presStyleCnt="16"/>
      <dgm:spPr/>
      <dgm:t>
        <a:bodyPr/>
        <a:lstStyle/>
        <a:p>
          <a:endParaRPr lang="en-US"/>
        </a:p>
      </dgm:t>
    </dgm:pt>
    <dgm:pt modelId="{45E9E887-53F9-47D7-81E1-6BFB948D358C}" type="pres">
      <dgm:prSet presAssocID="{A2F6F58A-C804-4EA7-A795-E7CFAD608A97}" presName="root2" presStyleCnt="0"/>
      <dgm:spPr/>
    </dgm:pt>
    <dgm:pt modelId="{F532FF76-9233-4C88-8EB8-C57298DE75BC}" type="pres">
      <dgm:prSet presAssocID="{A2F6F58A-C804-4EA7-A795-E7CFAD608A97}" presName="LevelTwoTextNode" presStyleLbl="node4" presStyleIdx="8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59E4A89-C683-474B-8EAE-3FA54900B771}" type="pres">
      <dgm:prSet presAssocID="{A2F6F58A-C804-4EA7-A795-E7CFAD608A97}" presName="level3hierChild" presStyleCnt="0"/>
      <dgm:spPr/>
    </dgm:pt>
    <dgm:pt modelId="{3D002938-9580-4C37-A937-06EE1FF34007}" type="pres">
      <dgm:prSet presAssocID="{9581B8F4-F65E-406A-9F3A-2C0FAFB7904A}" presName="conn2-1" presStyleLbl="parChTrans1D4" presStyleIdx="9" presStyleCnt="16"/>
      <dgm:spPr/>
      <dgm:t>
        <a:bodyPr/>
        <a:lstStyle/>
        <a:p>
          <a:endParaRPr lang="en-US"/>
        </a:p>
      </dgm:t>
    </dgm:pt>
    <dgm:pt modelId="{28A3C775-44DD-456D-ADBA-6C2015D144BB}" type="pres">
      <dgm:prSet presAssocID="{9581B8F4-F65E-406A-9F3A-2C0FAFB7904A}" presName="connTx" presStyleLbl="parChTrans1D4" presStyleIdx="9" presStyleCnt="16"/>
      <dgm:spPr/>
      <dgm:t>
        <a:bodyPr/>
        <a:lstStyle/>
        <a:p>
          <a:endParaRPr lang="en-US"/>
        </a:p>
      </dgm:t>
    </dgm:pt>
    <dgm:pt modelId="{1237F670-3E84-4091-B1B6-F998102FD3C7}" type="pres">
      <dgm:prSet presAssocID="{617503FF-ADE3-43F7-9E74-E07B63130207}" presName="root2" presStyleCnt="0"/>
      <dgm:spPr/>
    </dgm:pt>
    <dgm:pt modelId="{D9495291-86EC-4DCD-BB10-24DC98844A58}" type="pres">
      <dgm:prSet presAssocID="{617503FF-ADE3-43F7-9E74-E07B63130207}" presName="LevelTwoTextNode" presStyleLbl="node4" presStyleIdx="9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7AF5FD6-FC71-4C43-9ADB-E0DDF39AD7D4}" type="pres">
      <dgm:prSet presAssocID="{617503FF-ADE3-43F7-9E74-E07B63130207}" presName="level3hierChild" presStyleCnt="0"/>
      <dgm:spPr/>
    </dgm:pt>
    <dgm:pt modelId="{0A6EA505-89C7-49FD-ABE4-44B8C87A9F43}" type="pres">
      <dgm:prSet presAssocID="{1462FFBF-C7E5-483B-B661-B21D24F8908F}" presName="conn2-1" presStyleLbl="parChTrans1D4" presStyleIdx="10" presStyleCnt="16"/>
      <dgm:spPr/>
      <dgm:t>
        <a:bodyPr/>
        <a:lstStyle/>
        <a:p>
          <a:endParaRPr lang="en-US"/>
        </a:p>
      </dgm:t>
    </dgm:pt>
    <dgm:pt modelId="{A5AAA48F-9F15-49C7-A333-8B0C8DF03B3E}" type="pres">
      <dgm:prSet presAssocID="{1462FFBF-C7E5-483B-B661-B21D24F8908F}" presName="connTx" presStyleLbl="parChTrans1D4" presStyleIdx="10" presStyleCnt="16"/>
      <dgm:spPr/>
      <dgm:t>
        <a:bodyPr/>
        <a:lstStyle/>
        <a:p>
          <a:endParaRPr lang="en-US"/>
        </a:p>
      </dgm:t>
    </dgm:pt>
    <dgm:pt modelId="{10E2065F-A278-4DEA-AC87-92F1064AE18B}" type="pres">
      <dgm:prSet presAssocID="{2F11C414-8E39-4213-8136-D4FE510CC15A}" presName="root2" presStyleCnt="0"/>
      <dgm:spPr/>
    </dgm:pt>
    <dgm:pt modelId="{BCBAD13F-9F36-4A76-ACBF-38324C9DFD1E}" type="pres">
      <dgm:prSet presAssocID="{2F11C414-8E39-4213-8136-D4FE510CC15A}" presName="LevelTwoTextNode" presStyleLbl="node4" presStyleIdx="10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0FF9161-F67F-470B-B339-D06EABCB52DF}" type="pres">
      <dgm:prSet presAssocID="{2F11C414-8E39-4213-8136-D4FE510CC15A}" presName="level3hierChild" presStyleCnt="0"/>
      <dgm:spPr/>
    </dgm:pt>
    <dgm:pt modelId="{FEC367EC-C7CC-46E0-8F0B-F4EB017F4B25}" type="pres">
      <dgm:prSet presAssocID="{6620CAB9-6D29-4FF8-945D-5E027CE13906}" presName="conn2-1" presStyleLbl="parChTrans1D4" presStyleIdx="11" presStyleCnt="16"/>
      <dgm:spPr/>
      <dgm:t>
        <a:bodyPr/>
        <a:lstStyle/>
        <a:p>
          <a:endParaRPr lang="en-US"/>
        </a:p>
      </dgm:t>
    </dgm:pt>
    <dgm:pt modelId="{C3BCA3D8-F0DE-402C-8374-951905FD4C54}" type="pres">
      <dgm:prSet presAssocID="{6620CAB9-6D29-4FF8-945D-5E027CE13906}" presName="connTx" presStyleLbl="parChTrans1D4" presStyleIdx="11" presStyleCnt="16"/>
      <dgm:spPr/>
      <dgm:t>
        <a:bodyPr/>
        <a:lstStyle/>
        <a:p>
          <a:endParaRPr lang="en-US"/>
        </a:p>
      </dgm:t>
    </dgm:pt>
    <dgm:pt modelId="{B68415FE-5E3F-482F-91F7-2CA2D6D0722D}" type="pres">
      <dgm:prSet presAssocID="{A785CB08-4A62-40BD-96AE-D3B0294CBD1F}" presName="root2" presStyleCnt="0"/>
      <dgm:spPr/>
    </dgm:pt>
    <dgm:pt modelId="{DD75CFEB-5D5C-464E-B857-D28B066AE2E1}" type="pres">
      <dgm:prSet presAssocID="{A785CB08-4A62-40BD-96AE-D3B0294CBD1F}" presName="LevelTwoTextNode" presStyleLbl="node4" presStyleIdx="11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C4899F7-A918-45D1-B75A-909AE5805EBA}" type="pres">
      <dgm:prSet presAssocID="{A785CB08-4A62-40BD-96AE-D3B0294CBD1F}" presName="level3hierChild" presStyleCnt="0"/>
      <dgm:spPr/>
    </dgm:pt>
    <dgm:pt modelId="{7F4C7A20-7D9B-4C87-80B4-7508EB7EED52}" type="pres">
      <dgm:prSet presAssocID="{D679DFCF-CE7D-4FCF-A62C-AA6E6F5B4528}" presName="conn2-1" presStyleLbl="parChTrans1D3" presStyleIdx="3" presStyleCnt="4"/>
      <dgm:spPr/>
      <dgm:t>
        <a:bodyPr/>
        <a:lstStyle/>
        <a:p>
          <a:endParaRPr lang="en-US"/>
        </a:p>
      </dgm:t>
    </dgm:pt>
    <dgm:pt modelId="{7B43BACD-3F70-4863-BF61-523651EF3109}" type="pres">
      <dgm:prSet presAssocID="{D679DFCF-CE7D-4FCF-A62C-AA6E6F5B4528}" presName="connTx" presStyleLbl="parChTrans1D3" presStyleIdx="3" presStyleCnt="4"/>
      <dgm:spPr/>
      <dgm:t>
        <a:bodyPr/>
        <a:lstStyle/>
        <a:p>
          <a:endParaRPr lang="en-US"/>
        </a:p>
      </dgm:t>
    </dgm:pt>
    <dgm:pt modelId="{76E3E7A4-1652-4B38-A06B-68E7642740A5}" type="pres">
      <dgm:prSet presAssocID="{D7607F3E-8014-45F2-8B0F-DD341F116C26}" presName="root2" presStyleCnt="0"/>
      <dgm:spPr/>
    </dgm:pt>
    <dgm:pt modelId="{F8179C33-7069-4902-8E2C-2F20E46E8782}" type="pres">
      <dgm:prSet presAssocID="{D7607F3E-8014-45F2-8B0F-DD341F116C26}" presName="LevelTwoTextNode" presStyleLbl="node3" presStyleIdx="3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EDDF3A4-2F45-4230-83F3-C27E8F06AE10}" type="pres">
      <dgm:prSet presAssocID="{D7607F3E-8014-45F2-8B0F-DD341F116C26}" presName="level3hierChild" presStyleCnt="0"/>
      <dgm:spPr/>
    </dgm:pt>
    <dgm:pt modelId="{91D499AF-EE38-45B5-A36E-7C99C6927A00}" type="pres">
      <dgm:prSet presAssocID="{C0A4D24B-EEDE-4665-B602-35F5A544C4AA}" presName="conn2-1" presStyleLbl="parChTrans1D4" presStyleIdx="12" presStyleCnt="16"/>
      <dgm:spPr/>
      <dgm:t>
        <a:bodyPr/>
        <a:lstStyle/>
        <a:p>
          <a:endParaRPr lang="en-US"/>
        </a:p>
      </dgm:t>
    </dgm:pt>
    <dgm:pt modelId="{00CFE424-E230-4C8E-AC4C-809A30553DFF}" type="pres">
      <dgm:prSet presAssocID="{C0A4D24B-EEDE-4665-B602-35F5A544C4AA}" presName="connTx" presStyleLbl="parChTrans1D4" presStyleIdx="12" presStyleCnt="16"/>
      <dgm:spPr/>
      <dgm:t>
        <a:bodyPr/>
        <a:lstStyle/>
        <a:p>
          <a:endParaRPr lang="en-US"/>
        </a:p>
      </dgm:t>
    </dgm:pt>
    <dgm:pt modelId="{A1A50D45-33FA-4B21-BFB9-F6612665BFC7}" type="pres">
      <dgm:prSet presAssocID="{DFEC14E8-538A-43B0-BE82-7D2792800EC3}" presName="root2" presStyleCnt="0"/>
      <dgm:spPr/>
    </dgm:pt>
    <dgm:pt modelId="{61DD1E27-4E8B-4CAE-93F5-5A762478A9B8}" type="pres">
      <dgm:prSet presAssocID="{DFEC14E8-538A-43B0-BE82-7D2792800EC3}" presName="LevelTwoTextNode" presStyleLbl="node4" presStyleIdx="12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6DBC3FE-D850-4157-A7DC-120EFE80FF4E}" type="pres">
      <dgm:prSet presAssocID="{DFEC14E8-538A-43B0-BE82-7D2792800EC3}" presName="level3hierChild" presStyleCnt="0"/>
      <dgm:spPr/>
    </dgm:pt>
    <dgm:pt modelId="{306F450E-2B81-4A6B-9207-B97384612F41}" type="pres">
      <dgm:prSet presAssocID="{4A4119C0-6876-4B46-B63C-C5B5E183083A}" presName="conn2-1" presStyleLbl="parChTrans1D4" presStyleIdx="13" presStyleCnt="16"/>
      <dgm:spPr/>
      <dgm:t>
        <a:bodyPr/>
        <a:lstStyle/>
        <a:p>
          <a:endParaRPr lang="en-US"/>
        </a:p>
      </dgm:t>
    </dgm:pt>
    <dgm:pt modelId="{3ABC23EF-2179-439B-8D5E-B5306E91FA99}" type="pres">
      <dgm:prSet presAssocID="{4A4119C0-6876-4B46-B63C-C5B5E183083A}" presName="connTx" presStyleLbl="parChTrans1D4" presStyleIdx="13" presStyleCnt="16"/>
      <dgm:spPr/>
      <dgm:t>
        <a:bodyPr/>
        <a:lstStyle/>
        <a:p>
          <a:endParaRPr lang="en-US"/>
        </a:p>
      </dgm:t>
    </dgm:pt>
    <dgm:pt modelId="{7B281989-846E-414B-B107-DA1938C62A09}" type="pres">
      <dgm:prSet presAssocID="{00C22B20-F2F5-46E8-A3EC-DB8F81AC71E1}" presName="root2" presStyleCnt="0"/>
      <dgm:spPr/>
    </dgm:pt>
    <dgm:pt modelId="{E3F8EBE6-F572-48F2-83CE-C1DC35D3DBAE}" type="pres">
      <dgm:prSet presAssocID="{00C22B20-F2F5-46E8-A3EC-DB8F81AC71E1}" presName="LevelTwoTextNode" presStyleLbl="node4" presStyleIdx="13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B70D308-D149-46A8-BBDB-76C1F1117CA9}" type="pres">
      <dgm:prSet presAssocID="{00C22B20-F2F5-46E8-A3EC-DB8F81AC71E1}" presName="level3hierChild" presStyleCnt="0"/>
      <dgm:spPr/>
    </dgm:pt>
    <dgm:pt modelId="{8D508260-F045-4616-AF9F-E09CA768B790}" type="pres">
      <dgm:prSet presAssocID="{0D894548-717D-4FFD-904C-C33606102800}" presName="conn2-1" presStyleLbl="parChTrans1D4" presStyleIdx="14" presStyleCnt="16"/>
      <dgm:spPr/>
      <dgm:t>
        <a:bodyPr/>
        <a:lstStyle/>
        <a:p>
          <a:endParaRPr lang="en-US"/>
        </a:p>
      </dgm:t>
    </dgm:pt>
    <dgm:pt modelId="{27ECC907-4458-4530-ABCC-DBA5CFB1F289}" type="pres">
      <dgm:prSet presAssocID="{0D894548-717D-4FFD-904C-C33606102800}" presName="connTx" presStyleLbl="parChTrans1D4" presStyleIdx="14" presStyleCnt="16"/>
      <dgm:spPr/>
      <dgm:t>
        <a:bodyPr/>
        <a:lstStyle/>
        <a:p>
          <a:endParaRPr lang="en-US"/>
        </a:p>
      </dgm:t>
    </dgm:pt>
    <dgm:pt modelId="{39D4B020-2F3B-4BE9-889A-AF381C77708A}" type="pres">
      <dgm:prSet presAssocID="{3DEEC977-5E13-41F0-8396-B6716F8758D8}" presName="root2" presStyleCnt="0"/>
      <dgm:spPr/>
    </dgm:pt>
    <dgm:pt modelId="{F1A7A0DA-7AB6-4D57-8001-2698AD558266}" type="pres">
      <dgm:prSet presAssocID="{3DEEC977-5E13-41F0-8396-B6716F8758D8}" presName="LevelTwoTextNode" presStyleLbl="node4" presStyleIdx="14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3C743B3-CF69-4B79-86A2-62FBE18470ED}" type="pres">
      <dgm:prSet presAssocID="{3DEEC977-5E13-41F0-8396-B6716F8758D8}" presName="level3hierChild" presStyleCnt="0"/>
      <dgm:spPr/>
    </dgm:pt>
    <dgm:pt modelId="{92D27C7E-E8F3-4508-A033-800687FB70D3}" type="pres">
      <dgm:prSet presAssocID="{D4FF999D-0774-4EE2-BEFB-37C0AA00FFEB}" presName="conn2-1" presStyleLbl="parChTrans1D4" presStyleIdx="15" presStyleCnt="16"/>
      <dgm:spPr/>
      <dgm:t>
        <a:bodyPr/>
        <a:lstStyle/>
        <a:p>
          <a:endParaRPr lang="en-US"/>
        </a:p>
      </dgm:t>
    </dgm:pt>
    <dgm:pt modelId="{020C8629-0377-42A2-8CF8-5F60BA5D4A5A}" type="pres">
      <dgm:prSet presAssocID="{D4FF999D-0774-4EE2-BEFB-37C0AA00FFEB}" presName="connTx" presStyleLbl="parChTrans1D4" presStyleIdx="15" presStyleCnt="16"/>
      <dgm:spPr/>
      <dgm:t>
        <a:bodyPr/>
        <a:lstStyle/>
        <a:p>
          <a:endParaRPr lang="en-US"/>
        </a:p>
      </dgm:t>
    </dgm:pt>
    <dgm:pt modelId="{CB9EB66C-AB9E-4F72-B0D9-0EB5BC86D5CA}" type="pres">
      <dgm:prSet presAssocID="{C927EE14-0525-4162-82A1-219FB1A09EE5}" presName="root2" presStyleCnt="0"/>
      <dgm:spPr/>
    </dgm:pt>
    <dgm:pt modelId="{C7929EF8-988E-46F6-AFC3-B728EA01AE2B}" type="pres">
      <dgm:prSet presAssocID="{C927EE14-0525-4162-82A1-219FB1A09EE5}" presName="LevelTwoTextNode" presStyleLbl="node4" presStyleIdx="15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02C8ADC-8292-4ECD-A5D7-40A02837F58F}" type="pres">
      <dgm:prSet presAssocID="{C927EE14-0525-4162-82A1-219FB1A09EE5}" presName="level3hierChild" presStyleCnt="0"/>
      <dgm:spPr/>
    </dgm:pt>
  </dgm:ptLst>
  <dgm:cxnLst>
    <dgm:cxn modelId="{FDE7268E-ABD2-4695-86FC-CCDADEA0CAF4}" srcId="{444DF14B-39F3-4B48-8936-10F777644448}" destId="{C01ACB44-8919-4C16-9345-65E8C4CC5C27}" srcOrd="0" destOrd="0" parTransId="{F3E7A82E-4DF9-47FA-B3A8-610C19F25C83}" sibTransId="{4A4283C4-F619-47C6-B4DC-A7602C8E180D}"/>
    <dgm:cxn modelId="{50AE1DD0-5AB8-4872-AC94-F2700EDF5078}" type="presOf" srcId="{1C3757F0-1D92-419E-91AE-5AE747F1146E}" destId="{1E65E39D-395D-4BD0-8D0A-DECF2AB935E9}" srcOrd="0" destOrd="0" presId="urn:microsoft.com/office/officeart/2005/8/layout/hierarchy2"/>
    <dgm:cxn modelId="{730EB482-4AC8-4F60-85F7-F6271D4DD739}" type="presOf" srcId="{08491A16-4F42-4C85-AC97-4555730E6D61}" destId="{7A3D5BA1-ED69-44E1-A872-6FF24834B41D}" srcOrd="0" destOrd="0" presId="urn:microsoft.com/office/officeart/2005/8/layout/hierarchy2"/>
    <dgm:cxn modelId="{7584C707-B4E4-43FD-9A58-389701F4C3DC}" type="presOf" srcId="{4A3EBA2C-1249-4D63-810E-57318E4C8870}" destId="{597EBC6F-BFE1-4ECF-BCC7-84E0157F86FF}" srcOrd="1" destOrd="0" presId="urn:microsoft.com/office/officeart/2005/8/layout/hierarchy2"/>
    <dgm:cxn modelId="{B90A8CFD-6CD5-49F4-ABC6-CC3805EA4FFC}" type="presOf" srcId="{4197E8D6-94C8-432B-B797-608058FC4424}" destId="{99D2C2EE-8A15-4FFE-B5A1-D71ED610263A}" srcOrd="1" destOrd="0" presId="urn:microsoft.com/office/officeart/2005/8/layout/hierarchy2"/>
    <dgm:cxn modelId="{5172D96D-A618-4659-BBEA-5F2419325293}" type="presOf" srcId="{CE871202-C851-4283-B4F2-1F8DA3C445C3}" destId="{6CD19230-CC0F-4288-A025-EBCBAFB6E87C}" srcOrd="1" destOrd="0" presId="urn:microsoft.com/office/officeart/2005/8/layout/hierarchy2"/>
    <dgm:cxn modelId="{387D037E-DDAA-4415-9B16-A0EDCBEDF74D}" type="presOf" srcId="{D7607F3E-8014-45F2-8B0F-DD341F116C26}" destId="{F8179C33-7069-4902-8E2C-2F20E46E8782}" srcOrd="0" destOrd="0" presId="urn:microsoft.com/office/officeart/2005/8/layout/hierarchy2"/>
    <dgm:cxn modelId="{5663E874-AF4E-4A52-B7A0-836EB0D83418}" type="presOf" srcId="{D4FF999D-0774-4EE2-BEFB-37C0AA00FFEB}" destId="{92D27C7E-E8F3-4508-A033-800687FB70D3}" srcOrd="0" destOrd="0" presId="urn:microsoft.com/office/officeart/2005/8/layout/hierarchy2"/>
    <dgm:cxn modelId="{27A633A7-7DDB-4E51-A8DA-7C614088489B}" type="presOf" srcId="{1C2ABE6B-2194-4104-A754-33FF1C233404}" destId="{B6DAA14B-3305-4F93-A6BA-AC8805E13BBC}" srcOrd="0" destOrd="0" presId="urn:microsoft.com/office/officeart/2005/8/layout/hierarchy2"/>
    <dgm:cxn modelId="{0788D394-30A3-4E82-854F-92816777AA8B}" type="presOf" srcId="{8A9D6245-57B1-482C-9DC4-F2ACF75F2EEB}" destId="{AF10D516-4F6C-4D46-86A1-9C1986C13320}" srcOrd="0" destOrd="0" presId="urn:microsoft.com/office/officeart/2005/8/layout/hierarchy2"/>
    <dgm:cxn modelId="{0B47E208-1F7A-4A55-89A9-DD48225B9513}" type="presOf" srcId="{9E46A426-48DB-49D4-9452-22CFC445B93D}" destId="{07085415-AD02-4837-A819-DF8503991B40}" srcOrd="0" destOrd="0" presId="urn:microsoft.com/office/officeart/2005/8/layout/hierarchy2"/>
    <dgm:cxn modelId="{A3E88AE4-9A79-4985-BC16-14F0C96C1726}" type="presOf" srcId="{F1C08F9B-435C-42DB-A449-2ECF7C7375AB}" destId="{99764013-9FFE-483E-9A94-8E74B88EB45B}" srcOrd="0" destOrd="0" presId="urn:microsoft.com/office/officeart/2005/8/layout/hierarchy2"/>
    <dgm:cxn modelId="{6E20511B-9A4D-45D5-B377-ACE6625AF286}" type="presOf" srcId="{DFEC14E8-538A-43B0-BE82-7D2792800EC3}" destId="{61DD1E27-4E8B-4CAE-93F5-5A762478A9B8}" srcOrd="0" destOrd="0" presId="urn:microsoft.com/office/officeart/2005/8/layout/hierarchy2"/>
    <dgm:cxn modelId="{45A14A79-82F6-4297-9300-C6982BADBB45}" srcId="{DFEC14E8-538A-43B0-BE82-7D2792800EC3}" destId="{00C22B20-F2F5-46E8-A3EC-DB8F81AC71E1}" srcOrd="0" destOrd="0" parTransId="{4A4119C0-6876-4B46-B63C-C5B5E183083A}" sibTransId="{2492FB64-B32D-42B8-A3E7-E4838350932A}"/>
    <dgm:cxn modelId="{68BF35FB-0BEB-43A0-A906-03195DD4A247}" srcId="{F1C08F9B-435C-42DB-A449-2ECF7C7375AB}" destId="{05927694-700E-4998-A746-BED67EAB8EF0}" srcOrd="0" destOrd="0" parTransId="{43552287-81BA-4A23-85DD-3D228EF15792}" sibTransId="{A7797333-99AF-464C-85B9-87F5DA8E8D66}"/>
    <dgm:cxn modelId="{8A1442E5-63D5-4DFB-92CC-639FA00C8BC4}" srcId="{3DEEC977-5E13-41F0-8396-B6716F8758D8}" destId="{C927EE14-0525-4162-82A1-219FB1A09EE5}" srcOrd="0" destOrd="0" parTransId="{D4FF999D-0774-4EE2-BEFB-37C0AA00FFEB}" sibTransId="{E2F75636-BCB4-4098-AF14-F16849818DB0}"/>
    <dgm:cxn modelId="{990FE46A-EB8A-4532-8EC4-193BC158E543}" type="presOf" srcId="{C8BC26E8-6B89-479E-8406-1BE807902536}" destId="{7F6408BA-2CE6-4BE1-953A-713CB4F5CB15}" srcOrd="0" destOrd="0" presId="urn:microsoft.com/office/officeart/2005/8/layout/hierarchy2"/>
    <dgm:cxn modelId="{1DBA6F4E-F092-4470-AF3E-3D00A6C5F144}" type="presOf" srcId="{D3723BC6-7ECB-476F-A2B7-498B998B7A56}" destId="{B0EBDA45-12CE-4202-B1E6-40A49D832ECA}" srcOrd="1" destOrd="0" presId="urn:microsoft.com/office/officeart/2005/8/layout/hierarchy2"/>
    <dgm:cxn modelId="{4DE0B067-8671-42C2-AD16-E4512C1F3261}" type="presOf" srcId="{D129D8C8-45D4-413D-9AA6-7735257A9552}" destId="{02AF2611-39C0-4EF8-B9AF-5E15D80097BE}" srcOrd="0" destOrd="0" presId="urn:microsoft.com/office/officeart/2005/8/layout/hierarchy2"/>
    <dgm:cxn modelId="{A65A4240-ECBF-4FF5-8E6B-973CF357F686}" type="presOf" srcId="{BF95F12A-848C-4D76-BCAC-A60A48D21712}" destId="{1356B274-B83F-434D-A869-2B988EF3F493}" srcOrd="1" destOrd="0" presId="urn:microsoft.com/office/officeart/2005/8/layout/hierarchy2"/>
    <dgm:cxn modelId="{2BB319A9-2EB8-4992-8602-D4AFA084ADD4}" type="presOf" srcId="{3DEEC977-5E13-41F0-8396-B6716F8758D8}" destId="{F1A7A0DA-7AB6-4D57-8001-2698AD558266}" srcOrd="0" destOrd="0" presId="urn:microsoft.com/office/officeart/2005/8/layout/hierarchy2"/>
    <dgm:cxn modelId="{6C5ABC75-F5CD-42F5-8454-530892AAD428}" type="presOf" srcId="{444DF14B-39F3-4B48-8936-10F777644448}" destId="{7EBAE2C6-1480-46C8-900C-5102293148B2}" srcOrd="0" destOrd="0" presId="urn:microsoft.com/office/officeart/2005/8/layout/hierarchy2"/>
    <dgm:cxn modelId="{D93E6E4A-9FB1-4B9C-B954-DCF1098FE794}" type="presOf" srcId="{43552287-81BA-4A23-85DD-3D228EF15792}" destId="{4D1012EA-ED43-4161-9183-D18250C04841}" srcOrd="1" destOrd="0" presId="urn:microsoft.com/office/officeart/2005/8/layout/hierarchy2"/>
    <dgm:cxn modelId="{F99AA4B3-E69D-4D71-9A25-45D5E09ED690}" type="presOf" srcId="{4A3EBA2C-1249-4D63-810E-57318E4C8870}" destId="{C6405F48-268C-4A9E-8C6B-EA7912642D7B}" srcOrd="0" destOrd="0" presId="urn:microsoft.com/office/officeart/2005/8/layout/hierarchy2"/>
    <dgm:cxn modelId="{5B3A0824-E951-4410-A86C-96693B1350CB}" srcId="{1C2ABE6B-2194-4104-A754-33FF1C233404}" destId="{5298254B-75EF-4481-9316-64F54046A9CE}" srcOrd="0" destOrd="0" parTransId="{71FCA9DC-AC35-433E-B4BC-A3CE30B3A334}" sibTransId="{A47088AA-27B3-4A20-9443-BB2E66775F96}"/>
    <dgm:cxn modelId="{67644590-0E1E-414A-B4EA-728DB31B34B1}" type="presOf" srcId="{9581B8F4-F65E-406A-9F3A-2C0FAFB7904A}" destId="{3D002938-9580-4C37-A937-06EE1FF34007}" srcOrd="0" destOrd="0" presId="urn:microsoft.com/office/officeart/2005/8/layout/hierarchy2"/>
    <dgm:cxn modelId="{9FDBEBEB-E12C-485E-B052-FD8DD06B0BB2}" type="presOf" srcId="{FE8EAFCC-5B29-4577-9068-58D32F380E14}" destId="{77024C92-294D-413F-A59B-9F47291444A3}" srcOrd="0" destOrd="0" presId="urn:microsoft.com/office/officeart/2005/8/layout/hierarchy2"/>
    <dgm:cxn modelId="{203B76E2-8B60-46A4-BB06-9D59F5AF2737}" type="presOf" srcId="{6620CAB9-6D29-4FF8-945D-5E027CE13906}" destId="{C3BCA3D8-F0DE-402C-8374-951905FD4C54}" srcOrd="1" destOrd="0" presId="urn:microsoft.com/office/officeart/2005/8/layout/hierarchy2"/>
    <dgm:cxn modelId="{B05C51CE-066F-418A-AA06-62CF32629676}" type="presOf" srcId="{62A6BC90-E169-4E1D-AE49-49D9566ACE9D}" destId="{2542D84E-1AAD-4343-A826-31FBD0CCD67E}" srcOrd="0" destOrd="0" presId="urn:microsoft.com/office/officeart/2005/8/layout/hierarchy2"/>
    <dgm:cxn modelId="{0D6E9060-B52C-43F6-B93D-1C90BE895128}" type="presOf" srcId="{4A4119C0-6876-4B46-B63C-C5B5E183083A}" destId="{3ABC23EF-2179-439B-8D5E-B5306E91FA99}" srcOrd="1" destOrd="0" presId="urn:microsoft.com/office/officeart/2005/8/layout/hierarchy2"/>
    <dgm:cxn modelId="{D74BFA47-33DD-49E0-BAC3-DC5D1D938B7C}" type="presOf" srcId="{7A14C255-A9D7-420D-B032-0693F6CF431F}" destId="{0E7AE38F-D77F-437F-BAB8-792E908C751F}" srcOrd="0" destOrd="0" presId="urn:microsoft.com/office/officeart/2005/8/layout/hierarchy2"/>
    <dgm:cxn modelId="{681126C9-06E5-4028-A08E-285F8A52D4B3}" type="presOf" srcId="{5298254B-75EF-4481-9316-64F54046A9CE}" destId="{AD69DD67-DA8B-4327-8FB6-B1ED5881B6C0}" srcOrd="0" destOrd="0" presId="urn:microsoft.com/office/officeart/2005/8/layout/hierarchy2"/>
    <dgm:cxn modelId="{E434E38B-8409-4729-B59E-0FF640890BA0}" type="presOf" srcId="{0231B603-DBBA-4E99-BB29-AE427642777F}" destId="{58313578-02C6-4451-BD87-2563E35924F9}" srcOrd="0" destOrd="0" presId="urn:microsoft.com/office/officeart/2005/8/layout/hierarchy2"/>
    <dgm:cxn modelId="{BB64F8D0-4DF8-421A-926E-FBEDF61AC1AF}" type="presOf" srcId="{8A9D6245-57B1-482C-9DC4-F2ACF75F2EEB}" destId="{8DB10BF4-B3E8-4C63-AA80-1132AC83EE01}" srcOrd="1" destOrd="0" presId="urn:microsoft.com/office/officeart/2005/8/layout/hierarchy2"/>
    <dgm:cxn modelId="{29EE4E81-1942-4020-B511-285FC624C1A7}" type="presOf" srcId="{6620CAB9-6D29-4FF8-945D-5E027CE13906}" destId="{FEC367EC-C7CC-46E0-8F0B-F4EB017F4B25}" srcOrd="0" destOrd="0" presId="urn:microsoft.com/office/officeart/2005/8/layout/hierarchy2"/>
    <dgm:cxn modelId="{BBE0803B-0683-4BBC-AFCE-CBBB4A44EDF7}" type="presOf" srcId="{43552287-81BA-4A23-85DD-3D228EF15792}" destId="{924C8F9A-D7B2-4767-8617-AD5D4A0F8C82}" srcOrd="0" destOrd="0" presId="urn:microsoft.com/office/officeart/2005/8/layout/hierarchy2"/>
    <dgm:cxn modelId="{A64DF1AF-C489-4B9F-B701-EC9B3C14ABFC}" type="presOf" srcId="{05ED55C3-A195-4231-81C9-7EAAC2A67DD3}" destId="{C22BEB7F-26B1-4408-A047-0DEC97855D01}" srcOrd="1" destOrd="0" presId="urn:microsoft.com/office/officeart/2005/8/layout/hierarchy2"/>
    <dgm:cxn modelId="{592D3D04-8F85-4F15-8876-B6D2FBF77066}" srcId="{444DF14B-39F3-4B48-8936-10F777644448}" destId="{D7607F3E-8014-45F2-8B0F-DD341F116C26}" srcOrd="1" destOrd="0" parTransId="{D679DFCF-CE7D-4FCF-A62C-AA6E6F5B4528}" sibTransId="{63C1173E-6837-4344-8091-5DAD574270D3}"/>
    <dgm:cxn modelId="{B63EE04B-EA29-4320-AA43-7BC72F550B3F}" type="presOf" srcId="{4197E8D6-94C8-432B-B797-608058FC4424}" destId="{EACB761D-2A2E-4784-B4CF-BBD5780F5023}" srcOrd="0" destOrd="0" presId="urn:microsoft.com/office/officeart/2005/8/layout/hierarchy2"/>
    <dgm:cxn modelId="{F0BDC4DF-89FF-49EB-A5DA-79D95CE4F4CF}" type="presOf" srcId="{A2F6F58A-C804-4EA7-A795-E7CFAD608A97}" destId="{F532FF76-9233-4C88-8EB8-C57298DE75BC}" srcOrd="0" destOrd="0" presId="urn:microsoft.com/office/officeart/2005/8/layout/hierarchy2"/>
    <dgm:cxn modelId="{3350F5E0-F9C1-4FEE-A7C7-9270820FC2BA}" type="presOf" srcId="{C8BC26E8-6B89-479E-8406-1BE807902536}" destId="{458CB650-A0BA-4B80-8F97-62C729A9241A}" srcOrd="1" destOrd="0" presId="urn:microsoft.com/office/officeart/2005/8/layout/hierarchy2"/>
    <dgm:cxn modelId="{663DA617-4B47-40E0-A839-3A7CDE7774E2}" type="presOf" srcId="{C927EE14-0525-4162-82A1-219FB1A09EE5}" destId="{C7929EF8-988E-46F6-AFC3-B728EA01AE2B}" srcOrd="0" destOrd="0" presId="urn:microsoft.com/office/officeart/2005/8/layout/hierarchy2"/>
    <dgm:cxn modelId="{B1DC0ACA-FE45-4D1C-935C-8B923B275257}" type="presOf" srcId="{9581B8F4-F65E-406A-9F3A-2C0FAFB7904A}" destId="{28A3C775-44DD-456D-ADBA-6C2015D144BB}" srcOrd="1" destOrd="0" presId="urn:microsoft.com/office/officeart/2005/8/layout/hierarchy2"/>
    <dgm:cxn modelId="{F7A4AFD9-54E2-4B8A-AE70-1AE4C78267F8}" type="presOf" srcId="{0D894548-717D-4FFD-904C-C33606102800}" destId="{27ECC907-4458-4530-ABCC-DBA5CFB1F289}" srcOrd="1" destOrd="0" presId="urn:microsoft.com/office/officeart/2005/8/layout/hierarchy2"/>
    <dgm:cxn modelId="{AB29EFEA-A442-4A5E-87AC-7E93AB107904}" srcId="{A2F6F58A-C804-4EA7-A795-E7CFAD608A97}" destId="{617503FF-ADE3-43F7-9E74-E07B63130207}" srcOrd="0" destOrd="0" parTransId="{9581B8F4-F65E-406A-9F3A-2C0FAFB7904A}" sibTransId="{B1B72055-FC5B-44AB-9111-9A7BCBE814AF}"/>
    <dgm:cxn modelId="{C14DFD16-059F-4652-822C-2AE17068F456}" type="presOf" srcId="{D679DFCF-CE7D-4FCF-A62C-AA6E6F5B4528}" destId="{7B43BACD-3F70-4863-BF61-523651EF3109}" srcOrd="1" destOrd="0" presId="urn:microsoft.com/office/officeart/2005/8/layout/hierarchy2"/>
    <dgm:cxn modelId="{638C745D-655B-4E07-A96A-2E101CD1696D}" srcId="{62A6BC90-E169-4E1D-AE49-49D9566ACE9D}" destId="{7A14C255-A9D7-420D-B032-0693F6CF431F}" srcOrd="0" destOrd="0" parTransId="{FE8EAFCC-5B29-4577-9068-58D32F380E14}" sibTransId="{9335BF14-6A25-443B-9B9C-4146633AA31B}"/>
    <dgm:cxn modelId="{7FD06664-45D4-490D-BDC6-A937B1E5AF93}" type="presOf" srcId="{9E46A426-48DB-49D4-9452-22CFC445B93D}" destId="{6D471BBE-867D-4865-9628-1D7777EB5D2C}" srcOrd="1" destOrd="0" presId="urn:microsoft.com/office/officeart/2005/8/layout/hierarchy2"/>
    <dgm:cxn modelId="{38125516-991B-40A1-B9AE-01A5D9318232}" type="presOf" srcId="{C01ACB44-8919-4C16-9345-65E8C4CC5C27}" destId="{B81631BF-0964-4936-A9DE-5CF3C23A1D51}" srcOrd="0" destOrd="0" presId="urn:microsoft.com/office/officeart/2005/8/layout/hierarchy2"/>
    <dgm:cxn modelId="{6A0A0027-EC16-479B-B55A-0B35AB5AF0D2}" srcId="{1C3757F0-1D92-419E-91AE-5AE747F1146E}" destId="{40FE246C-C826-4769-A5C2-9D75240976FE}" srcOrd="0" destOrd="0" parTransId="{D3723BC6-7ECB-476F-A2B7-498B998B7A56}" sibTransId="{3A342C4C-3A11-4F67-9EAA-B4AA77887B5F}"/>
    <dgm:cxn modelId="{5CFE60B9-BF9A-4B13-8081-157072A4C8F9}" type="presOf" srcId="{D4FF999D-0774-4EE2-BEFB-37C0AA00FFEB}" destId="{020C8629-0377-42A2-8CF8-5F60BA5D4A5A}" srcOrd="1" destOrd="0" presId="urn:microsoft.com/office/officeart/2005/8/layout/hierarchy2"/>
    <dgm:cxn modelId="{0E5EC2BC-F88B-465B-AA72-0B5358723DD3}" type="presOf" srcId="{FE8EAFCC-5B29-4577-9068-58D32F380E14}" destId="{971284D5-360E-47FF-9F34-0E0CEC35A6C4}" srcOrd="1" destOrd="0" presId="urn:microsoft.com/office/officeart/2005/8/layout/hierarchy2"/>
    <dgm:cxn modelId="{36E80946-BEB5-496B-A93A-676CF657628F}" srcId="{5298254B-75EF-4481-9316-64F54046A9CE}" destId="{1C3757F0-1D92-419E-91AE-5AE747F1146E}" srcOrd="0" destOrd="0" parTransId="{4A3EBA2C-1249-4D63-810E-57318E4C8870}" sibTransId="{3D0C51F1-6507-40B1-ACB3-872E9C6F45C3}"/>
    <dgm:cxn modelId="{B3641947-D35C-4136-B8B3-2C240E27989E}" type="presOf" srcId="{3EFC490E-694C-4854-B035-8B02D761B8A3}" destId="{E090B741-3BDB-4968-B042-3EDAEB5B7930}" srcOrd="0" destOrd="0" presId="urn:microsoft.com/office/officeart/2005/8/layout/hierarchy2"/>
    <dgm:cxn modelId="{8BDA54F2-68A5-4FA3-9DEA-C064BDB6D75D}" srcId="{40FE246C-C826-4769-A5C2-9D75240976FE}" destId="{62A6BC90-E169-4E1D-AE49-49D9566ACE9D}" srcOrd="1" destOrd="0" parTransId="{C8BC26E8-6B89-479E-8406-1BE807902536}" sibTransId="{EF8E3B94-5CAF-44EE-9953-E86488E76C3B}"/>
    <dgm:cxn modelId="{B737213C-D69E-4F0A-A2A2-3A05E4855B92}" type="presOf" srcId="{CF6F8CFB-C54C-427C-82B9-747F0C141494}" destId="{A031128D-C55E-42DA-B8A2-D382735EF23E}" srcOrd="0" destOrd="0" presId="urn:microsoft.com/office/officeart/2005/8/layout/hierarchy2"/>
    <dgm:cxn modelId="{AEFC8D61-F39C-44D4-A134-9D478C3530DC}" type="presOf" srcId="{1462FFBF-C7E5-483B-B661-B21D24F8908F}" destId="{A5AAA48F-9F15-49C7-A333-8B0C8DF03B3E}" srcOrd="1" destOrd="0" presId="urn:microsoft.com/office/officeart/2005/8/layout/hierarchy2"/>
    <dgm:cxn modelId="{75357DC7-BF3E-4BF6-A98A-F9797CF51EBE}" srcId="{6C2A5E75-3D20-416D-8B23-8508AC822551}" destId="{802534EE-0712-4599-81AA-4E95DD4CE0A5}" srcOrd="0" destOrd="0" parTransId="{CE871202-C851-4283-B4F2-1F8DA3C445C3}" sibTransId="{A2412999-D519-4FC4-9535-D76DC4FEBCA9}"/>
    <dgm:cxn modelId="{3E4901EC-BFDE-40E7-B8D7-255E3663255A}" srcId="{CF6F8CFB-C54C-427C-82B9-747F0C141494}" destId="{F1C08F9B-435C-42DB-A449-2ECF7C7375AB}" srcOrd="1" destOrd="0" parTransId="{8A9D6245-57B1-482C-9DC4-F2ACF75F2EEB}" sibTransId="{C2AF35AB-9DA5-4E26-93D7-CA0C9B652FF6}"/>
    <dgm:cxn modelId="{87113557-F60C-4656-9994-38CF99A1064A}" srcId="{C01ACB44-8919-4C16-9345-65E8C4CC5C27}" destId="{A2F6F58A-C804-4EA7-A795-E7CFAD608A97}" srcOrd="0" destOrd="0" parTransId="{05ED55C3-A195-4231-81C9-7EAAC2A67DD3}" sibTransId="{6C91431B-1AEE-4795-91EC-BF227D97E515}"/>
    <dgm:cxn modelId="{60C13BE1-9993-43AD-86B7-20FC44CB5406}" srcId="{CF6F8CFB-C54C-427C-82B9-747F0C141494}" destId="{6C2A5E75-3D20-416D-8B23-8508AC822551}" srcOrd="0" destOrd="0" parTransId="{D129D8C8-45D4-413D-9AA6-7735257A9552}" sibTransId="{C13C7751-19A1-4B42-90F5-2249120AA0DE}"/>
    <dgm:cxn modelId="{0AED5973-AC02-4AF2-A2C4-7582F3BE6E35}" srcId="{40FE246C-C826-4769-A5C2-9D75240976FE}" destId="{0231B603-DBBA-4E99-BB29-AE427642777F}" srcOrd="0" destOrd="0" parTransId="{08491A16-4F42-4C85-AC97-4555730E6D61}" sibTransId="{986CA035-15A8-4105-AACC-C41C6155A53D}"/>
    <dgm:cxn modelId="{D3BD83DA-5E9C-4068-B559-7D150526E547}" type="presOf" srcId="{40FE246C-C826-4769-A5C2-9D75240976FE}" destId="{6094D736-4F16-42FC-9437-D37BB023D5EA}" srcOrd="0" destOrd="0" presId="urn:microsoft.com/office/officeart/2005/8/layout/hierarchy2"/>
    <dgm:cxn modelId="{97045C67-C016-403D-9996-F87DDF095FB5}" srcId="{1C3757F0-1D92-419E-91AE-5AE747F1146E}" destId="{CF6F8CFB-C54C-427C-82B9-747F0C141494}" srcOrd="1" destOrd="0" parTransId="{BF95F12A-848C-4D76-BCAC-A60A48D21712}" sibTransId="{9E01EC7A-03E0-410E-98BD-F127AA937462}"/>
    <dgm:cxn modelId="{8434E857-47A8-40CF-95AB-F2E7DF9C81CF}" type="presOf" srcId="{00C22B20-F2F5-46E8-A3EC-DB8F81AC71E1}" destId="{E3F8EBE6-F572-48F2-83CE-C1DC35D3DBAE}" srcOrd="0" destOrd="0" presId="urn:microsoft.com/office/officeart/2005/8/layout/hierarchy2"/>
    <dgm:cxn modelId="{3DE9D6B1-33B3-4385-A2D7-C22684B074E4}" type="presOf" srcId="{BF95F12A-848C-4D76-BCAC-A60A48D21712}" destId="{B82998E9-B1CD-485F-8B4B-06888B1A28C4}" srcOrd="0" destOrd="0" presId="urn:microsoft.com/office/officeart/2005/8/layout/hierarchy2"/>
    <dgm:cxn modelId="{436C2118-9ABE-4AEF-8E7F-A531853B3E4D}" type="presOf" srcId="{A785CB08-4A62-40BD-96AE-D3B0294CBD1F}" destId="{DD75CFEB-5D5C-464E-B857-D28B066AE2E1}" srcOrd="0" destOrd="0" presId="urn:microsoft.com/office/officeart/2005/8/layout/hierarchy2"/>
    <dgm:cxn modelId="{DCA388D0-FE99-4770-8A03-0915548045C2}" type="presOf" srcId="{4A4119C0-6876-4B46-B63C-C5B5E183083A}" destId="{306F450E-2B81-4A6B-9207-B97384612F41}" srcOrd="0" destOrd="0" presId="urn:microsoft.com/office/officeart/2005/8/layout/hierarchy2"/>
    <dgm:cxn modelId="{56937096-1BCC-444E-8A5C-21F725E34A51}" type="presOf" srcId="{D3723BC6-7ECB-476F-A2B7-498B998B7A56}" destId="{8BDEEA43-5C2A-4BBE-99A5-44DEB7CB861C}" srcOrd="0" destOrd="0" presId="urn:microsoft.com/office/officeart/2005/8/layout/hierarchy2"/>
    <dgm:cxn modelId="{1798AF11-3492-4875-8139-F6E138C27000}" type="presOf" srcId="{0D894548-717D-4FFD-904C-C33606102800}" destId="{8D508260-F045-4616-AF9F-E09CA768B790}" srcOrd="0" destOrd="0" presId="urn:microsoft.com/office/officeart/2005/8/layout/hierarchy2"/>
    <dgm:cxn modelId="{EAB1D666-9A9B-420F-AD51-8F4165B61664}" srcId="{0231B603-DBBA-4E99-BB29-AE427642777F}" destId="{3EFC490E-694C-4854-B035-8B02D761B8A3}" srcOrd="0" destOrd="0" parTransId="{4197E8D6-94C8-432B-B797-608058FC4424}" sibTransId="{F22361E9-92C5-47FB-BBD0-B44BA9BF4C7D}"/>
    <dgm:cxn modelId="{B546B248-E062-422A-AC26-ED98324CFC6D}" type="presOf" srcId="{F3E7A82E-4DF9-47FA-B3A8-610C19F25C83}" destId="{E53945B2-5361-41E5-A250-0FE9BB3209A7}" srcOrd="1" destOrd="0" presId="urn:microsoft.com/office/officeart/2005/8/layout/hierarchy2"/>
    <dgm:cxn modelId="{21E36093-57DD-4F34-8C9A-5174931922C6}" type="presOf" srcId="{C0A4D24B-EEDE-4665-B602-35F5A544C4AA}" destId="{00CFE424-E230-4C8E-AC4C-809A30553DFF}" srcOrd="1" destOrd="0" presId="urn:microsoft.com/office/officeart/2005/8/layout/hierarchy2"/>
    <dgm:cxn modelId="{4D5E2A47-F5AF-4F87-84C0-08E068DF5FCE}" type="presOf" srcId="{F3E7A82E-4DF9-47FA-B3A8-610C19F25C83}" destId="{72B1FC09-0EBA-4985-8788-8F4656152A7F}" srcOrd="0" destOrd="0" presId="urn:microsoft.com/office/officeart/2005/8/layout/hierarchy2"/>
    <dgm:cxn modelId="{A5B14C81-1502-405B-A732-EC0A31857319}" type="presOf" srcId="{2F11C414-8E39-4213-8136-D4FE510CC15A}" destId="{BCBAD13F-9F36-4A76-ACBF-38324C9DFD1E}" srcOrd="0" destOrd="0" presId="urn:microsoft.com/office/officeart/2005/8/layout/hierarchy2"/>
    <dgm:cxn modelId="{2BF42E15-48FC-417D-8F70-AB55801479D2}" srcId="{C01ACB44-8919-4C16-9345-65E8C4CC5C27}" destId="{2F11C414-8E39-4213-8136-D4FE510CC15A}" srcOrd="1" destOrd="0" parTransId="{1462FFBF-C7E5-483B-B661-B21D24F8908F}" sibTransId="{2CF5CFA3-7915-42A0-9814-F5C464D797E1}"/>
    <dgm:cxn modelId="{D1400274-FF47-4B41-97A0-A94EA0ACBACA}" type="presOf" srcId="{D679DFCF-CE7D-4FCF-A62C-AA6E6F5B4528}" destId="{7F4C7A20-7D9B-4C87-80B4-7508EB7EED52}" srcOrd="0" destOrd="0" presId="urn:microsoft.com/office/officeart/2005/8/layout/hierarchy2"/>
    <dgm:cxn modelId="{6912D76A-8461-4373-997A-30D97C9AFD69}" type="presOf" srcId="{05ED55C3-A195-4231-81C9-7EAAC2A67DD3}" destId="{E3B49C02-92DF-4E0E-9C64-BFDA4F6C8C57}" srcOrd="0" destOrd="0" presId="urn:microsoft.com/office/officeart/2005/8/layout/hierarchy2"/>
    <dgm:cxn modelId="{8FD2A4A3-CF25-47D3-AF49-A91170205A3F}" type="presOf" srcId="{C0A4D24B-EEDE-4665-B602-35F5A544C4AA}" destId="{91D499AF-EE38-45B5-A36E-7C99C6927A00}" srcOrd="0" destOrd="0" presId="urn:microsoft.com/office/officeart/2005/8/layout/hierarchy2"/>
    <dgm:cxn modelId="{8796131C-6331-4443-8C50-5954DC3BECE4}" type="presOf" srcId="{802534EE-0712-4599-81AA-4E95DD4CE0A5}" destId="{DE93B5F2-1CA6-40F3-B124-24CBDE452C7F}" srcOrd="0" destOrd="0" presId="urn:microsoft.com/office/officeart/2005/8/layout/hierarchy2"/>
    <dgm:cxn modelId="{2B759C6C-10E5-4725-8539-74288CCD915F}" srcId="{5298254B-75EF-4481-9316-64F54046A9CE}" destId="{444DF14B-39F3-4B48-8936-10F777644448}" srcOrd="1" destOrd="0" parTransId="{9E46A426-48DB-49D4-9452-22CFC445B93D}" sibTransId="{6B076EA2-9D0E-4F9E-AC8B-1D5D791FCFB0}"/>
    <dgm:cxn modelId="{AA201C81-3F37-491C-AC22-B9CD5A9FD6CA}" type="presOf" srcId="{6C2A5E75-3D20-416D-8B23-8508AC822551}" destId="{008EB790-8EB0-4D82-BE0A-84C63F787288}" srcOrd="0" destOrd="0" presId="urn:microsoft.com/office/officeart/2005/8/layout/hierarchy2"/>
    <dgm:cxn modelId="{42617DD5-1F7D-45D7-8A3C-4047363D8992}" type="presOf" srcId="{05927694-700E-4998-A746-BED67EAB8EF0}" destId="{4C14E865-13AF-43EC-93E8-957E72C167D9}" srcOrd="0" destOrd="0" presId="urn:microsoft.com/office/officeart/2005/8/layout/hierarchy2"/>
    <dgm:cxn modelId="{0DEE91ED-2B45-48E3-A997-C4ECC120EE71}" type="presOf" srcId="{08491A16-4F42-4C85-AC97-4555730E6D61}" destId="{528D812F-2D24-4A78-8C85-B9EB8ECA26E9}" srcOrd="1" destOrd="0" presId="urn:microsoft.com/office/officeart/2005/8/layout/hierarchy2"/>
    <dgm:cxn modelId="{A4533C2C-0C38-470D-9336-15E52FAD0FA4}" srcId="{D7607F3E-8014-45F2-8B0F-DD341F116C26}" destId="{DFEC14E8-538A-43B0-BE82-7D2792800EC3}" srcOrd="0" destOrd="0" parTransId="{C0A4D24B-EEDE-4665-B602-35F5A544C4AA}" sibTransId="{7036AEC2-E13C-4615-B452-F9B1111FDEF2}"/>
    <dgm:cxn modelId="{311810B7-7C60-4B9B-9C93-94EC8A61411D}" type="presOf" srcId="{CE871202-C851-4283-B4F2-1F8DA3C445C3}" destId="{3D3532D1-1FDA-4F24-AE90-3866BC16A43D}" srcOrd="0" destOrd="0" presId="urn:microsoft.com/office/officeart/2005/8/layout/hierarchy2"/>
    <dgm:cxn modelId="{10F82DDD-BB70-4016-902A-CBFA5CF6A0D5}" type="presOf" srcId="{617503FF-ADE3-43F7-9E74-E07B63130207}" destId="{D9495291-86EC-4DCD-BB10-24DC98844A58}" srcOrd="0" destOrd="0" presId="urn:microsoft.com/office/officeart/2005/8/layout/hierarchy2"/>
    <dgm:cxn modelId="{2C05A4E1-9C79-4382-B0CC-ED8A819F7BE7}" srcId="{2F11C414-8E39-4213-8136-D4FE510CC15A}" destId="{A785CB08-4A62-40BD-96AE-D3B0294CBD1F}" srcOrd="0" destOrd="0" parTransId="{6620CAB9-6D29-4FF8-945D-5E027CE13906}" sibTransId="{0EF4893D-A58C-4EF9-86C7-57EE6E514DBA}"/>
    <dgm:cxn modelId="{4F066740-62BD-4152-A76A-5A8561900D22}" type="presOf" srcId="{1462FFBF-C7E5-483B-B661-B21D24F8908F}" destId="{0A6EA505-89C7-49FD-ABE4-44B8C87A9F43}" srcOrd="0" destOrd="0" presId="urn:microsoft.com/office/officeart/2005/8/layout/hierarchy2"/>
    <dgm:cxn modelId="{6A0994C8-88B1-490B-ABB7-506601C0BD51}" type="presOf" srcId="{D129D8C8-45D4-413D-9AA6-7735257A9552}" destId="{3E9FDDD6-A26E-4F03-A903-10F09685D6A2}" srcOrd="1" destOrd="0" presId="urn:microsoft.com/office/officeart/2005/8/layout/hierarchy2"/>
    <dgm:cxn modelId="{6E4A4D9D-DF93-44B1-AA97-94286EF516D7}" srcId="{D7607F3E-8014-45F2-8B0F-DD341F116C26}" destId="{3DEEC977-5E13-41F0-8396-B6716F8758D8}" srcOrd="1" destOrd="0" parTransId="{0D894548-717D-4FFD-904C-C33606102800}" sibTransId="{56025CFB-3F0F-4953-96F5-A19A5E8B4415}"/>
    <dgm:cxn modelId="{B761F67B-ED25-4007-A7DE-D62C78AD2F75}" type="presParOf" srcId="{B6DAA14B-3305-4F93-A6BA-AC8805E13BBC}" destId="{45E3ECBA-C6D0-4585-880A-A01F56B443D6}" srcOrd="0" destOrd="0" presId="urn:microsoft.com/office/officeart/2005/8/layout/hierarchy2"/>
    <dgm:cxn modelId="{3A343B8C-56A5-4C7B-9494-8B0EC7BC613F}" type="presParOf" srcId="{45E3ECBA-C6D0-4585-880A-A01F56B443D6}" destId="{AD69DD67-DA8B-4327-8FB6-B1ED5881B6C0}" srcOrd="0" destOrd="0" presId="urn:microsoft.com/office/officeart/2005/8/layout/hierarchy2"/>
    <dgm:cxn modelId="{7EA8FD14-2479-494F-96FB-2B4C7E96845A}" type="presParOf" srcId="{45E3ECBA-C6D0-4585-880A-A01F56B443D6}" destId="{AEFB50EF-9B7B-4A67-8A06-3768D82F4F35}" srcOrd="1" destOrd="0" presId="urn:microsoft.com/office/officeart/2005/8/layout/hierarchy2"/>
    <dgm:cxn modelId="{9B116880-FCB2-4C76-994B-D6CB810D7669}" type="presParOf" srcId="{AEFB50EF-9B7B-4A67-8A06-3768D82F4F35}" destId="{C6405F48-268C-4A9E-8C6B-EA7912642D7B}" srcOrd="0" destOrd="0" presId="urn:microsoft.com/office/officeart/2005/8/layout/hierarchy2"/>
    <dgm:cxn modelId="{EE361750-F54A-4D59-AB47-ADEEE5E0A144}" type="presParOf" srcId="{C6405F48-268C-4A9E-8C6B-EA7912642D7B}" destId="{597EBC6F-BFE1-4ECF-BCC7-84E0157F86FF}" srcOrd="0" destOrd="0" presId="urn:microsoft.com/office/officeart/2005/8/layout/hierarchy2"/>
    <dgm:cxn modelId="{EF2FBDC3-9755-489D-B8DE-0EEE7251E873}" type="presParOf" srcId="{AEFB50EF-9B7B-4A67-8A06-3768D82F4F35}" destId="{D2C8D976-A468-412A-A9C9-6008470590C1}" srcOrd="1" destOrd="0" presId="urn:microsoft.com/office/officeart/2005/8/layout/hierarchy2"/>
    <dgm:cxn modelId="{E42658E7-B459-4FEF-96A4-5A7AE8B3C479}" type="presParOf" srcId="{D2C8D976-A468-412A-A9C9-6008470590C1}" destId="{1E65E39D-395D-4BD0-8D0A-DECF2AB935E9}" srcOrd="0" destOrd="0" presId="urn:microsoft.com/office/officeart/2005/8/layout/hierarchy2"/>
    <dgm:cxn modelId="{C831D9C5-046B-427D-81CC-6DB88169938D}" type="presParOf" srcId="{D2C8D976-A468-412A-A9C9-6008470590C1}" destId="{35E1DF7C-B9B2-41A6-95C9-2623A0F0844C}" srcOrd="1" destOrd="0" presId="urn:microsoft.com/office/officeart/2005/8/layout/hierarchy2"/>
    <dgm:cxn modelId="{7A341B00-70F3-4BAC-AE75-AB431807858E}" type="presParOf" srcId="{35E1DF7C-B9B2-41A6-95C9-2623A0F0844C}" destId="{8BDEEA43-5C2A-4BBE-99A5-44DEB7CB861C}" srcOrd="0" destOrd="0" presId="urn:microsoft.com/office/officeart/2005/8/layout/hierarchy2"/>
    <dgm:cxn modelId="{B0170A08-8DDE-452D-B29E-84C1A2F58635}" type="presParOf" srcId="{8BDEEA43-5C2A-4BBE-99A5-44DEB7CB861C}" destId="{B0EBDA45-12CE-4202-B1E6-40A49D832ECA}" srcOrd="0" destOrd="0" presId="urn:microsoft.com/office/officeart/2005/8/layout/hierarchy2"/>
    <dgm:cxn modelId="{9771110E-17E5-4418-B3B7-E6453709AA75}" type="presParOf" srcId="{35E1DF7C-B9B2-41A6-95C9-2623A0F0844C}" destId="{089E0F1C-9D5B-4BD6-A184-58831CD8143C}" srcOrd="1" destOrd="0" presId="urn:microsoft.com/office/officeart/2005/8/layout/hierarchy2"/>
    <dgm:cxn modelId="{BF9A8CDD-A2F4-4AB2-9DFC-F1CC12239886}" type="presParOf" srcId="{089E0F1C-9D5B-4BD6-A184-58831CD8143C}" destId="{6094D736-4F16-42FC-9437-D37BB023D5EA}" srcOrd="0" destOrd="0" presId="urn:microsoft.com/office/officeart/2005/8/layout/hierarchy2"/>
    <dgm:cxn modelId="{4BAE26BA-E323-4DD3-959A-5EE1E4809700}" type="presParOf" srcId="{089E0F1C-9D5B-4BD6-A184-58831CD8143C}" destId="{3DD22739-71BD-411F-BA72-C9784E117760}" srcOrd="1" destOrd="0" presId="urn:microsoft.com/office/officeart/2005/8/layout/hierarchy2"/>
    <dgm:cxn modelId="{D9587483-0041-4B3E-B757-E450C5F5F428}" type="presParOf" srcId="{3DD22739-71BD-411F-BA72-C9784E117760}" destId="{7A3D5BA1-ED69-44E1-A872-6FF24834B41D}" srcOrd="0" destOrd="0" presId="urn:microsoft.com/office/officeart/2005/8/layout/hierarchy2"/>
    <dgm:cxn modelId="{16649142-18AB-4E30-9917-8A25B823059C}" type="presParOf" srcId="{7A3D5BA1-ED69-44E1-A872-6FF24834B41D}" destId="{528D812F-2D24-4A78-8C85-B9EB8ECA26E9}" srcOrd="0" destOrd="0" presId="urn:microsoft.com/office/officeart/2005/8/layout/hierarchy2"/>
    <dgm:cxn modelId="{64C8E1C3-7876-4F19-9AFF-9FE42C8E74D7}" type="presParOf" srcId="{3DD22739-71BD-411F-BA72-C9784E117760}" destId="{4C906522-2FC2-4166-A656-68A60E69FBAB}" srcOrd="1" destOrd="0" presId="urn:microsoft.com/office/officeart/2005/8/layout/hierarchy2"/>
    <dgm:cxn modelId="{E1BDD065-70B1-49B9-A54F-91F51F715E8D}" type="presParOf" srcId="{4C906522-2FC2-4166-A656-68A60E69FBAB}" destId="{58313578-02C6-4451-BD87-2563E35924F9}" srcOrd="0" destOrd="0" presId="urn:microsoft.com/office/officeart/2005/8/layout/hierarchy2"/>
    <dgm:cxn modelId="{69DA74A1-C114-4422-8A82-D92E6A618806}" type="presParOf" srcId="{4C906522-2FC2-4166-A656-68A60E69FBAB}" destId="{67B1BDEB-C7D6-4DB2-A69F-4DCA4D8778DD}" srcOrd="1" destOrd="0" presId="urn:microsoft.com/office/officeart/2005/8/layout/hierarchy2"/>
    <dgm:cxn modelId="{A7FF63B4-47DD-4F6C-9C33-54847A10A649}" type="presParOf" srcId="{67B1BDEB-C7D6-4DB2-A69F-4DCA4D8778DD}" destId="{EACB761D-2A2E-4784-B4CF-BBD5780F5023}" srcOrd="0" destOrd="0" presId="urn:microsoft.com/office/officeart/2005/8/layout/hierarchy2"/>
    <dgm:cxn modelId="{38DA8B11-4CF4-4E11-B821-EAFBA260CF90}" type="presParOf" srcId="{EACB761D-2A2E-4784-B4CF-BBD5780F5023}" destId="{99D2C2EE-8A15-4FFE-B5A1-D71ED610263A}" srcOrd="0" destOrd="0" presId="urn:microsoft.com/office/officeart/2005/8/layout/hierarchy2"/>
    <dgm:cxn modelId="{CC35D330-39A7-4C6A-A46F-349A627D36B8}" type="presParOf" srcId="{67B1BDEB-C7D6-4DB2-A69F-4DCA4D8778DD}" destId="{E4394CE8-678F-48D8-96FE-D4F98A039D3D}" srcOrd="1" destOrd="0" presId="urn:microsoft.com/office/officeart/2005/8/layout/hierarchy2"/>
    <dgm:cxn modelId="{3E2839B4-CEAA-44DE-8941-98494A2C70CA}" type="presParOf" srcId="{E4394CE8-678F-48D8-96FE-D4F98A039D3D}" destId="{E090B741-3BDB-4968-B042-3EDAEB5B7930}" srcOrd="0" destOrd="0" presId="urn:microsoft.com/office/officeart/2005/8/layout/hierarchy2"/>
    <dgm:cxn modelId="{BFB0D49E-EBC1-49AF-AB73-7663E589C798}" type="presParOf" srcId="{E4394CE8-678F-48D8-96FE-D4F98A039D3D}" destId="{92E6D765-79C3-4657-82E9-902A296B7D7E}" srcOrd="1" destOrd="0" presId="urn:microsoft.com/office/officeart/2005/8/layout/hierarchy2"/>
    <dgm:cxn modelId="{7C3024B2-98A6-453C-9AF9-C139CDD11A12}" type="presParOf" srcId="{3DD22739-71BD-411F-BA72-C9784E117760}" destId="{7F6408BA-2CE6-4BE1-953A-713CB4F5CB15}" srcOrd="2" destOrd="0" presId="urn:microsoft.com/office/officeart/2005/8/layout/hierarchy2"/>
    <dgm:cxn modelId="{5F109C74-AD4E-4F5A-BBE2-BBED134E6BFF}" type="presParOf" srcId="{7F6408BA-2CE6-4BE1-953A-713CB4F5CB15}" destId="{458CB650-A0BA-4B80-8F97-62C729A9241A}" srcOrd="0" destOrd="0" presId="urn:microsoft.com/office/officeart/2005/8/layout/hierarchy2"/>
    <dgm:cxn modelId="{BE2AEEF4-05F4-446E-9E3B-516854A92C2F}" type="presParOf" srcId="{3DD22739-71BD-411F-BA72-C9784E117760}" destId="{3A1C3DA7-512D-4F41-A7E1-078238C1F6E4}" srcOrd="3" destOrd="0" presId="urn:microsoft.com/office/officeart/2005/8/layout/hierarchy2"/>
    <dgm:cxn modelId="{008C9EB7-7985-4D5B-A5B0-8FC38CC200A1}" type="presParOf" srcId="{3A1C3DA7-512D-4F41-A7E1-078238C1F6E4}" destId="{2542D84E-1AAD-4343-A826-31FBD0CCD67E}" srcOrd="0" destOrd="0" presId="urn:microsoft.com/office/officeart/2005/8/layout/hierarchy2"/>
    <dgm:cxn modelId="{B0FFD22B-EF90-4F89-87CE-7EE1A5EFFDFF}" type="presParOf" srcId="{3A1C3DA7-512D-4F41-A7E1-078238C1F6E4}" destId="{2DBCC939-D1CF-4789-8DFF-47D45880FBEC}" srcOrd="1" destOrd="0" presId="urn:microsoft.com/office/officeart/2005/8/layout/hierarchy2"/>
    <dgm:cxn modelId="{4A2E0DEA-6277-4EC7-8C2E-CE3B0BC73B03}" type="presParOf" srcId="{2DBCC939-D1CF-4789-8DFF-47D45880FBEC}" destId="{77024C92-294D-413F-A59B-9F47291444A3}" srcOrd="0" destOrd="0" presId="urn:microsoft.com/office/officeart/2005/8/layout/hierarchy2"/>
    <dgm:cxn modelId="{FE742869-53A8-4233-9DDB-58CE1F373325}" type="presParOf" srcId="{77024C92-294D-413F-A59B-9F47291444A3}" destId="{971284D5-360E-47FF-9F34-0E0CEC35A6C4}" srcOrd="0" destOrd="0" presId="urn:microsoft.com/office/officeart/2005/8/layout/hierarchy2"/>
    <dgm:cxn modelId="{F38E78DD-0A13-47F8-9CF0-1E3715D75C7C}" type="presParOf" srcId="{2DBCC939-D1CF-4789-8DFF-47D45880FBEC}" destId="{7749CE27-A818-4E7F-BAAA-1BAC7B4E01B2}" srcOrd="1" destOrd="0" presId="urn:microsoft.com/office/officeart/2005/8/layout/hierarchy2"/>
    <dgm:cxn modelId="{4C49FFB1-81F0-4321-86AF-67738F67187F}" type="presParOf" srcId="{7749CE27-A818-4E7F-BAAA-1BAC7B4E01B2}" destId="{0E7AE38F-D77F-437F-BAB8-792E908C751F}" srcOrd="0" destOrd="0" presId="urn:microsoft.com/office/officeart/2005/8/layout/hierarchy2"/>
    <dgm:cxn modelId="{8EA6DD52-A208-4A06-AC79-BB1CC7E608E1}" type="presParOf" srcId="{7749CE27-A818-4E7F-BAAA-1BAC7B4E01B2}" destId="{6EA2D245-4E92-4E27-A8CE-C63A03E69A95}" srcOrd="1" destOrd="0" presId="urn:microsoft.com/office/officeart/2005/8/layout/hierarchy2"/>
    <dgm:cxn modelId="{23DD11FB-C5A5-4BC5-99B7-41069AE401E5}" type="presParOf" srcId="{35E1DF7C-B9B2-41A6-95C9-2623A0F0844C}" destId="{B82998E9-B1CD-485F-8B4B-06888B1A28C4}" srcOrd="2" destOrd="0" presId="urn:microsoft.com/office/officeart/2005/8/layout/hierarchy2"/>
    <dgm:cxn modelId="{D41B7CC5-9334-4CC2-9F4B-2D5A4C425775}" type="presParOf" srcId="{B82998E9-B1CD-485F-8B4B-06888B1A28C4}" destId="{1356B274-B83F-434D-A869-2B988EF3F493}" srcOrd="0" destOrd="0" presId="urn:microsoft.com/office/officeart/2005/8/layout/hierarchy2"/>
    <dgm:cxn modelId="{208FEC7E-771F-41B9-87F1-0535A8C894D6}" type="presParOf" srcId="{35E1DF7C-B9B2-41A6-95C9-2623A0F0844C}" destId="{5DBB30B0-AE7A-40E4-B393-830456382D3E}" srcOrd="3" destOrd="0" presId="urn:microsoft.com/office/officeart/2005/8/layout/hierarchy2"/>
    <dgm:cxn modelId="{C8B28C8B-E8E6-4028-8B56-F359BF2C0388}" type="presParOf" srcId="{5DBB30B0-AE7A-40E4-B393-830456382D3E}" destId="{A031128D-C55E-42DA-B8A2-D382735EF23E}" srcOrd="0" destOrd="0" presId="urn:microsoft.com/office/officeart/2005/8/layout/hierarchy2"/>
    <dgm:cxn modelId="{EBA2BA85-C43B-4288-9801-DFFA2C6D0FD3}" type="presParOf" srcId="{5DBB30B0-AE7A-40E4-B393-830456382D3E}" destId="{5F8186A5-9F66-4B76-A45C-87CEBF3CCEB9}" srcOrd="1" destOrd="0" presId="urn:microsoft.com/office/officeart/2005/8/layout/hierarchy2"/>
    <dgm:cxn modelId="{25B88521-9CA4-45B7-B887-F851E2770A34}" type="presParOf" srcId="{5F8186A5-9F66-4B76-A45C-87CEBF3CCEB9}" destId="{02AF2611-39C0-4EF8-B9AF-5E15D80097BE}" srcOrd="0" destOrd="0" presId="urn:microsoft.com/office/officeart/2005/8/layout/hierarchy2"/>
    <dgm:cxn modelId="{65D078C3-D056-441C-B754-9682964F20AB}" type="presParOf" srcId="{02AF2611-39C0-4EF8-B9AF-5E15D80097BE}" destId="{3E9FDDD6-A26E-4F03-A903-10F09685D6A2}" srcOrd="0" destOrd="0" presId="urn:microsoft.com/office/officeart/2005/8/layout/hierarchy2"/>
    <dgm:cxn modelId="{208661D0-21CD-4621-8597-EA6943C63CC9}" type="presParOf" srcId="{5F8186A5-9F66-4B76-A45C-87CEBF3CCEB9}" destId="{9473DCFC-6641-4D73-AA1E-9A1405C91094}" srcOrd="1" destOrd="0" presId="urn:microsoft.com/office/officeart/2005/8/layout/hierarchy2"/>
    <dgm:cxn modelId="{0B5A4625-4757-45FB-A9C2-EE7FBBB8D8EC}" type="presParOf" srcId="{9473DCFC-6641-4D73-AA1E-9A1405C91094}" destId="{008EB790-8EB0-4D82-BE0A-84C63F787288}" srcOrd="0" destOrd="0" presId="urn:microsoft.com/office/officeart/2005/8/layout/hierarchy2"/>
    <dgm:cxn modelId="{49D1F5B8-613E-43FE-91F1-71977B12D049}" type="presParOf" srcId="{9473DCFC-6641-4D73-AA1E-9A1405C91094}" destId="{6C28485D-F632-4669-96ED-3D964BEACEA2}" srcOrd="1" destOrd="0" presId="urn:microsoft.com/office/officeart/2005/8/layout/hierarchy2"/>
    <dgm:cxn modelId="{951A2ABF-A59A-4235-811B-35EDF1B04A2A}" type="presParOf" srcId="{6C28485D-F632-4669-96ED-3D964BEACEA2}" destId="{3D3532D1-1FDA-4F24-AE90-3866BC16A43D}" srcOrd="0" destOrd="0" presId="urn:microsoft.com/office/officeart/2005/8/layout/hierarchy2"/>
    <dgm:cxn modelId="{107403E6-DA5F-41A3-AC5F-94C1FE909019}" type="presParOf" srcId="{3D3532D1-1FDA-4F24-AE90-3866BC16A43D}" destId="{6CD19230-CC0F-4288-A025-EBCBAFB6E87C}" srcOrd="0" destOrd="0" presId="urn:microsoft.com/office/officeart/2005/8/layout/hierarchy2"/>
    <dgm:cxn modelId="{92580E37-DF24-497C-84AA-E6278DBCA732}" type="presParOf" srcId="{6C28485D-F632-4669-96ED-3D964BEACEA2}" destId="{B82FF517-BE19-45D5-A186-0A0A9AC7C59F}" srcOrd="1" destOrd="0" presId="urn:microsoft.com/office/officeart/2005/8/layout/hierarchy2"/>
    <dgm:cxn modelId="{052AD560-2497-424C-8E6D-7C53270D29D0}" type="presParOf" srcId="{B82FF517-BE19-45D5-A186-0A0A9AC7C59F}" destId="{DE93B5F2-1CA6-40F3-B124-24CBDE452C7F}" srcOrd="0" destOrd="0" presId="urn:microsoft.com/office/officeart/2005/8/layout/hierarchy2"/>
    <dgm:cxn modelId="{5671409F-AAD9-4F7F-AA75-07550B83B458}" type="presParOf" srcId="{B82FF517-BE19-45D5-A186-0A0A9AC7C59F}" destId="{2FB0C740-68FD-45EB-963A-5882F7A1156B}" srcOrd="1" destOrd="0" presId="urn:microsoft.com/office/officeart/2005/8/layout/hierarchy2"/>
    <dgm:cxn modelId="{6D8EA30C-995D-4885-B4C1-2E8C72196C36}" type="presParOf" srcId="{5F8186A5-9F66-4B76-A45C-87CEBF3CCEB9}" destId="{AF10D516-4F6C-4D46-86A1-9C1986C13320}" srcOrd="2" destOrd="0" presId="urn:microsoft.com/office/officeart/2005/8/layout/hierarchy2"/>
    <dgm:cxn modelId="{40E4B758-8EC7-4855-BF51-706F016D4ED7}" type="presParOf" srcId="{AF10D516-4F6C-4D46-86A1-9C1986C13320}" destId="{8DB10BF4-B3E8-4C63-AA80-1132AC83EE01}" srcOrd="0" destOrd="0" presId="urn:microsoft.com/office/officeart/2005/8/layout/hierarchy2"/>
    <dgm:cxn modelId="{70D21C7A-5818-4E47-8010-B4849821F170}" type="presParOf" srcId="{5F8186A5-9F66-4B76-A45C-87CEBF3CCEB9}" destId="{E1BE2056-AE5C-4DB8-B5F8-1262B0BC3580}" srcOrd="3" destOrd="0" presId="urn:microsoft.com/office/officeart/2005/8/layout/hierarchy2"/>
    <dgm:cxn modelId="{A526809F-C5F1-4E00-9C6C-E6E3806AB457}" type="presParOf" srcId="{E1BE2056-AE5C-4DB8-B5F8-1262B0BC3580}" destId="{99764013-9FFE-483E-9A94-8E74B88EB45B}" srcOrd="0" destOrd="0" presId="urn:microsoft.com/office/officeart/2005/8/layout/hierarchy2"/>
    <dgm:cxn modelId="{BA0E6AC2-914A-4AE8-A6D0-C8E62BDCEE7C}" type="presParOf" srcId="{E1BE2056-AE5C-4DB8-B5F8-1262B0BC3580}" destId="{CBCC4E80-D41C-4591-AFD8-D9C5B0629FAD}" srcOrd="1" destOrd="0" presId="urn:microsoft.com/office/officeart/2005/8/layout/hierarchy2"/>
    <dgm:cxn modelId="{2F9AE40A-0D58-41E6-B761-56BD88A67355}" type="presParOf" srcId="{CBCC4E80-D41C-4591-AFD8-D9C5B0629FAD}" destId="{924C8F9A-D7B2-4767-8617-AD5D4A0F8C82}" srcOrd="0" destOrd="0" presId="urn:microsoft.com/office/officeart/2005/8/layout/hierarchy2"/>
    <dgm:cxn modelId="{833365C3-C102-429C-9B1F-8CB55B72D297}" type="presParOf" srcId="{924C8F9A-D7B2-4767-8617-AD5D4A0F8C82}" destId="{4D1012EA-ED43-4161-9183-D18250C04841}" srcOrd="0" destOrd="0" presId="urn:microsoft.com/office/officeart/2005/8/layout/hierarchy2"/>
    <dgm:cxn modelId="{3632F894-F27A-42DE-A802-6D820F7E9981}" type="presParOf" srcId="{CBCC4E80-D41C-4591-AFD8-D9C5B0629FAD}" destId="{13F2C1AB-38AD-4ED5-9035-C2D351214192}" srcOrd="1" destOrd="0" presId="urn:microsoft.com/office/officeart/2005/8/layout/hierarchy2"/>
    <dgm:cxn modelId="{850CE4AD-DC03-47B1-96FB-B18270EA7249}" type="presParOf" srcId="{13F2C1AB-38AD-4ED5-9035-C2D351214192}" destId="{4C14E865-13AF-43EC-93E8-957E72C167D9}" srcOrd="0" destOrd="0" presId="urn:microsoft.com/office/officeart/2005/8/layout/hierarchy2"/>
    <dgm:cxn modelId="{14633C8C-8344-448B-844A-3C880A3DC5A8}" type="presParOf" srcId="{13F2C1AB-38AD-4ED5-9035-C2D351214192}" destId="{5A67506E-C01C-4958-968A-88E9AA8D1DC9}" srcOrd="1" destOrd="0" presId="urn:microsoft.com/office/officeart/2005/8/layout/hierarchy2"/>
    <dgm:cxn modelId="{844AB5E8-DD01-4F6B-8993-FC8673CD2D79}" type="presParOf" srcId="{AEFB50EF-9B7B-4A67-8A06-3768D82F4F35}" destId="{07085415-AD02-4837-A819-DF8503991B40}" srcOrd="2" destOrd="0" presId="urn:microsoft.com/office/officeart/2005/8/layout/hierarchy2"/>
    <dgm:cxn modelId="{58BD938F-D693-48F9-B9EC-C091DE37D4F1}" type="presParOf" srcId="{07085415-AD02-4837-A819-DF8503991B40}" destId="{6D471BBE-867D-4865-9628-1D7777EB5D2C}" srcOrd="0" destOrd="0" presId="urn:microsoft.com/office/officeart/2005/8/layout/hierarchy2"/>
    <dgm:cxn modelId="{853DA9E1-DFF1-4524-8EE0-256CC6C2D72C}" type="presParOf" srcId="{AEFB50EF-9B7B-4A67-8A06-3768D82F4F35}" destId="{B9D0076E-1908-4470-9C44-2381915CB6FB}" srcOrd="3" destOrd="0" presId="urn:microsoft.com/office/officeart/2005/8/layout/hierarchy2"/>
    <dgm:cxn modelId="{103A2152-0EC3-4783-AAEE-2A8D83CD4E6A}" type="presParOf" srcId="{B9D0076E-1908-4470-9C44-2381915CB6FB}" destId="{7EBAE2C6-1480-46C8-900C-5102293148B2}" srcOrd="0" destOrd="0" presId="urn:microsoft.com/office/officeart/2005/8/layout/hierarchy2"/>
    <dgm:cxn modelId="{CCBEAE9A-9FA5-4A05-839F-851C09D64516}" type="presParOf" srcId="{B9D0076E-1908-4470-9C44-2381915CB6FB}" destId="{7F207EC3-B869-474B-A721-8A419CB73484}" srcOrd="1" destOrd="0" presId="urn:microsoft.com/office/officeart/2005/8/layout/hierarchy2"/>
    <dgm:cxn modelId="{575FE7AB-D981-4288-8929-471D586E9073}" type="presParOf" srcId="{7F207EC3-B869-474B-A721-8A419CB73484}" destId="{72B1FC09-0EBA-4985-8788-8F4656152A7F}" srcOrd="0" destOrd="0" presId="urn:microsoft.com/office/officeart/2005/8/layout/hierarchy2"/>
    <dgm:cxn modelId="{9A2A1AB3-182D-48B2-96E1-76946F1CF514}" type="presParOf" srcId="{72B1FC09-0EBA-4985-8788-8F4656152A7F}" destId="{E53945B2-5361-41E5-A250-0FE9BB3209A7}" srcOrd="0" destOrd="0" presId="urn:microsoft.com/office/officeart/2005/8/layout/hierarchy2"/>
    <dgm:cxn modelId="{D6286000-08E6-4E2B-8A34-5D1FD7FFD9F4}" type="presParOf" srcId="{7F207EC3-B869-474B-A721-8A419CB73484}" destId="{93C1A79B-D7BC-4544-8471-9D8B8B93AD97}" srcOrd="1" destOrd="0" presId="urn:microsoft.com/office/officeart/2005/8/layout/hierarchy2"/>
    <dgm:cxn modelId="{E62025A6-3F1F-4093-849E-146108B997E3}" type="presParOf" srcId="{93C1A79B-D7BC-4544-8471-9D8B8B93AD97}" destId="{B81631BF-0964-4936-A9DE-5CF3C23A1D51}" srcOrd="0" destOrd="0" presId="urn:microsoft.com/office/officeart/2005/8/layout/hierarchy2"/>
    <dgm:cxn modelId="{711D261C-8E56-43E0-8657-E8756BB9ED74}" type="presParOf" srcId="{93C1A79B-D7BC-4544-8471-9D8B8B93AD97}" destId="{A47913E6-20D7-4EF9-8087-A267EE4CBBE9}" srcOrd="1" destOrd="0" presId="urn:microsoft.com/office/officeart/2005/8/layout/hierarchy2"/>
    <dgm:cxn modelId="{F34893D4-6CB3-47DF-B9E6-355D95599624}" type="presParOf" srcId="{A47913E6-20D7-4EF9-8087-A267EE4CBBE9}" destId="{E3B49C02-92DF-4E0E-9C64-BFDA4F6C8C57}" srcOrd="0" destOrd="0" presId="urn:microsoft.com/office/officeart/2005/8/layout/hierarchy2"/>
    <dgm:cxn modelId="{09F503E6-866A-4810-A6D6-46FB15E07E67}" type="presParOf" srcId="{E3B49C02-92DF-4E0E-9C64-BFDA4F6C8C57}" destId="{C22BEB7F-26B1-4408-A047-0DEC97855D01}" srcOrd="0" destOrd="0" presId="urn:microsoft.com/office/officeart/2005/8/layout/hierarchy2"/>
    <dgm:cxn modelId="{06DF915B-8A31-473A-9BB6-AFEF5ADDA74F}" type="presParOf" srcId="{A47913E6-20D7-4EF9-8087-A267EE4CBBE9}" destId="{45E9E887-53F9-47D7-81E1-6BFB948D358C}" srcOrd="1" destOrd="0" presId="urn:microsoft.com/office/officeart/2005/8/layout/hierarchy2"/>
    <dgm:cxn modelId="{156E263C-640F-4674-9686-12EDB4F5871D}" type="presParOf" srcId="{45E9E887-53F9-47D7-81E1-6BFB948D358C}" destId="{F532FF76-9233-4C88-8EB8-C57298DE75BC}" srcOrd="0" destOrd="0" presId="urn:microsoft.com/office/officeart/2005/8/layout/hierarchy2"/>
    <dgm:cxn modelId="{3BC18B8A-F98B-4F65-9036-F50CA49136B2}" type="presParOf" srcId="{45E9E887-53F9-47D7-81E1-6BFB948D358C}" destId="{159E4A89-C683-474B-8EAE-3FA54900B771}" srcOrd="1" destOrd="0" presId="urn:microsoft.com/office/officeart/2005/8/layout/hierarchy2"/>
    <dgm:cxn modelId="{7AD2E3FF-C63A-4ECD-982E-8B63ED8F3F8F}" type="presParOf" srcId="{159E4A89-C683-474B-8EAE-3FA54900B771}" destId="{3D002938-9580-4C37-A937-06EE1FF34007}" srcOrd="0" destOrd="0" presId="urn:microsoft.com/office/officeart/2005/8/layout/hierarchy2"/>
    <dgm:cxn modelId="{E4926F89-E24B-42A9-94D1-10C8ED50CC03}" type="presParOf" srcId="{3D002938-9580-4C37-A937-06EE1FF34007}" destId="{28A3C775-44DD-456D-ADBA-6C2015D144BB}" srcOrd="0" destOrd="0" presId="urn:microsoft.com/office/officeart/2005/8/layout/hierarchy2"/>
    <dgm:cxn modelId="{0B27192A-583D-4650-AF93-E19BA54B020B}" type="presParOf" srcId="{159E4A89-C683-474B-8EAE-3FA54900B771}" destId="{1237F670-3E84-4091-B1B6-F998102FD3C7}" srcOrd="1" destOrd="0" presId="urn:microsoft.com/office/officeart/2005/8/layout/hierarchy2"/>
    <dgm:cxn modelId="{A96D5F0D-C2D4-4C81-8D02-15D807B82DD8}" type="presParOf" srcId="{1237F670-3E84-4091-B1B6-F998102FD3C7}" destId="{D9495291-86EC-4DCD-BB10-24DC98844A58}" srcOrd="0" destOrd="0" presId="urn:microsoft.com/office/officeart/2005/8/layout/hierarchy2"/>
    <dgm:cxn modelId="{D47D32D9-AEAE-4618-8762-2ABF27C41C0D}" type="presParOf" srcId="{1237F670-3E84-4091-B1B6-F998102FD3C7}" destId="{B7AF5FD6-FC71-4C43-9ADB-E0DDF39AD7D4}" srcOrd="1" destOrd="0" presId="urn:microsoft.com/office/officeart/2005/8/layout/hierarchy2"/>
    <dgm:cxn modelId="{59E8D73B-C3F2-4033-93B7-DC1D8CEA8CEB}" type="presParOf" srcId="{A47913E6-20D7-4EF9-8087-A267EE4CBBE9}" destId="{0A6EA505-89C7-49FD-ABE4-44B8C87A9F43}" srcOrd="2" destOrd="0" presId="urn:microsoft.com/office/officeart/2005/8/layout/hierarchy2"/>
    <dgm:cxn modelId="{5151F69A-9E1F-4D5D-8A23-237A1E4E87EF}" type="presParOf" srcId="{0A6EA505-89C7-49FD-ABE4-44B8C87A9F43}" destId="{A5AAA48F-9F15-49C7-A333-8B0C8DF03B3E}" srcOrd="0" destOrd="0" presId="urn:microsoft.com/office/officeart/2005/8/layout/hierarchy2"/>
    <dgm:cxn modelId="{8901F09D-7136-4073-A1C2-D223521BA2A0}" type="presParOf" srcId="{A47913E6-20D7-4EF9-8087-A267EE4CBBE9}" destId="{10E2065F-A278-4DEA-AC87-92F1064AE18B}" srcOrd="3" destOrd="0" presId="urn:microsoft.com/office/officeart/2005/8/layout/hierarchy2"/>
    <dgm:cxn modelId="{316D1816-F8A3-4F6C-A570-A761DBD9F93D}" type="presParOf" srcId="{10E2065F-A278-4DEA-AC87-92F1064AE18B}" destId="{BCBAD13F-9F36-4A76-ACBF-38324C9DFD1E}" srcOrd="0" destOrd="0" presId="urn:microsoft.com/office/officeart/2005/8/layout/hierarchy2"/>
    <dgm:cxn modelId="{32101250-045B-4BC4-A2FB-C289CA6B4134}" type="presParOf" srcId="{10E2065F-A278-4DEA-AC87-92F1064AE18B}" destId="{40FF9161-F67F-470B-B339-D06EABCB52DF}" srcOrd="1" destOrd="0" presId="urn:microsoft.com/office/officeart/2005/8/layout/hierarchy2"/>
    <dgm:cxn modelId="{4ECBCDDF-25C6-4FB8-BC6C-F4F419B46DB5}" type="presParOf" srcId="{40FF9161-F67F-470B-B339-D06EABCB52DF}" destId="{FEC367EC-C7CC-46E0-8F0B-F4EB017F4B25}" srcOrd="0" destOrd="0" presId="urn:microsoft.com/office/officeart/2005/8/layout/hierarchy2"/>
    <dgm:cxn modelId="{88209BED-C4C2-46DA-B07A-6FCEE7CAAD2C}" type="presParOf" srcId="{FEC367EC-C7CC-46E0-8F0B-F4EB017F4B25}" destId="{C3BCA3D8-F0DE-402C-8374-951905FD4C54}" srcOrd="0" destOrd="0" presId="urn:microsoft.com/office/officeart/2005/8/layout/hierarchy2"/>
    <dgm:cxn modelId="{39E22F7C-2C6C-40AF-80BD-96991C3B1CC8}" type="presParOf" srcId="{40FF9161-F67F-470B-B339-D06EABCB52DF}" destId="{B68415FE-5E3F-482F-91F7-2CA2D6D0722D}" srcOrd="1" destOrd="0" presId="urn:microsoft.com/office/officeart/2005/8/layout/hierarchy2"/>
    <dgm:cxn modelId="{3A771C7D-1360-4F80-B48D-634BFC493091}" type="presParOf" srcId="{B68415FE-5E3F-482F-91F7-2CA2D6D0722D}" destId="{DD75CFEB-5D5C-464E-B857-D28B066AE2E1}" srcOrd="0" destOrd="0" presId="urn:microsoft.com/office/officeart/2005/8/layout/hierarchy2"/>
    <dgm:cxn modelId="{D48DB5A1-0C90-489C-9103-D94E6153ED9E}" type="presParOf" srcId="{B68415FE-5E3F-482F-91F7-2CA2D6D0722D}" destId="{6C4899F7-A918-45D1-B75A-909AE5805EBA}" srcOrd="1" destOrd="0" presId="urn:microsoft.com/office/officeart/2005/8/layout/hierarchy2"/>
    <dgm:cxn modelId="{6D15F3A5-30F3-4C32-B33A-ADF52A89D655}" type="presParOf" srcId="{7F207EC3-B869-474B-A721-8A419CB73484}" destId="{7F4C7A20-7D9B-4C87-80B4-7508EB7EED52}" srcOrd="2" destOrd="0" presId="urn:microsoft.com/office/officeart/2005/8/layout/hierarchy2"/>
    <dgm:cxn modelId="{BD0890E0-0ACE-42D4-9DD4-9F399935CA87}" type="presParOf" srcId="{7F4C7A20-7D9B-4C87-80B4-7508EB7EED52}" destId="{7B43BACD-3F70-4863-BF61-523651EF3109}" srcOrd="0" destOrd="0" presId="urn:microsoft.com/office/officeart/2005/8/layout/hierarchy2"/>
    <dgm:cxn modelId="{E67D5832-9F0C-48E2-BAD8-9B3993B9F43C}" type="presParOf" srcId="{7F207EC3-B869-474B-A721-8A419CB73484}" destId="{76E3E7A4-1652-4B38-A06B-68E7642740A5}" srcOrd="3" destOrd="0" presId="urn:microsoft.com/office/officeart/2005/8/layout/hierarchy2"/>
    <dgm:cxn modelId="{2CEFF9FE-9095-4580-8DE5-B16889041300}" type="presParOf" srcId="{76E3E7A4-1652-4B38-A06B-68E7642740A5}" destId="{F8179C33-7069-4902-8E2C-2F20E46E8782}" srcOrd="0" destOrd="0" presId="urn:microsoft.com/office/officeart/2005/8/layout/hierarchy2"/>
    <dgm:cxn modelId="{500DB82E-8F18-482A-9545-7AF54830B7C1}" type="presParOf" srcId="{76E3E7A4-1652-4B38-A06B-68E7642740A5}" destId="{6EDDF3A4-2F45-4230-83F3-C27E8F06AE10}" srcOrd="1" destOrd="0" presId="urn:microsoft.com/office/officeart/2005/8/layout/hierarchy2"/>
    <dgm:cxn modelId="{F7B392B6-39EB-4000-BD01-8779A7A35151}" type="presParOf" srcId="{6EDDF3A4-2F45-4230-83F3-C27E8F06AE10}" destId="{91D499AF-EE38-45B5-A36E-7C99C6927A00}" srcOrd="0" destOrd="0" presId="urn:microsoft.com/office/officeart/2005/8/layout/hierarchy2"/>
    <dgm:cxn modelId="{5C0D807E-6B5F-49AF-B5A4-C89B6BD31717}" type="presParOf" srcId="{91D499AF-EE38-45B5-A36E-7C99C6927A00}" destId="{00CFE424-E230-4C8E-AC4C-809A30553DFF}" srcOrd="0" destOrd="0" presId="urn:microsoft.com/office/officeart/2005/8/layout/hierarchy2"/>
    <dgm:cxn modelId="{184B6AA8-86C1-4EB5-A800-6561B2DFC99E}" type="presParOf" srcId="{6EDDF3A4-2F45-4230-83F3-C27E8F06AE10}" destId="{A1A50D45-33FA-4B21-BFB9-F6612665BFC7}" srcOrd="1" destOrd="0" presId="urn:microsoft.com/office/officeart/2005/8/layout/hierarchy2"/>
    <dgm:cxn modelId="{F2814AFB-5E7B-4A61-838C-EA3EBEF7B243}" type="presParOf" srcId="{A1A50D45-33FA-4B21-BFB9-F6612665BFC7}" destId="{61DD1E27-4E8B-4CAE-93F5-5A762478A9B8}" srcOrd="0" destOrd="0" presId="urn:microsoft.com/office/officeart/2005/8/layout/hierarchy2"/>
    <dgm:cxn modelId="{72010A5B-92D6-495B-A6DD-02E312AC29B1}" type="presParOf" srcId="{A1A50D45-33FA-4B21-BFB9-F6612665BFC7}" destId="{66DBC3FE-D850-4157-A7DC-120EFE80FF4E}" srcOrd="1" destOrd="0" presId="urn:microsoft.com/office/officeart/2005/8/layout/hierarchy2"/>
    <dgm:cxn modelId="{226D57B6-9E38-47BC-85BF-7E7E768F0550}" type="presParOf" srcId="{66DBC3FE-D850-4157-A7DC-120EFE80FF4E}" destId="{306F450E-2B81-4A6B-9207-B97384612F41}" srcOrd="0" destOrd="0" presId="urn:microsoft.com/office/officeart/2005/8/layout/hierarchy2"/>
    <dgm:cxn modelId="{4F64DBD8-6EB2-4B48-82BB-55A190966DAC}" type="presParOf" srcId="{306F450E-2B81-4A6B-9207-B97384612F41}" destId="{3ABC23EF-2179-439B-8D5E-B5306E91FA99}" srcOrd="0" destOrd="0" presId="urn:microsoft.com/office/officeart/2005/8/layout/hierarchy2"/>
    <dgm:cxn modelId="{07FF0CE0-6BC2-4849-AD4A-7D528B9EE433}" type="presParOf" srcId="{66DBC3FE-D850-4157-A7DC-120EFE80FF4E}" destId="{7B281989-846E-414B-B107-DA1938C62A09}" srcOrd="1" destOrd="0" presId="urn:microsoft.com/office/officeart/2005/8/layout/hierarchy2"/>
    <dgm:cxn modelId="{14A84CC9-C088-4EC4-8687-14EFBF3E24CA}" type="presParOf" srcId="{7B281989-846E-414B-B107-DA1938C62A09}" destId="{E3F8EBE6-F572-48F2-83CE-C1DC35D3DBAE}" srcOrd="0" destOrd="0" presId="urn:microsoft.com/office/officeart/2005/8/layout/hierarchy2"/>
    <dgm:cxn modelId="{55C267A7-F1AF-420E-BE0D-E95D4F2B4B92}" type="presParOf" srcId="{7B281989-846E-414B-B107-DA1938C62A09}" destId="{3B70D308-D149-46A8-BBDB-76C1F1117CA9}" srcOrd="1" destOrd="0" presId="urn:microsoft.com/office/officeart/2005/8/layout/hierarchy2"/>
    <dgm:cxn modelId="{0E17BC23-F9A0-4DD4-AD8A-089F61ADE8F4}" type="presParOf" srcId="{6EDDF3A4-2F45-4230-83F3-C27E8F06AE10}" destId="{8D508260-F045-4616-AF9F-E09CA768B790}" srcOrd="2" destOrd="0" presId="urn:microsoft.com/office/officeart/2005/8/layout/hierarchy2"/>
    <dgm:cxn modelId="{EE6F6BDB-3EAE-4D15-80EA-FD2373CBB512}" type="presParOf" srcId="{8D508260-F045-4616-AF9F-E09CA768B790}" destId="{27ECC907-4458-4530-ABCC-DBA5CFB1F289}" srcOrd="0" destOrd="0" presId="urn:microsoft.com/office/officeart/2005/8/layout/hierarchy2"/>
    <dgm:cxn modelId="{E09B40E3-A84F-4997-B80A-658DE33597A3}" type="presParOf" srcId="{6EDDF3A4-2F45-4230-83F3-C27E8F06AE10}" destId="{39D4B020-2F3B-4BE9-889A-AF381C77708A}" srcOrd="3" destOrd="0" presId="urn:microsoft.com/office/officeart/2005/8/layout/hierarchy2"/>
    <dgm:cxn modelId="{9B4F2E6E-78AF-4057-937F-6E6F760CC9CC}" type="presParOf" srcId="{39D4B020-2F3B-4BE9-889A-AF381C77708A}" destId="{F1A7A0DA-7AB6-4D57-8001-2698AD558266}" srcOrd="0" destOrd="0" presId="urn:microsoft.com/office/officeart/2005/8/layout/hierarchy2"/>
    <dgm:cxn modelId="{2525F046-18DC-4C56-8CF9-0F17843279D2}" type="presParOf" srcId="{39D4B020-2F3B-4BE9-889A-AF381C77708A}" destId="{93C743B3-CF69-4B79-86A2-62FBE18470ED}" srcOrd="1" destOrd="0" presId="urn:microsoft.com/office/officeart/2005/8/layout/hierarchy2"/>
    <dgm:cxn modelId="{8BBF0FBF-E55B-4DBB-9B69-9901A35AA118}" type="presParOf" srcId="{93C743B3-CF69-4B79-86A2-62FBE18470ED}" destId="{92D27C7E-E8F3-4508-A033-800687FB70D3}" srcOrd="0" destOrd="0" presId="urn:microsoft.com/office/officeart/2005/8/layout/hierarchy2"/>
    <dgm:cxn modelId="{0C969093-107F-435B-881A-FDE9CEEFC574}" type="presParOf" srcId="{92D27C7E-E8F3-4508-A033-800687FB70D3}" destId="{020C8629-0377-42A2-8CF8-5F60BA5D4A5A}" srcOrd="0" destOrd="0" presId="urn:microsoft.com/office/officeart/2005/8/layout/hierarchy2"/>
    <dgm:cxn modelId="{210DD4BD-28D6-4D3A-B764-F766B448501B}" type="presParOf" srcId="{93C743B3-CF69-4B79-86A2-62FBE18470ED}" destId="{CB9EB66C-AB9E-4F72-B0D9-0EB5BC86D5CA}" srcOrd="1" destOrd="0" presId="urn:microsoft.com/office/officeart/2005/8/layout/hierarchy2"/>
    <dgm:cxn modelId="{7419143C-48E7-4D1B-8272-BE8D0BB7AECD}" type="presParOf" srcId="{CB9EB66C-AB9E-4F72-B0D9-0EB5BC86D5CA}" destId="{C7929EF8-988E-46F6-AFC3-B728EA01AE2B}" srcOrd="0" destOrd="0" presId="urn:microsoft.com/office/officeart/2005/8/layout/hierarchy2"/>
    <dgm:cxn modelId="{5784BF8D-D4F1-4753-BF46-84F94A515EBA}" type="presParOf" srcId="{CB9EB66C-AB9E-4F72-B0D9-0EB5BC86D5CA}" destId="{702C8ADC-8292-4ECD-A5D7-40A02837F58F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1C2ABE6B-2194-4104-A754-33FF1C233404}" type="doc">
      <dgm:prSet loTypeId="urn:microsoft.com/office/officeart/2005/8/layout/hierarchy2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5298254B-75EF-4481-9316-64F54046A9CE}">
      <dgm:prSet phldrT="[Text]"/>
      <dgm:spPr/>
      <dgm:t>
        <a:bodyPr/>
        <a:lstStyle/>
        <a:p>
          <a:r>
            <a:rPr lang="en-US" dirty="0" smtClean="0"/>
            <a:t>Credit</a:t>
          </a:r>
          <a:br>
            <a:rPr lang="en-US" dirty="0" smtClean="0"/>
          </a:br>
          <a:r>
            <a:rPr lang="en-US" dirty="0" smtClean="0"/>
            <a:t>Approval</a:t>
          </a:r>
          <a:endParaRPr lang="en-US" dirty="0"/>
        </a:p>
      </dgm:t>
    </dgm:pt>
    <dgm:pt modelId="{71FCA9DC-AC35-433E-B4BC-A3CE30B3A334}" type="parTrans" cxnId="{5B3A0824-E951-4410-A86C-96693B1350CB}">
      <dgm:prSet/>
      <dgm:spPr/>
      <dgm:t>
        <a:bodyPr/>
        <a:lstStyle/>
        <a:p>
          <a:endParaRPr lang="en-US"/>
        </a:p>
      </dgm:t>
    </dgm:pt>
    <dgm:pt modelId="{A47088AA-27B3-4A20-9443-BB2E66775F96}" type="sibTrans" cxnId="{5B3A0824-E951-4410-A86C-96693B1350CB}">
      <dgm:prSet/>
      <dgm:spPr/>
      <dgm:t>
        <a:bodyPr/>
        <a:lstStyle/>
        <a:p>
          <a:endParaRPr lang="en-US"/>
        </a:p>
      </dgm:t>
    </dgm:pt>
    <dgm:pt modelId="{D9A682CB-5DDE-43AB-919F-8B7F7B104615}">
      <dgm:prSet phldrT="[Text]"/>
      <dgm:spPr/>
      <dgm:t>
        <a:bodyPr/>
        <a:lstStyle/>
        <a:p>
          <a:r>
            <a:rPr lang="en-US" dirty="0" smtClean="0"/>
            <a:t>Income &lt;40k</a:t>
          </a:r>
          <a:endParaRPr lang="en-US" dirty="0"/>
        </a:p>
      </dgm:t>
    </dgm:pt>
    <dgm:pt modelId="{9BBA12D4-0609-4551-A692-41B6FD5C6578}" type="parTrans" cxnId="{FF73097F-FC4D-4777-B3AD-6299FC6E8E9C}">
      <dgm:prSet/>
      <dgm:spPr/>
      <dgm:t>
        <a:bodyPr/>
        <a:lstStyle/>
        <a:p>
          <a:endParaRPr lang="en-US"/>
        </a:p>
      </dgm:t>
    </dgm:pt>
    <dgm:pt modelId="{69E5AC1D-45FF-4EF1-A56B-61611C9CA890}" type="sibTrans" cxnId="{FF73097F-FC4D-4777-B3AD-6299FC6E8E9C}">
      <dgm:prSet/>
      <dgm:spPr/>
      <dgm:t>
        <a:bodyPr/>
        <a:lstStyle/>
        <a:p>
          <a:endParaRPr lang="en-US"/>
        </a:p>
      </dgm:t>
    </dgm:pt>
    <dgm:pt modelId="{CD7A4058-34F4-4D30-B853-2FEEFACFAA91}">
      <dgm:prSet phldrT="[Text]"/>
      <dgm:spPr/>
      <dgm:t>
        <a:bodyPr/>
        <a:lstStyle/>
        <a:p>
          <a:r>
            <a:rPr lang="en-US" dirty="0" smtClean="0"/>
            <a:t>Income &gt;40k</a:t>
          </a:r>
          <a:endParaRPr lang="en-US" dirty="0"/>
        </a:p>
      </dgm:t>
    </dgm:pt>
    <dgm:pt modelId="{C69F461A-897A-4BF5-9B75-F51BC5391E24}" type="parTrans" cxnId="{43347CD4-87EA-4D24-A02E-41BF08BFB82C}">
      <dgm:prSet/>
      <dgm:spPr/>
      <dgm:t>
        <a:bodyPr/>
        <a:lstStyle/>
        <a:p>
          <a:endParaRPr lang="en-US"/>
        </a:p>
      </dgm:t>
    </dgm:pt>
    <dgm:pt modelId="{C20DC793-0867-47AE-888C-7B42962760DE}" type="sibTrans" cxnId="{43347CD4-87EA-4D24-A02E-41BF08BFB82C}">
      <dgm:prSet/>
      <dgm:spPr/>
      <dgm:t>
        <a:bodyPr/>
        <a:lstStyle/>
        <a:p>
          <a:endParaRPr lang="en-US"/>
        </a:p>
      </dgm:t>
    </dgm:pt>
    <dgm:pt modelId="{DF7B78C9-B3EF-44CF-852D-36C695E50F17}">
      <dgm:prSet phldrT="[Text]"/>
      <dgm:spPr/>
      <dgm:t>
        <a:bodyPr/>
        <a:lstStyle/>
        <a:p>
          <a:r>
            <a:rPr lang="en-US" dirty="0" smtClean="0"/>
            <a:t>Debt &gt;20%</a:t>
          </a:r>
          <a:endParaRPr lang="en-US" dirty="0"/>
        </a:p>
      </dgm:t>
    </dgm:pt>
    <dgm:pt modelId="{51CA0FC4-56AD-4A14-A18D-AD08A9D56AF2}" type="parTrans" cxnId="{5F3ED735-7DCD-43B0-A3C5-0AECB1E78DC8}">
      <dgm:prSet/>
      <dgm:spPr/>
      <dgm:t>
        <a:bodyPr/>
        <a:lstStyle/>
        <a:p>
          <a:endParaRPr lang="en-US"/>
        </a:p>
      </dgm:t>
    </dgm:pt>
    <dgm:pt modelId="{A314811F-EA29-450A-B4FC-FA7A0DC22EC3}" type="sibTrans" cxnId="{5F3ED735-7DCD-43B0-A3C5-0AECB1E78DC8}">
      <dgm:prSet/>
      <dgm:spPr/>
      <dgm:t>
        <a:bodyPr/>
        <a:lstStyle/>
        <a:p>
          <a:endParaRPr lang="en-US"/>
        </a:p>
      </dgm:t>
    </dgm:pt>
    <dgm:pt modelId="{2C0E8DAB-083B-498A-A610-C8E540D1F95F}">
      <dgm:prSet phldrT="[Text]"/>
      <dgm:spPr/>
      <dgm:t>
        <a:bodyPr/>
        <a:lstStyle/>
        <a:p>
          <a:r>
            <a:rPr lang="en-US" dirty="0" smtClean="0"/>
            <a:t>Debt &lt;20%</a:t>
          </a:r>
          <a:endParaRPr lang="en-US" dirty="0"/>
        </a:p>
      </dgm:t>
    </dgm:pt>
    <dgm:pt modelId="{35620437-B674-441E-BE64-127B11C8921C}" type="parTrans" cxnId="{0BD6C891-BF42-4072-AC6E-DFBA77B64025}">
      <dgm:prSet/>
      <dgm:spPr/>
      <dgm:t>
        <a:bodyPr/>
        <a:lstStyle/>
        <a:p>
          <a:endParaRPr lang="en-US"/>
        </a:p>
      </dgm:t>
    </dgm:pt>
    <dgm:pt modelId="{20E08FC9-1E2E-4BBC-ABCA-D64103835EA4}" type="sibTrans" cxnId="{0BD6C891-BF42-4072-AC6E-DFBA77B64025}">
      <dgm:prSet/>
      <dgm:spPr/>
      <dgm:t>
        <a:bodyPr/>
        <a:lstStyle/>
        <a:p>
          <a:endParaRPr lang="en-US"/>
        </a:p>
      </dgm:t>
    </dgm:pt>
    <dgm:pt modelId="{48D4D2DD-923D-473B-8FF8-F00B40868278}">
      <dgm:prSet phldrT="[Text]"/>
      <dgm:spPr/>
      <dgm:t>
        <a:bodyPr/>
        <a:lstStyle/>
        <a:p>
          <a:r>
            <a:rPr lang="en-US" dirty="0" smtClean="0"/>
            <a:t>Debt &gt;20%</a:t>
          </a:r>
          <a:endParaRPr lang="en-US" dirty="0"/>
        </a:p>
      </dgm:t>
    </dgm:pt>
    <dgm:pt modelId="{364AA1AE-EE94-40DC-A13C-26E16E52F283}" type="parTrans" cxnId="{E7F4D8E3-BA69-4E56-93F6-92B7B165EF00}">
      <dgm:prSet/>
      <dgm:spPr/>
      <dgm:t>
        <a:bodyPr/>
        <a:lstStyle/>
        <a:p>
          <a:endParaRPr lang="en-US"/>
        </a:p>
      </dgm:t>
    </dgm:pt>
    <dgm:pt modelId="{62DD9E88-8AA6-4AEE-945C-E219F3993159}" type="sibTrans" cxnId="{E7F4D8E3-BA69-4E56-93F6-92B7B165EF00}">
      <dgm:prSet/>
      <dgm:spPr/>
      <dgm:t>
        <a:bodyPr/>
        <a:lstStyle/>
        <a:p>
          <a:endParaRPr lang="en-US"/>
        </a:p>
      </dgm:t>
    </dgm:pt>
    <dgm:pt modelId="{4AC740F5-7A0B-425C-9B3E-37C36A205422}">
      <dgm:prSet phldrT="[Text]"/>
      <dgm:spPr/>
      <dgm:t>
        <a:bodyPr/>
        <a:lstStyle/>
        <a:p>
          <a:r>
            <a:rPr lang="en-US" dirty="0" smtClean="0"/>
            <a:t>Debt &lt;20%</a:t>
          </a:r>
          <a:endParaRPr lang="en-US" dirty="0"/>
        </a:p>
      </dgm:t>
    </dgm:pt>
    <dgm:pt modelId="{2B250F0C-4E60-4888-AB85-917A9C3905BD}" type="parTrans" cxnId="{C07B07BE-3C80-4A65-B3EC-45E0EA8C59A5}">
      <dgm:prSet/>
      <dgm:spPr/>
      <dgm:t>
        <a:bodyPr/>
        <a:lstStyle/>
        <a:p>
          <a:endParaRPr lang="en-US"/>
        </a:p>
      </dgm:t>
    </dgm:pt>
    <dgm:pt modelId="{256B22E1-1AA4-450A-BCBD-0A5F83DA91C0}" type="sibTrans" cxnId="{C07B07BE-3C80-4A65-B3EC-45E0EA8C59A5}">
      <dgm:prSet/>
      <dgm:spPr/>
      <dgm:t>
        <a:bodyPr/>
        <a:lstStyle/>
        <a:p>
          <a:endParaRPr lang="en-US"/>
        </a:p>
      </dgm:t>
    </dgm:pt>
    <dgm:pt modelId="{9DE36E45-D8F6-4E64-BE13-DED9608A523D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Default</a:t>
          </a:r>
          <a:endParaRPr lang="en-US" dirty="0"/>
        </a:p>
      </dgm:t>
    </dgm:pt>
    <dgm:pt modelId="{62A74657-1757-4134-B32F-736F54F796F4}" type="parTrans" cxnId="{7126B539-4E3C-4E12-8990-6DA5DB957DA9}">
      <dgm:prSet/>
      <dgm:spPr/>
      <dgm:t>
        <a:bodyPr/>
        <a:lstStyle/>
        <a:p>
          <a:endParaRPr lang="en-US"/>
        </a:p>
      </dgm:t>
    </dgm:pt>
    <dgm:pt modelId="{D8B61951-C446-4AB7-94CD-FB122BD5A9CF}" type="sibTrans" cxnId="{7126B539-4E3C-4E12-8990-6DA5DB957DA9}">
      <dgm:prSet/>
      <dgm:spPr/>
      <dgm:t>
        <a:bodyPr/>
        <a:lstStyle/>
        <a:p>
          <a:endParaRPr lang="en-US"/>
        </a:p>
      </dgm:t>
    </dgm:pt>
    <dgm:pt modelId="{F79E7C3E-1450-474E-8C09-C55A71BFC6B5}">
      <dgm:prSet phldrT="[Text]"/>
      <dgm:spPr/>
      <dgm:t>
        <a:bodyPr/>
        <a:lstStyle/>
        <a:p>
          <a:r>
            <a:rPr lang="en-US" dirty="0" smtClean="0"/>
            <a:t>Owns house</a:t>
          </a:r>
          <a:endParaRPr lang="en-US" dirty="0"/>
        </a:p>
      </dgm:t>
    </dgm:pt>
    <dgm:pt modelId="{E3D7FB9E-9622-4165-894E-263143EEC98E}" type="parTrans" cxnId="{9857B44A-BC37-45BF-B4CB-64EB04460575}">
      <dgm:prSet/>
      <dgm:spPr/>
      <dgm:t>
        <a:bodyPr/>
        <a:lstStyle/>
        <a:p>
          <a:endParaRPr lang="en-US"/>
        </a:p>
      </dgm:t>
    </dgm:pt>
    <dgm:pt modelId="{1483A4EF-5ADF-4E23-A7A0-9BEBCFEFB2B5}" type="sibTrans" cxnId="{9857B44A-BC37-45BF-B4CB-64EB04460575}">
      <dgm:prSet/>
      <dgm:spPr/>
      <dgm:t>
        <a:bodyPr/>
        <a:lstStyle/>
        <a:p>
          <a:endParaRPr lang="en-US"/>
        </a:p>
      </dgm:t>
    </dgm:pt>
    <dgm:pt modelId="{195B9EE5-1EFB-4F31-AB89-D8A0164D7F56}">
      <dgm:prSet phldrT="[Text]"/>
      <dgm:spPr/>
      <dgm:t>
        <a:bodyPr/>
        <a:lstStyle/>
        <a:p>
          <a:r>
            <a:rPr lang="en-US" dirty="0" smtClean="0"/>
            <a:t>Rents</a:t>
          </a:r>
          <a:endParaRPr lang="en-US" dirty="0"/>
        </a:p>
      </dgm:t>
    </dgm:pt>
    <dgm:pt modelId="{8D300FD8-F99E-4E8E-904B-BA6027F12312}" type="parTrans" cxnId="{EA1FEF29-19FC-4F1B-8B80-5EF72F659908}">
      <dgm:prSet/>
      <dgm:spPr/>
      <dgm:t>
        <a:bodyPr/>
        <a:lstStyle/>
        <a:p>
          <a:endParaRPr lang="en-US"/>
        </a:p>
      </dgm:t>
    </dgm:pt>
    <dgm:pt modelId="{1D1000F0-49AD-4391-AF7F-BCC139834308}" type="sibTrans" cxnId="{EA1FEF29-19FC-4F1B-8B80-5EF72F659908}">
      <dgm:prSet/>
      <dgm:spPr/>
      <dgm:t>
        <a:bodyPr/>
        <a:lstStyle/>
        <a:p>
          <a:endParaRPr lang="en-US"/>
        </a:p>
      </dgm:t>
    </dgm:pt>
    <dgm:pt modelId="{E6A63798-4050-4A2F-9AA9-FB5D925F7930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No Default</a:t>
          </a:r>
          <a:endParaRPr lang="en-US" dirty="0"/>
        </a:p>
      </dgm:t>
    </dgm:pt>
    <dgm:pt modelId="{B5DB198B-E114-4475-880F-7A6C856D26AF}" type="parTrans" cxnId="{E49DA3D6-76C9-4595-9B36-E422AFBF51F8}">
      <dgm:prSet/>
      <dgm:spPr/>
      <dgm:t>
        <a:bodyPr/>
        <a:lstStyle/>
        <a:p>
          <a:endParaRPr lang="en-US"/>
        </a:p>
      </dgm:t>
    </dgm:pt>
    <dgm:pt modelId="{BFBBCC0F-6004-4576-B2CD-A4EF6BA1884F}" type="sibTrans" cxnId="{E49DA3D6-76C9-4595-9B36-E422AFBF51F8}">
      <dgm:prSet/>
      <dgm:spPr/>
      <dgm:t>
        <a:bodyPr/>
        <a:lstStyle/>
        <a:p>
          <a:endParaRPr lang="en-US"/>
        </a:p>
      </dgm:t>
    </dgm:pt>
    <dgm:pt modelId="{565E1BEE-27C3-4F31-A8B1-EE2149CF7DB5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Default</a:t>
          </a:r>
          <a:endParaRPr lang="en-US" dirty="0"/>
        </a:p>
      </dgm:t>
    </dgm:pt>
    <dgm:pt modelId="{29B19C76-28E5-47C9-A96C-57318656787A}" type="parTrans" cxnId="{B422B6EB-EB6F-4AA2-A940-B2103C988373}">
      <dgm:prSet/>
      <dgm:spPr/>
      <dgm:t>
        <a:bodyPr/>
        <a:lstStyle/>
        <a:p>
          <a:endParaRPr lang="en-US"/>
        </a:p>
      </dgm:t>
    </dgm:pt>
    <dgm:pt modelId="{1314FB65-4B3B-4AA7-9A8F-1611F4F04A90}" type="sibTrans" cxnId="{B422B6EB-EB6F-4AA2-A940-B2103C988373}">
      <dgm:prSet/>
      <dgm:spPr/>
      <dgm:t>
        <a:bodyPr/>
        <a:lstStyle/>
        <a:p>
          <a:endParaRPr lang="en-US"/>
        </a:p>
      </dgm:t>
    </dgm:pt>
    <dgm:pt modelId="{B487B2ED-E69D-4DD6-9E27-3D52FE6528BC}">
      <dgm:prSet phldrT="[Text]"/>
      <dgm:spPr/>
      <dgm:t>
        <a:bodyPr/>
        <a:lstStyle/>
        <a:p>
          <a:r>
            <a:rPr lang="en-US" dirty="0" smtClean="0"/>
            <a:t>Owns house</a:t>
          </a:r>
          <a:endParaRPr lang="en-US" dirty="0"/>
        </a:p>
      </dgm:t>
    </dgm:pt>
    <dgm:pt modelId="{3B1B22F4-350F-4BC1-A123-F6062B0A8B95}" type="parTrans" cxnId="{174112EF-CA42-4223-8064-9D248D97C56B}">
      <dgm:prSet/>
      <dgm:spPr/>
      <dgm:t>
        <a:bodyPr/>
        <a:lstStyle/>
        <a:p>
          <a:endParaRPr lang="en-US"/>
        </a:p>
      </dgm:t>
    </dgm:pt>
    <dgm:pt modelId="{678D6438-05FD-4B34-83C1-481F720C714C}" type="sibTrans" cxnId="{174112EF-CA42-4223-8064-9D248D97C56B}">
      <dgm:prSet/>
      <dgm:spPr/>
      <dgm:t>
        <a:bodyPr/>
        <a:lstStyle/>
        <a:p>
          <a:endParaRPr lang="en-US"/>
        </a:p>
      </dgm:t>
    </dgm:pt>
    <dgm:pt modelId="{B88A5BE3-D857-4A15-81D6-A637ABABF1ED}">
      <dgm:prSet phldrT="[Text]"/>
      <dgm:spPr/>
      <dgm:t>
        <a:bodyPr/>
        <a:lstStyle/>
        <a:p>
          <a:r>
            <a:rPr lang="en-US" dirty="0" smtClean="0"/>
            <a:t>Rents</a:t>
          </a:r>
          <a:endParaRPr lang="en-US" dirty="0"/>
        </a:p>
      </dgm:t>
    </dgm:pt>
    <dgm:pt modelId="{78719D9A-1EF8-46FC-8F7F-64CB86D163E5}" type="parTrans" cxnId="{F59965F7-E8AD-46E8-888E-B82302836DF4}">
      <dgm:prSet/>
      <dgm:spPr/>
      <dgm:t>
        <a:bodyPr/>
        <a:lstStyle/>
        <a:p>
          <a:endParaRPr lang="en-US"/>
        </a:p>
      </dgm:t>
    </dgm:pt>
    <dgm:pt modelId="{F04F80F3-0BB1-49CE-B324-F48CC127B456}" type="sibTrans" cxnId="{F59965F7-E8AD-46E8-888E-B82302836DF4}">
      <dgm:prSet/>
      <dgm:spPr/>
      <dgm:t>
        <a:bodyPr/>
        <a:lstStyle/>
        <a:p>
          <a:endParaRPr lang="en-US"/>
        </a:p>
      </dgm:t>
    </dgm:pt>
    <dgm:pt modelId="{AB713054-F984-4E73-B88E-60C1BFF55F0C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No Default</a:t>
          </a:r>
          <a:endParaRPr lang="en-US" dirty="0"/>
        </a:p>
      </dgm:t>
    </dgm:pt>
    <dgm:pt modelId="{192981D6-D395-421F-849F-8CEA5A562D44}" type="parTrans" cxnId="{32AD0725-4E72-4DFE-A7A3-1E08687FE5E4}">
      <dgm:prSet/>
      <dgm:spPr/>
      <dgm:t>
        <a:bodyPr/>
        <a:lstStyle/>
        <a:p>
          <a:endParaRPr lang="en-US"/>
        </a:p>
      </dgm:t>
    </dgm:pt>
    <dgm:pt modelId="{FAFE54A1-4F1E-4F27-A95F-EB50C977BD4C}" type="sibTrans" cxnId="{32AD0725-4E72-4DFE-A7A3-1E08687FE5E4}">
      <dgm:prSet/>
      <dgm:spPr/>
      <dgm:t>
        <a:bodyPr/>
        <a:lstStyle/>
        <a:p>
          <a:endParaRPr lang="en-US"/>
        </a:p>
      </dgm:t>
    </dgm:pt>
    <dgm:pt modelId="{AC412031-9545-4DC8-ACBC-5942C63FF0B9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Default</a:t>
          </a:r>
          <a:endParaRPr lang="en-US" dirty="0"/>
        </a:p>
      </dgm:t>
    </dgm:pt>
    <dgm:pt modelId="{5BF11984-0E64-4B57-B875-2E1B0B00A098}" type="parTrans" cxnId="{D61ED2C6-D2D6-473F-B3D7-B3537D35A300}">
      <dgm:prSet/>
      <dgm:spPr/>
      <dgm:t>
        <a:bodyPr/>
        <a:lstStyle/>
        <a:p>
          <a:endParaRPr lang="en-US"/>
        </a:p>
      </dgm:t>
    </dgm:pt>
    <dgm:pt modelId="{F7F8B94D-3CA0-4F8E-9610-2F9D1C7FFF02}" type="sibTrans" cxnId="{D61ED2C6-D2D6-473F-B3D7-B3537D35A300}">
      <dgm:prSet/>
      <dgm:spPr/>
      <dgm:t>
        <a:bodyPr/>
        <a:lstStyle/>
        <a:p>
          <a:endParaRPr lang="en-US"/>
        </a:p>
      </dgm:t>
    </dgm:pt>
    <dgm:pt modelId="{F0B9BAFF-14FA-4FD1-90AF-A0E86CFD26E0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No Default</a:t>
          </a:r>
          <a:endParaRPr lang="en-US" dirty="0"/>
        </a:p>
      </dgm:t>
    </dgm:pt>
    <dgm:pt modelId="{33401E37-71FE-4451-BCD3-F37629F87B29}" type="parTrans" cxnId="{6A2FFFD0-917D-4BAA-B9A5-2AEF37A2818A}">
      <dgm:prSet/>
      <dgm:spPr/>
      <dgm:t>
        <a:bodyPr/>
        <a:lstStyle/>
        <a:p>
          <a:endParaRPr lang="en-US"/>
        </a:p>
      </dgm:t>
    </dgm:pt>
    <dgm:pt modelId="{FEC897BD-D0C6-48F3-BDEA-546A32152BC2}" type="sibTrans" cxnId="{6A2FFFD0-917D-4BAA-B9A5-2AEF37A2818A}">
      <dgm:prSet/>
      <dgm:spPr/>
      <dgm:t>
        <a:bodyPr/>
        <a:lstStyle/>
        <a:p>
          <a:endParaRPr lang="en-US"/>
        </a:p>
      </dgm:t>
    </dgm:pt>
    <dgm:pt modelId="{B6DAA14B-3305-4F93-A6BA-AC8805E13BBC}" type="pres">
      <dgm:prSet presAssocID="{1C2ABE6B-2194-4104-A754-33FF1C233404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5E3ECBA-C6D0-4585-880A-A01F56B443D6}" type="pres">
      <dgm:prSet presAssocID="{5298254B-75EF-4481-9316-64F54046A9CE}" presName="root1" presStyleCnt="0"/>
      <dgm:spPr/>
    </dgm:pt>
    <dgm:pt modelId="{AD69DD67-DA8B-4327-8FB6-B1ED5881B6C0}" type="pres">
      <dgm:prSet presAssocID="{5298254B-75EF-4481-9316-64F54046A9CE}" presName="LevelOneTextNode" presStyleLbl="node0" presStyleIdx="0" presStyleCnt="1" custLinFactNeighborX="-2083" custLinFactNeighborY="-4166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EFB50EF-9B7B-4A67-8A06-3768D82F4F35}" type="pres">
      <dgm:prSet presAssocID="{5298254B-75EF-4481-9316-64F54046A9CE}" presName="level2hierChild" presStyleCnt="0"/>
      <dgm:spPr/>
    </dgm:pt>
    <dgm:pt modelId="{906EDC7A-0D71-4D4B-BA38-915370AA5ADA}" type="pres">
      <dgm:prSet presAssocID="{9BBA12D4-0609-4551-A692-41B6FD5C6578}" presName="conn2-1" presStyleLbl="parChTrans1D2" presStyleIdx="0" presStyleCnt="2"/>
      <dgm:spPr/>
      <dgm:t>
        <a:bodyPr/>
        <a:lstStyle/>
        <a:p>
          <a:endParaRPr lang="en-US"/>
        </a:p>
      </dgm:t>
    </dgm:pt>
    <dgm:pt modelId="{9BF4DBD3-5F95-474B-ADAC-133F9056B28B}" type="pres">
      <dgm:prSet presAssocID="{9BBA12D4-0609-4551-A692-41B6FD5C6578}" presName="connTx" presStyleLbl="parChTrans1D2" presStyleIdx="0" presStyleCnt="2"/>
      <dgm:spPr/>
      <dgm:t>
        <a:bodyPr/>
        <a:lstStyle/>
        <a:p>
          <a:endParaRPr lang="en-US"/>
        </a:p>
      </dgm:t>
    </dgm:pt>
    <dgm:pt modelId="{7D96E242-F765-43D2-885D-856E91BD7876}" type="pres">
      <dgm:prSet presAssocID="{D9A682CB-5DDE-43AB-919F-8B7F7B104615}" presName="root2" presStyleCnt="0"/>
      <dgm:spPr/>
    </dgm:pt>
    <dgm:pt modelId="{73BB7357-1A7B-4050-88C4-790ADBCB625D}" type="pres">
      <dgm:prSet presAssocID="{D9A682CB-5DDE-43AB-919F-8B7F7B104615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56EE5CC-C4D8-4DA6-AC06-6FF6333366BE}" type="pres">
      <dgm:prSet presAssocID="{D9A682CB-5DDE-43AB-919F-8B7F7B104615}" presName="level3hierChild" presStyleCnt="0"/>
      <dgm:spPr/>
    </dgm:pt>
    <dgm:pt modelId="{2951EFB9-CA63-48AD-A351-B1EC841ED46A}" type="pres">
      <dgm:prSet presAssocID="{51CA0FC4-56AD-4A14-A18D-AD08A9D56AF2}" presName="conn2-1" presStyleLbl="parChTrans1D3" presStyleIdx="0" presStyleCnt="4"/>
      <dgm:spPr/>
      <dgm:t>
        <a:bodyPr/>
        <a:lstStyle/>
        <a:p>
          <a:endParaRPr lang="en-US"/>
        </a:p>
      </dgm:t>
    </dgm:pt>
    <dgm:pt modelId="{34D20AF5-6735-4F2F-803B-ACF9EE36BEA2}" type="pres">
      <dgm:prSet presAssocID="{51CA0FC4-56AD-4A14-A18D-AD08A9D56AF2}" presName="connTx" presStyleLbl="parChTrans1D3" presStyleIdx="0" presStyleCnt="4"/>
      <dgm:spPr/>
      <dgm:t>
        <a:bodyPr/>
        <a:lstStyle/>
        <a:p>
          <a:endParaRPr lang="en-US"/>
        </a:p>
      </dgm:t>
    </dgm:pt>
    <dgm:pt modelId="{E4EEF5AC-A0E9-4DFF-973A-8F4B97B35161}" type="pres">
      <dgm:prSet presAssocID="{DF7B78C9-B3EF-44CF-852D-36C695E50F17}" presName="root2" presStyleCnt="0"/>
      <dgm:spPr/>
    </dgm:pt>
    <dgm:pt modelId="{A40036BC-E5D6-446C-80F6-C7A4B80883DA}" type="pres">
      <dgm:prSet presAssocID="{DF7B78C9-B3EF-44CF-852D-36C695E50F17}" presName="LevelTwoTextNode" presStyleLbl="node3" presStyleIdx="0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862C7B3-1512-4C83-B2EB-00C9D604D13A}" type="pres">
      <dgm:prSet presAssocID="{DF7B78C9-B3EF-44CF-852D-36C695E50F17}" presName="level3hierChild" presStyleCnt="0"/>
      <dgm:spPr/>
    </dgm:pt>
    <dgm:pt modelId="{0D57AE7D-6277-4AFD-8A7D-B6521F402FAC}" type="pres">
      <dgm:prSet presAssocID="{62A74657-1757-4134-B32F-736F54F796F4}" presName="conn2-1" presStyleLbl="parChTrans1D4" presStyleIdx="0" presStyleCnt="10"/>
      <dgm:spPr/>
      <dgm:t>
        <a:bodyPr/>
        <a:lstStyle/>
        <a:p>
          <a:endParaRPr lang="en-US"/>
        </a:p>
      </dgm:t>
    </dgm:pt>
    <dgm:pt modelId="{31B006C0-0EA0-4561-A653-10E38A298D09}" type="pres">
      <dgm:prSet presAssocID="{62A74657-1757-4134-B32F-736F54F796F4}" presName="connTx" presStyleLbl="parChTrans1D4" presStyleIdx="0" presStyleCnt="10"/>
      <dgm:spPr/>
      <dgm:t>
        <a:bodyPr/>
        <a:lstStyle/>
        <a:p>
          <a:endParaRPr lang="en-US"/>
        </a:p>
      </dgm:t>
    </dgm:pt>
    <dgm:pt modelId="{A579D7FC-93FC-448F-ACFD-7487307B41E8}" type="pres">
      <dgm:prSet presAssocID="{9DE36E45-D8F6-4E64-BE13-DED9608A523D}" presName="root2" presStyleCnt="0"/>
      <dgm:spPr/>
    </dgm:pt>
    <dgm:pt modelId="{70CFE622-9822-4AED-B673-DD47B2D762F4}" type="pres">
      <dgm:prSet presAssocID="{9DE36E45-D8F6-4E64-BE13-DED9608A523D}" presName="LevelTwoTextNode" presStyleLbl="node4" presStyleIdx="0" presStyleCnt="10" custLinFactX="40176" custLinFactNeighborX="100000" custLinFactNeighborY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AD98EA5-1F56-4711-9B92-25B6221F5D9E}" type="pres">
      <dgm:prSet presAssocID="{9DE36E45-D8F6-4E64-BE13-DED9608A523D}" presName="level3hierChild" presStyleCnt="0"/>
      <dgm:spPr/>
    </dgm:pt>
    <dgm:pt modelId="{F6E4463E-7AB1-40C6-9184-A50DB147E61E}" type="pres">
      <dgm:prSet presAssocID="{35620437-B674-441E-BE64-127B11C8921C}" presName="conn2-1" presStyleLbl="parChTrans1D3" presStyleIdx="1" presStyleCnt="4"/>
      <dgm:spPr/>
      <dgm:t>
        <a:bodyPr/>
        <a:lstStyle/>
        <a:p>
          <a:endParaRPr lang="en-US"/>
        </a:p>
      </dgm:t>
    </dgm:pt>
    <dgm:pt modelId="{C7F46534-8252-45D8-B9A1-8986B75AB1C1}" type="pres">
      <dgm:prSet presAssocID="{35620437-B674-441E-BE64-127B11C8921C}" presName="connTx" presStyleLbl="parChTrans1D3" presStyleIdx="1" presStyleCnt="4"/>
      <dgm:spPr/>
      <dgm:t>
        <a:bodyPr/>
        <a:lstStyle/>
        <a:p>
          <a:endParaRPr lang="en-US"/>
        </a:p>
      </dgm:t>
    </dgm:pt>
    <dgm:pt modelId="{6F982ADB-6E9B-4D23-92D6-6624D24AFD01}" type="pres">
      <dgm:prSet presAssocID="{2C0E8DAB-083B-498A-A610-C8E540D1F95F}" presName="root2" presStyleCnt="0"/>
      <dgm:spPr/>
    </dgm:pt>
    <dgm:pt modelId="{B110B952-0C9F-4163-9C30-E699F6BC7E5B}" type="pres">
      <dgm:prSet presAssocID="{2C0E8DAB-083B-498A-A610-C8E540D1F95F}" presName="LevelTwoTextNode" presStyleLbl="node3" presStyleIdx="1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BF6DC36-E629-4E6B-9446-5265AE188E80}" type="pres">
      <dgm:prSet presAssocID="{2C0E8DAB-083B-498A-A610-C8E540D1F95F}" presName="level3hierChild" presStyleCnt="0"/>
      <dgm:spPr/>
    </dgm:pt>
    <dgm:pt modelId="{86B348EC-F8BD-4917-A3B0-428897B6BCC8}" type="pres">
      <dgm:prSet presAssocID="{E3D7FB9E-9622-4165-894E-263143EEC98E}" presName="conn2-1" presStyleLbl="parChTrans1D4" presStyleIdx="1" presStyleCnt="10"/>
      <dgm:spPr/>
      <dgm:t>
        <a:bodyPr/>
        <a:lstStyle/>
        <a:p>
          <a:endParaRPr lang="en-US"/>
        </a:p>
      </dgm:t>
    </dgm:pt>
    <dgm:pt modelId="{A89A13DB-233E-4EEC-9999-82C30F66A90E}" type="pres">
      <dgm:prSet presAssocID="{E3D7FB9E-9622-4165-894E-263143EEC98E}" presName="connTx" presStyleLbl="parChTrans1D4" presStyleIdx="1" presStyleCnt="10"/>
      <dgm:spPr/>
      <dgm:t>
        <a:bodyPr/>
        <a:lstStyle/>
        <a:p>
          <a:endParaRPr lang="en-US"/>
        </a:p>
      </dgm:t>
    </dgm:pt>
    <dgm:pt modelId="{9D1C3DFE-3D16-461B-9452-FF21CAE520FE}" type="pres">
      <dgm:prSet presAssocID="{F79E7C3E-1450-474E-8C09-C55A71BFC6B5}" presName="root2" presStyleCnt="0"/>
      <dgm:spPr/>
    </dgm:pt>
    <dgm:pt modelId="{20234416-28EC-4241-BCF5-E0C7F6003066}" type="pres">
      <dgm:prSet presAssocID="{F79E7C3E-1450-474E-8C09-C55A71BFC6B5}" presName="LevelTwoTextNode" presStyleLbl="node4" presStyleIdx="1" presStyleCnt="1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EF6E8C9-E1BA-4E19-BC66-FD9A558808B2}" type="pres">
      <dgm:prSet presAssocID="{F79E7C3E-1450-474E-8C09-C55A71BFC6B5}" presName="level3hierChild" presStyleCnt="0"/>
      <dgm:spPr/>
    </dgm:pt>
    <dgm:pt modelId="{F0640859-70FD-45E2-89B2-966EFB26F72D}" type="pres">
      <dgm:prSet presAssocID="{B5DB198B-E114-4475-880F-7A6C856D26AF}" presName="conn2-1" presStyleLbl="parChTrans1D4" presStyleIdx="2" presStyleCnt="10"/>
      <dgm:spPr/>
      <dgm:t>
        <a:bodyPr/>
        <a:lstStyle/>
        <a:p>
          <a:endParaRPr lang="en-US"/>
        </a:p>
      </dgm:t>
    </dgm:pt>
    <dgm:pt modelId="{4239A36A-38B8-4FB9-9FDC-677CDBD7D5BC}" type="pres">
      <dgm:prSet presAssocID="{B5DB198B-E114-4475-880F-7A6C856D26AF}" presName="connTx" presStyleLbl="parChTrans1D4" presStyleIdx="2" presStyleCnt="10"/>
      <dgm:spPr/>
      <dgm:t>
        <a:bodyPr/>
        <a:lstStyle/>
        <a:p>
          <a:endParaRPr lang="en-US"/>
        </a:p>
      </dgm:t>
    </dgm:pt>
    <dgm:pt modelId="{5B9270CC-0708-40EC-ABEB-251A379A4467}" type="pres">
      <dgm:prSet presAssocID="{E6A63798-4050-4A2F-9AA9-FB5D925F7930}" presName="root2" presStyleCnt="0"/>
      <dgm:spPr/>
    </dgm:pt>
    <dgm:pt modelId="{D2915285-78D3-4FD7-B30D-F18D871355D3}" type="pres">
      <dgm:prSet presAssocID="{E6A63798-4050-4A2F-9AA9-FB5D925F7930}" presName="LevelTwoTextNode" presStyleLbl="node4" presStyleIdx="2" presStyleCnt="1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31FAB54-D8C9-448C-A375-04B995ED75DA}" type="pres">
      <dgm:prSet presAssocID="{E6A63798-4050-4A2F-9AA9-FB5D925F7930}" presName="level3hierChild" presStyleCnt="0"/>
      <dgm:spPr/>
    </dgm:pt>
    <dgm:pt modelId="{EA7B220E-DA23-4680-8C80-00CBE08DC458}" type="pres">
      <dgm:prSet presAssocID="{8D300FD8-F99E-4E8E-904B-BA6027F12312}" presName="conn2-1" presStyleLbl="parChTrans1D4" presStyleIdx="3" presStyleCnt="10"/>
      <dgm:spPr/>
      <dgm:t>
        <a:bodyPr/>
        <a:lstStyle/>
        <a:p>
          <a:endParaRPr lang="en-US"/>
        </a:p>
      </dgm:t>
    </dgm:pt>
    <dgm:pt modelId="{37F8AF4D-6047-40EA-841C-0CB07C1CC88F}" type="pres">
      <dgm:prSet presAssocID="{8D300FD8-F99E-4E8E-904B-BA6027F12312}" presName="connTx" presStyleLbl="parChTrans1D4" presStyleIdx="3" presStyleCnt="10"/>
      <dgm:spPr/>
      <dgm:t>
        <a:bodyPr/>
        <a:lstStyle/>
        <a:p>
          <a:endParaRPr lang="en-US"/>
        </a:p>
      </dgm:t>
    </dgm:pt>
    <dgm:pt modelId="{4F729DA6-FFF5-41EA-88DB-8D6F545658BD}" type="pres">
      <dgm:prSet presAssocID="{195B9EE5-1EFB-4F31-AB89-D8A0164D7F56}" presName="root2" presStyleCnt="0"/>
      <dgm:spPr/>
    </dgm:pt>
    <dgm:pt modelId="{6584FD33-B777-4F82-B4D0-B5E46AC2C02D}" type="pres">
      <dgm:prSet presAssocID="{195B9EE5-1EFB-4F31-AB89-D8A0164D7F56}" presName="LevelTwoTextNode" presStyleLbl="node4" presStyleIdx="3" presStyleCnt="1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6A9D6FB-61F8-477C-881C-411468F8CA77}" type="pres">
      <dgm:prSet presAssocID="{195B9EE5-1EFB-4F31-AB89-D8A0164D7F56}" presName="level3hierChild" presStyleCnt="0"/>
      <dgm:spPr/>
    </dgm:pt>
    <dgm:pt modelId="{7F788EF5-DC52-4163-B798-0DFF5CF2C276}" type="pres">
      <dgm:prSet presAssocID="{29B19C76-28E5-47C9-A96C-57318656787A}" presName="conn2-1" presStyleLbl="parChTrans1D4" presStyleIdx="4" presStyleCnt="10"/>
      <dgm:spPr/>
      <dgm:t>
        <a:bodyPr/>
        <a:lstStyle/>
        <a:p>
          <a:endParaRPr lang="en-US"/>
        </a:p>
      </dgm:t>
    </dgm:pt>
    <dgm:pt modelId="{2242881E-6013-4E89-ABE5-27D85D3B39D5}" type="pres">
      <dgm:prSet presAssocID="{29B19C76-28E5-47C9-A96C-57318656787A}" presName="connTx" presStyleLbl="parChTrans1D4" presStyleIdx="4" presStyleCnt="10"/>
      <dgm:spPr/>
      <dgm:t>
        <a:bodyPr/>
        <a:lstStyle/>
        <a:p>
          <a:endParaRPr lang="en-US"/>
        </a:p>
      </dgm:t>
    </dgm:pt>
    <dgm:pt modelId="{DA823D4C-8F32-4819-94E6-0D1F8DF4E996}" type="pres">
      <dgm:prSet presAssocID="{565E1BEE-27C3-4F31-A8B1-EE2149CF7DB5}" presName="root2" presStyleCnt="0"/>
      <dgm:spPr/>
    </dgm:pt>
    <dgm:pt modelId="{3F4CF3E3-0AF7-4852-917A-846D9EF91ABA}" type="pres">
      <dgm:prSet presAssocID="{565E1BEE-27C3-4F31-A8B1-EE2149CF7DB5}" presName="LevelTwoTextNode" presStyleLbl="node4" presStyleIdx="4" presStyleCnt="1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4782F4C-C108-4C83-ABEF-FBE3B5816532}" type="pres">
      <dgm:prSet presAssocID="{565E1BEE-27C3-4F31-A8B1-EE2149CF7DB5}" presName="level3hierChild" presStyleCnt="0"/>
      <dgm:spPr/>
    </dgm:pt>
    <dgm:pt modelId="{9BCABDBA-7F17-4ABD-88F5-05078D8F9D3D}" type="pres">
      <dgm:prSet presAssocID="{C69F461A-897A-4BF5-9B75-F51BC5391E24}" presName="conn2-1" presStyleLbl="parChTrans1D2" presStyleIdx="1" presStyleCnt="2"/>
      <dgm:spPr/>
      <dgm:t>
        <a:bodyPr/>
        <a:lstStyle/>
        <a:p>
          <a:endParaRPr lang="en-US"/>
        </a:p>
      </dgm:t>
    </dgm:pt>
    <dgm:pt modelId="{5FEF92C6-AD1B-43F2-B683-83434038F417}" type="pres">
      <dgm:prSet presAssocID="{C69F461A-897A-4BF5-9B75-F51BC5391E24}" presName="connTx" presStyleLbl="parChTrans1D2" presStyleIdx="1" presStyleCnt="2"/>
      <dgm:spPr/>
      <dgm:t>
        <a:bodyPr/>
        <a:lstStyle/>
        <a:p>
          <a:endParaRPr lang="en-US"/>
        </a:p>
      </dgm:t>
    </dgm:pt>
    <dgm:pt modelId="{07B1D72D-4EA7-4449-B9B4-F4DB2D9BF03F}" type="pres">
      <dgm:prSet presAssocID="{CD7A4058-34F4-4D30-B853-2FEEFACFAA91}" presName="root2" presStyleCnt="0"/>
      <dgm:spPr/>
    </dgm:pt>
    <dgm:pt modelId="{CB8FFB81-E4E3-43C3-8CF6-A920227023D6}" type="pres">
      <dgm:prSet presAssocID="{CD7A4058-34F4-4D30-B853-2FEEFACFAA91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F84034B-D50D-4839-8710-01A10F25A1F7}" type="pres">
      <dgm:prSet presAssocID="{CD7A4058-34F4-4D30-B853-2FEEFACFAA91}" presName="level3hierChild" presStyleCnt="0"/>
      <dgm:spPr/>
    </dgm:pt>
    <dgm:pt modelId="{FE373A7E-3635-4340-9347-46B6BFBFD200}" type="pres">
      <dgm:prSet presAssocID="{364AA1AE-EE94-40DC-A13C-26E16E52F283}" presName="conn2-1" presStyleLbl="parChTrans1D3" presStyleIdx="2" presStyleCnt="4"/>
      <dgm:spPr/>
      <dgm:t>
        <a:bodyPr/>
        <a:lstStyle/>
        <a:p>
          <a:endParaRPr lang="en-US"/>
        </a:p>
      </dgm:t>
    </dgm:pt>
    <dgm:pt modelId="{47273E5C-67B7-4AF6-AC59-BF0E8FE9A07A}" type="pres">
      <dgm:prSet presAssocID="{364AA1AE-EE94-40DC-A13C-26E16E52F283}" presName="connTx" presStyleLbl="parChTrans1D3" presStyleIdx="2" presStyleCnt="4"/>
      <dgm:spPr/>
      <dgm:t>
        <a:bodyPr/>
        <a:lstStyle/>
        <a:p>
          <a:endParaRPr lang="en-US"/>
        </a:p>
      </dgm:t>
    </dgm:pt>
    <dgm:pt modelId="{B5DDB5CA-DDD2-4470-BC39-E9DD3D8FE6A1}" type="pres">
      <dgm:prSet presAssocID="{48D4D2DD-923D-473B-8FF8-F00B40868278}" presName="root2" presStyleCnt="0"/>
      <dgm:spPr/>
    </dgm:pt>
    <dgm:pt modelId="{3DC07AF5-D86B-4C94-B519-7A6277D2FBCD}" type="pres">
      <dgm:prSet presAssocID="{48D4D2DD-923D-473B-8FF8-F00B40868278}" presName="LevelTwoTextNode" presStyleLbl="node3" presStyleIdx="2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961470E-9FEB-4A3D-A1DD-0C4C56A747DF}" type="pres">
      <dgm:prSet presAssocID="{48D4D2DD-923D-473B-8FF8-F00B40868278}" presName="level3hierChild" presStyleCnt="0"/>
      <dgm:spPr/>
    </dgm:pt>
    <dgm:pt modelId="{BA0C878D-3867-44B7-9E66-E292FB7D0CD3}" type="pres">
      <dgm:prSet presAssocID="{3B1B22F4-350F-4BC1-A123-F6062B0A8B95}" presName="conn2-1" presStyleLbl="parChTrans1D4" presStyleIdx="5" presStyleCnt="10"/>
      <dgm:spPr/>
      <dgm:t>
        <a:bodyPr/>
        <a:lstStyle/>
        <a:p>
          <a:endParaRPr lang="en-US"/>
        </a:p>
      </dgm:t>
    </dgm:pt>
    <dgm:pt modelId="{E39695A4-54B7-4CB7-AA93-918708DEE7F7}" type="pres">
      <dgm:prSet presAssocID="{3B1B22F4-350F-4BC1-A123-F6062B0A8B95}" presName="connTx" presStyleLbl="parChTrans1D4" presStyleIdx="5" presStyleCnt="10"/>
      <dgm:spPr/>
      <dgm:t>
        <a:bodyPr/>
        <a:lstStyle/>
        <a:p>
          <a:endParaRPr lang="en-US"/>
        </a:p>
      </dgm:t>
    </dgm:pt>
    <dgm:pt modelId="{499AAD32-7923-4069-AAAF-DC88216620CB}" type="pres">
      <dgm:prSet presAssocID="{B487B2ED-E69D-4DD6-9E27-3D52FE6528BC}" presName="root2" presStyleCnt="0"/>
      <dgm:spPr/>
    </dgm:pt>
    <dgm:pt modelId="{7CD5B262-0843-40A9-B018-58A5C8DBE7C6}" type="pres">
      <dgm:prSet presAssocID="{B487B2ED-E69D-4DD6-9E27-3D52FE6528BC}" presName="LevelTwoTextNode" presStyleLbl="node4" presStyleIdx="5" presStyleCnt="1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DE8DDE8-E1AC-4A98-AB4B-1B52197C75D5}" type="pres">
      <dgm:prSet presAssocID="{B487B2ED-E69D-4DD6-9E27-3D52FE6528BC}" presName="level3hierChild" presStyleCnt="0"/>
      <dgm:spPr/>
    </dgm:pt>
    <dgm:pt modelId="{E896778B-EE3E-4BFF-9DFE-42B988C3A32F}" type="pres">
      <dgm:prSet presAssocID="{192981D6-D395-421F-849F-8CEA5A562D44}" presName="conn2-1" presStyleLbl="parChTrans1D4" presStyleIdx="6" presStyleCnt="10"/>
      <dgm:spPr/>
      <dgm:t>
        <a:bodyPr/>
        <a:lstStyle/>
        <a:p>
          <a:endParaRPr lang="en-US"/>
        </a:p>
      </dgm:t>
    </dgm:pt>
    <dgm:pt modelId="{246D3C73-DB90-4F3F-B2CE-19B8FAF892C5}" type="pres">
      <dgm:prSet presAssocID="{192981D6-D395-421F-849F-8CEA5A562D44}" presName="connTx" presStyleLbl="parChTrans1D4" presStyleIdx="6" presStyleCnt="10"/>
      <dgm:spPr/>
      <dgm:t>
        <a:bodyPr/>
        <a:lstStyle/>
        <a:p>
          <a:endParaRPr lang="en-US"/>
        </a:p>
      </dgm:t>
    </dgm:pt>
    <dgm:pt modelId="{E2C5968B-8A93-4D7A-84D1-1E6E20271CF1}" type="pres">
      <dgm:prSet presAssocID="{AB713054-F984-4E73-B88E-60C1BFF55F0C}" presName="root2" presStyleCnt="0"/>
      <dgm:spPr/>
    </dgm:pt>
    <dgm:pt modelId="{9C04ADB7-7B5E-463A-A24D-8A9EBD543A34}" type="pres">
      <dgm:prSet presAssocID="{AB713054-F984-4E73-B88E-60C1BFF55F0C}" presName="LevelTwoTextNode" presStyleLbl="node4" presStyleIdx="6" presStyleCnt="1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3F37715-DAA6-48B3-BB4C-D1FBA1ACCA0E}" type="pres">
      <dgm:prSet presAssocID="{AB713054-F984-4E73-B88E-60C1BFF55F0C}" presName="level3hierChild" presStyleCnt="0"/>
      <dgm:spPr/>
    </dgm:pt>
    <dgm:pt modelId="{D773FB9E-9C8A-4167-990C-866779B960A7}" type="pres">
      <dgm:prSet presAssocID="{78719D9A-1EF8-46FC-8F7F-64CB86D163E5}" presName="conn2-1" presStyleLbl="parChTrans1D4" presStyleIdx="7" presStyleCnt="10"/>
      <dgm:spPr/>
      <dgm:t>
        <a:bodyPr/>
        <a:lstStyle/>
        <a:p>
          <a:endParaRPr lang="en-US"/>
        </a:p>
      </dgm:t>
    </dgm:pt>
    <dgm:pt modelId="{AEC6587A-76AF-44E9-BC10-667E8682EB31}" type="pres">
      <dgm:prSet presAssocID="{78719D9A-1EF8-46FC-8F7F-64CB86D163E5}" presName="connTx" presStyleLbl="parChTrans1D4" presStyleIdx="7" presStyleCnt="10"/>
      <dgm:spPr/>
      <dgm:t>
        <a:bodyPr/>
        <a:lstStyle/>
        <a:p>
          <a:endParaRPr lang="en-US"/>
        </a:p>
      </dgm:t>
    </dgm:pt>
    <dgm:pt modelId="{50745FE0-9028-4616-8554-BE582325D8D9}" type="pres">
      <dgm:prSet presAssocID="{B88A5BE3-D857-4A15-81D6-A637ABABF1ED}" presName="root2" presStyleCnt="0"/>
      <dgm:spPr/>
    </dgm:pt>
    <dgm:pt modelId="{776B66B8-00FC-404C-89CC-70709C5E302B}" type="pres">
      <dgm:prSet presAssocID="{B88A5BE3-D857-4A15-81D6-A637ABABF1ED}" presName="LevelTwoTextNode" presStyleLbl="node4" presStyleIdx="7" presStyleCnt="1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8083601-A4C1-4291-8383-B76655C68A52}" type="pres">
      <dgm:prSet presAssocID="{B88A5BE3-D857-4A15-81D6-A637ABABF1ED}" presName="level3hierChild" presStyleCnt="0"/>
      <dgm:spPr/>
    </dgm:pt>
    <dgm:pt modelId="{31D0A266-AA5A-4E51-BC99-D0CDA70500B6}" type="pres">
      <dgm:prSet presAssocID="{5BF11984-0E64-4B57-B875-2E1B0B00A098}" presName="conn2-1" presStyleLbl="parChTrans1D4" presStyleIdx="8" presStyleCnt="10"/>
      <dgm:spPr/>
      <dgm:t>
        <a:bodyPr/>
        <a:lstStyle/>
        <a:p>
          <a:endParaRPr lang="en-US"/>
        </a:p>
      </dgm:t>
    </dgm:pt>
    <dgm:pt modelId="{37A62DE8-991B-4255-B69A-EED90D4303BD}" type="pres">
      <dgm:prSet presAssocID="{5BF11984-0E64-4B57-B875-2E1B0B00A098}" presName="connTx" presStyleLbl="parChTrans1D4" presStyleIdx="8" presStyleCnt="10"/>
      <dgm:spPr/>
      <dgm:t>
        <a:bodyPr/>
        <a:lstStyle/>
        <a:p>
          <a:endParaRPr lang="en-US"/>
        </a:p>
      </dgm:t>
    </dgm:pt>
    <dgm:pt modelId="{AF92D9E9-282A-4641-B5FD-7579F1109F89}" type="pres">
      <dgm:prSet presAssocID="{AC412031-9545-4DC8-ACBC-5942C63FF0B9}" presName="root2" presStyleCnt="0"/>
      <dgm:spPr/>
    </dgm:pt>
    <dgm:pt modelId="{CEB35589-E368-4BD1-AB36-49CDB99364D5}" type="pres">
      <dgm:prSet presAssocID="{AC412031-9545-4DC8-ACBC-5942C63FF0B9}" presName="LevelTwoTextNode" presStyleLbl="node4" presStyleIdx="8" presStyleCnt="1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6CFFF34-5A29-415E-B0D9-56B2232F2C3F}" type="pres">
      <dgm:prSet presAssocID="{AC412031-9545-4DC8-ACBC-5942C63FF0B9}" presName="level3hierChild" presStyleCnt="0"/>
      <dgm:spPr/>
    </dgm:pt>
    <dgm:pt modelId="{9D22EEE4-FF93-4FD7-9762-7F90B9B2174D}" type="pres">
      <dgm:prSet presAssocID="{2B250F0C-4E60-4888-AB85-917A9C3905BD}" presName="conn2-1" presStyleLbl="parChTrans1D3" presStyleIdx="3" presStyleCnt="4"/>
      <dgm:spPr/>
      <dgm:t>
        <a:bodyPr/>
        <a:lstStyle/>
        <a:p>
          <a:endParaRPr lang="en-US"/>
        </a:p>
      </dgm:t>
    </dgm:pt>
    <dgm:pt modelId="{FB9CE7AB-F422-4FE4-9FA5-61325F477F59}" type="pres">
      <dgm:prSet presAssocID="{2B250F0C-4E60-4888-AB85-917A9C3905BD}" presName="connTx" presStyleLbl="parChTrans1D3" presStyleIdx="3" presStyleCnt="4"/>
      <dgm:spPr/>
      <dgm:t>
        <a:bodyPr/>
        <a:lstStyle/>
        <a:p>
          <a:endParaRPr lang="en-US"/>
        </a:p>
      </dgm:t>
    </dgm:pt>
    <dgm:pt modelId="{910573D3-2ABB-423F-AB2B-82AC86F1F3D4}" type="pres">
      <dgm:prSet presAssocID="{4AC740F5-7A0B-425C-9B3E-37C36A205422}" presName="root2" presStyleCnt="0"/>
      <dgm:spPr/>
    </dgm:pt>
    <dgm:pt modelId="{DD8EF61D-0D20-4705-AB55-535AF47A94C5}" type="pres">
      <dgm:prSet presAssocID="{4AC740F5-7A0B-425C-9B3E-37C36A205422}" presName="LevelTwoTextNode" presStyleLbl="node3" presStyleIdx="3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F7C9C15-B0CF-40FA-A782-597C35BEAD78}" type="pres">
      <dgm:prSet presAssocID="{4AC740F5-7A0B-425C-9B3E-37C36A205422}" presName="level3hierChild" presStyleCnt="0"/>
      <dgm:spPr/>
    </dgm:pt>
    <dgm:pt modelId="{EDCF3DD2-E149-42B6-827D-DBC2235C186A}" type="pres">
      <dgm:prSet presAssocID="{33401E37-71FE-4451-BCD3-F37629F87B29}" presName="conn2-1" presStyleLbl="parChTrans1D4" presStyleIdx="9" presStyleCnt="10"/>
      <dgm:spPr/>
      <dgm:t>
        <a:bodyPr/>
        <a:lstStyle/>
        <a:p>
          <a:endParaRPr lang="en-US"/>
        </a:p>
      </dgm:t>
    </dgm:pt>
    <dgm:pt modelId="{088DDF99-B61C-4A64-AA14-854E47AF3584}" type="pres">
      <dgm:prSet presAssocID="{33401E37-71FE-4451-BCD3-F37629F87B29}" presName="connTx" presStyleLbl="parChTrans1D4" presStyleIdx="9" presStyleCnt="10"/>
      <dgm:spPr/>
      <dgm:t>
        <a:bodyPr/>
        <a:lstStyle/>
        <a:p>
          <a:endParaRPr lang="en-US"/>
        </a:p>
      </dgm:t>
    </dgm:pt>
    <dgm:pt modelId="{55687D82-6039-4F88-A790-9581699F7786}" type="pres">
      <dgm:prSet presAssocID="{F0B9BAFF-14FA-4FD1-90AF-A0E86CFD26E0}" presName="root2" presStyleCnt="0"/>
      <dgm:spPr/>
    </dgm:pt>
    <dgm:pt modelId="{A438051B-3C6F-4543-B441-F2A2CEB90A1B}" type="pres">
      <dgm:prSet presAssocID="{F0B9BAFF-14FA-4FD1-90AF-A0E86CFD26E0}" presName="LevelTwoTextNode" presStyleLbl="node4" presStyleIdx="9" presStyleCnt="10" custLinFactX="40176" custLinFactNeighborX="100000" custLinFactNeighborY="263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6A39D92-E89F-41E4-8A34-90D39F1192D7}" type="pres">
      <dgm:prSet presAssocID="{F0B9BAFF-14FA-4FD1-90AF-A0E86CFD26E0}" presName="level3hierChild" presStyleCnt="0"/>
      <dgm:spPr/>
    </dgm:pt>
  </dgm:ptLst>
  <dgm:cxnLst>
    <dgm:cxn modelId="{9857B44A-BC37-45BF-B4CB-64EB04460575}" srcId="{2C0E8DAB-083B-498A-A610-C8E540D1F95F}" destId="{F79E7C3E-1450-474E-8C09-C55A71BFC6B5}" srcOrd="0" destOrd="0" parTransId="{E3D7FB9E-9622-4165-894E-263143EEC98E}" sibTransId="{1483A4EF-5ADF-4E23-A7A0-9BEBCFEFB2B5}"/>
    <dgm:cxn modelId="{BDAAA4AA-5934-4267-903A-BE66C982E8C0}" type="presOf" srcId="{2B250F0C-4E60-4888-AB85-917A9C3905BD}" destId="{9D22EEE4-FF93-4FD7-9762-7F90B9B2174D}" srcOrd="0" destOrd="0" presId="urn:microsoft.com/office/officeart/2005/8/layout/hierarchy2"/>
    <dgm:cxn modelId="{DF1F1FEB-3A38-4632-9018-C98E58E38D5C}" type="presOf" srcId="{B88A5BE3-D857-4A15-81D6-A637ABABF1ED}" destId="{776B66B8-00FC-404C-89CC-70709C5E302B}" srcOrd="0" destOrd="0" presId="urn:microsoft.com/office/officeart/2005/8/layout/hierarchy2"/>
    <dgm:cxn modelId="{A7ED1CF1-1525-4760-9780-7C89862A7044}" type="presOf" srcId="{33401E37-71FE-4451-BCD3-F37629F87B29}" destId="{088DDF99-B61C-4A64-AA14-854E47AF3584}" srcOrd="1" destOrd="0" presId="urn:microsoft.com/office/officeart/2005/8/layout/hierarchy2"/>
    <dgm:cxn modelId="{C47420D8-1AD3-4AD3-B031-95EE17F29C5D}" type="presOf" srcId="{5BF11984-0E64-4B57-B875-2E1B0B00A098}" destId="{37A62DE8-991B-4255-B69A-EED90D4303BD}" srcOrd="1" destOrd="0" presId="urn:microsoft.com/office/officeart/2005/8/layout/hierarchy2"/>
    <dgm:cxn modelId="{D61ED2C6-D2D6-473F-B3D7-B3537D35A300}" srcId="{B88A5BE3-D857-4A15-81D6-A637ABABF1ED}" destId="{AC412031-9545-4DC8-ACBC-5942C63FF0B9}" srcOrd="0" destOrd="0" parTransId="{5BF11984-0E64-4B57-B875-2E1B0B00A098}" sibTransId="{F7F8B94D-3CA0-4F8E-9610-2F9D1C7FFF02}"/>
    <dgm:cxn modelId="{C5E868A0-8B58-4969-B856-B2F90408DD1D}" type="presOf" srcId="{35620437-B674-441E-BE64-127B11C8921C}" destId="{C7F46534-8252-45D8-B9A1-8986B75AB1C1}" srcOrd="1" destOrd="0" presId="urn:microsoft.com/office/officeart/2005/8/layout/hierarchy2"/>
    <dgm:cxn modelId="{85BAEAC4-4501-4219-A259-B7ADF0E25E7D}" type="presOf" srcId="{E3D7FB9E-9622-4165-894E-263143EEC98E}" destId="{86B348EC-F8BD-4917-A3B0-428897B6BCC8}" srcOrd="0" destOrd="0" presId="urn:microsoft.com/office/officeart/2005/8/layout/hierarchy2"/>
    <dgm:cxn modelId="{49CF9889-E2F6-4986-9B26-909072CA5FDE}" type="presOf" srcId="{29B19C76-28E5-47C9-A96C-57318656787A}" destId="{2242881E-6013-4E89-ABE5-27D85D3B39D5}" srcOrd="1" destOrd="0" presId="urn:microsoft.com/office/officeart/2005/8/layout/hierarchy2"/>
    <dgm:cxn modelId="{6B578FAE-A2D9-4724-BAF1-DD000EFE1712}" type="presOf" srcId="{CD7A4058-34F4-4D30-B853-2FEEFACFAA91}" destId="{CB8FFB81-E4E3-43C3-8CF6-A920227023D6}" srcOrd="0" destOrd="0" presId="urn:microsoft.com/office/officeart/2005/8/layout/hierarchy2"/>
    <dgm:cxn modelId="{BB40FBD8-89A0-4895-A52F-09658CCA2798}" type="presOf" srcId="{B5DB198B-E114-4475-880F-7A6C856D26AF}" destId="{4239A36A-38B8-4FB9-9FDC-677CDBD7D5BC}" srcOrd="1" destOrd="0" presId="urn:microsoft.com/office/officeart/2005/8/layout/hierarchy2"/>
    <dgm:cxn modelId="{EBEECE86-8595-437D-8B75-FA0F828B0203}" type="presOf" srcId="{51CA0FC4-56AD-4A14-A18D-AD08A9D56AF2}" destId="{34D20AF5-6735-4F2F-803B-ACF9EE36BEA2}" srcOrd="1" destOrd="0" presId="urn:microsoft.com/office/officeart/2005/8/layout/hierarchy2"/>
    <dgm:cxn modelId="{D956B8C4-5E7F-4C4A-8629-CDBDED98D521}" type="presOf" srcId="{565E1BEE-27C3-4F31-A8B1-EE2149CF7DB5}" destId="{3F4CF3E3-0AF7-4852-917A-846D9EF91ABA}" srcOrd="0" destOrd="0" presId="urn:microsoft.com/office/officeart/2005/8/layout/hierarchy2"/>
    <dgm:cxn modelId="{8CA357DB-449A-4A20-A4ED-863EEFC1A0B6}" type="presOf" srcId="{C69F461A-897A-4BF5-9B75-F51BC5391E24}" destId="{9BCABDBA-7F17-4ABD-88F5-05078D8F9D3D}" srcOrd="0" destOrd="0" presId="urn:microsoft.com/office/officeart/2005/8/layout/hierarchy2"/>
    <dgm:cxn modelId="{3E5A5F2D-95C8-4C4B-8071-E605B8B7385A}" type="presOf" srcId="{5BF11984-0E64-4B57-B875-2E1B0B00A098}" destId="{31D0A266-AA5A-4E51-BC99-D0CDA70500B6}" srcOrd="0" destOrd="0" presId="urn:microsoft.com/office/officeart/2005/8/layout/hierarchy2"/>
    <dgm:cxn modelId="{E73F5693-96F1-421E-9B9D-5D6E9A793E8B}" type="presOf" srcId="{1C2ABE6B-2194-4104-A754-33FF1C233404}" destId="{B6DAA14B-3305-4F93-A6BA-AC8805E13BBC}" srcOrd="0" destOrd="0" presId="urn:microsoft.com/office/officeart/2005/8/layout/hierarchy2"/>
    <dgm:cxn modelId="{C63D504F-EDBD-4A86-9CD5-69268A0AEF7F}" type="presOf" srcId="{3B1B22F4-350F-4BC1-A123-F6062B0A8B95}" destId="{E39695A4-54B7-4CB7-AA93-918708DEE7F7}" srcOrd="1" destOrd="0" presId="urn:microsoft.com/office/officeart/2005/8/layout/hierarchy2"/>
    <dgm:cxn modelId="{B6E7BD6E-2AE0-4266-9645-4E3F5E0C52BF}" type="presOf" srcId="{E6A63798-4050-4A2F-9AA9-FB5D925F7930}" destId="{D2915285-78D3-4FD7-B30D-F18D871355D3}" srcOrd="0" destOrd="0" presId="urn:microsoft.com/office/officeart/2005/8/layout/hierarchy2"/>
    <dgm:cxn modelId="{FFEBC217-6594-4CB5-AE3E-B98F31602834}" type="presOf" srcId="{48D4D2DD-923D-473B-8FF8-F00B40868278}" destId="{3DC07AF5-D86B-4C94-B519-7A6277D2FBCD}" srcOrd="0" destOrd="0" presId="urn:microsoft.com/office/officeart/2005/8/layout/hierarchy2"/>
    <dgm:cxn modelId="{5F3ED735-7DCD-43B0-A3C5-0AECB1E78DC8}" srcId="{D9A682CB-5DDE-43AB-919F-8B7F7B104615}" destId="{DF7B78C9-B3EF-44CF-852D-36C695E50F17}" srcOrd="0" destOrd="0" parTransId="{51CA0FC4-56AD-4A14-A18D-AD08A9D56AF2}" sibTransId="{A314811F-EA29-450A-B4FC-FA7A0DC22EC3}"/>
    <dgm:cxn modelId="{6F65A848-F687-49E6-9741-3FB220F24818}" type="presOf" srcId="{DF7B78C9-B3EF-44CF-852D-36C695E50F17}" destId="{A40036BC-E5D6-446C-80F6-C7A4B80883DA}" srcOrd="0" destOrd="0" presId="urn:microsoft.com/office/officeart/2005/8/layout/hierarchy2"/>
    <dgm:cxn modelId="{D835745E-22A0-4FED-B6FB-19AB0E8737C9}" type="presOf" srcId="{9DE36E45-D8F6-4E64-BE13-DED9608A523D}" destId="{70CFE622-9822-4AED-B673-DD47B2D762F4}" srcOrd="0" destOrd="0" presId="urn:microsoft.com/office/officeart/2005/8/layout/hierarchy2"/>
    <dgm:cxn modelId="{90020861-9546-4EDA-B718-B7DACB478573}" type="presOf" srcId="{8D300FD8-F99E-4E8E-904B-BA6027F12312}" destId="{EA7B220E-DA23-4680-8C80-00CBE08DC458}" srcOrd="0" destOrd="0" presId="urn:microsoft.com/office/officeart/2005/8/layout/hierarchy2"/>
    <dgm:cxn modelId="{6A2FFFD0-917D-4BAA-B9A5-2AEF37A2818A}" srcId="{4AC740F5-7A0B-425C-9B3E-37C36A205422}" destId="{F0B9BAFF-14FA-4FD1-90AF-A0E86CFD26E0}" srcOrd="0" destOrd="0" parTransId="{33401E37-71FE-4451-BCD3-F37629F87B29}" sibTransId="{FEC897BD-D0C6-48F3-BDEA-546A32152BC2}"/>
    <dgm:cxn modelId="{B4ACD8E0-65BA-4EBF-A3A1-683098C53C70}" type="presOf" srcId="{62A74657-1757-4134-B32F-736F54F796F4}" destId="{31B006C0-0EA0-4561-A653-10E38A298D09}" srcOrd="1" destOrd="0" presId="urn:microsoft.com/office/officeart/2005/8/layout/hierarchy2"/>
    <dgm:cxn modelId="{FF73097F-FC4D-4777-B3AD-6299FC6E8E9C}" srcId="{5298254B-75EF-4481-9316-64F54046A9CE}" destId="{D9A682CB-5DDE-43AB-919F-8B7F7B104615}" srcOrd="0" destOrd="0" parTransId="{9BBA12D4-0609-4551-A692-41B6FD5C6578}" sibTransId="{69E5AC1D-45FF-4EF1-A56B-61611C9CA890}"/>
    <dgm:cxn modelId="{B8A74741-A982-4704-8678-0B6AB4F5ABD0}" type="presOf" srcId="{2B250F0C-4E60-4888-AB85-917A9C3905BD}" destId="{FB9CE7AB-F422-4FE4-9FA5-61325F477F59}" srcOrd="1" destOrd="0" presId="urn:microsoft.com/office/officeart/2005/8/layout/hierarchy2"/>
    <dgm:cxn modelId="{90A7D39B-CE66-4636-8D31-13937B852BDC}" type="presOf" srcId="{195B9EE5-1EFB-4F31-AB89-D8A0164D7F56}" destId="{6584FD33-B777-4F82-B4D0-B5E46AC2C02D}" srcOrd="0" destOrd="0" presId="urn:microsoft.com/office/officeart/2005/8/layout/hierarchy2"/>
    <dgm:cxn modelId="{E3BFC092-CA58-49B8-AF70-BC9DAED9782D}" type="presOf" srcId="{3B1B22F4-350F-4BC1-A123-F6062B0A8B95}" destId="{BA0C878D-3867-44B7-9E66-E292FB7D0CD3}" srcOrd="0" destOrd="0" presId="urn:microsoft.com/office/officeart/2005/8/layout/hierarchy2"/>
    <dgm:cxn modelId="{FC271C59-0929-403E-B55E-9492ACFEA5A0}" type="presOf" srcId="{C69F461A-897A-4BF5-9B75-F51BC5391E24}" destId="{5FEF92C6-AD1B-43F2-B683-83434038F417}" srcOrd="1" destOrd="0" presId="urn:microsoft.com/office/officeart/2005/8/layout/hierarchy2"/>
    <dgm:cxn modelId="{16A7F61F-399F-463A-9574-8CF58DEF17A2}" type="presOf" srcId="{192981D6-D395-421F-849F-8CEA5A562D44}" destId="{246D3C73-DB90-4F3F-B2CE-19B8FAF892C5}" srcOrd="1" destOrd="0" presId="urn:microsoft.com/office/officeart/2005/8/layout/hierarchy2"/>
    <dgm:cxn modelId="{03755BFF-8D2B-4808-BF26-3ED5027CD87A}" type="presOf" srcId="{AB713054-F984-4E73-B88E-60C1BFF55F0C}" destId="{9C04ADB7-7B5E-463A-A24D-8A9EBD543A34}" srcOrd="0" destOrd="0" presId="urn:microsoft.com/office/officeart/2005/8/layout/hierarchy2"/>
    <dgm:cxn modelId="{7B538BAF-6EC1-44AF-9238-238B8398838F}" type="presOf" srcId="{51CA0FC4-56AD-4A14-A18D-AD08A9D56AF2}" destId="{2951EFB9-CA63-48AD-A351-B1EC841ED46A}" srcOrd="0" destOrd="0" presId="urn:microsoft.com/office/officeart/2005/8/layout/hierarchy2"/>
    <dgm:cxn modelId="{D998EC24-CB4E-4C4F-9264-BEC65FA5750C}" type="presOf" srcId="{F79E7C3E-1450-474E-8C09-C55A71BFC6B5}" destId="{20234416-28EC-4241-BCF5-E0C7F6003066}" srcOrd="0" destOrd="0" presId="urn:microsoft.com/office/officeart/2005/8/layout/hierarchy2"/>
    <dgm:cxn modelId="{43347CD4-87EA-4D24-A02E-41BF08BFB82C}" srcId="{5298254B-75EF-4481-9316-64F54046A9CE}" destId="{CD7A4058-34F4-4D30-B853-2FEEFACFAA91}" srcOrd="1" destOrd="0" parTransId="{C69F461A-897A-4BF5-9B75-F51BC5391E24}" sibTransId="{C20DC793-0867-47AE-888C-7B42962760DE}"/>
    <dgm:cxn modelId="{5B3A0824-E951-4410-A86C-96693B1350CB}" srcId="{1C2ABE6B-2194-4104-A754-33FF1C233404}" destId="{5298254B-75EF-4481-9316-64F54046A9CE}" srcOrd="0" destOrd="0" parTransId="{71FCA9DC-AC35-433E-B4BC-A3CE30B3A334}" sibTransId="{A47088AA-27B3-4A20-9443-BB2E66775F96}"/>
    <dgm:cxn modelId="{F152D688-E4A5-4642-9B53-1BC8D973058E}" type="presOf" srcId="{E3D7FB9E-9622-4165-894E-263143EEC98E}" destId="{A89A13DB-233E-4EEC-9999-82C30F66A90E}" srcOrd="1" destOrd="0" presId="urn:microsoft.com/office/officeart/2005/8/layout/hierarchy2"/>
    <dgm:cxn modelId="{B422B6EB-EB6F-4AA2-A940-B2103C988373}" srcId="{195B9EE5-1EFB-4F31-AB89-D8A0164D7F56}" destId="{565E1BEE-27C3-4F31-A8B1-EE2149CF7DB5}" srcOrd="0" destOrd="0" parTransId="{29B19C76-28E5-47C9-A96C-57318656787A}" sibTransId="{1314FB65-4B3B-4AA7-9A8F-1611F4F04A90}"/>
    <dgm:cxn modelId="{EE4360B0-B1B5-4572-905F-69CA1EDF3FF9}" type="presOf" srcId="{192981D6-D395-421F-849F-8CEA5A562D44}" destId="{E896778B-EE3E-4BFF-9DFE-42B988C3A32F}" srcOrd="0" destOrd="0" presId="urn:microsoft.com/office/officeart/2005/8/layout/hierarchy2"/>
    <dgm:cxn modelId="{BB420E89-8FF9-4168-9D4B-C6BB6E52EFCF}" type="presOf" srcId="{4AC740F5-7A0B-425C-9B3E-37C36A205422}" destId="{DD8EF61D-0D20-4705-AB55-535AF47A94C5}" srcOrd="0" destOrd="0" presId="urn:microsoft.com/office/officeart/2005/8/layout/hierarchy2"/>
    <dgm:cxn modelId="{E49DA3D6-76C9-4595-9B36-E422AFBF51F8}" srcId="{F79E7C3E-1450-474E-8C09-C55A71BFC6B5}" destId="{E6A63798-4050-4A2F-9AA9-FB5D925F7930}" srcOrd="0" destOrd="0" parTransId="{B5DB198B-E114-4475-880F-7A6C856D26AF}" sibTransId="{BFBBCC0F-6004-4576-B2CD-A4EF6BA1884F}"/>
    <dgm:cxn modelId="{6EBE5A8B-9C1A-46EB-BDED-A47EDFC4EB87}" type="presOf" srcId="{8D300FD8-F99E-4E8E-904B-BA6027F12312}" destId="{37F8AF4D-6047-40EA-841C-0CB07C1CC88F}" srcOrd="1" destOrd="0" presId="urn:microsoft.com/office/officeart/2005/8/layout/hierarchy2"/>
    <dgm:cxn modelId="{F59965F7-E8AD-46E8-888E-B82302836DF4}" srcId="{48D4D2DD-923D-473B-8FF8-F00B40868278}" destId="{B88A5BE3-D857-4A15-81D6-A637ABABF1ED}" srcOrd="1" destOrd="0" parTransId="{78719D9A-1EF8-46FC-8F7F-64CB86D163E5}" sibTransId="{F04F80F3-0BB1-49CE-B324-F48CC127B456}"/>
    <dgm:cxn modelId="{EA1FEF29-19FC-4F1B-8B80-5EF72F659908}" srcId="{2C0E8DAB-083B-498A-A610-C8E540D1F95F}" destId="{195B9EE5-1EFB-4F31-AB89-D8A0164D7F56}" srcOrd="1" destOrd="0" parTransId="{8D300FD8-F99E-4E8E-904B-BA6027F12312}" sibTransId="{1D1000F0-49AD-4391-AF7F-BCC139834308}"/>
    <dgm:cxn modelId="{CC9E44C6-08F0-49C1-8F62-F6A423B2DFD7}" type="presOf" srcId="{9BBA12D4-0609-4551-A692-41B6FD5C6578}" destId="{906EDC7A-0D71-4D4B-BA38-915370AA5ADA}" srcOrd="0" destOrd="0" presId="urn:microsoft.com/office/officeart/2005/8/layout/hierarchy2"/>
    <dgm:cxn modelId="{32AD0725-4E72-4DFE-A7A3-1E08687FE5E4}" srcId="{B487B2ED-E69D-4DD6-9E27-3D52FE6528BC}" destId="{AB713054-F984-4E73-B88E-60C1BFF55F0C}" srcOrd="0" destOrd="0" parTransId="{192981D6-D395-421F-849F-8CEA5A562D44}" sibTransId="{FAFE54A1-4F1E-4F27-A95F-EB50C977BD4C}"/>
    <dgm:cxn modelId="{174112EF-CA42-4223-8064-9D248D97C56B}" srcId="{48D4D2DD-923D-473B-8FF8-F00B40868278}" destId="{B487B2ED-E69D-4DD6-9E27-3D52FE6528BC}" srcOrd="0" destOrd="0" parTransId="{3B1B22F4-350F-4BC1-A123-F6062B0A8B95}" sibTransId="{678D6438-05FD-4B34-83C1-481F720C714C}"/>
    <dgm:cxn modelId="{FBD32AB0-C6CF-4CBF-A42B-D71D20DD99B0}" type="presOf" srcId="{78719D9A-1EF8-46FC-8F7F-64CB86D163E5}" destId="{D773FB9E-9C8A-4167-990C-866779B960A7}" srcOrd="0" destOrd="0" presId="urn:microsoft.com/office/officeart/2005/8/layout/hierarchy2"/>
    <dgm:cxn modelId="{0627E63D-C1F5-4F90-B77E-3C106E459D18}" type="presOf" srcId="{B487B2ED-E69D-4DD6-9E27-3D52FE6528BC}" destId="{7CD5B262-0843-40A9-B018-58A5C8DBE7C6}" srcOrd="0" destOrd="0" presId="urn:microsoft.com/office/officeart/2005/8/layout/hierarchy2"/>
    <dgm:cxn modelId="{6147FA29-6DA4-418E-8290-7174C8E75487}" type="presOf" srcId="{364AA1AE-EE94-40DC-A13C-26E16E52F283}" destId="{47273E5C-67B7-4AF6-AC59-BF0E8FE9A07A}" srcOrd="1" destOrd="0" presId="urn:microsoft.com/office/officeart/2005/8/layout/hierarchy2"/>
    <dgm:cxn modelId="{0CFAF310-3205-483B-8AB3-038F43B36CE8}" type="presOf" srcId="{AC412031-9545-4DC8-ACBC-5942C63FF0B9}" destId="{CEB35589-E368-4BD1-AB36-49CDB99364D5}" srcOrd="0" destOrd="0" presId="urn:microsoft.com/office/officeart/2005/8/layout/hierarchy2"/>
    <dgm:cxn modelId="{E7F4D8E3-BA69-4E56-93F6-92B7B165EF00}" srcId="{CD7A4058-34F4-4D30-B853-2FEEFACFAA91}" destId="{48D4D2DD-923D-473B-8FF8-F00B40868278}" srcOrd="0" destOrd="0" parTransId="{364AA1AE-EE94-40DC-A13C-26E16E52F283}" sibTransId="{62DD9E88-8AA6-4AEE-945C-E219F3993159}"/>
    <dgm:cxn modelId="{64EFC8AD-FAEC-4730-AC5A-2A5CE2158899}" type="presOf" srcId="{B5DB198B-E114-4475-880F-7A6C856D26AF}" destId="{F0640859-70FD-45E2-89B2-966EFB26F72D}" srcOrd="0" destOrd="0" presId="urn:microsoft.com/office/officeart/2005/8/layout/hierarchy2"/>
    <dgm:cxn modelId="{D53E313D-BC41-495D-9AA0-508D19596F60}" type="presOf" srcId="{29B19C76-28E5-47C9-A96C-57318656787A}" destId="{7F788EF5-DC52-4163-B798-0DFF5CF2C276}" srcOrd="0" destOrd="0" presId="urn:microsoft.com/office/officeart/2005/8/layout/hierarchy2"/>
    <dgm:cxn modelId="{877E4AD0-9E1A-487D-8D46-C11440DCBA5D}" type="presOf" srcId="{9BBA12D4-0609-4551-A692-41B6FD5C6578}" destId="{9BF4DBD3-5F95-474B-ADAC-133F9056B28B}" srcOrd="1" destOrd="0" presId="urn:microsoft.com/office/officeart/2005/8/layout/hierarchy2"/>
    <dgm:cxn modelId="{31EF0486-E04A-4BF9-9E48-04717B4E9FF2}" type="presOf" srcId="{D9A682CB-5DDE-43AB-919F-8B7F7B104615}" destId="{73BB7357-1A7B-4050-88C4-790ADBCB625D}" srcOrd="0" destOrd="0" presId="urn:microsoft.com/office/officeart/2005/8/layout/hierarchy2"/>
    <dgm:cxn modelId="{A28CAF77-EAE7-4E04-B0AC-9540354F1C23}" type="presOf" srcId="{364AA1AE-EE94-40DC-A13C-26E16E52F283}" destId="{FE373A7E-3635-4340-9347-46B6BFBFD200}" srcOrd="0" destOrd="0" presId="urn:microsoft.com/office/officeart/2005/8/layout/hierarchy2"/>
    <dgm:cxn modelId="{C07B07BE-3C80-4A65-B3EC-45E0EA8C59A5}" srcId="{CD7A4058-34F4-4D30-B853-2FEEFACFAA91}" destId="{4AC740F5-7A0B-425C-9B3E-37C36A205422}" srcOrd="1" destOrd="0" parTransId="{2B250F0C-4E60-4888-AB85-917A9C3905BD}" sibTransId="{256B22E1-1AA4-450A-BCBD-0A5F83DA91C0}"/>
    <dgm:cxn modelId="{D98610E0-E1C4-4080-87B5-B3DF4ECD9078}" type="presOf" srcId="{33401E37-71FE-4451-BCD3-F37629F87B29}" destId="{EDCF3DD2-E149-42B6-827D-DBC2235C186A}" srcOrd="0" destOrd="0" presId="urn:microsoft.com/office/officeart/2005/8/layout/hierarchy2"/>
    <dgm:cxn modelId="{7126B539-4E3C-4E12-8990-6DA5DB957DA9}" srcId="{DF7B78C9-B3EF-44CF-852D-36C695E50F17}" destId="{9DE36E45-D8F6-4E64-BE13-DED9608A523D}" srcOrd="0" destOrd="0" parTransId="{62A74657-1757-4134-B32F-736F54F796F4}" sibTransId="{D8B61951-C446-4AB7-94CD-FB122BD5A9CF}"/>
    <dgm:cxn modelId="{E3096012-6FC0-4103-9A3E-1C95C8FC41FA}" type="presOf" srcId="{35620437-B674-441E-BE64-127B11C8921C}" destId="{F6E4463E-7AB1-40C6-9184-A50DB147E61E}" srcOrd="0" destOrd="0" presId="urn:microsoft.com/office/officeart/2005/8/layout/hierarchy2"/>
    <dgm:cxn modelId="{0107C39F-2CB6-4AC5-94B7-B647E0154082}" type="presOf" srcId="{2C0E8DAB-083B-498A-A610-C8E540D1F95F}" destId="{B110B952-0C9F-4163-9C30-E699F6BC7E5B}" srcOrd="0" destOrd="0" presId="urn:microsoft.com/office/officeart/2005/8/layout/hierarchy2"/>
    <dgm:cxn modelId="{37826920-60AB-4B08-8F2E-D32E1BE8B330}" type="presOf" srcId="{F0B9BAFF-14FA-4FD1-90AF-A0E86CFD26E0}" destId="{A438051B-3C6F-4543-B441-F2A2CEB90A1B}" srcOrd="0" destOrd="0" presId="urn:microsoft.com/office/officeart/2005/8/layout/hierarchy2"/>
    <dgm:cxn modelId="{91BD3967-3107-4341-AF3A-80F0CD8B62EC}" type="presOf" srcId="{78719D9A-1EF8-46FC-8F7F-64CB86D163E5}" destId="{AEC6587A-76AF-44E9-BC10-667E8682EB31}" srcOrd="1" destOrd="0" presId="urn:microsoft.com/office/officeart/2005/8/layout/hierarchy2"/>
    <dgm:cxn modelId="{4B5F8175-91D3-4D5E-9318-9343C71BD0EF}" type="presOf" srcId="{62A74657-1757-4134-B32F-736F54F796F4}" destId="{0D57AE7D-6277-4AFD-8A7D-B6521F402FAC}" srcOrd="0" destOrd="0" presId="urn:microsoft.com/office/officeart/2005/8/layout/hierarchy2"/>
    <dgm:cxn modelId="{0BD6C891-BF42-4072-AC6E-DFBA77B64025}" srcId="{D9A682CB-5DDE-43AB-919F-8B7F7B104615}" destId="{2C0E8DAB-083B-498A-A610-C8E540D1F95F}" srcOrd="1" destOrd="0" parTransId="{35620437-B674-441E-BE64-127B11C8921C}" sibTransId="{20E08FC9-1E2E-4BBC-ABCA-D64103835EA4}"/>
    <dgm:cxn modelId="{A167138D-1AC0-4E99-BD7C-08D30F01E6F0}" type="presOf" srcId="{5298254B-75EF-4481-9316-64F54046A9CE}" destId="{AD69DD67-DA8B-4327-8FB6-B1ED5881B6C0}" srcOrd="0" destOrd="0" presId="urn:microsoft.com/office/officeart/2005/8/layout/hierarchy2"/>
    <dgm:cxn modelId="{CD6A4EB7-B732-4E1C-809E-67DF0E2BD1AE}" type="presParOf" srcId="{B6DAA14B-3305-4F93-A6BA-AC8805E13BBC}" destId="{45E3ECBA-C6D0-4585-880A-A01F56B443D6}" srcOrd="0" destOrd="0" presId="urn:microsoft.com/office/officeart/2005/8/layout/hierarchy2"/>
    <dgm:cxn modelId="{49D5B797-7737-4CCA-91C3-134F32C4DEB9}" type="presParOf" srcId="{45E3ECBA-C6D0-4585-880A-A01F56B443D6}" destId="{AD69DD67-DA8B-4327-8FB6-B1ED5881B6C0}" srcOrd="0" destOrd="0" presId="urn:microsoft.com/office/officeart/2005/8/layout/hierarchy2"/>
    <dgm:cxn modelId="{259D99B4-0186-41C2-9F99-8179C2C7F456}" type="presParOf" srcId="{45E3ECBA-C6D0-4585-880A-A01F56B443D6}" destId="{AEFB50EF-9B7B-4A67-8A06-3768D82F4F35}" srcOrd="1" destOrd="0" presId="urn:microsoft.com/office/officeart/2005/8/layout/hierarchy2"/>
    <dgm:cxn modelId="{F8C22C66-B0CF-45FB-B8A8-659980C0652F}" type="presParOf" srcId="{AEFB50EF-9B7B-4A67-8A06-3768D82F4F35}" destId="{906EDC7A-0D71-4D4B-BA38-915370AA5ADA}" srcOrd="0" destOrd="0" presId="urn:microsoft.com/office/officeart/2005/8/layout/hierarchy2"/>
    <dgm:cxn modelId="{64F74FE9-262C-40A1-9EBD-7593BA44E22D}" type="presParOf" srcId="{906EDC7A-0D71-4D4B-BA38-915370AA5ADA}" destId="{9BF4DBD3-5F95-474B-ADAC-133F9056B28B}" srcOrd="0" destOrd="0" presId="urn:microsoft.com/office/officeart/2005/8/layout/hierarchy2"/>
    <dgm:cxn modelId="{9C603415-E95E-4274-A657-ABFE04CFA263}" type="presParOf" srcId="{AEFB50EF-9B7B-4A67-8A06-3768D82F4F35}" destId="{7D96E242-F765-43D2-885D-856E91BD7876}" srcOrd="1" destOrd="0" presId="urn:microsoft.com/office/officeart/2005/8/layout/hierarchy2"/>
    <dgm:cxn modelId="{728CE1F9-91D2-4942-BBC1-B0DE2888D1BB}" type="presParOf" srcId="{7D96E242-F765-43D2-885D-856E91BD7876}" destId="{73BB7357-1A7B-4050-88C4-790ADBCB625D}" srcOrd="0" destOrd="0" presId="urn:microsoft.com/office/officeart/2005/8/layout/hierarchy2"/>
    <dgm:cxn modelId="{D7596583-4248-4F1C-B069-779ED123FB31}" type="presParOf" srcId="{7D96E242-F765-43D2-885D-856E91BD7876}" destId="{D56EE5CC-C4D8-4DA6-AC06-6FF6333366BE}" srcOrd="1" destOrd="0" presId="urn:microsoft.com/office/officeart/2005/8/layout/hierarchy2"/>
    <dgm:cxn modelId="{B62EE4AC-0CDB-4AD2-9029-6EEF2289D412}" type="presParOf" srcId="{D56EE5CC-C4D8-4DA6-AC06-6FF6333366BE}" destId="{2951EFB9-CA63-48AD-A351-B1EC841ED46A}" srcOrd="0" destOrd="0" presId="urn:microsoft.com/office/officeart/2005/8/layout/hierarchy2"/>
    <dgm:cxn modelId="{4D33358E-F8E7-4177-9CBC-424666D69C8B}" type="presParOf" srcId="{2951EFB9-CA63-48AD-A351-B1EC841ED46A}" destId="{34D20AF5-6735-4F2F-803B-ACF9EE36BEA2}" srcOrd="0" destOrd="0" presId="urn:microsoft.com/office/officeart/2005/8/layout/hierarchy2"/>
    <dgm:cxn modelId="{FAC42C02-2C89-4788-8FE6-612A735DD809}" type="presParOf" srcId="{D56EE5CC-C4D8-4DA6-AC06-6FF6333366BE}" destId="{E4EEF5AC-A0E9-4DFF-973A-8F4B97B35161}" srcOrd="1" destOrd="0" presId="urn:microsoft.com/office/officeart/2005/8/layout/hierarchy2"/>
    <dgm:cxn modelId="{704B7F19-99ED-491D-A6B1-22F2DFE307E6}" type="presParOf" srcId="{E4EEF5AC-A0E9-4DFF-973A-8F4B97B35161}" destId="{A40036BC-E5D6-446C-80F6-C7A4B80883DA}" srcOrd="0" destOrd="0" presId="urn:microsoft.com/office/officeart/2005/8/layout/hierarchy2"/>
    <dgm:cxn modelId="{2DF5D9E4-9FD9-4035-B389-058587FBE89C}" type="presParOf" srcId="{E4EEF5AC-A0E9-4DFF-973A-8F4B97B35161}" destId="{4862C7B3-1512-4C83-B2EB-00C9D604D13A}" srcOrd="1" destOrd="0" presId="urn:microsoft.com/office/officeart/2005/8/layout/hierarchy2"/>
    <dgm:cxn modelId="{48E5D993-B18A-415D-83BE-80307A71ED39}" type="presParOf" srcId="{4862C7B3-1512-4C83-B2EB-00C9D604D13A}" destId="{0D57AE7D-6277-4AFD-8A7D-B6521F402FAC}" srcOrd="0" destOrd="0" presId="urn:microsoft.com/office/officeart/2005/8/layout/hierarchy2"/>
    <dgm:cxn modelId="{965AC98F-1B99-405C-A181-335FA50EDC7E}" type="presParOf" srcId="{0D57AE7D-6277-4AFD-8A7D-B6521F402FAC}" destId="{31B006C0-0EA0-4561-A653-10E38A298D09}" srcOrd="0" destOrd="0" presId="urn:microsoft.com/office/officeart/2005/8/layout/hierarchy2"/>
    <dgm:cxn modelId="{F2AC6B7C-4E7D-4318-9D72-CC63D981D904}" type="presParOf" srcId="{4862C7B3-1512-4C83-B2EB-00C9D604D13A}" destId="{A579D7FC-93FC-448F-ACFD-7487307B41E8}" srcOrd="1" destOrd="0" presId="urn:microsoft.com/office/officeart/2005/8/layout/hierarchy2"/>
    <dgm:cxn modelId="{E341D5FF-CD74-4F7D-BAF3-0C896B5AA4C9}" type="presParOf" srcId="{A579D7FC-93FC-448F-ACFD-7487307B41E8}" destId="{70CFE622-9822-4AED-B673-DD47B2D762F4}" srcOrd="0" destOrd="0" presId="urn:microsoft.com/office/officeart/2005/8/layout/hierarchy2"/>
    <dgm:cxn modelId="{D8D79553-7728-4C00-A008-871F93CB8907}" type="presParOf" srcId="{A579D7FC-93FC-448F-ACFD-7487307B41E8}" destId="{4AD98EA5-1F56-4711-9B92-25B6221F5D9E}" srcOrd="1" destOrd="0" presId="urn:microsoft.com/office/officeart/2005/8/layout/hierarchy2"/>
    <dgm:cxn modelId="{E60386A1-18B2-4322-B6AE-AF510DD27EF7}" type="presParOf" srcId="{D56EE5CC-C4D8-4DA6-AC06-6FF6333366BE}" destId="{F6E4463E-7AB1-40C6-9184-A50DB147E61E}" srcOrd="2" destOrd="0" presId="urn:microsoft.com/office/officeart/2005/8/layout/hierarchy2"/>
    <dgm:cxn modelId="{1F6EB4AF-C417-4DE9-B65D-3C694A7054E5}" type="presParOf" srcId="{F6E4463E-7AB1-40C6-9184-A50DB147E61E}" destId="{C7F46534-8252-45D8-B9A1-8986B75AB1C1}" srcOrd="0" destOrd="0" presId="urn:microsoft.com/office/officeart/2005/8/layout/hierarchy2"/>
    <dgm:cxn modelId="{8556A52A-6C09-4A2E-B45D-3D3073ED0EC0}" type="presParOf" srcId="{D56EE5CC-C4D8-4DA6-AC06-6FF6333366BE}" destId="{6F982ADB-6E9B-4D23-92D6-6624D24AFD01}" srcOrd="3" destOrd="0" presId="urn:microsoft.com/office/officeart/2005/8/layout/hierarchy2"/>
    <dgm:cxn modelId="{075203EA-D32D-47CB-A62A-E8A141B13F10}" type="presParOf" srcId="{6F982ADB-6E9B-4D23-92D6-6624D24AFD01}" destId="{B110B952-0C9F-4163-9C30-E699F6BC7E5B}" srcOrd="0" destOrd="0" presId="urn:microsoft.com/office/officeart/2005/8/layout/hierarchy2"/>
    <dgm:cxn modelId="{7EF35DE2-7496-4B41-B9CC-D234326C09CB}" type="presParOf" srcId="{6F982ADB-6E9B-4D23-92D6-6624D24AFD01}" destId="{2BF6DC36-E629-4E6B-9446-5265AE188E80}" srcOrd="1" destOrd="0" presId="urn:microsoft.com/office/officeart/2005/8/layout/hierarchy2"/>
    <dgm:cxn modelId="{186A5EA7-339B-4E70-9946-FE913A8C06DF}" type="presParOf" srcId="{2BF6DC36-E629-4E6B-9446-5265AE188E80}" destId="{86B348EC-F8BD-4917-A3B0-428897B6BCC8}" srcOrd="0" destOrd="0" presId="urn:microsoft.com/office/officeart/2005/8/layout/hierarchy2"/>
    <dgm:cxn modelId="{6E311364-24B9-4451-A764-76E9B5D30ACF}" type="presParOf" srcId="{86B348EC-F8BD-4917-A3B0-428897B6BCC8}" destId="{A89A13DB-233E-4EEC-9999-82C30F66A90E}" srcOrd="0" destOrd="0" presId="urn:microsoft.com/office/officeart/2005/8/layout/hierarchy2"/>
    <dgm:cxn modelId="{9F0DEF01-1D87-4838-8E2F-2F45F798CC01}" type="presParOf" srcId="{2BF6DC36-E629-4E6B-9446-5265AE188E80}" destId="{9D1C3DFE-3D16-461B-9452-FF21CAE520FE}" srcOrd="1" destOrd="0" presId="urn:microsoft.com/office/officeart/2005/8/layout/hierarchy2"/>
    <dgm:cxn modelId="{A7BD51F2-61AE-4311-93F4-E6BA274E3AF5}" type="presParOf" srcId="{9D1C3DFE-3D16-461B-9452-FF21CAE520FE}" destId="{20234416-28EC-4241-BCF5-E0C7F6003066}" srcOrd="0" destOrd="0" presId="urn:microsoft.com/office/officeart/2005/8/layout/hierarchy2"/>
    <dgm:cxn modelId="{0CF4FBDF-ADE5-454F-B61D-24394D853CAC}" type="presParOf" srcId="{9D1C3DFE-3D16-461B-9452-FF21CAE520FE}" destId="{0EF6E8C9-E1BA-4E19-BC66-FD9A558808B2}" srcOrd="1" destOrd="0" presId="urn:microsoft.com/office/officeart/2005/8/layout/hierarchy2"/>
    <dgm:cxn modelId="{86646205-A8EC-43A9-91CE-2476AE2E5D04}" type="presParOf" srcId="{0EF6E8C9-E1BA-4E19-BC66-FD9A558808B2}" destId="{F0640859-70FD-45E2-89B2-966EFB26F72D}" srcOrd="0" destOrd="0" presId="urn:microsoft.com/office/officeart/2005/8/layout/hierarchy2"/>
    <dgm:cxn modelId="{FCDE86DA-3BC4-43C1-B449-BCFBABC20FC8}" type="presParOf" srcId="{F0640859-70FD-45E2-89B2-966EFB26F72D}" destId="{4239A36A-38B8-4FB9-9FDC-677CDBD7D5BC}" srcOrd="0" destOrd="0" presId="urn:microsoft.com/office/officeart/2005/8/layout/hierarchy2"/>
    <dgm:cxn modelId="{EFB5FBFF-7EAD-4093-94D8-1A49E25C56D8}" type="presParOf" srcId="{0EF6E8C9-E1BA-4E19-BC66-FD9A558808B2}" destId="{5B9270CC-0708-40EC-ABEB-251A379A4467}" srcOrd="1" destOrd="0" presId="urn:microsoft.com/office/officeart/2005/8/layout/hierarchy2"/>
    <dgm:cxn modelId="{60AAB1A4-7BF8-4E36-B230-F8BF7FFE972A}" type="presParOf" srcId="{5B9270CC-0708-40EC-ABEB-251A379A4467}" destId="{D2915285-78D3-4FD7-B30D-F18D871355D3}" srcOrd="0" destOrd="0" presId="urn:microsoft.com/office/officeart/2005/8/layout/hierarchy2"/>
    <dgm:cxn modelId="{E682617F-CDE8-4FEE-8570-BFB93FB68D6A}" type="presParOf" srcId="{5B9270CC-0708-40EC-ABEB-251A379A4467}" destId="{F31FAB54-D8C9-448C-A375-04B995ED75DA}" srcOrd="1" destOrd="0" presId="urn:microsoft.com/office/officeart/2005/8/layout/hierarchy2"/>
    <dgm:cxn modelId="{099CA6EC-BB30-463E-AC60-7A384FB0872A}" type="presParOf" srcId="{2BF6DC36-E629-4E6B-9446-5265AE188E80}" destId="{EA7B220E-DA23-4680-8C80-00CBE08DC458}" srcOrd="2" destOrd="0" presId="urn:microsoft.com/office/officeart/2005/8/layout/hierarchy2"/>
    <dgm:cxn modelId="{ED6037F0-272B-4F50-8768-5B590AB23203}" type="presParOf" srcId="{EA7B220E-DA23-4680-8C80-00CBE08DC458}" destId="{37F8AF4D-6047-40EA-841C-0CB07C1CC88F}" srcOrd="0" destOrd="0" presId="urn:microsoft.com/office/officeart/2005/8/layout/hierarchy2"/>
    <dgm:cxn modelId="{3A20E544-4C0E-4CFB-BEEB-02B0B9C3CF6A}" type="presParOf" srcId="{2BF6DC36-E629-4E6B-9446-5265AE188E80}" destId="{4F729DA6-FFF5-41EA-88DB-8D6F545658BD}" srcOrd="3" destOrd="0" presId="urn:microsoft.com/office/officeart/2005/8/layout/hierarchy2"/>
    <dgm:cxn modelId="{8E3B56B4-5897-4B73-8DAE-3AF9449E22EB}" type="presParOf" srcId="{4F729DA6-FFF5-41EA-88DB-8D6F545658BD}" destId="{6584FD33-B777-4F82-B4D0-B5E46AC2C02D}" srcOrd="0" destOrd="0" presId="urn:microsoft.com/office/officeart/2005/8/layout/hierarchy2"/>
    <dgm:cxn modelId="{1CE4C411-50A3-42A1-A7E4-DA8A043D0DDB}" type="presParOf" srcId="{4F729DA6-FFF5-41EA-88DB-8D6F545658BD}" destId="{B6A9D6FB-61F8-477C-881C-411468F8CA77}" srcOrd="1" destOrd="0" presId="urn:microsoft.com/office/officeart/2005/8/layout/hierarchy2"/>
    <dgm:cxn modelId="{810915D0-56EF-4F5A-B83B-8556F3403ACA}" type="presParOf" srcId="{B6A9D6FB-61F8-477C-881C-411468F8CA77}" destId="{7F788EF5-DC52-4163-B798-0DFF5CF2C276}" srcOrd="0" destOrd="0" presId="urn:microsoft.com/office/officeart/2005/8/layout/hierarchy2"/>
    <dgm:cxn modelId="{B0ED732D-153F-4A11-817D-C4EC96416BC3}" type="presParOf" srcId="{7F788EF5-DC52-4163-B798-0DFF5CF2C276}" destId="{2242881E-6013-4E89-ABE5-27D85D3B39D5}" srcOrd="0" destOrd="0" presId="urn:microsoft.com/office/officeart/2005/8/layout/hierarchy2"/>
    <dgm:cxn modelId="{BD779C36-5740-4BD5-9183-6B11D54918E6}" type="presParOf" srcId="{B6A9D6FB-61F8-477C-881C-411468F8CA77}" destId="{DA823D4C-8F32-4819-94E6-0D1F8DF4E996}" srcOrd="1" destOrd="0" presId="urn:microsoft.com/office/officeart/2005/8/layout/hierarchy2"/>
    <dgm:cxn modelId="{77ACFB39-9C28-4FFD-A22F-7590A7E3D03B}" type="presParOf" srcId="{DA823D4C-8F32-4819-94E6-0D1F8DF4E996}" destId="{3F4CF3E3-0AF7-4852-917A-846D9EF91ABA}" srcOrd="0" destOrd="0" presId="urn:microsoft.com/office/officeart/2005/8/layout/hierarchy2"/>
    <dgm:cxn modelId="{7CEC9675-4E55-4820-942C-FD4E10CC7399}" type="presParOf" srcId="{DA823D4C-8F32-4819-94E6-0D1F8DF4E996}" destId="{A4782F4C-C108-4C83-ABEF-FBE3B5816532}" srcOrd="1" destOrd="0" presId="urn:microsoft.com/office/officeart/2005/8/layout/hierarchy2"/>
    <dgm:cxn modelId="{D022ED6B-2269-4082-BB49-BE3CAEB5AACA}" type="presParOf" srcId="{AEFB50EF-9B7B-4A67-8A06-3768D82F4F35}" destId="{9BCABDBA-7F17-4ABD-88F5-05078D8F9D3D}" srcOrd="2" destOrd="0" presId="urn:microsoft.com/office/officeart/2005/8/layout/hierarchy2"/>
    <dgm:cxn modelId="{F3EA8163-DB2B-400E-9F09-BDC587B5223E}" type="presParOf" srcId="{9BCABDBA-7F17-4ABD-88F5-05078D8F9D3D}" destId="{5FEF92C6-AD1B-43F2-B683-83434038F417}" srcOrd="0" destOrd="0" presId="urn:microsoft.com/office/officeart/2005/8/layout/hierarchy2"/>
    <dgm:cxn modelId="{5F381554-4E44-4F97-8953-E37A94AF58C6}" type="presParOf" srcId="{AEFB50EF-9B7B-4A67-8A06-3768D82F4F35}" destId="{07B1D72D-4EA7-4449-B9B4-F4DB2D9BF03F}" srcOrd="3" destOrd="0" presId="urn:microsoft.com/office/officeart/2005/8/layout/hierarchy2"/>
    <dgm:cxn modelId="{76428DA7-1FDF-4632-85C7-09726FF55EEE}" type="presParOf" srcId="{07B1D72D-4EA7-4449-B9B4-F4DB2D9BF03F}" destId="{CB8FFB81-E4E3-43C3-8CF6-A920227023D6}" srcOrd="0" destOrd="0" presId="urn:microsoft.com/office/officeart/2005/8/layout/hierarchy2"/>
    <dgm:cxn modelId="{3D0AD211-F730-4621-976D-7B1DFA1A1056}" type="presParOf" srcId="{07B1D72D-4EA7-4449-B9B4-F4DB2D9BF03F}" destId="{8F84034B-D50D-4839-8710-01A10F25A1F7}" srcOrd="1" destOrd="0" presId="urn:microsoft.com/office/officeart/2005/8/layout/hierarchy2"/>
    <dgm:cxn modelId="{03CAD9DC-73CA-4E41-B255-7715E4CA8E89}" type="presParOf" srcId="{8F84034B-D50D-4839-8710-01A10F25A1F7}" destId="{FE373A7E-3635-4340-9347-46B6BFBFD200}" srcOrd="0" destOrd="0" presId="urn:microsoft.com/office/officeart/2005/8/layout/hierarchy2"/>
    <dgm:cxn modelId="{2F00E13F-600B-4CAC-B008-CDD29B98D4DA}" type="presParOf" srcId="{FE373A7E-3635-4340-9347-46B6BFBFD200}" destId="{47273E5C-67B7-4AF6-AC59-BF0E8FE9A07A}" srcOrd="0" destOrd="0" presId="urn:microsoft.com/office/officeart/2005/8/layout/hierarchy2"/>
    <dgm:cxn modelId="{FA8E98DB-D256-4172-BFFE-C7019560DD95}" type="presParOf" srcId="{8F84034B-D50D-4839-8710-01A10F25A1F7}" destId="{B5DDB5CA-DDD2-4470-BC39-E9DD3D8FE6A1}" srcOrd="1" destOrd="0" presId="urn:microsoft.com/office/officeart/2005/8/layout/hierarchy2"/>
    <dgm:cxn modelId="{60F81244-200E-4D4F-96C8-A34FA4669A90}" type="presParOf" srcId="{B5DDB5CA-DDD2-4470-BC39-E9DD3D8FE6A1}" destId="{3DC07AF5-D86B-4C94-B519-7A6277D2FBCD}" srcOrd="0" destOrd="0" presId="urn:microsoft.com/office/officeart/2005/8/layout/hierarchy2"/>
    <dgm:cxn modelId="{81F4D521-59F1-4803-9479-B3F8CA164C3D}" type="presParOf" srcId="{B5DDB5CA-DDD2-4470-BC39-E9DD3D8FE6A1}" destId="{A961470E-9FEB-4A3D-A1DD-0C4C56A747DF}" srcOrd="1" destOrd="0" presId="urn:microsoft.com/office/officeart/2005/8/layout/hierarchy2"/>
    <dgm:cxn modelId="{B2C0968B-434C-4B68-8565-F6E1372E0350}" type="presParOf" srcId="{A961470E-9FEB-4A3D-A1DD-0C4C56A747DF}" destId="{BA0C878D-3867-44B7-9E66-E292FB7D0CD3}" srcOrd="0" destOrd="0" presId="urn:microsoft.com/office/officeart/2005/8/layout/hierarchy2"/>
    <dgm:cxn modelId="{B068110E-7670-46FA-A81E-3C6E56E1FC5E}" type="presParOf" srcId="{BA0C878D-3867-44B7-9E66-E292FB7D0CD3}" destId="{E39695A4-54B7-4CB7-AA93-918708DEE7F7}" srcOrd="0" destOrd="0" presId="urn:microsoft.com/office/officeart/2005/8/layout/hierarchy2"/>
    <dgm:cxn modelId="{A9AF6F95-F6EC-4505-ADB7-14AA261AFBF0}" type="presParOf" srcId="{A961470E-9FEB-4A3D-A1DD-0C4C56A747DF}" destId="{499AAD32-7923-4069-AAAF-DC88216620CB}" srcOrd="1" destOrd="0" presId="urn:microsoft.com/office/officeart/2005/8/layout/hierarchy2"/>
    <dgm:cxn modelId="{3075B006-86AF-4189-A56F-7B8127B347CB}" type="presParOf" srcId="{499AAD32-7923-4069-AAAF-DC88216620CB}" destId="{7CD5B262-0843-40A9-B018-58A5C8DBE7C6}" srcOrd="0" destOrd="0" presId="urn:microsoft.com/office/officeart/2005/8/layout/hierarchy2"/>
    <dgm:cxn modelId="{CC6222D2-155D-42EC-BE26-CCBC87FB1D67}" type="presParOf" srcId="{499AAD32-7923-4069-AAAF-DC88216620CB}" destId="{8DE8DDE8-E1AC-4A98-AB4B-1B52197C75D5}" srcOrd="1" destOrd="0" presId="urn:microsoft.com/office/officeart/2005/8/layout/hierarchy2"/>
    <dgm:cxn modelId="{07B4122C-7F2F-4A3E-9666-B0EA4C88DD3C}" type="presParOf" srcId="{8DE8DDE8-E1AC-4A98-AB4B-1B52197C75D5}" destId="{E896778B-EE3E-4BFF-9DFE-42B988C3A32F}" srcOrd="0" destOrd="0" presId="urn:microsoft.com/office/officeart/2005/8/layout/hierarchy2"/>
    <dgm:cxn modelId="{FDC43F3A-79DC-4B6F-8B68-43B24E0FCBB3}" type="presParOf" srcId="{E896778B-EE3E-4BFF-9DFE-42B988C3A32F}" destId="{246D3C73-DB90-4F3F-B2CE-19B8FAF892C5}" srcOrd="0" destOrd="0" presId="urn:microsoft.com/office/officeart/2005/8/layout/hierarchy2"/>
    <dgm:cxn modelId="{E9C760FB-2B6B-4966-AD0D-EDF609DAB9FF}" type="presParOf" srcId="{8DE8DDE8-E1AC-4A98-AB4B-1B52197C75D5}" destId="{E2C5968B-8A93-4D7A-84D1-1E6E20271CF1}" srcOrd="1" destOrd="0" presId="urn:microsoft.com/office/officeart/2005/8/layout/hierarchy2"/>
    <dgm:cxn modelId="{791EA509-4A96-40DB-8533-78AE700676EF}" type="presParOf" srcId="{E2C5968B-8A93-4D7A-84D1-1E6E20271CF1}" destId="{9C04ADB7-7B5E-463A-A24D-8A9EBD543A34}" srcOrd="0" destOrd="0" presId="urn:microsoft.com/office/officeart/2005/8/layout/hierarchy2"/>
    <dgm:cxn modelId="{D1E32B51-CC0E-4F3E-BD16-2D38EF2B9156}" type="presParOf" srcId="{E2C5968B-8A93-4D7A-84D1-1E6E20271CF1}" destId="{13F37715-DAA6-48B3-BB4C-D1FBA1ACCA0E}" srcOrd="1" destOrd="0" presId="urn:microsoft.com/office/officeart/2005/8/layout/hierarchy2"/>
    <dgm:cxn modelId="{7F23D026-F301-40A3-9A77-DBA913186E7E}" type="presParOf" srcId="{A961470E-9FEB-4A3D-A1DD-0C4C56A747DF}" destId="{D773FB9E-9C8A-4167-990C-866779B960A7}" srcOrd="2" destOrd="0" presId="urn:microsoft.com/office/officeart/2005/8/layout/hierarchy2"/>
    <dgm:cxn modelId="{F7651D34-2BD2-4E8C-AF62-636264BC2A92}" type="presParOf" srcId="{D773FB9E-9C8A-4167-990C-866779B960A7}" destId="{AEC6587A-76AF-44E9-BC10-667E8682EB31}" srcOrd="0" destOrd="0" presId="urn:microsoft.com/office/officeart/2005/8/layout/hierarchy2"/>
    <dgm:cxn modelId="{39652E4A-693C-4221-A770-82FB9D06C8EA}" type="presParOf" srcId="{A961470E-9FEB-4A3D-A1DD-0C4C56A747DF}" destId="{50745FE0-9028-4616-8554-BE582325D8D9}" srcOrd="3" destOrd="0" presId="urn:microsoft.com/office/officeart/2005/8/layout/hierarchy2"/>
    <dgm:cxn modelId="{38E53402-3843-4B8D-9773-5CBDC0E98DF2}" type="presParOf" srcId="{50745FE0-9028-4616-8554-BE582325D8D9}" destId="{776B66B8-00FC-404C-89CC-70709C5E302B}" srcOrd="0" destOrd="0" presId="urn:microsoft.com/office/officeart/2005/8/layout/hierarchy2"/>
    <dgm:cxn modelId="{306A5B37-5BA9-47CD-9E1F-4C83713DDFF0}" type="presParOf" srcId="{50745FE0-9028-4616-8554-BE582325D8D9}" destId="{D8083601-A4C1-4291-8383-B76655C68A52}" srcOrd="1" destOrd="0" presId="urn:microsoft.com/office/officeart/2005/8/layout/hierarchy2"/>
    <dgm:cxn modelId="{F28A6399-B9E2-480C-97B5-C7163EAEA0CD}" type="presParOf" srcId="{D8083601-A4C1-4291-8383-B76655C68A52}" destId="{31D0A266-AA5A-4E51-BC99-D0CDA70500B6}" srcOrd="0" destOrd="0" presId="urn:microsoft.com/office/officeart/2005/8/layout/hierarchy2"/>
    <dgm:cxn modelId="{954874D2-7825-471E-A5C0-65083C53960A}" type="presParOf" srcId="{31D0A266-AA5A-4E51-BC99-D0CDA70500B6}" destId="{37A62DE8-991B-4255-B69A-EED90D4303BD}" srcOrd="0" destOrd="0" presId="urn:microsoft.com/office/officeart/2005/8/layout/hierarchy2"/>
    <dgm:cxn modelId="{0CF13D74-BFB8-4F66-8080-AC51AF73BA97}" type="presParOf" srcId="{D8083601-A4C1-4291-8383-B76655C68A52}" destId="{AF92D9E9-282A-4641-B5FD-7579F1109F89}" srcOrd="1" destOrd="0" presId="urn:microsoft.com/office/officeart/2005/8/layout/hierarchy2"/>
    <dgm:cxn modelId="{EC8DD818-B99C-452F-A0EB-6D2C8EAA2786}" type="presParOf" srcId="{AF92D9E9-282A-4641-B5FD-7579F1109F89}" destId="{CEB35589-E368-4BD1-AB36-49CDB99364D5}" srcOrd="0" destOrd="0" presId="urn:microsoft.com/office/officeart/2005/8/layout/hierarchy2"/>
    <dgm:cxn modelId="{ECAF3223-DE03-42B3-AAC9-E926F60F1851}" type="presParOf" srcId="{AF92D9E9-282A-4641-B5FD-7579F1109F89}" destId="{F6CFFF34-5A29-415E-B0D9-56B2232F2C3F}" srcOrd="1" destOrd="0" presId="urn:microsoft.com/office/officeart/2005/8/layout/hierarchy2"/>
    <dgm:cxn modelId="{18F47AD1-3EEF-4827-8011-0612813B8362}" type="presParOf" srcId="{8F84034B-D50D-4839-8710-01A10F25A1F7}" destId="{9D22EEE4-FF93-4FD7-9762-7F90B9B2174D}" srcOrd="2" destOrd="0" presId="urn:microsoft.com/office/officeart/2005/8/layout/hierarchy2"/>
    <dgm:cxn modelId="{4DB3734D-1E01-477C-A790-000495925EB0}" type="presParOf" srcId="{9D22EEE4-FF93-4FD7-9762-7F90B9B2174D}" destId="{FB9CE7AB-F422-4FE4-9FA5-61325F477F59}" srcOrd="0" destOrd="0" presId="urn:microsoft.com/office/officeart/2005/8/layout/hierarchy2"/>
    <dgm:cxn modelId="{0EC19437-AB67-41C6-AD5A-887BC7C1A860}" type="presParOf" srcId="{8F84034B-D50D-4839-8710-01A10F25A1F7}" destId="{910573D3-2ABB-423F-AB2B-82AC86F1F3D4}" srcOrd="3" destOrd="0" presId="urn:microsoft.com/office/officeart/2005/8/layout/hierarchy2"/>
    <dgm:cxn modelId="{4DDFF6DD-C83F-4006-BA8C-424ED060C232}" type="presParOf" srcId="{910573D3-2ABB-423F-AB2B-82AC86F1F3D4}" destId="{DD8EF61D-0D20-4705-AB55-535AF47A94C5}" srcOrd="0" destOrd="0" presId="urn:microsoft.com/office/officeart/2005/8/layout/hierarchy2"/>
    <dgm:cxn modelId="{D215CB60-0259-457F-897C-F8CACE8DDF47}" type="presParOf" srcId="{910573D3-2ABB-423F-AB2B-82AC86F1F3D4}" destId="{2F7C9C15-B0CF-40FA-A782-597C35BEAD78}" srcOrd="1" destOrd="0" presId="urn:microsoft.com/office/officeart/2005/8/layout/hierarchy2"/>
    <dgm:cxn modelId="{5CCE5721-0A11-49AF-9C4A-7B5381BFB999}" type="presParOf" srcId="{2F7C9C15-B0CF-40FA-A782-597C35BEAD78}" destId="{EDCF3DD2-E149-42B6-827D-DBC2235C186A}" srcOrd="0" destOrd="0" presId="urn:microsoft.com/office/officeart/2005/8/layout/hierarchy2"/>
    <dgm:cxn modelId="{4B486461-60EC-413A-985D-73BA26300734}" type="presParOf" srcId="{EDCF3DD2-E149-42B6-827D-DBC2235C186A}" destId="{088DDF99-B61C-4A64-AA14-854E47AF3584}" srcOrd="0" destOrd="0" presId="urn:microsoft.com/office/officeart/2005/8/layout/hierarchy2"/>
    <dgm:cxn modelId="{545FEE28-DFA6-4B5D-A47B-CDC6EED3671A}" type="presParOf" srcId="{2F7C9C15-B0CF-40FA-A782-597C35BEAD78}" destId="{55687D82-6039-4F88-A790-9581699F7786}" srcOrd="1" destOrd="0" presId="urn:microsoft.com/office/officeart/2005/8/layout/hierarchy2"/>
    <dgm:cxn modelId="{8BDCD191-FA46-47BC-890F-F25E5E679AB6}" type="presParOf" srcId="{55687D82-6039-4F88-A790-9581699F7786}" destId="{A438051B-3C6F-4543-B441-F2A2CEB90A1B}" srcOrd="0" destOrd="0" presId="urn:microsoft.com/office/officeart/2005/8/layout/hierarchy2"/>
    <dgm:cxn modelId="{B9A89B8F-2CB5-4D55-BA09-F08E67CE2475}" type="presParOf" srcId="{55687D82-6039-4F88-A790-9581699F7786}" destId="{C6A39D92-E89F-41E4-8A34-90D39F1192D7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1C2ABE6B-2194-4104-A754-33FF1C233404}" type="doc">
      <dgm:prSet loTypeId="urn:microsoft.com/office/officeart/2005/8/layout/hierarchy2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5298254B-75EF-4481-9316-64F54046A9CE}">
      <dgm:prSet phldrT="[Text]"/>
      <dgm:spPr/>
      <dgm:t>
        <a:bodyPr/>
        <a:lstStyle/>
        <a:p>
          <a:r>
            <a:rPr lang="en-US" dirty="0" smtClean="0"/>
            <a:t>Credit</a:t>
          </a:r>
          <a:br>
            <a:rPr lang="en-US" dirty="0" smtClean="0"/>
          </a:br>
          <a:r>
            <a:rPr lang="en-US" dirty="0" smtClean="0"/>
            <a:t>Approval</a:t>
          </a:r>
          <a:endParaRPr lang="en-US" dirty="0"/>
        </a:p>
      </dgm:t>
    </dgm:pt>
    <dgm:pt modelId="{71FCA9DC-AC35-433E-B4BC-A3CE30B3A334}" type="parTrans" cxnId="{5B3A0824-E951-4410-A86C-96693B1350CB}">
      <dgm:prSet/>
      <dgm:spPr/>
      <dgm:t>
        <a:bodyPr/>
        <a:lstStyle/>
        <a:p>
          <a:endParaRPr lang="en-US"/>
        </a:p>
      </dgm:t>
    </dgm:pt>
    <dgm:pt modelId="{A47088AA-27B3-4A20-9443-BB2E66775F96}" type="sibTrans" cxnId="{5B3A0824-E951-4410-A86C-96693B1350CB}">
      <dgm:prSet/>
      <dgm:spPr/>
      <dgm:t>
        <a:bodyPr/>
        <a:lstStyle/>
        <a:p>
          <a:endParaRPr lang="en-US"/>
        </a:p>
      </dgm:t>
    </dgm:pt>
    <dgm:pt modelId="{1C3757F0-1D92-419E-91AE-5AE747F1146E}">
      <dgm:prSet phldrT="[Text]"/>
      <dgm:spPr/>
      <dgm:t>
        <a:bodyPr/>
        <a:lstStyle/>
        <a:p>
          <a:r>
            <a:rPr lang="en-US" dirty="0" smtClean="0"/>
            <a:t>Income</a:t>
          </a:r>
          <a:br>
            <a:rPr lang="en-US" dirty="0" smtClean="0"/>
          </a:br>
          <a:r>
            <a:rPr lang="en-US" dirty="0" smtClean="0"/>
            <a:t>&lt;40k</a:t>
          </a:r>
          <a:endParaRPr lang="en-US" dirty="0"/>
        </a:p>
      </dgm:t>
    </dgm:pt>
    <dgm:pt modelId="{4A3EBA2C-1249-4D63-810E-57318E4C8870}" type="parTrans" cxnId="{36E80946-BEB5-496B-A93A-676CF657628F}">
      <dgm:prSet/>
      <dgm:spPr/>
      <dgm:t>
        <a:bodyPr/>
        <a:lstStyle/>
        <a:p>
          <a:endParaRPr lang="en-US"/>
        </a:p>
      </dgm:t>
    </dgm:pt>
    <dgm:pt modelId="{3D0C51F1-6507-40B1-ACB3-872E9C6F45C3}" type="sibTrans" cxnId="{36E80946-BEB5-496B-A93A-676CF657628F}">
      <dgm:prSet/>
      <dgm:spPr/>
      <dgm:t>
        <a:bodyPr/>
        <a:lstStyle/>
        <a:p>
          <a:endParaRPr lang="en-US"/>
        </a:p>
      </dgm:t>
    </dgm:pt>
    <dgm:pt modelId="{0231B603-DBBA-4E99-BB29-AE427642777F}">
      <dgm:prSet phldrT="[Text]"/>
      <dgm:spPr/>
      <dgm:t>
        <a:bodyPr/>
        <a:lstStyle/>
        <a:p>
          <a:r>
            <a:rPr lang="en-US" dirty="0" smtClean="0"/>
            <a:t>Owns house</a:t>
          </a:r>
          <a:endParaRPr lang="en-US" dirty="0"/>
        </a:p>
      </dgm:t>
    </dgm:pt>
    <dgm:pt modelId="{08491A16-4F42-4C85-AC97-4555730E6D61}" type="parTrans" cxnId="{0AED5973-AC02-4AF2-A2C4-7582F3BE6E35}">
      <dgm:prSet/>
      <dgm:spPr/>
      <dgm:t>
        <a:bodyPr/>
        <a:lstStyle/>
        <a:p>
          <a:endParaRPr lang="en-US"/>
        </a:p>
      </dgm:t>
    </dgm:pt>
    <dgm:pt modelId="{986CA035-15A8-4105-AACC-C41C6155A53D}" type="sibTrans" cxnId="{0AED5973-AC02-4AF2-A2C4-7582F3BE6E35}">
      <dgm:prSet/>
      <dgm:spPr/>
      <dgm:t>
        <a:bodyPr/>
        <a:lstStyle/>
        <a:p>
          <a:endParaRPr lang="en-US"/>
        </a:p>
      </dgm:t>
    </dgm:pt>
    <dgm:pt modelId="{62A6BC90-E169-4E1D-AE49-49D9566ACE9D}">
      <dgm:prSet phldrT="[Text]"/>
      <dgm:spPr/>
      <dgm:t>
        <a:bodyPr/>
        <a:lstStyle/>
        <a:p>
          <a:r>
            <a:rPr lang="en-US" dirty="0" smtClean="0"/>
            <a:t>Rents</a:t>
          </a:r>
          <a:endParaRPr lang="en-US" dirty="0"/>
        </a:p>
      </dgm:t>
    </dgm:pt>
    <dgm:pt modelId="{C8BC26E8-6B89-479E-8406-1BE807902536}" type="parTrans" cxnId="{8BDA54F2-68A5-4FA3-9DEA-C064BDB6D75D}">
      <dgm:prSet/>
      <dgm:spPr/>
      <dgm:t>
        <a:bodyPr/>
        <a:lstStyle/>
        <a:p>
          <a:endParaRPr lang="en-US"/>
        </a:p>
      </dgm:t>
    </dgm:pt>
    <dgm:pt modelId="{EF8E3B94-5CAF-44EE-9953-E86488E76C3B}" type="sibTrans" cxnId="{8BDA54F2-68A5-4FA3-9DEA-C064BDB6D75D}">
      <dgm:prSet/>
      <dgm:spPr/>
      <dgm:t>
        <a:bodyPr/>
        <a:lstStyle/>
        <a:p>
          <a:endParaRPr lang="en-US"/>
        </a:p>
      </dgm:t>
    </dgm:pt>
    <dgm:pt modelId="{444DF14B-39F3-4B48-8936-10F777644448}">
      <dgm:prSet phldrT="[Text]"/>
      <dgm:spPr/>
      <dgm:t>
        <a:bodyPr/>
        <a:lstStyle/>
        <a:p>
          <a:r>
            <a:rPr lang="en-US" dirty="0" smtClean="0"/>
            <a:t>Income</a:t>
          </a:r>
          <a:br>
            <a:rPr lang="en-US" dirty="0" smtClean="0"/>
          </a:br>
          <a:r>
            <a:rPr lang="en-US" dirty="0" smtClean="0"/>
            <a:t>&gt;40k</a:t>
          </a:r>
          <a:endParaRPr lang="en-US" dirty="0"/>
        </a:p>
      </dgm:t>
    </dgm:pt>
    <dgm:pt modelId="{9E46A426-48DB-49D4-9452-22CFC445B93D}" type="parTrans" cxnId="{2B759C6C-10E5-4725-8539-74288CCD915F}">
      <dgm:prSet/>
      <dgm:spPr/>
      <dgm:t>
        <a:bodyPr/>
        <a:lstStyle/>
        <a:p>
          <a:endParaRPr lang="en-US"/>
        </a:p>
      </dgm:t>
    </dgm:pt>
    <dgm:pt modelId="{6B076EA2-9D0E-4F9E-AC8B-1D5D791FCFB0}" type="sibTrans" cxnId="{2B759C6C-10E5-4725-8539-74288CCD915F}">
      <dgm:prSet/>
      <dgm:spPr/>
      <dgm:t>
        <a:bodyPr/>
        <a:lstStyle/>
        <a:p>
          <a:endParaRPr lang="en-US"/>
        </a:p>
      </dgm:t>
    </dgm:pt>
    <dgm:pt modelId="{C01ACB44-8919-4C16-9345-65E8C4CC5C27}">
      <dgm:prSet phldrT="[Text]"/>
      <dgm:spPr/>
      <dgm:t>
        <a:bodyPr/>
        <a:lstStyle/>
        <a:p>
          <a:r>
            <a:rPr lang="en-US" dirty="0" smtClean="0"/>
            <a:t>Debt &gt; 20%</a:t>
          </a:r>
          <a:endParaRPr lang="en-US" dirty="0"/>
        </a:p>
      </dgm:t>
    </dgm:pt>
    <dgm:pt modelId="{F3E7A82E-4DF9-47FA-B3A8-610C19F25C83}" type="parTrans" cxnId="{FDE7268E-ABD2-4695-86FC-CCDADEA0CAF4}">
      <dgm:prSet/>
      <dgm:spPr/>
      <dgm:t>
        <a:bodyPr/>
        <a:lstStyle/>
        <a:p>
          <a:endParaRPr lang="en-US"/>
        </a:p>
      </dgm:t>
    </dgm:pt>
    <dgm:pt modelId="{4A4283C4-F619-47C6-B4DC-A7602C8E180D}" type="sibTrans" cxnId="{FDE7268E-ABD2-4695-86FC-CCDADEA0CAF4}">
      <dgm:prSet/>
      <dgm:spPr/>
      <dgm:t>
        <a:bodyPr/>
        <a:lstStyle/>
        <a:p>
          <a:endParaRPr lang="en-US"/>
        </a:p>
      </dgm:t>
    </dgm:pt>
    <dgm:pt modelId="{2F11C414-8E39-4213-8136-D4FE510CC15A}">
      <dgm:prSet phldrT="[Text]"/>
      <dgm:spPr/>
      <dgm:t>
        <a:bodyPr/>
        <a:lstStyle/>
        <a:p>
          <a:r>
            <a:rPr lang="en-US" dirty="0" smtClean="0"/>
            <a:t>Rents</a:t>
          </a:r>
          <a:endParaRPr lang="en-US" dirty="0"/>
        </a:p>
      </dgm:t>
    </dgm:pt>
    <dgm:pt modelId="{1462FFBF-C7E5-483B-B661-B21D24F8908F}" type="parTrans" cxnId="{2BF42E15-48FC-417D-8F70-AB55801479D2}">
      <dgm:prSet/>
      <dgm:spPr/>
      <dgm:t>
        <a:bodyPr/>
        <a:lstStyle/>
        <a:p>
          <a:endParaRPr lang="en-US"/>
        </a:p>
      </dgm:t>
    </dgm:pt>
    <dgm:pt modelId="{2CF5CFA3-7915-42A0-9814-F5C464D797E1}" type="sibTrans" cxnId="{2BF42E15-48FC-417D-8F70-AB55801479D2}">
      <dgm:prSet/>
      <dgm:spPr/>
      <dgm:t>
        <a:bodyPr/>
        <a:lstStyle/>
        <a:p>
          <a:endParaRPr lang="en-US"/>
        </a:p>
      </dgm:t>
    </dgm:pt>
    <dgm:pt modelId="{40FE246C-C826-4769-A5C2-9D75240976FE}">
      <dgm:prSet phldrT="[Text]"/>
      <dgm:spPr/>
      <dgm:t>
        <a:bodyPr/>
        <a:lstStyle/>
        <a:p>
          <a:r>
            <a:rPr lang="en-US" dirty="0" smtClean="0"/>
            <a:t>Debt &gt; 20%</a:t>
          </a:r>
          <a:endParaRPr lang="en-US" dirty="0"/>
        </a:p>
      </dgm:t>
    </dgm:pt>
    <dgm:pt modelId="{D3723BC6-7ECB-476F-A2B7-498B998B7A56}" type="parTrans" cxnId="{6A0A0027-EC16-479B-B55A-0B35AB5AF0D2}">
      <dgm:prSet/>
      <dgm:spPr/>
      <dgm:t>
        <a:bodyPr/>
        <a:lstStyle/>
        <a:p>
          <a:endParaRPr lang="en-US"/>
        </a:p>
      </dgm:t>
    </dgm:pt>
    <dgm:pt modelId="{3A342C4C-3A11-4F67-9EAA-B4AA77887B5F}" type="sibTrans" cxnId="{6A0A0027-EC16-479B-B55A-0B35AB5AF0D2}">
      <dgm:prSet/>
      <dgm:spPr/>
      <dgm:t>
        <a:bodyPr/>
        <a:lstStyle/>
        <a:p>
          <a:endParaRPr lang="en-US"/>
        </a:p>
      </dgm:t>
    </dgm:pt>
    <dgm:pt modelId="{CF6F8CFB-C54C-427C-82B9-747F0C141494}">
      <dgm:prSet phldrT="[Text]"/>
      <dgm:spPr/>
      <dgm:t>
        <a:bodyPr/>
        <a:lstStyle/>
        <a:p>
          <a:r>
            <a:rPr lang="en-US" dirty="0" smtClean="0"/>
            <a:t>Debt &lt; 20%</a:t>
          </a:r>
          <a:endParaRPr lang="en-US" dirty="0"/>
        </a:p>
      </dgm:t>
    </dgm:pt>
    <dgm:pt modelId="{BF95F12A-848C-4D76-BCAC-A60A48D21712}" type="parTrans" cxnId="{97045C67-C016-403D-9996-F87DDF095FB5}">
      <dgm:prSet/>
      <dgm:spPr/>
      <dgm:t>
        <a:bodyPr/>
        <a:lstStyle/>
        <a:p>
          <a:endParaRPr lang="en-US"/>
        </a:p>
      </dgm:t>
    </dgm:pt>
    <dgm:pt modelId="{9E01EC7A-03E0-410E-98BD-F127AA937462}" type="sibTrans" cxnId="{97045C67-C016-403D-9996-F87DDF095FB5}">
      <dgm:prSet/>
      <dgm:spPr/>
      <dgm:t>
        <a:bodyPr/>
        <a:lstStyle/>
        <a:p>
          <a:endParaRPr lang="en-US"/>
        </a:p>
      </dgm:t>
    </dgm:pt>
    <dgm:pt modelId="{6C2A5E75-3D20-416D-8B23-8508AC822551}">
      <dgm:prSet phldrT="[Text]"/>
      <dgm:spPr/>
      <dgm:t>
        <a:bodyPr/>
        <a:lstStyle/>
        <a:p>
          <a:r>
            <a:rPr lang="en-US" dirty="0" smtClean="0"/>
            <a:t>Owns house</a:t>
          </a:r>
          <a:endParaRPr lang="en-US" dirty="0"/>
        </a:p>
      </dgm:t>
    </dgm:pt>
    <dgm:pt modelId="{D129D8C8-45D4-413D-9AA6-7735257A9552}" type="parTrans" cxnId="{60C13BE1-9993-43AD-86B7-20FC44CB5406}">
      <dgm:prSet/>
      <dgm:spPr/>
      <dgm:t>
        <a:bodyPr/>
        <a:lstStyle/>
        <a:p>
          <a:endParaRPr lang="en-US"/>
        </a:p>
      </dgm:t>
    </dgm:pt>
    <dgm:pt modelId="{C13C7751-19A1-4B42-90F5-2249120AA0DE}" type="sibTrans" cxnId="{60C13BE1-9993-43AD-86B7-20FC44CB5406}">
      <dgm:prSet/>
      <dgm:spPr/>
      <dgm:t>
        <a:bodyPr/>
        <a:lstStyle/>
        <a:p>
          <a:endParaRPr lang="en-US"/>
        </a:p>
      </dgm:t>
    </dgm:pt>
    <dgm:pt modelId="{F1C08F9B-435C-42DB-A449-2ECF7C7375AB}">
      <dgm:prSet phldrT="[Text]"/>
      <dgm:spPr/>
      <dgm:t>
        <a:bodyPr/>
        <a:lstStyle/>
        <a:p>
          <a:r>
            <a:rPr lang="en-US" dirty="0" smtClean="0"/>
            <a:t>Rents</a:t>
          </a:r>
          <a:endParaRPr lang="en-US" dirty="0"/>
        </a:p>
      </dgm:t>
    </dgm:pt>
    <dgm:pt modelId="{8A9D6245-57B1-482C-9DC4-F2ACF75F2EEB}" type="parTrans" cxnId="{3E4901EC-BFDE-40E7-B8D7-255E3663255A}">
      <dgm:prSet/>
      <dgm:spPr/>
      <dgm:t>
        <a:bodyPr/>
        <a:lstStyle/>
        <a:p>
          <a:endParaRPr lang="en-US"/>
        </a:p>
      </dgm:t>
    </dgm:pt>
    <dgm:pt modelId="{C2AF35AB-9DA5-4E26-93D7-CA0C9B652FF6}" type="sibTrans" cxnId="{3E4901EC-BFDE-40E7-B8D7-255E3663255A}">
      <dgm:prSet/>
      <dgm:spPr/>
      <dgm:t>
        <a:bodyPr/>
        <a:lstStyle/>
        <a:p>
          <a:endParaRPr lang="en-US"/>
        </a:p>
      </dgm:t>
    </dgm:pt>
    <dgm:pt modelId="{A2F6F58A-C804-4EA7-A795-E7CFAD608A97}">
      <dgm:prSet phldrT="[Text]"/>
      <dgm:spPr/>
      <dgm:t>
        <a:bodyPr/>
        <a:lstStyle/>
        <a:p>
          <a:r>
            <a:rPr lang="en-US" dirty="0" smtClean="0"/>
            <a:t>Owns house</a:t>
          </a:r>
          <a:endParaRPr lang="en-US" dirty="0"/>
        </a:p>
      </dgm:t>
    </dgm:pt>
    <dgm:pt modelId="{05ED55C3-A195-4231-81C9-7EAAC2A67DD3}" type="parTrans" cxnId="{87113557-F60C-4656-9994-38CF99A1064A}">
      <dgm:prSet/>
      <dgm:spPr/>
      <dgm:t>
        <a:bodyPr/>
        <a:lstStyle/>
        <a:p>
          <a:endParaRPr lang="en-US"/>
        </a:p>
      </dgm:t>
    </dgm:pt>
    <dgm:pt modelId="{6C91431B-1AEE-4795-91EC-BF227D97E515}" type="sibTrans" cxnId="{87113557-F60C-4656-9994-38CF99A1064A}">
      <dgm:prSet/>
      <dgm:spPr/>
      <dgm:t>
        <a:bodyPr/>
        <a:lstStyle/>
        <a:p>
          <a:endParaRPr lang="en-US"/>
        </a:p>
      </dgm:t>
    </dgm:pt>
    <dgm:pt modelId="{D7607F3E-8014-45F2-8B0F-DD341F116C26}">
      <dgm:prSet phldrT="[Text]"/>
      <dgm:spPr/>
      <dgm:t>
        <a:bodyPr/>
        <a:lstStyle/>
        <a:p>
          <a:r>
            <a:rPr lang="en-US" dirty="0" smtClean="0"/>
            <a:t>Debt &lt; 20%</a:t>
          </a:r>
          <a:endParaRPr lang="en-US" dirty="0"/>
        </a:p>
      </dgm:t>
    </dgm:pt>
    <dgm:pt modelId="{D679DFCF-CE7D-4FCF-A62C-AA6E6F5B4528}" type="parTrans" cxnId="{592D3D04-8F85-4F15-8876-B6D2FBF77066}">
      <dgm:prSet/>
      <dgm:spPr/>
      <dgm:t>
        <a:bodyPr/>
        <a:lstStyle/>
        <a:p>
          <a:endParaRPr lang="en-US"/>
        </a:p>
      </dgm:t>
    </dgm:pt>
    <dgm:pt modelId="{63C1173E-6837-4344-8091-5DAD574270D3}" type="sibTrans" cxnId="{592D3D04-8F85-4F15-8876-B6D2FBF77066}">
      <dgm:prSet/>
      <dgm:spPr/>
      <dgm:t>
        <a:bodyPr/>
        <a:lstStyle/>
        <a:p>
          <a:endParaRPr lang="en-US"/>
        </a:p>
      </dgm:t>
    </dgm:pt>
    <dgm:pt modelId="{DFEC14E8-538A-43B0-BE82-7D2792800EC3}">
      <dgm:prSet phldrT="[Text]"/>
      <dgm:spPr/>
      <dgm:t>
        <a:bodyPr/>
        <a:lstStyle/>
        <a:p>
          <a:r>
            <a:rPr lang="en-US" dirty="0" smtClean="0"/>
            <a:t>Owns house</a:t>
          </a:r>
          <a:endParaRPr lang="en-US" dirty="0"/>
        </a:p>
      </dgm:t>
    </dgm:pt>
    <dgm:pt modelId="{C0A4D24B-EEDE-4665-B602-35F5A544C4AA}" type="parTrans" cxnId="{A4533C2C-0C38-470D-9336-15E52FAD0FA4}">
      <dgm:prSet/>
      <dgm:spPr/>
      <dgm:t>
        <a:bodyPr/>
        <a:lstStyle/>
        <a:p>
          <a:endParaRPr lang="en-US"/>
        </a:p>
      </dgm:t>
    </dgm:pt>
    <dgm:pt modelId="{7036AEC2-E13C-4615-B452-F9B1111FDEF2}" type="sibTrans" cxnId="{A4533C2C-0C38-470D-9336-15E52FAD0FA4}">
      <dgm:prSet/>
      <dgm:spPr/>
      <dgm:t>
        <a:bodyPr/>
        <a:lstStyle/>
        <a:p>
          <a:endParaRPr lang="en-US"/>
        </a:p>
      </dgm:t>
    </dgm:pt>
    <dgm:pt modelId="{3DEEC977-5E13-41F0-8396-B6716F8758D8}">
      <dgm:prSet phldrT="[Text]"/>
      <dgm:spPr/>
      <dgm:t>
        <a:bodyPr/>
        <a:lstStyle/>
        <a:p>
          <a:r>
            <a:rPr lang="en-US" dirty="0" smtClean="0"/>
            <a:t>Rents</a:t>
          </a:r>
          <a:endParaRPr lang="en-US" dirty="0"/>
        </a:p>
      </dgm:t>
    </dgm:pt>
    <dgm:pt modelId="{0D894548-717D-4FFD-904C-C33606102800}" type="parTrans" cxnId="{6E4A4D9D-DF93-44B1-AA97-94286EF516D7}">
      <dgm:prSet/>
      <dgm:spPr/>
      <dgm:t>
        <a:bodyPr/>
        <a:lstStyle/>
        <a:p>
          <a:endParaRPr lang="en-US"/>
        </a:p>
      </dgm:t>
    </dgm:pt>
    <dgm:pt modelId="{56025CFB-3F0F-4953-96F5-A19A5E8B4415}" type="sibTrans" cxnId="{6E4A4D9D-DF93-44B1-AA97-94286EF516D7}">
      <dgm:prSet/>
      <dgm:spPr/>
      <dgm:t>
        <a:bodyPr/>
        <a:lstStyle/>
        <a:p>
          <a:endParaRPr lang="en-US"/>
        </a:p>
      </dgm:t>
    </dgm:pt>
    <dgm:pt modelId="{3EFC490E-694C-4854-B035-8B02D761B8A3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Default</a:t>
          </a:r>
          <a:endParaRPr lang="en-US" dirty="0"/>
        </a:p>
      </dgm:t>
    </dgm:pt>
    <dgm:pt modelId="{4197E8D6-94C8-432B-B797-608058FC4424}" type="parTrans" cxnId="{EAB1D666-9A9B-420F-AD51-8F4165B61664}">
      <dgm:prSet/>
      <dgm:spPr/>
      <dgm:t>
        <a:bodyPr/>
        <a:lstStyle/>
        <a:p>
          <a:endParaRPr lang="en-US"/>
        </a:p>
      </dgm:t>
    </dgm:pt>
    <dgm:pt modelId="{F22361E9-92C5-47FB-BBD0-B44BA9BF4C7D}" type="sibTrans" cxnId="{EAB1D666-9A9B-420F-AD51-8F4165B61664}">
      <dgm:prSet/>
      <dgm:spPr/>
      <dgm:t>
        <a:bodyPr/>
        <a:lstStyle/>
        <a:p>
          <a:endParaRPr lang="en-US"/>
        </a:p>
      </dgm:t>
    </dgm:pt>
    <dgm:pt modelId="{7A14C255-A9D7-420D-B032-0693F6CF431F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Default</a:t>
          </a:r>
          <a:endParaRPr lang="en-US" dirty="0"/>
        </a:p>
      </dgm:t>
    </dgm:pt>
    <dgm:pt modelId="{FE8EAFCC-5B29-4577-9068-58D32F380E14}" type="parTrans" cxnId="{638C745D-655B-4E07-A96A-2E101CD1696D}">
      <dgm:prSet/>
      <dgm:spPr/>
      <dgm:t>
        <a:bodyPr/>
        <a:lstStyle/>
        <a:p>
          <a:endParaRPr lang="en-US"/>
        </a:p>
      </dgm:t>
    </dgm:pt>
    <dgm:pt modelId="{9335BF14-6A25-443B-9B9C-4146633AA31B}" type="sibTrans" cxnId="{638C745D-655B-4E07-A96A-2E101CD1696D}">
      <dgm:prSet/>
      <dgm:spPr/>
      <dgm:t>
        <a:bodyPr/>
        <a:lstStyle/>
        <a:p>
          <a:endParaRPr lang="en-US"/>
        </a:p>
      </dgm:t>
    </dgm:pt>
    <dgm:pt modelId="{802534EE-0712-4599-81AA-4E95DD4CE0A5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No Default</a:t>
          </a:r>
          <a:endParaRPr lang="en-US" dirty="0"/>
        </a:p>
      </dgm:t>
    </dgm:pt>
    <dgm:pt modelId="{CE871202-C851-4283-B4F2-1F8DA3C445C3}" type="parTrans" cxnId="{75357DC7-BF3E-4BF6-A98A-F9797CF51EBE}">
      <dgm:prSet/>
      <dgm:spPr/>
      <dgm:t>
        <a:bodyPr/>
        <a:lstStyle/>
        <a:p>
          <a:endParaRPr lang="en-US"/>
        </a:p>
      </dgm:t>
    </dgm:pt>
    <dgm:pt modelId="{A2412999-D519-4FC4-9535-D76DC4FEBCA9}" type="sibTrans" cxnId="{75357DC7-BF3E-4BF6-A98A-F9797CF51EBE}">
      <dgm:prSet/>
      <dgm:spPr/>
      <dgm:t>
        <a:bodyPr/>
        <a:lstStyle/>
        <a:p>
          <a:endParaRPr lang="en-US"/>
        </a:p>
      </dgm:t>
    </dgm:pt>
    <dgm:pt modelId="{05927694-700E-4998-A746-BED67EAB8EF0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Default</a:t>
          </a:r>
          <a:endParaRPr lang="en-US" dirty="0"/>
        </a:p>
      </dgm:t>
    </dgm:pt>
    <dgm:pt modelId="{43552287-81BA-4A23-85DD-3D228EF15792}" type="parTrans" cxnId="{68BF35FB-0BEB-43A0-A906-03195DD4A247}">
      <dgm:prSet/>
      <dgm:spPr/>
      <dgm:t>
        <a:bodyPr/>
        <a:lstStyle/>
        <a:p>
          <a:endParaRPr lang="en-US"/>
        </a:p>
      </dgm:t>
    </dgm:pt>
    <dgm:pt modelId="{A7797333-99AF-464C-85B9-87F5DA8E8D66}" type="sibTrans" cxnId="{68BF35FB-0BEB-43A0-A906-03195DD4A247}">
      <dgm:prSet/>
      <dgm:spPr/>
      <dgm:t>
        <a:bodyPr/>
        <a:lstStyle/>
        <a:p>
          <a:endParaRPr lang="en-US"/>
        </a:p>
      </dgm:t>
    </dgm:pt>
    <dgm:pt modelId="{617503FF-ADE3-43F7-9E74-E07B63130207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No Default</a:t>
          </a:r>
          <a:endParaRPr lang="en-US" dirty="0"/>
        </a:p>
      </dgm:t>
    </dgm:pt>
    <dgm:pt modelId="{9581B8F4-F65E-406A-9F3A-2C0FAFB7904A}" type="parTrans" cxnId="{AB29EFEA-A442-4A5E-87AC-7E93AB107904}">
      <dgm:prSet/>
      <dgm:spPr/>
      <dgm:t>
        <a:bodyPr/>
        <a:lstStyle/>
        <a:p>
          <a:endParaRPr lang="en-US"/>
        </a:p>
      </dgm:t>
    </dgm:pt>
    <dgm:pt modelId="{B1B72055-FC5B-44AB-9111-9A7BCBE814AF}" type="sibTrans" cxnId="{AB29EFEA-A442-4A5E-87AC-7E93AB107904}">
      <dgm:prSet/>
      <dgm:spPr/>
      <dgm:t>
        <a:bodyPr/>
        <a:lstStyle/>
        <a:p>
          <a:endParaRPr lang="en-US"/>
        </a:p>
      </dgm:t>
    </dgm:pt>
    <dgm:pt modelId="{A785CB08-4A62-40BD-96AE-D3B0294CBD1F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Default</a:t>
          </a:r>
          <a:endParaRPr lang="en-US" dirty="0"/>
        </a:p>
      </dgm:t>
    </dgm:pt>
    <dgm:pt modelId="{6620CAB9-6D29-4FF8-945D-5E027CE13906}" type="parTrans" cxnId="{2C05A4E1-9C79-4382-B0CC-ED8A819F7BE7}">
      <dgm:prSet/>
      <dgm:spPr/>
      <dgm:t>
        <a:bodyPr/>
        <a:lstStyle/>
        <a:p>
          <a:endParaRPr lang="en-US"/>
        </a:p>
      </dgm:t>
    </dgm:pt>
    <dgm:pt modelId="{0EF4893D-A58C-4EF9-86C7-57EE6E514DBA}" type="sibTrans" cxnId="{2C05A4E1-9C79-4382-B0CC-ED8A819F7BE7}">
      <dgm:prSet/>
      <dgm:spPr/>
      <dgm:t>
        <a:bodyPr/>
        <a:lstStyle/>
        <a:p>
          <a:endParaRPr lang="en-US"/>
        </a:p>
      </dgm:t>
    </dgm:pt>
    <dgm:pt modelId="{00C22B20-F2F5-46E8-A3EC-DB8F81AC71E1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No Default</a:t>
          </a:r>
          <a:endParaRPr lang="en-US" dirty="0"/>
        </a:p>
      </dgm:t>
    </dgm:pt>
    <dgm:pt modelId="{4A4119C0-6876-4B46-B63C-C5B5E183083A}" type="parTrans" cxnId="{45A14A79-82F6-4297-9300-C6982BADBB45}">
      <dgm:prSet/>
      <dgm:spPr/>
      <dgm:t>
        <a:bodyPr/>
        <a:lstStyle/>
        <a:p>
          <a:endParaRPr lang="en-US"/>
        </a:p>
      </dgm:t>
    </dgm:pt>
    <dgm:pt modelId="{2492FB64-B32D-42B8-A3E7-E4838350932A}" type="sibTrans" cxnId="{45A14A79-82F6-4297-9300-C6982BADBB45}">
      <dgm:prSet/>
      <dgm:spPr/>
      <dgm:t>
        <a:bodyPr/>
        <a:lstStyle/>
        <a:p>
          <a:endParaRPr lang="en-US"/>
        </a:p>
      </dgm:t>
    </dgm:pt>
    <dgm:pt modelId="{C927EE14-0525-4162-82A1-219FB1A09EE5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No Default</a:t>
          </a:r>
          <a:endParaRPr lang="en-US" dirty="0"/>
        </a:p>
      </dgm:t>
    </dgm:pt>
    <dgm:pt modelId="{D4FF999D-0774-4EE2-BEFB-37C0AA00FFEB}" type="parTrans" cxnId="{8A1442E5-63D5-4DFB-92CC-639FA00C8BC4}">
      <dgm:prSet/>
      <dgm:spPr/>
      <dgm:t>
        <a:bodyPr/>
        <a:lstStyle/>
        <a:p>
          <a:endParaRPr lang="en-US"/>
        </a:p>
      </dgm:t>
    </dgm:pt>
    <dgm:pt modelId="{E2F75636-BCB4-4098-AF14-F16849818DB0}" type="sibTrans" cxnId="{8A1442E5-63D5-4DFB-92CC-639FA00C8BC4}">
      <dgm:prSet/>
      <dgm:spPr/>
      <dgm:t>
        <a:bodyPr/>
        <a:lstStyle/>
        <a:p>
          <a:endParaRPr lang="en-US"/>
        </a:p>
      </dgm:t>
    </dgm:pt>
    <dgm:pt modelId="{B6DAA14B-3305-4F93-A6BA-AC8805E13BBC}" type="pres">
      <dgm:prSet presAssocID="{1C2ABE6B-2194-4104-A754-33FF1C233404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5E3ECBA-C6D0-4585-880A-A01F56B443D6}" type="pres">
      <dgm:prSet presAssocID="{5298254B-75EF-4481-9316-64F54046A9CE}" presName="root1" presStyleCnt="0"/>
      <dgm:spPr/>
    </dgm:pt>
    <dgm:pt modelId="{AD69DD67-DA8B-4327-8FB6-B1ED5881B6C0}" type="pres">
      <dgm:prSet presAssocID="{5298254B-75EF-4481-9316-64F54046A9CE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EFB50EF-9B7B-4A67-8A06-3768D82F4F35}" type="pres">
      <dgm:prSet presAssocID="{5298254B-75EF-4481-9316-64F54046A9CE}" presName="level2hierChild" presStyleCnt="0"/>
      <dgm:spPr/>
    </dgm:pt>
    <dgm:pt modelId="{C6405F48-268C-4A9E-8C6B-EA7912642D7B}" type="pres">
      <dgm:prSet presAssocID="{4A3EBA2C-1249-4D63-810E-57318E4C8870}" presName="conn2-1" presStyleLbl="parChTrans1D2" presStyleIdx="0" presStyleCnt="2"/>
      <dgm:spPr/>
      <dgm:t>
        <a:bodyPr/>
        <a:lstStyle/>
        <a:p>
          <a:endParaRPr lang="en-US"/>
        </a:p>
      </dgm:t>
    </dgm:pt>
    <dgm:pt modelId="{597EBC6F-BFE1-4ECF-BCC7-84E0157F86FF}" type="pres">
      <dgm:prSet presAssocID="{4A3EBA2C-1249-4D63-810E-57318E4C8870}" presName="connTx" presStyleLbl="parChTrans1D2" presStyleIdx="0" presStyleCnt="2"/>
      <dgm:spPr/>
      <dgm:t>
        <a:bodyPr/>
        <a:lstStyle/>
        <a:p>
          <a:endParaRPr lang="en-US"/>
        </a:p>
      </dgm:t>
    </dgm:pt>
    <dgm:pt modelId="{D2C8D976-A468-412A-A9C9-6008470590C1}" type="pres">
      <dgm:prSet presAssocID="{1C3757F0-1D92-419E-91AE-5AE747F1146E}" presName="root2" presStyleCnt="0"/>
      <dgm:spPr/>
    </dgm:pt>
    <dgm:pt modelId="{1E65E39D-395D-4BD0-8D0A-DECF2AB935E9}" type="pres">
      <dgm:prSet presAssocID="{1C3757F0-1D92-419E-91AE-5AE747F1146E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5E1DF7C-B9B2-41A6-95C9-2623A0F0844C}" type="pres">
      <dgm:prSet presAssocID="{1C3757F0-1D92-419E-91AE-5AE747F1146E}" presName="level3hierChild" presStyleCnt="0"/>
      <dgm:spPr/>
    </dgm:pt>
    <dgm:pt modelId="{8BDEEA43-5C2A-4BBE-99A5-44DEB7CB861C}" type="pres">
      <dgm:prSet presAssocID="{D3723BC6-7ECB-476F-A2B7-498B998B7A56}" presName="conn2-1" presStyleLbl="parChTrans1D3" presStyleIdx="0" presStyleCnt="4"/>
      <dgm:spPr/>
      <dgm:t>
        <a:bodyPr/>
        <a:lstStyle/>
        <a:p>
          <a:endParaRPr lang="en-US"/>
        </a:p>
      </dgm:t>
    </dgm:pt>
    <dgm:pt modelId="{B0EBDA45-12CE-4202-B1E6-40A49D832ECA}" type="pres">
      <dgm:prSet presAssocID="{D3723BC6-7ECB-476F-A2B7-498B998B7A56}" presName="connTx" presStyleLbl="parChTrans1D3" presStyleIdx="0" presStyleCnt="4"/>
      <dgm:spPr/>
      <dgm:t>
        <a:bodyPr/>
        <a:lstStyle/>
        <a:p>
          <a:endParaRPr lang="en-US"/>
        </a:p>
      </dgm:t>
    </dgm:pt>
    <dgm:pt modelId="{089E0F1C-9D5B-4BD6-A184-58831CD8143C}" type="pres">
      <dgm:prSet presAssocID="{40FE246C-C826-4769-A5C2-9D75240976FE}" presName="root2" presStyleCnt="0"/>
      <dgm:spPr/>
    </dgm:pt>
    <dgm:pt modelId="{6094D736-4F16-42FC-9437-D37BB023D5EA}" type="pres">
      <dgm:prSet presAssocID="{40FE246C-C826-4769-A5C2-9D75240976FE}" presName="LevelTwoTextNode" presStyleLbl="node3" presStyleIdx="0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DD22739-71BD-411F-BA72-C9784E117760}" type="pres">
      <dgm:prSet presAssocID="{40FE246C-C826-4769-A5C2-9D75240976FE}" presName="level3hierChild" presStyleCnt="0"/>
      <dgm:spPr/>
    </dgm:pt>
    <dgm:pt modelId="{7A3D5BA1-ED69-44E1-A872-6FF24834B41D}" type="pres">
      <dgm:prSet presAssocID="{08491A16-4F42-4C85-AC97-4555730E6D61}" presName="conn2-1" presStyleLbl="parChTrans1D4" presStyleIdx="0" presStyleCnt="16"/>
      <dgm:spPr/>
      <dgm:t>
        <a:bodyPr/>
        <a:lstStyle/>
        <a:p>
          <a:endParaRPr lang="en-US"/>
        </a:p>
      </dgm:t>
    </dgm:pt>
    <dgm:pt modelId="{528D812F-2D24-4A78-8C85-B9EB8ECA26E9}" type="pres">
      <dgm:prSet presAssocID="{08491A16-4F42-4C85-AC97-4555730E6D61}" presName="connTx" presStyleLbl="parChTrans1D4" presStyleIdx="0" presStyleCnt="16"/>
      <dgm:spPr/>
      <dgm:t>
        <a:bodyPr/>
        <a:lstStyle/>
        <a:p>
          <a:endParaRPr lang="en-US"/>
        </a:p>
      </dgm:t>
    </dgm:pt>
    <dgm:pt modelId="{4C906522-2FC2-4166-A656-68A60E69FBAB}" type="pres">
      <dgm:prSet presAssocID="{0231B603-DBBA-4E99-BB29-AE427642777F}" presName="root2" presStyleCnt="0"/>
      <dgm:spPr/>
    </dgm:pt>
    <dgm:pt modelId="{58313578-02C6-4451-BD87-2563E35924F9}" type="pres">
      <dgm:prSet presAssocID="{0231B603-DBBA-4E99-BB29-AE427642777F}" presName="LevelTwoTextNode" presStyleLbl="node4" presStyleIdx="0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7B1BDEB-C7D6-4DB2-A69F-4DCA4D8778DD}" type="pres">
      <dgm:prSet presAssocID="{0231B603-DBBA-4E99-BB29-AE427642777F}" presName="level3hierChild" presStyleCnt="0"/>
      <dgm:spPr/>
    </dgm:pt>
    <dgm:pt modelId="{EACB761D-2A2E-4784-B4CF-BBD5780F5023}" type="pres">
      <dgm:prSet presAssocID="{4197E8D6-94C8-432B-B797-608058FC4424}" presName="conn2-1" presStyleLbl="parChTrans1D4" presStyleIdx="1" presStyleCnt="16"/>
      <dgm:spPr/>
      <dgm:t>
        <a:bodyPr/>
        <a:lstStyle/>
        <a:p>
          <a:endParaRPr lang="en-US"/>
        </a:p>
      </dgm:t>
    </dgm:pt>
    <dgm:pt modelId="{99D2C2EE-8A15-4FFE-B5A1-D71ED610263A}" type="pres">
      <dgm:prSet presAssocID="{4197E8D6-94C8-432B-B797-608058FC4424}" presName="connTx" presStyleLbl="parChTrans1D4" presStyleIdx="1" presStyleCnt="16"/>
      <dgm:spPr/>
      <dgm:t>
        <a:bodyPr/>
        <a:lstStyle/>
        <a:p>
          <a:endParaRPr lang="en-US"/>
        </a:p>
      </dgm:t>
    </dgm:pt>
    <dgm:pt modelId="{E4394CE8-678F-48D8-96FE-D4F98A039D3D}" type="pres">
      <dgm:prSet presAssocID="{3EFC490E-694C-4854-B035-8B02D761B8A3}" presName="root2" presStyleCnt="0"/>
      <dgm:spPr/>
    </dgm:pt>
    <dgm:pt modelId="{E090B741-3BDB-4968-B042-3EDAEB5B7930}" type="pres">
      <dgm:prSet presAssocID="{3EFC490E-694C-4854-B035-8B02D761B8A3}" presName="LevelTwoTextNode" presStyleLbl="node4" presStyleIdx="1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2E6D765-79C3-4657-82E9-902A296B7D7E}" type="pres">
      <dgm:prSet presAssocID="{3EFC490E-694C-4854-B035-8B02D761B8A3}" presName="level3hierChild" presStyleCnt="0"/>
      <dgm:spPr/>
    </dgm:pt>
    <dgm:pt modelId="{7F6408BA-2CE6-4BE1-953A-713CB4F5CB15}" type="pres">
      <dgm:prSet presAssocID="{C8BC26E8-6B89-479E-8406-1BE807902536}" presName="conn2-1" presStyleLbl="parChTrans1D4" presStyleIdx="2" presStyleCnt="16"/>
      <dgm:spPr/>
      <dgm:t>
        <a:bodyPr/>
        <a:lstStyle/>
        <a:p>
          <a:endParaRPr lang="en-US"/>
        </a:p>
      </dgm:t>
    </dgm:pt>
    <dgm:pt modelId="{458CB650-A0BA-4B80-8F97-62C729A9241A}" type="pres">
      <dgm:prSet presAssocID="{C8BC26E8-6B89-479E-8406-1BE807902536}" presName="connTx" presStyleLbl="parChTrans1D4" presStyleIdx="2" presStyleCnt="16"/>
      <dgm:spPr/>
      <dgm:t>
        <a:bodyPr/>
        <a:lstStyle/>
        <a:p>
          <a:endParaRPr lang="en-US"/>
        </a:p>
      </dgm:t>
    </dgm:pt>
    <dgm:pt modelId="{3A1C3DA7-512D-4F41-A7E1-078238C1F6E4}" type="pres">
      <dgm:prSet presAssocID="{62A6BC90-E169-4E1D-AE49-49D9566ACE9D}" presName="root2" presStyleCnt="0"/>
      <dgm:spPr/>
    </dgm:pt>
    <dgm:pt modelId="{2542D84E-1AAD-4343-A826-31FBD0CCD67E}" type="pres">
      <dgm:prSet presAssocID="{62A6BC90-E169-4E1D-AE49-49D9566ACE9D}" presName="LevelTwoTextNode" presStyleLbl="node4" presStyleIdx="2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DBCC939-D1CF-4789-8DFF-47D45880FBEC}" type="pres">
      <dgm:prSet presAssocID="{62A6BC90-E169-4E1D-AE49-49D9566ACE9D}" presName="level3hierChild" presStyleCnt="0"/>
      <dgm:spPr/>
    </dgm:pt>
    <dgm:pt modelId="{77024C92-294D-413F-A59B-9F47291444A3}" type="pres">
      <dgm:prSet presAssocID="{FE8EAFCC-5B29-4577-9068-58D32F380E14}" presName="conn2-1" presStyleLbl="parChTrans1D4" presStyleIdx="3" presStyleCnt="16"/>
      <dgm:spPr/>
      <dgm:t>
        <a:bodyPr/>
        <a:lstStyle/>
        <a:p>
          <a:endParaRPr lang="en-US"/>
        </a:p>
      </dgm:t>
    </dgm:pt>
    <dgm:pt modelId="{971284D5-360E-47FF-9F34-0E0CEC35A6C4}" type="pres">
      <dgm:prSet presAssocID="{FE8EAFCC-5B29-4577-9068-58D32F380E14}" presName="connTx" presStyleLbl="parChTrans1D4" presStyleIdx="3" presStyleCnt="16"/>
      <dgm:spPr/>
      <dgm:t>
        <a:bodyPr/>
        <a:lstStyle/>
        <a:p>
          <a:endParaRPr lang="en-US"/>
        </a:p>
      </dgm:t>
    </dgm:pt>
    <dgm:pt modelId="{7749CE27-A818-4E7F-BAAA-1BAC7B4E01B2}" type="pres">
      <dgm:prSet presAssocID="{7A14C255-A9D7-420D-B032-0693F6CF431F}" presName="root2" presStyleCnt="0"/>
      <dgm:spPr/>
    </dgm:pt>
    <dgm:pt modelId="{0E7AE38F-D77F-437F-BAB8-792E908C751F}" type="pres">
      <dgm:prSet presAssocID="{7A14C255-A9D7-420D-B032-0693F6CF431F}" presName="LevelTwoTextNode" presStyleLbl="node4" presStyleIdx="3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EA2D245-4E92-4E27-A8CE-C63A03E69A95}" type="pres">
      <dgm:prSet presAssocID="{7A14C255-A9D7-420D-B032-0693F6CF431F}" presName="level3hierChild" presStyleCnt="0"/>
      <dgm:spPr/>
    </dgm:pt>
    <dgm:pt modelId="{B82998E9-B1CD-485F-8B4B-06888B1A28C4}" type="pres">
      <dgm:prSet presAssocID="{BF95F12A-848C-4D76-BCAC-A60A48D21712}" presName="conn2-1" presStyleLbl="parChTrans1D3" presStyleIdx="1" presStyleCnt="4"/>
      <dgm:spPr/>
      <dgm:t>
        <a:bodyPr/>
        <a:lstStyle/>
        <a:p>
          <a:endParaRPr lang="en-US"/>
        </a:p>
      </dgm:t>
    </dgm:pt>
    <dgm:pt modelId="{1356B274-B83F-434D-A869-2B988EF3F493}" type="pres">
      <dgm:prSet presAssocID="{BF95F12A-848C-4D76-BCAC-A60A48D21712}" presName="connTx" presStyleLbl="parChTrans1D3" presStyleIdx="1" presStyleCnt="4"/>
      <dgm:spPr/>
      <dgm:t>
        <a:bodyPr/>
        <a:lstStyle/>
        <a:p>
          <a:endParaRPr lang="en-US"/>
        </a:p>
      </dgm:t>
    </dgm:pt>
    <dgm:pt modelId="{5DBB30B0-AE7A-40E4-B393-830456382D3E}" type="pres">
      <dgm:prSet presAssocID="{CF6F8CFB-C54C-427C-82B9-747F0C141494}" presName="root2" presStyleCnt="0"/>
      <dgm:spPr/>
    </dgm:pt>
    <dgm:pt modelId="{A031128D-C55E-42DA-B8A2-D382735EF23E}" type="pres">
      <dgm:prSet presAssocID="{CF6F8CFB-C54C-427C-82B9-747F0C141494}" presName="LevelTwoTextNode" presStyleLbl="node3" presStyleIdx="1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F8186A5-9F66-4B76-A45C-87CEBF3CCEB9}" type="pres">
      <dgm:prSet presAssocID="{CF6F8CFB-C54C-427C-82B9-747F0C141494}" presName="level3hierChild" presStyleCnt="0"/>
      <dgm:spPr/>
    </dgm:pt>
    <dgm:pt modelId="{02AF2611-39C0-4EF8-B9AF-5E15D80097BE}" type="pres">
      <dgm:prSet presAssocID="{D129D8C8-45D4-413D-9AA6-7735257A9552}" presName="conn2-1" presStyleLbl="parChTrans1D4" presStyleIdx="4" presStyleCnt="16"/>
      <dgm:spPr/>
      <dgm:t>
        <a:bodyPr/>
        <a:lstStyle/>
        <a:p>
          <a:endParaRPr lang="en-US"/>
        </a:p>
      </dgm:t>
    </dgm:pt>
    <dgm:pt modelId="{3E9FDDD6-A26E-4F03-A903-10F09685D6A2}" type="pres">
      <dgm:prSet presAssocID="{D129D8C8-45D4-413D-9AA6-7735257A9552}" presName="connTx" presStyleLbl="parChTrans1D4" presStyleIdx="4" presStyleCnt="16"/>
      <dgm:spPr/>
      <dgm:t>
        <a:bodyPr/>
        <a:lstStyle/>
        <a:p>
          <a:endParaRPr lang="en-US"/>
        </a:p>
      </dgm:t>
    </dgm:pt>
    <dgm:pt modelId="{9473DCFC-6641-4D73-AA1E-9A1405C91094}" type="pres">
      <dgm:prSet presAssocID="{6C2A5E75-3D20-416D-8B23-8508AC822551}" presName="root2" presStyleCnt="0"/>
      <dgm:spPr/>
    </dgm:pt>
    <dgm:pt modelId="{008EB790-8EB0-4D82-BE0A-84C63F787288}" type="pres">
      <dgm:prSet presAssocID="{6C2A5E75-3D20-416D-8B23-8508AC822551}" presName="LevelTwoTextNode" presStyleLbl="node4" presStyleIdx="4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C28485D-F632-4669-96ED-3D964BEACEA2}" type="pres">
      <dgm:prSet presAssocID="{6C2A5E75-3D20-416D-8B23-8508AC822551}" presName="level3hierChild" presStyleCnt="0"/>
      <dgm:spPr/>
    </dgm:pt>
    <dgm:pt modelId="{3D3532D1-1FDA-4F24-AE90-3866BC16A43D}" type="pres">
      <dgm:prSet presAssocID="{CE871202-C851-4283-B4F2-1F8DA3C445C3}" presName="conn2-1" presStyleLbl="parChTrans1D4" presStyleIdx="5" presStyleCnt="16"/>
      <dgm:spPr/>
      <dgm:t>
        <a:bodyPr/>
        <a:lstStyle/>
        <a:p>
          <a:endParaRPr lang="en-US"/>
        </a:p>
      </dgm:t>
    </dgm:pt>
    <dgm:pt modelId="{6CD19230-CC0F-4288-A025-EBCBAFB6E87C}" type="pres">
      <dgm:prSet presAssocID="{CE871202-C851-4283-B4F2-1F8DA3C445C3}" presName="connTx" presStyleLbl="parChTrans1D4" presStyleIdx="5" presStyleCnt="16"/>
      <dgm:spPr/>
      <dgm:t>
        <a:bodyPr/>
        <a:lstStyle/>
        <a:p>
          <a:endParaRPr lang="en-US"/>
        </a:p>
      </dgm:t>
    </dgm:pt>
    <dgm:pt modelId="{B82FF517-BE19-45D5-A186-0A0A9AC7C59F}" type="pres">
      <dgm:prSet presAssocID="{802534EE-0712-4599-81AA-4E95DD4CE0A5}" presName="root2" presStyleCnt="0"/>
      <dgm:spPr/>
    </dgm:pt>
    <dgm:pt modelId="{DE93B5F2-1CA6-40F3-B124-24CBDE452C7F}" type="pres">
      <dgm:prSet presAssocID="{802534EE-0712-4599-81AA-4E95DD4CE0A5}" presName="LevelTwoTextNode" presStyleLbl="node4" presStyleIdx="5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FB0C740-68FD-45EB-963A-5882F7A1156B}" type="pres">
      <dgm:prSet presAssocID="{802534EE-0712-4599-81AA-4E95DD4CE0A5}" presName="level3hierChild" presStyleCnt="0"/>
      <dgm:spPr/>
    </dgm:pt>
    <dgm:pt modelId="{AF10D516-4F6C-4D46-86A1-9C1986C13320}" type="pres">
      <dgm:prSet presAssocID="{8A9D6245-57B1-482C-9DC4-F2ACF75F2EEB}" presName="conn2-1" presStyleLbl="parChTrans1D4" presStyleIdx="6" presStyleCnt="16"/>
      <dgm:spPr/>
      <dgm:t>
        <a:bodyPr/>
        <a:lstStyle/>
        <a:p>
          <a:endParaRPr lang="en-US"/>
        </a:p>
      </dgm:t>
    </dgm:pt>
    <dgm:pt modelId="{8DB10BF4-B3E8-4C63-AA80-1132AC83EE01}" type="pres">
      <dgm:prSet presAssocID="{8A9D6245-57B1-482C-9DC4-F2ACF75F2EEB}" presName="connTx" presStyleLbl="parChTrans1D4" presStyleIdx="6" presStyleCnt="16"/>
      <dgm:spPr/>
      <dgm:t>
        <a:bodyPr/>
        <a:lstStyle/>
        <a:p>
          <a:endParaRPr lang="en-US"/>
        </a:p>
      </dgm:t>
    </dgm:pt>
    <dgm:pt modelId="{E1BE2056-AE5C-4DB8-B5F8-1262B0BC3580}" type="pres">
      <dgm:prSet presAssocID="{F1C08F9B-435C-42DB-A449-2ECF7C7375AB}" presName="root2" presStyleCnt="0"/>
      <dgm:spPr/>
    </dgm:pt>
    <dgm:pt modelId="{99764013-9FFE-483E-9A94-8E74B88EB45B}" type="pres">
      <dgm:prSet presAssocID="{F1C08F9B-435C-42DB-A449-2ECF7C7375AB}" presName="LevelTwoTextNode" presStyleLbl="node4" presStyleIdx="6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BCC4E80-D41C-4591-AFD8-D9C5B0629FAD}" type="pres">
      <dgm:prSet presAssocID="{F1C08F9B-435C-42DB-A449-2ECF7C7375AB}" presName="level3hierChild" presStyleCnt="0"/>
      <dgm:spPr/>
    </dgm:pt>
    <dgm:pt modelId="{924C8F9A-D7B2-4767-8617-AD5D4A0F8C82}" type="pres">
      <dgm:prSet presAssocID="{43552287-81BA-4A23-85DD-3D228EF15792}" presName="conn2-1" presStyleLbl="parChTrans1D4" presStyleIdx="7" presStyleCnt="16"/>
      <dgm:spPr/>
      <dgm:t>
        <a:bodyPr/>
        <a:lstStyle/>
        <a:p>
          <a:endParaRPr lang="en-US"/>
        </a:p>
      </dgm:t>
    </dgm:pt>
    <dgm:pt modelId="{4D1012EA-ED43-4161-9183-D18250C04841}" type="pres">
      <dgm:prSet presAssocID="{43552287-81BA-4A23-85DD-3D228EF15792}" presName="connTx" presStyleLbl="parChTrans1D4" presStyleIdx="7" presStyleCnt="16"/>
      <dgm:spPr/>
      <dgm:t>
        <a:bodyPr/>
        <a:lstStyle/>
        <a:p>
          <a:endParaRPr lang="en-US"/>
        </a:p>
      </dgm:t>
    </dgm:pt>
    <dgm:pt modelId="{13F2C1AB-38AD-4ED5-9035-C2D351214192}" type="pres">
      <dgm:prSet presAssocID="{05927694-700E-4998-A746-BED67EAB8EF0}" presName="root2" presStyleCnt="0"/>
      <dgm:spPr/>
    </dgm:pt>
    <dgm:pt modelId="{4C14E865-13AF-43EC-93E8-957E72C167D9}" type="pres">
      <dgm:prSet presAssocID="{05927694-700E-4998-A746-BED67EAB8EF0}" presName="LevelTwoTextNode" presStyleLbl="node4" presStyleIdx="7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A67506E-C01C-4958-968A-88E9AA8D1DC9}" type="pres">
      <dgm:prSet presAssocID="{05927694-700E-4998-A746-BED67EAB8EF0}" presName="level3hierChild" presStyleCnt="0"/>
      <dgm:spPr/>
    </dgm:pt>
    <dgm:pt modelId="{07085415-AD02-4837-A819-DF8503991B40}" type="pres">
      <dgm:prSet presAssocID="{9E46A426-48DB-49D4-9452-22CFC445B93D}" presName="conn2-1" presStyleLbl="parChTrans1D2" presStyleIdx="1" presStyleCnt="2"/>
      <dgm:spPr/>
      <dgm:t>
        <a:bodyPr/>
        <a:lstStyle/>
        <a:p>
          <a:endParaRPr lang="en-US"/>
        </a:p>
      </dgm:t>
    </dgm:pt>
    <dgm:pt modelId="{6D471BBE-867D-4865-9628-1D7777EB5D2C}" type="pres">
      <dgm:prSet presAssocID="{9E46A426-48DB-49D4-9452-22CFC445B93D}" presName="connTx" presStyleLbl="parChTrans1D2" presStyleIdx="1" presStyleCnt="2"/>
      <dgm:spPr/>
      <dgm:t>
        <a:bodyPr/>
        <a:lstStyle/>
        <a:p>
          <a:endParaRPr lang="en-US"/>
        </a:p>
      </dgm:t>
    </dgm:pt>
    <dgm:pt modelId="{B9D0076E-1908-4470-9C44-2381915CB6FB}" type="pres">
      <dgm:prSet presAssocID="{444DF14B-39F3-4B48-8936-10F777644448}" presName="root2" presStyleCnt="0"/>
      <dgm:spPr/>
    </dgm:pt>
    <dgm:pt modelId="{7EBAE2C6-1480-46C8-900C-5102293148B2}" type="pres">
      <dgm:prSet presAssocID="{444DF14B-39F3-4B48-8936-10F777644448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F207EC3-B869-474B-A721-8A419CB73484}" type="pres">
      <dgm:prSet presAssocID="{444DF14B-39F3-4B48-8936-10F777644448}" presName="level3hierChild" presStyleCnt="0"/>
      <dgm:spPr/>
    </dgm:pt>
    <dgm:pt modelId="{72B1FC09-0EBA-4985-8788-8F4656152A7F}" type="pres">
      <dgm:prSet presAssocID="{F3E7A82E-4DF9-47FA-B3A8-610C19F25C83}" presName="conn2-1" presStyleLbl="parChTrans1D3" presStyleIdx="2" presStyleCnt="4"/>
      <dgm:spPr/>
      <dgm:t>
        <a:bodyPr/>
        <a:lstStyle/>
        <a:p>
          <a:endParaRPr lang="en-US"/>
        </a:p>
      </dgm:t>
    </dgm:pt>
    <dgm:pt modelId="{E53945B2-5361-41E5-A250-0FE9BB3209A7}" type="pres">
      <dgm:prSet presAssocID="{F3E7A82E-4DF9-47FA-B3A8-610C19F25C83}" presName="connTx" presStyleLbl="parChTrans1D3" presStyleIdx="2" presStyleCnt="4"/>
      <dgm:spPr/>
      <dgm:t>
        <a:bodyPr/>
        <a:lstStyle/>
        <a:p>
          <a:endParaRPr lang="en-US"/>
        </a:p>
      </dgm:t>
    </dgm:pt>
    <dgm:pt modelId="{93C1A79B-D7BC-4544-8471-9D8B8B93AD97}" type="pres">
      <dgm:prSet presAssocID="{C01ACB44-8919-4C16-9345-65E8C4CC5C27}" presName="root2" presStyleCnt="0"/>
      <dgm:spPr/>
    </dgm:pt>
    <dgm:pt modelId="{B81631BF-0964-4936-A9DE-5CF3C23A1D51}" type="pres">
      <dgm:prSet presAssocID="{C01ACB44-8919-4C16-9345-65E8C4CC5C27}" presName="LevelTwoTextNode" presStyleLbl="node3" presStyleIdx="2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47913E6-20D7-4EF9-8087-A267EE4CBBE9}" type="pres">
      <dgm:prSet presAssocID="{C01ACB44-8919-4C16-9345-65E8C4CC5C27}" presName="level3hierChild" presStyleCnt="0"/>
      <dgm:spPr/>
    </dgm:pt>
    <dgm:pt modelId="{E3B49C02-92DF-4E0E-9C64-BFDA4F6C8C57}" type="pres">
      <dgm:prSet presAssocID="{05ED55C3-A195-4231-81C9-7EAAC2A67DD3}" presName="conn2-1" presStyleLbl="parChTrans1D4" presStyleIdx="8" presStyleCnt="16"/>
      <dgm:spPr/>
      <dgm:t>
        <a:bodyPr/>
        <a:lstStyle/>
        <a:p>
          <a:endParaRPr lang="en-US"/>
        </a:p>
      </dgm:t>
    </dgm:pt>
    <dgm:pt modelId="{C22BEB7F-26B1-4408-A047-0DEC97855D01}" type="pres">
      <dgm:prSet presAssocID="{05ED55C3-A195-4231-81C9-7EAAC2A67DD3}" presName="connTx" presStyleLbl="parChTrans1D4" presStyleIdx="8" presStyleCnt="16"/>
      <dgm:spPr/>
      <dgm:t>
        <a:bodyPr/>
        <a:lstStyle/>
        <a:p>
          <a:endParaRPr lang="en-US"/>
        </a:p>
      </dgm:t>
    </dgm:pt>
    <dgm:pt modelId="{45E9E887-53F9-47D7-81E1-6BFB948D358C}" type="pres">
      <dgm:prSet presAssocID="{A2F6F58A-C804-4EA7-A795-E7CFAD608A97}" presName="root2" presStyleCnt="0"/>
      <dgm:spPr/>
    </dgm:pt>
    <dgm:pt modelId="{F532FF76-9233-4C88-8EB8-C57298DE75BC}" type="pres">
      <dgm:prSet presAssocID="{A2F6F58A-C804-4EA7-A795-E7CFAD608A97}" presName="LevelTwoTextNode" presStyleLbl="node4" presStyleIdx="8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59E4A89-C683-474B-8EAE-3FA54900B771}" type="pres">
      <dgm:prSet presAssocID="{A2F6F58A-C804-4EA7-A795-E7CFAD608A97}" presName="level3hierChild" presStyleCnt="0"/>
      <dgm:spPr/>
    </dgm:pt>
    <dgm:pt modelId="{3D002938-9580-4C37-A937-06EE1FF34007}" type="pres">
      <dgm:prSet presAssocID="{9581B8F4-F65E-406A-9F3A-2C0FAFB7904A}" presName="conn2-1" presStyleLbl="parChTrans1D4" presStyleIdx="9" presStyleCnt="16"/>
      <dgm:spPr/>
      <dgm:t>
        <a:bodyPr/>
        <a:lstStyle/>
        <a:p>
          <a:endParaRPr lang="en-US"/>
        </a:p>
      </dgm:t>
    </dgm:pt>
    <dgm:pt modelId="{28A3C775-44DD-456D-ADBA-6C2015D144BB}" type="pres">
      <dgm:prSet presAssocID="{9581B8F4-F65E-406A-9F3A-2C0FAFB7904A}" presName="connTx" presStyleLbl="parChTrans1D4" presStyleIdx="9" presStyleCnt="16"/>
      <dgm:spPr/>
      <dgm:t>
        <a:bodyPr/>
        <a:lstStyle/>
        <a:p>
          <a:endParaRPr lang="en-US"/>
        </a:p>
      </dgm:t>
    </dgm:pt>
    <dgm:pt modelId="{1237F670-3E84-4091-B1B6-F998102FD3C7}" type="pres">
      <dgm:prSet presAssocID="{617503FF-ADE3-43F7-9E74-E07B63130207}" presName="root2" presStyleCnt="0"/>
      <dgm:spPr/>
    </dgm:pt>
    <dgm:pt modelId="{D9495291-86EC-4DCD-BB10-24DC98844A58}" type="pres">
      <dgm:prSet presAssocID="{617503FF-ADE3-43F7-9E74-E07B63130207}" presName="LevelTwoTextNode" presStyleLbl="node4" presStyleIdx="9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7AF5FD6-FC71-4C43-9ADB-E0DDF39AD7D4}" type="pres">
      <dgm:prSet presAssocID="{617503FF-ADE3-43F7-9E74-E07B63130207}" presName="level3hierChild" presStyleCnt="0"/>
      <dgm:spPr/>
    </dgm:pt>
    <dgm:pt modelId="{0A6EA505-89C7-49FD-ABE4-44B8C87A9F43}" type="pres">
      <dgm:prSet presAssocID="{1462FFBF-C7E5-483B-B661-B21D24F8908F}" presName="conn2-1" presStyleLbl="parChTrans1D4" presStyleIdx="10" presStyleCnt="16"/>
      <dgm:spPr/>
      <dgm:t>
        <a:bodyPr/>
        <a:lstStyle/>
        <a:p>
          <a:endParaRPr lang="en-US"/>
        </a:p>
      </dgm:t>
    </dgm:pt>
    <dgm:pt modelId="{A5AAA48F-9F15-49C7-A333-8B0C8DF03B3E}" type="pres">
      <dgm:prSet presAssocID="{1462FFBF-C7E5-483B-B661-B21D24F8908F}" presName="connTx" presStyleLbl="parChTrans1D4" presStyleIdx="10" presStyleCnt="16"/>
      <dgm:spPr/>
      <dgm:t>
        <a:bodyPr/>
        <a:lstStyle/>
        <a:p>
          <a:endParaRPr lang="en-US"/>
        </a:p>
      </dgm:t>
    </dgm:pt>
    <dgm:pt modelId="{10E2065F-A278-4DEA-AC87-92F1064AE18B}" type="pres">
      <dgm:prSet presAssocID="{2F11C414-8E39-4213-8136-D4FE510CC15A}" presName="root2" presStyleCnt="0"/>
      <dgm:spPr/>
    </dgm:pt>
    <dgm:pt modelId="{BCBAD13F-9F36-4A76-ACBF-38324C9DFD1E}" type="pres">
      <dgm:prSet presAssocID="{2F11C414-8E39-4213-8136-D4FE510CC15A}" presName="LevelTwoTextNode" presStyleLbl="node4" presStyleIdx="10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0FF9161-F67F-470B-B339-D06EABCB52DF}" type="pres">
      <dgm:prSet presAssocID="{2F11C414-8E39-4213-8136-D4FE510CC15A}" presName="level3hierChild" presStyleCnt="0"/>
      <dgm:spPr/>
    </dgm:pt>
    <dgm:pt modelId="{FEC367EC-C7CC-46E0-8F0B-F4EB017F4B25}" type="pres">
      <dgm:prSet presAssocID="{6620CAB9-6D29-4FF8-945D-5E027CE13906}" presName="conn2-1" presStyleLbl="parChTrans1D4" presStyleIdx="11" presStyleCnt="16"/>
      <dgm:spPr/>
      <dgm:t>
        <a:bodyPr/>
        <a:lstStyle/>
        <a:p>
          <a:endParaRPr lang="en-US"/>
        </a:p>
      </dgm:t>
    </dgm:pt>
    <dgm:pt modelId="{C3BCA3D8-F0DE-402C-8374-951905FD4C54}" type="pres">
      <dgm:prSet presAssocID="{6620CAB9-6D29-4FF8-945D-5E027CE13906}" presName="connTx" presStyleLbl="parChTrans1D4" presStyleIdx="11" presStyleCnt="16"/>
      <dgm:spPr/>
      <dgm:t>
        <a:bodyPr/>
        <a:lstStyle/>
        <a:p>
          <a:endParaRPr lang="en-US"/>
        </a:p>
      </dgm:t>
    </dgm:pt>
    <dgm:pt modelId="{B68415FE-5E3F-482F-91F7-2CA2D6D0722D}" type="pres">
      <dgm:prSet presAssocID="{A785CB08-4A62-40BD-96AE-D3B0294CBD1F}" presName="root2" presStyleCnt="0"/>
      <dgm:spPr/>
    </dgm:pt>
    <dgm:pt modelId="{DD75CFEB-5D5C-464E-B857-D28B066AE2E1}" type="pres">
      <dgm:prSet presAssocID="{A785CB08-4A62-40BD-96AE-D3B0294CBD1F}" presName="LevelTwoTextNode" presStyleLbl="node4" presStyleIdx="11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C4899F7-A918-45D1-B75A-909AE5805EBA}" type="pres">
      <dgm:prSet presAssocID="{A785CB08-4A62-40BD-96AE-D3B0294CBD1F}" presName="level3hierChild" presStyleCnt="0"/>
      <dgm:spPr/>
    </dgm:pt>
    <dgm:pt modelId="{7F4C7A20-7D9B-4C87-80B4-7508EB7EED52}" type="pres">
      <dgm:prSet presAssocID="{D679DFCF-CE7D-4FCF-A62C-AA6E6F5B4528}" presName="conn2-1" presStyleLbl="parChTrans1D3" presStyleIdx="3" presStyleCnt="4"/>
      <dgm:spPr/>
      <dgm:t>
        <a:bodyPr/>
        <a:lstStyle/>
        <a:p>
          <a:endParaRPr lang="en-US"/>
        </a:p>
      </dgm:t>
    </dgm:pt>
    <dgm:pt modelId="{7B43BACD-3F70-4863-BF61-523651EF3109}" type="pres">
      <dgm:prSet presAssocID="{D679DFCF-CE7D-4FCF-A62C-AA6E6F5B4528}" presName="connTx" presStyleLbl="parChTrans1D3" presStyleIdx="3" presStyleCnt="4"/>
      <dgm:spPr/>
      <dgm:t>
        <a:bodyPr/>
        <a:lstStyle/>
        <a:p>
          <a:endParaRPr lang="en-US"/>
        </a:p>
      </dgm:t>
    </dgm:pt>
    <dgm:pt modelId="{76E3E7A4-1652-4B38-A06B-68E7642740A5}" type="pres">
      <dgm:prSet presAssocID="{D7607F3E-8014-45F2-8B0F-DD341F116C26}" presName="root2" presStyleCnt="0"/>
      <dgm:spPr/>
    </dgm:pt>
    <dgm:pt modelId="{F8179C33-7069-4902-8E2C-2F20E46E8782}" type="pres">
      <dgm:prSet presAssocID="{D7607F3E-8014-45F2-8B0F-DD341F116C26}" presName="LevelTwoTextNode" presStyleLbl="node3" presStyleIdx="3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EDDF3A4-2F45-4230-83F3-C27E8F06AE10}" type="pres">
      <dgm:prSet presAssocID="{D7607F3E-8014-45F2-8B0F-DD341F116C26}" presName="level3hierChild" presStyleCnt="0"/>
      <dgm:spPr/>
    </dgm:pt>
    <dgm:pt modelId="{91D499AF-EE38-45B5-A36E-7C99C6927A00}" type="pres">
      <dgm:prSet presAssocID="{C0A4D24B-EEDE-4665-B602-35F5A544C4AA}" presName="conn2-1" presStyleLbl="parChTrans1D4" presStyleIdx="12" presStyleCnt="16"/>
      <dgm:spPr/>
      <dgm:t>
        <a:bodyPr/>
        <a:lstStyle/>
        <a:p>
          <a:endParaRPr lang="en-US"/>
        </a:p>
      </dgm:t>
    </dgm:pt>
    <dgm:pt modelId="{00CFE424-E230-4C8E-AC4C-809A30553DFF}" type="pres">
      <dgm:prSet presAssocID="{C0A4D24B-EEDE-4665-B602-35F5A544C4AA}" presName="connTx" presStyleLbl="parChTrans1D4" presStyleIdx="12" presStyleCnt="16"/>
      <dgm:spPr/>
      <dgm:t>
        <a:bodyPr/>
        <a:lstStyle/>
        <a:p>
          <a:endParaRPr lang="en-US"/>
        </a:p>
      </dgm:t>
    </dgm:pt>
    <dgm:pt modelId="{A1A50D45-33FA-4B21-BFB9-F6612665BFC7}" type="pres">
      <dgm:prSet presAssocID="{DFEC14E8-538A-43B0-BE82-7D2792800EC3}" presName="root2" presStyleCnt="0"/>
      <dgm:spPr/>
    </dgm:pt>
    <dgm:pt modelId="{61DD1E27-4E8B-4CAE-93F5-5A762478A9B8}" type="pres">
      <dgm:prSet presAssocID="{DFEC14E8-538A-43B0-BE82-7D2792800EC3}" presName="LevelTwoTextNode" presStyleLbl="node4" presStyleIdx="12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6DBC3FE-D850-4157-A7DC-120EFE80FF4E}" type="pres">
      <dgm:prSet presAssocID="{DFEC14E8-538A-43B0-BE82-7D2792800EC3}" presName="level3hierChild" presStyleCnt="0"/>
      <dgm:spPr/>
    </dgm:pt>
    <dgm:pt modelId="{306F450E-2B81-4A6B-9207-B97384612F41}" type="pres">
      <dgm:prSet presAssocID="{4A4119C0-6876-4B46-B63C-C5B5E183083A}" presName="conn2-1" presStyleLbl="parChTrans1D4" presStyleIdx="13" presStyleCnt="16"/>
      <dgm:spPr/>
      <dgm:t>
        <a:bodyPr/>
        <a:lstStyle/>
        <a:p>
          <a:endParaRPr lang="en-US"/>
        </a:p>
      </dgm:t>
    </dgm:pt>
    <dgm:pt modelId="{3ABC23EF-2179-439B-8D5E-B5306E91FA99}" type="pres">
      <dgm:prSet presAssocID="{4A4119C0-6876-4B46-B63C-C5B5E183083A}" presName="connTx" presStyleLbl="parChTrans1D4" presStyleIdx="13" presStyleCnt="16"/>
      <dgm:spPr/>
      <dgm:t>
        <a:bodyPr/>
        <a:lstStyle/>
        <a:p>
          <a:endParaRPr lang="en-US"/>
        </a:p>
      </dgm:t>
    </dgm:pt>
    <dgm:pt modelId="{7B281989-846E-414B-B107-DA1938C62A09}" type="pres">
      <dgm:prSet presAssocID="{00C22B20-F2F5-46E8-A3EC-DB8F81AC71E1}" presName="root2" presStyleCnt="0"/>
      <dgm:spPr/>
    </dgm:pt>
    <dgm:pt modelId="{E3F8EBE6-F572-48F2-83CE-C1DC35D3DBAE}" type="pres">
      <dgm:prSet presAssocID="{00C22B20-F2F5-46E8-A3EC-DB8F81AC71E1}" presName="LevelTwoTextNode" presStyleLbl="node4" presStyleIdx="13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B70D308-D149-46A8-BBDB-76C1F1117CA9}" type="pres">
      <dgm:prSet presAssocID="{00C22B20-F2F5-46E8-A3EC-DB8F81AC71E1}" presName="level3hierChild" presStyleCnt="0"/>
      <dgm:spPr/>
    </dgm:pt>
    <dgm:pt modelId="{8D508260-F045-4616-AF9F-E09CA768B790}" type="pres">
      <dgm:prSet presAssocID="{0D894548-717D-4FFD-904C-C33606102800}" presName="conn2-1" presStyleLbl="parChTrans1D4" presStyleIdx="14" presStyleCnt="16"/>
      <dgm:spPr/>
      <dgm:t>
        <a:bodyPr/>
        <a:lstStyle/>
        <a:p>
          <a:endParaRPr lang="en-US"/>
        </a:p>
      </dgm:t>
    </dgm:pt>
    <dgm:pt modelId="{27ECC907-4458-4530-ABCC-DBA5CFB1F289}" type="pres">
      <dgm:prSet presAssocID="{0D894548-717D-4FFD-904C-C33606102800}" presName="connTx" presStyleLbl="parChTrans1D4" presStyleIdx="14" presStyleCnt="16"/>
      <dgm:spPr/>
      <dgm:t>
        <a:bodyPr/>
        <a:lstStyle/>
        <a:p>
          <a:endParaRPr lang="en-US"/>
        </a:p>
      </dgm:t>
    </dgm:pt>
    <dgm:pt modelId="{39D4B020-2F3B-4BE9-889A-AF381C77708A}" type="pres">
      <dgm:prSet presAssocID="{3DEEC977-5E13-41F0-8396-B6716F8758D8}" presName="root2" presStyleCnt="0"/>
      <dgm:spPr/>
    </dgm:pt>
    <dgm:pt modelId="{F1A7A0DA-7AB6-4D57-8001-2698AD558266}" type="pres">
      <dgm:prSet presAssocID="{3DEEC977-5E13-41F0-8396-B6716F8758D8}" presName="LevelTwoTextNode" presStyleLbl="node4" presStyleIdx="14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3C743B3-CF69-4B79-86A2-62FBE18470ED}" type="pres">
      <dgm:prSet presAssocID="{3DEEC977-5E13-41F0-8396-B6716F8758D8}" presName="level3hierChild" presStyleCnt="0"/>
      <dgm:spPr/>
    </dgm:pt>
    <dgm:pt modelId="{92D27C7E-E8F3-4508-A033-800687FB70D3}" type="pres">
      <dgm:prSet presAssocID="{D4FF999D-0774-4EE2-BEFB-37C0AA00FFEB}" presName="conn2-1" presStyleLbl="parChTrans1D4" presStyleIdx="15" presStyleCnt="16"/>
      <dgm:spPr/>
      <dgm:t>
        <a:bodyPr/>
        <a:lstStyle/>
        <a:p>
          <a:endParaRPr lang="en-US"/>
        </a:p>
      </dgm:t>
    </dgm:pt>
    <dgm:pt modelId="{020C8629-0377-42A2-8CF8-5F60BA5D4A5A}" type="pres">
      <dgm:prSet presAssocID="{D4FF999D-0774-4EE2-BEFB-37C0AA00FFEB}" presName="connTx" presStyleLbl="parChTrans1D4" presStyleIdx="15" presStyleCnt="16"/>
      <dgm:spPr/>
      <dgm:t>
        <a:bodyPr/>
        <a:lstStyle/>
        <a:p>
          <a:endParaRPr lang="en-US"/>
        </a:p>
      </dgm:t>
    </dgm:pt>
    <dgm:pt modelId="{CB9EB66C-AB9E-4F72-B0D9-0EB5BC86D5CA}" type="pres">
      <dgm:prSet presAssocID="{C927EE14-0525-4162-82A1-219FB1A09EE5}" presName="root2" presStyleCnt="0"/>
      <dgm:spPr/>
    </dgm:pt>
    <dgm:pt modelId="{C7929EF8-988E-46F6-AFC3-B728EA01AE2B}" type="pres">
      <dgm:prSet presAssocID="{C927EE14-0525-4162-82A1-219FB1A09EE5}" presName="LevelTwoTextNode" presStyleLbl="node4" presStyleIdx="15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02C8ADC-8292-4ECD-A5D7-40A02837F58F}" type="pres">
      <dgm:prSet presAssocID="{C927EE14-0525-4162-82A1-219FB1A09EE5}" presName="level3hierChild" presStyleCnt="0"/>
      <dgm:spPr/>
    </dgm:pt>
  </dgm:ptLst>
  <dgm:cxnLst>
    <dgm:cxn modelId="{FDE7268E-ABD2-4695-86FC-CCDADEA0CAF4}" srcId="{444DF14B-39F3-4B48-8936-10F777644448}" destId="{C01ACB44-8919-4C16-9345-65E8C4CC5C27}" srcOrd="0" destOrd="0" parTransId="{F3E7A82E-4DF9-47FA-B3A8-610C19F25C83}" sibTransId="{4A4283C4-F619-47C6-B4DC-A7602C8E180D}"/>
    <dgm:cxn modelId="{BBD38ADE-82FD-48ED-90C4-49AFE6B18124}" type="presOf" srcId="{D4FF999D-0774-4EE2-BEFB-37C0AA00FFEB}" destId="{92D27C7E-E8F3-4508-A033-800687FB70D3}" srcOrd="0" destOrd="0" presId="urn:microsoft.com/office/officeart/2005/8/layout/hierarchy2"/>
    <dgm:cxn modelId="{B614BE2C-F69E-411C-9C28-3C815179F2A3}" type="presOf" srcId="{4A3EBA2C-1249-4D63-810E-57318E4C8870}" destId="{C6405F48-268C-4A9E-8C6B-EA7912642D7B}" srcOrd="0" destOrd="0" presId="urn:microsoft.com/office/officeart/2005/8/layout/hierarchy2"/>
    <dgm:cxn modelId="{EE297B0D-BBC3-493D-87AB-F08BAF1EF5D4}" type="presOf" srcId="{4197E8D6-94C8-432B-B797-608058FC4424}" destId="{EACB761D-2A2E-4784-B4CF-BBD5780F5023}" srcOrd="0" destOrd="0" presId="urn:microsoft.com/office/officeart/2005/8/layout/hierarchy2"/>
    <dgm:cxn modelId="{140C69B1-A4CA-4709-8629-0032226DBE17}" type="presOf" srcId="{4A4119C0-6876-4B46-B63C-C5B5E183083A}" destId="{3ABC23EF-2179-439B-8D5E-B5306E91FA99}" srcOrd="1" destOrd="0" presId="urn:microsoft.com/office/officeart/2005/8/layout/hierarchy2"/>
    <dgm:cxn modelId="{9583DA98-E288-4191-9339-355B3C0F7C7B}" type="presOf" srcId="{3EFC490E-694C-4854-B035-8B02D761B8A3}" destId="{E090B741-3BDB-4968-B042-3EDAEB5B7930}" srcOrd="0" destOrd="0" presId="urn:microsoft.com/office/officeart/2005/8/layout/hierarchy2"/>
    <dgm:cxn modelId="{8EB7181E-C6A7-4BE2-BD67-42DC683B5CF5}" type="presOf" srcId="{802534EE-0712-4599-81AA-4E95DD4CE0A5}" destId="{DE93B5F2-1CA6-40F3-B124-24CBDE452C7F}" srcOrd="0" destOrd="0" presId="urn:microsoft.com/office/officeart/2005/8/layout/hierarchy2"/>
    <dgm:cxn modelId="{C29B2178-6CD0-455B-884E-26682689FA50}" type="presOf" srcId="{3DEEC977-5E13-41F0-8396-B6716F8758D8}" destId="{F1A7A0DA-7AB6-4D57-8001-2698AD558266}" srcOrd="0" destOrd="0" presId="urn:microsoft.com/office/officeart/2005/8/layout/hierarchy2"/>
    <dgm:cxn modelId="{416CC0CC-9B10-47D5-B227-A5C6EFFF6A36}" type="presOf" srcId="{0D894548-717D-4FFD-904C-C33606102800}" destId="{27ECC907-4458-4530-ABCC-DBA5CFB1F289}" srcOrd="1" destOrd="0" presId="urn:microsoft.com/office/officeart/2005/8/layout/hierarchy2"/>
    <dgm:cxn modelId="{45A14A79-82F6-4297-9300-C6982BADBB45}" srcId="{DFEC14E8-538A-43B0-BE82-7D2792800EC3}" destId="{00C22B20-F2F5-46E8-A3EC-DB8F81AC71E1}" srcOrd="0" destOrd="0" parTransId="{4A4119C0-6876-4B46-B63C-C5B5E183083A}" sibTransId="{2492FB64-B32D-42B8-A3E7-E4838350932A}"/>
    <dgm:cxn modelId="{68BF35FB-0BEB-43A0-A906-03195DD4A247}" srcId="{F1C08F9B-435C-42DB-A449-2ECF7C7375AB}" destId="{05927694-700E-4998-A746-BED67EAB8EF0}" srcOrd="0" destOrd="0" parTransId="{43552287-81BA-4A23-85DD-3D228EF15792}" sibTransId="{A7797333-99AF-464C-85B9-87F5DA8E8D66}"/>
    <dgm:cxn modelId="{8A1442E5-63D5-4DFB-92CC-639FA00C8BC4}" srcId="{3DEEC977-5E13-41F0-8396-B6716F8758D8}" destId="{C927EE14-0525-4162-82A1-219FB1A09EE5}" srcOrd="0" destOrd="0" parTransId="{D4FF999D-0774-4EE2-BEFB-37C0AA00FFEB}" sibTransId="{E2F75636-BCB4-4098-AF14-F16849818DB0}"/>
    <dgm:cxn modelId="{7BDEA92B-7022-497D-B158-E8F481330316}" type="presOf" srcId="{6C2A5E75-3D20-416D-8B23-8508AC822551}" destId="{008EB790-8EB0-4D82-BE0A-84C63F787288}" srcOrd="0" destOrd="0" presId="urn:microsoft.com/office/officeart/2005/8/layout/hierarchy2"/>
    <dgm:cxn modelId="{EED58CD4-A697-48E4-912F-46EDD806B2BC}" type="presOf" srcId="{D3723BC6-7ECB-476F-A2B7-498B998B7A56}" destId="{8BDEEA43-5C2A-4BBE-99A5-44DEB7CB861C}" srcOrd="0" destOrd="0" presId="urn:microsoft.com/office/officeart/2005/8/layout/hierarchy2"/>
    <dgm:cxn modelId="{2E6B73E2-6CB2-47E3-92AE-1394C4772EA0}" type="presOf" srcId="{D679DFCF-CE7D-4FCF-A62C-AA6E6F5B4528}" destId="{7B43BACD-3F70-4863-BF61-523651EF3109}" srcOrd="1" destOrd="0" presId="urn:microsoft.com/office/officeart/2005/8/layout/hierarchy2"/>
    <dgm:cxn modelId="{DFF2221C-DB2C-41DE-98F4-061063943930}" type="presOf" srcId="{CE871202-C851-4283-B4F2-1F8DA3C445C3}" destId="{3D3532D1-1FDA-4F24-AE90-3866BC16A43D}" srcOrd="0" destOrd="0" presId="urn:microsoft.com/office/officeart/2005/8/layout/hierarchy2"/>
    <dgm:cxn modelId="{08E8F9BF-AF47-4F50-A382-532CC906432C}" type="presOf" srcId="{9E46A426-48DB-49D4-9452-22CFC445B93D}" destId="{6D471BBE-867D-4865-9628-1D7777EB5D2C}" srcOrd="1" destOrd="0" presId="urn:microsoft.com/office/officeart/2005/8/layout/hierarchy2"/>
    <dgm:cxn modelId="{F4E3772D-9DE3-41B5-A7AA-B55213D6F1A3}" type="presOf" srcId="{1462FFBF-C7E5-483B-B661-B21D24F8908F}" destId="{A5AAA48F-9F15-49C7-A333-8B0C8DF03B3E}" srcOrd="1" destOrd="0" presId="urn:microsoft.com/office/officeart/2005/8/layout/hierarchy2"/>
    <dgm:cxn modelId="{7B188119-BB9D-4F63-95AF-1B47EB8FEF3B}" type="presOf" srcId="{6620CAB9-6D29-4FF8-945D-5E027CE13906}" destId="{C3BCA3D8-F0DE-402C-8374-951905FD4C54}" srcOrd="1" destOrd="0" presId="urn:microsoft.com/office/officeart/2005/8/layout/hierarchy2"/>
    <dgm:cxn modelId="{5B3A0824-E951-4410-A86C-96693B1350CB}" srcId="{1C2ABE6B-2194-4104-A754-33FF1C233404}" destId="{5298254B-75EF-4481-9316-64F54046A9CE}" srcOrd="0" destOrd="0" parTransId="{71FCA9DC-AC35-433E-B4BC-A3CE30B3A334}" sibTransId="{A47088AA-27B3-4A20-9443-BB2E66775F96}"/>
    <dgm:cxn modelId="{BDDE2784-E3A5-44AB-BB35-E69D377FA91F}" type="presOf" srcId="{D129D8C8-45D4-413D-9AA6-7735257A9552}" destId="{3E9FDDD6-A26E-4F03-A903-10F09685D6A2}" srcOrd="1" destOrd="0" presId="urn:microsoft.com/office/officeart/2005/8/layout/hierarchy2"/>
    <dgm:cxn modelId="{944A68A7-433D-455D-AC2A-45AAB45448E2}" type="presOf" srcId="{05927694-700E-4998-A746-BED67EAB8EF0}" destId="{4C14E865-13AF-43EC-93E8-957E72C167D9}" srcOrd="0" destOrd="0" presId="urn:microsoft.com/office/officeart/2005/8/layout/hierarchy2"/>
    <dgm:cxn modelId="{86E8367B-07CD-4705-B1B0-46734CD3D255}" type="presOf" srcId="{62A6BC90-E169-4E1D-AE49-49D9566ACE9D}" destId="{2542D84E-1AAD-4343-A826-31FBD0CCD67E}" srcOrd="0" destOrd="0" presId="urn:microsoft.com/office/officeart/2005/8/layout/hierarchy2"/>
    <dgm:cxn modelId="{968FD8EE-BDE1-4135-9CB4-90AB4E56FE0F}" type="presOf" srcId="{40FE246C-C826-4769-A5C2-9D75240976FE}" destId="{6094D736-4F16-42FC-9437-D37BB023D5EA}" srcOrd="0" destOrd="0" presId="urn:microsoft.com/office/officeart/2005/8/layout/hierarchy2"/>
    <dgm:cxn modelId="{118E19FE-409C-423F-ACEE-358A8823830C}" type="presOf" srcId="{6620CAB9-6D29-4FF8-945D-5E027CE13906}" destId="{FEC367EC-C7CC-46E0-8F0B-F4EB017F4B25}" srcOrd="0" destOrd="0" presId="urn:microsoft.com/office/officeart/2005/8/layout/hierarchy2"/>
    <dgm:cxn modelId="{4E0BEC29-C593-42A2-B1DB-A9EE084380F5}" type="presOf" srcId="{FE8EAFCC-5B29-4577-9068-58D32F380E14}" destId="{77024C92-294D-413F-A59B-9F47291444A3}" srcOrd="0" destOrd="0" presId="urn:microsoft.com/office/officeart/2005/8/layout/hierarchy2"/>
    <dgm:cxn modelId="{26C6E05F-65B2-4E3A-BD06-22F4066B0E7A}" type="presOf" srcId="{5298254B-75EF-4481-9316-64F54046A9CE}" destId="{AD69DD67-DA8B-4327-8FB6-B1ED5881B6C0}" srcOrd="0" destOrd="0" presId="urn:microsoft.com/office/officeart/2005/8/layout/hierarchy2"/>
    <dgm:cxn modelId="{44DACEA7-4E02-45A8-95BC-AD9602CC7609}" type="presOf" srcId="{F3E7A82E-4DF9-47FA-B3A8-610C19F25C83}" destId="{E53945B2-5361-41E5-A250-0FE9BB3209A7}" srcOrd="1" destOrd="0" presId="urn:microsoft.com/office/officeart/2005/8/layout/hierarchy2"/>
    <dgm:cxn modelId="{592D3D04-8F85-4F15-8876-B6D2FBF77066}" srcId="{444DF14B-39F3-4B48-8936-10F777644448}" destId="{D7607F3E-8014-45F2-8B0F-DD341F116C26}" srcOrd="1" destOrd="0" parTransId="{D679DFCF-CE7D-4FCF-A62C-AA6E6F5B4528}" sibTransId="{63C1173E-6837-4344-8091-5DAD574270D3}"/>
    <dgm:cxn modelId="{E640C8A5-25C1-49EB-9A0E-6DC2F610A927}" type="presOf" srcId="{C8BC26E8-6B89-479E-8406-1BE807902536}" destId="{7F6408BA-2CE6-4BE1-953A-713CB4F5CB15}" srcOrd="0" destOrd="0" presId="urn:microsoft.com/office/officeart/2005/8/layout/hierarchy2"/>
    <dgm:cxn modelId="{9F14D2F3-9ABA-41AE-8406-A4D441F8FEBF}" type="presOf" srcId="{A785CB08-4A62-40BD-96AE-D3B0294CBD1F}" destId="{DD75CFEB-5D5C-464E-B857-D28B066AE2E1}" srcOrd="0" destOrd="0" presId="urn:microsoft.com/office/officeart/2005/8/layout/hierarchy2"/>
    <dgm:cxn modelId="{96C88C6F-0096-411E-B9D2-5DE7AC8F29D9}" type="presOf" srcId="{43552287-81BA-4A23-85DD-3D228EF15792}" destId="{924C8F9A-D7B2-4767-8617-AD5D4A0F8C82}" srcOrd="0" destOrd="0" presId="urn:microsoft.com/office/officeart/2005/8/layout/hierarchy2"/>
    <dgm:cxn modelId="{AB4B5FEF-3777-4DCB-9E36-766A413A9663}" type="presOf" srcId="{9581B8F4-F65E-406A-9F3A-2C0FAFB7904A}" destId="{28A3C775-44DD-456D-ADBA-6C2015D144BB}" srcOrd="1" destOrd="0" presId="urn:microsoft.com/office/officeart/2005/8/layout/hierarchy2"/>
    <dgm:cxn modelId="{AB29EFEA-A442-4A5E-87AC-7E93AB107904}" srcId="{A2F6F58A-C804-4EA7-A795-E7CFAD608A97}" destId="{617503FF-ADE3-43F7-9E74-E07B63130207}" srcOrd="0" destOrd="0" parTransId="{9581B8F4-F65E-406A-9F3A-2C0FAFB7904A}" sibTransId="{B1B72055-FC5B-44AB-9111-9A7BCBE814AF}"/>
    <dgm:cxn modelId="{E0CDA49F-2E72-4739-8FDC-D31B525505A9}" type="presOf" srcId="{00C22B20-F2F5-46E8-A3EC-DB8F81AC71E1}" destId="{E3F8EBE6-F572-48F2-83CE-C1DC35D3DBAE}" srcOrd="0" destOrd="0" presId="urn:microsoft.com/office/officeart/2005/8/layout/hierarchy2"/>
    <dgm:cxn modelId="{34C662E1-31D4-4911-8D7D-1DEAE15BC1E4}" type="presOf" srcId="{0D894548-717D-4FFD-904C-C33606102800}" destId="{8D508260-F045-4616-AF9F-E09CA768B790}" srcOrd="0" destOrd="0" presId="urn:microsoft.com/office/officeart/2005/8/layout/hierarchy2"/>
    <dgm:cxn modelId="{9956CD64-05EA-47A1-96DB-C6BBE56BACBF}" type="presOf" srcId="{DFEC14E8-538A-43B0-BE82-7D2792800EC3}" destId="{61DD1E27-4E8B-4CAE-93F5-5A762478A9B8}" srcOrd="0" destOrd="0" presId="urn:microsoft.com/office/officeart/2005/8/layout/hierarchy2"/>
    <dgm:cxn modelId="{0042EEF5-20AD-4642-B707-4855C9891950}" type="presOf" srcId="{05ED55C3-A195-4231-81C9-7EAAC2A67DD3}" destId="{C22BEB7F-26B1-4408-A047-0DEC97855D01}" srcOrd="1" destOrd="0" presId="urn:microsoft.com/office/officeart/2005/8/layout/hierarchy2"/>
    <dgm:cxn modelId="{68A7DFEA-2B3F-47EB-8D53-0E9AD68EBD9D}" type="presOf" srcId="{08491A16-4F42-4C85-AC97-4555730E6D61}" destId="{7A3D5BA1-ED69-44E1-A872-6FF24834B41D}" srcOrd="0" destOrd="0" presId="urn:microsoft.com/office/officeart/2005/8/layout/hierarchy2"/>
    <dgm:cxn modelId="{638C745D-655B-4E07-A96A-2E101CD1696D}" srcId="{62A6BC90-E169-4E1D-AE49-49D9566ACE9D}" destId="{7A14C255-A9D7-420D-B032-0693F6CF431F}" srcOrd="0" destOrd="0" parTransId="{FE8EAFCC-5B29-4577-9068-58D32F380E14}" sibTransId="{9335BF14-6A25-443B-9B9C-4146633AA31B}"/>
    <dgm:cxn modelId="{BC36F79D-AC82-430A-9C7C-AF18A29B633C}" type="presOf" srcId="{7A14C255-A9D7-420D-B032-0693F6CF431F}" destId="{0E7AE38F-D77F-437F-BAB8-792E908C751F}" srcOrd="0" destOrd="0" presId="urn:microsoft.com/office/officeart/2005/8/layout/hierarchy2"/>
    <dgm:cxn modelId="{0ACC11FB-CF9B-42E1-A79F-F6DB0D0A8484}" type="presOf" srcId="{D4FF999D-0774-4EE2-BEFB-37C0AA00FFEB}" destId="{020C8629-0377-42A2-8CF8-5F60BA5D4A5A}" srcOrd="1" destOrd="0" presId="urn:microsoft.com/office/officeart/2005/8/layout/hierarchy2"/>
    <dgm:cxn modelId="{AE510CA3-E53D-4F19-9178-F57AC0BF9061}" type="presOf" srcId="{CE871202-C851-4283-B4F2-1F8DA3C445C3}" destId="{6CD19230-CC0F-4288-A025-EBCBAFB6E87C}" srcOrd="1" destOrd="0" presId="urn:microsoft.com/office/officeart/2005/8/layout/hierarchy2"/>
    <dgm:cxn modelId="{0DE20712-EBB8-41BB-A1C3-7E826B6F3B37}" type="presOf" srcId="{C01ACB44-8919-4C16-9345-65E8C4CC5C27}" destId="{B81631BF-0964-4936-A9DE-5CF3C23A1D51}" srcOrd="0" destOrd="0" presId="urn:microsoft.com/office/officeart/2005/8/layout/hierarchy2"/>
    <dgm:cxn modelId="{4440869F-7B0C-4669-8E3B-AF7F46174E43}" type="presOf" srcId="{F1C08F9B-435C-42DB-A449-2ECF7C7375AB}" destId="{99764013-9FFE-483E-9A94-8E74B88EB45B}" srcOrd="0" destOrd="0" presId="urn:microsoft.com/office/officeart/2005/8/layout/hierarchy2"/>
    <dgm:cxn modelId="{D66F7DCD-127A-4D84-9DF4-1561907DBDFC}" type="presOf" srcId="{9E46A426-48DB-49D4-9452-22CFC445B93D}" destId="{07085415-AD02-4837-A819-DF8503991B40}" srcOrd="0" destOrd="0" presId="urn:microsoft.com/office/officeart/2005/8/layout/hierarchy2"/>
    <dgm:cxn modelId="{0CE8445B-2076-427D-9110-17CDD18BD1C4}" type="presOf" srcId="{617503FF-ADE3-43F7-9E74-E07B63130207}" destId="{D9495291-86EC-4DCD-BB10-24DC98844A58}" srcOrd="0" destOrd="0" presId="urn:microsoft.com/office/officeart/2005/8/layout/hierarchy2"/>
    <dgm:cxn modelId="{6A0A0027-EC16-479B-B55A-0B35AB5AF0D2}" srcId="{1C3757F0-1D92-419E-91AE-5AE747F1146E}" destId="{40FE246C-C826-4769-A5C2-9D75240976FE}" srcOrd="0" destOrd="0" parTransId="{D3723BC6-7ECB-476F-A2B7-498B998B7A56}" sibTransId="{3A342C4C-3A11-4F67-9EAA-B4AA77887B5F}"/>
    <dgm:cxn modelId="{EFE3E0A8-EF7C-4FFC-8AD5-18F39B2DF55E}" type="presOf" srcId="{F3E7A82E-4DF9-47FA-B3A8-610C19F25C83}" destId="{72B1FC09-0EBA-4985-8788-8F4656152A7F}" srcOrd="0" destOrd="0" presId="urn:microsoft.com/office/officeart/2005/8/layout/hierarchy2"/>
    <dgm:cxn modelId="{E02BA438-B849-409C-AC04-C2656679A7AD}" type="presOf" srcId="{D679DFCF-CE7D-4FCF-A62C-AA6E6F5B4528}" destId="{7F4C7A20-7D9B-4C87-80B4-7508EB7EED52}" srcOrd="0" destOrd="0" presId="urn:microsoft.com/office/officeart/2005/8/layout/hierarchy2"/>
    <dgm:cxn modelId="{147B14A5-F7F3-4E59-ADA6-E129341095A2}" type="presOf" srcId="{444DF14B-39F3-4B48-8936-10F777644448}" destId="{7EBAE2C6-1480-46C8-900C-5102293148B2}" srcOrd="0" destOrd="0" presId="urn:microsoft.com/office/officeart/2005/8/layout/hierarchy2"/>
    <dgm:cxn modelId="{4ABC5912-BD0F-45C9-BE5B-66AB89588507}" type="presOf" srcId="{1462FFBF-C7E5-483B-B661-B21D24F8908F}" destId="{0A6EA505-89C7-49FD-ABE4-44B8C87A9F43}" srcOrd="0" destOrd="0" presId="urn:microsoft.com/office/officeart/2005/8/layout/hierarchy2"/>
    <dgm:cxn modelId="{36E80946-BEB5-496B-A93A-676CF657628F}" srcId="{5298254B-75EF-4481-9316-64F54046A9CE}" destId="{1C3757F0-1D92-419E-91AE-5AE747F1146E}" srcOrd="0" destOrd="0" parTransId="{4A3EBA2C-1249-4D63-810E-57318E4C8870}" sibTransId="{3D0C51F1-6507-40B1-ACB3-872E9C6F45C3}"/>
    <dgm:cxn modelId="{8BDA54F2-68A5-4FA3-9DEA-C064BDB6D75D}" srcId="{40FE246C-C826-4769-A5C2-9D75240976FE}" destId="{62A6BC90-E169-4E1D-AE49-49D9566ACE9D}" srcOrd="1" destOrd="0" parTransId="{C8BC26E8-6B89-479E-8406-1BE807902536}" sibTransId="{EF8E3B94-5CAF-44EE-9953-E86488E76C3B}"/>
    <dgm:cxn modelId="{30E4494F-A082-4CE7-AAC8-F8A66595A94D}" type="presOf" srcId="{43552287-81BA-4A23-85DD-3D228EF15792}" destId="{4D1012EA-ED43-4161-9183-D18250C04841}" srcOrd="1" destOrd="0" presId="urn:microsoft.com/office/officeart/2005/8/layout/hierarchy2"/>
    <dgm:cxn modelId="{75357DC7-BF3E-4BF6-A98A-F9797CF51EBE}" srcId="{6C2A5E75-3D20-416D-8B23-8508AC822551}" destId="{802534EE-0712-4599-81AA-4E95DD4CE0A5}" srcOrd="0" destOrd="0" parTransId="{CE871202-C851-4283-B4F2-1F8DA3C445C3}" sibTransId="{A2412999-D519-4FC4-9535-D76DC4FEBCA9}"/>
    <dgm:cxn modelId="{3E4901EC-BFDE-40E7-B8D7-255E3663255A}" srcId="{CF6F8CFB-C54C-427C-82B9-747F0C141494}" destId="{F1C08F9B-435C-42DB-A449-2ECF7C7375AB}" srcOrd="1" destOrd="0" parTransId="{8A9D6245-57B1-482C-9DC4-F2ACF75F2EEB}" sibTransId="{C2AF35AB-9DA5-4E26-93D7-CA0C9B652FF6}"/>
    <dgm:cxn modelId="{87113557-F60C-4656-9994-38CF99A1064A}" srcId="{C01ACB44-8919-4C16-9345-65E8C4CC5C27}" destId="{A2F6F58A-C804-4EA7-A795-E7CFAD608A97}" srcOrd="0" destOrd="0" parTransId="{05ED55C3-A195-4231-81C9-7EAAC2A67DD3}" sibTransId="{6C91431B-1AEE-4795-91EC-BF227D97E515}"/>
    <dgm:cxn modelId="{495E5BEF-23E0-4FCE-BAD6-38BB256A2A1E}" type="presOf" srcId="{D3723BC6-7ECB-476F-A2B7-498B998B7A56}" destId="{B0EBDA45-12CE-4202-B1E6-40A49D832ECA}" srcOrd="1" destOrd="0" presId="urn:microsoft.com/office/officeart/2005/8/layout/hierarchy2"/>
    <dgm:cxn modelId="{9A1BC3FF-257B-41DA-965E-8ABD3490FFB4}" type="presOf" srcId="{9581B8F4-F65E-406A-9F3A-2C0FAFB7904A}" destId="{3D002938-9580-4C37-A937-06EE1FF34007}" srcOrd="0" destOrd="0" presId="urn:microsoft.com/office/officeart/2005/8/layout/hierarchy2"/>
    <dgm:cxn modelId="{60C13BE1-9993-43AD-86B7-20FC44CB5406}" srcId="{CF6F8CFB-C54C-427C-82B9-747F0C141494}" destId="{6C2A5E75-3D20-416D-8B23-8508AC822551}" srcOrd="0" destOrd="0" parTransId="{D129D8C8-45D4-413D-9AA6-7735257A9552}" sibTransId="{C13C7751-19A1-4B42-90F5-2249120AA0DE}"/>
    <dgm:cxn modelId="{0AED5973-AC02-4AF2-A2C4-7582F3BE6E35}" srcId="{40FE246C-C826-4769-A5C2-9D75240976FE}" destId="{0231B603-DBBA-4E99-BB29-AE427642777F}" srcOrd="0" destOrd="0" parTransId="{08491A16-4F42-4C85-AC97-4555730E6D61}" sibTransId="{986CA035-15A8-4105-AACC-C41C6155A53D}"/>
    <dgm:cxn modelId="{D4F60756-D9B8-490B-8FCA-BCE8519C77F0}" type="presOf" srcId="{4197E8D6-94C8-432B-B797-608058FC4424}" destId="{99D2C2EE-8A15-4FFE-B5A1-D71ED610263A}" srcOrd="1" destOrd="0" presId="urn:microsoft.com/office/officeart/2005/8/layout/hierarchy2"/>
    <dgm:cxn modelId="{97045C67-C016-403D-9996-F87DDF095FB5}" srcId="{1C3757F0-1D92-419E-91AE-5AE747F1146E}" destId="{CF6F8CFB-C54C-427C-82B9-747F0C141494}" srcOrd="1" destOrd="0" parTransId="{BF95F12A-848C-4D76-BCAC-A60A48D21712}" sibTransId="{9E01EC7A-03E0-410E-98BD-F127AA937462}"/>
    <dgm:cxn modelId="{4E882320-9E6D-4EEE-A00E-6DCB1206CDD0}" type="presOf" srcId="{1C3757F0-1D92-419E-91AE-5AE747F1146E}" destId="{1E65E39D-395D-4BD0-8D0A-DECF2AB935E9}" srcOrd="0" destOrd="0" presId="urn:microsoft.com/office/officeart/2005/8/layout/hierarchy2"/>
    <dgm:cxn modelId="{A75225F5-9ACC-4A2D-BECA-517EA360EEBB}" type="presOf" srcId="{BF95F12A-848C-4D76-BCAC-A60A48D21712}" destId="{B82998E9-B1CD-485F-8B4B-06888B1A28C4}" srcOrd="0" destOrd="0" presId="urn:microsoft.com/office/officeart/2005/8/layout/hierarchy2"/>
    <dgm:cxn modelId="{F39F7587-58CA-432F-A8CD-001B8E7BC0C1}" type="presOf" srcId="{FE8EAFCC-5B29-4577-9068-58D32F380E14}" destId="{971284D5-360E-47FF-9F34-0E0CEC35A6C4}" srcOrd="1" destOrd="0" presId="urn:microsoft.com/office/officeart/2005/8/layout/hierarchy2"/>
    <dgm:cxn modelId="{E574C39D-425C-4E97-B6A1-E0E051B3A1AB}" type="presOf" srcId="{08491A16-4F42-4C85-AC97-4555730E6D61}" destId="{528D812F-2D24-4A78-8C85-B9EB8ECA26E9}" srcOrd="1" destOrd="0" presId="urn:microsoft.com/office/officeart/2005/8/layout/hierarchy2"/>
    <dgm:cxn modelId="{DCD68192-DC6D-4B5F-A8D4-4FE683BCE1AD}" type="presOf" srcId="{D129D8C8-45D4-413D-9AA6-7735257A9552}" destId="{02AF2611-39C0-4EF8-B9AF-5E15D80097BE}" srcOrd="0" destOrd="0" presId="urn:microsoft.com/office/officeart/2005/8/layout/hierarchy2"/>
    <dgm:cxn modelId="{1B98F046-35DC-4085-AF28-7DE8932F3742}" type="presOf" srcId="{05ED55C3-A195-4231-81C9-7EAAC2A67DD3}" destId="{E3B49C02-92DF-4E0E-9C64-BFDA4F6C8C57}" srcOrd="0" destOrd="0" presId="urn:microsoft.com/office/officeart/2005/8/layout/hierarchy2"/>
    <dgm:cxn modelId="{E0F48B65-9617-44A2-848B-92352BAAB8EA}" type="presOf" srcId="{0231B603-DBBA-4E99-BB29-AE427642777F}" destId="{58313578-02C6-4451-BD87-2563E35924F9}" srcOrd="0" destOrd="0" presId="urn:microsoft.com/office/officeart/2005/8/layout/hierarchy2"/>
    <dgm:cxn modelId="{FE9D8C49-852F-427C-8B97-59F8AAC33981}" type="presOf" srcId="{1C2ABE6B-2194-4104-A754-33FF1C233404}" destId="{B6DAA14B-3305-4F93-A6BA-AC8805E13BBC}" srcOrd="0" destOrd="0" presId="urn:microsoft.com/office/officeart/2005/8/layout/hierarchy2"/>
    <dgm:cxn modelId="{69E6A85F-2FE5-45BA-A7DC-22ABF8DF8D86}" type="presOf" srcId="{C8BC26E8-6B89-479E-8406-1BE807902536}" destId="{458CB650-A0BA-4B80-8F97-62C729A9241A}" srcOrd="1" destOrd="0" presId="urn:microsoft.com/office/officeart/2005/8/layout/hierarchy2"/>
    <dgm:cxn modelId="{EAB1D666-9A9B-420F-AD51-8F4165B61664}" srcId="{0231B603-DBBA-4E99-BB29-AE427642777F}" destId="{3EFC490E-694C-4854-B035-8B02D761B8A3}" srcOrd="0" destOrd="0" parTransId="{4197E8D6-94C8-432B-B797-608058FC4424}" sibTransId="{F22361E9-92C5-47FB-BBD0-B44BA9BF4C7D}"/>
    <dgm:cxn modelId="{5DCBAA6B-C7F4-49DB-9088-6D09BA6C7415}" type="presOf" srcId="{4A3EBA2C-1249-4D63-810E-57318E4C8870}" destId="{597EBC6F-BFE1-4ECF-BCC7-84E0157F86FF}" srcOrd="1" destOrd="0" presId="urn:microsoft.com/office/officeart/2005/8/layout/hierarchy2"/>
    <dgm:cxn modelId="{F9F612A5-B391-438D-AA96-2020B997187E}" type="presOf" srcId="{CF6F8CFB-C54C-427C-82B9-747F0C141494}" destId="{A031128D-C55E-42DA-B8A2-D382735EF23E}" srcOrd="0" destOrd="0" presId="urn:microsoft.com/office/officeart/2005/8/layout/hierarchy2"/>
    <dgm:cxn modelId="{B9AA6354-2DA6-47AB-888C-7D9DE14392C1}" type="presOf" srcId="{C0A4D24B-EEDE-4665-B602-35F5A544C4AA}" destId="{00CFE424-E230-4C8E-AC4C-809A30553DFF}" srcOrd="1" destOrd="0" presId="urn:microsoft.com/office/officeart/2005/8/layout/hierarchy2"/>
    <dgm:cxn modelId="{9F7E7AB6-62EE-4927-BF90-FCDF2C7A6ADD}" type="presOf" srcId="{A2F6F58A-C804-4EA7-A795-E7CFAD608A97}" destId="{F532FF76-9233-4C88-8EB8-C57298DE75BC}" srcOrd="0" destOrd="0" presId="urn:microsoft.com/office/officeart/2005/8/layout/hierarchy2"/>
    <dgm:cxn modelId="{760B8C5B-A3A0-4009-A673-F0BE79E7A500}" type="presOf" srcId="{C0A4D24B-EEDE-4665-B602-35F5A544C4AA}" destId="{91D499AF-EE38-45B5-A36E-7C99C6927A00}" srcOrd="0" destOrd="0" presId="urn:microsoft.com/office/officeart/2005/8/layout/hierarchy2"/>
    <dgm:cxn modelId="{5F51025A-4A09-415B-B2A2-EEA7F25AE954}" type="presOf" srcId="{8A9D6245-57B1-482C-9DC4-F2ACF75F2EEB}" destId="{8DB10BF4-B3E8-4C63-AA80-1132AC83EE01}" srcOrd="1" destOrd="0" presId="urn:microsoft.com/office/officeart/2005/8/layout/hierarchy2"/>
    <dgm:cxn modelId="{2BF42E15-48FC-417D-8F70-AB55801479D2}" srcId="{C01ACB44-8919-4C16-9345-65E8C4CC5C27}" destId="{2F11C414-8E39-4213-8136-D4FE510CC15A}" srcOrd="1" destOrd="0" parTransId="{1462FFBF-C7E5-483B-B661-B21D24F8908F}" sibTransId="{2CF5CFA3-7915-42A0-9814-F5C464D797E1}"/>
    <dgm:cxn modelId="{85EE8A22-A2B8-4B8B-9C28-14BC9EC20397}" type="presOf" srcId="{BF95F12A-848C-4D76-BCAC-A60A48D21712}" destId="{1356B274-B83F-434D-A869-2B988EF3F493}" srcOrd="1" destOrd="0" presId="urn:microsoft.com/office/officeart/2005/8/layout/hierarchy2"/>
    <dgm:cxn modelId="{2B759C6C-10E5-4725-8539-74288CCD915F}" srcId="{5298254B-75EF-4481-9316-64F54046A9CE}" destId="{444DF14B-39F3-4B48-8936-10F777644448}" srcOrd="1" destOrd="0" parTransId="{9E46A426-48DB-49D4-9452-22CFC445B93D}" sibTransId="{6B076EA2-9D0E-4F9E-AC8B-1D5D791FCFB0}"/>
    <dgm:cxn modelId="{4F0DFB83-8A05-4B4C-9A45-D5A31B9A3BBD}" type="presOf" srcId="{8A9D6245-57B1-482C-9DC4-F2ACF75F2EEB}" destId="{AF10D516-4F6C-4D46-86A1-9C1986C13320}" srcOrd="0" destOrd="0" presId="urn:microsoft.com/office/officeart/2005/8/layout/hierarchy2"/>
    <dgm:cxn modelId="{06364CB2-C4C8-46AF-8E8D-758ACD8D8296}" type="presOf" srcId="{2F11C414-8E39-4213-8136-D4FE510CC15A}" destId="{BCBAD13F-9F36-4A76-ACBF-38324C9DFD1E}" srcOrd="0" destOrd="0" presId="urn:microsoft.com/office/officeart/2005/8/layout/hierarchy2"/>
    <dgm:cxn modelId="{B64C9D29-556F-4FE9-B756-17D51C9E158D}" type="presOf" srcId="{C927EE14-0525-4162-82A1-219FB1A09EE5}" destId="{C7929EF8-988E-46F6-AFC3-B728EA01AE2B}" srcOrd="0" destOrd="0" presId="urn:microsoft.com/office/officeart/2005/8/layout/hierarchy2"/>
    <dgm:cxn modelId="{A4533C2C-0C38-470D-9336-15E52FAD0FA4}" srcId="{D7607F3E-8014-45F2-8B0F-DD341F116C26}" destId="{DFEC14E8-538A-43B0-BE82-7D2792800EC3}" srcOrd="0" destOrd="0" parTransId="{C0A4D24B-EEDE-4665-B602-35F5A544C4AA}" sibTransId="{7036AEC2-E13C-4615-B452-F9B1111FDEF2}"/>
    <dgm:cxn modelId="{C6A16524-0943-4668-AC56-0B88EE10FEBF}" type="presOf" srcId="{D7607F3E-8014-45F2-8B0F-DD341F116C26}" destId="{F8179C33-7069-4902-8E2C-2F20E46E8782}" srcOrd="0" destOrd="0" presId="urn:microsoft.com/office/officeart/2005/8/layout/hierarchy2"/>
    <dgm:cxn modelId="{8367A8E9-877B-4D50-9C78-FF0FC40FE3DC}" type="presOf" srcId="{4A4119C0-6876-4B46-B63C-C5B5E183083A}" destId="{306F450E-2B81-4A6B-9207-B97384612F41}" srcOrd="0" destOrd="0" presId="urn:microsoft.com/office/officeart/2005/8/layout/hierarchy2"/>
    <dgm:cxn modelId="{2C05A4E1-9C79-4382-B0CC-ED8A819F7BE7}" srcId="{2F11C414-8E39-4213-8136-D4FE510CC15A}" destId="{A785CB08-4A62-40BD-96AE-D3B0294CBD1F}" srcOrd="0" destOrd="0" parTransId="{6620CAB9-6D29-4FF8-945D-5E027CE13906}" sibTransId="{0EF4893D-A58C-4EF9-86C7-57EE6E514DBA}"/>
    <dgm:cxn modelId="{6E4A4D9D-DF93-44B1-AA97-94286EF516D7}" srcId="{D7607F3E-8014-45F2-8B0F-DD341F116C26}" destId="{3DEEC977-5E13-41F0-8396-B6716F8758D8}" srcOrd="1" destOrd="0" parTransId="{0D894548-717D-4FFD-904C-C33606102800}" sibTransId="{56025CFB-3F0F-4953-96F5-A19A5E8B4415}"/>
    <dgm:cxn modelId="{EE92FA53-F8D8-43A7-9A1A-38C33A4E3B48}" type="presParOf" srcId="{B6DAA14B-3305-4F93-A6BA-AC8805E13BBC}" destId="{45E3ECBA-C6D0-4585-880A-A01F56B443D6}" srcOrd="0" destOrd="0" presId="urn:microsoft.com/office/officeart/2005/8/layout/hierarchy2"/>
    <dgm:cxn modelId="{71E20A16-C59B-4F94-B78F-91C3ED1AC99F}" type="presParOf" srcId="{45E3ECBA-C6D0-4585-880A-A01F56B443D6}" destId="{AD69DD67-DA8B-4327-8FB6-B1ED5881B6C0}" srcOrd="0" destOrd="0" presId="urn:microsoft.com/office/officeart/2005/8/layout/hierarchy2"/>
    <dgm:cxn modelId="{46CC7861-6106-4DBA-AA89-656235E25324}" type="presParOf" srcId="{45E3ECBA-C6D0-4585-880A-A01F56B443D6}" destId="{AEFB50EF-9B7B-4A67-8A06-3768D82F4F35}" srcOrd="1" destOrd="0" presId="urn:microsoft.com/office/officeart/2005/8/layout/hierarchy2"/>
    <dgm:cxn modelId="{FFF4A54E-7DE4-453E-9229-1AF0BA732D13}" type="presParOf" srcId="{AEFB50EF-9B7B-4A67-8A06-3768D82F4F35}" destId="{C6405F48-268C-4A9E-8C6B-EA7912642D7B}" srcOrd="0" destOrd="0" presId="urn:microsoft.com/office/officeart/2005/8/layout/hierarchy2"/>
    <dgm:cxn modelId="{4DED210C-E521-4B37-81C8-335FDD0A3014}" type="presParOf" srcId="{C6405F48-268C-4A9E-8C6B-EA7912642D7B}" destId="{597EBC6F-BFE1-4ECF-BCC7-84E0157F86FF}" srcOrd="0" destOrd="0" presId="urn:microsoft.com/office/officeart/2005/8/layout/hierarchy2"/>
    <dgm:cxn modelId="{1C791EB1-1E93-4143-B24F-8D271CCF87AB}" type="presParOf" srcId="{AEFB50EF-9B7B-4A67-8A06-3768D82F4F35}" destId="{D2C8D976-A468-412A-A9C9-6008470590C1}" srcOrd="1" destOrd="0" presId="urn:microsoft.com/office/officeart/2005/8/layout/hierarchy2"/>
    <dgm:cxn modelId="{68F2DA95-D714-4B29-A9B4-D75598DFB9DE}" type="presParOf" srcId="{D2C8D976-A468-412A-A9C9-6008470590C1}" destId="{1E65E39D-395D-4BD0-8D0A-DECF2AB935E9}" srcOrd="0" destOrd="0" presId="urn:microsoft.com/office/officeart/2005/8/layout/hierarchy2"/>
    <dgm:cxn modelId="{AF468A39-1CAD-4A60-AA62-39026B3AC08B}" type="presParOf" srcId="{D2C8D976-A468-412A-A9C9-6008470590C1}" destId="{35E1DF7C-B9B2-41A6-95C9-2623A0F0844C}" srcOrd="1" destOrd="0" presId="urn:microsoft.com/office/officeart/2005/8/layout/hierarchy2"/>
    <dgm:cxn modelId="{03452758-BE5E-485C-97DC-C442F00214DA}" type="presParOf" srcId="{35E1DF7C-B9B2-41A6-95C9-2623A0F0844C}" destId="{8BDEEA43-5C2A-4BBE-99A5-44DEB7CB861C}" srcOrd="0" destOrd="0" presId="urn:microsoft.com/office/officeart/2005/8/layout/hierarchy2"/>
    <dgm:cxn modelId="{B9F79D91-821E-4B40-ADD0-7F34E3423E50}" type="presParOf" srcId="{8BDEEA43-5C2A-4BBE-99A5-44DEB7CB861C}" destId="{B0EBDA45-12CE-4202-B1E6-40A49D832ECA}" srcOrd="0" destOrd="0" presId="urn:microsoft.com/office/officeart/2005/8/layout/hierarchy2"/>
    <dgm:cxn modelId="{46F19D5B-FAE2-4163-9930-2BE01A5ED460}" type="presParOf" srcId="{35E1DF7C-B9B2-41A6-95C9-2623A0F0844C}" destId="{089E0F1C-9D5B-4BD6-A184-58831CD8143C}" srcOrd="1" destOrd="0" presId="urn:microsoft.com/office/officeart/2005/8/layout/hierarchy2"/>
    <dgm:cxn modelId="{57A7730C-8F9A-47B4-8E7C-C66D695933D3}" type="presParOf" srcId="{089E0F1C-9D5B-4BD6-A184-58831CD8143C}" destId="{6094D736-4F16-42FC-9437-D37BB023D5EA}" srcOrd="0" destOrd="0" presId="urn:microsoft.com/office/officeart/2005/8/layout/hierarchy2"/>
    <dgm:cxn modelId="{0DD09B63-4DA0-4593-843D-5ED4E8EBF0D0}" type="presParOf" srcId="{089E0F1C-9D5B-4BD6-A184-58831CD8143C}" destId="{3DD22739-71BD-411F-BA72-C9784E117760}" srcOrd="1" destOrd="0" presId="urn:microsoft.com/office/officeart/2005/8/layout/hierarchy2"/>
    <dgm:cxn modelId="{AFB12995-03E0-4AD5-A655-F4A77A4C9BA8}" type="presParOf" srcId="{3DD22739-71BD-411F-BA72-C9784E117760}" destId="{7A3D5BA1-ED69-44E1-A872-6FF24834B41D}" srcOrd="0" destOrd="0" presId="urn:microsoft.com/office/officeart/2005/8/layout/hierarchy2"/>
    <dgm:cxn modelId="{A400ABA8-30A9-4D45-A901-2D32F4EE46BD}" type="presParOf" srcId="{7A3D5BA1-ED69-44E1-A872-6FF24834B41D}" destId="{528D812F-2D24-4A78-8C85-B9EB8ECA26E9}" srcOrd="0" destOrd="0" presId="urn:microsoft.com/office/officeart/2005/8/layout/hierarchy2"/>
    <dgm:cxn modelId="{AA509419-941B-4EDC-B311-4424CBE46B44}" type="presParOf" srcId="{3DD22739-71BD-411F-BA72-C9784E117760}" destId="{4C906522-2FC2-4166-A656-68A60E69FBAB}" srcOrd="1" destOrd="0" presId="urn:microsoft.com/office/officeart/2005/8/layout/hierarchy2"/>
    <dgm:cxn modelId="{424D0B76-BCA9-4CD6-86B8-D1215E20447D}" type="presParOf" srcId="{4C906522-2FC2-4166-A656-68A60E69FBAB}" destId="{58313578-02C6-4451-BD87-2563E35924F9}" srcOrd="0" destOrd="0" presId="urn:microsoft.com/office/officeart/2005/8/layout/hierarchy2"/>
    <dgm:cxn modelId="{8C6BF10B-ED18-4780-AEE3-377F120168E4}" type="presParOf" srcId="{4C906522-2FC2-4166-A656-68A60E69FBAB}" destId="{67B1BDEB-C7D6-4DB2-A69F-4DCA4D8778DD}" srcOrd="1" destOrd="0" presId="urn:microsoft.com/office/officeart/2005/8/layout/hierarchy2"/>
    <dgm:cxn modelId="{D8080D02-C740-4D4A-9E0F-60EAE2342F29}" type="presParOf" srcId="{67B1BDEB-C7D6-4DB2-A69F-4DCA4D8778DD}" destId="{EACB761D-2A2E-4784-B4CF-BBD5780F5023}" srcOrd="0" destOrd="0" presId="urn:microsoft.com/office/officeart/2005/8/layout/hierarchy2"/>
    <dgm:cxn modelId="{95256CBE-FFA5-436E-8F02-CF648C7A9952}" type="presParOf" srcId="{EACB761D-2A2E-4784-B4CF-BBD5780F5023}" destId="{99D2C2EE-8A15-4FFE-B5A1-D71ED610263A}" srcOrd="0" destOrd="0" presId="urn:microsoft.com/office/officeart/2005/8/layout/hierarchy2"/>
    <dgm:cxn modelId="{FA693F99-0BED-4738-A1D7-CE765E2D3CF5}" type="presParOf" srcId="{67B1BDEB-C7D6-4DB2-A69F-4DCA4D8778DD}" destId="{E4394CE8-678F-48D8-96FE-D4F98A039D3D}" srcOrd="1" destOrd="0" presId="urn:microsoft.com/office/officeart/2005/8/layout/hierarchy2"/>
    <dgm:cxn modelId="{2AD7DA2B-56AA-4DC5-BA08-2AE47BB22528}" type="presParOf" srcId="{E4394CE8-678F-48D8-96FE-D4F98A039D3D}" destId="{E090B741-3BDB-4968-B042-3EDAEB5B7930}" srcOrd="0" destOrd="0" presId="urn:microsoft.com/office/officeart/2005/8/layout/hierarchy2"/>
    <dgm:cxn modelId="{8F38B3F6-4355-4294-8E71-B206A40AC1D0}" type="presParOf" srcId="{E4394CE8-678F-48D8-96FE-D4F98A039D3D}" destId="{92E6D765-79C3-4657-82E9-902A296B7D7E}" srcOrd="1" destOrd="0" presId="urn:microsoft.com/office/officeart/2005/8/layout/hierarchy2"/>
    <dgm:cxn modelId="{031FB957-F557-49BC-89C3-A042FEA20A6D}" type="presParOf" srcId="{3DD22739-71BD-411F-BA72-C9784E117760}" destId="{7F6408BA-2CE6-4BE1-953A-713CB4F5CB15}" srcOrd="2" destOrd="0" presId="urn:microsoft.com/office/officeart/2005/8/layout/hierarchy2"/>
    <dgm:cxn modelId="{FDC9CD6E-D647-4468-B663-E4D24D2A7F63}" type="presParOf" srcId="{7F6408BA-2CE6-4BE1-953A-713CB4F5CB15}" destId="{458CB650-A0BA-4B80-8F97-62C729A9241A}" srcOrd="0" destOrd="0" presId="urn:microsoft.com/office/officeart/2005/8/layout/hierarchy2"/>
    <dgm:cxn modelId="{F9E06FF7-4998-44B4-A7D3-36C08BB5653C}" type="presParOf" srcId="{3DD22739-71BD-411F-BA72-C9784E117760}" destId="{3A1C3DA7-512D-4F41-A7E1-078238C1F6E4}" srcOrd="3" destOrd="0" presId="urn:microsoft.com/office/officeart/2005/8/layout/hierarchy2"/>
    <dgm:cxn modelId="{B95037E6-96DD-43B2-8D72-251E028D5D04}" type="presParOf" srcId="{3A1C3DA7-512D-4F41-A7E1-078238C1F6E4}" destId="{2542D84E-1AAD-4343-A826-31FBD0CCD67E}" srcOrd="0" destOrd="0" presId="urn:microsoft.com/office/officeart/2005/8/layout/hierarchy2"/>
    <dgm:cxn modelId="{432F4576-B7AB-4E28-AA98-6D976680506A}" type="presParOf" srcId="{3A1C3DA7-512D-4F41-A7E1-078238C1F6E4}" destId="{2DBCC939-D1CF-4789-8DFF-47D45880FBEC}" srcOrd="1" destOrd="0" presId="urn:microsoft.com/office/officeart/2005/8/layout/hierarchy2"/>
    <dgm:cxn modelId="{3C79E6D1-63BB-4FE7-8B7E-E5AB8B3A0BAC}" type="presParOf" srcId="{2DBCC939-D1CF-4789-8DFF-47D45880FBEC}" destId="{77024C92-294D-413F-A59B-9F47291444A3}" srcOrd="0" destOrd="0" presId="urn:microsoft.com/office/officeart/2005/8/layout/hierarchy2"/>
    <dgm:cxn modelId="{A251BAA0-9A50-4C34-90E7-85413B9B3F2D}" type="presParOf" srcId="{77024C92-294D-413F-A59B-9F47291444A3}" destId="{971284D5-360E-47FF-9F34-0E0CEC35A6C4}" srcOrd="0" destOrd="0" presId="urn:microsoft.com/office/officeart/2005/8/layout/hierarchy2"/>
    <dgm:cxn modelId="{F82F249A-3D17-4A05-9AF7-423FE8DEF554}" type="presParOf" srcId="{2DBCC939-D1CF-4789-8DFF-47D45880FBEC}" destId="{7749CE27-A818-4E7F-BAAA-1BAC7B4E01B2}" srcOrd="1" destOrd="0" presId="urn:microsoft.com/office/officeart/2005/8/layout/hierarchy2"/>
    <dgm:cxn modelId="{A3D030D7-96D3-40CF-8E31-E71249311E16}" type="presParOf" srcId="{7749CE27-A818-4E7F-BAAA-1BAC7B4E01B2}" destId="{0E7AE38F-D77F-437F-BAB8-792E908C751F}" srcOrd="0" destOrd="0" presId="urn:microsoft.com/office/officeart/2005/8/layout/hierarchy2"/>
    <dgm:cxn modelId="{63A25342-EAAB-4EF8-BA95-2657D45547FD}" type="presParOf" srcId="{7749CE27-A818-4E7F-BAAA-1BAC7B4E01B2}" destId="{6EA2D245-4E92-4E27-A8CE-C63A03E69A95}" srcOrd="1" destOrd="0" presId="urn:microsoft.com/office/officeart/2005/8/layout/hierarchy2"/>
    <dgm:cxn modelId="{3E9ED0F7-3B6D-4464-8784-4A88E474421E}" type="presParOf" srcId="{35E1DF7C-B9B2-41A6-95C9-2623A0F0844C}" destId="{B82998E9-B1CD-485F-8B4B-06888B1A28C4}" srcOrd="2" destOrd="0" presId="urn:microsoft.com/office/officeart/2005/8/layout/hierarchy2"/>
    <dgm:cxn modelId="{6346FA3B-BD16-4801-A07B-1235D6819D82}" type="presParOf" srcId="{B82998E9-B1CD-485F-8B4B-06888B1A28C4}" destId="{1356B274-B83F-434D-A869-2B988EF3F493}" srcOrd="0" destOrd="0" presId="urn:microsoft.com/office/officeart/2005/8/layout/hierarchy2"/>
    <dgm:cxn modelId="{7407ED98-A40D-4CF7-9A34-85F96744DE28}" type="presParOf" srcId="{35E1DF7C-B9B2-41A6-95C9-2623A0F0844C}" destId="{5DBB30B0-AE7A-40E4-B393-830456382D3E}" srcOrd="3" destOrd="0" presId="urn:microsoft.com/office/officeart/2005/8/layout/hierarchy2"/>
    <dgm:cxn modelId="{E364AD1A-C30C-4EC1-A2A4-FF421A1AAF52}" type="presParOf" srcId="{5DBB30B0-AE7A-40E4-B393-830456382D3E}" destId="{A031128D-C55E-42DA-B8A2-D382735EF23E}" srcOrd="0" destOrd="0" presId="urn:microsoft.com/office/officeart/2005/8/layout/hierarchy2"/>
    <dgm:cxn modelId="{EEEF88A5-E7C1-4DB9-B2E3-882FE2B93349}" type="presParOf" srcId="{5DBB30B0-AE7A-40E4-B393-830456382D3E}" destId="{5F8186A5-9F66-4B76-A45C-87CEBF3CCEB9}" srcOrd="1" destOrd="0" presId="urn:microsoft.com/office/officeart/2005/8/layout/hierarchy2"/>
    <dgm:cxn modelId="{8DA2F1B4-7A62-402C-A41A-66CB75C57473}" type="presParOf" srcId="{5F8186A5-9F66-4B76-A45C-87CEBF3CCEB9}" destId="{02AF2611-39C0-4EF8-B9AF-5E15D80097BE}" srcOrd="0" destOrd="0" presId="urn:microsoft.com/office/officeart/2005/8/layout/hierarchy2"/>
    <dgm:cxn modelId="{98932BFE-E376-4BBF-AB08-9ACA027DD0D9}" type="presParOf" srcId="{02AF2611-39C0-4EF8-B9AF-5E15D80097BE}" destId="{3E9FDDD6-A26E-4F03-A903-10F09685D6A2}" srcOrd="0" destOrd="0" presId="urn:microsoft.com/office/officeart/2005/8/layout/hierarchy2"/>
    <dgm:cxn modelId="{D57BEAF1-6CB1-4C26-B616-D6C9A8E3DC12}" type="presParOf" srcId="{5F8186A5-9F66-4B76-A45C-87CEBF3CCEB9}" destId="{9473DCFC-6641-4D73-AA1E-9A1405C91094}" srcOrd="1" destOrd="0" presId="urn:microsoft.com/office/officeart/2005/8/layout/hierarchy2"/>
    <dgm:cxn modelId="{86F48050-2774-469F-9BB0-9A2CD22D7146}" type="presParOf" srcId="{9473DCFC-6641-4D73-AA1E-9A1405C91094}" destId="{008EB790-8EB0-4D82-BE0A-84C63F787288}" srcOrd="0" destOrd="0" presId="urn:microsoft.com/office/officeart/2005/8/layout/hierarchy2"/>
    <dgm:cxn modelId="{C8C1AFB4-16F2-41E8-9DB5-350406DB4800}" type="presParOf" srcId="{9473DCFC-6641-4D73-AA1E-9A1405C91094}" destId="{6C28485D-F632-4669-96ED-3D964BEACEA2}" srcOrd="1" destOrd="0" presId="urn:microsoft.com/office/officeart/2005/8/layout/hierarchy2"/>
    <dgm:cxn modelId="{4EC63BA8-0C95-4087-8D5C-C26A469D13C9}" type="presParOf" srcId="{6C28485D-F632-4669-96ED-3D964BEACEA2}" destId="{3D3532D1-1FDA-4F24-AE90-3866BC16A43D}" srcOrd="0" destOrd="0" presId="urn:microsoft.com/office/officeart/2005/8/layout/hierarchy2"/>
    <dgm:cxn modelId="{C487E8DE-7319-4E5B-847E-7B9F16FC18FB}" type="presParOf" srcId="{3D3532D1-1FDA-4F24-AE90-3866BC16A43D}" destId="{6CD19230-CC0F-4288-A025-EBCBAFB6E87C}" srcOrd="0" destOrd="0" presId="urn:microsoft.com/office/officeart/2005/8/layout/hierarchy2"/>
    <dgm:cxn modelId="{E187E718-5820-4992-B363-49D3EF80E71F}" type="presParOf" srcId="{6C28485D-F632-4669-96ED-3D964BEACEA2}" destId="{B82FF517-BE19-45D5-A186-0A0A9AC7C59F}" srcOrd="1" destOrd="0" presId="urn:microsoft.com/office/officeart/2005/8/layout/hierarchy2"/>
    <dgm:cxn modelId="{116EFC65-DA5F-4400-98FB-580C8F58351E}" type="presParOf" srcId="{B82FF517-BE19-45D5-A186-0A0A9AC7C59F}" destId="{DE93B5F2-1CA6-40F3-B124-24CBDE452C7F}" srcOrd="0" destOrd="0" presId="urn:microsoft.com/office/officeart/2005/8/layout/hierarchy2"/>
    <dgm:cxn modelId="{E33493CF-D63E-4787-8990-ABE22E414ED6}" type="presParOf" srcId="{B82FF517-BE19-45D5-A186-0A0A9AC7C59F}" destId="{2FB0C740-68FD-45EB-963A-5882F7A1156B}" srcOrd="1" destOrd="0" presId="urn:microsoft.com/office/officeart/2005/8/layout/hierarchy2"/>
    <dgm:cxn modelId="{4DBE1117-0976-40E7-8EF1-5D6DFAA35270}" type="presParOf" srcId="{5F8186A5-9F66-4B76-A45C-87CEBF3CCEB9}" destId="{AF10D516-4F6C-4D46-86A1-9C1986C13320}" srcOrd="2" destOrd="0" presId="urn:microsoft.com/office/officeart/2005/8/layout/hierarchy2"/>
    <dgm:cxn modelId="{89A38D2E-E096-4ACB-A76E-8F862D81312F}" type="presParOf" srcId="{AF10D516-4F6C-4D46-86A1-9C1986C13320}" destId="{8DB10BF4-B3E8-4C63-AA80-1132AC83EE01}" srcOrd="0" destOrd="0" presId="urn:microsoft.com/office/officeart/2005/8/layout/hierarchy2"/>
    <dgm:cxn modelId="{022B0BB2-76F9-42BC-B144-5008CEF11B21}" type="presParOf" srcId="{5F8186A5-9F66-4B76-A45C-87CEBF3CCEB9}" destId="{E1BE2056-AE5C-4DB8-B5F8-1262B0BC3580}" srcOrd="3" destOrd="0" presId="urn:microsoft.com/office/officeart/2005/8/layout/hierarchy2"/>
    <dgm:cxn modelId="{60F25C25-ABA6-4E94-BBC1-9A54F50042AC}" type="presParOf" srcId="{E1BE2056-AE5C-4DB8-B5F8-1262B0BC3580}" destId="{99764013-9FFE-483E-9A94-8E74B88EB45B}" srcOrd="0" destOrd="0" presId="urn:microsoft.com/office/officeart/2005/8/layout/hierarchy2"/>
    <dgm:cxn modelId="{44DA6F55-E43F-4D40-9ACA-66CB324C9143}" type="presParOf" srcId="{E1BE2056-AE5C-4DB8-B5F8-1262B0BC3580}" destId="{CBCC4E80-D41C-4591-AFD8-D9C5B0629FAD}" srcOrd="1" destOrd="0" presId="urn:microsoft.com/office/officeart/2005/8/layout/hierarchy2"/>
    <dgm:cxn modelId="{9DC799F3-7853-40B5-974D-DDDBD29AACD5}" type="presParOf" srcId="{CBCC4E80-D41C-4591-AFD8-D9C5B0629FAD}" destId="{924C8F9A-D7B2-4767-8617-AD5D4A0F8C82}" srcOrd="0" destOrd="0" presId="urn:microsoft.com/office/officeart/2005/8/layout/hierarchy2"/>
    <dgm:cxn modelId="{68D6CA8D-66FE-446F-A339-E508F6622727}" type="presParOf" srcId="{924C8F9A-D7B2-4767-8617-AD5D4A0F8C82}" destId="{4D1012EA-ED43-4161-9183-D18250C04841}" srcOrd="0" destOrd="0" presId="urn:microsoft.com/office/officeart/2005/8/layout/hierarchy2"/>
    <dgm:cxn modelId="{C543A8DC-E194-4C90-BBFE-A20A75A9D88B}" type="presParOf" srcId="{CBCC4E80-D41C-4591-AFD8-D9C5B0629FAD}" destId="{13F2C1AB-38AD-4ED5-9035-C2D351214192}" srcOrd="1" destOrd="0" presId="urn:microsoft.com/office/officeart/2005/8/layout/hierarchy2"/>
    <dgm:cxn modelId="{EE3113CE-95F5-4CA3-A8BF-86990E9C9E34}" type="presParOf" srcId="{13F2C1AB-38AD-4ED5-9035-C2D351214192}" destId="{4C14E865-13AF-43EC-93E8-957E72C167D9}" srcOrd="0" destOrd="0" presId="urn:microsoft.com/office/officeart/2005/8/layout/hierarchy2"/>
    <dgm:cxn modelId="{C64FEC8D-CD34-47CD-8A0E-126B17FA8292}" type="presParOf" srcId="{13F2C1AB-38AD-4ED5-9035-C2D351214192}" destId="{5A67506E-C01C-4958-968A-88E9AA8D1DC9}" srcOrd="1" destOrd="0" presId="urn:microsoft.com/office/officeart/2005/8/layout/hierarchy2"/>
    <dgm:cxn modelId="{4CA3FD42-DAC4-4DFE-80A8-3EBDD1923338}" type="presParOf" srcId="{AEFB50EF-9B7B-4A67-8A06-3768D82F4F35}" destId="{07085415-AD02-4837-A819-DF8503991B40}" srcOrd="2" destOrd="0" presId="urn:microsoft.com/office/officeart/2005/8/layout/hierarchy2"/>
    <dgm:cxn modelId="{D436CBFC-CFD1-41BD-9C93-771865FA8D0B}" type="presParOf" srcId="{07085415-AD02-4837-A819-DF8503991B40}" destId="{6D471BBE-867D-4865-9628-1D7777EB5D2C}" srcOrd="0" destOrd="0" presId="urn:microsoft.com/office/officeart/2005/8/layout/hierarchy2"/>
    <dgm:cxn modelId="{3274048A-B4D1-4978-8253-A796CAAF70ED}" type="presParOf" srcId="{AEFB50EF-9B7B-4A67-8A06-3768D82F4F35}" destId="{B9D0076E-1908-4470-9C44-2381915CB6FB}" srcOrd="3" destOrd="0" presId="urn:microsoft.com/office/officeart/2005/8/layout/hierarchy2"/>
    <dgm:cxn modelId="{0C645D90-D00F-4B7C-ADF6-090A8A0F0FE0}" type="presParOf" srcId="{B9D0076E-1908-4470-9C44-2381915CB6FB}" destId="{7EBAE2C6-1480-46C8-900C-5102293148B2}" srcOrd="0" destOrd="0" presId="urn:microsoft.com/office/officeart/2005/8/layout/hierarchy2"/>
    <dgm:cxn modelId="{C7E7DE73-9093-44A0-B3ED-C9824F2B3B9E}" type="presParOf" srcId="{B9D0076E-1908-4470-9C44-2381915CB6FB}" destId="{7F207EC3-B869-474B-A721-8A419CB73484}" srcOrd="1" destOrd="0" presId="urn:microsoft.com/office/officeart/2005/8/layout/hierarchy2"/>
    <dgm:cxn modelId="{5B26DAD5-AFCC-45FC-9C3A-0DC532D9E138}" type="presParOf" srcId="{7F207EC3-B869-474B-A721-8A419CB73484}" destId="{72B1FC09-0EBA-4985-8788-8F4656152A7F}" srcOrd="0" destOrd="0" presId="urn:microsoft.com/office/officeart/2005/8/layout/hierarchy2"/>
    <dgm:cxn modelId="{0B5D1A09-28A9-4654-9364-A444C8553BBF}" type="presParOf" srcId="{72B1FC09-0EBA-4985-8788-8F4656152A7F}" destId="{E53945B2-5361-41E5-A250-0FE9BB3209A7}" srcOrd="0" destOrd="0" presId="urn:microsoft.com/office/officeart/2005/8/layout/hierarchy2"/>
    <dgm:cxn modelId="{CDF6E669-1BC9-475B-A2DE-060CDDFAB674}" type="presParOf" srcId="{7F207EC3-B869-474B-A721-8A419CB73484}" destId="{93C1A79B-D7BC-4544-8471-9D8B8B93AD97}" srcOrd="1" destOrd="0" presId="urn:microsoft.com/office/officeart/2005/8/layout/hierarchy2"/>
    <dgm:cxn modelId="{86D9DAF1-D478-453F-916E-CCDE2F5DEEA1}" type="presParOf" srcId="{93C1A79B-D7BC-4544-8471-9D8B8B93AD97}" destId="{B81631BF-0964-4936-A9DE-5CF3C23A1D51}" srcOrd="0" destOrd="0" presId="urn:microsoft.com/office/officeart/2005/8/layout/hierarchy2"/>
    <dgm:cxn modelId="{9978EB84-F585-4AF1-BF2B-944659697FD4}" type="presParOf" srcId="{93C1A79B-D7BC-4544-8471-9D8B8B93AD97}" destId="{A47913E6-20D7-4EF9-8087-A267EE4CBBE9}" srcOrd="1" destOrd="0" presId="urn:microsoft.com/office/officeart/2005/8/layout/hierarchy2"/>
    <dgm:cxn modelId="{AF67447A-9941-4B0D-A98E-650EC900433A}" type="presParOf" srcId="{A47913E6-20D7-4EF9-8087-A267EE4CBBE9}" destId="{E3B49C02-92DF-4E0E-9C64-BFDA4F6C8C57}" srcOrd="0" destOrd="0" presId="urn:microsoft.com/office/officeart/2005/8/layout/hierarchy2"/>
    <dgm:cxn modelId="{6AB61EDD-39EC-4A9A-B392-C8EE76D90E89}" type="presParOf" srcId="{E3B49C02-92DF-4E0E-9C64-BFDA4F6C8C57}" destId="{C22BEB7F-26B1-4408-A047-0DEC97855D01}" srcOrd="0" destOrd="0" presId="urn:microsoft.com/office/officeart/2005/8/layout/hierarchy2"/>
    <dgm:cxn modelId="{EADB5718-6F39-4027-BE66-C8C8BA1210DA}" type="presParOf" srcId="{A47913E6-20D7-4EF9-8087-A267EE4CBBE9}" destId="{45E9E887-53F9-47D7-81E1-6BFB948D358C}" srcOrd="1" destOrd="0" presId="urn:microsoft.com/office/officeart/2005/8/layout/hierarchy2"/>
    <dgm:cxn modelId="{845731DD-D785-40DD-868C-D39FD57FCCF4}" type="presParOf" srcId="{45E9E887-53F9-47D7-81E1-6BFB948D358C}" destId="{F532FF76-9233-4C88-8EB8-C57298DE75BC}" srcOrd="0" destOrd="0" presId="urn:microsoft.com/office/officeart/2005/8/layout/hierarchy2"/>
    <dgm:cxn modelId="{A32AA4AD-3967-4CDF-B694-6CABC8128843}" type="presParOf" srcId="{45E9E887-53F9-47D7-81E1-6BFB948D358C}" destId="{159E4A89-C683-474B-8EAE-3FA54900B771}" srcOrd="1" destOrd="0" presId="urn:microsoft.com/office/officeart/2005/8/layout/hierarchy2"/>
    <dgm:cxn modelId="{F1B20199-C261-4D25-B4DA-02437F2A3301}" type="presParOf" srcId="{159E4A89-C683-474B-8EAE-3FA54900B771}" destId="{3D002938-9580-4C37-A937-06EE1FF34007}" srcOrd="0" destOrd="0" presId="urn:microsoft.com/office/officeart/2005/8/layout/hierarchy2"/>
    <dgm:cxn modelId="{68F48842-1292-4EDB-9BB2-E23CA16A2C0B}" type="presParOf" srcId="{3D002938-9580-4C37-A937-06EE1FF34007}" destId="{28A3C775-44DD-456D-ADBA-6C2015D144BB}" srcOrd="0" destOrd="0" presId="urn:microsoft.com/office/officeart/2005/8/layout/hierarchy2"/>
    <dgm:cxn modelId="{98BA952B-FF9B-49A3-89ED-47818372A1EE}" type="presParOf" srcId="{159E4A89-C683-474B-8EAE-3FA54900B771}" destId="{1237F670-3E84-4091-B1B6-F998102FD3C7}" srcOrd="1" destOrd="0" presId="urn:microsoft.com/office/officeart/2005/8/layout/hierarchy2"/>
    <dgm:cxn modelId="{9D8DB6B0-96E0-4165-B2C3-5C22815E6651}" type="presParOf" srcId="{1237F670-3E84-4091-B1B6-F998102FD3C7}" destId="{D9495291-86EC-4DCD-BB10-24DC98844A58}" srcOrd="0" destOrd="0" presId="urn:microsoft.com/office/officeart/2005/8/layout/hierarchy2"/>
    <dgm:cxn modelId="{4F31F765-FB39-47FD-8ACB-A00DC77332B7}" type="presParOf" srcId="{1237F670-3E84-4091-B1B6-F998102FD3C7}" destId="{B7AF5FD6-FC71-4C43-9ADB-E0DDF39AD7D4}" srcOrd="1" destOrd="0" presId="urn:microsoft.com/office/officeart/2005/8/layout/hierarchy2"/>
    <dgm:cxn modelId="{E23278BD-9F9C-4D75-AD5C-9DB0FCDE7056}" type="presParOf" srcId="{A47913E6-20D7-4EF9-8087-A267EE4CBBE9}" destId="{0A6EA505-89C7-49FD-ABE4-44B8C87A9F43}" srcOrd="2" destOrd="0" presId="urn:microsoft.com/office/officeart/2005/8/layout/hierarchy2"/>
    <dgm:cxn modelId="{DEEA8E1E-255E-41FD-AC7F-0B22FB41882B}" type="presParOf" srcId="{0A6EA505-89C7-49FD-ABE4-44B8C87A9F43}" destId="{A5AAA48F-9F15-49C7-A333-8B0C8DF03B3E}" srcOrd="0" destOrd="0" presId="urn:microsoft.com/office/officeart/2005/8/layout/hierarchy2"/>
    <dgm:cxn modelId="{9FB103A2-ED9B-4F76-AD7F-6153C2D76CEE}" type="presParOf" srcId="{A47913E6-20D7-4EF9-8087-A267EE4CBBE9}" destId="{10E2065F-A278-4DEA-AC87-92F1064AE18B}" srcOrd="3" destOrd="0" presId="urn:microsoft.com/office/officeart/2005/8/layout/hierarchy2"/>
    <dgm:cxn modelId="{F5013037-5ACD-41E9-AAAC-05EA7E60C15C}" type="presParOf" srcId="{10E2065F-A278-4DEA-AC87-92F1064AE18B}" destId="{BCBAD13F-9F36-4A76-ACBF-38324C9DFD1E}" srcOrd="0" destOrd="0" presId="urn:microsoft.com/office/officeart/2005/8/layout/hierarchy2"/>
    <dgm:cxn modelId="{ABE8DCA4-27DB-4E5F-ABC0-93AFC9D9E719}" type="presParOf" srcId="{10E2065F-A278-4DEA-AC87-92F1064AE18B}" destId="{40FF9161-F67F-470B-B339-D06EABCB52DF}" srcOrd="1" destOrd="0" presId="urn:microsoft.com/office/officeart/2005/8/layout/hierarchy2"/>
    <dgm:cxn modelId="{063A3196-BFB6-4A53-9D6C-EC7627A94BEC}" type="presParOf" srcId="{40FF9161-F67F-470B-B339-D06EABCB52DF}" destId="{FEC367EC-C7CC-46E0-8F0B-F4EB017F4B25}" srcOrd="0" destOrd="0" presId="urn:microsoft.com/office/officeart/2005/8/layout/hierarchy2"/>
    <dgm:cxn modelId="{058A1D42-12E9-4598-B75C-E47A58A06580}" type="presParOf" srcId="{FEC367EC-C7CC-46E0-8F0B-F4EB017F4B25}" destId="{C3BCA3D8-F0DE-402C-8374-951905FD4C54}" srcOrd="0" destOrd="0" presId="urn:microsoft.com/office/officeart/2005/8/layout/hierarchy2"/>
    <dgm:cxn modelId="{F28FDAA7-9E0A-4E7C-8CF7-C68788506874}" type="presParOf" srcId="{40FF9161-F67F-470B-B339-D06EABCB52DF}" destId="{B68415FE-5E3F-482F-91F7-2CA2D6D0722D}" srcOrd="1" destOrd="0" presId="urn:microsoft.com/office/officeart/2005/8/layout/hierarchy2"/>
    <dgm:cxn modelId="{63B53185-E2C7-413A-B44E-AF1512550AD7}" type="presParOf" srcId="{B68415FE-5E3F-482F-91F7-2CA2D6D0722D}" destId="{DD75CFEB-5D5C-464E-B857-D28B066AE2E1}" srcOrd="0" destOrd="0" presId="urn:microsoft.com/office/officeart/2005/8/layout/hierarchy2"/>
    <dgm:cxn modelId="{8B0A1AEB-3E57-477D-BE77-63BB815DB77B}" type="presParOf" srcId="{B68415FE-5E3F-482F-91F7-2CA2D6D0722D}" destId="{6C4899F7-A918-45D1-B75A-909AE5805EBA}" srcOrd="1" destOrd="0" presId="urn:microsoft.com/office/officeart/2005/8/layout/hierarchy2"/>
    <dgm:cxn modelId="{1C66E4A4-6546-42B9-B890-E5B5EE381D1D}" type="presParOf" srcId="{7F207EC3-B869-474B-A721-8A419CB73484}" destId="{7F4C7A20-7D9B-4C87-80B4-7508EB7EED52}" srcOrd="2" destOrd="0" presId="urn:microsoft.com/office/officeart/2005/8/layout/hierarchy2"/>
    <dgm:cxn modelId="{74FD0EE5-7CAC-46B9-BDE6-5E1F43092D84}" type="presParOf" srcId="{7F4C7A20-7D9B-4C87-80B4-7508EB7EED52}" destId="{7B43BACD-3F70-4863-BF61-523651EF3109}" srcOrd="0" destOrd="0" presId="urn:microsoft.com/office/officeart/2005/8/layout/hierarchy2"/>
    <dgm:cxn modelId="{B2012997-D4E6-45F6-A5ED-FBCCD4B0D70B}" type="presParOf" srcId="{7F207EC3-B869-474B-A721-8A419CB73484}" destId="{76E3E7A4-1652-4B38-A06B-68E7642740A5}" srcOrd="3" destOrd="0" presId="urn:microsoft.com/office/officeart/2005/8/layout/hierarchy2"/>
    <dgm:cxn modelId="{4E9929DE-659B-4D5F-BBAC-F4966719EA35}" type="presParOf" srcId="{76E3E7A4-1652-4B38-A06B-68E7642740A5}" destId="{F8179C33-7069-4902-8E2C-2F20E46E8782}" srcOrd="0" destOrd="0" presId="urn:microsoft.com/office/officeart/2005/8/layout/hierarchy2"/>
    <dgm:cxn modelId="{3BAAA753-5CB0-4034-A34E-AAB855070781}" type="presParOf" srcId="{76E3E7A4-1652-4B38-A06B-68E7642740A5}" destId="{6EDDF3A4-2F45-4230-83F3-C27E8F06AE10}" srcOrd="1" destOrd="0" presId="urn:microsoft.com/office/officeart/2005/8/layout/hierarchy2"/>
    <dgm:cxn modelId="{8BDCE275-AE6C-4FFC-AA4B-C878176FD20D}" type="presParOf" srcId="{6EDDF3A4-2F45-4230-83F3-C27E8F06AE10}" destId="{91D499AF-EE38-45B5-A36E-7C99C6927A00}" srcOrd="0" destOrd="0" presId="urn:microsoft.com/office/officeart/2005/8/layout/hierarchy2"/>
    <dgm:cxn modelId="{AEBD8A9D-59FE-4645-9A73-64FAB23B0C5A}" type="presParOf" srcId="{91D499AF-EE38-45B5-A36E-7C99C6927A00}" destId="{00CFE424-E230-4C8E-AC4C-809A30553DFF}" srcOrd="0" destOrd="0" presId="urn:microsoft.com/office/officeart/2005/8/layout/hierarchy2"/>
    <dgm:cxn modelId="{FE6BF5A6-7AE1-4BDA-A831-F3B18BA0BF5A}" type="presParOf" srcId="{6EDDF3A4-2F45-4230-83F3-C27E8F06AE10}" destId="{A1A50D45-33FA-4B21-BFB9-F6612665BFC7}" srcOrd="1" destOrd="0" presId="urn:microsoft.com/office/officeart/2005/8/layout/hierarchy2"/>
    <dgm:cxn modelId="{C7410D29-C621-4469-A347-CA82860D417A}" type="presParOf" srcId="{A1A50D45-33FA-4B21-BFB9-F6612665BFC7}" destId="{61DD1E27-4E8B-4CAE-93F5-5A762478A9B8}" srcOrd="0" destOrd="0" presId="urn:microsoft.com/office/officeart/2005/8/layout/hierarchy2"/>
    <dgm:cxn modelId="{892F43BC-480A-4A6B-A1CA-8E536079183C}" type="presParOf" srcId="{A1A50D45-33FA-4B21-BFB9-F6612665BFC7}" destId="{66DBC3FE-D850-4157-A7DC-120EFE80FF4E}" srcOrd="1" destOrd="0" presId="urn:microsoft.com/office/officeart/2005/8/layout/hierarchy2"/>
    <dgm:cxn modelId="{EC1A9CD7-2688-49CC-9EFE-9F8B54CF4351}" type="presParOf" srcId="{66DBC3FE-D850-4157-A7DC-120EFE80FF4E}" destId="{306F450E-2B81-4A6B-9207-B97384612F41}" srcOrd="0" destOrd="0" presId="urn:microsoft.com/office/officeart/2005/8/layout/hierarchy2"/>
    <dgm:cxn modelId="{ACF2E7A0-7FDD-463B-9089-CE0322D72FA4}" type="presParOf" srcId="{306F450E-2B81-4A6B-9207-B97384612F41}" destId="{3ABC23EF-2179-439B-8D5E-B5306E91FA99}" srcOrd="0" destOrd="0" presId="urn:microsoft.com/office/officeart/2005/8/layout/hierarchy2"/>
    <dgm:cxn modelId="{04506469-8E2B-4342-B578-5F9C6EF3248E}" type="presParOf" srcId="{66DBC3FE-D850-4157-A7DC-120EFE80FF4E}" destId="{7B281989-846E-414B-B107-DA1938C62A09}" srcOrd="1" destOrd="0" presId="urn:microsoft.com/office/officeart/2005/8/layout/hierarchy2"/>
    <dgm:cxn modelId="{B76E84CF-2FC9-402B-9F81-999EDB6D0BBB}" type="presParOf" srcId="{7B281989-846E-414B-B107-DA1938C62A09}" destId="{E3F8EBE6-F572-48F2-83CE-C1DC35D3DBAE}" srcOrd="0" destOrd="0" presId="urn:microsoft.com/office/officeart/2005/8/layout/hierarchy2"/>
    <dgm:cxn modelId="{F11A59CC-F44D-4559-B204-660019A1E4C7}" type="presParOf" srcId="{7B281989-846E-414B-B107-DA1938C62A09}" destId="{3B70D308-D149-46A8-BBDB-76C1F1117CA9}" srcOrd="1" destOrd="0" presId="urn:microsoft.com/office/officeart/2005/8/layout/hierarchy2"/>
    <dgm:cxn modelId="{C11117C9-346D-4ADF-BFC0-EBF8E613E17A}" type="presParOf" srcId="{6EDDF3A4-2F45-4230-83F3-C27E8F06AE10}" destId="{8D508260-F045-4616-AF9F-E09CA768B790}" srcOrd="2" destOrd="0" presId="urn:microsoft.com/office/officeart/2005/8/layout/hierarchy2"/>
    <dgm:cxn modelId="{EB51B391-385C-4239-ABF9-B2275DF40D2E}" type="presParOf" srcId="{8D508260-F045-4616-AF9F-E09CA768B790}" destId="{27ECC907-4458-4530-ABCC-DBA5CFB1F289}" srcOrd="0" destOrd="0" presId="urn:microsoft.com/office/officeart/2005/8/layout/hierarchy2"/>
    <dgm:cxn modelId="{789C1AAE-691D-4511-B1CC-4B51083EB5DA}" type="presParOf" srcId="{6EDDF3A4-2F45-4230-83F3-C27E8F06AE10}" destId="{39D4B020-2F3B-4BE9-889A-AF381C77708A}" srcOrd="3" destOrd="0" presId="urn:microsoft.com/office/officeart/2005/8/layout/hierarchy2"/>
    <dgm:cxn modelId="{E4869783-B7E5-429B-87C9-A1B4800C567F}" type="presParOf" srcId="{39D4B020-2F3B-4BE9-889A-AF381C77708A}" destId="{F1A7A0DA-7AB6-4D57-8001-2698AD558266}" srcOrd="0" destOrd="0" presId="urn:microsoft.com/office/officeart/2005/8/layout/hierarchy2"/>
    <dgm:cxn modelId="{781EB6AA-6BA8-42A9-94BC-6702143FA4F7}" type="presParOf" srcId="{39D4B020-2F3B-4BE9-889A-AF381C77708A}" destId="{93C743B3-CF69-4B79-86A2-62FBE18470ED}" srcOrd="1" destOrd="0" presId="urn:microsoft.com/office/officeart/2005/8/layout/hierarchy2"/>
    <dgm:cxn modelId="{04846468-187B-41AB-9F94-4DF975AC2E0B}" type="presParOf" srcId="{93C743B3-CF69-4B79-86A2-62FBE18470ED}" destId="{92D27C7E-E8F3-4508-A033-800687FB70D3}" srcOrd="0" destOrd="0" presId="urn:microsoft.com/office/officeart/2005/8/layout/hierarchy2"/>
    <dgm:cxn modelId="{7B0D58D5-DE55-4282-898D-3C9306BB83B9}" type="presParOf" srcId="{92D27C7E-E8F3-4508-A033-800687FB70D3}" destId="{020C8629-0377-42A2-8CF8-5F60BA5D4A5A}" srcOrd="0" destOrd="0" presId="urn:microsoft.com/office/officeart/2005/8/layout/hierarchy2"/>
    <dgm:cxn modelId="{925AA42D-FFD6-4885-B99A-C6A87D548A74}" type="presParOf" srcId="{93C743B3-CF69-4B79-86A2-62FBE18470ED}" destId="{CB9EB66C-AB9E-4F72-B0D9-0EB5BC86D5CA}" srcOrd="1" destOrd="0" presId="urn:microsoft.com/office/officeart/2005/8/layout/hierarchy2"/>
    <dgm:cxn modelId="{6A5E43F8-95F8-4DB9-B138-5A7608445AEA}" type="presParOf" srcId="{CB9EB66C-AB9E-4F72-B0D9-0EB5BC86D5CA}" destId="{C7929EF8-988E-46F6-AFC3-B728EA01AE2B}" srcOrd="0" destOrd="0" presId="urn:microsoft.com/office/officeart/2005/8/layout/hierarchy2"/>
    <dgm:cxn modelId="{2E7CC01F-7437-48EA-ACC5-21B9246EC679}" type="presParOf" srcId="{CB9EB66C-AB9E-4F72-B0D9-0EB5BC86D5CA}" destId="{702C8ADC-8292-4ECD-A5D7-40A02837F58F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34399F11-4F43-4FE0-8BB0-AFA5E3D3CFF1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66C6599-9846-463C-85E7-FBAD15C77AEA}">
      <dgm:prSet/>
      <dgm:spPr/>
      <dgm:t>
        <a:bodyPr/>
        <a:lstStyle/>
        <a:p>
          <a:pPr rtl="0"/>
          <a:r>
            <a:rPr lang="en-US" dirty="0" smtClean="0"/>
            <a:t>Is the proportion of the outcome class the same in each child node?</a:t>
          </a:r>
          <a:endParaRPr lang="en-US" dirty="0"/>
        </a:p>
      </dgm:t>
    </dgm:pt>
    <dgm:pt modelId="{1F6724D5-AE8B-42DE-B0B1-8BF23AAD01E3}" type="parTrans" cxnId="{B7E3C9A7-92CB-44A7-90C9-1F362F4E796D}">
      <dgm:prSet/>
      <dgm:spPr/>
      <dgm:t>
        <a:bodyPr/>
        <a:lstStyle/>
        <a:p>
          <a:endParaRPr lang="en-US"/>
        </a:p>
      </dgm:t>
    </dgm:pt>
    <dgm:pt modelId="{6884B45D-40C0-45BE-9087-6BC433B6D5AC}" type="sibTrans" cxnId="{B7E3C9A7-92CB-44A7-90C9-1F362F4E796D}">
      <dgm:prSet/>
      <dgm:spPr/>
      <dgm:t>
        <a:bodyPr/>
        <a:lstStyle/>
        <a:p>
          <a:endParaRPr lang="en-US"/>
        </a:p>
      </dgm:t>
    </dgm:pt>
    <dgm:pt modelId="{8B7850DB-B2A3-4E77-B794-2345CB459783}">
      <dgm:prSet/>
      <dgm:spPr/>
      <dgm:t>
        <a:bodyPr/>
        <a:lstStyle/>
        <a:p>
          <a:pPr rtl="0"/>
          <a:r>
            <a:rPr lang="en-US" dirty="0" smtClean="0"/>
            <a:t>It shouldn’t be, or the classification isn’t very helpful</a:t>
          </a:r>
          <a:endParaRPr lang="en-US" dirty="0"/>
        </a:p>
      </dgm:t>
    </dgm:pt>
    <dgm:pt modelId="{6C0E0BA7-4A18-456F-B416-287704136F36}" type="parTrans" cxnId="{F8D78200-C3A2-4C96-945F-D88D8C60B7A7}">
      <dgm:prSet/>
      <dgm:spPr/>
      <dgm:t>
        <a:bodyPr/>
        <a:lstStyle/>
        <a:p>
          <a:endParaRPr lang="en-US"/>
        </a:p>
      </dgm:t>
    </dgm:pt>
    <dgm:pt modelId="{53284E53-69ED-4816-9714-99AF5ABDB7A5}" type="sibTrans" cxnId="{F8D78200-C3A2-4C96-945F-D88D8C60B7A7}">
      <dgm:prSet/>
      <dgm:spPr/>
      <dgm:t>
        <a:bodyPr/>
        <a:lstStyle/>
        <a:p>
          <a:endParaRPr lang="en-US"/>
        </a:p>
      </dgm:t>
    </dgm:pt>
    <dgm:pt modelId="{D7924E71-2F41-44B4-96E2-88B2ABE93F37}" type="pres">
      <dgm:prSet presAssocID="{34399F11-4F43-4FE0-8BB0-AFA5E3D3CFF1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72DC3707-1C71-4185-9BF5-850A7D71212B}" type="pres">
      <dgm:prSet presAssocID="{C66C6599-9846-463C-85E7-FBAD15C77AEA}" presName="thickLine" presStyleLbl="alignNode1" presStyleIdx="0" presStyleCnt="2"/>
      <dgm:spPr/>
    </dgm:pt>
    <dgm:pt modelId="{9FB0EB5E-D41C-48F9-834E-FA32694E3199}" type="pres">
      <dgm:prSet presAssocID="{C66C6599-9846-463C-85E7-FBAD15C77AEA}" presName="horz1" presStyleCnt="0"/>
      <dgm:spPr/>
    </dgm:pt>
    <dgm:pt modelId="{6C1D70B0-8E37-4A76-B822-4C735BB7DB67}" type="pres">
      <dgm:prSet presAssocID="{C66C6599-9846-463C-85E7-FBAD15C77AEA}" presName="tx1" presStyleLbl="revTx" presStyleIdx="0" presStyleCnt="2"/>
      <dgm:spPr/>
      <dgm:t>
        <a:bodyPr/>
        <a:lstStyle/>
        <a:p>
          <a:endParaRPr lang="en-US"/>
        </a:p>
      </dgm:t>
    </dgm:pt>
    <dgm:pt modelId="{230E5FB0-48BB-4A4D-9512-95ACD6C3858F}" type="pres">
      <dgm:prSet presAssocID="{C66C6599-9846-463C-85E7-FBAD15C77AEA}" presName="vert1" presStyleCnt="0"/>
      <dgm:spPr/>
    </dgm:pt>
    <dgm:pt modelId="{FAF4BE28-C3DE-4AE7-A99C-6BE010D45BF3}" type="pres">
      <dgm:prSet presAssocID="{8B7850DB-B2A3-4E77-B794-2345CB459783}" presName="thickLine" presStyleLbl="alignNode1" presStyleIdx="1" presStyleCnt="2" custLinFactNeighborX="-11940" custLinFactNeighborY="3030"/>
      <dgm:spPr/>
    </dgm:pt>
    <dgm:pt modelId="{2F211DFD-C39F-4409-9834-7230C4FD7036}" type="pres">
      <dgm:prSet presAssocID="{8B7850DB-B2A3-4E77-B794-2345CB459783}" presName="horz1" presStyleCnt="0"/>
      <dgm:spPr/>
    </dgm:pt>
    <dgm:pt modelId="{149F0039-F1A3-422F-96E6-D3CA88E93F80}" type="pres">
      <dgm:prSet presAssocID="{8B7850DB-B2A3-4E77-B794-2345CB459783}" presName="tx1" presStyleLbl="revTx" presStyleIdx="1" presStyleCnt="2"/>
      <dgm:spPr/>
      <dgm:t>
        <a:bodyPr/>
        <a:lstStyle/>
        <a:p>
          <a:endParaRPr lang="en-US"/>
        </a:p>
      </dgm:t>
    </dgm:pt>
    <dgm:pt modelId="{924CF435-B27F-43A4-88CA-10A9874A7744}" type="pres">
      <dgm:prSet presAssocID="{8B7850DB-B2A3-4E77-B794-2345CB459783}" presName="vert1" presStyleCnt="0"/>
      <dgm:spPr/>
    </dgm:pt>
  </dgm:ptLst>
  <dgm:cxnLst>
    <dgm:cxn modelId="{B7E3C9A7-92CB-44A7-90C9-1F362F4E796D}" srcId="{34399F11-4F43-4FE0-8BB0-AFA5E3D3CFF1}" destId="{C66C6599-9846-463C-85E7-FBAD15C77AEA}" srcOrd="0" destOrd="0" parTransId="{1F6724D5-AE8B-42DE-B0B1-8BF23AAD01E3}" sibTransId="{6884B45D-40C0-45BE-9087-6BC433B6D5AC}"/>
    <dgm:cxn modelId="{642B4989-383F-49EA-BD16-01D5E8737648}" type="presOf" srcId="{34399F11-4F43-4FE0-8BB0-AFA5E3D3CFF1}" destId="{D7924E71-2F41-44B4-96E2-88B2ABE93F37}" srcOrd="0" destOrd="0" presId="urn:microsoft.com/office/officeart/2008/layout/LinedList"/>
    <dgm:cxn modelId="{F71ABF9F-68F3-48F8-A9F2-DD05332060BE}" type="presOf" srcId="{C66C6599-9846-463C-85E7-FBAD15C77AEA}" destId="{6C1D70B0-8E37-4A76-B822-4C735BB7DB67}" srcOrd="0" destOrd="0" presId="urn:microsoft.com/office/officeart/2008/layout/LinedList"/>
    <dgm:cxn modelId="{37256A55-5CBB-4212-96A5-642D7879D16E}" type="presOf" srcId="{8B7850DB-B2A3-4E77-B794-2345CB459783}" destId="{149F0039-F1A3-422F-96E6-D3CA88E93F80}" srcOrd="0" destOrd="0" presId="urn:microsoft.com/office/officeart/2008/layout/LinedList"/>
    <dgm:cxn modelId="{F8D78200-C3A2-4C96-945F-D88D8C60B7A7}" srcId="{34399F11-4F43-4FE0-8BB0-AFA5E3D3CFF1}" destId="{8B7850DB-B2A3-4E77-B794-2345CB459783}" srcOrd="1" destOrd="0" parTransId="{6C0E0BA7-4A18-456F-B416-287704136F36}" sibTransId="{53284E53-69ED-4816-9714-99AF5ABDB7A5}"/>
    <dgm:cxn modelId="{27093A79-EA0E-43DF-803F-42A09608BF58}" type="presParOf" srcId="{D7924E71-2F41-44B4-96E2-88B2ABE93F37}" destId="{72DC3707-1C71-4185-9BF5-850A7D71212B}" srcOrd="0" destOrd="0" presId="urn:microsoft.com/office/officeart/2008/layout/LinedList"/>
    <dgm:cxn modelId="{D314D56C-4A7B-4161-9E3D-6287D3AD7D74}" type="presParOf" srcId="{D7924E71-2F41-44B4-96E2-88B2ABE93F37}" destId="{9FB0EB5E-D41C-48F9-834E-FA32694E3199}" srcOrd="1" destOrd="0" presId="urn:microsoft.com/office/officeart/2008/layout/LinedList"/>
    <dgm:cxn modelId="{D4FAC38A-5470-4D06-9A21-86AC0A76F935}" type="presParOf" srcId="{9FB0EB5E-D41C-48F9-834E-FA32694E3199}" destId="{6C1D70B0-8E37-4A76-B822-4C735BB7DB67}" srcOrd="0" destOrd="0" presId="urn:microsoft.com/office/officeart/2008/layout/LinedList"/>
    <dgm:cxn modelId="{AAF7E193-9D0F-4CDA-9D4D-E3FCD5CA97DC}" type="presParOf" srcId="{9FB0EB5E-D41C-48F9-834E-FA32694E3199}" destId="{230E5FB0-48BB-4A4D-9512-95ACD6C3858F}" srcOrd="1" destOrd="0" presId="urn:microsoft.com/office/officeart/2008/layout/LinedList"/>
    <dgm:cxn modelId="{C9F7F349-8DED-45D6-8EFA-D898427B382F}" type="presParOf" srcId="{D7924E71-2F41-44B4-96E2-88B2ABE93F37}" destId="{FAF4BE28-C3DE-4AE7-A99C-6BE010D45BF3}" srcOrd="2" destOrd="0" presId="urn:microsoft.com/office/officeart/2008/layout/LinedList"/>
    <dgm:cxn modelId="{61CB8225-3E29-4FE5-B7EC-6024FE936694}" type="presParOf" srcId="{D7924E71-2F41-44B4-96E2-88B2ABE93F37}" destId="{2F211DFD-C39F-4409-9834-7230C4FD7036}" srcOrd="3" destOrd="0" presId="urn:microsoft.com/office/officeart/2008/layout/LinedList"/>
    <dgm:cxn modelId="{D92A0B9A-A70C-47DC-A85A-2A37227D99AC}" type="presParOf" srcId="{2F211DFD-C39F-4409-9834-7230C4FD7036}" destId="{149F0039-F1A3-422F-96E6-D3CA88E93F80}" srcOrd="0" destOrd="0" presId="urn:microsoft.com/office/officeart/2008/layout/LinedList"/>
    <dgm:cxn modelId="{2709CB46-64C5-4FC3-A193-8A1495F53D79}" type="presParOf" srcId="{2F211DFD-C39F-4409-9834-7230C4FD7036}" destId="{924CF435-B27F-43A4-88CA-10A9874A7744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674578C1-39D3-4310-B60E-C70A93B1D8D1}" type="doc">
      <dgm:prSet loTypeId="urn:microsoft.com/office/officeart/2005/8/layout/orgChart1" loCatId="hierarchy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B9674455-28A3-4611-84A0-5A179517F0F4}">
      <dgm:prSet phldrT="[Text]"/>
      <dgm:spPr/>
      <dgm:t>
        <a:bodyPr/>
        <a:lstStyle/>
        <a:p>
          <a:r>
            <a:rPr lang="en-US" dirty="0" smtClean="0"/>
            <a:t>Root (n=1500)</a:t>
          </a:r>
        </a:p>
        <a:p>
          <a:r>
            <a:rPr lang="en-US" dirty="0" smtClean="0"/>
            <a:t>Default = 750</a:t>
          </a:r>
        </a:p>
        <a:p>
          <a:r>
            <a:rPr lang="en-US" dirty="0" smtClean="0"/>
            <a:t>No Default = 750</a:t>
          </a:r>
        </a:p>
      </dgm:t>
    </dgm:pt>
    <dgm:pt modelId="{F65652C6-3E2C-4DE1-BF6C-E461904745F0}" type="parTrans" cxnId="{AE8AD0D5-B1FC-4DC5-B22B-D406DF93CD83}">
      <dgm:prSet/>
      <dgm:spPr/>
      <dgm:t>
        <a:bodyPr/>
        <a:lstStyle/>
        <a:p>
          <a:endParaRPr lang="en-US"/>
        </a:p>
      </dgm:t>
    </dgm:pt>
    <dgm:pt modelId="{C9F5D8FD-FA8E-416F-8652-8697AF09F0CB}" type="sibTrans" cxnId="{AE8AD0D5-B1FC-4DC5-B22B-D406DF93CD83}">
      <dgm:prSet/>
      <dgm:spPr/>
      <dgm:t>
        <a:bodyPr/>
        <a:lstStyle/>
        <a:p>
          <a:endParaRPr lang="en-US"/>
        </a:p>
      </dgm:t>
    </dgm:pt>
    <dgm:pt modelId="{F80B1A2C-95B8-4B3A-9F0D-6AE1B51B8CCC}" type="asst">
      <dgm:prSet phldrT="[Text]"/>
      <dgm:spPr/>
      <dgm:t>
        <a:bodyPr/>
        <a:lstStyle/>
        <a:p>
          <a:r>
            <a:rPr lang="en-US" dirty="0" smtClean="0"/>
            <a:t>Owns (n=850)</a:t>
          </a:r>
        </a:p>
        <a:p>
          <a:r>
            <a:rPr lang="en-US" dirty="0" smtClean="0"/>
            <a:t>Default = 300</a:t>
          </a:r>
        </a:p>
        <a:p>
          <a:r>
            <a:rPr lang="en-US" dirty="0" smtClean="0"/>
            <a:t>No Default = 550</a:t>
          </a:r>
          <a:endParaRPr lang="en-US" dirty="0"/>
        </a:p>
      </dgm:t>
    </dgm:pt>
    <dgm:pt modelId="{522E0232-60E4-4657-883D-2C3F2928A1F9}" type="parTrans" cxnId="{5AF2CE98-5D71-45F0-A031-D345C380B8BB}">
      <dgm:prSet/>
      <dgm:spPr/>
      <dgm:t>
        <a:bodyPr/>
        <a:lstStyle/>
        <a:p>
          <a:endParaRPr lang="en-US"/>
        </a:p>
      </dgm:t>
    </dgm:pt>
    <dgm:pt modelId="{4B6EF1AC-46A6-407B-ABAA-A79D06507509}" type="sibTrans" cxnId="{5AF2CE98-5D71-45F0-A031-D345C380B8BB}">
      <dgm:prSet/>
      <dgm:spPr/>
      <dgm:t>
        <a:bodyPr/>
        <a:lstStyle/>
        <a:p>
          <a:endParaRPr lang="en-US"/>
        </a:p>
      </dgm:t>
    </dgm:pt>
    <dgm:pt modelId="{5CC66915-4D66-4618-A627-92AFEE8BA9F1}" type="asst">
      <dgm:prSet phldrT="[Text]"/>
      <dgm:spPr/>
      <dgm:t>
        <a:bodyPr/>
        <a:lstStyle/>
        <a:p>
          <a:r>
            <a:rPr lang="en-US" dirty="0" smtClean="0"/>
            <a:t>Rents (n=650)</a:t>
          </a:r>
        </a:p>
        <a:p>
          <a:r>
            <a:rPr lang="en-US" dirty="0" smtClean="0"/>
            <a:t>Default = 450</a:t>
          </a:r>
        </a:p>
        <a:p>
          <a:r>
            <a:rPr lang="en-US" dirty="0" smtClean="0"/>
            <a:t>No Default = 200</a:t>
          </a:r>
          <a:endParaRPr lang="en-US" dirty="0"/>
        </a:p>
      </dgm:t>
    </dgm:pt>
    <dgm:pt modelId="{31CB38D7-2728-4594-89A5-96F8513C8E4C}" type="parTrans" cxnId="{A5E9334F-8074-4EFE-B75A-BCBDA708036C}">
      <dgm:prSet/>
      <dgm:spPr/>
      <dgm:t>
        <a:bodyPr/>
        <a:lstStyle/>
        <a:p>
          <a:endParaRPr lang="en-US"/>
        </a:p>
      </dgm:t>
    </dgm:pt>
    <dgm:pt modelId="{851C8456-49A7-4DF9-B992-D888C26B5173}" type="sibTrans" cxnId="{A5E9334F-8074-4EFE-B75A-BCBDA708036C}">
      <dgm:prSet/>
      <dgm:spPr/>
      <dgm:t>
        <a:bodyPr/>
        <a:lstStyle/>
        <a:p>
          <a:endParaRPr lang="en-US"/>
        </a:p>
      </dgm:t>
    </dgm:pt>
    <dgm:pt modelId="{63D8ACBD-C284-4CDB-96C2-A007422EA5A2}" type="pres">
      <dgm:prSet presAssocID="{674578C1-39D3-4310-B60E-C70A93B1D8D1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B3ABBB5E-7FD3-4FF9-AC5F-7B3F1EBE26CB}" type="pres">
      <dgm:prSet presAssocID="{B9674455-28A3-4611-84A0-5A179517F0F4}" presName="hierRoot1" presStyleCnt="0">
        <dgm:presLayoutVars>
          <dgm:hierBranch val="init"/>
        </dgm:presLayoutVars>
      </dgm:prSet>
      <dgm:spPr/>
    </dgm:pt>
    <dgm:pt modelId="{12D96195-A4ED-4443-8707-BE36928A1775}" type="pres">
      <dgm:prSet presAssocID="{B9674455-28A3-4611-84A0-5A179517F0F4}" presName="rootComposite1" presStyleCnt="0"/>
      <dgm:spPr/>
    </dgm:pt>
    <dgm:pt modelId="{5FB9EC3E-2736-40D7-BD87-73AE3C0E7397}" type="pres">
      <dgm:prSet presAssocID="{B9674455-28A3-4611-84A0-5A179517F0F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3A9D12B-DBA7-4700-9FB6-EE8C6EF0E124}" type="pres">
      <dgm:prSet presAssocID="{B9674455-28A3-4611-84A0-5A179517F0F4}" presName="rootConnector1" presStyleLbl="node1" presStyleIdx="0" presStyleCnt="0"/>
      <dgm:spPr/>
      <dgm:t>
        <a:bodyPr/>
        <a:lstStyle/>
        <a:p>
          <a:endParaRPr lang="en-US"/>
        </a:p>
      </dgm:t>
    </dgm:pt>
    <dgm:pt modelId="{907D04D0-EBCA-4701-B1E6-A788B4A8E9F3}" type="pres">
      <dgm:prSet presAssocID="{B9674455-28A3-4611-84A0-5A179517F0F4}" presName="hierChild2" presStyleCnt="0"/>
      <dgm:spPr/>
    </dgm:pt>
    <dgm:pt modelId="{1F07CA13-C301-4E1C-AC24-EAAFD0F55DF3}" type="pres">
      <dgm:prSet presAssocID="{B9674455-28A3-4611-84A0-5A179517F0F4}" presName="hierChild3" presStyleCnt="0"/>
      <dgm:spPr/>
    </dgm:pt>
    <dgm:pt modelId="{917B7BB2-C88C-44A3-9F28-BB7299270A84}" type="pres">
      <dgm:prSet presAssocID="{522E0232-60E4-4657-883D-2C3F2928A1F9}" presName="Name111" presStyleLbl="parChTrans1D2" presStyleIdx="0" presStyleCnt="2"/>
      <dgm:spPr/>
      <dgm:t>
        <a:bodyPr/>
        <a:lstStyle/>
        <a:p>
          <a:endParaRPr lang="en-US"/>
        </a:p>
      </dgm:t>
    </dgm:pt>
    <dgm:pt modelId="{79A7AF2C-0DF3-4493-B642-4F31AAEA8478}" type="pres">
      <dgm:prSet presAssocID="{F80B1A2C-95B8-4B3A-9F0D-6AE1B51B8CCC}" presName="hierRoot3" presStyleCnt="0">
        <dgm:presLayoutVars>
          <dgm:hierBranch val="init"/>
        </dgm:presLayoutVars>
      </dgm:prSet>
      <dgm:spPr/>
    </dgm:pt>
    <dgm:pt modelId="{6D36DFB8-36EA-49AD-833E-F484E0D1D0DA}" type="pres">
      <dgm:prSet presAssocID="{F80B1A2C-95B8-4B3A-9F0D-6AE1B51B8CCC}" presName="rootComposite3" presStyleCnt="0"/>
      <dgm:spPr/>
    </dgm:pt>
    <dgm:pt modelId="{36786C34-E36A-428A-B6F4-751430F18C50}" type="pres">
      <dgm:prSet presAssocID="{F80B1A2C-95B8-4B3A-9F0D-6AE1B51B8CCC}" presName="rootText3" presStyleLbl="asst1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7F3C147-1A81-4703-A0EC-C5731ACA2426}" type="pres">
      <dgm:prSet presAssocID="{F80B1A2C-95B8-4B3A-9F0D-6AE1B51B8CCC}" presName="rootConnector3" presStyleLbl="asst1" presStyleIdx="0" presStyleCnt="2"/>
      <dgm:spPr/>
      <dgm:t>
        <a:bodyPr/>
        <a:lstStyle/>
        <a:p>
          <a:endParaRPr lang="en-US"/>
        </a:p>
      </dgm:t>
    </dgm:pt>
    <dgm:pt modelId="{1B7C6419-7070-4B11-83EB-3CEA512DFDEE}" type="pres">
      <dgm:prSet presAssocID="{F80B1A2C-95B8-4B3A-9F0D-6AE1B51B8CCC}" presName="hierChild6" presStyleCnt="0"/>
      <dgm:spPr/>
    </dgm:pt>
    <dgm:pt modelId="{041881BB-762A-4549-871A-939C280E664D}" type="pres">
      <dgm:prSet presAssocID="{F80B1A2C-95B8-4B3A-9F0D-6AE1B51B8CCC}" presName="hierChild7" presStyleCnt="0"/>
      <dgm:spPr/>
    </dgm:pt>
    <dgm:pt modelId="{BE60C1F7-AD34-4931-9E6E-90D3B65E2C2C}" type="pres">
      <dgm:prSet presAssocID="{31CB38D7-2728-4594-89A5-96F8513C8E4C}" presName="Name111" presStyleLbl="parChTrans1D2" presStyleIdx="1" presStyleCnt="2"/>
      <dgm:spPr/>
      <dgm:t>
        <a:bodyPr/>
        <a:lstStyle/>
        <a:p>
          <a:endParaRPr lang="en-US"/>
        </a:p>
      </dgm:t>
    </dgm:pt>
    <dgm:pt modelId="{E4C9F2CB-787F-4CA5-B765-163929EAC41C}" type="pres">
      <dgm:prSet presAssocID="{5CC66915-4D66-4618-A627-92AFEE8BA9F1}" presName="hierRoot3" presStyleCnt="0">
        <dgm:presLayoutVars>
          <dgm:hierBranch val="init"/>
        </dgm:presLayoutVars>
      </dgm:prSet>
      <dgm:spPr/>
    </dgm:pt>
    <dgm:pt modelId="{6D92428F-2716-41AA-85F0-724C3754245B}" type="pres">
      <dgm:prSet presAssocID="{5CC66915-4D66-4618-A627-92AFEE8BA9F1}" presName="rootComposite3" presStyleCnt="0"/>
      <dgm:spPr/>
    </dgm:pt>
    <dgm:pt modelId="{4C55AB8C-93ED-491B-BCF1-56B499601663}" type="pres">
      <dgm:prSet presAssocID="{5CC66915-4D66-4618-A627-92AFEE8BA9F1}" presName="rootText3" presStyleLbl="asst1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408BF4F-C873-4240-A5FC-515872823CB6}" type="pres">
      <dgm:prSet presAssocID="{5CC66915-4D66-4618-A627-92AFEE8BA9F1}" presName="rootConnector3" presStyleLbl="asst1" presStyleIdx="1" presStyleCnt="2"/>
      <dgm:spPr/>
      <dgm:t>
        <a:bodyPr/>
        <a:lstStyle/>
        <a:p>
          <a:endParaRPr lang="en-US"/>
        </a:p>
      </dgm:t>
    </dgm:pt>
    <dgm:pt modelId="{A137B2B8-BD53-4786-AFBD-405F9202CB9D}" type="pres">
      <dgm:prSet presAssocID="{5CC66915-4D66-4618-A627-92AFEE8BA9F1}" presName="hierChild6" presStyleCnt="0"/>
      <dgm:spPr/>
    </dgm:pt>
    <dgm:pt modelId="{2F8A97A5-C795-4E09-AEE5-3D5675E8F72A}" type="pres">
      <dgm:prSet presAssocID="{5CC66915-4D66-4618-A627-92AFEE8BA9F1}" presName="hierChild7" presStyleCnt="0"/>
      <dgm:spPr/>
    </dgm:pt>
  </dgm:ptLst>
  <dgm:cxnLst>
    <dgm:cxn modelId="{DE541706-BD4E-4DBF-9198-E32E751DB5BA}" type="presOf" srcId="{F80B1A2C-95B8-4B3A-9F0D-6AE1B51B8CCC}" destId="{36786C34-E36A-428A-B6F4-751430F18C50}" srcOrd="0" destOrd="0" presId="urn:microsoft.com/office/officeart/2005/8/layout/orgChart1"/>
    <dgm:cxn modelId="{AE8AD0D5-B1FC-4DC5-B22B-D406DF93CD83}" srcId="{674578C1-39D3-4310-B60E-C70A93B1D8D1}" destId="{B9674455-28A3-4611-84A0-5A179517F0F4}" srcOrd="0" destOrd="0" parTransId="{F65652C6-3E2C-4DE1-BF6C-E461904745F0}" sibTransId="{C9F5D8FD-FA8E-416F-8652-8697AF09F0CB}"/>
    <dgm:cxn modelId="{E23CB883-95B9-4A23-8DE3-70803BA4141D}" type="presOf" srcId="{5CC66915-4D66-4618-A627-92AFEE8BA9F1}" destId="{7408BF4F-C873-4240-A5FC-515872823CB6}" srcOrd="1" destOrd="0" presId="urn:microsoft.com/office/officeart/2005/8/layout/orgChart1"/>
    <dgm:cxn modelId="{55ED5E79-CC92-41F3-9E9E-2345FE07A351}" type="presOf" srcId="{B9674455-28A3-4611-84A0-5A179517F0F4}" destId="{5FB9EC3E-2736-40D7-BD87-73AE3C0E7397}" srcOrd="0" destOrd="0" presId="urn:microsoft.com/office/officeart/2005/8/layout/orgChart1"/>
    <dgm:cxn modelId="{A5E9334F-8074-4EFE-B75A-BCBDA708036C}" srcId="{B9674455-28A3-4611-84A0-5A179517F0F4}" destId="{5CC66915-4D66-4618-A627-92AFEE8BA9F1}" srcOrd="1" destOrd="0" parTransId="{31CB38D7-2728-4594-89A5-96F8513C8E4C}" sibTransId="{851C8456-49A7-4DF9-B992-D888C26B5173}"/>
    <dgm:cxn modelId="{766E0DC9-331E-4BDB-BC2C-B477CDA45469}" type="presOf" srcId="{674578C1-39D3-4310-B60E-C70A93B1D8D1}" destId="{63D8ACBD-C284-4CDB-96C2-A007422EA5A2}" srcOrd="0" destOrd="0" presId="urn:microsoft.com/office/officeart/2005/8/layout/orgChart1"/>
    <dgm:cxn modelId="{C8B28E93-C443-47CC-91FF-9F0EDE531ADA}" type="presOf" srcId="{522E0232-60E4-4657-883D-2C3F2928A1F9}" destId="{917B7BB2-C88C-44A3-9F28-BB7299270A84}" srcOrd="0" destOrd="0" presId="urn:microsoft.com/office/officeart/2005/8/layout/orgChart1"/>
    <dgm:cxn modelId="{61280488-C173-41A8-82B6-6C7F193386DB}" type="presOf" srcId="{B9674455-28A3-4611-84A0-5A179517F0F4}" destId="{53A9D12B-DBA7-4700-9FB6-EE8C6EF0E124}" srcOrd="1" destOrd="0" presId="urn:microsoft.com/office/officeart/2005/8/layout/orgChart1"/>
    <dgm:cxn modelId="{69B286C8-75C5-4B6A-BE09-43A872F43434}" type="presOf" srcId="{5CC66915-4D66-4618-A627-92AFEE8BA9F1}" destId="{4C55AB8C-93ED-491B-BCF1-56B499601663}" srcOrd="0" destOrd="0" presId="urn:microsoft.com/office/officeart/2005/8/layout/orgChart1"/>
    <dgm:cxn modelId="{5AF2CE98-5D71-45F0-A031-D345C380B8BB}" srcId="{B9674455-28A3-4611-84A0-5A179517F0F4}" destId="{F80B1A2C-95B8-4B3A-9F0D-6AE1B51B8CCC}" srcOrd="0" destOrd="0" parTransId="{522E0232-60E4-4657-883D-2C3F2928A1F9}" sibTransId="{4B6EF1AC-46A6-407B-ABAA-A79D06507509}"/>
    <dgm:cxn modelId="{ECF429D6-2D4D-448B-864C-A5C69E955E57}" type="presOf" srcId="{F80B1A2C-95B8-4B3A-9F0D-6AE1B51B8CCC}" destId="{17F3C147-1A81-4703-A0EC-C5731ACA2426}" srcOrd="1" destOrd="0" presId="urn:microsoft.com/office/officeart/2005/8/layout/orgChart1"/>
    <dgm:cxn modelId="{8ECA74A0-0F45-4BA1-90B2-9876C4C37AEA}" type="presOf" srcId="{31CB38D7-2728-4594-89A5-96F8513C8E4C}" destId="{BE60C1F7-AD34-4931-9E6E-90D3B65E2C2C}" srcOrd="0" destOrd="0" presId="urn:microsoft.com/office/officeart/2005/8/layout/orgChart1"/>
    <dgm:cxn modelId="{1B2B2396-9A63-4648-8A27-387031823FF0}" type="presParOf" srcId="{63D8ACBD-C284-4CDB-96C2-A007422EA5A2}" destId="{B3ABBB5E-7FD3-4FF9-AC5F-7B3F1EBE26CB}" srcOrd="0" destOrd="0" presId="urn:microsoft.com/office/officeart/2005/8/layout/orgChart1"/>
    <dgm:cxn modelId="{7FA11D5B-EA84-4862-AB5C-42E42A3B8EF2}" type="presParOf" srcId="{B3ABBB5E-7FD3-4FF9-AC5F-7B3F1EBE26CB}" destId="{12D96195-A4ED-4443-8707-BE36928A1775}" srcOrd="0" destOrd="0" presId="urn:microsoft.com/office/officeart/2005/8/layout/orgChart1"/>
    <dgm:cxn modelId="{14B3C520-6954-4C8A-BFE8-1E75D1B46B6D}" type="presParOf" srcId="{12D96195-A4ED-4443-8707-BE36928A1775}" destId="{5FB9EC3E-2736-40D7-BD87-73AE3C0E7397}" srcOrd="0" destOrd="0" presId="urn:microsoft.com/office/officeart/2005/8/layout/orgChart1"/>
    <dgm:cxn modelId="{8629201D-F061-4636-A7C1-4015EB91BDB7}" type="presParOf" srcId="{12D96195-A4ED-4443-8707-BE36928A1775}" destId="{53A9D12B-DBA7-4700-9FB6-EE8C6EF0E124}" srcOrd="1" destOrd="0" presId="urn:microsoft.com/office/officeart/2005/8/layout/orgChart1"/>
    <dgm:cxn modelId="{09CF1C9E-57C3-465A-BE1C-0D2923166AA6}" type="presParOf" srcId="{B3ABBB5E-7FD3-4FF9-AC5F-7B3F1EBE26CB}" destId="{907D04D0-EBCA-4701-B1E6-A788B4A8E9F3}" srcOrd="1" destOrd="0" presId="urn:microsoft.com/office/officeart/2005/8/layout/orgChart1"/>
    <dgm:cxn modelId="{C01E932E-B936-40FF-A58D-6327487D4A38}" type="presParOf" srcId="{B3ABBB5E-7FD3-4FF9-AC5F-7B3F1EBE26CB}" destId="{1F07CA13-C301-4E1C-AC24-EAAFD0F55DF3}" srcOrd="2" destOrd="0" presId="urn:microsoft.com/office/officeart/2005/8/layout/orgChart1"/>
    <dgm:cxn modelId="{7B4ADD3C-FC39-4676-B355-F17BAA4FF773}" type="presParOf" srcId="{1F07CA13-C301-4E1C-AC24-EAAFD0F55DF3}" destId="{917B7BB2-C88C-44A3-9F28-BB7299270A84}" srcOrd="0" destOrd="0" presId="urn:microsoft.com/office/officeart/2005/8/layout/orgChart1"/>
    <dgm:cxn modelId="{71D0407E-C1A9-488E-A99F-46C011E8EC8B}" type="presParOf" srcId="{1F07CA13-C301-4E1C-AC24-EAAFD0F55DF3}" destId="{79A7AF2C-0DF3-4493-B642-4F31AAEA8478}" srcOrd="1" destOrd="0" presId="urn:microsoft.com/office/officeart/2005/8/layout/orgChart1"/>
    <dgm:cxn modelId="{3037672C-0585-45C2-8447-74D690BD42CF}" type="presParOf" srcId="{79A7AF2C-0DF3-4493-B642-4F31AAEA8478}" destId="{6D36DFB8-36EA-49AD-833E-F484E0D1D0DA}" srcOrd="0" destOrd="0" presId="urn:microsoft.com/office/officeart/2005/8/layout/orgChart1"/>
    <dgm:cxn modelId="{E825102A-0FD8-440D-8075-6116407EE95A}" type="presParOf" srcId="{6D36DFB8-36EA-49AD-833E-F484E0D1D0DA}" destId="{36786C34-E36A-428A-B6F4-751430F18C50}" srcOrd="0" destOrd="0" presId="urn:microsoft.com/office/officeart/2005/8/layout/orgChart1"/>
    <dgm:cxn modelId="{E2D57431-13B1-41FF-AD8D-43E57243FC4C}" type="presParOf" srcId="{6D36DFB8-36EA-49AD-833E-F484E0D1D0DA}" destId="{17F3C147-1A81-4703-A0EC-C5731ACA2426}" srcOrd="1" destOrd="0" presId="urn:microsoft.com/office/officeart/2005/8/layout/orgChart1"/>
    <dgm:cxn modelId="{D8443C2E-09EF-4D02-810C-208568B7A878}" type="presParOf" srcId="{79A7AF2C-0DF3-4493-B642-4F31AAEA8478}" destId="{1B7C6419-7070-4B11-83EB-3CEA512DFDEE}" srcOrd="1" destOrd="0" presId="urn:microsoft.com/office/officeart/2005/8/layout/orgChart1"/>
    <dgm:cxn modelId="{4C98E9C9-8F50-486C-B67D-673962A7E3AB}" type="presParOf" srcId="{79A7AF2C-0DF3-4493-B642-4F31AAEA8478}" destId="{041881BB-762A-4549-871A-939C280E664D}" srcOrd="2" destOrd="0" presId="urn:microsoft.com/office/officeart/2005/8/layout/orgChart1"/>
    <dgm:cxn modelId="{245FD09C-4B6C-45B1-9479-42375856F03A}" type="presParOf" srcId="{1F07CA13-C301-4E1C-AC24-EAAFD0F55DF3}" destId="{BE60C1F7-AD34-4931-9E6E-90D3B65E2C2C}" srcOrd="2" destOrd="0" presId="urn:microsoft.com/office/officeart/2005/8/layout/orgChart1"/>
    <dgm:cxn modelId="{4F538C1D-E8CE-47BA-BE4F-5179CF2A561A}" type="presParOf" srcId="{1F07CA13-C301-4E1C-AC24-EAAFD0F55DF3}" destId="{E4C9F2CB-787F-4CA5-B765-163929EAC41C}" srcOrd="3" destOrd="0" presId="urn:microsoft.com/office/officeart/2005/8/layout/orgChart1"/>
    <dgm:cxn modelId="{597857CF-1421-4DA4-BCE1-9523208704F9}" type="presParOf" srcId="{E4C9F2CB-787F-4CA5-B765-163929EAC41C}" destId="{6D92428F-2716-41AA-85F0-724C3754245B}" srcOrd="0" destOrd="0" presId="urn:microsoft.com/office/officeart/2005/8/layout/orgChart1"/>
    <dgm:cxn modelId="{9C2A58F7-153E-4BCE-854E-00578BD99D2D}" type="presParOf" srcId="{6D92428F-2716-41AA-85F0-724C3754245B}" destId="{4C55AB8C-93ED-491B-BCF1-56B499601663}" srcOrd="0" destOrd="0" presId="urn:microsoft.com/office/officeart/2005/8/layout/orgChart1"/>
    <dgm:cxn modelId="{08BA0831-0DEF-41CC-9E9C-872AABED3AE6}" type="presParOf" srcId="{6D92428F-2716-41AA-85F0-724C3754245B}" destId="{7408BF4F-C873-4240-A5FC-515872823CB6}" srcOrd="1" destOrd="0" presId="urn:microsoft.com/office/officeart/2005/8/layout/orgChart1"/>
    <dgm:cxn modelId="{A47DFD68-E7D0-4A8B-915A-74418075F457}" type="presParOf" srcId="{E4C9F2CB-787F-4CA5-B765-163929EAC41C}" destId="{A137B2B8-BD53-4786-AFBD-405F9202CB9D}" srcOrd="1" destOrd="0" presId="urn:microsoft.com/office/officeart/2005/8/layout/orgChart1"/>
    <dgm:cxn modelId="{4D0F6369-D5F9-40BD-872D-0D06F4F10521}" type="presParOf" srcId="{E4C9F2CB-787F-4CA5-B765-163929EAC41C}" destId="{2F8A97A5-C795-4E09-AEE5-3D5675E8F72A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8A00A30-4A5D-4414-9A10-D926D3350EF1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72EC4994-75C6-4AC1-80BF-7857BBD1276C}">
      <dgm:prSet/>
      <dgm:spPr/>
      <dgm:t>
        <a:bodyPr/>
        <a:lstStyle/>
        <a:p>
          <a:pPr rtl="0"/>
          <a:r>
            <a:rPr lang="en-US" dirty="0" smtClean="0"/>
            <a:t>The trained model should assign new cases to the right category</a:t>
          </a:r>
          <a:endParaRPr lang="en-US" dirty="0"/>
        </a:p>
      </dgm:t>
    </dgm:pt>
    <dgm:pt modelId="{3370C5C3-650B-46B5-96D4-9BD902EFD9E6}" type="parTrans" cxnId="{D738F6E4-824F-46E3-8761-DE1A9EB40A07}">
      <dgm:prSet/>
      <dgm:spPr/>
      <dgm:t>
        <a:bodyPr/>
        <a:lstStyle/>
        <a:p>
          <a:endParaRPr lang="en-US"/>
        </a:p>
      </dgm:t>
    </dgm:pt>
    <dgm:pt modelId="{034F21C2-403A-4470-A87B-0159299537E3}" type="sibTrans" cxnId="{D738F6E4-824F-46E3-8761-DE1A9EB40A07}">
      <dgm:prSet/>
      <dgm:spPr/>
      <dgm:t>
        <a:bodyPr/>
        <a:lstStyle/>
        <a:p>
          <a:endParaRPr lang="en-US"/>
        </a:p>
      </dgm:t>
    </dgm:pt>
    <dgm:pt modelId="{AA64AD0A-3C42-48DE-A32D-A37B31442FBE}">
      <dgm:prSet/>
      <dgm:spPr/>
      <dgm:t>
        <a:bodyPr/>
        <a:lstStyle/>
        <a:p>
          <a:pPr rtl="0"/>
          <a:r>
            <a:rPr lang="en-US" smtClean="0"/>
            <a:t>It won’t be 100% accurate, but should be as close as possible</a:t>
          </a:r>
          <a:endParaRPr lang="en-US"/>
        </a:p>
      </dgm:t>
    </dgm:pt>
    <dgm:pt modelId="{27C26BCD-A779-4131-A9C9-963AE27ABB0A}" type="parTrans" cxnId="{BCDDDE6C-6C64-4863-B642-D1179AF92416}">
      <dgm:prSet/>
      <dgm:spPr/>
      <dgm:t>
        <a:bodyPr/>
        <a:lstStyle/>
        <a:p>
          <a:endParaRPr lang="en-US"/>
        </a:p>
      </dgm:t>
    </dgm:pt>
    <dgm:pt modelId="{A5E08F83-DAD8-412A-A813-4BD841C43F3C}" type="sibTrans" cxnId="{BCDDDE6C-6C64-4863-B642-D1179AF92416}">
      <dgm:prSet/>
      <dgm:spPr/>
      <dgm:t>
        <a:bodyPr/>
        <a:lstStyle/>
        <a:p>
          <a:endParaRPr lang="en-US"/>
        </a:p>
      </dgm:t>
    </dgm:pt>
    <dgm:pt modelId="{2D758DD0-B6C6-4880-9B37-6FBE83128AAA}">
      <dgm:prSet/>
      <dgm:spPr/>
      <dgm:t>
        <a:bodyPr/>
        <a:lstStyle/>
        <a:p>
          <a:pPr rtl="0"/>
          <a:r>
            <a:rPr lang="en-US" dirty="0" smtClean="0"/>
            <a:t>The model’s rules can be applied to new records as they come along</a:t>
          </a:r>
          <a:endParaRPr lang="en-US" dirty="0"/>
        </a:p>
      </dgm:t>
    </dgm:pt>
    <dgm:pt modelId="{F1F0512E-2247-4D23-B6F0-51C03F1EB12B}" type="parTrans" cxnId="{13561D88-1DFC-4CED-8823-BCE5D13B5B5A}">
      <dgm:prSet/>
      <dgm:spPr/>
      <dgm:t>
        <a:bodyPr/>
        <a:lstStyle/>
        <a:p>
          <a:endParaRPr lang="en-US"/>
        </a:p>
      </dgm:t>
    </dgm:pt>
    <dgm:pt modelId="{E6015D70-E717-42FB-8753-8A3CE2C5B3C6}" type="sibTrans" cxnId="{13561D88-1DFC-4CED-8823-BCE5D13B5B5A}">
      <dgm:prSet/>
      <dgm:spPr/>
      <dgm:t>
        <a:bodyPr/>
        <a:lstStyle/>
        <a:p>
          <a:endParaRPr lang="en-US"/>
        </a:p>
      </dgm:t>
    </dgm:pt>
    <dgm:pt modelId="{34178840-5A8A-43A8-BC73-BB2DB08EA2DA}">
      <dgm:prSet/>
      <dgm:spPr/>
      <dgm:t>
        <a:bodyPr/>
        <a:lstStyle/>
        <a:p>
          <a:pPr rtl="0"/>
          <a:r>
            <a:rPr lang="en-US" dirty="0" smtClean="0"/>
            <a:t>An automated, reliable way to predict the outcome</a:t>
          </a:r>
          <a:endParaRPr lang="en-US" dirty="0"/>
        </a:p>
      </dgm:t>
    </dgm:pt>
    <dgm:pt modelId="{CC5F9AF5-F48A-448C-9C10-C1F735141B7A}" type="parTrans" cxnId="{E72CE016-915E-4ED0-8DF4-96D6238357E2}">
      <dgm:prSet/>
      <dgm:spPr/>
      <dgm:t>
        <a:bodyPr/>
        <a:lstStyle/>
        <a:p>
          <a:endParaRPr lang="en-US"/>
        </a:p>
      </dgm:t>
    </dgm:pt>
    <dgm:pt modelId="{A2A08061-9CCF-4017-8BEF-5DCA7C623269}" type="sibTrans" cxnId="{E72CE016-915E-4ED0-8DF4-96D6238357E2}">
      <dgm:prSet/>
      <dgm:spPr/>
      <dgm:t>
        <a:bodyPr/>
        <a:lstStyle/>
        <a:p>
          <a:endParaRPr lang="en-US"/>
        </a:p>
      </dgm:t>
    </dgm:pt>
    <dgm:pt modelId="{E2DF9701-269A-4E92-B2B3-4379E87CF1BD}" type="pres">
      <dgm:prSet presAssocID="{A8A00A30-4A5D-4414-9A10-D926D3350EF1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40B37A12-012C-4224-88E1-F09E721B6E9E}" type="pres">
      <dgm:prSet presAssocID="{72EC4994-75C6-4AC1-80BF-7857BBD1276C}" presName="thickLine" presStyleLbl="alignNode1" presStyleIdx="0" presStyleCnt="4"/>
      <dgm:spPr/>
    </dgm:pt>
    <dgm:pt modelId="{E0F55305-FD7F-43E8-B162-BB8A5D0AC82F}" type="pres">
      <dgm:prSet presAssocID="{72EC4994-75C6-4AC1-80BF-7857BBD1276C}" presName="horz1" presStyleCnt="0"/>
      <dgm:spPr/>
    </dgm:pt>
    <dgm:pt modelId="{8D4BF3E2-BCAD-4620-A94B-C91BA72D2164}" type="pres">
      <dgm:prSet presAssocID="{72EC4994-75C6-4AC1-80BF-7857BBD1276C}" presName="tx1" presStyleLbl="revTx" presStyleIdx="0" presStyleCnt="4"/>
      <dgm:spPr/>
      <dgm:t>
        <a:bodyPr/>
        <a:lstStyle/>
        <a:p>
          <a:endParaRPr lang="en-US"/>
        </a:p>
      </dgm:t>
    </dgm:pt>
    <dgm:pt modelId="{667ABC66-EA8D-474E-ABAD-9430DC7CB3D1}" type="pres">
      <dgm:prSet presAssocID="{72EC4994-75C6-4AC1-80BF-7857BBD1276C}" presName="vert1" presStyleCnt="0"/>
      <dgm:spPr/>
    </dgm:pt>
    <dgm:pt modelId="{30744E12-5B5F-4B88-933A-F3B7BD576055}" type="pres">
      <dgm:prSet presAssocID="{AA64AD0A-3C42-48DE-A32D-A37B31442FBE}" presName="thickLine" presStyleLbl="alignNode1" presStyleIdx="1" presStyleCnt="4"/>
      <dgm:spPr/>
    </dgm:pt>
    <dgm:pt modelId="{1DFCE8DD-4A62-469D-B85C-2DF0B301286A}" type="pres">
      <dgm:prSet presAssocID="{AA64AD0A-3C42-48DE-A32D-A37B31442FBE}" presName="horz1" presStyleCnt="0"/>
      <dgm:spPr/>
    </dgm:pt>
    <dgm:pt modelId="{8FF723DB-57F7-40BA-8CBC-F01A46588D2C}" type="pres">
      <dgm:prSet presAssocID="{AA64AD0A-3C42-48DE-A32D-A37B31442FBE}" presName="tx1" presStyleLbl="revTx" presStyleIdx="1" presStyleCnt="4"/>
      <dgm:spPr/>
      <dgm:t>
        <a:bodyPr/>
        <a:lstStyle/>
        <a:p>
          <a:endParaRPr lang="en-US"/>
        </a:p>
      </dgm:t>
    </dgm:pt>
    <dgm:pt modelId="{3F38C551-31E0-4C10-83AE-8A695355E0ED}" type="pres">
      <dgm:prSet presAssocID="{AA64AD0A-3C42-48DE-A32D-A37B31442FBE}" presName="vert1" presStyleCnt="0"/>
      <dgm:spPr/>
    </dgm:pt>
    <dgm:pt modelId="{C9B6C631-268B-402D-B164-7FAEFE2AC157}" type="pres">
      <dgm:prSet presAssocID="{2D758DD0-B6C6-4880-9B37-6FBE83128AAA}" presName="thickLine" presStyleLbl="alignNode1" presStyleIdx="2" presStyleCnt="4"/>
      <dgm:spPr/>
    </dgm:pt>
    <dgm:pt modelId="{7046AFDC-27C8-46C0-8EB7-0301864B7D3B}" type="pres">
      <dgm:prSet presAssocID="{2D758DD0-B6C6-4880-9B37-6FBE83128AAA}" presName="horz1" presStyleCnt="0"/>
      <dgm:spPr/>
    </dgm:pt>
    <dgm:pt modelId="{DC90BCF5-30C4-4AA0-BF6B-292B39F3E17F}" type="pres">
      <dgm:prSet presAssocID="{2D758DD0-B6C6-4880-9B37-6FBE83128AAA}" presName="tx1" presStyleLbl="revTx" presStyleIdx="2" presStyleCnt="4"/>
      <dgm:spPr/>
      <dgm:t>
        <a:bodyPr/>
        <a:lstStyle/>
        <a:p>
          <a:endParaRPr lang="en-US"/>
        </a:p>
      </dgm:t>
    </dgm:pt>
    <dgm:pt modelId="{95F67D1B-AE0D-4307-96EC-9B864827CC3C}" type="pres">
      <dgm:prSet presAssocID="{2D758DD0-B6C6-4880-9B37-6FBE83128AAA}" presName="vert1" presStyleCnt="0"/>
      <dgm:spPr/>
    </dgm:pt>
    <dgm:pt modelId="{BE944FFA-CC60-4D8F-9C37-0CF34052E0D6}" type="pres">
      <dgm:prSet presAssocID="{34178840-5A8A-43A8-BC73-BB2DB08EA2DA}" presName="thickLine" presStyleLbl="alignNode1" presStyleIdx="3" presStyleCnt="4"/>
      <dgm:spPr/>
    </dgm:pt>
    <dgm:pt modelId="{6E026A89-4BAB-4ACC-9172-CE5094E3C3BC}" type="pres">
      <dgm:prSet presAssocID="{34178840-5A8A-43A8-BC73-BB2DB08EA2DA}" presName="horz1" presStyleCnt="0"/>
      <dgm:spPr/>
    </dgm:pt>
    <dgm:pt modelId="{B56809C5-01B0-4087-BBE0-70B4F54BD2EB}" type="pres">
      <dgm:prSet presAssocID="{34178840-5A8A-43A8-BC73-BB2DB08EA2DA}" presName="tx1" presStyleLbl="revTx" presStyleIdx="3" presStyleCnt="4"/>
      <dgm:spPr/>
      <dgm:t>
        <a:bodyPr/>
        <a:lstStyle/>
        <a:p>
          <a:endParaRPr lang="en-US"/>
        </a:p>
      </dgm:t>
    </dgm:pt>
    <dgm:pt modelId="{1E44E80C-4A52-420E-A160-AE21BCFDC79B}" type="pres">
      <dgm:prSet presAssocID="{34178840-5A8A-43A8-BC73-BB2DB08EA2DA}" presName="vert1" presStyleCnt="0"/>
      <dgm:spPr/>
    </dgm:pt>
  </dgm:ptLst>
  <dgm:cxnLst>
    <dgm:cxn modelId="{6395805C-23BD-45A4-B7B7-B3D0AA925745}" type="presOf" srcId="{A8A00A30-4A5D-4414-9A10-D926D3350EF1}" destId="{E2DF9701-269A-4E92-B2B3-4379E87CF1BD}" srcOrd="0" destOrd="0" presId="urn:microsoft.com/office/officeart/2008/layout/LinedList"/>
    <dgm:cxn modelId="{BCDDDE6C-6C64-4863-B642-D1179AF92416}" srcId="{A8A00A30-4A5D-4414-9A10-D926D3350EF1}" destId="{AA64AD0A-3C42-48DE-A32D-A37B31442FBE}" srcOrd="1" destOrd="0" parTransId="{27C26BCD-A779-4131-A9C9-963AE27ABB0A}" sibTransId="{A5E08F83-DAD8-412A-A813-4BD841C43F3C}"/>
    <dgm:cxn modelId="{1868435F-CF8B-44CD-98BC-8AD299782205}" type="presOf" srcId="{AA64AD0A-3C42-48DE-A32D-A37B31442FBE}" destId="{8FF723DB-57F7-40BA-8CBC-F01A46588D2C}" srcOrd="0" destOrd="0" presId="urn:microsoft.com/office/officeart/2008/layout/LinedList"/>
    <dgm:cxn modelId="{E72CE016-915E-4ED0-8DF4-96D6238357E2}" srcId="{A8A00A30-4A5D-4414-9A10-D926D3350EF1}" destId="{34178840-5A8A-43A8-BC73-BB2DB08EA2DA}" srcOrd="3" destOrd="0" parTransId="{CC5F9AF5-F48A-448C-9C10-C1F735141B7A}" sibTransId="{A2A08061-9CCF-4017-8BEF-5DCA7C623269}"/>
    <dgm:cxn modelId="{F22CD1E9-43D4-4166-8F67-82FABB92F495}" type="presOf" srcId="{2D758DD0-B6C6-4880-9B37-6FBE83128AAA}" destId="{DC90BCF5-30C4-4AA0-BF6B-292B39F3E17F}" srcOrd="0" destOrd="0" presId="urn:microsoft.com/office/officeart/2008/layout/LinedList"/>
    <dgm:cxn modelId="{F4F0F761-2148-4150-AB7D-8DC3B1E02F04}" type="presOf" srcId="{72EC4994-75C6-4AC1-80BF-7857BBD1276C}" destId="{8D4BF3E2-BCAD-4620-A94B-C91BA72D2164}" srcOrd="0" destOrd="0" presId="urn:microsoft.com/office/officeart/2008/layout/LinedList"/>
    <dgm:cxn modelId="{27D6E5D2-76D5-4F13-980D-131FF8AB87F3}" type="presOf" srcId="{34178840-5A8A-43A8-BC73-BB2DB08EA2DA}" destId="{B56809C5-01B0-4087-BBE0-70B4F54BD2EB}" srcOrd="0" destOrd="0" presId="urn:microsoft.com/office/officeart/2008/layout/LinedList"/>
    <dgm:cxn modelId="{13561D88-1DFC-4CED-8823-BCE5D13B5B5A}" srcId="{A8A00A30-4A5D-4414-9A10-D926D3350EF1}" destId="{2D758DD0-B6C6-4880-9B37-6FBE83128AAA}" srcOrd="2" destOrd="0" parTransId="{F1F0512E-2247-4D23-B6F0-51C03F1EB12B}" sibTransId="{E6015D70-E717-42FB-8753-8A3CE2C5B3C6}"/>
    <dgm:cxn modelId="{D738F6E4-824F-46E3-8761-DE1A9EB40A07}" srcId="{A8A00A30-4A5D-4414-9A10-D926D3350EF1}" destId="{72EC4994-75C6-4AC1-80BF-7857BBD1276C}" srcOrd="0" destOrd="0" parTransId="{3370C5C3-650B-46B5-96D4-9BD902EFD9E6}" sibTransId="{034F21C2-403A-4470-A87B-0159299537E3}"/>
    <dgm:cxn modelId="{28FC2C04-1063-47DE-81CD-E26DA386FDA2}" type="presParOf" srcId="{E2DF9701-269A-4E92-B2B3-4379E87CF1BD}" destId="{40B37A12-012C-4224-88E1-F09E721B6E9E}" srcOrd="0" destOrd="0" presId="urn:microsoft.com/office/officeart/2008/layout/LinedList"/>
    <dgm:cxn modelId="{4AEC5541-153F-4E02-B3B9-D46300E1F505}" type="presParOf" srcId="{E2DF9701-269A-4E92-B2B3-4379E87CF1BD}" destId="{E0F55305-FD7F-43E8-B162-BB8A5D0AC82F}" srcOrd="1" destOrd="0" presId="urn:microsoft.com/office/officeart/2008/layout/LinedList"/>
    <dgm:cxn modelId="{5480EF75-3224-4BE8-9961-1E6A1D768782}" type="presParOf" srcId="{E0F55305-FD7F-43E8-B162-BB8A5D0AC82F}" destId="{8D4BF3E2-BCAD-4620-A94B-C91BA72D2164}" srcOrd="0" destOrd="0" presId="urn:microsoft.com/office/officeart/2008/layout/LinedList"/>
    <dgm:cxn modelId="{85961B39-54B1-442F-B088-A610D0F37C08}" type="presParOf" srcId="{E0F55305-FD7F-43E8-B162-BB8A5D0AC82F}" destId="{667ABC66-EA8D-474E-ABAD-9430DC7CB3D1}" srcOrd="1" destOrd="0" presId="urn:microsoft.com/office/officeart/2008/layout/LinedList"/>
    <dgm:cxn modelId="{5B0B0F3E-5645-4423-B1BC-41595D055613}" type="presParOf" srcId="{E2DF9701-269A-4E92-B2B3-4379E87CF1BD}" destId="{30744E12-5B5F-4B88-933A-F3B7BD576055}" srcOrd="2" destOrd="0" presId="urn:microsoft.com/office/officeart/2008/layout/LinedList"/>
    <dgm:cxn modelId="{3773444F-44AB-42B7-8023-BAB816098BAA}" type="presParOf" srcId="{E2DF9701-269A-4E92-B2B3-4379E87CF1BD}" destId="{1DFCE8DD-4A62-469D-B85C-2DF0B301286A}" srcOrd="3" destOrd="0" presId="urn:microsoft.com/office/officeart/2008/layout/LinedList"/>
    <dgm:cxn modelId="{0839DAB3-C2B9-4E65-9132-D3C774E57D79}" type="presParOf" srcId="{1DFCE8DD-4A62-469D-B85C-2DF0B301286A}" destId="{8FF723DB-57F7-40BA-8CBC-F01A46588D2C}" srcOrd="0" destOrd="0" presId="urn:microsoft.com/office/officeart/2008/layout/LinedList"/>
    <dgm:cxn modelId="{D9106909-4004-48F2-A3F2-FA7CAB3EB9CF}" type="presParOf" srcId="{1DFCE8DD-4A62-469D-B85C-2DF0B301286A}" destId="{3F38C551-31E0-4C10-83AE-8A695355E0ED}" srcOrd="1" destOrd="0" presId="urn:microsoft.com/office/officeart/2008/layout/LinedList"/>
    <dgm:cxn modelId="{A9D4FDCB-39C6-4A54-A3A8-A35F4D31C9B5}" type="presParOf" srcId="{E2DF9701-269A-4E92-B2B3-4379E87CF1BD}" destId="{C9B6C631-268B-402D-B164-7FAEFE2AC157}" srcOrd="4" destOrd="0" presId="urn:microsoft.com/office/officeart/2008/layout/LinedList"/>
    <dgm:cxn modelId="{C9C5B357-646D-4A33-B569-86DC2F5B6E03}" type="presParOf" srcId="{E2DF9701-269A-4E92-B2B3-4379E87CF1BD}" destId="{7046AFDC-27C8-46C0-8EB7-0301864B7D3B}" srcOrd="5" destOrd="0" presId="urn:microsoft.com/office/officeart/2008/layout/LinedList"/>
    <dgm:cxn modelId="{C52BA6A8-DD0E-48E3-A6EB-14B423F70B64}" type="presParOf" srcId="{7046AFDC-27C8-46C0-8EB7-0301864B7D3B}" destId="{DC90BCF5-30C4-4AA0-BF6B-292B39F3E17F}" srcOrd="0" destOrd="0" presId="urn:microsoft.com/office/officeart/2008/layout/LinedList"/>
    <dgm:cxn modelId="{F88B00E8-6297-4F50-81EE-A24A69790632}" type="presParOf" srcId="{7046AFDC-27C8-46C0-8EB7-0301864B7D3B}" destId="{95F67D1B-AE0D-4307-96EC-9B864827CC3C}" srcOrd="1" destOrd="0" presId="urn:microsoft.com/office/officeart/2008/layout/LinedList"/>
    <dgm:cxn modelId="{FFFDC3AC-D87F-4F0C-AD7A-0FF47D470E5E}" type="presParOf" srcId="{E2DF9701-269A-4E92-B2B3-4379E87CF1BD}" destId="{BE944FFA-CC60-4D8F-9C37-0CF34052E0D6}" srcOrd="6" destOrd="0" presId="urn:microsoft.com/office/officeart/2008/layout/LinedList"/>
    <dgm:cxn modelId="{89AB7442-FE81-4135-88C8-297C991771C4}" type="presParOf" srcId="{E2DF9701-269A-4E92-B2B3-4379E87CF1BD}" destId="{6E026A89-4BAB-4ACC-9172-CE5094E3C3BC}" srcOrd="7" destOrd="0" presId="urn:microsoft.com/office/officeart/2008/layout/LinedList"/>
    <dgm:cxn modelId="{5E605C28-0E26-451A-84F1-F194D0792AEF}" type="presParOf" srcId="{6E026A89-4BAB-4ACC-9172-CE5094E3C3BC}" destId="{B56809C5-01B0-4087-BBE0-70B4F54BD2EB}" srcOrd="0" destOrd="0" presId="urn:microsoft.com/office/officeart/2008/layout/LinedList"/>
    <dgm:cxn modelId="{EC08FB69-8BB4-4C6B-8A91-8E25F72FBAC0}" type="presParOf" srcId="{6E026A89-4BAB-4ACC-9172-CE5094E3C3BC}" destId="{1E44E80C-4A52-420E-A160-AE21BCFDC79B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FE923B9E-431C-4011-9925-20CE2A3613EB}" type="doc">
      <dgm:prSet loTypeId="urn:microsoft.com/office/officeart/2005/8/layout/vList2" loCatId="list" qsTypeId="urn:microsoft.com/office/officeart/2005/8/quickstyle/simple3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BA3D7557-6D9F-4FFA-9959-9DE22426AAFB}">
      <dgm:prSet phldrT="[Text]"/>
      <dgm:spPr/>
      <dgm:t>
        <a:bodyPr/>
        <a:lstStyle/>
        <a:p>
          <a:r>
            <a:rPr lang="en-US" dirty="0" smtClean="0"/>
            <a:t>If the groups were the same, you’d expect an even split (Expected)</a:t>
          </a:r>
          <a:endParaRPr lang="en-US" dirty="0"/>
        </a:p>
      </dgm:t>
    </dgm:pt>
    <dgm:pt modelId="{9736927A-FAC6-4A49-8D7F-478045BFF779}" type="parTrans" cxnId="{8126A57C-94BC-4286-9E09-7594A0AC8854}">
      <dgm:prSet/>
      <dgm:spPr/>
      <dgm:t>
        <a:bodyPr/>
        <a:lstStyle/>
        <a:p>
          <a:endParaRPr lang="en-US"/>
        </a:p>
      </dgm:t>
    </dgm:pt>
    <dgm:pt modelId="{EAC3FB35-6488-470C-9D05-B4336AA5708F}" type="sibTrans" cxnId="{8126A57C-94BC-4286-9E09-7594A0AC8854}">
      <dgm:prSet/>
      <dgm:spPr/>
      <dgm:t>
        <a:bodyPr/>
        <a:lstStyle/>
        <a:p>
          <a:endParaRPr lang="en-US"/>
        </a:p>
      </dgm:t>
    </dgm:pt>
    <dgm:pt modelId="{B590E32C-25FA-440B-9232-941834C56409}">
      <dgm:prSet phldrT="[Text]"/>
      <dgm:spPr/>
      <dgm:t>
        <a:bodyPr/>
        <a:lstStyle/>
        <a:p>
          <a:r>
            <a:rPr lang="en-US" dirty="0" smtClean="0"/>
            <a:t>But we can see they aren’t distributed evenly (Observed)</a:t>
          </a:r>
          <a:endParaRPr lang="en-US" dirty="0"/>
        </a:p>
      </dgm:t>
    </dgm:pt>
    <dgm:pt modelId="{80BB2B63-8D5B-4D8A-912D-9AAC80EA1751}" type="parTrans" cxnId="{288F9379-1B29-4E69-8565-D2644CD83CA3}">
      <dgm:prSet/>
      <dgm:spPr/>
      <dgm:t>
        <a:bodyPr/>
        <a:lstStyle/>
        <a:p>
          <a:endParaRPr lang="en-US"/>
        </a:p>
      </dgm:t>
    </dgm:pt>
    <dgm:pt modelId="{369E8BA2-42DE-428F-8564-3A82F139EEF5}" type="sibTrans" cxnId="{288F9379-1B29-4E69-8565-D2644CD83CA3}">
      <dgm:prSet/>
      <dgm:spPr/>
      <dgm:t>
        <a:bodyPr/>
        <a:lstStyle/>
        <a:p>
          <a:endParaRPr lang="en-US"/>
        </a:p>
      </dgm:t>
    </dgm:pt>
    <dgm:pt modelId="{42F9EA1F-78F9-4CAF-90F3-B0D23AEC57C3}">
      <dgm:prSet phldrT="[Text]"/>
      <dgm:spPr/>
      <dgm:t>
        <a:bodyPr/>
        <a:lstStyle/>
        <a:p>
          <a:r>
            <a:rPr lang="en-US" dirty="0" smtClean="0"/>
            <a:t>But is it enough (i.e., statistically significant)?</a:t>
          </a:r>
          <a:endParaRPr lang="en-US" dirty="0"/>
        </a:p>
      </dgm:t>
    </dgm:pt>
    <dgm:pt modelId="{5F4CF88F-A138-4C49-AE62-9C614A4FE4B9}" type="parTrans" cxnId="{93A5BA51-025D-4168-B4A7-74544C02406B}">
      <dgm:prSet/>
      <dgm:spPr/>
      <dgm:t>
        <a:bodyPr/>
        <a:lstStyle/>
        <a:p>
          <a:endParaRPr lang="en-US"/>
        </a:p>
      </dgm:t>
    </dgm:pt>
    <dgm:pt modelId="{D4DACD1C-F000-4C80-8AB2-6E84E4D40DAC}" type="sibTrans" cxnId="{93A5BA51-025D-4168-B4A7-74544C02406B}">
      <dgm:prSet/>
      <dgm:spPr/>
      <dgm:t>
        <a:bodyPr/>
        <a:lstStyle/>
        <a:p>
          <a:endParaRPr lang="en-US"/>
        </a:p>
      </dgm:t>
    </dgm:pt>
    <dgm:pt modelId="{706CBBBD-9C0A-4AE5-8B04-37B18FAC5397}" type="pres">
      <dgm:prSet presAssocID="{FE923B9E-431C-4011-9925-20CE2A3613E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2CB401A-3149-4E90-8CDE-80E88E3D4E17}" type="pres">
      <dgm:prSet presAssocID="{BA3D7557-6D9F-4FFA-9959-9DE22426AAFB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F7FF8C9-8DC6-4B5E-892F-8F7AE3AB8DBC}" type="pres">
      <dgm:prSet presAssocID="{EAC3FB35-6488-470C-9D05-B4336AA5708F}" presName="spacer" presStyleCnt="0"/>
      <dgm:spPr/>
      <dgm:t>
        <a:bodyPr/>
        <a:lstStyle/>
        <a:p>
          <a:endParaRPr lang="en-US"/>
        </a:p>
      </dgm:t>
    </dgm:pt>
    <dgm:pt modelId="{CFB3809C-3D94-4F64-A55F-B44DF1B5DAB0}" type="pres">
      <dgm:prSet presAssocID="{B590E32C-25FA-440B-9232-941834C56409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4E5DDF7-6FB8-4267-BC49-ECFEC5884E60}" type="pres">
      <dgm:prSet presAssocID="{369E8BA2-42DE-428F-8564-3A82F139EEF5}" presName="spacer" presStyleCnt="0"/>
      <dgm:spPr/>
      <dgm:t>
        <a:bodyPr/>
        <a:lstStyle/>
        <a:p>
          <a:endParaRPr lang="en-US"/>
        </a:p>
      </dgm:t>
    </dgm:pt>
    <dgm:pt modelId="{30242DD6-A42E-4859-9E27-ABF1F58DABA6}" type="pres">
      <dgm:prSet presAssocID="{42F9EA1F-78F9-4CAF-90F3-B0D23AEC57C3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3A5BA51-025D-4168-B4A7-74544C02406B}" srcId="{FE923B9E-431C-4011-9925-20CE2A3613EB}" destId="{42F9EA1F-78F9-4CAF-90F3-B0D23AEC57C3}" srcOrd="2" destOrd="0" parTransId="{5F4CF88F-A138-4C49-AE62-9C614A4FE4B9}" sibTransId="{D4DACD1C-F000-4C80-8AB2-6E84E4D40DAC}"/>
    <dgm:cxn modelId="{F0394905-9CD6-4DAD-B67A-91F45D277F77}" type="presOf" srcId="{B590E32C-25FA-440B-9232-941834C56409}" destId="{CFB3809C-3D94-4F64-A55F-B44DF1B5DAB0}" srcOrd="0" destOrd="0" presId="urn:microsoft.com/office/officeart/2005/8/layout/vList2"/>
    <dgm:cxn modelId="{1DA16406-2CC3-4C9D-9CD6-89EF2D64605E}" type="presOf" srcId="{42F9EA1F-78F9-4CAF-90F3-B0D23AEC57C3}" destId="{30242DD6-A42E-4859-9E27-ABF1F58DABA6}" srcOrd="0" destOrd="0" presId="urn:microsoft.com/office/officeart/2005/8/layout/vList2"/>
    <dgm:cxn modelId="{8126A57C-94BC-4286-9E09-7594A0AC8854}" srcId="{FE923B9E-431C-4011-9925-20CE2A3613EB}" destId="{BA3D7557-6D9F-4FFA-9959-9DE22426AAFB}" srcOrd="0" destOrd="0" parTransId="{9736927A-FAC6-4A49-8D7F-478045BFF779}" sibTransId="{EAC3FB35-6488-470C-9D05-B4336AA5708F}"/>
    <dgm:cxn modelId="{986B6294-C1C3-401E-85F5-CE12B47A2298}" type="presOf" srcId="{BA3D7557-6D9F-4FFA-9959-9DE22426AAFB}" destId="{B2CB401A-3149-4E90-8CDE-80E88E3D4E17}" srcOrd="0" destOrd="0" presId="urn:microsoft.com/office/officeart/2005/8/layout/vList2"/>
    <dgm:cxn modelId="{7CA0832C-6182-4FFC-A31D-7B244A030336}" type="presOf" srcId="{FE923B9E-431C-4011-9925-20CE2A3613EB}" destId="{706CBBBD-9C0A-4AE5-8B04-37B18FAC5397}" srcOrd="0" destOrd="0" presId="urn:microsoft.com/office/officeart/2005/8/layout/vList2"/>
    <dgm:cxn modelId="{288F9379-1B29-4E69-8565-D2644CD83CA3}" srcId="{FE923B9E-431C-4011-9925-20CE2A3613EB}" destId="{B590E32C-25FA-440B-9232-941834C56409}" srcOrd="1" destOrd="0" parTransId="{80BB2B63-8D5B-4D8A-912D-9AAC80EA1751}" sibTransId="{369E8BA2-42DE-428F-8564-3A82F139EEF5}"/>
    <dgm:cxn modelId="{457386C0-9CA7-4025-AE38-04D335FC8853}" type="presParOf" srcId="{706CBBBD-9C0A-4AE5-8B04-37B18FAC5397}" destId="{B2CB401A-3149-4E90-8CDE-80E88E3D4E17}" srcOrd="0" destOrd="0" presId="urn:microsoft.com/office/officeart/2005/8/layout/vList2"/>
    <dgm:cxn modelId="{E46CD96F-5713-4392-BBB2-62DD5E897A05}" type="presParOf" srcId="{706CBBBD-9C0A-4AE5-8B04-37B18FAC5397}" destId="{EF7FF8C9-8DC6-4B5E-892F-8F7AE3AB8DBC}" srcOrd="1" destOrd="0" presId="urn:microsoft.com/office/officeart/2005/8/layout/vList2"/>
    <dgm:cxn modelId="{BE97E4A9-BB90-4875-87A1-90A0BF506B75}" type="presParOf" srcId="{706CBBBD-9C0A-4AE5-8B04-37B18FAC5397}" destId="{CFB3809C-3D94-4F64-A55F-B44DF1B5DAB0}" srcOrd="2" destOrd="0" presId="urn:microsoft.com/office/officeart/2005/8/layout/vList2"/>
    <dgm:cxn modelId="{272FBA97-EBDC-478D-8F7A-6FCF337C02DE}" type="presParOf" srcId="{706CBBBD-9C0A-4AE5-8B04-37B18FAC5397}" destId="{14E5DDF7-6FB8-4267-BC49-ECFEC5884E60}" srcOrd="3" destOrd="0" presId="urn:microsoft.com/office/officeart/2005/8/layout/vList2"/>
    <dgm:cxn modelId="{EE6D39B7-BCAA-4A4F-8470-6BFD39EB3CA2}" type="presParOf" srcId="{706CBBBD-9C0A-4AE5-8B04-37B18FAC5397}" destId="{30242DD6-A42E-4859-9E27-ABF1F58DABA6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1C2ABE6B-2194-4104-A754-33FF1C233404}" type="doc">
      <dgm:prSet loTypeId="urn:microsoft.com/office/officeart/2005/8/layout/hierarchy2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5298254B-75EF-4481-9316-64F54046A9CE}">
      <dgm:prSet phldrT="[Text]"/>
      <dgm:spPr/>
      <dgm:t>
        <a:bodyPr/>
        <a:lstStyle/>
        <a:p>
          <a:r>
            <a:rPr lang="en-US" dirty="0" smtClean="0"/>
            <a:t>Credit</a:t>
          </a:r>
          <a:br>
            <a:rPr lang="en-US" dirty="0" smtClean="0"/>
          </a:br>
          <a:r>
            <a:rPr lang="en-US" dirty="0" smtClean="0"/>
            <a:t>Approval</a:t>
          </a:r>
          <a:endParaRPr lang="en-US" dirty="0"/>
        </a:p>
      </dgm:t>
    </dgm:pt>
    <dgm:pt modelId="{71FCA9DC-AC35-433E-B4BC-A3CE30B3A334}" type="parTrans" cxnId="{5B3A0824-E951-4410-A86C-96693B1350CB}">
      <dgm:prSet/>
      <dgm:spPr/>
      <dgm:t>
        <a:bodyPr/>
        <a:lstStyle/>
        <a:p>
          <a:endParaRPr lang="en-US"/>
        </a:p>
      </dgm:t>
    </dgm:pt>
    <dgm:pt modelId="{A47088AA-27B3-4A20-9443-BB2E66775F96}" type="sibTrans" cxnId="{5B3A0824-E951-4410-A86C-96693B1350CB}">
      <dgm:prSet/>
      <dgm:spPr/>
      <dgm:t>
        <a:bodyPr/>
        <a:lstStyle/>
        <a:p>
          <a:endParaRPr lang="en-US"/>
        </a:p>
      </dgm:t>
    </dgm:pt>
    <dgm:pt modelId="{D9A682CB-5DDE-43AB-919F-8B7F7B104615}">
      <dgm:prSet phldrT="[Text]"/>
      <dgm:spPr/>
      <dgm:t>
        <a:bodyPr/>
        <a:lstStyle/>
        <a:p>
          <a:r>
            <a:rPr lang="en-US" dirty="0" smtClean="0"/>
            <a:t>Income &lt;40k</a:t>
          </a:r>
          <a:endParaRPr lang="en-US" dirty="0"/>
        </a:p>
      </dgm:t>
    </dgm:pt>
    <dgm:pt modelId="{9BBA12D4-0609-4551-A692-41B6FD5C6578}" type="parTrans" cxnId="{FF73097F-FC4D-4777-B3AD-6299FC6E8E9C}">
      <dgm:prSet/>
      <dgm:spPr/>
      <dgm:t>
        <a:bodyPr/>
        <a:lstStyle/>
        <a:p>
          <a:endParaRPr lang="en-US"/>
        </a:p>
      </dgm:t>
    </dgm:pt>
    <dgm:pt modelId="{69E5AC1D-45FF-4EF1-A56B-61611C9CA890}" type="sibTrans" cxnId="{FF73097F-FC4D-4777-B3AD-6299FC6E8E9C}">
      <dgm:prSet/>
      <dgm:spPr/>
      <dgm:t>
        <a:bodyPr/>
        <a:lstStyle/>
        <a:p>
          <a:endParaRPr lang="en-US"/>
        </a:p>
      </dgm:t>
    </dgm:pt>
    <dgm:pt modelId="{CD7A4058-34F4-4D30-B853-2FEEFACFAA91}">
      <dgm:prSet phldrT="[Text]"/>
      <dgm:spPr/>
      <dgm:t>
        <a:bodyPr/>
        <a:lstStyle/>
        <a:p>
          <a:r>
            <a:rPr lang="en-US" dirty="0" smtClean="0"/>
            <a:t>Income &gt;40k</a:t>
          </a:r>
          <a:endParaRPr lang="en-US" dirty="0"/>
        </a:p>
      </dgm:t>
    </dgm:pt>
    <dgm:pt modelId="{C69F461A-897A-4BF5-9B75-F51BC5391E24}" type="parTrans" cxnId="{43347CD4-87EA-4D24-A02E-41BF08BFB82C}">
      <dgm:prSet/>
      <dgm:spPr/>
      <dgm:t>
        <a:bodyPr/>
        <a:lstStyle/>
        <a:p>
          <a:endParaRPr lang="en-US"/>
        </a:p>
      </dgm:t>
    </dgm:pt>
    <dgm:pt modelId="{C20DC793-0867-47AE-888C-7B42962760DE}" type="sibTrans" cxnId="{43347CD4-87EA-4D24-A02E-41BF08BFB82C}">
      <dgm:prSet/>
      <dgm:spPr/>
      <dgm:t>
        <a:bodyPr/>
        <a:lstStyle/>
        <a:p>
          <a:endParaRPr lang="en-US"/>
        </a:p>
      </dgm:t>
    </dgm:pt>
    <dgm:pt modelId="{DF7B78C9-B3EF-44CF-852D-36C695E50F17}">
      <dgm:prSet phldrT="[Text]"/>
      <dgm:spPr/>
      <dgm:t>
        <a:bodyPr/>
        <a:lstStyle/>
        <a:p>
          <a:r>
            <a:rPr lang="en-US" dirty="0" smtClean="0"/>
            <a:t>Debt &gt;20%</a:t>
          </a:r>
          <a:endParaRPr lang="en-US" dirty="0"/>
        </a:p>
      </dgm:t>
    </dgm:pt>
    <dgm:pt modelId="{51CA0FC4-56AD-4A14-A18D-AD08A9D56AF2}" type="parTrans" cxnId="{5F3ED735-7DCD-43B0-A3C5-0AECB1E78DC8}">
      <dgm:prSet/>
      <dgm:spPr/>
      <dgm:t>
        <a:bodyPr/>
        <a:lstStyle/>
        <a:p>
          <a:endParaRPr lang="en-US"/>
        </a:p>
      </dgm:t>
    </dgm:pt>
    <dgm:pt modelId="{A314811F-EA29-450A-B4FC-FA7A0DC22EC3}" type="sibTrans" cxnId="{5F3ED735-7DCD-43B0-A3C5-0AECB1E78DC8}">
      <dgm:prSet/>
      <dgm:spPr/>
      <dgm:t>
        <a:bodyPr/>
        <a:lstStyle/>
        <a:p>
          <a:endParaRPr lang="en-US"/>
        </a:p>
      </dgm:t>
    </dgm:pt>
    <dgm:pt modelId="{2C0E8DAB-083B-498A-A610-C8E540D1F95F}">
      <dgm:prSet phldrT="[Text]"/>
      <dgm:spPr/>
      <dgm:t>
        <a:bodyPr/>
        <a:lstStyle/>
        <a:p>
          <a:r>
            <a:rPr lang="en-US" dirty="0" smtClean="0"/>
            <a:t>Debt &lt;20%</a:t>
          </a:r>
          <a:endParaRPr lang="en-US" dirty="0"/>
        </a:p>
      </dgm:t>
    </dgm:pt>
    <dgm:pt modelId="{35620437-B674-441E-BE64-127B11C8921C}" type="parTrans" cxnId="{0BD6C891-BF42-4072-AC6E-DFBA77B64025}">
      <dgm:prSet/>
      <dgm:spPr/>
      <dgm:t>
        <a:bodyPr/>
        <a:lstStyle/>
        <a:p>
          <a:endParaRPr lang="en-US"/>
        </a:p>
      </dgm:t>
    </dgm:pt>
    <dgm:pt modelId="{20E08FC9-1E2E-4BBC-ABCA-D64103835EA4}" type="sibTrans" cxnId="{0BD6C891-BF42-4072-AC6E-DFBA77B64025}">
      <dgm:prSet/>
      <dgm:spPr/>
      <dgm:t>
        <a:bodyPr/>
        <a:lstStyle/>
        <a:p>
          <a:endParaRPr lang="en-US"/>
        </a:p>
      </dgm:t>
    </dgm:pt>
    <dgm:pt modelId="{48D4D2DD-923D-473B-8FF8-F00B40868278}">
      <dgm:prSet phldrT="[Text]"/>
      <dgm:spPr/>
      <dgm:t>
        <a:bodyPr/>
        <a:lstStyle/>
        <a:p>
          <a:r>
            <a:rPr lang="en-US" dirty="0" smtClean="0"/>
            <a:t>Debt &gt;20%</a:t>
          </a:r>
          <a:endParaRPr lang="en-US" dirty="0"/>
        </a:p>
      </dgm:t>
    </dgm:pt>
    <dgm:pt modelId="{364AA1AE-EE94-40DC-A13C-26E16E52F283}" type="parTrans" cxnId="{E7F4D8E3-BA69-4E56-93F6-92B7B165EF00}">
      <dgm:prSet/>
      <dgm:spPr/>
      <dgm:t>
        <a:bodyPr/>
        <a:lstStyle/>
        <a:p>
          <a:endParaRPr lang="en-US"/>
        </a:p>
      </dgm:t>
    </dgm:pt>
    <dgm:pt modelId="{62DD9E88-8AA6-4AEE-945C-E219F3993159}" type="sibTrans" cxnId="{E7F4D8E3-BA69-4E56-93F6-92B7B165EF00}">
      <dgm:prSet/>
      <dgm:spPr/>
      <dgm:t>
        <a:bodyPr/>
        <a:lstStyle/>
        <a:p>
          <a:endParaRPr lang="en-US"/>
        </a:p>
      </dgm:t>
    </dgm:pt>
    <dgm:pt modelId="{4AC740F5-7A0B-425C-9B3E-37C36A205422}">
      <dgm:prSet phldrT="[Text]"/>
      <dgm:spPr/>
      <dgm:t>
        <a:bodyPr/>
        <a:lstStyle/>
        <a:p>
          <a:r>
            <a:rPr lang="en-US" dirty="0" smtClean="0"/>
            <a:t>Debt &lt;20%</a:t>
          </a:r>
          <a:endParaRPr lang="en-US" dirty="0"/>
        </a:p>
      </dgm:t>
    </dgm:pt>
    <dgm:pt modelId="{2B250F0C-4E60-4888-AB85-917A9C3905BD}" type="parTrans" cxnId="{C07B07BE-3C80-4A65-B3EC-45E0EA8C59A5}">
      <dgm:prSet/>
      <dgm:spPr/>
      <dgm:t>
        <a:bodyPr/>
        <a:lstStyle/>
        <a:p>
          <a:endParaRPr lang="en-US"/>
        </a:p>
      </dgm:t>
    </dgm:pt>
    <dgm:pt modelId="{256B22E1-1AA4-450A-BCBD-0A5F83DA91C0}" type="sibTrans" cxnId="{C07B07BE-3C80-4A65-B3EC-45E0EA8C59A5}">
      <dgm:prSet/>
      <dgm:spPr/>
      <dgm:t>
        <a:bodyPr/>
        <a:lstStyle/>
        <a:p>
          <a:endParaRPr lang="en-US"/>
        </a:p>
      </dgm:t>
    </dgm:pt>
    <dgm:pt modelId="{9DE36E45-D8F6-4E64-BE13-DED9608A523D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0: 15%</a:t>
          </a:r>
          <a:br>
            <a:rPr lang="en-US" dirty="0" smtClean="0"/>
          </a:br>
          <a:r>
            <a:rPr lang="en-US" dirty="0" smtClean="0"/>
            <a:t>1: 85%</a:t>
          </a:r>
        </a:p>
      </dgm:t>
    </dgm:pt>
    <dgm:pt modelId="{62A74657-1757-4134-B32F-736F54F796F4}" type="parTrans" cxnId="{7126B539-4E3C-4E12-8990-6DA5DB957DA9}">
      <dgm:prSet/>
      <dgm:spPr/>
      <dgm:t>
        <a:bodyPr/>
        <a:lstStyle/>
        <a:p>
          <a:endParaRPr lang="en-US"/>
        </a:p>
      </dgm:t>
    </dgm:pt>
    <dgm:pt modelId="{D8B61951-C446-4AB7-94CD-FB122BD5A9CF}" type="sibTrans" cxnId="{7126B539-4E3C-4E12-8990-6DA5DB957DA9}">
      <dgm:prSet/>
      <dgm:spPr/>
      <dgm:t>
        <a:bodyPr/>
        <a:lstStyle/>
        <a:p>
          <a:endParaRPr lang="en-US"/>
        </a:p>
      </dgm:t>
    </dgm:pt>
    <dgm:pt modelId="{F79E7C3E-1450-474E-8C09-C55A71BFC6B5}">
      <dgm:prSet phldrT="[Text]"/>
      <dgm:spPr/>
      <dgm:t>
        <a:bodyPr/>
        <a:lstStyle/>
        <a:p>
          <a:r>
            <a:rPr lang="en-US" dirty="0" smtClean="0"/>
            <a:t>Owns house</a:t>
          </a:r>
          <a:endParaRPr lang="en-US" dirty="0"/>
        </a:p>
      </dgm:t>
    </dgm:pt>
    <dgm:pt modelId="{E3D7FB9E-9622-4165-894E-263143EEC98E}" type="parTrans" cxnId="{9857B44A-BC37-45BF-B4CB-64EB04460575}">
      <dgm:prSet/>
      <dgm:spPr/>
      <dgm:t>
        <a:bodyPr/>
        <a:lstStyle/>
        <a:p>
          <a:endParaRPr lang="en-US"/>
        </a:p>
      </dgm:t>
    </dgm:pt>
    <dgm:pt modelId="{1483A4EF-5ADF-4E23-A7A0-9BEBCFEFB2B5}" type="sibTrans" cxnId="{9857B44A-BC37-45BF-B4CB-64EB04460575}">
      <dgm:prSet/>
      <dgm:spPr/>
      <dgm:t>
        <a:bodyPr/>
        <a:lstStyle/>
        <a:p>
          <a:endParaRPr lang="en-US"/>
        </a:p>
      </dgm:t>
    </dgm:pt>
    <dgm:pt modelId="{195B9EE5-1EFB-4F31-AB89-D8A0164D7F56}">
      <dgm:prSet phldrT="[Text]"/>
      <dgm:spPr/>
      <dgm:t>
        <a:bodyPr/>
        <a:lstStyle/>
        <a:p>
          <a:r>
            <a:rPr lang="en-US" dirty="0" smtClean="0"/>
            <a:t>Rents</a:t>
          </a:r>
          <a:endParaRPr lang="en-US" dirty="0"/>
        </a:p>
      </dgm:t>
    </dgm:pt>
    <dgm:pt modelId="{8D300FD8-F99E-4E8E-904B-BA6027F12312}" type="parTrans" cxnId="{EA1FEF29-19FC-4F1B-8B80-5EF72F659908}">
      <dgm:prSet/>
      <dgm:spPr/>
      <dgm:t>
        <a:bodyPr/>
        <a:lstStyle/>
        <a:p>
          <a:endParaRPr lang="en-US"/>
        </a:p>
      </dgm:t>
    </dgm:pt>
    <dgm:pt modelId="{1D1000F0-49AD-4391-AF7F-BCC139834308}" type="sibTrans" cxnId="{EA1FEF29-19FC-4F1B-8B80-5EF72F659908}">
      <dgm:prSet/>
      <dgm:spPr/>
      <dgm:t>
        <a:bodyPr/>
        <a:lstStyle/>
        <a:p>
          <a:endParaRPr lang="en-US"/>
        </a:p>
      </dgm:t>
    </dgm:pt>
    <dgm:pt modelId="{E6A63798-4050-4A2F-9AA9-FB5D925F7930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0: 80%</a:t>
          </a:r>
          <a:br>
            <a:rPr lang="en-US" dirty="0" smtClean="0"/>
          </a:br>
          <a:r>
            <a:rPr lang="en-US" dirty="0" smtClean="0"/>
            <a:t>1: 20%</a:t>
          </a:r>
          <a:endParaRPr lang="en-US" dirty="0"/>
        </a:p>
      </dgm:t>
    </dgm:pt>
    <dgm:pt modelId="{B5DB198B-E114-4475-880F-7A6C856D26AF}" type="parTrans" cxnId="{E49DA3D6-76C9-4595-9B36-E422AFBF51F8}">
      <dgm:prSet/>
      <dgm:spPr/>
      <dgm:t>
        <a:bodyPr/>
        <a:lstStyle/>
        <a:p>
          <a:endParaRPr lang="en-US"/>
        </a:p>
      </dgm:t>
    </dgm:pt>
    <dgm:pt modelId="{BFBBCC0F-6004-4576-B2CD-A4EF6BA1884F}" type="sibTrans" cxnId="{E49DA3D6-76C9-4595-9B36-E422AFBF51F8}">
      <dgm:prSet/>
      <dgm:spPr/>
      <dgm:t>
        <a:bodyPr/>
        <a:lstStyle/>
        <a:p>
          <a:endParaRPr lang="en-US"/>
        </a:p>
      </dgm:t>
    </dgm:pt>
    <dgm:pt modelId="{565E1BEE-27C3-4F31-A8B1-EE2149CF7DB5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0: 70%</a:t>
          </a:r>
          <a:br>
            <a:rPr lang="en-US" dirty="0" smtClean="0"/>
          </a:br>
          <a:r>
            <a:rPr lang="en-US" dirty="0" smtClean="0"/>
            <a:t>1: 30%</a:t>
          </a:r>
          <a:endParaRPr lang="en-US" dirty="0"/>
        </a:p>
      </dgm:t>
    </dgm:pt>
    <dgm:pt modelId="{29B19C76-28E5-47C9-A96C-57318656787A}" type="parTrans" cxnId="{B422B6EB-EB6F-4AA2-A940-B2103C988373}">
      <dgm:prSet/>
      <dgm:spPr/>
      <dgm:t>
        <a:bodyPr/>
        <a:lstStyle/>
        <a:p>
          <a:endParaRPr lang="en-US"/>
        </a:p>
      </dgm:t>
    </dgm:pt>
    <dgm:pt modelId="{1314FB65-4B3B-4AA7-9A8F-1611F4F04A90}" type="sibTrans" cxnId="{B422B6EB-EB6F-4AA2-A940-B2103C988373}">
      <dgm:prSet/>
      <dgm:spPr/>
      <dgm:t>
        <a:bodyPr/>
        <a:lstStyle/>
        <a:p>
          <a:endParaRPr lang="en-US"/>
        </a:p>
      </dgm:t>
    </dgm:pt>
    <dgm:pt modelId="{B487B2ED-E69D-4DD6-9E27-3D52FE6528BC}">
      <dgm:prSet phldrT="[Text]"/>
      <dgm:spPr/>
      <dgm:t>
        <a:bodyPr/>
        <a:lstStyle/>
        <a:p>
          <a:r>
            <a:rPr lang="en-US" dirty="0" smtClean="0"/>
            <a:t>Owns house</a:t>
          </a:r>
          <a:endParaRPr lang="en-US" dirty="0"/>
        </a:p>
      </dgm:t>
    </dgm:pt>
    <dgm:pt modelId="{3B1B22F4-350F-4BC1-A123-F6062B0A8B95}" type="parTrans" cxnId="{174112EF-CA42-4223-8064-9D248D97C56B}">
      <dgm:prSet/>
      <dgm:spPr/>
      <dgm:t>
        <a:bodyPr/>
        <a:lstStyle/>
        <a:p>
          <a:endParaRPr lang="en-US"/>
        </a:p>
      </dgm:t>
    </dgm:pt>
    <dgm:pt modelId="{678D6438-05FD-4B34-83C1-481F720C714C}" type="sibTrans" cxnId="{174112EF-CA42-4223-8064-9D248D97C56B}">
      <dgm:prSet/>
      <dgm:spPr/>
      <dgm:t>
        <a:bodyPr/>
        <a:lstStyle/>
        <a:p>
          <a:endParaRPr lang="en-US"/>
        </a:p>
      </dgm:t>
    </dgm:pt>
    <dgm:pt modelId="{B88A5BE3-D857-4A15-81D6-A637ABABF1ED}">
      <dgm:prSet phldrT="[Text]"/>
      <dgm:spPr/>
      <dgm:t>
        <a:bodyPr/>
        <a:lstStyle/>
        <a:p>
          <a:r>
            <a:rPr lang="en-US" dirty="0" smtClean="0"/>
            <a:t>Rents</a:t>
          </a:r>
          <a:endParaRPr lang="en-US" dirty="0"/>
        </a:p>
      </dgm:t>
    </dgm:pt>
    <dgm:pt modelId="{78719D9A-1EF8-46FC-8F7F-64CB86D163E5}" type="parTrans" cxnId="{F59965F7-E8AD-46E8-888E-B82302836DF4}">
      <dgm:prSet/>
      <dgm:spPr/>
      <dgm:t>
        <a:bodyPr/>
        <a:lstStyle/>
        <a:p>
          <a:endParaRPr lang="en-US"/>
        </a:p>
      </dgm:t>
    </dgm:pt>
    <dgm:pt modelId="{F04F80F3-0BB1-49CE-B324-F48CC127B456}" type="sibTrans" cxnId="{F59965F7-E8AD-46E8-888E-B82302836DF4}">
      <dgm:prSet/>
      <dgm:spPr/>
      <dgm:t>
        <a:bodyPr/>
        <a:lstStyle/>
        <a:p>
          <a:endParaRPr lang="en-US"/>
        </a:p>
      </dgm:t>
    </dgm:pt>
    <dgm:pt modelId="{AB713054-F984-4E73-B88E-60C1BFF55F0C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0: 78%</a:t>
          </a:r>
          <a:br>
            <a:rPr lang="en-US" dirty="0" smtClean="0"/>
          </a:br>
          <a:r>
            <a:rPr lang="en-US" dirty="0" smtClean="0"/>
            <a:t>1: 22%</a:t>
          </a:r>
          <a:endParaRPr lang="en-US" dirty="0"/>
        </a:p>
      </dgm:t>
    </dgm:pt>
    <dgm:pt modelId="{192981D6-D395-421F-849F-8CEA5A562D44}" type="parTrans" cxnId="{32AD0725-4E72-4DFE-A7A3-1E08687FE5E4}">
      <dgm:prSet/>
      <dgm:spPr/>
      <dgm:t>
        <a:bodyPr/>
        <a:lstStyle/>
        <a:p>
          <a:endParaRPr lang="en-US"/>
        </a:p>
      </dgm:t>
    </dgm:pt>
    <dgm:pt modelId="{FAFE54A1-4F1E-4F27-A95F-EB50C977BD4C}" type="sibTrans" cxnId="{32AD0725-4E72-4DFE-A7A3-1E08687FE5E4}">
      <dgm:prSet/>
      <dgm:spPr/>
      <dgm:t>
        <a:bodyPr/>
        <a:lstStyle/>
        <a:p>
          <a:endParaRPr lang="en-US"/>
        </a:p>
      </dgm:t>
    </dgm:pt>
    <dgm:pt modelId="{AC412031-9545-4DC8-ACBC-5942C63FF0B9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0: 40%</a:t>
          </a:r>
          <a:br>
            <a:rPr lang="en-US" dirty="0" smtClean="0"/>
          </a:br>
          <a:r>
            <a:rPr lang="en-US" dirty="0" smtClean="0"/>
            <a:t>1: 60%</a:t>
          </a:r>
          <a:endParaRPr lang="en-US" dirty="0"/>
        </a:p>
      </dgm:t>
    </dgm:pt>
    <dgm:pt modelId="{5BF11984-0E64-4B57-B875-2E1B0B00A098}" type="parTrans" cxnId="{D61ED2C6-D2D6-473F-B3D7-B3537D35A300}">
      <dgm:prSet/>
      <dgm:spPr/>
      <dgm:t>
        <a:bodyPr/>
        <a:lstStyle/>
        <a:p>
          <a:endParaRPr lang="en-US"/>
        </a:p>
      </dgm:t>
    </dgm:pt>
    <dgm:pt modelId="{F7F8B94D-3CA0-4F8E-9610-2F9D1C7FFF02}" type="sibTrans" cxnId="{D61ED2C6-D2D6-473F-B3D7-B3537D35A300}">
      <dgm:prSet/>
      <dgm:spPr/>
      <dgm:t>
        <a:bodyPr/>
        <a:lstStyle/>
        <a:p>
          <a:endParaRPr lang="en-US"/>
        </a:p>
      </dgm:t>
    </dgm:pt>
    <dgm:pt modelId="{F0B9BAFF-14FA-4FD1-90AF-A0E86CFD26E0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0: 74%</a:t>
          </a:r>
          <a:br>
            <a:rPr lang="en-US" dirty="0" smtClean="0"/>
          </a:br>
          <a:r>
            <a:rPr lang="en-US" dirty="0" smtClean="0"/>
            <a:t>1: 26%</a:t>
          </a:r>
          <a:endParaRPr lang="en-US" dirty="0"/>
        </a:p>
      </dgm:t>
    </dgm:pt>
    <dgm:pt modelId="{33401E37-71FE-4451-BCD3-F37629F87B29}" type="parTrans" cxnId="{6A2FFFD0-917D-4BAA-B9A5-2AEF37A2818A}">
      <dgm:prSet/>
      <dgm:spPr/>
      <dgm:t>
        <a:bodyPr/>
        <a:lstStyle/>
        <a:p>
          <a:endParaRPr lang="en-US"/>
        </a:p>
      </dgm:t>
    </dgm:pt>
    <dgm:pt modelId="{FEC897BD-D0C6-48F3-BDEA-546A32152BC2}" type="sibTrans" cxnId="{6A2FFFD0-917D-4BAA-B9A5-2AEF37A2818A}">
      <dgm:prSet/>
      <dgm:spPr/>
      <dgm:t>
        <a:bodyPr/>
        <a:lstStyle/>
        <a:p>
          <a:endParaRPr lang="en-US"/>
        </a:p>
      </dgm:t>
    </dgm:pt>
    <dgm:pt modelId="{B6DAA14B-3305-4F93-A6BA-AC8805E13BBC}" type="pres">
      <dgm:prSet presAssocID="{1C2ABE6B-2194-4104-A754-33FF1C233404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5E3ECBA-C6D0-4585-880A-A01F56B443D6}" type="pres">
      <dgm:prSet presAssocID="{5298254B-75EF-4481-9316-64F54046A9CE}" presName="root1" presStyleCnt="0"/>
      <dgm:spPr/>
    </dgm:pt>
    <dgm:pt modelId="{AD69DD67-DA8B-4327-8FB6-B1ED5881B6C0}" type="pres">
      <dgm:prSet presAssocID="{5298254B-75EF-4481-9316-64F54046A9CE}" presName="LevelOneTextNode" presStyleLbl="node0" presStyleIdx="0" presStyleCnt="1" custLinFactNeighborX="-2083" custLinFactNeighborY="-4166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EFB50EF-9B7B-4A67-8A06-3768D82F4F35}" type="pres">
      <dgm:prSet presAssocID="{5298254B-75EF-4481-9316-64F54046A9CE}" presName="level2hierChild" presStyleCnt="0"/>
      <dgm:spPr/>
    </dgm:pt>
    <dgm:pt modelId="{906EDC7A-0D71-4D4B-BA38-915370AA5ADA}" type="pres">
      <dgm:prSet presAssocID="{9BBA12D4-0609-4551-A692-41B6FD5C6578}" presName="conn2-1" presStyleLbl="parChTrans1D2" presStyleIdx="0" presStyleCnt="2"/>
      <dgm:spPr/>
      <dgm:t>
        <a:bodyPr/>
        <a:lstStyle/>
        <a:p>
          <a:endParaRPr lang="en-US"/>
        </a:p>
      </dgm:t>
    </dgm:pt>
    <dgm:pt modelId="{9BF4DBD3-5F95-474B-ADAC-133F9056B28B}" type="pres">
      <dgm:prSet presAssocID="{9BBA12D4-0609-4551-A692-41B6FD5C6578}" presName="connTx" presStyleLbl="parChTrans1D2" presStyleIdx="0" presStyleCnt="2"/>
      <dgm:spPr/>
      <dgm:t>
        <a:bodyPr/>
        <a:lstStyle/>
        <a:p>
          <a:endParaRPr lang="en-US"/>
        </a:p>
      </dgm:t>
    </dgm:pt>
    <dgm:pt modelId="{7D96E242-F765-43D2-885D-856E91BD7876}" type="pres">
      <dgm:prSet presAssocID="{D9A682CB-5DDE-43AB-919F-8B7F7B104615}" presName="root2" presStyleCnt="0"/>
      <dgm:spPr/>
    </dgm:pt>
    <dgm:pt modelId="{73BB7357-1A7B-4050-88C4-790ADBCB625D}" type="pres">
      <dgm:prSet presAssocID="{D9A682CB-5DDE-43AB-919F-8B7F7B104615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56EE5CC-C4D8-4DA6-AC06-6FF6333366BE}" type="pres">
      <dgm:prSet presAssocID="{D9A682CB-5DDE-43AB-919F-8B7F7B104615}" presName="level3hierChild" presStyleCnt="0"/>
      <dgm:spPr/>
    </dgm:pt>
    <dgm:pt modelId="{2951EFB9-CA63-48AD-A351-B1EC841ED46A}" type="pres">
      <dgm:prSet presAssocID="{51CA0FC4-56AD-4A14-A18D-AD08A9D56AF2}" presName="conn2-1" presStyleLbl="parChTrans1D3" presStyleIdx="0" presStyleCnt="4"/>
      <dgm:spPr/>
      <dgm:t>
        <a:bodyPr/>
        <a:lstStyle/>
        <a:p>
          <a:endParaRPr lang="en-US"/>
        </a:p>
      </dgm:t>
    </dgm:pt>
    <dgm:pt modelId="{34D20AF5-6735-4F2F-803B-ACF9EE36BEA2}" type="pres">
      <dgm:prSet presAssocID="{51CA0FC4-56AD-4A14-A18D-AD08A9D56AF2}" presName="connTx" presStyleLbl="parChTrans1D3" presStyleIdx="0" presStyleCnt="4"/>
      <dgm:spPr/>
      <dgm:t>
        <a:bodyPr/>
        <a:lstStyle/>
        <a:p>
          <a:endParaRPr lang="en-US"/>
        </a:p>
      </dgm:t>
    </dgm:pt>
    <dgm:pt modelId="{E4EEF5AC-A0E9-4DFF-973A-8F4B97B35161}" type="pres">
      <dgm:prSet presAssocID="{DF7B78C9-B3EF-44CF-852D-36C695E50F17}" presName="root2" presStyleCnt="0"/>
      <dgm:spPr/>
    </dgm:pt>
    <dgm:pt modelId="{A40036BC-E5D6-446C-80F6-C7A4B80883DA}" type="pres">
      <dgm:prSet presAssocID="{DF7B78C9-B3EF-44CF-852D-36C695E50F17}" presName="LevelTwoTextNode" presStyleLbl="node3" presStyleIdx="0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862C7B3-1512-4C83-B2EB-00C9D604D13A}" type="pres">
      <dgm:prSet presAssocID="{DF7B78C9-B3EF-44CF-852D-36C695E50F17}" presName="level3hierChild" presStyleCnt="0"/>
      <dgm:spPr/>
    </dgm:pt>
    <dgm:pt modelId="{0D57AE7D-6277-4AFD-8A7D-B6521F402FAC}" type="pres">
      <dgm:prSet presAssocID="{62A74657-1757-4134-B32F-736F54F796F4}" presName="conn2-1" presStyleLbl="parChTrans1D4" presStyleIdx="0" presStyleCnt="10"/>
      <dgm:spPr/>
      <dgm:t>
        <a:bodyPr/>
        <a:lstStyle/>
        <a:p>
          <a:endParaRPr lang="en-US"/>
        </a:p>
      </dgm:t>
    </dgm:pt>
    <dgm:pt modelId="{31B006C0-0EA0-4561-A653-10E38A298D09}" type="pres">
      <dgm:prSet presAssocID="{62A74657-1757-4134-B32F-736F54F796F4}" presName="connTx" presStyleLbl="parChTrans1D4" presStyleIdx="0" presStyleCnt="10"/>
      <dgm:spPr/>
      <dgm:t>
        <a:bodyPr/>
        <a:lstStyle/>
        <a:p>
          <a:endParaRPr lang="en-US"/>
        </a:p>
      </dgm:t>
    </dgm:pt>
    <dgm:pt modelId="{A579D7FC-93FC-448F-ACFD-7487307B41E8}" type="pres">
      <dgm:prSet presAssocID="{9DE36E45-D8F6-4E64-BE13-DED9608A523D}" presName="root2" presStyleCnt="0"/>
      <dgm:spPr/>
    </dgm:pt>
    <dgm:pt modelId="{70CFE622-9822-4AED-B673-DD47B2D762F4}" type="pres">
      <dgm:prSet presAssocID="{9DE36E45-D8F6-4E64-BE13-DED9608A523D}" presName="LevelTwoTextNode" presStyleLbl="node4" presStyleIdx="0" presStyleCnt="10" custLinFactX="44598" custLinFactNeighborX="100000" custLinFactNeighborY="-136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AD98EA5-1F56-4711-9B92-25B6221F5D9E}" type="pres">
      <dgm:prSet presAssocID="{9DE36E45-D8F6-4E64-BE13-DED9608A523D}" presName="level3hierChild" presStyleCnt="0"/>
      <dgm:spPr/>
    </dgm:pt>
    <dgm:pt modelId="{F6E4463E-7AB1-40C6-9184-A50DB147E61E}" type="pres">
      <dgm:prSet presAssocID="{35620437-B674-441E-BE64-127B11C8921C}" presName="conn2-1" presStyleLbl="parChTrans1D3" presStyleIdx="1" presStyleCnt="4"/>
      <dgm:spPr/>
      <dgm:t>
        <a:bodyPr/>
        <a:lstStyle/>
        <a:p>
          <a:endParaRPr lang="en-US"/>
        </a:p>
      </dgm:t>
    </dgm:pt>
    <dgm:pt modelId="{C7F46534-8252-45D8-B9A1-8986B75AB1C1}" type="pres">
      <dgm:prSet presAssocID="{35620437-B674-441E-BE64-127B11C8921C}" presName="connTx" presStyleLbl="parChTrans1D3" presStyleIdx="1" presStyleCnt="4"/>
      <dgm:spPr/>
      <dgm:t>
        <a:bodyPr/>
        <a:lstStyle/>
        <a:p>
          <a:endParaRPr lang="en-US"/>
        </a:p>
      </dgm:t>
    </dgm:pt>
    <dgm:pt modelId="{6F982ADB-6E9B-4D23-92D6-6624D24AFD01}" type="pres">
      <dgm:prSet presAssocID="{2C0E8DAB-083B-498A-A610-C8E540D1F95F}" presName="root2" presStyleCnt="0"/>
      <dgm:spPr/>
    </dgm:pt>
    <dgm:pt modelId="{B110B952-0C9F-4163-9C30-E699F6BC7E5B}" type="pres">
      <dgm:prSet presAssocID="{2C0E8DAB-083B-498A-A610-C8E540D1F95F}" presName="LevelTwoTextNode" presStyleLbl="node3" presStyleIdx="1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BF6DC36-E629-4E6B-9446-5265AE188E80}" type="pres">
      <dgm:prSet presAssocID="{2C0E8DAB-083B-498A-A610-C8E540D1F95F}" presName="level3hierChild" presStyleCnt="0"/>
      <dgm:spPr/>
    </dgm:pt>
    <dgm:pt modelId="{86B348EC-F8BD-4917-A3B0-428897B6BCC8}" type="pres">
      <dgm:prSet presAssocID="{E3D7FB9E-9622-4165-894E-263143EEC98E}" presName="conn2-1" presStyleLbl="parChTrans1D4" presStyleIdx="1" presStyleCnt="10"/>
      <dgm:spPr/>
      <dgm:t>
        <a:bodyPr/>
        <a:lstStyle/>
        <a:p>
          <a:endParaRPr lang="en-US"/>
        </a:p>
      </dgm:t>
    </dgm:pt>
    <dgm:pt modelId="{A89A13DB-233E-4EEC-9999-82C30F66A90E}" type="pres">
      <dgm:prSet presAssocID="{E3D7FB9E-9622-4165-894E-263143EEC98E}" presName="connTx" presStyleLbl="parChTrans1D4" presStyleIdx="1" presStyleCnt="10"/>
      <dgm:spPr/>
      <dgm:t>
        <a:bodyPr/>
        <a:lstStyle/>
        <a:p>
          <a:endParaRPr lang="en-US"/>
        </a:p>
      </dgm:t>
    </dgm:pt>
    <dgm:pt modelId="{9D1C3DFE-3D16-461B-9452-FF21CAE520FE}" type="pres">
      <dgm:prSet presAssocID="{F79E7C3E-1450-474E-8C09-C55A71BFC6B5}" presName="root2" presStyleCnt="0"/>
      <dgm:spPr/>
    </dgm:pt>
    <dgm:pt modelId="{20234416-28EC-4241-BCF5-E0C7F6003066}" type="pres">
      <dgm:prSet presAssocID="{F79E7C3E-1450-474E-8C09-C55A71BFC6B5}" presName="LevelTwoTextNode" presStyleLbl="node4" presStyleIdx="1" presStyleCnt="1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EF6E8C9-E1BA-4E19-BC66-FD9A558808B2}" type="pres">
      <dgm:prSet presAssocID="{F79E7C3E-1450-474E-8C09-C55A71BFC6B5}" presName="level3hierChild" presStyleCnt="0"/>
      <dgm:spPr/>
    </dgm:pt>
    <dgm:pt modelId="{F0640859-70FD-45E2-89B2-966EFB26F72D}" type="pres">
      <dgm:prSet presAssocID="{B5DB198B-E114-4475-880F-7A6C856D26AF}" presName="conn2-1" presStyleLbl="parChTrans1D4" presStyleIdx="2" presStyleCnt="10"/>
      <dgm:spPr/>
      <dgm:t>
        <a:bodyPr/>
        <a:lstStyle/>
        <a:p>
          <a:endParaRPr lang="en-US"/>
        </a:p>
      </dgm:t>
    </dgm:pt>
    <dgm:pt modelId="{4239A36A-38B8-4FB9-9FDC-677CDBD7D5BC}" type="pres">
      <dgm:prSet presAssocID="{B5DB198B-E114-4475-880F-7A6C856D26AF}" presName="connTx" presStyleLbl="parChTrans1D4" presStyleIdx="2" presStyleCnt="10"/>
      <dgm:spPr/>
      <dgm:t>
        <a:bodyPr/>
        <a:lstStyle/>
        <a:p>
          <a:endParaRPr lang="en-US"/>
        </a:p>
      </dgm:t>
    </dgm:pt>
    <dgm:pt modelId="{5B9270CC-0708-40EC-ABEB-251A379A4467}" type="pres">
      <dgm:prSet presAssocID="{E6A63798-4050-4A2F-9AA9-FB5D925F7930}" presName="root2" presStyleCnt="0"/>
      <dgm:spPr/>
    </dgm:pt>
    <dgm:pt modelId="{D2915285-78D3-4FD7-B30D-F18D871355D3}" type="pres">
      <dgm:prSet presAssocID="{E6A63798-4050-4A2F-9AA9-FB5D925F7930}" presName="LevelTwoTextNode" presStyleLbl="node4" presStyleIdx="2" presStyleCnt="1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31FAB54-D8C9-448C-A375-04B995ED75DA}" type="pres">
      <dgm:prSet presAssocID="{E6A63798-4050-4A2F-9AA9-FB5D925F7930}" presName="level3hierChild" presStyleCnt="0"/>
      <dgm:spPr/>
    </dgm:pt>
    <dgm:pt modelId="{EA7B220E-DA23-4680-8C80-00CBE08DC458}" type="pres">
      <dgm:prSet presAssocID="{8D300FD8-F99E-4E8E-904B-BA6027F12312}" presName="conn2-1" presStyleLbl="parChTrans1D4" presStyleIdx="3" presStyleCnt="10"/>
      <dgm:spPr/>
      <dgm:t>
        <a:bodyPr/>
        <a:lstStyle/>
        <a:p>
          <a:endParaRPr lang="en-US"/>
        </a:p>
      </dgm:t>
    </dgm:pt>
    <dgm:pt modelId="{37F8AF4D-6047-40EA-841C-0CB07C1CC88F}" type="pres">
      <dgm:prSet presAssocID="{8D300FD8-F99E-4E8E-904B-BA6027F12312}" presName="connTx" presStyleLbl="parChTrans1D4" presStyleIdx="3" presStyleCnt="10"/>
      <dgm:spPr/>
      <dgm:t>
        <a:bodyPr/>
        <a:lstStyle/>
        <a:p>
          <a:endParaRPr lang="en-US"/>
        </a:p>
      </dgm:t>
    </dgm:pt>
    <dgm:pt modelId="{4F729DA6-FFF5-41EA-88DB-8D6F545658BD}" type="pres">
      <dgm:prSet presAssocID="{195B9EE5-1EFB-4F31-AB89-D8A0164D7F56}" presName="root2" presStyleCnt="0"/>
      <dgm:spPr/>
    </dgm:pt>
    <dgm:pt modelId="{6584FD33-B777-4F82-B4D0-B5E46AC2C02D}" type="pres">
      <dgm:prSet presAssocID="{195B9EE5-1EFB-4F31-AB89-D8A0164D7F56}" presName="LevelTwoTextNode" presStyleLbl="node4" presStyleIdx="3" presStyleCnt="1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6A9D6FB-61F8-477C-881C-411468F8CA77}" type="pres">
      <dgm:prSet presAssocID="{195B9EE5-1EFB-4F31-AB89-D8A0164D7F56}" presName="level3hierChild" presStyleCnt="0"/>
      <dgm:spPr/>
    </dgm:pt>
    <dgm:pt modelId="{7F788EF5-DC52-4163-B798-0DFF5CF2C276}" type="pres">
      <dgm:prSet presAssocID="{29B19C76-28E5-47C9-A96C-57318656787A}" presName="conn2-1" presStyleLbl="parChTrans1D4" presStyleIdx="4" presStyleCnt="10"/>
      <dgm:spPr/>
      <dgm:t>
        <a:bodyPr/>
        <a:lstStyle/>
        <a:p>
          <a:endParaRPr lang="en-US"/>
        </a:p>
      </dgm:t>
    </dgm:pt>
    <dgm:pt modelId="{2242881E-6013-4E89-ABE5-27D85D3B39D5}" type="pres">
      <dgm:prSet presAssocID="{29B19C76-28E5-47C9-A96C-57318656787A}" presName="connTx" presStyleLbl="parChTrans1D4" presStyleIdx="4" presStyleCnt="10"/>
      <dgm:spPr/>
      <dgm:t>
        <a:bodyPr/>
        <a:lstStyle/>
        <a:p>
          <a:endParaRPr lang="en-US"/>
        </a:p>
      </dgm:t>
    </dgm:pt>
    <dgm:pt modelId="{DA823D4C-8F32-4819-94E6-0D1F8DF4E996}" type="pres">
      <dgm:prSet presAssocID="{565E1BEE-27C3-4F31-A8B1-EE2149CF7DB5}" presName="root2" presStyleCnt="0"/>
      <dgm:spPr/>
    </dgm:pt>
    <dgm:pt modelId="{3F4CF3E3-0AF7-4852-917A-846D9EF91ABA}" type="pres">
      <dgm:prSet presAssocID="{565E1BEE-27C3-4F31-A8B1-EE2149CF7DB5}" presName="LevelTwoTextNode" presStyleLbl="node4" presStyleIdx="4" presStyleCnt="1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4782F4C-C108-4C83-ABEF-FBE3B5816532}" type="pres">
      <dgm:prSet presAssocID="{565E1BEE-27C3-4F31-A8B1-EE2149CF7DB5}" presName="level3hierChild" presStyleCnt="0"/>
      <dgm:spPr/>
    </dgm:pt>
    <dgm:pt modelId="{9BCABDBA-7F17-4ABD-88F5-05078D8F9D3D}" type="pres">
      <dgm:prSet presAssocID="{C69F461A-897A-4BF5-9B75-F51BC5391E24}" presName="conn2-1" presStyleLbl="parChTrans1D2" presStyleIdx="1" presStyleCnt="2"/>
      <dgm:spPr/>
      <dgm:t>
        <a:bodyPr/>
        <a:lstStyle/>
        <a:p>
          <a:endParaRPr lang="en-US"/>
        </a:p>
      </dgm:t>
    </dgm:pt>
    <dgm:pt modelId="{5FEF92C6-AD1B-43F2-B683-83434038F417}" type="pres">
      <dgm:prSet presAssocID="{C69F461A-897A-4BF5-9B75-F51BC5391E24}" presName="connTx" presStyleLbl="parChTrans1D2" presStyleIdx="1" presStyleCnt="2"/>
      <dgm:spPr/>
      <dgm:t>
        <a:bodyPr/>
        <a:lstStyle/>
        <a:p>
          <a:endParaRPr lang="en-US"/>
        </a:p>
      </dgm:t>
    </dgm:pt>
    <dgm:pt modelId="{07B1D72D-4EA7-4449-B9B4-F4DB2D9BF03F}" type="pres">
      <dgm:prSet presAssocID="{CD7A4058-34F4-4D30-B853-2FEEFACFAA91}" presName="root2" presStyleCnt="0"/>
      <dgm:spPr/>
    </dgm:pt>
    <dgm:pt modelId="{CB8FFB81-E4E3-43C3-8CF6-A920227023D6}" type="pres">
      <dgm:prSet presAssocID="{CD7A4058-34F4-4D30-B853-2FEEFACFAA91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F84034B-D50D-4839-8710-01A10F25A1F7}" type="pres">
      <dgm:prSet presAssocID="{CD7A4058-34F4-4D30-B853-2FEEFACFAA91}" presName="level3hierChild" presStyleCnt="0"/>
      <dgm:spPr/>
    </dgm:pt>
    <dgm:pt modelId="{FE373A7E-3635-4340-9347-46B6BFBFD200}" type="pres">
      <dgm:prSet presAssocID="{364AA1AE-EE94-40DC-A13C-26E16E52F283}" presName="conn2-1" presStyleLbl="parChTrans1D3" presStyleIdx="2" presStyleCnt="4"/>
      <dgm:spPr/>
      <dgm:t>
        <a:bodyPr/>
        <a:lstStyle/>
        <a:p>
          <a:endParaRPr lang="en-US"/>
        </a:p>
      </dgm:t>
    </dgm:pt>
    <dgm:pt modelId="{47273E5C-67B7-4AF6-AC59-BF0E8FE9A07A}" type="pres">
      <dgm:prSet presAssocID="{364AA1AE-EE94-40DC-A13C-26E16E52F283}" presName="connTx" presStyleLbl="parChTrans1D3" presStyleIdx="2" presStyleCnt="4"/>
      <dgm:spPr/>
      <dgm:t>
        <a:bodyPr/>
        <a:lstStyle/>
        <a:p>
          <a:endParaRPr lang="en-US"/>
        </a:p>
      </dgm:t>
    </dgm:pt>
    <dgm:pt modelId="{B5DDB5CA-DDD2-4470-BC39-E9DD3D8FE6A1}" type="pres">
      <dgm:prSet presAssocID="{48D4D2DD-923D-473B-8FF8-F00B40868278}" presName="root2" presStyleCnt="0"/>
      <dgm:spPr/>
    </dgm:pt>
    <dgm:pt modelId="{3DC07AF5-D86B-4C94-B519-7A6277D2FBCD}" type="pres">
      <dgm:prSet presAssocID="{48D4D2DD-923D-473B-8FF8-F00B40868278}" presName="LevelTwoTextNode" presStyleLbl="node3" presStyleIdx="2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961470E-9FEB-4A3D-A1DD-0C4C56A747DF}" type="pres">
      <dgm:prSet presAssocID="{48D4D2DD-923D-473B-8FF8-F00B40868278}" presName="level3hierChild" presStyleCnt="0"/>
      <dgm:spPr/>
    </dgm:pt>
    <dgm:pt modelId="{BA0C878D-3867-44B7-9E66-E292FB7D0CD3}" type="pres">
      <dgm:prSet presAssocID="{3B1B22F4-350F-4BC1-A123-F6062B0A8B95}" presName="conn2-1" presStyleLbl="parChTrans1D4" presStyleIdx="5" presStyleCnt="10"/>
      <dgm:spPr/>
      <dgm:t>
        <a:bodyPr/>
        <a:lstStyle/>
        <a:p>
          <a:endParaRPr lang="en-US"/>
        </a:p>
      </dgm:t>
    </dgm:pt>
    <dgm:pt modelId="{E39695A4-54B7-4CB7-AA93-918708DEE7F7}" type="pres">
      <dgm:prSet presAssocID="{3B1B22F4-350F-4BC1-A123-F6062B0A8B95}" presName="connTx" presStyleLbl="parChTrans1D4" presStyleIdx="5" presStyleCnt="10"/>
      <dgm:spPr/>
      <dgm:t>
        <a:bodyPr/>
        <a:lstStyle/>
        <a:p>
          <a:endParaRPr lang="en-US"/>
        </a:p>
      </dgm:t>
    </dgm:pt>
    <dgm:pt modelId="{499AAD32-7923-4069-AAAF-DC88216620CB}" type="pres">
      <dgm:prSet presAssocID="{B487B2ED-E69D-4DD6-9E27-3D52FE6528BC}" presName="root2" presStyleCnt="0"/>
      <dgm:spPr/>
    </dgm:pt>
    <dgm:pt modelId="{7CD5B262-0843-40A9-B018-58A5C8DBE7C6}" type="pres">
      <dgm:prSet presAssocID="{B487B2ED-E69D-4DD6-9E27-3D52FE6528BC}" presName="LevelTwoTextNode" presStyleLbl="node4" presStyleIdx="5" presStyleCnt="1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DE8DDE8-E1AC-4A98-AB4B-1B52197C75D5}" type="pres">
      <dgm:prSet presAssocID="{B487B2ED-E69D-4DD6-9E27-3D52FE6528BC}" presName="level3hierChild" presStyleCnt="0"/>
      <dgm:spPr/>
    </dgm:pt>
    <dgm:pt modelId="{E896778B-EE3E-4BFF-9DFE-42B988C3A32F}" type="pres">
      <dgm:prSet presAssocID="{192981D6-D395-421F-849F-8CEA5A562D44}" presName="conn2-1" presStyleLbl="parChTrans1D4" presStyleIdx="6" presStyleCnt="10"/>
      <dgm:spPr/>
      <dgm:t>
        <a:bodyPr/>
        <a:lstStyle/>
        <a:p>
          <a:endParaRPr lang="en-US"/>
        </a:p>
      </dgm:t>
    </dgm:pt>
    <dgm:pt modelId="{246D3C73-DB90-4F3F-B2CE-19B8FAF892C5}" type="pres">
      <dgm:prSet presAssocID="{192981D6-D395-421F-849F-8CEA5A562D44}" presName="connTx" presStyleLbl="parChTrans1D4" presStyleIdx="6" presStyleCnt="10"/>
      <dgm:spPr/>
      <dgm:t>
        <a:bodyPr/>
        <a:lstStyle/>
        <a:p>
          <a:endParaRPr lang="en-US"/>
        </a:p>
      </dgm:t>
    </dgm:pt>
    <dgm:pt modelId="{E2C5968B-8A93-4D7A-84D1-1E6E20271CF1}" type="pres">
      <dgm:prSet presAssocID="{AB713054-F984-4E73-B88E-60C1BFF55F0C}" presName="root2" presStyleCnt="0"/>
      <dgm:spPr/>
    </dgm:pt>
    <dgm:pt modelId="{9C04ADB7-7B5E-463A-A24D-8A9EBD543A34}" type="pres">
      <dgm:prSet presAssocID="{AB713054-F984-4E73-B88E-60C1BFF55F0C}" presName="LevelTwoTextNode" presStyleLbl="node4" presStyleIdx="6" presStyleCnt="1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3F37715-DAA6-48B3-BB4C-D1FBA1ACCA0E}" type="pres">
      <dgm:prSet presAssocID="{AB713054-F984-4E73-B88E-60C1BFF55F0C}" presName="level3hierChild" presStyleCnt="0"/>
      <dgm:spPr/>
    </dgm:pt>
    <dgm:pt modelId="{D773FB9E-9C8A-4167-990C-866779B960A7}" type="pres">
      <dgm:prSet presAssocID="{78719D9A-1EF8-46FC-8F7F-64CB86D163E5}" presName="conn2-1" presStyleLbl="parChTrans1D4" presStyleIdx="7" presStyleCnt="10"/>
      <dgm:spPr/>
      <dgm:t>
        <a:bodyPr/>
        <a:lstStyle/>
        <a:p>
          <a:endParaRPr lang="en-US"/>
        </a:p>
      </dgm:t>
    </dgm:pt>
    <dgm:pt modelId="{AEC6587A-76AF-44E9-BC10-667E8682EB31}" type="pres">
      <dgm:prSet presAssocID="{78719D9A-1EF8-46FC-8F7F-64CB86D163E5}" presName="connTx" presStyleLbl="parChTrans1D4" presStyleIdx="7" presStyleCnt="10"/>
      <dgm:spPr/>
      <dgm:t>
        <a:bodyPr/>
        <a:lstStyle/>
        <a:p>
          <a:endParaRPr lang="en-US"/>
        </a:p>
      </dgm:t>
    </dgm:pt>
    <dgm:pt modelId="{50745FE0-9028-4616-8554-BE582325D8D9}" type="pres">
      <dgm:prSet presAssocID="{B88A5BE3-D857-4A15-81D6-A637ABABF1ED}" presName="root2" presStyleCnt="0"/>
      <dgm:spPr/>
    </dgm:pt>
    <dgm:pt modelId="{776B66B8-00FC-404C-89CC-70709C5E302B}" type="pres">
      <dgm:prSet presAssocID="{B88A5BE3-D857-4A15-81D6-A637ABABF1ED}" presName="LevelTwoTextNode" presStyleLbl="node4" presStyleIdx="7" presStyleCnt="1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8083601-A4C1-4291-8383-B76655C68A52}" type="pres">
      <dgm:prSet presAssocID="{B88A5BE3-D857-4A15-81D6-A637ABABF1ED}" presName="level3hierChild" presStyleCnt="0"/>
      <dgm:spPr/>
    </dgm:pt>
    <dgm:pt modelId="{31D0A266-AA5A-4E51-BC99-D0CDA70500B6}" type="pres">
      <dgm:prSet presAssocID="{5BF11984-0E64-4B57-B875-2E1B0B00A098}" presName="conn2-1" presStyleLbl="parChTrans1D4" presStyleIdx="8" presStyleCnt="10"/>
      <dgm:spPr/>
      <dgm:t>
        <a:bodyPr/>
        <a:lstStyle/>
        <a:p>
          <a:endParaRPr lang="en-US"/>
        </a:p>
      </dgm:t>
    </dgm:pt>
    <dgm:pt modelId="{37A62DE8-991B-4255-B69A-EED90D4303BD}" type="pres">
      <dgm:prSet presAssocID="{5BF11984-0E64-4B57-B875-2E1B0B00A098}" presName="connTx" presStyleLbl="parChTrans1D4" presStyleIdx="8" presStyleCnt="10"/>
      <dgm:spPr/>
      <dgm:t>
        <a:bodyPr/>
        <a:lstStyle/>
        <a:p>
          <a:endParaRPr lang="en-US"/>
        </a:p>
      </dgm:t>
    </dgm:pt>
    <dgm:pt modelId="{AF92D9E9-282A-4641-B5FD-7579F1109F89}" type="pres">
      <dgm:prSet presAssocID="{AC412031-9545-4DC8-ACBC-5942C63FF0B9}" presName="root2" presStyleCnt="0"/>
      <dgm:spPr/>
    </dgm:pt>
    <dgm:pt modelId="{CEB35589-E368-4BD1-AB36-49CDB99364D5}" type="pres">
      <dgm:prSet presAssocID="{AC412031-9545-4DC8-ACBC-5942C63FF0B9}" presName="LevelTwoTextNode" presStyleLbl="node4" presStyleIdx="8" presStyleCnt="1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6CFFF34-5A29-415E-B0D9-56B2232F2C3F}" type="pres">
      <dgm:prSet presAssocID="{AC412031-9545-4DC8-ACBC-5942C63FF0B9}" presName="level3hierChild" presStyleCnt="0"/>
      <dgm:spPr/>
    </dgm:pt>
    <dgm:pt modelId="{9D22EEE4-FF93-4FD7-9762-7F90B9B2174D}" type="pres">
      <dgm:prSet presAssocID="{2B250F0C-4E60-4888-AB85-917A9C3905BD}" presName="conn2-1" presStyleLbl="parChTrans1D3" presStyleIdx="3" presStyleCnt="4"/>
      <dgm:spPr/>
      <dgm:t>
        <a:bodyPr/>
        <a:lstStyle/>
        <a:p>
          <a:endParaRPr lang="en-US"/>
        </a:p>
      </dgm:t>
    </dgm:pt>
    <dgm:pt modelId="{FB9CE7AB-F422-4FE4-9FA5-61325F477F59}" type="pres">
      <dgm:prSet presAssocID="{2B250F0C-4E60-4888-AB85-917A9C3905BD}" presName="connTx" presStyleLbl="parChTrans1D3" presStyleIdx="3" presStyleCnt="4"/>
      <dgm:spPr/>
      <dgm:t>
        <a:bodyPr/>
        <a:lstStyle/>
        <a:p>
          <a:endParaRPr lang="en-US"/>
        </a:p>
      </dgm:t>
    </dgm:pt>
    <dgm:pt modelId="{910573D3-2ABB-423F-AB2B-82AC86F1F3D4}" type="pres">
      <dgm:prSet presAssocID="{4AC740F5-7A0B-425C-9B3E-37C36A205422}" presName="root2" presStyleCnt="0"/>
      <dgm:spPr/>
    </dgm:pt>
    <dgm:pt modelId="{DD8EF61D-0D20-4705-AB55-535AF47A94C5}" type="pres">
      <dgm:prSet presAssocID="{4AC740F5-7A0B-425C-9B3E-37C36A205422}" presName="LevelTwoTextNode" presStyleLbl="node3" presStyleIdx="3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F7C9C15-B0CF-40FA-A782-597C35BEAD78}" type="pres">
      <dgm:prSet presAssocID="{4AC740F5-7A0B-425C-9B3E-37C36A205422}" presName="level3hierChild" presStyleCnt="0"/>
      <dgm:spPr/>
    </dgm:pt>
    <dgm:pt modelId="{EDCF3DD2-E149-42B6-827D-DBC2235C186A}" type="pres">
      <dgm:prSet presAssocID="{33401E37-71FE-4451-BCD3-F37629F87B29}" presName="conn2-1" presStyleLbl="parChTrans1D4" presStyleIdx="9" presStyleCnt="10"/>
      <dgm:spPr/>
      <dgm:t>
        <a:bodyPr/>
        <a:lstStyle/>
        <a:p>
          <a:endParaRPr lang="en-US"/>
        </a:p>
      </dgm:t>
    </dgm:pt>
    <dgm:pt modelId="{088DDF99-B61C-4A64-AA14-854E47AF3584}" type="pres">
      <dgm:prSet presAssocID="{33401E37-71FE-4451-BCD3-F37629F87B29}" presName="connTx" presStyleLbl="parChTrans1D4" presStyleIdx="9" presStyleCnt="10"/>
      <dgm:spPr/>
      <dgm:t>
        <a:bodyPr/>
        <a:lstStyle/>
        <a:p>
          <a:endParaRPr lang="en-US"/>
        </a:p>
      </dgm:t>
    </dgm:pt>
    <dgm:pt modelId="{55687D82-6039-4F88-A790-9581699F7786}" type="pres">
      <dgm:prSet presAssocID="{F0B9BAFF-14FA-4FD1-90AF-A0E86CFD26E0}" presName="root2" presStyleCnt="0"/>
      <dgm:spPr/>
    </dgm:pt>
    <dgm:pt modelId="{A438051B-3C6F-4543-B441-F2A2CEB90A1B}" type="pres">
      <dgm:prSet presAssocID="{F0B9BAFF-14FA-4FD1-90AF-A0E86CFD26E0}" presName="LevelTwoTextNode" presStyleLbl="node4" presStyleIdx="9" presStyleCnt="10" custLinFactX="40176" custLinFactNeighborX="100000" custLinFactNeighborY="263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6A39D92-E89F-41E4-8A34-90D39F1192D7}" type="pres">
      <dgm:prSet presAssocID="{F0B9BAFF-14FA-4FD1-90AF-A0E86CFD26E0}" presName="level3hierChild" presStyleCnt="0"/>
      <dgm:spPr/>
    </dgm:pt>
  </dgm:ptLst>
  <dgm:cxnLst>
    <dgm:cxn modelId="{FBFB24A0-6DC3-435A-A3C1-0D9CA10599FF}" type="presOf" srcId="{2B250F0C-4E60-4888-AB85-917A9C3905BD}" destId="{9D22EEE4-FF93-4FD7-9762-7F90B9B2174D}" srcOrd="0" destOrd="0" presId="urn:microsoft.com/office/officeart/2005/8/layout/hierarchy2"/>
    <dgm:cxn modelId="{729AF20A-7CB1-4F5F-9D48-02B939883156}" type="presOf" srcId="{48D4D2DD-923D-473B-8FF8-F00B40868278}" destId="{3DC07AF5-D86B-4C94-B519-7A6277D2FBCD}" srcOrd="0" destOrd="0" presId="urn:microsoft.com/office/officeart/2005/8/layout/hierarchy2"/>
    <dgm:cxn modelId="{5FFC0758-B7A5-48C7-8C7D-5BF01785AEDB}" type="presOf" srcId="{CD7A4058-34F4-4D30-B853-2FEEFACFAA91}" destId="{CB8FFB81-E4E3-43C3-8CF6-A920227023D6}" srcOrd="0" destOrd="0" presId="urn:microsoft.com/office/officeart/2005/8/layout/hierarchy2"/>
    <dgm:cxn modelId="{07E3AB63-464A-4E0B-9680-8BBE0638E2C3}" type="presOf" srcId="{364AA1AE-EE94-40DC-A13C-26E16E52F283}" destId="{FE373A7E-3635-4340-9347-46B6BFBFD200}" srcOrd="0" destOrd="0" presId="urn:microsoft.com/office/officeart/2005/8/layout/hierarchy2"/>
    <dgm:cxn modelId="{540925B5-2789-481F-9D40-20A141842612}" type="presOf" srcId="{AC412031-9545-4DC8-ACBC-5942C63FF0B9}" destId="{CEB35589-E368-4BD1-AB36-49CDB99364D5}" srcOrd="0" destOrd="0" presId="urn:microsoft.com/office/officeart/2005/8/layout/hierarchy2"/>
    <dgm:cxn modelId="{560D7C88-C4C0-4DE6-B3A1-C94E1E396E30}" type="presOf" srcId="{3B1B22F4-350F-4BC1-A123-F6062B0A8B95}" destId="{E39695A4-54B7-4CB7-AA93-918708DEE7F7}" srcOrd="1" destOrd="0" presId="urn:microsoft.com/office/officeart/2005/8/layout/hierarchy2"/>
    <dgm:cxn modelId="{3FF0A579-33D5-4996-B7CA-6BA68C5233DE}" type="presOf" srcId="{9BBA12D4-0609-4551-A692-41B6FD5C6578}" destId="{9BF4DBD3-5F95-474B-ADAC-133F9056B28B}" srcOrd="1" destOrd="0" presId="urn:microsoft.com/office/officeart/2005/8/layout/hierarchy2"/>
    <dgm:cxn modelId="{FC541146-71EF-47CC-949D-94AC8757F7AA}" type="presOf" srcId="{192981D6-D395-421F-849F-8CEA5A562D44}" destId="{E896778B-EE3E-4BFF-9DFE-42B988C3A32F}" srcOrd="0" destOrd="0" presId="urn:microsoft.com/office/officeart/2005/8/layout/hierarchy2"/>
    <dgm:cxn modelId="{32AD0725-4E72-4DFE-A7A3-1E08687FE5E4}" srcId="{B487B2ED-E69D-4DD6-9E27-3D52FE6528BC}" destId="{AB713054-F984-4E73-B88E-60C1BFF55F0C}" srcOrd="0" destOrd="0" parTransId="{192981D6-D395-421F-849F-8CEA5A562D44}" sibTransId="{FAFE54A1-4F1E-4F27-A95F-EB50C977BD4C}"/>
    <dgm:cxn modelId="{0125848B-A3E4-4CE1-8576-F72391261D35}" type="presOf" srcId="{33401E37-71FE-4451-BCD3-F37629F87B29}" destId="{EDCF3DD2-E149-42B6-827D-DBC2235C186A}" srcOrd="0" destOrd="0" presId="urn:microsoft.com/office/officeart/2005/8/layout/hierarchy2"/>
    <dgm:cxn modelId="{127B26C9-F994-48C1-9ADE-9AC09330177D}" type="presOf" srcId="{B487B2ED-E69D-4DD6-9E27-3D52FE6528BC}" destId="{7CD5B262-0843-40A9-B018-58A5C8DBE7C6}" srcOrd="0" destOrd="0" presId="urn:microsoft.com/office/officeart/2005/8/layout/hierarchy2"/>
    <dgm:cxn modelId="{C07B07BE-3C80-4A65-B3EC-45E0EA8C59A5}" srcId="{CD7A4058-34F4-4D30-B853-2FEEFACFAA91}" destId="{4AC740F5-7A0B-425C-9B3E-37C36A205422}" srcOrd="1" destOrd="0" parTransId="{2B250F0C-4E60-4888-AB85-917A9C3905BD}" sibTransId="{256B22E1-1AA4-450A-BCBD-0A5F83DA91C0}"/>
    <dgm:cxn modelId="{462376D6-1C38-4D7D-9D06-DBBC7AEA967C}" type="presOf" srcId="{E3D7FB9E-9622-4165-894E-263143EEC98E}" destId="{A89A13DB-233E-4EEC-9999-82C30F66A90E}" srcOrd="1" destOrd="0" presId="urn:microsoft.com/office/officeart/2005/8/layout/hierarchy2"/>
    <dgm:cxn modelId="{27FB17BC-E044-4F24-B09B-370C13009672}" type="presOf" srcId="{C69F461A-897A-4BF5-9B75-F51BC5391E24}" destId="{9BCABDBA-7F17-4ABD-88F5-05078D8F9D3D}" srcOrd="0" destOrd="0" presId="urn:microsoft.com/office/officeart/2005/8/layout/hierarchy2"/>
    <dgm:cxn modelId="{54E68FC9-58D5-4160-8612-992CB1FDE3E0}" type="presOf" srcId="{78719D9A-1EF8-46FC-8F7F-64CB86D163E5}" destId="{D773FB9E-9C8A-4167-990C-866779B960A7}" srcOrd="0" destOrd="0" presId="urn:microsoft.com/office/officeart/2005/8/layout/hierarchy2"/>
    <dgm:cxn modelId="{50AABCAE-F40F-4EBD-94A4-84133BDAB7ED}" type="presOf" srcId="{F0B9BAFF-14FA-4FD1-90AF-A0E86CFD26E0}" destId="{A438051B-3C6F-4543-B441-F2A2CEB90A1B}" srcOrd="0" destOrd="0" presId="urn:microsoft.com/office/officeart/2005/8/layout/hierarchy2"/>
    <dgm:cxn modelId="{1834D55E-41BD-4C23-A690-C1F9FE8EA07F}" type="presOf" srcId="{2C0E8DAB-083B-498A-A610-C8E540D1F95F}" destId="{B110B952-0C9F-4163-9C30-E699F6BC7E5B}" srcOrd="0" destOrd="0" presId="urn:microsoft.com/office/officeart/2005/8/layout/hierarchy2"/>
    <dgm:cxn modelId="{1A0E60CC-32F6-4889-8C6E-49241B42767C}" type="presOf" srcId="{29B19C76-28E5-47C9-A96C-57318656787A}" destId="{7F788EF5-DC52-4163-B798-0DFF5CF2C276}" srcOrd="0" destOrd="0" presId="urn:microsoft.com/office/officeart/2005/8/layout/hierarchy2"/>
    <dgm:cxn modelId="{4D2C70D5-5B68-467A-8235-D7AFB30C3B0B}" type="presOf" srcId="{1C2ABE6B-2194-4104-A754-33FF1C233404}" destId="{B6DAA14B-3305-4F93-A6BA-AC8805E13BBC}" srcOrd="0" destOrd="0" presId="urn:microsoft.com/office/officeart/2005/8/layout/hierarchy2"/>
    <dgm:cxn modelId="{004D757B-9719-4730-922F-144D184A7A53}" type="presOf" srcId="{51CA0FC4-56AD-4A14-A18D-AD08A9D56AF2}" destId="{2951EFB9-CA63-48AD-A351-B1EC841ED46A}" srcOrd="0" destOrd="0" presId="urn:microsoft.com/office/officeart/2005/8/layout/hierarchy2"/>
    <dgm:cxn modelId="{6C87143A-6047-48E4-AA2D-C916A832766C}" type="presOf" srcId="{C69F461A-897A-4BF5-9B75-F51BC5391E24}" destId="{5FEF92C6-AD1B-43F2-B683-83434038F417}" srcOrd="1" destOrd="0" presId="urn:microsoft.com/office/officeart/2005/8/layout/hierarchy2"/>
    <dgm:cxn modelId="{343B131F-0BD2-4291-925F-37D66EF77466}" type="presOf" srcId="{B88A5BE3-D857-4A15-81D6-A637ABABF1ED}" destId="{776B66B8-00FC-404C-89CC-70709C5E302B}" srcOrd="0" destOrd="0" presId="urn:microsoft.com/office/officeart/2005/8/layout/hierarchy2"/>
    <dgm:cxn modelId="{A99BCCC5-4632-476D-BD2D-A9AAB5CA33DE}" type="presOf" srcId="{62A74657-1757-4134-B32F-736F54F796F4}" destId="{31B006C0-0EA0-4561-A653-10E38A298D09}" srcOrd="1" destOrd="0" presId="urn:microsoft.com/office/officeart/2005/8/layout/hierarchy2"/>
    <dgm:cxn modelId="{B422B6EB-EB6F-4AA2-A940-B2103C988373}" srcId="{195B9EE5-1EFB-4F31-AB89-D8A0164D7F56}" destId="{565E1BEE-27C3-4F31-A8B1-EE2149CF7DB5}" srcOrd="0" destOrd="0" parTransId="{29B19C76-28E5-47C9-A96C-57318656787A}" sibTransId="{1314FB65-4B3B-4AA7-9A8F-1611F4F04A90}"/>
    <dgm:cxn modelId="{2100D6A1-3780-4E58-9F75-D73109867A7C}" type="presOf" srcId="{5BF11984-0E64-4B57-B875-2E1B0B00A098}" destId="{31D0A266-AA5A-4E51-BC99-D0CDA70500B6}" srcOrd="0" destOrd="0" presId="urn:microsoft.com/office/officeart/2005/8/layout/hierarchy2"/>
    <dgm:cxn modelId="{C4726035-AF03-4A64-817E-4FDFAB542EF7}" type="presOf" srcId="{4AC740F5-7A0B-425C-9B3E-37C36A205422}" destId="{DD8EF61D-0D20-4705-AB55-535AF47A94C5}" srcOrd="0" destOrd="0" presId="urn:microsoft.com/office/officeart/2005/8/layout/hierarchy2"/>
    <dgm:cxn modelId="{F59965F7-E8AD-46E8-888E-B82302836DF4}" srcId="{48D4D2DD-923D-473B-8FF8-F00B40868278}" destId="{B88A5BE3-D857-4A15-81D6-A637ABABF1ED}" srcOrd="1" destOrd="0" parTransId="{78719D9A-1EF8-46FC-8F7F-64CB86D163E5}" sibTransId="{F04F80F3-0BB1-49CE-B324-F48CC127B456}"/>
    <dgm:cxn modelId="{ECF0EE3E-73E5-4AFB-A96C-BAAEAFFED26A}" type="presOf" srcId="{51CA0FC4-56AD-4A14-A18D-AD08A9D56AF2}" destId="{34D20AF5-6735-4F2F-803B-ACF9EE36BEA2}" srcOrd="1" destOrd="0" presId="urn:microsoft.com/office/officeart/2005/8/layout/hierarchy2"/>
    <dgm:cxn modelId="{B2125483-116D-4C6B-A3AC-3A43945357F5}" type="presOf" srcId="{5298254B-75EF-4481-9316-64F54046A9CE}" destId="{AD69DD67-DA8B-4327-8FB6-B1ED5881B6C0}" srcOrd="0" destOrd="0" presId="urn:microsoft.com/office/officeart/2005/8/layout/hierarchy2"/>
    <dgm:cxn modelId="{85F2FB58-1678-44D2-8715-F9413E17DF2C}" type="presOf" srcId="{195B9EE5-1EFB-4F31-AB89-D8A0164D7F56}" destId="{6584FD33-B777-4F82-B4D0-B5E46AC2C02D}" srcOrd="0" destOrd="0" presId="urn:microsoft.com/office/officeart/2005/8/layout/hierarchy2"/>
    <dgm:cxn modelId="{6A2FFFD0-917D-4BAA-B9A5-2AEF37A2818A}" srcId="{4AC740F5-7A0B-425C-9B3E-37C36A205422}" destId="{F0B9BAFF-14FA-4FD1-90AF-A0E86CFD26E0}" srcOrd="0" destOrd="0" parTransId="{33401E37-71FE-4451-BCD3-F37629F87B29}" sibTransId="{FEC897BD-D0C6-48F3-BDEA-546A32152BC2}"/>
    <dgm:cxn modelId="{E03DEA19-5AE2-4D56-A44C-001CBFFF7365}" type="presOf" srcId="{35620437-B674-441E-BE64-127B11C8921C}" destId="{C7F46534-8252-45D8-B9A1-8986B75AB1C1}" srcOrd="1" destOrd="0" presId="urn:microsoft.com/office/officeart/2005/8/layout/hierarchy2"/>
    <dgm:cxn modelId="{43347CD4-87EA-4D24-A02E-41BF08BFB82C}" srcId="{5298254B-75EF-4481-9316-64F54046A9CE}" destId="{CD7A4058-34F4-4D30-B853-2FEEFACFAA91}" srcOrd="1" destOrd="0" parTransId="{C69F461A-897A-4BF5-9B75-F51BC5391E24}" sibTransId="{C20DC793-0867-47AE-888C-7B42962760DE}"/>
    <dgm:cxn modelId="{156CB254-4C31-4C49-8985-70F3219EE5F6}" type="presOf" srcId="{E3D7FB9E-9622-4165-894E-263143EEC98E}" destId="{86B348EC-F8BD-4917-A3B0-428897B6BCC8}" srcOrd="0" destOrd="0" presId="urn:microsoft.com/office/officeart/2005/8/layout/hierarchy2"/>
    <dgm:cxn modelId="{5B3A0824-E951-4410-A86C-96693B1350CB}" srcId="{1C2ABE6B-2194-4104-A754-33FF1C233404}" destId="{5298254B-75EF-4481-9316-64F54046A9CE}" srcOrd="0" destOrd="0" parTransId="{71FCA9DC-AC35-433E-B4BC-A3CE30B3A334}" sibTransId="{A47088AA-27B3-4A20-9443-BB2E66775F96}"/>
    <dgm:cxn modelId="{E7F4D8E3-BA69-4E56-93F6-92B7B165EF00}" srcId="{CD7A4058-34F4-4D30-B853-2FEEFACFAA91}" destId="{48D4D2DD-923D-473B-8FF8-F00B40868278}" srcOrd="0" destOrd="0" parTransId="{364AA1AE-EE94-40DC-A13C-26E16E52F283}" sibTransId="{62DD9E88-8AA6-4AEE-945C-E219F3993159}"/>
    <dgm:cxn modelId="{EA1FEF29-19FC-4F1B-8B80-5EF72F659908}" srcId="{2C0E8DAB-083B-498A-A610-C8E540D1F95F}" destId="{195B9EE5-1EFB-4F31-AB89-D8A0164D7F56}" srcOrd="1" destOrd="0" parTransId="{8D300FD8-F99E-4E8E-904B-BA6027F12312}" sibTransId="{1D1000F0-49AD-4391-AF7F-BCC139834308}"/>
    <dgm:cxn modelId="{B8C83E1B-7CCA-464B-A8D2-CE7E628A8A51}" type="presOf" srcId="{33401E37-71FE-4451-BCD3-F37629F87B29}" destId="{088DDF99-B61C-4A64-AA14-854E47AF3584}" srcOrd="1" destOrd="0" presId="urn:microsoft.com/office/officeart/2005/8/layout/hierarchy2"/>
    <dgm:cxn modelId="{DAA5C495-59AC-463F-A016-32541879B478}" type="presOf" srcId="{DF7B78C9-B3EF-44CF-852D-36C695E50F17}" destId="{A40036BC-E5D6-446C-80F6-C7A4B80883DA}" srcOrd="0" destOrd="0" presId="urn:microsoft.com/office/officeart/2005/8/layout/hierarchy2"/>
    <dgm:cxn modelId="{A6147746-86C2-416E-AD06-36693D244505}" type="presOf" srcId="{192981D6-D395-421F-849F-8CEA5A562D44}" destId="{246D3C73-DB90-4F3F-B2CE-19B8FAF892C5}" srcOrd="1" destOrd="0" presId="urn:microsoft.com/office/officeart/2005/8/layout/hierarchy2"/>
    <dgm:cxn modelId="{7126B539-4E3C-4E12-8990-6DA5DB957DA9}" srcId="{DF7B78C9-B3EF-44CF-852D-36C695E50F17}" destId="{9DE36E45-D8F6-4E64-BE13-DED9608A523D}" srcOrd="0" destOrd="0" parTransId="{62A74657-1757-4134-B32F-736F54F796F4}" sibTransId="{D8B61951-C446-4AB7-94CD-FB122BD5A9CF}"/>
    <dgm:cxn modelId="{26DEFD92-4A8E-4658-BECF-3A979C112FBC}" type="presOf" srcId="{8D300FD8-F99E-4E8E-904B-BA6027F12312}" destId="{EA7B220E-DA23-4680-8C80-00CBE08DC458}" srcOrd="0" destOrd="0" presId="urn:microsoft.com/office/officeart/2005/8/layout/hierarchy2"/>
    <dgm:cxn modelId="{92C0B9DC-7202-4D3D-8659-64ECFC401393}" type="presOf" srcId="{8D300FD8-F99E-4E8E-904B-BA6027F12312}" destId="{37F8AF4D-6047-40EA-841C-0CB07C1CC88F}" srcOrd="1" destOrd="0" presId="urn:microsoft.com/office/officeart/2005/8/layout/hierarchy2"/>
    <dgm:cxn modelId="{72813472-ED9B-48E9-B257-915563C24006}" type="presOf" srcId="{565E1BEE-27C3-4F31-A8B1-EE2149CF7DB5}" destId="{3F4CF3E3-0AF7-4852-917A-846D9EF91ABA}" srcOrd="0" destOrd="0" presId="urn:microsoft.com/office/officeart/2005/8/layout/hierarchy2"/>
    <dgm:cxn modelId="{FD36E8FA-72E0-428A-B226-80A7ED8277EB}" type="presOf" srcId="{2B250F0C-4E60-4888-AB85-917A9C3905BD}" destId="{FB9CE7AB-F422-4FE4-9FA5-61325F477F59}" srcOrd="1" destOrd="0" presId="urn:microsoft.com/office/officeart/2005/8/layout/hierarchy2"/>
    <dgm:cxn modelId="{E2ECF977-A596-4117-BDE5-267F7A58596B}" type="presOf" srcId="{B5DB198B-E114-4475-880F-7A6C856D26AF}" destId="{4239A36A-38B8-4FB9-9FDC-677CDBD7D5BC}" srcOrd="1" destOrd="0" presId="urn:microsoft.com/office/officeart/2005/8/layout/hierarchy2"/>
    <dgm:cxn modelId="{9857B44A-BC37-45BF-B4CB-64EB04460575}" srcId="{2C0E8DAB-083B-498A-A610-C8E540D1F95F}" destId="{F79E7C3E-1450-474E-8C09-C55A71BFC6B5}" srcOrd="0" destOrd="0" parTransId="{E3D7FB9E-9622-4165-894E-263143EEC98E}" sibTransId="{1483A4EF-5ADF-4E23-A7A0-9BEBCFEFB2B5}"/>
    <dgm:cxn modelId="{921394B8-9C1C-47FF-9713-CD8CBA575157}" type="presOf" srcId="{35620437-B674-441E-BE64-127B11C8921C}" destId="{F6E4463E-7AB1-40C6-9184-A50DB147E61E}" srcOrd="0" destOrd="0" presId="urn:microsoft.com/office/officeart/2005/8/layout/hierarchy2"/>
    <dgm:cxn modelId="{29597891-8C95-40C6-AF55-775D88E7E510}" type="presOf" srcId="{78719D9A-1EF8-46FC-8F7F-64CB86D163E5}" destId="{AEC6587A-76AF-44E9-BC10-667E8682EB31}" srcOrd="1" destOrd="0" presId="urn:microsoft.com/office/officeart/2005/8/layout/hierarchy2"/>
    <dgm:cxn modelId="{C74EF06C-42B9-43D0-AB71-84442988081A}" type="presOf" srcId="{F79E7C3E-1450-474E-8C09-C55A71BFC6B5}" destId="{20234416-28EC-4241-BCF5-E0C7F6003066}" srcOrd="0" destOrd="0" presId="urn:microsoft.com/office/officeart/2005/8/layout/hierarchy2"/>
    <dgm:cxn modelId="{E49DA3D6-76C9-4595-9B36-E422AFBF51F8}" srcId="{F79E7C3E-1450-474E-8C09-C55A71BFC6B5}" destId="{E6A63798-4050-4A2F-9AA9-FB5D925F7930}" srcOrd="0" destOrd="0" parTransId="{B5DB198B-E114-4475-880F-7A6C856D26AF}" sibTransId="{BFBBCC0F-6004-4576-B2CD-A4EF6BA1884F}"/>
    <dgm:cxn modelId="{A06F7498-68A2-4ED2-9B05-77623EABDA85}" type="presOf" srcId="{AB713054-F984-4E73-B88E-60C1BFF55F0C}" destId="{9C04ADB7-7B5E-463A-A24D-8A9EBD543A34}" srcOrd="0" destOrd="0" presId="urn:microsoft.com/office/officeart/2005/8/layout/hierarchy2"/>
    <dgm:cxn modelId="{5F3ED735-7DCD-43B0-A3C5-0AECB1E78DC8}" srcId="{D9A682CB-5DDE-43AB-919F-8B7F7B104615}" destId="{DF7B78C9-B3EF-44CF-852D-36C695E50F17}" srcOrd="0" destOrd="0" parTransId="{51CA0FC4-56AD-4A14-A18D-AD08A9D56AF2}" sibTransId="{A314811F-EA29-450A-B4FC-FA7A0DC22EC3}"/>
    <dgm:cxn modelId="{DAB3DCF7-5CA9-4BC8-9AD8-85C116CBF353}" type="presOf" srcId="{3B1B22F4-350F-4BC1-A123-F6062B0A8B95}" destId="{BA0C878D-3867-44B7-9E66-E292FB7D0CD3}" srcOrd="0" destOrd="0" presId="urn:microsoft.com/office/officeart/2005/8/layout/hierarchy2"/>
    <dgm:cxn modelId="{DB804FE3-E654-490A-9C63-2E5EF0F8CC34}" type="presOf" srcId="{62A74657-1757-4134-B32F-736F54F796F4}" destId="{0D57AE7D-6277-4AFD-8A7D-B6521F402FAC}" srcOrd="0" destOrd="0" presId="urn:microsoft.com/office/officeart/2005/8/layout/hierarchy2"/>
    <dgm:cxn modelId="{D7C28683-4624-48C7-A2D4-DD33F7EACE90}" type="presOf" srcId="{B5DB198B-E114-4475-880F-7A6C856D26AF}" destId="{F0640859-70FD-45E2-89B2-966EFB26F72D}" srcOrd="0" destOrd="0" presId="urn:microsoft.com/office/officeart/2005/8/layout/hierarchy2"/>
    <dgm:cxn modelId="{D61ED2C6-D2D6-473F-B3D7-B3537D35A300}" srcId="{B88A5BE3-D857-4A15-81D6-A637ABABF1ED}" destId="{AC412031-9545-4DC8-ACBC-5942C63FF0B9}" srcOrd="0" destOrd="0" parTransId="{5BF11984-0E64-4B57-B875-2E1B0B00A098}" sibTransId="{F7F8B94D-3CA0-4F8E-9610-2F9D1C7FFF02}"/>
    <dgm:cxn modelId="{3526E87D-4AE8-48DC-8A6B-B1F44AE16F8A}" type="presOf" srcId="{9BBA12D4-0609-4551-A692-41B6FD5C6578}" destId="{906EDC7A-0D71-4D4B-BA38-915370AA5ADA}" srcOrd="0" destOrd="0" presId="urn:microsoft.com/office/officeart/2005/8/layout/hierarchy2"/>
    <dgm:cxn modelId="{27C5F366-12AC-4B86-B180-4190E41BB1E7}" type="presOf" srcId="{E6A63798-4050-4A2F-9AA9-FB5D925F7930}" destId="{D2915285-78D3-4FD7-B30D-F18D871355D3}" srcOrd="0" destOrd="0" presId="urn:microsoft.com/office/officeart/2005/8/layout/hierarchy2"/>
    <dgm:cxn modelId="{0D62D849-A6F0-4ECC-B896-36113E959DB2}" type="presOf" srcId="{5BF11984-0E64-4B57-B875-2E1B0B00A098}" destId="{37A62DE8-991B-4255-B69A-EED90D4303BD}" srcOrd="1" destOrd="0" presId="urn:microsoft.com/office/officeart/2005/8/layout/hierarchy2"/>
    <dgm:cxn modelId="{FF73097F-FC4D-4777-B3AD-6299FC6E8E9C}" srcId="{5298254B-75EF-4481-9316-64F54046A9CE}" destId="{D9A682CB-5DDE-43AB-919F-8B7F7B104615}" srcOrd="0" destOrd="0" parTransId="{9BBA12D4-0609-4551-A692-41B6FD5C6578}" sibTransId="{69E5AC1D-45FF-4EF1-A56B-61611C9CA890}"/>
    <dgm:cxn modelId="{0BD6C891-BF42-4072-AC6E-DFBA77B64025}" srcId="{D9A682CB-5DDE-43AB-919F-8B7F7B104615}" destId="{2C0E8DAB-083B-498A-A610-C8E540D1F95F}" srcOrd="1" destOrd="0" parTransId="{35620437-B674-441E-BE64-127B11C8921C}" sibTransId="{20E08FC9-1E2E-4BBC-ABCA-D64103835EA4}"/>
    <dgm:cxn modelId="{F0A70B07-0964-4A3D-8CC1-DEAF4C6FC39D}" type="presOf" srcId="{29B19C76-28E5-47C9-A96C-57318656787A}" destId="{2242881E-6013-4E89-ABE5-27D85D3B39D5}" srcOrd="1" destOrd="0" presId="urn:microsoft.com/office/officeart/2005/8/layout/hierarchy2"/>
    <dgm:cxn modelId="{70DA20CC-69AC-43AB-8455-04BEAFFF6E3E}" type="presOf" srcId="{9DE36E45-D8F6-4E64-BE13-DED9608A523D}" destId="{70CFE622-9822-4AED-B673-DD47B2D762F4}" srcOrd="0" destOrd="0" presId="urn:microsoft.com/office/officeart/2005/8/layout/hierarchy2"/>
    <dgm:cxn modelId="{BB8ECB4F-F597-4E2B-8EDC-EBC0C0049D86}" type="presOf" srcId="{D9A682CB-5DDE-43AB-919F-8B7F7B104615}" destId="{73BB7357-1A7B-4050-88C4-790ADBCB625D}" srcOrd="0" destOrd="0" presId="urn:microsoft.com/office/officeart/2005/8/layout/hierarchy2"/>
    <dgm:cxn modelId="{174112EF-CA42-4223-8064-9D248D97C56B}" srcId="{48D4D2DD-923D-473B-8FF8-F00B40868278}" destId="{B487B2ED-E69D-4DD6-9E27-3D52FE6528BC}" srcOrd="0" destOrd="0" parTransId="{3B1B22F4-350F-4BC1-A123-F6062B0A8B95}" sibTransId="{678D6438-05FD-4B34-83C1-481F720C714C}"/>
    <dgm:cxn modelId="{2020D262-C9AC-4BCA-81BB-3E124648CDDD}" type="presOf" srcId="{364AA1AE-EE94-40DC-A13C-26E16E52F283}" destId="{47273E5C-67B7-4AF6-AC59-BF0E8FE9A07A}" srcOrd="1" destOrd="0" presId="urn:microsoft.com/office/officeart/2005/8/layout/hierarchy2"/>
    <dgm:cxn modelId="{55D11D0F-0CE0-4113-9C94-9406B599FCA8}" type="presParOf" srcId="{B6DAA14B-3305-4F93-A6BA-AC8805E13BBC}" destId="{45E3ECBA-C6D0-4585-880A-A01F56B443D6}" srcOrd="0" destOrd="0" presId="urn:microsoft.com/office/officeart/2005/8/layout/hierarchy2"/>
    <dgm:cxn modelId="{6CD0D7CC-4DD5-484A-A000-5E0DFC7A36EF}" type="presParOf" srcId="{45E3ECBA-C6D0-4585-880A-A01F56B443D6}" destId="{AD69DD67-DA8B-4327-8FB6-B1ED5881B6C0}" srcOrd="0" destOrd="0" presId="urn:microsoft.com/office/officeart/2005/8/layout/hierarchy2"/>
    <dgm:cxn modelId="{D6F74A58-C6BE-4F28-A5E2-4A116A69A76E}" type="presParOf" srcId="{45E3ECBA-C6D0-4585-880A-A01F56B443D6}" destId="{AEFB50EF-9B7B-4A67-8A06-3768D82F4F35}" srcOrd="1" destOrd="0" presId="urn:microsoft.com/office/officeart/2005/8/layout/hierarchy2"/>
    <dgm:cxn modelId="{66D1158F-BE06-4C7B-ACBD-4FC3E5CEE6FA}" type="presParOf" srcId="{AEFB50EF-9B7B-4A67-8A06-3768D82F4F35}" destId="{906EDC7A-0D71-4D4B-BA38-915370AA5ADA}" srcOrd="0" destOrd="0" presId="urn:microsoft.com/office/officeart/2005/8/layout/hierarchy2"/>
    <dgm:cxn modelId="{024394E9-7033-48B7-823B-F17055EBA26D}" type="presParOf" srcId="{906EDC7A-0D71-4D4B-BA38-915370AA5ADA}" destId="{9BF4DBD3-5F95-474B-ADAC-133F9056B28B}" srcOrd="0" destOrd="0" presId="urn:microsoft.com/office/officeart/2005/8/layout/hierarchy2"/>
    <dgm:cxn modelId="{00F5180E-14B5-4F32-8A2E-6BBEFBDB0130}" type="presParOf" srcId="{AEFB50EF-9B7B-4A67-8A06-3768D82F4F35}" destId="{7D96E242-F765-43D2-885D-856E91BD7876}" srcOrd="1" destOrd="0" presId="urn:microsoft.com/office/officeart/2005/8/layout/hierarchy2"/>
    <dgm:cxn modelId="{83894AEA-F8F6-46D5-AAF8-27ADE8F5ED01}" type="presParOf" srcId="{7D96E242-F765-43D2-885D-856E91BD7876}" destId="{73BB7357-1A7B-4050-88C4-790ADBCB625D}" srcOrd="0" destOrd="0" presId="urn:microsoft.com/office/officeart/2005/8/layout/hierarchy2"/>
    <dgm:cxn modelId="{661BC091-F035-49E4-941D-BB993158203C}" type="presParOf" srcId="{7D96E242-F765-43D2-885D-856E91BD7876}" destId="{D56EE5CC-C4D8-4DA6-AC06-6FF6333366BE}" srcOrd="1" destOrd="0" presId="urn:microsoft.com/office/officeart/2005/8/layout/hierarchy2"/>
    <dgm:cxn modelId="{67CA7839-4440-446B-A606-220C59C4190D}" type="presParOf" srcId="{D56EE5CC-C4D8-4DA6-AC06-6FF6333366BE}" destId="{2951EFB9-CA63-48AD-A351-B1EC841ED46A}" srcOrd="0" destOrd="0" presId="urn:microsoft.com/office/officeart/2005/8/layout/hierarchy2"/>
    <dgm:cxn modelId="{19EB5FE5-65DA-4656-9CCD-0CB7D5E45748}" type="presParOf" srcId="{2951EFB9-CA63-48AD-A351-B1EC841ED46A}" destId="{34D20AF5-6735-4F2F-803B-ACF9EE36BEA2}" srcOrd="0" destOrd="0" presId="urn:microsoft.com/office/officeart/2005/8/layout/hierarchy2"/>
    <dgm:cxn modelId="{90DA347C-FD2D-4D21-9416-D79EB4319262}" type="presParOf" srcId="{D56EE5CC-C4D8-4DA6-AC06-6FF6333366BE}" destId="{E4EEF5AC-A0E9-4DFF-973A-8F4B97B35161}" srcOrd="1" destOrd="0" presId="urn:microsoft.com/office/officeart/2005/8/layout/hierarchy2"/>
    <dgm:cxn modelId="{61C4986D-B3FF-4E8E-8E09-E98A52E164E4}" type="presParOf" srcId="{E4EEF5AC-A0E9-4DFF-973A-8F4B97B35161}" destId="{A40036BC-E5D6-446C-80F6-C7A4B80883DA}" srcOrd="0" destOrd="0" presId="urn:microsoft.com/office/officeart/2005/8/layout/hierarchy2"/>
    <dgm:cxn modelId="{B1709525-82A5-4E9B-85A6-DB38DCB7663D}" type="presParOf" srcId="{E4EEF5AC-A0E9-4DFF-973A-8F4B97B35161}" destId="{4862C7B3-1512-4C83-B2EB-00C9D604D13A}" srcOrd="1" destOrd="0" presId="urn:microsoft.com/office/officeart/2005/8/layout/hierarchy2"/>
    <dgm:cxn modelId="{C712C76B-8CFD-480D-B076-C091CF0B6F06}" type="presParOf" srcId="{4862C7B3-1512-4C83-B2EB-00C9D604D13A}" destId="{0D57AE7D-6277-4AFD-8A7D-B6521F402FAC}" srcOrd="0" destOrd="0" presId="urn:microsoft.com/office/officeart/2005/8/layout/hierarchy2"/>
    <dgm:cxn modelId="{71739BBD-EFC6-45E1-9CAD-3E176F863819}" type="presParOf" srcId="{0D57AE7D-6277-4AFD-8A7D-B6521F402FAC}" destId="{31B006C0-0EA0-4561-A653-10E38A298D09}" srcOrd="0" destOrd="0" presId="urn:microsoft.com/office/officeart/2005/8/layout/hierarchy2"/>
    <dgm:cxn modelId="{FE306440-4CE0-4FD4-930A-D64BB5750D21}" type="presParOf" srcId="{4862C7B3-1512-4C83-B2EB-00C9D604D13A}" destId="{A579D7FC-93FC-448F-ACFD-7487307B41E8}" srcOrd="1" destOrd="0" presId="urn:microsoft.com/office/officeart/2005/8/layout/hierarchy2"/>
    <dgm:cxn modelId="{AC2309A5-668B-4C49-A298-2ED1A7EB66A3}" type="presParOf" srcId="{A579D7FC-93FC-448F-ACFD-7487307B41E8}" destId="{70CFE622-9822-4AED-B673-DD47B2D762F4}" srcOrd="0" destOrd="0" presId="urn:microsoft.com/office/officeart/2005/8/layout/hierarchy2"/>
    <dgm:cxn modelId="{798EE861-3BEA-4D1A-8B2A-E622F9FF5757}" type="presParOf" srcId="{A579D7FC-93FC-448F-ACFD-7487307B41E8}" destId="{4AD98EA5-1F56-4711-9B92-25B6221F5D9E}" srcOrd="1" destOrd="0" presId="urn:microsoft.com/office/officeart/2005/8/layout/hierarchy2"/>
    <dgm:cxn modelId="{79A0FA62-D1FD-4CC4-95A7-D4999C635AD3}" type="presParOf" srcId="{D56EE5CC-C4D8-4DA6-AC06-6FF6333366BE}" destId="{F6E4463E-7AB1-40C6-9184-A50DB147E61E}" srcOrd="2" destOrd="0" presId="urn:microsoft.com/office/officeart/2005/8/layout/hierarchy2"/>
    <dgm:cxn modelId="{9DD0BDBB-A8FF-4F52-8D81-BAA8AD0C2E44}" type="presParOf" srcId="{F6E4463E-7AB1-40C6-9184-A50DB147E61E}" destId="{C7F46534-8252-45D8-B9A1-8986B75AB1C1}" srcOrd="0" destOrd="0" presId="urn:microsoft.com/office/officeart/2005/8/layout/hierarchy2"/>
    <dgm:cxn modelId="{97DD9419-CDFB-4591-BA58-AC03C3774686}" type="presParOf" srcId="{D56EE5CC-C4D8-4DA6-AC06-6FF6333366BE}" destId="{6F982ADB-6E9B-4D23-92D6-6624D24AFD01}" srcOrd="3" destOrd="0" presId="urn:microsoft.com/office/officeart/2005/8/layout/hierarchy2"/>
    <dgm:cxn modelId="{13C0752F-C58B-4E0F-8694-53D866C7F24D}" type="presParOf" srcId="{6F982ADB-6E9B-4D23-92D6-6624D24AFD01}" destId="{B110B952-0C9F-4163-9C30-E699F6BC7E5B}" srcOrd="0" destOrd="0" presId="urn:microsoft.com/office/officeart/2005/8/layout/hierarchy2"/>
    <dgm:cxn modelId="{ED0497A4-8B63-40F8-8ED5-62FC9AAC9265}" type="presParOf" srcId="{6F982ADB-6E9B-4D23-92D6-6624D24AFD01}" destId="{2BF6DC36-E629-4E6B-9446-5265AE188E80}" srcOrd="1" destOrd="0" presId="urn:microsoft.com/office/officeart/2005/8/layout/hierarchy2"/>
    <dgm:cxn modelId="{E1F4DD5F-516E-48A9-9FE4-3D7567F88381}" type="presParOf" srcId="{2BF6DC36-E629-4E6B-9446-5265AE188E80}" destId="{86B348EC-F8BD-4917-A3B0-428897B6BCC8}" srcOrd="0" destOrd="0" presId="urn:microsoft.com/office/officeart/2005/8/layout/hierarchy2"/>
    <dgm:cxn modelId="{E9A2549C-79DC-4F9D-A89E-8057A9454C7C}" type="presParOf" srcId="{86B348EC-F8BD-4917-A3B0-428897B6BCC8}" destId="{A89A13DB-233E-4EEC-9999-82C30F66A90E}" srcOrd="0" destOrd="0" presId="urn:microsoft.com/office/officeart/2005/8/layout/hierarchy2"/>
    <dgm:cxn modelId="{A266D6D4-AFDF-49F0-951E-5F8D82089D35}" type="presParOf" srcId="{2BF6DC36-E629-4E6B-9446-5265AE188E80}" destId="{9D1C3DFE-3D16-461B-9452-FF21CAE520FE}" srcOrd="1" destOrd="0" presId="urn:microsoft.com/office/officeart/2005/8/layout/hierarchy2"/>
    <dgm:cxn modelId="{5D163A7C-C35D-4EA2-B2F9-37A10DF5A76F}" type="presParOf" srcId="{9D1C3DFE-3D16-461B-9452-FF21CAE520FE}" destId="{20234416-28EC-4241-BCF5-E0C7F6003066}" srcOrd="0" destOrd="0" presId="urn:microsoft.com/office/officeart/2005/8/layout/hierarchy2"/>
    <dgm:cxn modelId="{E5A5218D-AB3C-4D6D-83DD-822C24E724C5}" type="presParOf" srcId="{9D1C3DFE-3D16-461B-9452-FF21CAE520FE}" destId="{0EF6E8C9-E1BA-4E19-BC66-FD9A558808B2}" srcOrd="1" destOrd="0" presId="urn:microsoft.com/office/officeart/2005/8/layout/hierarchy2"/>
    <dgm:cxn modelId="{69EA21C3-1A14-4AD0-9358-C5634D2E44E3}" type="presParOf" srcId="{0EF6E8C9-E1BA-4E19-BC66-FD9A558808B2}" destId="{F0640859-70FD-45E2-89B2-966EFB26F72D}" srcOrd="0" destOrd="0" presId="urn:microsoft.com/office/officeart/2005/8/layout/hierarchy2"/>
    <dgm:cxn modelId="{71F4A2A9-F3D4-4929-9A1A-3D6D7677B3A4}" type="presParOf" srcId="{F0640859-70FD-45E2-89B2-966EFB26F72D}" destId="{4239A36A-38B8-4FB9-9FDC-677CDBD7D5BC}" srcOrd="0" destOrd="0" presId="urn:microsoft.com/office/officeart/2005/8/layout/hierarchy2"/>
    <dgm:cxn modelId="{CFA6BC12-3C54-4CE0-9FC4-43CFC0C9B344}" type="presParOf" srcId="{0EF6E8C9-E1BA-4E19-BC66-FD9A558808B2}" destId="{5B9270CC-0708-40EC-ABEB-251A379A4467}" srcOrd="1" destOrd="0" presId="urn:microsoft.com/office/officeart/2005/8/layout/hierarchy2"/>
    <dgm:cxn modelId="{B5207D4E-F57B-4890-9FDE-66CCF7E70184}" type="presParOf" srcId="{5B9270CC-0708-40EC-ABEB-251A379A4467}" destId="{D2915285-78D3-4FD7-B30D-F18D871355D3}" srcOrd="0" destOrd="0" presId="urn:microsoft.com/office/officeart/2005/8/layout/hierarchy2"/>
    <dgm:cxn modelId="{05D7C172-43F6-4358-9699-C764B01801EE}" type="presParOf" srcId="{5B9270CC-0708-40EC-ABEB-251A379A4467}" destId="{F31FAB54-D8C9-448C-A375-04B995ED75DA}" srcOrd="1" destOrd="0" presId="urn:microsoft.com/office/officeart/2005/8/layout/hierarchy2"/>
    <dgm:cxn modelId="{F5932FD4-03DC-4C1B-9D3D-B12680E28A7B}" type="presParOf" srcId="{2BF6DC36-E629-4E6B-9446-5265AE188E80}" destId="{EA7B220E-DA23-4680-8C80-00CBE08DC458}" srcOrd="2" destOrd="0" presId="urn:microsoft.com/office/officeart/2005/8/layout/hierarchy2"/>
    <dgm:cxn modelId="{C74C5962-CEF3-4F28-A8E9-FFFDBEC04F3B}" type="presParOf" srcId="{EA7B220E-DA23-4680-8C80-00CBE08DC458}" destId="{37F8AF4D-6047-40EA-841C-0CB07C1CC88F}" srcOrd="0" destOrd="0" presId="urn:microsoft.com/office/officeart/2005/8/layout/hierarchy2"/>
    <dgm:cxn modelId="{74333ED3-A279-4E22-A265-CCB8A440BC2C}" type="presParOf" srcId="{2BF6DC36-E629-4E6B-9446-5265AE188E80}" destId="{4F729DA6-FFF5-41EA-88DB-8D6F545658BD}" srcOrd="3" destOrd="0" presId="urn:microsoft.com/office/officeart/2005/8/layout/hierarchy2"/>
    <dgm:cxn modelId="{FEC8D143-EE9D-4EAC-AF06-B2854C2BD8F2}" type="presParOf" srcId="{4F729DA6-FFF5-41EA-88DB-8D6F545658BD}" destId="{6584FD33-B777-4F82-B4D0-B5E46AC2C02D}" srcOrd="0" destOrd="0" presId="urn:microsoft.com/office/officeart/2005/8/layout/hierarchy2"/>
    <dgm:cxn modelId="{EDF86530-DE84-4C39-A046-360A770A9B70}" type="presParOf" srcId="{4F729DA6-FFF5-41EA-88DB-8D6F545658BD}" destId="{B6A9D6FB-61F8-477C-881C-411468F8CA77}" srcOrd="1" destOrd="0" presId="urn:microsoft.com/office/officeart/2005/8/layout/hierarchy2"/>
    <dgm:cxn modelId="{3C5C6151-95B2-4007-9053-C4E3D3DEF69B}" type="presParOf" srcId="{B6A9D6FB-61F8-477C-881C-411468F8CA77}" destId="{7F788EF5-DC52-4163-B798-0DFF5CF2C276}" srcOrd="0" destOrd="0" presId="urn:microsoft.com/office/officeart/2005/8/layout/hierarchy2"/>
    <dgm:cxn modelId="{32308C31-6582-45DE-8278-334449D2AF62}" type="presParOf" srcId="{7F788EF5-DC52-4163-B798-0DFF5CF2C276}" destId="{2242881E-6013-4E89-ABE5-27D85D3B39D5}" srcOrd="0" destOrd="0" presId="urn:microsoft.com/office/officeart/2005/8/layout/hierarchy2"/>
    <dgm:cxn modelId="{B57CF6C4-39FC-449F-9920-DE25BBA5E865}" type="presParOf" srcId="{B6A9D6FB-61F8-477C-881C-411468F8CA77}" destId="{DA823D4C-8F32-4819-94E6-0D1F8DF4E996}" srcOrd="1" destOrd="0" presId="urn:microsoft.com/office/officeart/2005/8/layout/hierarchy2"/>
    <dgm:cxn modelId="{9D3ABB5B-75A2-4566-A2BB-D39D4C8B2118}" type="presParOf" srcId="{DA823D4C-8F32-4819-94E6-0D1F8DF4E996}" destId="{3F4CF3E3-0AF7-4852-917A-846D9EF91ABA}" srcOrd="0" destOrd="0" presId="urn:microsoft.com/office/officeart/2005/8/layout/hierarchy2"/>
    <dgm:cxn modelId="{BA6CCD10-B015-425D-9103-C3A640E7CCB6}" type="presParOf" srcId="{DA823D4C-8F32-4819-94E6-0D1F8DF4E996}" destId="{A4782F4C-C108-4C83-ABEF-FBE3B5816532}" srcOrd="1" destOrd="0" presId="urn:microsoft.com/office/officeart/2005/8/layout/hierarchy2"/>
    <dgm:cxn modelId="{5EA1B584-8A20-442C-BEC4-F661708EF55E}" type="presParOf" srcId="{AEFB50EF-9B7B-4A67-8A06-3768D82F4F35}" destId="{9BCABDBA-7F17-4ABD-88F5-05078D8F9D3D}" srcOrd="2" destOrd="0" presId="urn:microsoft.com/office/officeart/2005/8/layout/hierarchy2"/>
    <dgm:cxn modelId="{899C7FD8-9399-49BC-97B6-FDF1AED70DB5}" type="presParOf" srcId="{9BCABDBA-7F17-4ABD-88F5-05078D8F9D3D}" destId="{5FEF92C6-AD1B-43F2-B683-83434038F417}" srcOrd="0" destOrd="0" presId="urn:microsoft.com/office/officeart/2005/8/layout/hierarchy2"/>
    <dgm:cxn modelId="{3A5E4F0F-4387-4D33-8FE7-3F0D8F816813}" type="presParOf" srcId="{AEFB50EF-9B7B-4A67-8A06-3768D82F4F35}" destId="{07B1D72D-4EA7-4449-B9B4-F4DB2D9BF03F}" srcOrd="3" destOrd="0" presId="urn:microsoft.com/office/officeart/2005/8/layout/hierarchy2"/>
    <dgm:cxn modelId="{60CDF29C-1398-482F-A2EC-54DF0DA2B7DE}" type="presParOf" srcId="{07B1D72D-4EA7-4449-B9B4-F4DB2D9BF03F}" destId="{CB8FFB81-E4E3-43C3-8CF6-A920227023D6}" srcOrd="0" destOrd="0" presId="urn:microsoft.com/office/officeart/2005/8/layout/hierarchy2"/>
    <dgm:cxn modelId="{C20D4305-BC7F-4EDF-839E-F644F7447982}" type="presParOf" srcId="{07B1D72D-4EA7-4449-B9B4-F4DB2D9BF03F}" destId="{8F84034B-D50D-4839-8710-01A10F25A1F7}" srcOrd="1" destOrd="0" presId="urn:microsoft.com/office/officeart/2005/8/layout/hierarchy2"/>
    <dgm:cxn modelId="{1BF85CE8-DA7C-42CC-979B-8EAE59F57F2F}" type="presParOf" srcId="{8F84034B-D50D-4839-8710-01A10F25A1F7}" destId="{FE373A7E-3635-4340-9347-46B6BFBFD200}" srcOrd="0" destOrd="0" presId="urn:microsoft.com/office/officeart/2005/8/layout/hierarchy2"/>
    <dgm:cxn modelId="{0BFA7011-CEE2-4FF7-8FFA-258797FB1C67}" type="presParOf" srcId="{FE373A7E-3635-4340-9347-46B6BFBFD200}" destId="{47273E5C-67B7-4AF6-AC59-BF0E8FE9A07A}" srcOrd="0" destOrd="0" presId="urn:microsoft.com/office/officeart/2005/8/layout/hierarchy2"/>
    <dgm:cxn modelId="{F814CB9E-7AAC-4860-B1F5-0A984B22B09B}" type="presParOf" srcId="{8F84034B-D50D-4839-8710-01A10F25A1F7}" destId="{B5DDB5CA-DDD2-4470-BC39-E9DD3D8FE6A1}" srcOrd="1" destOrd="0" presId="urn:microsoft.com/office/officeart/2005/8/layout/hierarchy2"/>
    <dgm:cxn modelId="{942F49B4-49C8-4AE7-9884-9FDDD6DCCF03}" type="presParOf" srcId="{B5DDB5CA-DDD2-4470-BC39-E9DD3D8FE6A1}" destId="{3DC07AF5-D86B-4C94-B519-7A6277D2FBCD}" srcOrd="0" destOrd="0" presId="urn:microsoft.com/office/officeart/2005/8/layout/hierarchy2"/>
    <dgm:cxn modelId="{BEE503B8-D53E-48B7-8A32-48C61619C312}" type="presParOf" srcId="{B5DDB5CA-DDD2-4470-BC39-E9DD3D8FE6A1}" destId="{A961470E-9FEB-4A3D-A1DD-0C4C56A747DF}" srcOrd="1" destOrd="0" presId="urn:microsoft.com/office/officeart/2005/8/layout/hierarchy2"/>
    <dgm:cxn modelId="{49322887-364A-42B1-A809-C679D9F7D34D}" type="presParOf" srcId="{A961470E-9FEB-4A3D-A1DD-0C4C56A747DF}" destId="{BA0C878D-3867-44B7-9E66-E292FB7D0CD3}" srcOrd="0" destOrd="0" presId="urn:microsoft.com/office/officeart/2005/8/layout/hierarchy2"/>
    <dgm:cxn modelId="{DAF0F74C-82E9-41D3-8F3B-E3E29EB04F18}" type="presParOf" srcId="{BA0C878D-3867-44B7-9E66-E292FB7D0CD3}" destId="{E39695A4-54B7-4CB7-AA93-918708DEE7F7}" srcOrd="0" destOrd="0" presId="urn:microsoft.com/office/officeart/2005/8/layout/hierarchy2"/>
    <dgm:cxn modelId="{FC420565-533A-4EBC-815E-C4E5FB277D49}" type="presParOf" srcId="{A961470E-9FEB-4A3D-A1DD-0C4C56A747DF}" destId="{499AAD32-7923-4069-AAAF-DC88216620CB}" srcOrd="1" destOrd="0" presId="urn:microsoft.com/office/officeart/2005/8/layout/hierarchy2"/>
    <dgm:cxn modelId="{55E93869-D7DC-4625-905C-4BFA1D3AC934}" type="presParOf" srcId="{499AAD32-7923-4069-AAAF-DC88216620CB}" destId="{7CD5B262-0843-40A9-B018-58A5C8DBE7C6}" srcOrd="0" destOrd="0" presId="urn:microsoft.com/office/officeart/2005/8/layout/hierarchy2"/>
    <dgm:cxn modelId="{9873F5F3-02E3-4948-BF09-99431631B113}" type="presParOf" srcId="{499AAD32-7923-4069-AAAF-DC88216620CB}" destId="{8DE8DDE8-E1AC-4A98-AB4B-1B52197C75D5}" srcOrd="1" destOrd="0" presId="urn:microsoft.com/office/officeart/2005/8/layout/hierarchy2"/>
    <dgm:cxn modelId="{BB85D277-33C0-4793-9415-D9273D69C014}" type="presParOf" srcId="{8DE8DDE8-E1AC-4A98-AB4B-1B52197C75D5}" destId="{E896778B-EE3E-4BFF-9DFE-42B988C3A32F}" srcOrd="0" destOrd="0" presId="urn:microsoft.com/office/officeart/2005/8/layout/hierarchy2"/>
    <dgm:cxn modelId="{B1461C57-7536-4695-8033-D84B1CA096F4}" type="presParOf" srcId="{E896778B-EE3E-4BFF-9DFE-42B988C3A32F}" destId="{246D3C73-DB90-4F3F-B2CE-19B8FAF892C5}" srcOrd="0" destOrd="0" presId="urn:microsoft.com/office/officeart/2005/8/layout/hierarchy2"/>
    <dgm:cxn modelId="{D7F71A83-3589-4F63-A030-DE84DD3C08F1}" type="presParOf" srcId="{8DE8DDE8-E1AC-4A98-AB4B-1B52197C75D5}" destId="{E2C5968B-8A93-4D7A-84D1-1E6E20271CF1}" srcOrd="1" destOrd="0" presId="urn:microsoft.com/office/officeart/2005/8/layout/hierarchy2"/>
    <dgm:cxn modelId="{AD32F8EA-5A69-42DE-8BA6-FD39624B26CD}" type="presParOf" srcId="{E2C5968B-8A93-4D7A-84D1-1E6E20271CF1}" destId="{9C04ADB7-7B5E-463A-A24D-8A9EBD543A34}" srcOrd="0" destOrd="0" presId="urn:microsoft.com/office/officeart/2005/8/layout/hierarchy2"/>
    <dgm:cxn modelId="{6C835AE8-896E-4806-A7B8-C37C72E2E6B2}" type="presParOf" srcId="{E2C5968B-8A93-4D7A-84D1-1E6E20271CF1}" destId="{13F37715-DAA6-48B3-BB4C-D1FBA1ACCA0E}" srcOrd="1" destOrd="0" presId="urn:microsoft.com/office/officeart/2005/8/layout/hierarchy2"/>
    <dgm:cxn modelId="{D3051063-9D89-49E0-8B6D-BD72F3497135}" type="presParOf" srcId="{A961470E-9FEB-4A3D-A1DD-0C4C56A747DF}" destId="{D773FB9E-9C8A-4167-990C-866779B960A7}" srcOrd="2" destOrd="0" presId="urn:microsoft.com/office/officeart/2005/8/layout/hierarchy2"/>
    <dgm:cxn modelId="{70F2A08C-3201-46BB-BE13-FCE6F9ED5023}" type="presParOf" srcId="{D773FB9E-9C8A-4167-990C-866779B960A7}" destId="{AEC6587A-76AF-44E9-BC10-667E8682EB31}" srcOrd="0" destOrd="0" presId="urn:microsoft.com/office/officeart/2005/8/layout/hierarchy2"/>
    <dgm:cxn modelId="{BB8A8CF6-5ACC-409E-B628-F7B4D558790A}" type="presParOf" srcId="{A961470E-9FEB-4A3D-A1DD-0C4C56A747DF}" destId="{50745FE0-9028-4616-8554-BE582325D8D9}" srcOrd="3" destOrd="0" presId="urn:microsoft.com/office/officeart/2005/8/layout/hierarchy2"/>
    <dgm:cxn modelId="{1EF0929A-1B8B-437B-8D9D-72206BD5B2F0}" type="presParOf" srcId="{50745FE0-9028-4616-8554-BE582325D8D9}" destId="{776B66B8-00FC-404C-89CC-70709C5E302B}" srcOrd="0" destOrd="0" presId="urn:microsoft.com/office/officeart/2005/8/layout/hierarchy2"/>
    <dgm:cxn modelId="{8FA00A09-E3FA-4E9B-B9ED-A26034104256}" type="presParOf" srcId="{50745FE0-9028-4616-8554-BE582325D8D9}" destId="{D8083601-A4C1-4291-8383-B76655C68A52}" srcOrd="1" destOrd="0" presId="urn:microsoft.com/office/officeart/2005/8/layout/hierarchy2"/>
    <dgm:cxn modelId="{8AE0FD85-9C00-40A3-A4C9-E56AD25E57FB}" type="presParOf" srcId="{D8083601-A4C1-4291-8383-B76655C68A52}" destId="{31D0A266-AA5A-4E51-BC99-D0CDA70500B6}" srcOrd="0" destOrd="0" presId="urn:microsoft.com/office/officeart/2005/8/layout/hierarchy2"/>
    <dgm:cxn modelId="{8ECFFA02-BB7B-4FA2-878E-5473854106CC}" type="presParOf" srcId="{31D0A266-AA5A-4E51-BC99-D0CDA70500B6}" destId="{37A62DE8-991B-4255-B69A-EED90D4303BD}" srcOrd="0" destOrd="0" presId="urn:microsoft.com/office/officeart/2005/8/layout/hierarchy2"/>
    <dgm:cxn modelId="{1A11648A-2DC7-406F-8630-EDD987E579AD}" type="presParOf" srcId="{D8083601-A4C1-4291-8383-B76655C68A52}" destId="{AF92D9E9-282A-4641-B5FD-7579F1109F89}" srcOrd="1" destOrd="0" presId="urn:microsoft.com/office/officeart/2005/8/layout/hierarchy2"/>
    <dgm:cxn modelId="{468FE9A6-9D3C-4F0F-828F-90DEF52A5D74}" type="presParOf" srcId="{AF92D9E9-282A-4641-B5FD-7579F1109F89}" destId="{CEB35589-E368-4BD1-AB36-49CDB99364D5}" srcOrd="0" destOrd="0" presId="urn:microsoft.com/office/officeart/2005/8/layout/hierarchy2"/>
    <dgm:cxn modelId="{F1674385-D469-42D2-97CA-A87C9DE4A061}" type="presParOf" srcId="{AF92D9E9-282A-4641-B5FD-7579F1109F89}" destId="{F6CFFF34-5A29-415E-B0D9-56B2232F2C3F}" srcOrd="1" destOrd="0" presId="urn:microsoft.com/office/officeart/2005/8/layout/hierarchy2"/>
    <dgm:cxn modelId="{BBF705A5-C98A-4313-97BA-492CC1584DE1}" type="presParOf" srcId="{8F84034B-D50D-4839-8710-01A10F25A1F7}" destId="{9D22EEE4-FF93-4FD7-9762-7F90B9B2174D}" srcOrd="2" destOrd="0" presId="urn:microsoft.com/office/officeart/2005/8/layout/hierarchy2"/>
    <dgm:cxn modelId="{A2077BD9-CFC1-46C2-BC7B-3E9EAEEB6D54}" type="presParOf" srcId="{9D22EEE4-FF93-4FD7-9762-7F90B9B2174D}" destId="{FB9CE7AB-F422-4FE4-9FA5-61325F477F59}" srcOrd="0" destOrd="0" presId="urn:microsoft.com/office/officeart/2005/8/layout/hierarchy2"/>
    <dgm:cxn modelId="{E1CC640A-185E-40BF-B3EF-CC27419EE6E9}" type="presParOf" srcId="{8F84034B-D50D-4839-8710-01A10F25A1F7}" destId="{910573D3-2ABB-423F-AB2B-82AC86F1F3D4}" srcOrd="3" destOrd="0" presId="urn:microsoft.com/office/officeart/2005/8/layout/hierarchy2"/>
    <dgm:cxn modelId="{B11ED681-BA43-407D-B053-BDC09DCA162B}" type="presParOf" srcId="{910573D3-2ABB-423F-AB2B-82AC86F1F3D4}" destId="{DD8EF61D-0D20-4705-AB55-535AF47A94C5}" srcOrd="0" destOrd="0" presId="urn:microsoft.com/office/officeart/2005/8/layout/hierarchy2"/>
    <dgm:cxn modelId="{DCC6C588-4D7B-42AA-A0D8-579ED9676C3B}" type="presParOf" srcId="{910573D3-2ABB-423F-AB2B-82AC86F1F3D4}" destId="{2F7C9C15-B0CF-40FA-A782-597C35BEAD78}" srcOrd="1" destOrd="0" presId="urn:microsoft.com/office/officeart/2005/8/layout/hierarchy2"/>
    <dgm:cxn modelId="{126F347B-7E8D-4CB8-AAD7-82CC169AC51F}" type="presParOf" srcId="{2F7C9C15-B0CF-40FA-A782-597C35BEAD78}" destId="{EDCF3DD2-E149-42B6-827D-DBC2235C186A}" srcOrd="0" destOrd="0" presId="urn:microsoft.com/office/officeart/2005/8/layout/hierarchy2"/>
    <dgm:cxn modelId="{76E22FDC-7309-4B2F-8F3A-AE483705E34B}" type="presParOf" srcId="{EDCF3DD2-E149-42B6-827D-DBC2235C186A}" destId="{088DDF99-B61C-4A64-AA14-854E47AF3584}" srcOrd="0" destOrd="0" presId="urn:microsoft.com/office/officeart/2005/8/layout/hierarchy2"/>
    <dgm:cxn modelId="{0A095C93-AC1A-446E-AACF-E7DCDE31DE8A}" type="presParOf" srcId="{2F7C9C15-B0CF-40FA-A782-597C35BEAD78}" destId="{55687D82-6039-4F88-A790-9581699F7786}" srcOrd="1" destOrd="0" presId="urn:microsoft.com/office/officeart/2005/8/layout/hierarchy2"/>
    <dgm:cxn modelId="{4D91D6FB-FA85-4973-B223-25DFB5A3B912}" type="presParOf" srcId="{55687D82-6039-4F88-A790-9581699F7786}" destId="{A438051B-3C6F-4543-B441-F2A2CEB90A1B}" srcOrd="0" destOrd="0" presId="urn:microsoft.com/office/officeart/2005/8/layout/hierarchy2"/>
    <dgm:cxn modelId="{03B68463-2549-4E1D-AD1C-6E65C65C887A}" type="presParOf" srcId="{55687D82-6039-4F88-A790-9581699F7786}" destId="{C6A39D92-E89F-41E4-8A34-90D39F1192D7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671F899-2C7E-46FB-BA85-94E2C5149D82}" type="doc">
      <dgm:prSet loTypeId="urn:microsoft.com/office/officeart/2005/8/layout/vList2" loCatId="list" qsTypeId="urn:microsoft.com/office/officeart/2005/8/quickstyle/simple5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8245D6C2-198A-4FAB-A541-C0BF60AD89C9}">
      <dgm:prSet/>
      <dgm:spPr/>
      <dgm:t>
        <a:bodyPr/>
        <a:lstStyle/>
        <a:p>
          <a:pPr rtl="0"/>
          <a:r>
            <a:rPr lang="en-US" dirty="0" smtClean="0"/>
            <a:t>We create the tree from a set of training data</a:t>
          </a:r>
          <a:endParaRPr lang="en-US" dirty="0"/>
        </a:p>
      </dgm:t>
    </dgm:pt>
    <dgm:pt modelId="{53E3AA27-7006-4510-862F-DAB77697E881}" type="parTrans" cxnId="{0A7E18FF-A09F-4D0E-B625-D3FA7D6EB65A}">
      <dgm:prSet/>
      <dgm:spPr/>
      <dgm:t>
        <a:bodyPr/>
        <a:lstStyle/>
        <a:p>
          <a:endParaRPr lang="en-US"/>
        </a:p>
      </dgm:t>
    </dgm:pt>
    <dgm:pt modelId="{A29EC9BB-4D12-42FD-9523-27C62477B09D}" type="sibTrans" cxnId="{0A7E18FF-A09F-4D0E-B625-D3FA7D6EB65A}">
      <dgm:prSet/>
      <dgm:spPr/>
      <dgm:t>
        <a:bodyPr/>
        <a:lstStyle/>
        <a:p>
          <a:endParaRPr lang="en-US"/>
        </a:p>
      </dgm:t>
    </dgm:pt>
    <dgm:pt modelId="{1A0E8ED4-DC9E-4A26-9075-7FE22C8F8348}">
      <dgm:prSet/>
      <dgm:spPr/>
      <dgm:t>
        <a:bodyPr/>
        <a:lstStyle/>
        <a:p>
          <a:pPr rtl="0"/>
          <a:r>
            <a:rPr lang="en-US" smtClean="0"/>
            <a:t>Each unique combination of predictors is associated with an outcome</a:t>
          </a:r>
          <a:endParaRPr lang="en-US"/>
        </a:p>
      </dgm:t>
    </dgm:pt>
    <dgm:pt modelId="{9DE67BE6-EDF9-45B0-97DF-56A18A01F10E}" type="parTrans" cxnId="{47C04176-2F38-4E83-993F-D8F9B5821398}">
      <dgm:prSet/>
      <dgm:spPr/>
      <dgm:t>
        <a:bodyPr/>
        <a:lstStyle/>
        <a:p>
          <a:endParaRPr lang="en-US"/>
        </a:p>
      </dgm:t>
    </dgm:pt>
    <dgm:pt modelId="{2B1162CC-FA0C-4D4F-B870-C9DC34F34023}" type="sibTrans" cxnId="{47C04176-2F38-4E83-993F-D8F9B5821398}">
      <dgm:prSet/>
      <dgm:spPr/>
      <dgm:t>
        <a:bodyPr/>
        <a:lstStyle/>
        <a:p>
          <a:endParaRPr lang="en-US"/>
        </a:p>
      </dgm:t>
    </dgm:pt>
    <dgm:pt modelId="{E89962BA-03D6-4058-A4A7-57433A1711E8}">
      <dgm:prSet/>
      <dgm:spPr/>
      <dgm:t>
        <a:bodyPr/>
        <a:lstStyle/>
        <a:p>
          <a:pPr rtl="0"/>
          <a:r>
            <a:rPr lang="en-US" smtClean="0"/>
            <a:t>This set was “rigged” so that every combination is accounted for and has an outcome</a:t>
          </a:r>
          <a:endParaRPr lang="en-US"/>
        </a:p>
      </dgm:t>
    </dgm:pt>
    <dgm:pt modelId="{3F67A471-6578-483C-8321-8513D70193FB}" type="parTrans" cxnId="{7979CC8C-B380-485A-8CF3-584FB6085810}">
      <dgm:prSet/>
      <dgm:spPr/>
      <dgm:t>
        <a:bodyPr/>
        <a:lstStyle/>
        <a:p>
          <a:endParaRPr lang="en-US"/>
        </a:p>
      </dgm:t>
    </dgm:pt>
    <dgm:pt modelId="{1E949ED5-BAD5-44C7-BA5E-1E6C7C69B2C2}" type="sibTrans" cxnId="{7979CC8C-B380-485A-8CF3-584FB6085810}">
      <dgm:prSet/>
      <dgm:spPr/>
      <dgm:t>
        <a:bodyPr/>
        <a:lstStyle/>
        <a:p>
          <a:endParaRPr lang="en-US"/>
        </a:p>
      </dgm:t>
    </dgm:pt>
    <dgm:pt modelId="{0F225B17-0DD0-46A4-9A50-1BFE0077E064}" type="pres">
      <dgm:prSet presAssocID="{3671F899-2C7E-46FB-BA85-94E2C5149D8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5301E9E-0BA1-4586-A29A-0EB7D335C248}" type="pres">
      <dgm:prSet presAssocID="{8245D6C2-198A-4FAB-A541-C0BF60AD89C9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43306F9-D17C-492A-8FC2-6E89ABE7166C}" type="pres">
      <dgm:prSet presAssocID="{A29EC9BB-4D12-42FD-9523-27C62477B09D}" presName="spacer" presStyleCnt="0"/>
      <dgm:spPr/>
      <dgm:t>
        <a:bodyPr/>
        <a:lstStyle/>
        <a:p>
          <a:endParaRPr lang="en-US"/>
        </a:p>
      </dgm:t>
    </dgm:pt>
    <dgm:pt modelId="{7C7D8D45-40F6-468D-8CDE-3D2E63D74CE2}" type="pres">
      <dgm:prSet presAssocID="{1A0E8ED4-DC9E-4A26-9075-7FE22C8F8348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FCD0F93-6891-47AC-BC68-1F64D8C069D3}" type="pres">
      <dgm:prSet presAssocID="{2B1162CC-FA0C-4D4F-B870-C9DC34F34023}" presName="spacer" presStyleCnt="0"/>
      <dgm:spPr/>
      <dgm:t>
        <a:bodyPr/>
        <a:lstStyle/>
        <a:p>
          <a:endParaRPr lang="en-US"/>
        </a:p>
      </dgm:t>
    </dgm:pt>
    <dgm:pt modelId="{63F16D42-F604-4232-8BA6-997C752B8D41}" type="pres">
      <dgm:prSet presAssocID="{E89962BA-03D6-4058-A4A7-57433A1711E8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CE6F086-BA68-46C0-ACBA-4182FA0E5DCA}" type="presOf" srcId="{E89962BA-03D6-4058-A4A7-57433A1711E8}" destId="{63F16D42-F604-4232-8BA6-997C752B8D41}" srcOrd="0" destOrd="0" presId="urn:microsoft.com/office/officeart/2005/8/layout/vList2"/>
    <dgm:cxn modelId="{0A7E18FF-A09F-4D0E-B625-D3FA7D6EB65A}" srcId="{3671F899-2C7E-46FB-BA85-94E2C5149D82}" destId="{8245D6C2-198A-4FAB-A541-C0BF60AD89C9}" srcOrd="0" destOrd="0" parTransId="{53E3AA27-7006-4510-862F-DAB77697E881}" sibTransId="{A29EC9BB-4D12-42FD-9523-27C62477B09D}"/>
    <dgm:cxn modelId="{ACA1332F-083C-4AAA-836A-F4EB529ACEA3}" type="presOf" srcId="{8245D6C2-198A-4FAB-A541-C0BF60AD89C9}" destId="{35301E9E-0BA1-4586-A29A-0EB7D335C248}" srcOrd="0" destOrd="0" presId="urn:microsoft.com/office/officeart/2005/8/layout/vList2"/>
    <dgm:cxn modelId="{47C04176-2F38-4E83-993F-D8F9B5821398}" srcId="{3671F899-2C7E-46FB-BA85-94E2C5149D82}" destId="{1A0E8ED4-DC9E-4A26-9075-7FE22C8F8348}" srcOrd="1" destOrd="0" parTransId="{9DE67BE6-EDF9-45B0-97DF-56A18A01F10E}" sibTransId="{2B1162CC-FA0C-4D4F-B870-C9DC34F34023}"/>
    <dgm:cxn modelId="{9F40B89A-A217-476C-B18B-52C52AACEB72}" type="presOf" srcId="{1A0E8ED4-DC9E-4A26-9075-7FE22C8F8348}" destId="{7C7D8D45-40F6-468D-8CDE-3D2E63D74CE2}" srcOrd="0" destOrd="0" presId="urn:microsoft.com/office/officeart/2005/8/layout/vList2"/>
    <dgm:cxn modelId="{7979CC8C-B380-485A-8CF3-584FB6085810}" srcId="{3671F899-2C7E-46FB-BA85-94E2C5149D82}" destId="{E89962BA-03D6-4058-A4A7-57433A1711E8}" srcOrd="2" destOrd="0" parTransId="{3F67A471-6578-483C-8321-8513D70193FB}" sibTransId="{1E949ED5-BAD5-44C7-BA5E-1E6C7C69B2C2}"/>
    <dgm:cxn modelId="{EED600B1-6020-452A-9E93-2B301333C362}" type="presOf" srcId="{3671F899-2C7E-46FB-BA85-94E2C5149D82}" destId="{0F225B17-0DD0-46A4-9A50-1BFE0077E064}" srcOrd="0" destOrd="0" presId="urn:microsoft.com/office/officeart/2005/8/layout/vList2"/>
    <dgm:cxn modelId="{CD64997F-59F2-460A-9673-476646979DDC}" type="presParOf" srcId="{0F225B17-0DD0-46A4-9A50-1BFE0077E064}" destId="{35301E9E-0BA1-4586-A29A-0EB7D335C248}" srcOrd="0" destOrd="0" presId="urn:microsoft.com/office/officeart/2005/8/layout/vList2"/>
    <dgm:cxn modelId="{ED3C0725-0690-433C-83ED-607B74288BB9}" type="presParOf" srcId="{0F225B17-0DD0-46A4-9A50-1BFE0077E064}" destId="{B43306F9-D17C-492A-8FC2-6E89ABE7166C}" srcOrd="1" destOrd="0" presId="urn:microsoft.com/office/officeart/2005/8/layout/vList2"/>
    <dgm:cxn modelId="{5D5F97B2-A0C5-4345-AD04-608006D3A189}" type="presParOf" srcId="{0F225B17-0DD0-46A4-9A50-1BFE0077E064}" destId="{7C7D8D45-40F6-468D-8CDE-3D2E63D74CE2}" srcOrd="2" destOrd="0" presId="urn:microsoft.com/office/officeart/2005/8/layout/vList2"/>
    <dgm:cxn modelId="{22A780D9-32B8-4EA0-BA7C-625D3A915E4A}" type="presParOf" srcId="{0F225B17-0DD0-46A4-9A50-1BFE0077E064}" destId="{CFCD0F93-6891-47AC-BC68-1F64D8C069D3}" srcOrd="3" destOrd="0" presId="urn:microsoft.com/office/officeart/2005/8/layout/vList2"/>
    <dgm:cxn modelId="{0F1309A1-421D-437D-9C0B-97CB02FB9BC4}" type="presParOf" srcId="{0F225B17-0DD0-46A4-9A50-1BFE0077E064}" destId="{63F16D42-F604-4232-8BA6-997C752B8D41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C2ABE6B-2194-4104-A754-33FF1C233404}" type="doc">
      <dgm:prSet loTypeId="urn:microsoft.com/office/officeart/2005/8/layout/hierarchy2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5298254B-75EF-4481-9316-64F54046A9CE}">
      <dgm:prSet phldrT="[Text]"/>
      <dgm:spPr/>
      <dgm:t>
        <a:bodyPr/>
        <a:lstStyle/>
        <a:p>
          <a:r>
            <a:rPr lang="en-US" dirty="0" smtClean="0"/>
            <a:t>Credit</a:t>
          </a:r>
          <a:br>
            <a:rPr lang="en-US" dirty="0" smtClean="0"/>
          </a:br>
          <a:r>
            <a:rPr lang="en-US" dirty="0" smtClean="0"/>
            <a:t>Approval</a:t>
          </a:r>
          <a:endParaRPr lang="en-US" dirty="0"/>
        </a:p>
      </dgm:t>
    </dgm:pt>
    <dgm:pt modelId="{71FCA9DC-AC35-433E-B4BC-A3CE30B3A334}" type="parTrans" cxnId="{5B3A0824-E951-4410-A86C-96693B1350CB}">
      <dgm:prSet/>
      <dgm:spPr/>
      <dgm:t>
        <a:bodyPr/>
        <a:lstStyle/>
        <a:p>
          <a:endParaRPr lang="en-US"/>
        </a:p>
      </dgm:t>
    </dgm:pt>
    <dgm:pt modelId="{A47088AA-27B3-4A20-9443-BB2E66775F96}" type="sibTrans" cxnId="{5B3A0824-E951-4410-A86C-96693B1350CB}">
      <dgm:prSet/>
      <dgm:spPr/>
      <dgm:t>
        <a:bodyPr/>
        <a:lstStyle/>
        <a:p>
          <a:endParaRPr lang="en-US"/>
        </a:p>
      </dgm:t>
    </dgm:pt>
    <dgm:pt modelId="{1C3757F0-1D92-419E-91AE-5AE747F1146E}">
      <dgm:prSet phldrT="[Text]"/>
      <dgm:spPr/>
      <dgm:t>
        <a:bodyPr/>
        <a:lstStyle/>
        <a:p>
          <a:r>
            <a:rPr lang="en-US" dirty="0" smtClean="0"/>
            <a:t>Income</a:t>
          </a:r>
          <a:br>
            <a:rPr lang="en-US" dirty="0" smtClean="0"/>
          </a:br>
          <a:r>
            <a:rPr lang="en-US" dirty="0" smtClean="0"/>
            <a:t>&lt;40k</a:t>
          </a:r>
          <a:endParaRPr lang="en-US" dirty="0"/>
        </a:p>
      </dgm:t>
    </dgm:pt>
    <dgm:pt modelId="{4A3EBA2C-1249-4D63-810E-57318E4C8870}" type="parTrans" cxnId="{36E80946-BEB5-496B-A93A-676CF657628F}">
      <dgm:prSet/>
      <dgm:spPr/>
      <dgm:t>
        <a:bodyPr/>
        <a:lstStyle/>
        <a:p>
          <a:endParaRPr lang="en-US"/>
        </a:p>
      </dgm:t>
    </dgm:pt>
    <dgm:pt modelId="{3D0C51F1-6507-40B1-ACB3-872E9C6F45C3}" type="sibTrans" cxnId="{36E80946-BEB5-496B-A93A-676CF657628F}">
      <dgm:prSet/>
      <dgm:spPr/>
      <dgm:t>
        <a:bodyPr/>
        <a:lstStyle/>
        <a:p>
          <a:endParaRPr lang="en-US"/>
        </a:p>
      </dgm:t>
    </dgm:pt>
    <dgm:pt modelId="{0231B603-DBBA-4E99-BB29-AE427642777F}">
      <dgm:prSet phldrT="[Text]"/>
      <dgm:spPr/>
      <dgm:t>
        <a:bodyPr/>
        <a:lstStyle/>
        <a:p>
          <a:r>
            <a:rPr lang="en-US" dirty="0" smtClean="0"/>
            <a:t>Owns house</a:t>
          </a:r>
          <a:endParaRPr lang="en-US" dirty="0"/>
        </a:p>
      </dgm:t>
    </dgm:pt>
    <dgm:pt modelId="{08491A16-4F42-4C85-AC97-4555730E6D61}" type="parTrans" cxnId="{0AED5973-AC02-4AF2-A2C4-7582F3BE6E35}">
      <dgm:prSet/>
      <dgm:spPr/>
      <dgm:t>
        <a:bodyPr/>
        <a:lstStyle/>
        <a:p>
          <a:endParaRPr lang="en-US"/>
        </a:p>
      </dgm:t>
    </dgm:pt>
    <dgm:pt modelId="{986CA035-15A8-4105-AACC-C41C6155A53D}" type="sibTrans" cxnId="{0AED5973-AC02-4AF2-A2C4-7582F3BE6E35}">
      <dgm:prSet/>
      <dgm:spPr/>
      <dgm:t>
        <a:bodyPr/>
        <a:lstStyle/>
        <a:p>
          <a:endParaRPr lang="en-US"/>
        </a:p>
      </dgm:t>
    </dgm:pt>
    <dgm:pt modelId="{62A6BC90-E169-4E1D-AE49-49D9566ACE9D}">
      <dgm:prSet phldrT="[Text]"/>
      <dgm:spPr/>
      <dgm:t>
        <a:bodyPr/>
        <a:lstStyle/>
        <a:p>
          <a:r>
            <a:rPr lang="en-US" dirty="0" smtClean="0"/>
            <a:t>Rents</a:t>
          </a:r>
          <a:endParaRPr lang="en-US" dirty="0"/>
        </a:p>
      </dgm:t>
    </dgm:pt>
    <dgm:pt modelId="{C8BC26E8-6B89-479E-8406-1BE807902536}" type="parTrans" cxnId="{8BDA54F2-68A5-4FA3-9DEA-C064BDB6D75D}">
      <dgm:prSet/>
      <dgm:spPr/>
      <dgm:t>
        <a:bodyPr/>
        <a:lstStyle/>
        <a:p>
          <a:endParaRPr lang="en-US"/>
        </a:p>
      </dgm:t>
    </dgm:pt>
    <dgm:pt modelId="{EF8E3B94-5CAF-44EE-9953-E86488E76C3B}" type="sibTrans" cxnId="{8BDA54F2-68A5-4FA3-9DEA-C064BDB6D75D}">
      <dgm:prSet/>
      <dgm:spPr/>
      <dgm:t>
        <a:bodyPr/>
        <a:lstStyle/>
        <a:p>
          <a:endParaRPr lang="en-US"/>
        </a:p>
      </dgm:t>
    </dgm:pt>
    <dgm:pt modelId="{444DF14B-39F3-4B48-8936-10F777644448}">
      <dgm:prSet phldrT="[Text]"/>
      <dgm:spPr/>
      <dgm:t>
        <a:bodyPr/>
        <a:lstStyle/>
        <a:p>
          <a:r>
            <a:rPr lang="en-US" dirty="0" smtClean="0"/>
            <a:t>Income</a:t>
          </a:r>
          <a:br>
            <a:rPr lang="en-US" dirty="0" smtClean="0"/>
          </a:br>
          <a:r>
            <a:rPr lang="en-US" dirty="0" smtClean="0"/>
            <a:t>&gt;40k</a:t>
          </a:r>
          <a:endParaRPr lang="en-US" dirty="0"/>
        </a:p>
      </dgm:t>
    </dgm:pt>
    <dgm:pt modelId="{9E46A426-48DB-49D4-9452-22CFC445B93D}" type="parTrans" cxnId="{2B759C6C-10E5-4725-8539-74288CCD915F}">
      <dgm:prSet/>
      <dgm:spPr/>
      <dgm:t>
        <a:bodyPr/>
        <a:lstStyle/>
        <a:p>
          <a:endParaRPr lang="en-US"/>
        </a:p>
      </dgm:t>
    </dgm:pt>
    <dgm:pt modelId="{6B076EA2-9D0E-4F9E-AC8B-1D5D791FCFB0}" type="sibTrans" cxnId="{2B759C6C-10E5-4725-8539-74288CCD915F}">
      <dgm:prSet/>
      <dgm:spPr/>
      <dgm:t>
        <a:bodyPr/>
        <a:lstStyle/>
        <a:p>
          <a:endParaRPr lang="en-US"/>
        </a:p>
      </dgm:t>
    </dgm:pt>
    <dgm:pt modelId="{C01ACB44-8919-4C16-9345-65E8C4CC5C27}">
      <dgm:prSet phldrT="[Text]"/>
      <dgm:spPr/>
      <dgm:t>
        <a:bodyPr/>
        <a:lstStyle/>
        <a:p>
          <a:r>
            <a:rPr lang="en-US" dirty="0" smtClean="0"/>
            <a:t>Debt &gt; 20%</a:t>
          </a:r>
          <a:endParaRPr lang="en-US" dirty="0"/>
        </a:p>
      </dgm:t>
    </dgm:pt>
    <dgm:pt modelId="{F3E7A82E-4DF9-47FA-B3A8-610C19F25C83}" type="parTrans" cxnId="{FDE7268E-ABD2-4695-86FC-CCDADEA0CAF4}">
      <dgm:prSet/>
      <dgm:spPr/>
      <dgm:t>
        <a:bodyPr/>
        <a:lstStyle/>
        <a:p>
          <a:endParaRPr lang="en-US"/>
        </a:p>
      </dgm:t>
    </dgm:pt>
    <dgm:pt modelId="{4A4283C4-F619-47C6-B4DC-A7602C8E180D}" type="sibTrans" cxnId="{FDE7268E-ABD2-4695-86FC-CCDADEA0CAF4}">
      <dgm:prSet/>
      <dgm:spPr/>
      <dgm:t>
        <a:bodyPr/>
        <a:lstStyle/>
        <a:p>
          <a:endParaRPr lang="en-US"/>
        </a:p>
      </dgm:t>
    </dgm:pt>
    <dgm:pt modelId="{2F11C414-8E39-4213-8136-D4FE510CC15A}">
      <dgm:prSet phldrT="[Text]"/>
      <dgm:spPr/>
      <dgm:t>
        <a:bodyPr/>
        <a:lstStyle/>
        <a:p>
          <a:r>
            <a:rPr lang="en-US" dirty="0" smtClean="0"/>
            <a:t>Rents</a:t>
          </a:r>
          <a:endParaRPr lang="en-US" dirty="0"/>
        </a:p>
      </dgm:t>
    </dgm:pt>
    <dgm:pt modelId="{1462FFBF-C7E5-483B-B661-B21D24F8908F}" type="parTrans" cxnId="{2BF42E15-48FC-417D-8F70-AB55801479D2}">
      <dgm:prSet/>
      <dgm:spPr/>
      <dgm:t>
        <a:bodyPr/>
        <a:lstStyle/>
        <a:p>
          <a:endParaRPr lang="en-US"/>
        </a:p>
      </dgm:t>
    </dgm:pt>
    <dgm:pt modelId="{2CF5CFA3-7915-42A0-9814-F5C464D797E1}" type="sibTrans" cxnId="{2BF42E15-48FC-417D-8F70-AB55801479D2}">
      <dgm:prSet/>
      <dgm:spPr/>
      <dgm:t>
        <a:bodyPr/>
        <a:lstStyle/>
        <a:p>
          <a:endParaRPr lang="en-US"/>
        </a:p>
      </dgm:t>
    </dgm:pt>
    <dgm:pt modelId="{40FE246C-C826-4769-A5C2-9D75240976FE}">
      <dgm:prSet phldrT="[Text]"/>
      <dgm:spPr/>
      <dgm:t>
        <a:bodyPr/>
        <a:lstStyle/>
        <a:p>
          <a:r>
            <a:rPr lang="en-US" dirty="0" smtClean="0"/>
            <a:t>Debt &gt; 20%</a:t>
          </a:r>
          <a:endParaRPr lang="en-US" dirty="0"/>
        </a:p>
      </dgm:t>
    </dgm:pt>
    <dgm:pt modelId="{D3723BC6-7ECB-476F-A2B7-498B998B7A56}" type="parTrans" cxnId="{6A0A0027-EC16-479B-B55A-0B35AB5AF0D2}">
      <dgm:prSet/>
      <dgm:spPr/>
      <dgm:t>
        <a:bodyPr/>
        <a:lstStyle/>
        <a:p>
          <a:endParaRPr lang="en-US"/>
        </a:p>
      </dgm:t>
    </dgm:pt>
    <dgm:pt modelId="{3A342C4C-3A11-4F67-9EAA-B4AA77887B5F}" type="sibTrans" cxnId="{6A0A0027-EC16-479B-B55A-0B35AB5AF0D2}">
      <dgm:prSet/>
      <dgm:spPr/>
      <dgm:t>
        <a:bodyPr/>
        <a:lstStyle/>
        <a:p>
          <a:endParaRPr lang="en-US"/>
        </a:p>
      </dgm:t>
    </dgm:pt>
    <dgm:pt modelId="{CF6F8CFB-C54C-427C-82B9-747F0C141494}">
      <dgm:prSet phldrT="[Text]"/>
      <dgm:spPr/>
      <dgm:t>
        <a:bodyPr/>
        <a:lstStyle/>
        <a:p>
          <a:r>
            <a:rPr lang="en-US" dirty="0" smtClean="0"/>
            <a:t>Debt &lt; 20%</a:t>
          </a:r>
          <a:endParaRPr lang="en-US" dirty="0"/>
        </a:p>
      </dgm:t>
    </dgm:pt>
    <dgm:pt modelId="{BF95F12A-848C-4D76-BCAC-A60A48D21712}" type="parTrans" cxnId="{97045C67-C016-403D-9996-F87DDF095FB5}">
      <dgm:prSet/>
      <dgm:spPr/>
      <dgm:t>
        <a:bodyPr/>
        <a:lstStyle/>
        <a:p>
          <a:endParaRPr lang="en-US"/>
        </a:p>
      </dgm:t>
    </dgm:pt>
    <dgm:pt modelId="{9E01EC7A-03E0-410E-98BD-F127AA937462}" type="sibTrans" cxnId="{97045C67-C016-403D-9996-F87DDF095FB5}">
      <dgm:prSet/>
      <dgm:spPr/>
      <dgm:t>
        <a:bodyPr/>
        <a:lstStyle/>
        <a:p>
          <a:endParaRPr lang="en-US"/>
        </a:p>
      </dgm:t>
    </dgm:pt>
    <dgm:pt modelId="{6C2A5E75-3D20-416D-8B23-8508AC822551}">
      <dgm:prSet phldrT="[Text]"/>
      <dgm:spPr/>
      <dgm:t>
        <a:bodyPr/>
        <a:lstStyle/>
        <a:p>
          <a:r>
            <a:rPr lang="en-US" dirty="0" smtClean="0"/>
            <a:t>Owns house</a:t>
          </a:r>
          <a:endParaRPr lang="en-US" dirty="0"/>
        </a:p>
      </dgm:t>
    </dgm:pt>
    <dgm:pt modelId="{D129D8C8-45D4-413D-9AA6-7735257A9552}" type="parTrans" cxnId="{60C13BE1-9993-43AD-86B7-20FC44CB5406}">
      <dgm:prSet/>
      <dgm:spPr/>
      <dgm:t>
        <a:bodyPr/>
        <a:lstStyle/>
        <a:p>
          <a:endParaRPr lang="en-US"/>
        </a:p>
      </dgm:t>
    </dgm:pt>
    <dgm:pt modelId="{C13C7751-19A1-4B42-90F5-2249120AA0DE}" type="sibTrans" cxnId="{60C13BE1-9993-43AD-86B7-20FC44CB5406}">
      <dgm:prSet/>
      <dgm:spPr/>
      <dgm:t>
        <a:bodyPr/>
        <a:lstStyle/>
        <a:p>
          <a:endParaRPr lang="en-US"/>
        </a:p>
      </dgm:t>
    </dgm:pt>
    <dgm:pt modelId="{F1C08F9B-435C-42DB-A449-2ECF7C7375AB}">
      <dgm:prSet phldrT="[Text]"/>
      <dgm:spPr/>
      <dgm:t>
        <a:bodyPr/>
        <a:lstStyle/>
        <a:p>
          <a:r>
            <a:rPr lang="en-US" dirty="0" smtClean="0"/>
            <a:t>Rents</a:t>
          </a:r>
          <a:endParaRPr lang="en-US" dirty="0"/>
        </a:p>
      </dgm:t>
    </dgm:pt>
    <dgm:pt modelId="{8A9D6245-57B1-482C-9DC4-F2ACF75F2EEB}" type="parTrans" cxnId="{3E4901EC-BFDE-40E7-B8D7-255E3663255A}">
      <dgm:prSet/>
      <dgm:spPr/>
      <dgm:t>
        <a:bodyPr/>
        <a:lstStyle/>
        <a:p>
          <a:endParaRPr lang="en-US"/>
        </a:p>
      </dgm:t>
    </dgm:pt>
    <dgm:pt modelId="{C2AF35AB-9DA5-4E26-93D7-CA0C9B652FF6}" type="sibTrans" cxnId="{3E4901EC-BFDE-40E7-B8D7-255E3663255A}">
      <dgm:prSet/>
      <dgm:spPr/>
      <dgm:t>
        <a:bodyPr/>
        <a:lstStyle/>
        <a:p>
          <a:endParaRPr lang="en-US"/>
        </a:p>
      </dgm:t>
    </dgm:pt>
    <dgm:pt modelId="{A2F6F58A-C804-4EA7-A795-E7CFAD608A97}">
      <dgm:prSet phldrT="[Text]"/>
      <dgm:spPr/>
      <dgm:t>
        <a:bodyPr/>
        <a:lstStyle/>
        <a:p>
          <a:r>
            <a:rPr lang="en-US" dirty="0" smtClean="0"/>
            <a:t>Owns house</a:t>
          </a:r>
          <a:endParaRPr lang="en-US" dirty="0"/>
        </a:p>
      </dgm:t>
    </dgm:pt>
    <dgm:pt modelId="{05ED55C3-A195-4231-81C9-7EAAC2A67DD3}" type="parTrans" cxnId="{87113557-F60C-4656-9994-38CF99A1064A}">
      <dgm:prSet/>
      <dgm:spPr/>
      <dgm:t>
        <a:bodyPr/>
        <a:lstStyle/>
        <a:p>
          <a:endParaRPr lang="en-US"/>
        </a:p>
      </dgm:t>
    </dgm:pt>
    <dgm:pt modelId="{6C91431B-1AEE-4795-91EC-BF227D97E515}" type="sibTrans" cxnId="{87113557-F60C-4656-9994-38CF99A1064A}">
      <dgm:prSet/>
      <dgm:spPr/>
      <dgm:t>
        <a:bodyPr/>
        <a:lstStyle/>
        <a:p>
          <a:endParaRPr lang="en-US"/>
        </a:p>
      </dgm:t>
    </dgm:pt>
    <dgm:pt modelId="{D7607F3E-8014-45F2-8B0F-DD341F116C26}">
      <dgm:prSet phldrT="[Text]"/>
      <dgm:spPr/>
      <dgm:t>
        <a:bodyPr/>
        <a:lstStyle/>
        <a:p>
          <a:r>
            <a:rPr lang="en-US" dirty="0" smtClean="0"/>
            <a:t>Debt &lt; 20%</a:t>
          </a:r>
          <a:endParaRPr lang="en-US" dirty="0"/>
        </a:p>
      </dgm:t>
    </dgm:pt>
    <dgm:pt modelId="{D679DFCF-CE7D-4FCF-A62C-AA6E6F5B4528}" type="parTrans" cxnId="{592D3D04-8F85-4F15-8876-B6D2FBF77066}">
      <dgm:prSet/>
      <dgm:spPr/>
      <dgm:t>
        <a:bodyPr/>
        <a:lstStyle/>
        <a:p>
          <a:endParaRPr lang="en-US"/>
        </a:p>
      </dgm:t>
    </dgm:pt>
    <dgm:pt modelId="{63C1173E-6837-4344-8091-5DAD574270D3}" type="sibTrans" cxnId="{592D3D04-8F85-4F15-8876-B6D2FBF77066}">
      <dgm:prSet/>
      <dgm:spPr/>
      <dgm:t>
        <a:bodyPr/>
        <a:lstStyle/>
        <a:p>
          <a:endParaRPr lang="en-US"/>
        </a:p>
      </dgm:t>
    </dgm:pt>
    <dgm:pt modelId="{DFEC14E8-538A-43B0-BE82-7D2792800EC3}">
      <dgm:prSet phldrT="[Text]"/>
      <dgm:spPr/>
      <dgm:t>
        <a:bodyPr/>
        <a:lstStyle/>
        <a:p>
          <a:r>
            <a:rPr lang="en-US" dirty="0" smtClean="0"/>
            <a:t>Owns house</a:t>
          </a:r>
          <a:endParaRPr lang="en-US" dirty="0"/>
        </a:p>
      </dgm:t>
    </dgm:pt>
    <dgm:pt modelId="{C0A4D24B-EEDE-4665-B602-35F5A544C4AA}" type="parTrans" cxnId="{A4533C2C-0C38-470D-9336-15E52FAD0FA4}">
      <dgm:prSet/>
      <dgm:spPr/>
      <dgm:t>
        <a:bodyPr/>
        <a:lstStyle/>
        <a:p>
          <a:endParaRPr lang="en-US"/>
        </a:p>
      </dgm:t>
    </dgm:pt>
    <dgm:pt modelId="{7036AEC2-E13C-4615-B452-F9B1111FDEF2}" type="sibTrans" cxnId="{A4533C2C-0C38-470D-9336-15E52FAD0FA4}">
      <dgm:prSet/>
      <dgm:spPr/>
      <dgm:t>
        <a:bodyPr/>
        <a:lstStyle/>
        <a:p>
          <a:endParaRPr lang="en-US"/>
        </a:p>
      </dgm:t>
    </dgm:pt>
    <dgm:pt modelId="{3DEEC977-5E13-41F0-8396-B6716F8758D8}">
      <dgm:prSet phldrT="[Text]"/>
      <dgm:spPr/>
      <dgm:t>
        <a:bodyPr/>
        <a:lstStyle/>
        <a:p>
          <a:r>
            <a:rPr lang="en-US" dirty="0" smtClean="0"/>
            <a:t>Rents</a:t>
          </a:r>
          <a:endParaRPr lang="en-US" dirty="0"/>
        </a:p>
      </dgm:t>
    </dgm:pt>
    <dgm:pt modelId="{0D894548-717D-4FFD-904C-C33606102800}" type="parTrans" cxnId="{6E4A4D9D-DF93-44B1-AA97-94286EF516D7}">
      <dgm:prSet/>
      <dgm:spPr/>
      <dgm:t>
        <a:bodyPr/>
        <a:lstStyle/>
        <a:p>
          <a:endParaRPr lang="en-US"/>
        </a:p>
      </dgm:t>
    </dgm:pt>
    <dgm:pt modelId="{56025CFB-3F0F-4953-96F5-A19A5E8B4415}" type="sibTrans" cxnId="{6E4A4D9D-DF93-44B1-AA97-94286EF516D7}">
      <dgm:prSet/>
      <dgm:spPr/>
      <dgm:t>
        <a:bodyPr/>
        <a:lstStyle/>
        <a:p>
          <a:endParaRPr lang="en-US"/>
        </a:p>
      </dgm:t>
    </dgm:pt>
    <dgm:pt modelId="{3EFC490E-694C-4854-B035-8B02D761B8A3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Default</a:t>
          </a:r>
          <a:endParaRPr lang="en-US" dirty="0"/>
        </a:p>
      </dgm:t>
    </dgm:pt>
    <dgm:pt modelId="{4197E8D6-94C8-432B-B797-608058FC4424}" type="parTrans" cxnId="{EAB1D666-9A9B-420F-AD51-8F4165B61664}">
      <dgm:prSet/>
      <dgm:spPr/>
      <dgm:t>
        <a:bodyPr/>
        <a:lstStyle/>
        <a:p>
          <a:endParaRPr lang="en-US"/>
        </a:p>
      </dgm:t>
    </dgm:pt>
    <dgm:pt modelId="{F22361E9-92C5-47FB-BBD0-B44BA9BF4C7D}" type="sibTrans" cxnId="{EAB1D666-9A9B-420F-AD51-8F4165B61664}">
      <dgm:prSet/>
      <dgm:spPr/>
      <dgm:t>
        <a:bodyPr/>
        <a:lstStyle/>
        <a:p>
          <a:endParaRPr lang="en-US"/>
        </a:p>
      </dgm:t>
    </dgm:pt>
    <dgm:pt modelId="{7A14C255-A9D7-420D-B032-0693F6CF431F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Default</a:t>
          </a:r>
          <a:endParaRPr lang="en-US" dirty="0"/>
        </a:p>
      </dgm:t>
    </dgm:pt>
    <dgm:pt modelId="{FE8EAFCC-5B29-4577-9068-58D32F380E14}" type="parTrans" cxnId="{638C745D-655B-4E07-A96A-2E101CD1696D}">
      <dgm:prSet/>
      <dgm:spPr/>
      <dgm:t>
        <a:bodyPr/>
        <a:lstStyle/>
        <a:p>
          <a:endParaRPr lang="en-US"/>
        </a:p>
      </dgm:t>
    </dgm:pt>
    <dgm:pt modelId="{9335BF14-6A25-443B-9B9C-4146633AA31B}" type="sibTrans" cxnId="{638C745D-655B-4E07-A96A-2E101CD1696D}">
      <dgm:prSet/>
      <dgm:spPr/>
      <dgm:t>
        <a:bodyPr/>
        <a:lstStyle/>
        <a:p>
          <a:endParaRPr lang="en-US"/>
        </a:p>
      </dgm:t>
    </dgm:pt>
    <dgm:pt modelId="{802534EE-0712-4599-81AA-4E95DD4CE0A5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No Default</a:t>
          </a:r>
          <a:endParaRPr lang="en-US" dirty="0"/>
        </a:p>
      </dgm:t>
    </dgm:pt>
    <dgm:pt modelId="{CE871202-C851-4283-B4F2-1F8DA3C445C3}" type="parTrans" cxnId="{75357DC7-BF3E-4BF6-A98A-F9797CF51EBE}">
      <dgm:prSet/>
      <dgm:spPr/>
      <dgm:t>
        <a:bodyPr/>
        <a:lstStyle/>
        <a:p>
          <a:endParaRPr lang="en-US"/>
        </a:p>
      </dgm:t>
    </dgm:pt>
    <dgm:pt modelId="{A2412999-D519-4FC4-9535-D76DC4FEBCA9}" type="sibTrans" cxnId="{75357DC7-BF3E-4BF6-A98A-F9797CF51EBE}">
      <dgm:prSet/>
      <dgm:spPr/>
      <dgm:t>
        <a:bodyPr/>
        <a:lstStyle/>
        <a:p>
          <a:endParaRPr lang="en-US"/>
        </a:p>
      </dgm:t>
    </dgm:pt>
    <dgm:pt modelId="{05927694-700E-4998-A746-BED67EAB8EF0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Default</a:t>
          </a:r>
          <a:endParaRPr lang="en-US" dirty="0"/>
        </a:p>
      </dgm:t>
    </dgm:pt>
    <dgm:pt modelId="{43552287-81BA-4A23-85DD-3D228EF15792}" type="parTrans" cxnId="{68BF35FB-0BEB-43A0-A906-03195DD4A247}">
      <dgm:prSet/>
      <dgm:spPr/>
      <dgm:t>
        <a:bodyPr/>
        <a:lstStyle/>
        <a:p>
          <a:endParaRPr lang="en-US"/>
        </a:p>
      </dgm:t>
    </dgm:pt>
    <dgm:pt modelId="{A7797333-99AF-464C-85B9-87F5DA8E8D66}" type="sibTrans" cxnId="{68BF35FB-0BEB-43A0-A906-03195DD4A247}">
      <dgm:prSet/>
      <dgm:spPr/>
      <dgm:t>
        <a:bodyPr/>
        <a:lstStyle/>
        <a:p>
          <a:endParaRPr lang="en-US"/>
        </a:p>
      </dgm:t>
    </dgm:pt>
    <dgm:pt modelId="{617503FF-ADE3-43F7-9E74-E07B63130207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No Default</a:t>
          </a:r>
          <a:endParaRPr lang="en-US" dirty="0"/>
        </a:p>
      </dgm:t>
    </dgm:pt>
    <dgm:pt modelId="{9581B8F4-F65E-406A-9F3A-2C0FAFB7904A}" type="parTrans" cxnId="{AB29EFEA-A442-4A5E-87AC-7E93AB107904}">
      <dgm:prSet/>
      <dgm:spPr/>
      <dgm:t>
        <a:bodyPr/>
        <a:lstStyle/>
        <a:p>
          <a:endParaRPr lang="en-US"/>
        </a:p>
      </dgm:t>
    </dgm:pt>
    <dgm:pt modelId="{B1B72055-FC5B-44AB-9111-9A7BCBE814AF}" type="sibTrans" cxnId="{AB29EFEA-A442-4A5E-87AC-7E93AB107904}">
      <dgm:prSet/>
      <dgm:spPr/>
      <dgm:t>
        <a:bodyPr/>
        <a:lstStyle/>
        <a:p>
          <a:endParaRPr lang="en-US"/>
        </a:p>
      </dgm:t>
    </dgm:pt>
    <dgm:pt modelId="{A785CB08-4A62-40BD-96AE-D3B0294CBD1F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Default</a:t>
          </a:r>
          <a:endParaRPr lang="en-US" dirty="0"/>
        </a:p>
      </dgm:t>
    </dgm:pt>
    <dgm:pt modelId="{6620CAB9-6D29-4FF8-945D-5E027CE13906}" type="parTrans" cxnId="{2C05A4E1-9C79-4382-B0CC-ED8A819F7BE7}">
      <dgm:prSet/>
      <dgm:spPr/>
      <dgm:t>
        <a:bodyPr/>
        <a:lstStyle/>
        <a:p>
          <a:endParaRPr lang="en-US"/>
        </a:p>
      </dgm:t>
    </dgm:pt>
    <dgm:pt modelId="{0EF4893D-A58C-4EF9-86C7-57EE6E514DBA}" type="sibTrans" cxnId="{2C05A4E1-9C79-4382-B0CC-ED8A819F7BE7}">
      <dgm:prSet/>
      <dgm:spPr/>
      <dgm:t>
        <a:bodyPr/>
        <a:lstStyle/>
        <a:p>
          <a:endParaRPr lang="en-US"/>
        </a:p>
      </dgm:t>
    </dgm:pt>
    <dgm:pt modelId="{00C22B20-F2F5-46E8-A3EC-DB8F81AC71E1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No Default</a:t>
          </a:r>
          <a:endParaRPr lang="en-US" dirty="0"/>
        </a:p>
      </dgm:t>
    </dgm:pt>
    <dgm:pt modelId="{4A4119C0-6876-4B46-B63C-C5B5E183083A}" type="parTrans" cxnId="{45A14A79-82F6-4297-9300-C6982BADBB45}">
      <dgm:prSet/>
      <dgm:spPr/>
      <dgm:t>
        <a:bodyPr/>
        <a:lstStyle/>
        <a:p>
          <a:endParaRPr lang="en-US"/>
        </a:p>
      </dgm:t>
    </dgm:pt>
    <dgm:pt modelId="{2492FB64-B32D-42B8-A3E7-E4838350932A}" type="sibTrans" cxnId="{45A14A79-82F6-4297-9300-C6982BADBB45}">
      <dgm:prSet/>
      <dgm:spPr/>
      <dgm:t>
        <a:bodyPr/>
        <a:lstStyle/>
        <a:p>
          <a:endParaRPr lang="en-US"/>
        </a:p>
      </dgm:t>
    </dgm:pt>
    <dgm:pt modelId="{C927EE14-0525-4162-82A1-219FB1A09EE5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No Default</a:t>
          </a:r>
          <a:endParaRPr lang="en-US" dirty="0"/>
        </a:p>
      </dgm:t>
    </dgm:pt>
    <dgm:pt modelId="{D4FF999D-0774-4EE2-BEFB-37C0AA00FFEB}" type="parTrans" cxnId="{8A1442E5-63D5-4DFB-92CC-639FA00C8BC4}">
      <dgm:prSet/>
      <dgm:spPr/>
      <dgm:t>
        <a:bodyPr/>
        <a:lstStyle/>
        <a:p>
          <a:endParaRPr lang="en-US"/>
        </a:p>
      </dgm:t>
    </dgm:pt>
    <dgm:pt modelId="{E2F75636-BCB4-4098-AF14-F16849818DB0}" type="sibTrans" cxnId="{8A1442E5-63D5-4DFB-92CC-639FA00C8BC4}">
      <dgm:prSet/>
      <dgm:spPr/>
      <dgm:t>
        <a:bodyPr/>
        <a:lstStyle/>
        <a:p>
          <a:endParaRPr lang="en-US"/>
        </a:p>
      </dgm:t>
    </dgm:pt>
    <dgm:pt modelId="{B6DAA14B-3305-4F93-A6BA-AC8805E13BBC}" type="pres">
      <dgm:prSet presAssocID="{1C2ABE6B-2194-4104-A754-33FF1C233404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5E3ECBA-C6D0-4585-880A-A01F56B443D6}" type="pres">
      <dgm:prSet presAssocID="{5298254B-75EF-4481-9316-64F54046A9CE}" presName="root1" presStyleCnt="0"/>
      <dgm:spPr/>
    </dgm:pt>
    <dgm:pt modelId="{AD69DD67-DA8B-4327-8FB6-B1ED5881B6C0}" type="pres">
      <dgm:prSet presAssocID="{5298254B-75EF-4481-9316-64F54046A9CE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EFB50EF-9B7B-4A67-8A06-3768D82F4F35}" type="pres">
      <dgm:prSet presAssocID="{5298254B-75EF-4481-9316-64F54046A9CE}" presName="level2hierChild" presStyleCnt="0"/>
      <dgm:spPr/>
    </dgm:pt>
    <dgm:pt modelId="{C6405F48-268C-4A9E-8C6B-EA7912642D7B}" type="pres">
      <dgm:prSet presAssocID="{4A3EBA2C-1249-4D63-810E-57318E4C8870}" presName="conn2-1" presStyleLbl="parChTrans1D2" presStyleIdx="0" presStyleCnt="2"/>
      <dgm:spPr/>
      <dgm:t>
        <a:bodyPr/>
        <a:lstStyle/>
        <a:p>
          <a:endParaRPr lang="en-US"/>
        </a:p>
      </dgm:t>
    </dgm:pt>
    <dgm:pt modelId="{597EBC6F-BFE1-4ECF-BCC7-84E0157F86FF}" type="pres">
      <dgm:prSet presAssocID="{4A3EBA2C-1249-4D63-810E-57318E4C8870}" presName="connTx" presStyleLbl="parChTrans1D2" presStyleIdx="0" presStyleCnt="2"/>
      <dgm:spPr/>
      <dgm:t>
        <a:bodyPr/>
        <a:lstStyle/>
        <a:p>
          <a:endParaRPr lang="en-US"/>
        </a:p>
      </dgm:t>
    </dgm:pt>
    <dgm:pt modelId="{D2C8D976-A468-412A-A9C9-6008470590C1}" type="pres">
      <dgm:prSet presAssocID="{1C3757F0-1D92-419E-91AE-5AE747F1146E}" presName="root2" presStyleCnt="0"/>
      <dgm:spPr/>
    </dgm:pt>
    <dgm:pt modelId="{1E65E39D-395D-4BD0-8D0A-DECF2AB935E9}" type="pres">
      <dgm:prSet presAssocID="{1C3757F0-1D92-419E-91AE-5AE747F1146E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5E1DF7C-B9B2-41A6-95C9-2623A0F0844C}" type="pres">
      <dgm:prSet presAssocID="{1C3757F0-1D92-419E-91AE-5AE747F1146E}" presName="level3hierChild" presStyleCnt="0"/>
      <dgm:spPr/>
    </dgm:pt>
    <dgm:pt modelId="{8BDEEA43-5C2A-4BBE-99A5-44DEB7CB861C}" type="pres">
      <dgm:prSet presAssocID="{D3723BC6-7ECB-476F-A2B7-498B998B7A56}" presName="conn2-1" presStyleLbl="parChTrans1D3" presStyleIdx="0" presStyleCnt="4"/>
      <dgm:spPr/>
      <dgm:t>
        <a:bodyPr/>
        <a:lstStyle/>
        <a:p>
          <a:endParaRPr lang="en-US"/>
        </a:p>
      </dgm:t>
    </dgm:pt>
    <dgm:pt modelId="{B0EBDA45-12CE-4202-B1E6-40A49D832ECA}" type="pres">
      <dgm:prSet presAssocID="{D3723BC6-7ECB-476F-A2B7-498B998B7A56}" presName="connTx" presStyleLbl="parChTrans1D3" presStyleIdx="0" presStyleCnt="4"/>
      <dgm:spPr/>
      <dgm:t>
        <a:bodyPr/>
        <a:lstStyle/>
        <a:p>
          <a:endParaRPr lang="en-US"/>
        </a:p>
      </dgm:t>
    </dgm:pt>
    <dgm:pt modelId="{089E0F1C-9D5B-4BD6-A184-58831CD8143C}" type="pres">
      <dgm:prSet presAssocID="{40FE246C-C826-4769-A5C2-9D75240976FE}" presName="root2" presStyleCnt="0"/>
      <dgm:spPr/>
    </dgm:pt>
    <dgm:pt modelId="{6094D736-4F16-42FC-9437-D37BB023D5EA}" type="pres">
      <dgm:prSet presAssocID="{40FE246C-C826-4769-A5C2-9D75240976FE}" presName="LevelTwoTextNode" presStyleLbl="node3" presStyleIdx="0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DD22739-71BD-411F-BA72-C9784E117760}" type="pres">
      <dgm:prSet presAssocID="{40FE246C-C826-4769-A5C2-9D75240976FE}" presName="level3hierChild" presStyleCnt="0"/>
      <dgm:spPr/>
    </dgm:pt>
    <dgm:pt modelId="{7A3D5BA1-ED69-44E1-A872-6FF24834B41D}" type="pres">
      <dgm:prSet presAssocID="{08491A16-4F42-4C85-AC97-4555730E6D61}" presName="conn2-1" presStyleLbl="parChTrans1D4" presStyleIdx="0" presStyleCnt="16"/>
      <dgm:spPr/>
      <dgm:t>
        <a:bodyPr/>
        <a:lstStyle/>
        <a:p>
          <a:endParaRPr lang="en-US"/>
        </a:p>
      </dgm:t>
    </dgm:pt>
    <dgm:pt modelId="{528D812F-2D24-4A78-8C85-B9EB8ECA26E9}" type="pres">
      <dgm:prSet presAssocID="{08491A16-4F42-4C85-AC97-4555730E6D61}" presName="connTx" presStyleLbl="parChTrans1D4" presStyleIdx="0" presStyleCnt="16"/>
      <dgm:spPr/>
      <dgm:t>
        <a:bodyPr/>
        <a:lstStyle/>
        <a:p>
          <a:endParaRPr lang="en-US"/>
        </a:p>
      </dgm:t>
    </dgm:pt>
    <dgm:pt modelId="{4C906522-2FC2-4166-A656-68A60E69FBAB}" type="pres">
      <dgm:prSet presAssocID="{0231B603-DBBA-4E99-BB29-AE427642777F}" presName="root2" presStyleCnt="0"/>
      <dgm:spPr/>
    </dgm:pt>
    <dgm:pt modelId="{58313578-02C6-4451-BD87-2563E35924F9}" type="pres">
      <dgm:prSet presAssocID="{0231B603-DBBA-4E99-BB29-AE427642777F}" presName="LevelTwoTextNode" presStyleLbl="node4" presStyleIdx="0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7B1BDEB-C7D6-4DB2-A69F-4DCA4D8778DD}" type="pres">
      <dgm:prSet presAssocID="{0231B603-DBBA-4E99-BB29-AE427642777F}" presName="level3hierChild" presStyleCnt="0"/>
      <dgm:spPr/>
    </dgm:pt>
    <dgm:pt modelId="{EACB761D-2A2E-4784-B4CF-BBD5780F5023}" type="pres">
      <dgm:prSet presAssocID="{4197E8D6-94C8-432B-B797-608058FC4424}" presName="conn2-1" presStyleLbl="parChTrans1D4" presStyleIdx="1" presStyleCnt="16"/>
      <dgm:spPr/>
      <dgm:t>
        <a:bodyPr/>
        <a:lstStyle/>
        <a:p>
          <a:endParaRPr lang="en-US"/>
        </a:p>
      </dgm:t>
    </dgm:pt>
    <dgm:pt modelId="{99D2C2EE-8A15-4FFE-B5A1-D71ED610263A}" type="pres">
      <dgm:prSet presAssocID="{4197E8D6-94C8-432B-B797-608058FC4424}" presName="connTx" presStyleLbl="parChTrans1D4" presStyleIdx="1" presStyleCnt="16"/>
      <dgm:spPr/>
      <dgm:t>
        <a:bodyPr/>
        <a:lstStyle/>
        <a:p>
          <a:endParaRPr lang="en-US"/>
        </a:p>
      </dgm:t>
    </dgm:pt>
    <dgm:pt modelId="{E4394CE8-678F-48D8-96FE-D4F98A039D3D}" type="pres">
      <dgm:prSet presAssocID="{3EFC490E-694C-4854-B035-8B02D761B8A3}" presName="root2" presStyleCnt="0"/>
      <dgm:spPr/>
    </dgm:pt>
    <dgm:pt modelId="{E090B741-3BDB-4968-B042-3EDAEB5B7930}" type="pres">
      <dgm:prSet presAssocID="{3EFC490E-694C-4854-B035-8B02D761B8A3}" presName="LevelTwoTextNode" presStyleLbl="node4" presStyleIdx="1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2E6D765-79C3-4657-82E9-902A296B7D7E}" type="pres">
      <dgm:prSet presAssocID="{3EFC490E-694C-4854-B035-8B02D761B8A3}" presName="level3hierChild" presStyleCnt="0"/>
      <dgm:spPr/>
    </dgm:pt>
    <dgm:pt modelId="{7F6408BA-2CE6-4BE1-953A-713CB4F5CB15}" type="pres">
      <dgm:prSet presAssocID="{C8BC26E8-6B89-479E-8406-1BE807902536}" presName="conn2-1" presStyleLbl="parChTrans1D4" presStyleIdx="2" presStyleCnt="16"/>
      <dgm:spPr/>
      <dgm:t>
        <a:bodyPr/>
        <a:lstStyle/>
        <a:p>
          <a:endParaRPr lang="en-US"/>
        </a:p>
      </dgm:t>
    </dgm:pt>
    <dgm:pt modelId="{458CB650-A0BA-4B80-8F97-62C729A9241A}" type="pres">
      <dgm:prSet presAssocID="{C8BC26E8-6B89-479E-8406-1BE807902536}" presName="connTx" presStyleLbl="parChTrans1D4" presStyleIdx="2" presStyleCnt="16"/>
      <dgm:spPr/>
      <dgm:t>
        <a:bodyPr/>
        <a:lstStyle/>
        <a:p>
          <a:endParaRPr lang="en-US"/>
        </a:p>
      </dgm:t>
    </dgm:pt>
    <dgm:pt modelId="{3A1C3DA7-512D-4F41-A7E1-078238C1F6E4}" type="pres">
      <dgm:prSet presAssocID="{62A6BC90-E169-4E1D-AE49-49D9566ACE9D}" presName="root2" presStyleCnt="0"/>
      <dgm:spPr/>
    </dgm:pt>
    <dgm:pt modelId="{2542D84E-1AAD-4343-A826-31FBD0CCD67E}" type="pres">
      <dgm:prSet presAssocID="{62A6BC90-E169-4E1D-AE49-49D9566ACE9D}" presName="LevelTwoTextNode" presStyleLbl="node4" presStyleIdx="2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DBCC939-D1CF-4789-8DFF-47D45880FBEC}" type="pres">
      <dgm:prSet presAssocID="{62A6BC90-E169-4E1D-AE49-49D9566ACE9D}" presName="level3hierChild" presStyleCnt="0"/>
      <dgm:spPr/>
    </dgm:pt>
    <dgm:pt modelId="{77024C92-294D-413F-A59B-9F47291444A3}" type="pres">
      <dgm:prSet presAssocID="{FE8EAFCC-5B29-4577-9068-58D32F380E14}" presName="conn2-1" presStyleLbl="parChTrans1D4" presStyleIdx="3" presStyleCnt="16"/>
      <dgm:spPr/>
      <dgm:t>
        <a:bodyPr/>
        <a:lstStyle/>
        <a:p>
          <a:endParaRPr lang="en-US"/>
        </a:p>
      </dgm:t>
    </dgm:pt>
    <dgm:pt modelId="{971284D5-360E-47FF-9F34-0E0CEC35A6C4}" type="pres">
      <dgm:prSet presAssocID="{FE8EAFCC-5B29-4577-9068-58D32F380E14}" presName="connTx" presStyleLbl="parChTrans1D4" presStyleIdx="3" presStyleCnt="16"/>
      <dgm:spPr/>
      <dgm:t>
        <a:bodyPr/>
        <a:lstStyle/>
        <a:p>
          <a:endParaRPr lang="en-US"/>
        </a:p>
      </dgm:t>
    </dgm:pt>
    <dgm:pt modelId="{7749CE27-A818-4E7F-BAAA-1BAC7B4E01B2}" type="pres">
      <dgm:prSet presAssocID="{7A14C255-A9D7-420D-B032-0693F6CF431F}" presName="root2" presStyleCnt="0"/>
      <dgm:spPr/>
    </dgm:pt>
    <dgm:pt modelId="{0E7AE38F-D77F-437F-BAB8-792E908C751F}" type="pres">
      <dgm:prSet presAssocID="{7A14C255-A9D7-420D-B032-0693F6CF431F}" presName="LevelTwoTextNode" presStyleLbl="node4" presStyleIdx="3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EA2D245-4E92-4E27-A8CE-C63A03E69A95}" type="pres">
      <dgm:prSet presAssocID="{7A14C255-A9D7-420D-B032-0693F6CF431F}" presName="level3hierChild" presStyleCnt="0"/>
      <dgm:spPr/>
    </dgm:pt>
    <dgm:pt modelId="{B82998E9-B1CD-485F-8B4B-06888B1A28C4}" type="pres">
      <dgm:prSet presAssocID="{BF95F12A-848C-4D76-BCAC-A60A48D21712}" presName="conn2-1" presStyleLbl="parChTrans1D3" presStyleIdx="1" presStyleCnt="4"/>
      <dgm:spPr/>
      <dgm:t>
        <a:bodyPr/>
        <a:lstStyle/>
        <a:p>
          <a:endParaRPr lang="en-US"/>
        </a:p>
      </dgm:t>
    </dgm:pt>
    <dgm:pt modelId="{1356B274-B83F-434D-A869-2B988EF3F493}" type="pres">
      <dgm:prSet presAssocID="{BF95F12A-848C-4D76-BCAC-A60A48D21712}" presName="connTx" presStyleLbl="parChTrans1D3" presStyleIdx="1" presStyleCnt="4"/>
      <dgm:spPr/>
      <dgm:t>
        <a:bodyPr/>
        <a:lstStyle/>
        <a:p>
          <a:endParaRPr lang="en-US"/>
        </a:p>
      </dgm:t>
    </dgm:pt>
    <dgm:pt modelId="{5DBB30B0-AE7A-40E4-B393-830456382D3E}" type="pres">
      <dgm:prSet presAssocID="{CF6F8CFB-C54C-427C-82B9-747F0C141494}" presName="root2" presStyleCnt="0"/>
      <dgm:spPr/>
    </dgm:pt>
    <dgm:pt modelId="{A031128D-C55E-42DA-B8A2-D382735EF23E}" type="pres">
      <dgm:prSet presAssocID="{CF6F8CFB-C54C-427C-82B9-747F0C141494}" presName="LevelTwoTextNode" presStyleLbl="node3" presStyleIdx="1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F8186A5-9F66-4B76-A45C-87CEBF3CCEB9}" type="pres">
      <dgm:prSet presAssocID="{CF6F8CFB-C54C-427C-82B9-747F0C141494}" presName="level3hierChild" presStyleCnt="0"/>
      <dgm:spPr/>
    </dgm:pt>
    <dgm:pt modelId="{02AF2611-39C0-4EF8-B9AF-5E15D80097BE}" type="pres">
      <dgm:prSet presAssocID="{D129D8C8-45D4-413D-9AA6-7735257A9552}" presName="conn2-1" presStyleLbl="parChTrans1D4" presStyleIdx="4" presStyleCnt="16"/>
      <dgm:spPr/>
      <dgm:t>
        <a:bodyPr/>
        <a:lstStyle/>
        <a:p>
          <a:endParaRPr lang="en-US"/>
        </a:p>
      </dgm:t>
    </dgm:pt>
    <dgm:pt modelId="{3E9FDDD6-A26E-4F03-A903-10F09685D6A2}" type="pres">
      <dgm:prSet presAssocID="{D129D8C8-45D4-413D-9AA6-7735257A9552}" presName="connTx" presStyleLbl="parChTrans1D4" presStyleIdx="4" presStyleCnt="16"/>
      <dgm:spPr/>
      <dgm:t>
        <a:bodyPr/>
        <a:lstStyle/>
        <a:p>
          <a:endParaRPr lang="en-US"/>
        </a:p>
      </dgm:t>
    </dgm:pt>
    <dgm:pt modelId="{9473DCFC-6641-4D73-AA1E-9A1405C91094}" type="pres">
      <dgm:prSet presAssocID="{6C2A5E75-3D20-416D-8B23-8508AC822551}" presName="root2" presStyleCnt="0"/>
      <dgm:spPr/>
    </dgm:pt>
    <dgm:pt modelId="{008EB790-8EB0-4D82-BE0A-84C63F787288}" type="pres">
      <dgm:prSet presAssocID="{6C2A5E75-3D20-416D-8B23-8508AC822551}" presName="LevelTwoTextNode" presStyleLbl="node4" presStyleIdx="4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C28485D-F632-4669-96ED-3D964BEACEA2}" type="pres">
      <dgm:prSet presAssocID="{6C2A5E75-3D20-416D-8B23-8508AC822551}" presName="level3hierChild" presStyleCnt="0"/>
      <dgm:spPr/>
    </dgm:pt>
    <dgm:pt modelId="{3D3532D1-1FDA-4F24-AE90-3866BC16A43D}" type="pres">
      <dgm:prSet presAssocID="{CE871202-C851-4283-B4F2-1F8DA3C445C3}" presName="conn2-1" presStyleLbl="parChTrans1D4" presStyleIdx="5" presStyleCnt="16"/>
      <dgm:spPr/>
      <dgm:t>
        <a:bodyPr/>
        <a:lstStyle/>
        <a:p>
          <a:endParaRPr lang="en-US"/>
        </a:p>
      </dgm:t>
    </dgm:pt>
    <dgm:pt modelId="{6CD19230-CC0F-4288-A025-EBCBAFB6E87C}" type="pres">
      <dgm:prSet presAssocID="{CE871202-C851-4283-B4F2-1F8DA3C445C3}" presName="connTx" presStyleLbl="parChTrans1D4" presStyleIdx="5" presStyleCnt="16"/>
      <dgm:spPr/>
      <dgm:t>
        <a:bodyPr/>
        <a:lstStyle/>
        <a:p>
          <a:endParaRPr lang="en-US"/>
        </a:p>
      </dgm:t>
    </dgm:pt>
    <dgm:pt modelId="{B82FF517-BE19-45D5-A186-0A0A9AC7C59F}" type="pres">
      <dgm:prSet presAssocID="{802534EE-0712-4599-81AA-4E95DD4CE0A5}" presName="root2" presStyleCnt="0"/>
      <dgm:spPr/>
    </dgm:pt>
    <dgm:pt modelId="{DE93B5F2-1CA6-40F3-B124-24CBDE452C7F}" type="pres">
      <dgm:prSet presAssocID="{802534EE-0712-4599-81AA-4E95DD4CE0A5}" presName="LevelTwoTextNode" presStyleLbl="node4" presStyleIdx="5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FB0C740-68FD-45EB-963A-5882F7A1156B}" type="pres">
      <dgm:prSet presAssocID="{802534EE-0712-4599-81AA-4E95DD4CE0A5}" presName="level3hierChild" presStyleCnt="0"/>
      <dgm:spPr/>
    </dgm:pt>
    <dgm:pt modelId="{AF10D516-4F6C-4D46-86A1-9C1986C13320}" type="pres">
      <dgm:prSet presAssocID="{8A9D6245-57B1-482C-9DC4-F2ACF75F2EEB}" presName="conn2-1" presStyleLbl="parChTrans1D4" presStyleIdx="6" presStyleCnt="16"/>
      <dgm:spPr/>
      <dgm:t>
        <a:bodyPr/>
        <a:lstStyle/>
        <a:p>
          <a:endParaRPr lang="en-US"/>
        </a:p>
      </dgm:t>
    </dgm:pt>
    <dgm:pt modelId="{8DB10BF4-B3E8-4C63-AA80-1132AC83EE01}" type="pres">
      <dgm:prSet presAssocID="{8A9D6245-57B1-482C-9DC4-F2ACF75F2EEB}" presName="connTx" presStyleLbl="parChTrans1D4" presStyleIdx="6" presStyleCnt="16"/>
      <dgm:spPr/>
      <dgm:t>
        <a:bodyPr/>
        <a:lstStyle/>
        <a:p>
          <a:endParaRPr lang="en-US"/>
        </a:p>
      </dgm:t>
    </dgm:pt>
    <dgm:pt modelId="{E1BE2056-AE5C-4DB8-B5F8-1262B0BC3580}" type="pres">
      <dgm:prSet presAssocID="{F1C08F9B-435C-42DB-A449-2ECF7C7375AB}" presName="root2" presStyleCnt="0"/>
      <dgm:spPr/>
    </dgm:pt>
    <dgm:pt modelId="{99764013-9FFE-483E-9A94-8E74B88EB45B}" type="pres">
      <dgm:prSet presAssocID="{F1C08F9B-435C-42DB-A449-2ECF7C7375AB}" presName="LevelTwoTextNode" presStyleLbl="node4" presStyleIdx="6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BCC4E80-D41C-4591-AFD8-D9C5B0629FAD}" type="pres">
      <dgm:prSet presAssocID="{F1C08F9B-435C-42DB-A449-2ECF7C7375AB}" presName="level3hierChild" presStyleCnt="0"/>
      <dgm:spPr/>
    </dgm:pt>
    <dgm:pt modelId="{924C8F9A-D7B2-4767-8617-AD5D4A0F8C82}" type="pres">
      <dgm:prSet presAssocID="{43552287-81BA-4A23-85DD-3D228EF15792}" presName="conn2-1" presStyleLbl="parChTrans1D4" presStyleIdx="7" presStyleCnt="16"/>
      <dgm:spPr/>
      <dgm:t>
        <a:bodyPr/>
        <a:lstStyle/>
        <a:p>
          <a:endParaRPr lang="en-US"/>
        </a:p>
      </dgm:t>
    </dgm:pt>
    <dgm:pt modelId="{4D1012EA-ED43-4161-9183-D18250C04841}" type="pres">
      <dgm:prSet presAssocID="{43552287-81BA-4A23-85DD-3D228EF15792}" presName="connTx" presStyleLbl="parChTrans1D4" presStyleIdx="7" presStyleCnt="16"/>
      <dgm:spPr/>
      <dgm:t>
        <a:bodyPr/>
        <a:lstStyle/>
        <a:p>
          <a:endParaRPr lang="en-US"/>
        </a:p>
      </dgm:t>
    </dgm:pt>
    <dgm:pt modelId="{13F2C1AB-38AD-4ED5-9035-C2D351214192}" type="pres">
      <dgm:prSet presAssocID="{05927694-700E-4998-A746-BED67EAB8EF0}" presName="root2" presStyleCnt="0"/>
      <dgm:spPr/>
    </dgm:pt>
    <dgm:pt modelId="{4C14E865-13AF-43EC-93E8-957E72C167D9}" type="pres">
      <dgm:prSet presAssocID="{05927694-700E-4998-A746-BED67EAB8EF0}" presName="LevelTwoTextNode" presStyleLbl="node4" presStyleIdx="7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A67506E-C01C-4958-968A-88E9AA8D1DC9}" type="pres">
      <dgm:prSet presAssocID="{05927694-700E-4998-A746-BED67EAB8EF0}" presName="level3hierChild" presStyleCnt="0"/>
      <dgm:spPr/>
    </dgm:pt>
    <dgm:pt modelId="{07085415-AD02-4837-A819-DF8503991B40}" type="pres">
      <dgm:prSet presAssocID="{9E46A426-48DB-49D4-9452-22CFC445B93D}" presName="conn2-1" presStyleLbl="parChTrans1D2" presStyleIdx="1" presStyleCnt="2"/>
      <dgm:spPr/>
      <dgm:t>
        <a:bodyPr/>
        <a:lstStyle/>
        <a:p>
          <a:endParaRPr lang="en-US"/>
        </a:p>
      </dgm:t>
    </dgm:pt>
    <dgm:pt modelId="{6D471BBE-867D-4865-9628-1D7777EB5D2C}" type="pres">
      <dgm:prSet presAssocID="{9E46A426-48DB-49D4-9452-22CFC445B93D}" presName="connTx" presStyleLbl="parChTrans1D2" presStyleIdx="1" presStyleCnt="2"/>
      <dgm:spPr/>
      <dgm:t>
        <a:bodyPr/>
        <a:lstStyle/>
        <a:p>
          <a:endParaRPr lang="en-US"/>
        </a:p>
      </dgm:t>
    </dgm:pt>
    <dgm:pt modelId="{B9D0076E-1908-4470-9C44-2381915CB6FB}" type="pres">
      <dgm:prSet presAssocID="{444DF14B-39F3-4B48-8936-10F777644448}" presName="root2" presStyleCnt="0"/>
      <dgm:spPr/>
    </dgm:pt>
    <dgm:pt modelId="{7EBAE2C6-1480-46C8-900C-5102293148B2}" type="pres">
      <dgm:prSet presAssocID="{444DF14B-39F3-4B48-8936-10F777644448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F207EC3-B869-474B-A721-8A419CB73484}" type="pres">
      <dgm:prSet presAssocID="{444DF14B-39F3-4B48-8936-10F777644448}" presName="level3hierChild" presStyleCnt="0"/>
      <dgm:spPr/>
    </dgm:pt>
    <dgm:pt modelId="{72B1FC09-0EBA-4985-8788-8F4656152A7F}" type="pres">
      <dgm:prSet presAssocID="{F3E7A82E-4DF9-47FA-B3A8-610C19F25C83}" presName="conn2-1" presStyleLbl="parChTrans1D3" presStyleIdx="2" presStyleCnt="4"/>
      <dgm:spPr/>
      <dgm:t>
        <a:bodyPr/>
        <a:lstStyle/>
        <a:p>
          <a:endParaRPr lang="en-US"/>
        </a:p>
      </dgm:t>
    </dgm:pt>
    <dgm:pt modelId="{E53945B2-5361-41E5-A250-0FE9BB3209A7}" type="pres">
      <dgm:prSet presAssocID="{F3E7A82E-4DF9-47FA-B3A8-610C19F25C83}" presName="connTx" presStyleLbl="parChTrans1D3" presStyleIdx="2" presStyleCnt="4"/>
      <dgm:spPr/>
      <dgm:t>
        <a:bodyPr/>
        <a:lstStyle/>
        <a:p>
          <a:endParaRPr lang="en-US"/>
        </a:p>
      </dgm:t>
    </dgm:pt>
    <dgm:pt modelId="{93C1A79B-D7BC-4544-8471-9D8B8B93AD97}" type="pres">
      <dgm:prSet presAssocID="{C01ACB44-8919-4C16-9345-65E8C4CC5C27}" presName="root2" presStyleCnt="0"/>
      <dgm:spPr/>
    </dgm:pt>
    <dgm:pt modelId="{B81631BF-0964-4936-A9DE-5CF3C23A1D51}" type="pres">
      <dgm:prSet presAssocID="{C01ACB44-8919-4C16-9345-65E8C4CC5C27}" presName="LevelTwoTextNode" presStyleLbl="node3" presStyleIdx="2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47913E6-20D7-4EF9-8087-A267EE4CBBE9}" type="pres">
      <dgm:prSet presAssocID="{C01ACB44-8919-4C16-9345-65E8C4CC5C27}" presName="level3hierChild" presStyleCnt="0"/>
      <dgm:spPr/>
    </dgm:pt>
    <dgm:pt modelId="{E3B49C02-92DF-4E0E-9C64-BFDA4F6C8C57}" type="pres">
      <dgm:prSet presAssocID="{05ED55C3-A195-4231-81C9-7EAAC2A67DD3}" presName="conn2-1" presStyleLbl="parChTrans1D4" presStyleIdx="8" presStyleCnt="16"/>
      <dgm:spPr/>
      <dgm:t>
        <a:bodyPr/>
        <a:lstStyle/>
        <a:p>
          <a:endParaRPr lang="en-US"/>
        </a:p>
      </dgm:t>
    </dgm:pt>
    <dgm:pt modelId="{C22BEB7F-26B1-4408-A047-0DEC97855D01}" type="pres">
      <dgm:prSet presAssocID="{05ED55C3-A195-4231-81C9-7EAAC2A67DD3}" presName="connTx" presStyleLbl="parChTrans1D4" presStyleIdx="8" presStyleCnt="16"/>
      <dgm:spPr/>
      <dgm:t>
        <a:bodyPr/>
        <a:lstStyle/>
        <a:p>
          <a:endParaRPr lang="en-US"/>
        </a:p>
      </dgm:t>
    </dgm:pt>
    <dgm:pt modelId="{45E9E887-53F9-47D7-81E1-6BFB948D358C}" type="pres">
      <dgm:prSet presAssocID="{A2F6F58A-C804-4EA7-A795-E7CFAD608A97}" presName="root2" presStyleCnt="0"/>
      <dgm:spPr/>
    </dgm:pt>
    <dgm:pt modelId="{F532FF76-9233-4C88-8EB8-C57298DE75BC}" type="pres">
      <dgm:prSet presAssocID="{A2F6F58A-C804-4EA7-A795-E7CFAD608A97}" presName="LevelTwoTextNode" presStyleLbl="node4" presStyleIdx="8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59E4A89-C683-474B-8EAE-3FA54900B771}" type="pres">
      <dgm:prSet presAssocID="{A2F6F58A-C804-4EA7-A795-E7CFAD608A97}" presName="level3hierChild" presStyleCnt="0"/>
      <dgm:spPr/>
    </dgm:pt>
    <dgm:pt modelId="{3D002938-9580-4C37-A937-06EE1FF34007}" type="pres">
      <dgm:prSet presAssocID="{9581B8F4-F65E-406A-9F3A-2C0FAFB7904A}" presName="conn2-1" presStyleLbl="parChTrans1D4" presStyleIdx="9" presStyleCnt="16"/>
      <dgm:spPr/>
      <dgm:t>
        <a:bodyPr/>
        <a:lstStyle/>
        <a:p>
          <a:endParaRPr lang="en-US"/>
        </a:p>
      </dgm:t>
    </dgm:pt>
    <dgm:pt modelId="{28A3C775-44DD-456D-ADBA-6C2015D144BB}" type="pres">
      <dgm:prSet presAssocID="{9581B8F4-F65E-406A-9F3A-2C0FAFB7904A}" presName="connTx" presStyleLbl="parChTrans1D4" presStyleIdx="9" presStyleCnt="16"/>
      <dgm:spPr/>
      <dgm:t>
        <a:bodyPr/>
        <a:lstStyle/>
        <a:p>
          <a:endParaRPr lang="en-US"/>
        </a:p>
      </dgm:t>
    </dgm:pt>
    <dgm:pt modelId="{1237F670-3E84-4091-B1B6-F998102FD3C7}" type="pres">
      <dgm:prSet presAssocID="{617503FF-ADE3-43F7-9E74-E07B63130207}" presName="root2" presStyleCnt="0"/>
      <dgm:spPr/>
    </dgm:pt>
    <dgm:pt modelId="{D9495291-86EC-4DCD-BB10-24DC98844A58}" type="pres">
      <dgm:prSet presAssocID="{617503FF-ADE3-43F7-9E74-E07B63130207}" presName="LevelTwoTextNode" presStyleLbl="node4" presStyleIdx="9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7AF5FD6-FC71-4C43-9ADB-E0DDF39AD7D4}" type="pres">
      <dgm:prSet presAssocID="{617503FF-ADE3-43F7-9E74-E07B63130207}" presName="level3hierChild" presStyleCnt="0"/>
      <dgm:spPr/>
    </dgm:pt>
    <dgm:pt modelId="{0A6EA505-89C7-49FD-ABE4-44B8C87A9F43}" type="pres">
      <dgm:prSet presAssocID="{1462FFBF-C7E5-483B-B661-B21D24F8908F}" presName="conn2-1" presStyleLbl="parChTrans1D4" presStyleIdx="10" presStyleCnt="16"/>
      <dgm:spPr/>
      <dgm:t>
        <a:bodyPr/>
        <a:lstStyle/>
        <a:p>
          <a:endParaRPr lang="en-US"/>
        </a:p>
      </dgm:t>
    </dgm:pt>
    <dgm:pt modelId="{A5AAA48F-9F15-49C7-A333-8B0C8DF03B3E}" type="pres">
      <dgm:prSet presAssocID="{1462FFBF-C7E5-483B-B661-B21D24F8908F}" presName="connTx" presStyleLbl="parChTrans1D4" presStyleIdx="10" presStyleCnt="16"/>
      <dgm:spPr/>
      <dgm:t>
        <a:bodyPr/>
        <a:lstStyle/>
        <a:p>
          <a:endParaRPr lang="en-US"/>
        </a:p>
      </dgm:t>
    </dgm:pt>
    <dgm:pt modelId="{10E2065F-A278-4DEA-AC87-92F1064AE18B}" type="pres">
      <dgm:prSet presAssocID="{2F11C414-8E39-4213-8136-D4FE510CC15A}" presName="root2" presStyleCnt="0"/>
      <dgm:spPr/>
    </dgm:pt>
    <dgm:pt modelId="{BCBAD13F-9F36-4A76-ACBF-38324C9DFD1E}" type="pres">
      <dgm:prSet presAssocID="{2F11C414-8E39-4213-8136-D4FE510CC15A}" presName="LevelTwoTextNode" presStyleLbl="node4" presStyleIdx="10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0FF9161-F67F-470B-B339-D06EABCB52DF}" type="pres">
      <dgm:prSet presAssocID="{2F11C414-8E39-4213-8136-D4FE510CC15A}" presName="level3hierChild" presStyleCnt="0"/>
      <dgm:spPr/>
    </dgm:pt>
    <dgm:pt modelId="{FEC367EC-C7CC-46E0-8F0B-F4EB017F4B25}" type="pres">
      <dgm:prSet presAssocID="{6620CAB9-6D29-4FF8-945D-5E027CE13906}" presName="conn2-1" presStyleLbl="parChTrans1D4" presStyleIdx="11" presStyleCnt="16"/>
      <dgm:spPr/>
      <dgm:t>
        <a:bodyPr/>
        <a:lstStyle/>
        <a:p>
          <a:endParaRPr lang="en-US"/>
        </a:p>
      </dgm:t>
    </dgm:pt>
    <dgm:pt modelId="{C3BCA3D8-F0DE-402C-8374-951905FD4C54}" type="pres">
      <dgm:prSet presAssocID="{6620CAB9-6D29-4FF8-945D-5E027CE13906}" presName="connTx" presStyleLbl="parChTrans1D4" presStyleIdx="11" presStyleCnt="16"/>
      <dgm:spPr/>
      <dgm:t>
        <a:bodyPr/>
        <a:lstStyle/>
        <a:p>
          <a:endParaRPr lang="en-US"/>
        </a:p>
      </dgm:t>
    </dgm:pt>
    <dgm:pt modelId="{B68415FE-5E3F-482F-91F7-2CA2D6D0722D}" type="pres">
      <dgm:prSet presAssocID="{A785CB08-4A62-40BD-96AE-D3B0294CBD1F}" presName="root2" presStyleCnt="0"/>
      <dgm:spPr/>
    </dgm:pt>
    <dgm:pt modelId="{DD75CFEB-5D5C-464E-B857-D28B066AE2E1}" type="pres">
      <dgm:prSet presAssocID="{A785CB08-4A62-40BD-96AE-D3B0294CBD1F}" presName="LevelTwoTextNode" presStyleLbl="node4" presStyleIdx="11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C4899F7-A918-45D1-B75A-909AE5805EBA}" type="pres">
      <dgm:prSet presAssocID="{A785CB08-4A62-40BD-96AE-D3B0294CBD1F}" presName="level3hierChild" presStyleCnt="0"/>
      <dgm:spPr/>
    </dgm:pt>
    <dgm:pt modelId="{7F4C7A20-7D9B-4C87-80B4-7508EB7EED52}" type="pres">
      <dgm:prSet presAssocID="{D679DFCF-CE7D-4FCF-A62C-AA6E6F5B4528}" presName="conn2-1" presStyleLbl="parChTrans1D3" presStyleIdx="3" presStyleCnt="4"/>
      <dgm:spPr/>
      <dgm:t>
        <a:bodyPr/>
        <a:lstStyle/>
        <a:p>
          <a:endParaRPr lang="en-US"/>
        </a:p>
      </dgm:t>
    </dgm:pt>
    <dgm:pt modelId="{7B43BACD-3F70-4863-BF61-523651EF3109}" type="pres">
      <dgm:prSet presAssocID="{D679DFCF-CE7D-4FCF-A62C-AA6E6F5B4528}" presName="connTx" presStyleLbl="parChTrans1D3" presStyleIdx="3" presStyleCnt="4"/>
      <dgm:spPr/>
      <dgm:t>
        <a:bodyPr/>
        <a:lstStyle/>
        <a:p>
          <a:endParaRPr lang="en-US"/>
        </a:p>
      </dgm:t>
    </dgm:pt>
    <dgm:pt modelId="{76E3E7A4-1652-4B38-A06B-68E7642740A5}" type="pres">
      <dgm:prSet presAssocID="{D7607F3E-8014-45F2-8B0F-DD341F116C26}" presName="root2" presStyleCnt="0"/>
      <dgm:spPr/>
    </dgm:pt>
    <dgm:pt modelId="{F8179C33-7069-4902-8E2C-2F20E46E8782}" type="pres">
      <dgm:prSet presAssocID="{D7607F3E-8014-45F2-8B0F-DD341F116C26}" presName="LevelTwoTextNode" presStyleLbl="node3" presStyleIdx="3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EDDF3A4-2F45-4230-83F3-C27E8F06AE10}" type="pres">
      <dgm:prSet presAssocID="{D7607F3E-8014-45F2-8B0F-DD341F116C26}" presName="level3hierChild" presStyleCnt="0"/>
      <dgm:spPr/>
    </dgm:pt>
    <dgm:pt modelId="{91D499AF-EE38-45B5-A36E-7C99C6927A00}" type="pres">
      <dgm:prSet presAssocID="{C0A4D24B-EEDE-4665-B602-35F5A544C4AA}" presName="conn2-1" presStyleLbl="parChTrans1D4" presStyleIdx="12" presStyleCnt="16"/>
      <dgm:spPr/>
      <dgm:t>
        <a:bodyPr/>
        <a:lstStyle/>
        <a:p>
          <a:endParaRPr lang="en-US"/>
        </a:p>
      </dgm:t>
    </dgm:pt>
    <dgm:pt modelId="{00CFE424-E230-4C8E-AC4C-809A30553DFF}" type="pres">
      <dgm:prSet presAssocID="{C0A4D24B-EEDE-4665-B602-35F5A544C4AA}" presName="connTx" presStyleLbl="parChTrans1D4" presStyleIdx="12" presStyleCnt="16"/>
      <dgm:spPr/>
      <dgm:t>
        <a:bodyPr/>
        <a:lstStyle/>
        <a:p>
          <a:endParaRPr lang="en-US"/>
        </a:p>
      </dgm:t>
    </dgm:pt>
    <dgm:pt modelId="{A1A50D45-33FA-4B21-BFB9-F6612665BFC7}" type="pres">
      <dgm:prSet presAssocID="{DFEC14E8-538A-43B0-BE82-7D2792800EC3}" presName="root2" presStyleCnt="0"/>
      <dgm:spPr/>
    </dgm:pt>
    <dgm:pt modelId="{61DD1E27-4E8B-4CAE-93F5-5A762478A9B8}" type="pres">
      <dgm:prSet presAssocID="{DFEC14E8-538A-43B0-BE82-7D2792800EC3}" presName="LevelTwoTextNode" presStyleLbl="node4" presStyleIdx="12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6DBC3FE-D850-4157-A7DC-120EFE80FF4E}" type="pres">
      <dgm:prSet presAssocID="{DFEC14E8-538A-43B0-BE82-7D2792800EC3}" presName="level3hierChild" presStyleCnt="0"/>
      <dgm:spPr/>
    </dgm:pt>
    <dgm:pt modelId="{306F450E-2B81-4A6B-9207-B97384612F41}" type="pres">
      <dgm:prSet presAssocID="{4A4119C0-6876-4B46-B63C-C5B5E183083A}" presName="conn2-1" presStyleLbl="parChTrans1D4" presStyleIdx="13" presStyleCnt="16"/>
      <dgm:spPr/>
      <dgm:t>
        <a:bodyPr/>
        <a:lstStyle/>
        <a:p>
          <a:endParaRPr lang="en-US"/>
        </a:p>
      </dgm:t>
    </dgm:pt>
    <dgm:pt modelId="{3ABC23EF-2179-439B-8D5E-B5306E91FA99}" type="pres">
      <dgm:prSet presAssocID="{4A4119C0-6876-4B46-B63C-C5B5E183083A}" presName="connTx" presStyleLbl="parChTrans1D4" presStyleIdx="13" presStyleCnt="16"/>
      <dgm:spPr/>
      <dgm:t>
        <a:bodyPr/>
        <a:lstStyle/>
        <a:p>
          <a:endParaRPr lang="en-US"/>
        </a:p>
      </dgm:t>
    </dgm:pt>
    <dgm:pt modelId="{7B281989-846E-414B-B107-DA1938C62A09}" type="pres">
      <dgm:prSet presAssocID="{00C22B20-F2F5-46E8-A3EC-DB8F81AC71E1}" presName="root2" presStyleCnt="0"/>
      <dgm:spPr/>
    </dgm:pt>
    <dgm:pt modelId="{E3F8EBE6-F572-48F2-83CE-C1DC35D3DBAE}" type="pres">
      <dgm:prSet presAssocID="{00C22B20-F2F5-46E8-A3EC-DB8F81AC71E1}" presName="LevelTwoTextNode" presStyleLbl="node4" presStyleIdx="13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B70D308-D149-46A8-BBDB-76C1F1117CA9}" type="pres">
      <dgm:prSet presAssocID="{00C22B20-F2F5-46E8-A3EC-DB8F81AC71E1}" presName="level3hierChild" presStyleCnt="0"/>
      <dgm:spPr/>
    </dgm:pt>
    <dgm:pt modelId="{8D508260-F045-4616-AF9F-E09CA768B790}" type="pres">
      <dgm:prSet presAssocID="{0D894548-717D-4FFD-904C-C33606102800}" presName="conn2-1" presStyleLbl="parChTrans1D4" presStyleIdx="14" presStyleCnt="16"/>
      <dgm:spPr/>
      <dgm:t>
        <a:bodyPr/>
        <a:lstStyle/>
        <a:p>
          <a:endParaRPr lang="en-US"/>
        </a:p>
      </dgm:t>
    </dgm:pt>
    <dgm:pt modelId="{27ECC907-4458-4530-ABCC-DBA5CFB1F289}" type="pres">
      <dgm:prSet presAssocID="{0D894548-717D-4FFD-904C-C33606102800}" presName="connTx" presStyleLbl="parChTrans1D4" presStyleIdx="14" presStyleCnt="16"/>
      <dgm:spPr/>
      <dgm:t>
        <a:bodyPr/>
        <a:lstStyle/>
        <a:p>
          <a:endParaRPr lang="en-US"/>
        </a:p>
      </dgm:t>
    </dgm:pt>
    <dgm:pt modelId="{39D4B020-2F3B-4BE9-889A-AF381C77708A}" type="pres">
      <dgm:prSet presAssocID="{3DEEC977-5E13-41F0-8396-B6716F8758D8}" presName="root2" presStyleCnt="0"/>
      <dgm:spPr/>
    </dgm:pt>
    <dgm:pt modelId="{F1A7A0DA-7AB6-4D57-8001-2698AD558266}" type="pres">
      <dgm:prSet presAssocID="{3DEEC977-5E13-41F0-8396-B6716F8758D8}" presName="LevelTwoTextNode" presStyleLbl="node4" presStyleIdx="14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3C743B3-CF69-4B79-86A2-62FBE18470ED}" type="pres">
      <dgm:prSet presAssocID="{3DEEC977-5E13-41F0-8396-B6716F8758D8}" presName="level3hierChild" presStyleCnt="0"/>
      <dgm:spPr/>
    </dgm:pt>
    <dgm:pt modelId="{92D27C7E-E8F3-4508-A033-800687FB70D3}" type="pres">
      <dgm:prSet presAssocID="{D4FF999D-0774-4EE2-BEFB-37C0AA00FFEB}" presName="conn2-1" presStyleLbl="parChTrans1D4" presStyleIdx="15" presStyleCnt="16"/>
      <dgm:spPr/>
      <dgm:t>
        <a:bodyPr/>
        <a:lstStyle/>
        <a:p>
          <a:endParaRPr lang="en-US"/>
        </a:p>
      </dgm:t>
    </dgm:pt>
    <dgm:pt modelId="{020C8629-0377-42A2-8CF8-5F60BA5D4A5A}" type="pres">
      <dgm:prSet presAssocID="{D4FF999D-0774-4EE2-BEFB-37C0AA00FFEB}" presName="connTx" presStyleLbl="parChTrans1D4" presStyleIdx="15" presStyleCnt="16"/>
      <dgm:spPr/>
      <dgm:t>
        <a:bodyPr/>
        <a:lstStyle/>
        <a:p>
          <a:endParaRPr lang="en-US"/>
        </a:p>
      </dgm:t>
    </dgm:pt>
    <dgm:pt modelId="{CB9EB66C-AB9E-4F72-B0D9-0EB5BC86D5CA}" type="pres">
      <dgm:prSet presAssocID="{C927EE14-0525-4162-82A1-219FB1A09EE5}" presName="root2" presStyleCnt="0"/>
      <dgm:spPr/>
    </dgm:pt>
    <dgm:pt modelId="{C7929EF8-988E-46F6-AFC3-B728EA01AE2B}" type="pres">
      <dgm:prSet presAssocID="{C927EE14-0525-4162-82A1-219FB1A09EE5}" presName="LevelTwoTextNode" presStyleLbl="node4" presStyleIdx="15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02C8ADC-8292-4ECD-A5D7-40A02837F58F}" type="pres">
      <dgm:prSet presAssocID="{C927EE14-0525-4162-82A1-219FB1A09EE5}" presName="level3hierChild" presStyleCnt="0"/>
      <dgm:spPr/>
    </dgm:pt>
  </dgm:ptLst>
  <dgm:cxnLst>
    <dgm:cxn modelId="{53EEBAF2-C93F-427A-8401-93A4AC370CB0}" type="presOf" srcId="{F3E7A82E-4DF9-47FA-B3A8-610C19F25C83}" destId="{72B1FC09-0EBA-4985-8788-8F4656152A7F}" srcOrd="0" destOrd="0" presId="urn:microsoft.com/office/officeart/2005/8/layout/hierarchy2"/>
    <dgm:cxn modelId="{FDE7268E-ABD2-4695-86FC-CCDADEA0CAF4}" srcId="{444DF14B-39F3-4B48-8936-10F777644448}" destId="{C01ACB44-8919-4C16-9345-65E8C4CC5C27}" srcOrd="0" destOrd="0" parTransId="{F3E7A82E-4DF9-47FA-B3A8-610C19F25C83}" sibTransId="{4A4283C4-F619-47C6-B4DC-A7602C8E180D}"/>
    <dgm:cxn modelId="{C983B144-6E76-43AB-80CA-E8F6B87D7DBB}" type="presOf" srcId="{D129D8C8-45D4-413D-9AA6-7735257A9552}" destId="{02AF2611-39C0-4EF8-B9AF-5E15D80097BE}" srcOrd="0" destOrd="0" presId="urn:microsoft.com/office/officeart/2005/8/layout/hierarchy2"/>
    <dgm:cxn modelId="{1C3307B5-F9C6-40A4-9F60-16E2E131F6E7}" type="presOf" srcId="{DFEC14E8-538A-43B0-BE82-7D2792800EC3}" destId="{61DD1E27-4E8B-4CAE-93F5-5A762478A9B8}" srcOrd="0" destOrd="0" presId="urn:microsoft.com/office/officeart/2005/8/layout/hierarchy2"/>
    <dgm:cxn modelId="{591C7FEA-7292-4496-8F93-1A14260983A2}" type="presOf" srcId="{C0A4D24B-EEDE-4665-B602-35F5A544C4AA}" destId="{91D499AF-EE38-45B5-A36E-7C99C6927A00}" srcOrd="0" destOrd="0" presId="urn:microsoft.com/office/officeart/2005/8/layout/hierarchy2"/>
    <dgm:cxn modelId="{45A14A79-82F6-4297-9300-C6982BADBB45}" srcId="{DFEC14E8-538A-43B0-BE82-7D2792800EC3}" destId="{00C22B20-F2F5-46E8-A3EC-DB8F81AC71E1}" srcOrd="0" destOrd="0" parTransId="{4A4119C0-6876-4B46-B63C-C5B5E183083A}" sibTransId="{2492FB64-B32D-42B8-A3E7-E4838350932A}"/>
    <dgm:cxn modelId="{68BF35FB-0BEB-43A0-A906-03195DD4A247}" srcId="{F1C08F9B-435C-42DB-A449-2ECF7C7375AB}" destId="{05927694-700E-4998-A746-BED67EAB8EF0}" srcOrd="0" destOrd="0" parTransId="{43552287-81BA-4A23-85DD-3D228EF15792}" sibTransId="{A7797333-99AF-464C-85B9-87F5DA8E8D66}"/>
    <dgm:cxn modelId="{66DCED9F-0BCC-4390-B226-59D0A564E11E}" type="presOf" srcId="{D7607F3E-8014-45F2-8B0F-DD341F116C26}" destId="{F8179C33-7069-4902-8E2C-2F20E46E8782}" srcOrd="0" destOrd="0" presId="urn:microsoft.com/office/officeart/2005/8/layout/hierarchy2"/>
    <dgm:cxn modelId="{8A1442E5-63D5-4DFB-92CC-639FA00C8BC4}" srcId="{3DEEC977-5E13-41F0-8396-B6716F8758D8}" destId="{C927EE14-0525-4162-82A1-219FB1A09EE5}" srcOrd="0" destOrd="0" parTransId="{D4FF999D-0774-4EE2-BEFB-37C0AA00FFEB}" sibTransId="{E2F75636-BCB4-4098-AF14-F16849818DB0}"/>
    <dgm:cxn modelId="{CC157944-EDAB-4F3D-86B3-FF5B7B157F77}" type="presOf" srcId="{F3E7A82E-4DF9-47FA-B3A8-610C19F25C83}" destId="{E53945B2-5361-41E5-A250-0FE9BB3209A7}" srcOrd="1" destOrd="0" presId="urn:microsoft.com/office/officeart/2005/8/layout/hierarchy2"/>
    <dgm:cxn modelId="{32AFE011-255F-4E7E-A2E6-757121E12130}" type="presOf" srcId="{62A6BC90-E169-4E1D-AE49-49D9566ACE9D}" destId="{2542D84E-1AAD-4343-A826-31FBD0CCD67E}" srcOrd="0" destOrd="0" presId="urn:microsoft.com/office/officeart/2005/8/layout/hierarchy2"/>
    <dgm:cxn modelId="{59CED040-8008-42B8-A59E-6BD846ACE8FF}" type="presOf" srcId="{05ED55C3-A195-4231-81C9-7EAAC2A67DD3}" destId="{C22BEB7F-26B1-4408-A047-0DEC97855D01}" srcOrd="1" destOrd="0" presId="urn:microsoft.com/office/officeart/2005/8/layout/hierarchy2"/>
    <dgm:cxn modelId="{6D659384-0051-4640-9C35-9F3C9CB1C12F}" type="presOf" srcId="{D129D8C8-45D4-413D-9AA6-7735257A9552}" destId="{3E9FDDD6-A26E-4F03-A903-10F09685D6A2}" srcOrd="1" destOrd="0" presId="urn:microsoft.com/office/officeart/2005/8/layout/hierarchy2"/>
    <dgm:cxn modelId="{C76F868F-15E2-40AE-87C9-EF7764351BCB}" type="presOf" srcId="{D679DFCF-CE7D-4FCF-A62C-AA6E6F5B4528}" destId="{7F4C7A20-7D9B-4C87-80B4-7508EB7EED52}" srcOrd="0" destOrd="0" presId="urn:microsoft.com/office/officeart/2005/8/layout/hierarchy2"/>
    <dgm:cxn modelId="{D6ECE5A3-E0F4-4B54-9E34-06AC2A2FE88A}" type="presOf" srcId="{8A9D6245-57B1-482C-9DC4-F2ACF75F2EEB}" destId="{8DB10BF4-B3E8-4C63-AA80-1132AC83EE01}" srcOrd="1" destOrd="0" presId="urn:microsoft.com/office/officeart/2005/8/layout/hierarchy2"/>
    <dgm:cxn modelId="{1422C215-5C8D-461E-8267-759F70C495CE}" type="presOf" srcId="{FE8EAFCC-5B29-4577-9068-58D32F380E14}" destId="{77024C92-294D-413F-A59B-9F47291444A3}" srcOrd="0" destOrd="0" presId="urn:microsoft.com/office/officeart/2005/8/layout/hierarchy2"/>
    <dgm:cxn modelId="{853923E5-9AD3-4C2E-B2BD-64905E2E32D9}" type="presOf" srcId="{9E46A426-48DB-49D4-9452-22CFC445B93D}" destId="{6D471BBE-867D-4865-9628-1D7777EB5D2C}" srcOrd="1" destOrd="0" presId="urn:microsoft.com/office/officeart/2005/8/layout/hierarchy2"/>
    <dgm:cxn modelId="{5B3A0824-E951-4410-A86C-96693B1350CB}" srcId="{1C2ABE6B-2194-4104-A754-33FF1C233404}" destId="{5298254B-75EF-4481-9316-64F54046A9CE}" srcOrd="0" destOrd="0" parTransId="{71FCA9DC-AC35-433E-B4BC-A3CE30B3A334}" sibTransId="{A47088AA-27B3-4A20-9443-BB2E66775F96}"/>
    <dgm:cxn modelId="{180B39B3-689C-47D2-AD50-AC8D68379458}" type="presOf" srcId="{1C2ABE6B-2194-4104-A754-33FF1C233404}" destId="{B6DAA14B-3305-4F93-A6BA-AC8805E13BBC}" srcOrd="0" destOrd="0" presId="urn:microsoft.com/office/officeart/2005/8/layout/hierarchy2"/>
    <dgm:cxn modelId="{D6A3219F-4040-435E-A284-AFD1389FE42C}" type="presOf" srcId="{A2F6F58A-C804-4EA7-A795-E7CFAD608A97}" destId="{F532FF76-9233-4C88-8EB8-C57298DE75BC}" srcOrd="0" destOrd="0" presId="urn:microsoft.com/office/officeart/2005/8/layout/hierarchy2"/>
    <dgm:cxn modelId="{C18E567E-7194-4D8D-9DEB-17781D32902F}" type="presOf" srcId="{617503FF-ADE3-43F7-9E74-E07B63130207}" destId="{D9495291-86EC-4DCD-BB10-24DC98844A58}" srcOrd="0" destOrd="0" presId="urn:microsoft.com/office/officeart/2005/8/layout/hierarchy2"/>
    <dgm:cxn modelId="{80705BD6-C389-41A1-B744-FB3029BE6079}" type="presOf" srcId="{C01ACB44-8919-4C16-9345-65E8C4CC5C27}" destId="{B81631BF-0964-4936-A9DE-5CF3C23A1D51}" srcOrd="0" destOrd="0" presId="urn:microsoft.com/office/officeart/2005/8/layout/hierarchy2"/>
    <dgm:cxn modelId="{CED500EA-32BA-4AF5-9BB6-9605040B69C5}" type="presOf" srcId="{1462FFBF-C7E5-483B-B661-B21D24F8908F}" destId="{0A6EA505-89C7-49FD-ABE4-44B8C87A9F43}" srcOrd="0" destOrd="0" presId="urn:microsoft.com/office/officeart/2005/8/layout/hierarchy2"/>
    <dgm:cxn modelId="{77DC3E25-E615-4BE4-93BE-52E6AE19A483}" type="presOf" srcId="{4A4119C0-6876-4B46-B63C-C5B5E183083A}" destId="{306F450E-2B81-4A6B-9207-B97384612F41}" srcOrd="0" destOrd="0" presId="urn:microsoft.com/office/officeart/2005/8/layout/hierarchy2"/>
    <dgm:cxn modelId="{540D0A37-5DD2-47F1-AAC3-5DFAAF314969}" type="presOf" srcId="{BF95F12A-848C-4D76-BCAC-A60A48D21712}" destId="{B82998E9-B1CD-485F-8B4B-06888B1A28C4}" srcOrd="0" destOrd="0" presId="urn:microsoft.com/office/officeart/2005/8/layout/hierarchy2"/>
    <dgm:cxn modelId="{58649A6F-B29E-4046-9F2F-1B482926FC0E}" type="presOf" srcId="{7A14C255-A9D7-420D-B032-0693F6CF431F}" destId="{0E7AE38F-D77F-437F-BAB8-792E908C751F}" srcOrd="0" destOrd="0" presId="urn:microsoft.com/office/officeart/2005/8/layout/hierarchy2"/>
    <dgm:cxn modelId="{567B8AD1-390B-4C1E-B70D-721B0360805C}" type="presOf" srcId="{D679DFCF-CE7D-4FCF-A62C-AA6E6F5B4528}" destId="{7B43BACD-3F70-4863-BF61-523651EF3109}" srcOrd="1" destOrd="0" presId="urn:microsoft.com/office/officeart/2005/8/layout/hierarchy2"/>
    <dgm:cxn modelId="{5D6EB6E6-DD59-4699-89A8-63B1E9A37360}" type="presOf" srcId="{8A9D6245-57B1-482C-9DC4-F2ACF75F2EEB}" destId="{AF10D516-4F6C-4D46-86A1-9C1986C13320}" srcOrd="0" destOrd="0" presId="urn:microsoft.com/office/officeart/2005/8/layout/hierarchy2"/>
    <dgm:cxn modelId="{5CC71742-EC46-4CB7-B808-E0ACE90B84F9}" type="presOf" srcId="{6620CAB9-6D29-4FF8-945D-5E027CE13906}" destId="{FEC367EC-C7CC-46E0-8F0B-F4EB017F4B25}" srcOrd="0" destOrd="0" presId="urn:microsoft.com/office/officeart/2005/8/layout/hierarchy2"/>
    <dgm:cxn modelId="{592D3D04-8F85-4F15-8876-B6D2FBF77066}" srcId="{444DF14B-39F3-4B48-8936-10F777644448}" destId="{D7607F3E-8014-45F2-8B0F-DD341F116C26}" srcOrd="1" destOrd="0" parTransId="{D679DFCF-CE7D-4FCF-A62C-AA6E6F5B4528}" sibTransId="{63C1173E-6837-4344-8091-5DAD574270D3}"/>
    <dgm:cxn modelId="{B40B4B7D-7F4A-42F9-B4E4-EBEF277E2687}" type="presOf" srcId="{D4FF999D-0774-4EE2-BEFB-37C0AA00FFEB}" destId="{92D27C7E-E8F3-4508-A033-800687FB70D3}" srcOrd="0" destOrd="0" presId="urn:microsoft.com/office/officeart/2005/8/layout/hierarchy2"/>
    <dgm:cxn modelId="{A0106CEF-3EE4-4F60-BC6C-A56C9B046D2F}" type="presOf" srcId="{4A3EBA2C-1249-4D63-810E-57318E4C8870}" destId="{C6405F48-268C-4A9E-8C6B-EA7912642D7B}" srcOrd="0" destOrd="0" presId="urn:microsoft.com/office/officeart/2005/8/layout/hierarchy2"/>
    <dgm:cxn modelId="{AB29EFEA-A442-4A5E-87AC-7E93AB107904}" srcId="{A2F6F58A-C804-4EA7-A795-E7CFAD608A97}" destId="{617503FF-ADE3-43F7-9E74-E07B63130207}" srcOrd="0" destOrd="0" parTransId="{9581B8F4-F65E-406A-9F3A-2C0FAFB7904A}" sibTransId="{B1B72055-FC5B-44AB-9111-9A7BCBE814AF}"/>
    <dgm:cxn modelId="{A7778291-E81B-45DA-ACCF-AA03712C73D4}" type="presOf" srcId="{FE8EAFCC-5B29-4577-9068-58D32F380E14}" destId="{971284D5-360E-47FF-9F34-0E0CEC35A6C4}" srcOrd="1" destOrd="0" presId="urn:microsoft.com/office/officeart/2005/8/layout/hierarchy2"/>
    <dgm:cxn modelId="{BFB5E98F-1729-4BAD-9678-8E540D2A3143}" type="presOf" srcId="{08491A16-4F42-4C85-AC97-4555730E6D61}" destId="{528D812F-2D24-4A78-8C85-B9EB8ECA26E9}" srcOrd="1" destOrd="0" presId="urn:microsoft.com/office/officeart/2005/8/layout/hierarchy2"/>
    <dgm:cxn modelId="{638C745D-655B-4E07-A96A-2E101CD1696D}" srcId="{62A6BC90-E169-4E1D-AE49-49D9566ACE9D}" destId="{7A14C255-A9D7-420D-B032-0693F6CF431F}" srcOrd="0" destOrd="0" parTransId="{FE8EAFCC-5B29-4577-9068-58D32F380E14}" sibTransId="{9335BF14-6A25-443B-9B9C-4146633AA31B}"/>
    <dgm:cxn modelId="{7D13AC19-94AD-4B18-9AFC-210214D4E2E0}" type="presOf" srcId="{444DF14B-39F3-4B48-8936-10F777644448}" destId="{7EBAE2C6-1480-46C8-900C-5102293148B2}" srcOrd="0" destOrd="0" presId="urn:microsoft.com/office/officeart/2005/8/layout/hierarchy2"/>
    <dgm:cxn modelId="{6C71F902-F4B2-407C-B9A3-C0AA09D49F8B}" type="presOf" srcId="{4197E8D6-94C8-432B-B797-608058FC4424}" destId="{99D2C2EE-8A15-4FFE-B5A1-D71ED610263A}" srcOrd="1" destOrd="0" presId="urn:microsoft.com/office/officeart/2005/8/layout/hierarchy2"/>
    <dgm:cxn modelId="{470640AB-1666-47BC-8E96-C5AA4A5F3503}" type="presOf" srcId="{9581B8F4-F65E-406A-9F3A-2C0FAFB7904A}" destId="{3D002938-9580-4C37-A937-06EE1FF34007}" srcOrd="0" destOrd="0" presId="urn:microsoft.com/office/officeart/2005/8/layout/hierarchy2"/>
    <dgm:cxn modelId="{6B6ED308-9383-455A-AA10-5A5BFB18486C}" type="presOf" srcId="{40FE246C-C826-4769-A5C2-9D75240976FE}" destId="{6094D736-4F16-42FC-9437-D37BB023D5EA}" srcOrd="0" destOrd="0" presId="urn:microsoft.com/office/officeart/2005/8/layout/hierarchy2"/>
    <dgm:cxn modelId="{B87259C6-575C-43C1-A739-6A98FB125D38}" type="presOf" srcId="{5298254B-75EF-4481-9316-64F54046A9CE}" destId="{AD69DD67-DA8B-4327-8FB6-B1ED5881B6C0}" srcOrd="0" destOrd="0" presId="urn:microsoft.com/office/officeart/2005/8/layout/hierarchy2"/>
    <dgm:cxn modelId="{6A0A0027-EC16-479B-B55A-0B35AB5AF0D2}" srcId="{1C3757F0-1D92-419E-91AE-5AE747F1146E}" destId="{40FE246C-C826-4769-A5C2-9D75240976FE}" srcOrd="0" destOrd="0" parTransId="{D3723BC6-7ECB-476F-A2B7-498B998B7A56}" sibTransId="{3A342C4C-3A11-4F67-9EAA-B4AA77887B5F}"/>
    <dgm:cxn modelId="{36C526AE-D46F-47E9-9C62-4051EFF4EB3B}" type="presOf" srcId="{D3723BC6-7ECB-476F-A2B7-498B998B7A56}" destId="{B0EBDA45-12CE-4202-B1E6-40A49D832ECA}" srcOrd="1" destOrd="0" presId="urn:microsoft.com/office/officeart/2005/8/layout/hierarchy2"/>
    <dgm:cxn modelId="{36E80946-BEB5-496B-A93A-676CF657628F}" srcId="{5298254B-75EF-4481-9316-64F54046A9CE}" destId="{1C3757F0-1D92-419E-91AE-5AE747F1146E}" srcOrd="0" destOrd="0" parTransId="{4A3EBA2C-1249-4D63-810E-57318E4C8870}" sibTransId="{3D0C51F1-6507-40B1-ACB3-872E9C6F45C3}"/>
    <dgm:cxn modelId="{1731547B-7CDB-4D94-AEAA-CE7FDFBF5ACA}" type="presOf" srcId="{CE871202-C851-4283-B4F2-1F8DA3C445C3}" destId="{3D3532D1-1FDA-4F24-AE90-3866BC16A43D}" srcOrd="0" destOrd="0" presId="urn:microsoft.com/office/officeart/2005/8/layout/hierarchy2"/>
    <dgm:cxn modelId="{8BDA54F2-68A5-4FA3-9DEA-C064BDB6D75D}" srcId="{40FE246C-C826-4769-A5C2-9D75240976FE}" destId="{62A6BC90-E169-4E1D-AE49-49D9566ACE9D}" srcOrd="1" destOrd="0" parTransId="{C8BC26E8-6B89-479E-8406-1BE807902536}" sibTransId="{EF8E3B94-5CAF-44EE-9953-E86488E76C3B}"/>
    <dgm:cxn modelId="{4E820AD7-4969-49F5-8B72-E936D3763EDA}" type="presOf" srcId="{0D894548-717D-4FFD-904C-C33606102800}" destId="{27ECC907-4458-4530-ABCC-DBA5CFB1F289}" srcOrd="1" destOrd="0" presId="urn:microsoft.com/office/officeart/2005/8/layout/hierarchy2"/>
    <dgm:cxn modelId="{5FEAD72A-502F-4061-816A-6912883C26F9}" type="presOf" srcId="{2F11C414-8E39-4213-8136-D4FE510CC15A}" destId="{BCBAD13F-9F36-4A76-ACBF-38324C9DFD1E}" srcOrd="0" destOrd="0" presId="urn:microsoft.com/office/officeart/2005/8/layout/hierarchy2"/>
    <dgm:cxn modelId="{FC0D1186-B6A4-43F0-8671-778A6F082BD6}" type="presOf" srcId="{0231B603-DBBA-4E99-BB29-AE427642777F}" destId="{58313578-02C6-4451-BD87-2563E35924F9}" srcOrd="0" destOrd="0" presId="urn:microsoft.com/office/officeart/2005/8/layout/hierarchy2"/>
    <dgm:cxn modelId="{089DC60C-CDAE-4CA6-9847-9104FF6F59F6}" type="presOf" srcId="{CF6F8CFB-C54C-427C-82B9-747F0C141494}" destId="{A031128D-C55E-42DA-B8A2-D382735EF23E}" srcOrd="0" destOrd="0" presId="urn:microsoft.com/office/officeart/2005/8/layout/hierarchy2"/>
    <dgm:cxn modelId="{D7806E63-B263-44F0-A378-6CC3B10E1E5E}" type="presOf" srcId="{08491A16-4F42-4C85-AC97-4555730E6D61}" destId="{7A3D5BA1-ED69-44E1-A872-6FF24834B41D}" srcOrd="0" destOrd="0" presId="urn:microsoft.com/office/officeart/2005/8/layout/hierarchy2"/>
    <dgm:cxn modelId="{DBD3EDB2-A79A-4680-A20F-7AC0BFFC3FF8}" type="presOf" srcId="{05ED55C3-A195-4231-81C9-7EAAC2A67DD3}" destId="{E3B49C02-92DF-4E0E-9C64-BFDA4F6C8C57}" srcOrd="0" destOrd="0" presId="urn:microsoft.com/office/officeart/2005/8/layout/hierarchy2"/>
    <dgm:cxn modelId="{75357DC7-BF3E-4BF6-A98A-F9797CF51EBE}" srcId="{6C2A5E75-3D20-416D-8B23-8508AC822551}" destId="{802534EE-0712-4599-81AA-4E95DD4CE0A5}" srcOrd="0" destOrd="0" parTransId="{CE871202-C851-4283-B4F2-1F8DA3C445C3}" sibTransId="{A2412999-D519-4FC4-9535-D76DC4FEBCA9}"/>
    <dgm:cxn modelId="{3E4901EC-BFDE-40E7-B8D7-255E3663255A}" srcId="{CF6F8CFB-C54C-427C-82B9-747F0C141494}" destId="{F1C08F9B-435C-42DB-A449-2ECF7C7375AB}" srcOrd="1" destOrd="0" parTransId="{8A9D6245-57B1-482C-9DC4-F2ACF75F2EEB}" sibTransId="{C2AF35AB-9DA5-4E26-93D7-CA0C9B652FF6}"/>
    <dgm:cxn modelId="{B615599C-3152-4515-BD79-803C4627D766}" type="presOf" srcId="{3EFC490E-694C-4854-B035-8B02D761B8A3}" destId="{E090B741-3BDB-4968-B042-3EDAEB5B7930}" srcOrd="0" destOrd="0" presId="urn:microsoft.com/office/officeart/2005/8/layout/hierarchy2"/>
    <dgm:cxn modelId="{87113557-F60C-4656-9994-38CF99A1064A}" srcId="{C01ACB44-8919-4C16-9345-65E8C4CC5C27}" destId="{A2F6F58A-C804-4EA7-A795-E7CFAD608A97}" srcOrd="0" destOrd="0" parTransId="{05ED55C3-A195-4231-81C9-7EAAC2A67DD3}" sibTransId="{6C91431B-1AEE-4795-91EC-BF227D97E515}"/>
    <dgm:cxn modelId="{F5ABBF30-5474-4D2B-8A1D-9AAD3E59068C}" type="presOf" srcId="{1462FFBF-C7E5-483B-B661-B21D24F8908F}" destId="{A5AAA48F-9F15-49C7-A333-8B0C8DF03B3E}" srcOrd="1" destOrd="0" presId="urn:microsoft.com/office/officeart/2005/8/layout/hierarchy2"/>
    <dgm:cxn modelId="{60C13BE1-9993-43AD-86B7-20FC44CB5406}" srcId="{CF6F8CFB-C54C-427C-82B9-747F0C141494}" destId="{6C2A5E75-3D20-416D-8B23-8508AC822551}" srcOrd="0" destOrd="0" parTransId="{D129D8C8-45D4-413D-9AA6-7735257A9552}" sibTransId="{C13C7751-19A1-4B42-90F5-2249120AA0DE}"/>
    <dgm:cxn modelId="{0AED5973-AC02-4AF2-A2C4-7582F3BE6E35}" srcId="{40FE246C-C826-4769-A5C2-9D75240976FE}" destId="{0231B603-DBBA-4E99-BB29-AE427642777F}" srcOrd="0" destOrd="0" parTransId="{08491A16-4F42-4C85-AC97-4555730E6D61}" sibTransId="{986CA035-15A8-4105-AACC-C41C6155A53D}"/>
    <dgm:cxn modelId="{97045C67-C016-403D-9996-F87DDF095FB5}" srcId="{1C3757F0-1D92-419E-91AE-5AE747F1146E}" destId="{CF6F8CFB-C54C-427C-82B9-747F0C141494}" srcOrd="1" destOrd="0" parTransId="{BF95F12A-848C-4D76-BCAC-A60A48D21712}" sibTransId="{9E01EC7A-03E0-410E-98BD-F127AA937462}"/>
    <dgm:cxn modelId="{F7E35A26-FAB6-47BD-812B-521F2326E4B7}" type="presOf" srcId="{C927EE14-0525-4162-82A1-219FB1A09EE5}" destId="{C7929EF8-988E-46F6-AFC3-B728EA01AE2B}" srcOrd="0" destOrd="0" presId="urn:microsoft.com/office/officeart/2005/8/layout/hierarchy2"/>
    <dgm:cxn modelId="{902D4F43-36EE-42FA-AEEB-BA12730B2619}" type="presOf" srcId="{6620CAB9-6D29-4FF8-945D-5E027CE13906}" destId="{C3BCA3D8-F0DE-402C-8374-951905FD4C54}" srcOrd="1" destOrd="0" presId="urn:microsoft.com/office/officeart/2005/8/layout/hierarchy2"/>
    <dgm:cxn modelId="{75B22512-2165-4124-A8B2-3C76A603BD1B}" type="presOf" srcId="{00C22B20-F2F5-46E8-A3EC-DB8F81AC71E1}" destId="{E3F8EBE6-F572-48F2-83CE-C1DC35D3DBAE}" srcOrd="0" destOrd="0" presId="urn:microsoft.com/office/officeart/2005/8/layout/hierarchy2"/>
    <dgm:cxn modelId="{795D3677-EAF7-40B2-A445-DB49E02AE982}" type="presOf" srcId="{43552287-81BA-4A23-85DD-3D228EF15792}" destId="{4D1012EA-ED43-4161-9183-D18250C04841}" srcOrd="1" destOrd="0" presId="urn:microsoft.com/office/officeart/2005/8/layout/hierarchy2"/>
    <dgm:cxn modelId="{7CC76CB2-EC0E-4F4B-BEB0-51C059CC5646}" type="presOf" srcId="{D4FF999D-0774-4EE2-BEFB-37C0AA00FFEB}" destId="{020C8629-0377-42A2-8CF8-5F60BA5D4A5A}" srcOrd="1" destOrd="0" presId="urn:microsoft.com/office/officeart/2005/8/layout/hierarchy2"/>
    <dgm:cxn modelId="{D2B72FAF-0357-4AD7-B689-CF72E66CE1E6}" type="presOf" srcId="{3DEEC977-5E13-41F0-8396-B6716F8758D8}" destId="{F1A7A0DA-7AB6-4D57-8001-2698AD558266}" srcOrd="0" destOrd="0" presId="urn:microsoft.com/office/officeart/2005/8/layout/hierarchy2"/>
    <dgm:cxn modelId="{489B3103-0F5A-4C71-8639-D93B61002BA0}" type="presOf" srcId="{A785CB08-4A62-40BD-96AE-D3B0294CBD1F}" destId="{DD75CFEB-5D5C-464E-B857-D28B066AE2E1}" srcOrd="0" destOrd="0" presId="urn:microsoft.com/office/officeart/2005/8/layout/hierarchy2"/>
    <dgm:cxn modelId="{E02299F9-CFE5-4DAD-B4B1-A5E50B3BBEEC}" type="presOf" srcId="{C0A4D24B-EEDE-4665-B602-35F5A544C4AA}" destId="{00CFE424-E230-4C8E-AC4C-809A30553DFF}" srcOrd="1" destOrd="0" presId="urn:microsoft.com/office/officeart/2005/8/layout/hierarchy2"/>
    <dgm:cxn modelId="{2324DDA8-A2C7-453F-9A53-6319D9BCA1F4}" type="presOf" srcId="{43552287-81BA-4A23-85DD-3D228EF15792}" destId="{924C8F9A-D7B2-4767-8617-AD5D4A0F8C82}" srcOrd="0" destOrd="0" presId="urn:microsoft.com/office/officeart/2005/8/layout/hierarchy2"/>
    <dgm:cxn modelId="{B55FE13D-0CA3-4974-9096-F5644339520A}" type="presOf" srcId="{9E46A426-48DB-49D4-9452-22CFC445B93D}" destId="{07085415-AD02-4837-A819-DF8503991B40}" srcOrd="0" destOrd="0" presId="urn:microsoft.com/office/officeart/2005/8/layout/hierarchy2"/>
    <dgm:cxn modelId="{49EB5DCA-17D6-4AC5-9A8B-6E05B6D158EC}" type="presOf" srcId="{C8BC26E8-6B89-479E-8406-1BE807902536}" destId="{7F6408BA-2CE6-4BE1-953A-713CB4F5CB15}" srcOrd="0" destOrd="0" presId="urn:microsoft.com/office/officeart/2005/8/layout/hierarchy2"/>
    <dgm:cxn modelId="{545250E1-294C-44BD-A1AD-AADB132CC6B7}" type="presOf" srcId="{4A3EBA2C-1249-4D63-810E-57318E4C8870}" destId="{597EBC6F-BFE1-4ECF-BCC7-84E0157F86FF}" srcOrd="1" destOrd="0" presId="urn:microsoft.com/office/officeart/2005/8/layout/hierarchy2"/>
    <dgm:cxn modelId="{18609B5D-033C-413C-B3FE-F0AAA27DC78E}" type="presOf" srcId="{0D894548-717D-4FFD-904C-C33606102800}" destId="{8D508260-F045-4616-AF9F-E09CA768B790}" srcOrd="0" destOrd="0" presId="urn:microsoft.com/office/officeart/2005/8/layout/hierarchy2"/>
    <dgm:cxn modelId="{450E1D12-9F7F-4758-9C0C-52FCAFD27577}" type="presOf" srcId="{BF95F12A-848C-4D76-BCAC-A60A48D21712}" destId="{1356B274-B83F-434D-A869-2B988EF3F493}" srcOrd="1" destOrd="0" presId="urn:microsoft.com/office/officeart/2005/8/layout/hierarchy2"/>
    <dgm:cxn modelId="{EAB1D666-9A9B-420F-AD51-8F4165B61664}" srcId="{0231B603-DBBA-4E99-BB29-AE427642777F}" destId="{3EFC490E-694C-4854-B035-8B02D761B8A3}" srcOrd="0" destOrd="0" parTransId="{4197E8D6-94C8-432B-B797-608058FC4424}" sibTransId="{F22361E9-92C5-47FB-BBD0-B44BA9BF4C7D}"/>
    <dgm:cxn modelId="{E3CE3DBF-104D-4B05-AD91-D302AC90F9FE}" type="presOf" srcId="{1C3757F0-1D92-419E-91AE-5AE747F1146E}" destId="{1E65E39D-395D-4BD0-8D0A-DECF2AB935E9}" srcOrd="0" destOrd="0" presId="urn:microsoft.com/office/officeart/2005/8/layout/hierarchy2"/>
    <dgm:cxn modelId="{0DAA7B24-9672-426B-BEA2-A58F719B1337}" type="presOf" srcId="{D3723BC6-7ECB-476F-A2B7-498B998B7A56}" destId="{8BDEEA43-5C2A-4BBE-99A5-44DEB7CB861C}" srcOrd="0" destOrd="0" presId="urn:microsoft.com/office/officeart/2005/8/layout/hierarchy2"/>
    <dgm:cxn modelId="{9028B49F-B7D6-4826-85B1-42625C0A5D32}" type="presOf" srcId="{9581B8F4-F65E-406A-9F3A-2C0FAFB7904A}" destId="{28A3C775-44DD-456D-ADBA-6C2015D144BB}" srcOrd="1" destOrd="0" presId="urn:microsoft.com/office/officeart/2005/8/layout/hierarchy2"/>
    <dgm:cxn modelId="{623D7C53-2B9F-4BB8-85E9-4F05FFC81B93}" type="presOf" srcId="{F1C08F9B-435C-42DB-A449-2ECF7C7375AB}" destId="{99764013-9FFE-483E-9A94-8E74B88EB45B}" srcOrd="0" destOrd="0" presId="urn:microsoft.com/office/officeart/2005/8/layout/hierarchy2"/>
    <dgm:cxn modelId="{AF7FFD5C-6E84-4927-B51D-E6957B89C5BB}" type="presOf" srcId="{802534EE-0712-4599-81AA-4E95DD4CE0A5}" destId="{DE93B5F2-1CA6-40F3-B124-24CBDE452C7F}" srcOrd="0" destOrd="0" presId="urn:microsoft.com/office/officeart/2005/8/layout/hierarchy2"/>
    <dgm:cxn modelId="{E948AD1C-2704-40FB-BC9B-C4E461B1110B}" type="presOf" srcId="{6C2A5E75-3D20-416D-8B23-8508AC822551}" destId="{008EB790-8EB0-4D82-BE0A-84C63F787288}" srcOrd="0" destOrd="0" presId="urn:microsoft.com/office/officeart/2005/8/layout/hierarchy2"/>
    <dgm:cxn modelId="{B2A91C6D-283D-4E49-8F7C-8474602EB10F}" type="presOf" srcId="{4197E8D6-94C8-432B-B797-608058FC4424}" destId="{EACB761D-2A2E-4784-B4CF-BBD5780F5023}" srcOrd="0" destOrd="0" presId="urn:microsoft.com/office/officeart/2005/8/layout/hierarchy2"/>
    <dgm:cxn modelId="{5DECAE96-3720-4A97-9AEC-2F0D4F4D2E22}" type="presOf" srcId="{CE871202-C851-4283-B4F2-1F8DA3C445C3}" destId="{6CD19230-CC0F-4288-A025-EBCBAFB6E87C}" srcOrd="1" destOrd="0" presId="urn:microsoft.com/office/officeart/2005/8/layout/hierarchy2"/>
    <dgm:cxn modelId="{2BF42E15-48FC-417D-8F70-AB55801479D2}" srcId="{C01ACB44-8919-4C16-9345-65E8C4CC5C27}" destId="{2F11C414-8E39-4213-8136-D4FE510CC15A}" srcOrd="1" destOrd="0" parTransId="{1462FFBF-C7E5-483B-B661-B21D24F8908F}" sibTransId="{2CF5CFA3-7915-42A0-9814-F5C464D797E1}"/>
    <dgm:cxn modelId="{3539165A-6067-4254-8E43-6A9381807DC7}" type="presOf" srcId="{05927694-700E-4998-A746-BED67EAB8EF0}" destId="{4C14E865-13AF-43EC-93E8-957E72C167D9}" srcOrd="0" destOrd="0" presId="urn:microsoft.com/office/officeart/2005/8/layout/hierarchy2"/>
    <dgm:cxn modelId="{3DACE77C-F8D6-4BEF-9A56-7CDDD1968934}" type="presOf" srcId="{4A4119C0-6876-4B46-B63C-C5B5E183083A}" destId="{3ABC23EF-2179-439B-8D5E-B5306E91FA99}" srcOrd="1" destOrd="0" presId="urn:microsoft.com/office/officeart/2005/8/layout/hierarchy2"/>
    <dgm:cxn modelId="{2B759C6C-10E5-4725-8539-74288CCD915F}" srcId="{5298254B-75EF-4481-9316-64F54046A9CE}" destId="{444DF14B-39F3-4B48-8936-10F777644448}" srcOrd="1" destOrd="0" parTransId="{9E46A426-48DB-49D4-9452-22CFC445B93D}" sibTransId="{6B076EA2-9D0E-4F9E-AC8B-1D5D791FCFB0}"/>
    <dgm:cxn modelId="{A4533C2C-0C38-470D-9336-15E52FAD0FA4}" srcId="{D7607F3E-8014-45F2-8B0F-DD341F116C26}" destId="{DFEC14E8-538A-43B0-BE82-7D2792800EC3}" srcOrd="0" destOrd="0" parTransId="{C0A4D24B-EEDE-4665-B602-35F5A544C4AA}" sibTransId="{7036AEC2-E13C-4615-B452-F9B1111FDEF2}"/>
    <dgm:cxn modelId="{5FF13A27-ED5C-4924-9486-FC5D3D02E65D}" type="presOf" srcId="{C8BC26E8-6B89-479E-8406-1BE807902536}" destId="{458CB650-A0BA-4B80-8F97-62C729A9241A}" srcOrd="1" destOrd="0" presId="urn:microsoft.com/office/officeart/2005/8/layout/hierarchy2"/>
    <dgm:cxn modelId="{2C05A4E1-9C79-4382-B0CC-ED8A819F7BE7}" srcId="{2F11C414-8E39-4213-8136-D4FE510CC15A}" destId="{A785CB08-4A62-40BD-96AE-D3B0294CBD1F}" srcOrd="0" destOrd="0" parTransId="{6620CAB9-6D29-4FF8-945D-5E027CE13906}" sibTransId="{0EF4893D-A58C-4EF9-86C7-57EE6E514DBA}"/>
    <dgm:cxn modelId="{6E4A4D9D-DF93-44B1-AA97-94286EF516D7}" srcId="{D7607F3E-8014-45F2-8B0F-DD341F116C26}" destId="{3DEEC977-5E13-41F0-8396-B6716F8758D8}" srcOrd="1" destOrd="0" parTransId="{0D894548-717D-4FFD-904C-C33606102800}" sibTransId="{56025CFB-3F0F-4953-96F5-A19A5E8B4415}"/>
    <dgm:cxn modelId="{D3E777A8-7FC2-4A35-9EF7-4EEABC3BD2DD}" type="presParOf" srcId="{B6DAA14B-3305-4F93-A6BA-AC8805E13BBC}" destId="{45E3ECBA-C6D0-4585-880A-A01F56B443D6}" srcOrd="0" destOrd="0" presId="urn:microsoft.com/office/officeart/2005/8/layout/hierarchy2"/>
    <dgm:cxn modelId="{3210CF66-8071-4CE8-82AB-4A7F15A50244}" type="presParOf" srcId="{45E3ECBA-C6D0-4585-880A-A01F56B443D6}" destId="{AD69DD67-DA8B-4327-8FB6-B1ED5881B6C0}" srcOrd="0" destOrd="0" presId="urn:microsoft.com/office/officeart/2005/8/layout/hierarchy2"/>
    <dgm:cxn modelId="{50CF4EA8-6E96-427A-8E48-7B66F2D0D809}" type="presParOf" srcId="{45E3ECBA-C6D0-4585-880A-A01F56B443D6}" destId="{AEFB50EF-9B7B-4A67-8A06-3768D82F4F35}" srcOrd="1" destOrd="0" presId="urn:microsoft.com/office/officeart/2005/8/layout/hierarchy2"/>
    <dgm:cxn modelId="{C6F06FD8-53AC-4A64-8B72-FC67BE6E1FDD}" type="presParOf" srcId="{AEFB50EF-9B7B-4A67-8A06-3768D82F4F35}" destId="{C6405F48-268C-4A9E-8C6B-EA7912642D7B}" srcOrd="0" destOrd="0" presId="urn:microsoft.com/office/officeart/2005/8/layout/hierarchy2"/>
    <dgm:cxn modelId="{5343BF60-FAEC-4077-8AC6-BD0958619733}" type="presParOf" srcId="{C6405F48-268C-4A9E-8C6B-EA7912642D7B}" destId="{597EBC6F-BFE1-4ECF-BCC7-84E0157F86FF}" srcOrd="0" destOrd="0" presId="urn:microsoft.com/office/officeart/2005/8/layout/hierarchy2"/>
    <dgm:cxn modelId="{C237B013-0453-4E7E-80C7-2C31782B4369}" type="presParOf" srcId="{AEFB50EF-9B7B-4A67-8A06-3768D82F4F35}" destId="{D2C8D976-A468-412A-A9C9-6008470590C1}" srcOrd="1" destOrd="0" presId="urn:microsoft.com/office/officeart/2005/8/layout/hierarchy2"/>
    <dgm:cxn modelId="{5B5B622A-6823-4447-91D1-7F171B2675DA}" type="presParOf" srcId="{D2C8D976-A468-412A-A9C9-6008470590C1}" destId="{1E65E39D-395D-4BD0-8D0A-DECF2AB935E9}" srcOrd="0" destOrd="0" presId="urn:microsoft.com/office/officeart/2005/8/layout/hierarchy2"/>
    <dgm:cxn modelId="{3011468C-8289-4504-80C2-4F1A7CE2B417}" type="presParOf" srcId="{D2C8D976-A468-412A-A9C9-6008470590C1}" destId="{35E1DF7C-B9B2-41A6-95C9-2623A0F0844C}" srcOrd="1" destOrd="0" presId="urn:microsoft.com/office/officeart/2005/8/layout/hierarchy2"/>
    <dgm:cxn modelId="{13AE53FC-7E0D-4208-87AC-4B6F2B1DB4CC}" type="presParOf" srcId="{35E1DF7C-B9B2-41A6-95C9-2623A0F0844C}" destId="{8BDEEA43-5C2A-4BBE-99A5-44DEB7CB861C}" srcOrd="0" destOrd="0" presId="urn:microsoft.com/office/officeart/2005/8/layout/hierarchy2"/>
    <dgm:cxn modelId="{23AD1DCC-BFF3-4D4D-8FA6-503D231DC4E2}" type="presParOf" srcId="{8BDEEA43-5C2A-4BBE-99A5-44DEB7CB861C}" destId="{B0EBDA45-12CE-4202-B1E6-40A49D832ECA}" srcOrd="0" destOrd="0" presId="urn:microsoft.com/office/officeart/2005/8/layout/hierarchy2"/>
    <dgm:cxn modelId="{1B2E806A-B2D3-409D-90DE-0B3C5F0F2B60}" type="presParOf" srcId="{35E1DF7C-B9B2-41A6-95C9-2623A0F0844C}" destId="{089E0F1C-9D5B-4BD6-A184-58831CD8143C}" srcOrd="1" destOrd="0" presId="urn:microsoft.com/office/officeart/2005/8/layout/hierarchy2"/>
    <dgm:cxn modelId="{F17F2C97-3547-4710-BAB1-B94A575F3C47}" type="presParOf" srcId="{089E0F1C-9D5B-4BD6-A184-58831CD8143C}" destId="{6094D736-4F16-42FC-9437-D37BB023D5EA}" srcOrd="0" destOrd="0" presId="urn:microsoft.com/office/officeart/2005/8/layout/hierarchy2"/>
    <dgm:cxn modelId="{790D89E3-39B1-4C64-8024-4AF08F480781}" type="presParOf" srcId="{089E0F1C-9D5B-4BD6-A184-58831CD8143C}" destId="{3DD22739-71BD-411F-BA72-C9784E117760}" srcOrd="1" destOrd="0" presId="urn:microsoft.com/office/officeart/2005/8/layout/hierarchy2"/>
    <dgm:cxn modelId="{1F012930-715D-4F73-B07C-794A63C513CA}" type="presParOf" srcId="{3DD22739-71BD-411F-BA72-C9784E117760}" destId="{7A3D5BA1-ED69-44E1-A872-6FF24834B41D}" srcOrd="0" destOrd="0" presId="urn:microsoft.com/office/officeart/2005/8/layout/hierarchy2"/>
    <dgm:cxn modelId="{EB89CDD3-21E8-44E0-8A61-A87C4CC3C963}" type="presParOf" srcId="{7A3D5BA1-ED69-44E1-A872-6FF24834B41D}" destId="{528D812F-2D24-4A78-8C85-B9EB8ECA26E9}" srcOrd="0" destOrd="0" presId="urn:microsoft.com/office/officeart/2005/8/layout/hierarchy2"/>
    <dgm:cxn modelId="{E9A30375-F7DE-4B7A-A24B-ECC0A0DCBF7F}" type="presParOf" srcId="{3DD22739-71BD-411F-BA72-C9784E117760}" destId="{4C906522-2FC2-4166-A656-68A60E69FBAB}" srcOrd="1" destOrd="0" presId="urn:microsoft.com/office/officeart/2005/8/layout/hierarchy2"/>
    <dgm:cxn modelId="{053CB7AC-AEF3-412C-8EB6-9563BA1FFCD4}" type="presParOf" srcId="{4C906522-2FC2-4166-A656-68A60E69FBAB}" destId="{58313578-02C6-4451-BD87-2563E35924F9}" srcOrd="0" destOrd="0" presId="urn:microsoft.com/office/officeart/2005/8/layout/hierarchy2"/>
    <dgm:cxn modelId="{E389215F-4D2F-47A7-B691-F985E4421D68}" type="presParOf" srcId="{4C906522-2FC2-4166-A656-68A60E69FBAB}" destId="{67B1BDEB-C7D6-4DB2-A69F-4DCA4D8778DD}" srcOrd="1" destOrd="0" presId="urn:microsoft.com/office/officeart/2005/8/layout/hierarchy2"/>
    <dgm:cxn modelId="{771DBCF7-DA72-4C9E-B3D3-F0201784734F}" type="presParOf" srcId="{67B1BDEB-C7D6-4DB2-A69F-4DCA4D8778DD}" destId="{EACB761D-2A2E-4784-B4CF-BBD5780F5023}" srcOrd="0" destOrd="0" presId="urn:microsoft.com/office/officeart/2005/8/layout/hierarchy2"/>
    <dgm:cxn modelId="{6697CE01-8951-407A-AEB7-5E9532E3C375}" type="presParOf" srcId="{EACB761D-2A2E-4784-B4CF-BBD5780F5023}" destId="{99D2C2EE-8A15-4FFE-B5A1-D71ED610263A}" srcOrd="0" destOrd="0" presId="urn:microsoft.com/office/officeart/2005/8/layout/hierarchy2"/>
    <dgm:cxn modelId="{7A7B4B15-2BDE-446A-AEB7-A2DA20C5AA75}" type="presParOf" srcId="{67B1BDEB-C7D6-4DB2-A69F-4DCA4D8778DD}" destId="{E4394CE8-678F-48D8-96FE-D4F98A039D3D}" srcOrd="1" destOrd="0" presId="urn:microsoft.com/office/officeart/2005/8/layout/hierarchy2"/>
    <dgm:cxn modelId="{402B86DA-896D-4DB8-8D74-9D0ABC697D03}" type="presParOf" srcId="{E4394CE8-678F-48D8-96FE-D4F98A039D3D}" destId="{E090B741-3BDB-4968-B042-3EDAEB5B7930}" srcOrd="0" destOrd="0" presId="urn:microsoft.com/office/officeart/2005/8/layout/hierarchy2"/>
    <dgm:cxn modelId="{7E69A109-2542-4DC3-92B0-3B9299A597B0}" type="presParOf" srcId="{E4394CE8-678F-48D8-96FE-D4F98A039D3D}" destId="{92E6D765-79C3-4657-82E9-902A296B7D7E}" srcOrd="1" destOrd="0" presId="urn:microsoft.com/office/officeart/2005/8/layout/hierarchy2"/>
    <dgm:cxn modelId="{0FA95171-C8E1-45EF-A40D-E8B4110BE3EA}" type="presParOf" srcId="{3DD22739-71BD-411F-BA72-C9784E117760}" destId="{7F6408BA-2CE6-4BE1-953A-713CB4F5CB15}" srcOrd="2" destOrd="0" presId="urn:microsoft.com/office/officeart/2005/8/layout/hierarchy2"/>
    <dgm:cxn modelId="{0E0ED1FD-CBE2-4277-8BCA-075F74DC9326}" type="presParOf" srcId="{7F6408BA-2CE6-4BE1-953A-713CB4F5CB15}" destId="{458CB650-A0BA-4B80-8F97-62C729A9241A}" srcOrd="0" destOrd="0" presId="urn:microsoft.com/office/officeart/2005/8/layout/hierarchy2"/>
    <dgm:cxn modelId="{3FD8E6F4-062E-48A9-854E-035172FDC8F3}" type="presParOf" srcId="{3DD22739-71BD-411F-BA72-C9784E117760}" destId="{3A1C3DA7-512D-4F41-A7E1-078238C1F6E4}" srcOrd="3" destOrd="0" presId="urn:microsoft.com/office/officeart/2005/8/layout/hierarchy2"/>
    <dgm:cxn modelId="{D493F246-D18D-458D-ADF8-7F7E4EFA40AD}" type="presParOf" srcId="{3A1C3DA7-512D-4F41-A7E1-078238C1F6E4}" destId="{2542D84E-1AAD-4343-A826-31FBD0CCD67E}" srcOrd="0" destOrd="0" presId="urn:microsoft.com/office/officeart/2005/8/layout/hierarchy2"/>
    <dgm:cxn modelId="{3311888C-612F-46F5-AF2A-4077CD7F4C34}" type="presParOf" srcId="{3A1C3DA7-512D-4F41-A7E1-078238C1F6E4}" destId="{2DBCC939-D1CF-4789-8DFF-47D45880FBEC}" srcOrd="1" destOrd="0" presId="urn:microsoft.com/office/officeart/2005/8/layout/hierarchy2"/>
    <dgm:cxn modelId="{F2D80521-33E3-48F0-84DA-DBD8516F525B}" type="presParOf" srcId="{2DBCC939-D1CF-4789-8DFF-47D45880FBEC}" destId="{77024C92-294D-413F-A59B-9F47291444A3}" srcOrd="0" destOrd="0" presId="urn:microsoft.com/office/officeart/2005/8/layout/hierarchy2"/>
    <dgm:cxn modelId="{328EFBB2-01E2-42F8-A720-24819A420377}" type="presParOf" srcId="{77024C92-294D-413F-A59B-9F47291444A3}" destId="{971284D5-360E-47FF-9F34-0E0CEC35A6C4}" srcOrd="0" destOrd="0" presId="urn:microsoft.com/office/officeart/2005/8/layout/hierarchy2"/>
    <dgm:cxn modelId="{DB952C33-139B-47EE-A0D8-C9E63794566C}" type="presParOf" srcId="{2DBCC939-D1CF-4789-8DFF-47D45880FBEC}" destId="{7749CE27-A818-4E7F-BAAA-1BAC7B4E01B2}" srcOrd="1" destOrd="0" presId="urn:microsoft.com/office/officeart/2005/8/layout/hierarchy2"/>
    <dgm:cxn modelId="{40A9F1DE-AB7F-4EA8-9329-87995813776A}" type="presParOf" srcId="{7749CE27-A818-4E7F-BAAA-1BAC7B4E01B2}" destId="{0E7AE38F-D77F-437F-BAB8-792E908C751F}" srcOrd="0" destOrd="0" presId="urn:microsoft.com/office/officeart/2005/8/layout/hierarchy2"/>
    <dgm:cxn modelId="{82D60789-F1C6-4610-B8E4-F33A5E591766}" type="presParOf" srcId="{7749CE27-A818-4E7F-BAAA-1BAC7B4E01B2}" destId="{6EA2D245-4E92-4E27-A8CE-C63A03E69A95}" srcOrd="1" destOrd="0" presId="urn:microsoft.com/office/officeart/2005/8/layout/hierarchy2"/>
    <dgm:cxn modelId="{82FF6D9B-4153-46F5-AF33-21AC53F4C4DF}" type="presParOf" srcId="{35E1DF7C-B9B2-41A6-95C9-2623A0F0844C}" destId="{B82998E9-B1CD-485F-8B4B-06888B1A28C4}" srcOrd="2" destOrd="0" presId="urn:microsoft.com/office/officeart/2005/8/layout/hierarchy2"/>
    <dgm:cxn modelId="{B90E748C-05AB-450B-AAA9-CCA4B47D3AB5}" type="presParOf" srcId="{B82998E9-B1CD-485F-8B4B-06888B1A28C4}" destId="{1356B274-B83F-434D-A869-2B988EF3F493}" srcOrd="0" destOrd="0" presId="urn:microsoft.com/office/officeart/2005/8/layout/hierarchy2"/>
    <dgm:cxn modelId="{5DF5A19E-CC30-42C9-9D01-6B253BBE8D70}" type="presParOf" srcId="{35E1DF7C-B9B2-41A6-95C9-2623A0F0844C}" destId="{5DBB30B0-AE7A-40E4-B393-830456382D3E}" srcOrd="3" destOrd="0" presId="urn:microsoft.com/office/officeart/2005/8/layout/hierarchy2"/>
    <dgm:cxn modelId="{ADF2BE0C-1E66-4F23-88B9-BE962B794958}" type="presParOf" srcId="{5DBB30B0-AE7A-40E4-B393-830456382D3E}" destId="{A031128D-C55E-42DA-B8A2-D382735EF23E}" srcOrd="0" destOrd="0" presId="urn:microsoft.com/office/officeart/2005/8/layout/hierarchy2"/>
    <dgm:cxn modelId="{D3ABF78A-39ED-4836-BEA2-242134F236C8}" type="presParOf" srcId="{5DBB30B0-AE7A-40E4-B393-830456382D3E}" destId="{5F8186A5-9F66-4B76-A45C-87CEBF3CCEB9}" srcOrd="1" destOrd="0" presId="urn:microsoft.com/office/officeart/2005/8/layout/hierarchy2"/>
    <dgm:cxn modelId="{CDDD42C1-C67D-49FD-B1F7-3EF758646429}" type="presParOf" srcId="{5F8186A5-9F66-4B76-A45C-87CEBF3CCEB9}" destId="{02AF2611-39C0-4EF8-B9AF-5E15D80097BE}" srcOrd="0" destOrd="0" presId="urn:microsoft.com/office/officeart/2005/8/layout/hierarchy2"/>
    <dgm:cxn modelId="{A107819E-B742-4413-93F6-502FE12B1F6A}" type="presParOf" srcId="{02AF2611-39C0-4EF8-B9AF-5E15D80097BE}" destId="{3E9FDDD6-A26E-4F03-A903-10F09685D6A2}" srcOrd="0" destOrd="0" presId="urn:microsoft.com/office/officeart/2005/8/layout/hierarchy2"/>
    <dgm:cxn modelId="{05664E58-DB54-4CAF-B2C3-4032F3C92DF0}" type="presParOf" srcId="{5F8186A5-9F66-4B76-A45C-87CEBF3CCEB9}" destId="{9473DCFC-6641-4D73-AA1E-9A1405C91094}" srcOrd="1" destOrd="0" presId="urn:microsoft.com/office/officeart/2005/8/layout/hierarchy2"/>
    <dgm:cxn modelId="{0965AD4C-A069-448C-8523-9C29C8C531BA}" type="presParOf" srcId="{9473DCFC-6641-4D73-AA1E-9A1405C91094}" destId="{008EB790-8EB0-4D82-BE0A-84C63F787288}" srcOrd="0" destOrd="0" presId="urn:microsoft.com/office/officeart/2005/8/layout/hierarchy2"/>
    <dgm:cxn modelId="{2F77D96B-285B-4525-904E-88224157B137}" type="presParOf" srcId="{9473DCFC-6641-4D73-AA1E-9A1405C91094}" destId="{6C28485D-F632-4669-96ED-3D964BEACEA2}" srcOrd="1" destOrd="0" presId="urn:microsoft.com/office/officeart/2005/8/layout/hierarchy2"/>
    <dgm:cxn modelId="{01A02E51-805F-4CAC-9B0A-733C6390CC3C}" type="presParOf" srcId="{6C28485D-F632-4669-96ED-3D964BEACEA2}" destId="{3D3532D1-1FDA-4F24-AE90-3866BC16A43D}" srcOrd="0" destOrd="0" presId="urn:microsoft.com/office/officeart/2005/8/layout/hierarchy2"/>
    <dgm:cxn modelId="{88E39029-FF1E-441B-A348-0A3319BF0DFF}" type="presParOf" srcId="{3D3532D1-1FDA-4F24-AE90-3866BC16A43D}" destId="{6CD19230-CC0F-4288-A025-EBCBAFB6E87C}" srcOrd="0" destOrd="0" presId="urn:microsoft.com/office/officeart/2005/8/layout/hierarchy2"/>
    <dgm:cxn modelId="{5295D35F-4363-419A-84B2-6619EB899A84}" type="presParOf" srcId="{6C28485D-F632-4669-96ED-3D964BEACEA2}" destId="{B82FF517-BE19-45D5-A186-0A0A9AC7C59F}" srcOrd="1" destOrd="0" presId="urn:microsoft.com/office/officeart/2005/8/layout/hierarchy2"/>
    <dgm:cxn modelId="{B89F3E6C-D4F9-4DD0-B5F1-E2F14BBE9E25}" type="presParOf" srcId="{B82FF517-BE19-45D5-A186-0A0A9AC7C59F}" destId="{DE93B5F2-1CA6-40F3-B124-24CBDE452C7F}" srcOrd="0" destOrd="0" presId="urn:microsoft.com/office/officeart/2005/8/layout/hierarchy2"/>
    <dgm:cxn modelId="{19D763C7-9031-4772-87C2-06D8BD11C4C5}" type="presParOf" srcId="{B82FF517-BE19-45D5-A186-0A0A9AC7C59F}" destId="{2FB0C740-68FD-45EB-963A-5882F7A1156B}" srcOrd="1" destOrd="0" presId="urn:microsoft.com/office/officeart/2005/8/layout/hierarchy2"/>
    <dgm:cxn modelId="{C518A29A-75F8-40EE-83AA-235EC68C9FF1}" type="presParOf" srcId="{5F8186A5-9F66-4B76-A45C-87CEBF3CCEB9}" destId="{AF10D516-4F6C-4D46-86A1-9C1986C13320}" srcOrd="2" destOrd="0" presId="urn:microsoft.com/office/officeart/2005/8/layout/hierarchy2"/>
    <dgm:cxn modelId="{48457463-19F5-41F0-85EF-3F45E8A9F619}" type="presParOf" srcId="{AF10D516-4F6C-4D46-86A1-9C1986C13320}" destId="{8DB10BF4-B3E8-4C63-AA80-1132AC83EE01}" srcOrd="0" destOrd="0" presId="urn:microsoft.com/office/officeart/2005/8/layout/hierarchy2"/>
    <dgm:cxn modelId="{D4CF065C-FCEC-4339-8617-567E7EBB7B59}" type="presParOf" srcId="{5F8186A5-9F66-4B76-A45C-87CEBF3CCEB9}" destId="{E1BE2056-AE5C-4DB8-B5F8-1262B0BC3580}" srcOrd="3" destOrd="0" presId="urn:microsoft.com/office/officeart/2005/8/layout/hierarchy2"/>
    <dgm:cxn modelId="{AC8DE40D-E882-4B31-A854-6C6FC70A21E8}" type="presParOf" srcId="{E1BE2056-AE5C-4DB8-B5F8-1262B0BC3580}" destId="{99764013-9FFE-483E-9A94-8E74B88EB45B}" srcOrd="0" destOrd="0" presId="urn:microsoft.com/office/officeart/2005/8/layout/hierarchy2"/>
    <dgm:cxn modelId="{18CE1FF2-912A-4ECC-9C68-B904FD92C81B}" type="presParOf" srcId="{E1BE2056-AE5C-4DB8-B5F8-1262B0BC3580}" destId="{CBCC4E80-D41C-4591-AFD8-D9C5B0629FAD}" srcOrd="1" destOrd="0" presId="urn:microsoft.com/office/officeart/2005/8/layout/hierarchy2"/>
    <dgm:cxn modelId="{5C804B2F-CBBE-4113-9B0E-6C595F3504A8}" type="presParOf" srcId="{CBCC4E80-D41C-4591-AFD8-D9C5B0629FAD}" destId="{924C8F9A-D7B2-4767-8617-AD5D4A0F8C82}" srcOrd="0" destOrd="0" presId="urn:microsoft.com/office/officeart/2005/8/layout/hierarchy2"/>
    <dgm:cxn modelId="{22FFD413-AC33-45C1-83DE-94F7B0E02C4A}" type="presParOf" srcId="{924C8F9A-D7B2-4767-8617-AD5D4A0F8C82}" destId="{4D1012EA-ED43-4161-9183-D18250C04841}" srcOrd="0" destOrd="0" presId="urn:microsoft.com/office/officeart/2005/8/layout/hierarchy2"/>
    <dgm:cxn modelId="{F9B6D1C3-6390-4B71-86FA-7E3B8F0B0B27}" type="presParOf" srcId="{CBCC4E80-D41C-4591-AFD8-D9C5B0629FAD}" destId="{13F2C1AB-38AD-4ED5-9035-C2D351214192}" srcOrd="1" destOrd="0" presId="urn:microsoft.com/office/officeart/2005/8/layout/hierarchy2"/>
    <dgm:cxn modelId="{F9CD294B-7AF6-4757-9FEA-1D913EFCF53A}" type="presParOf" srcId="{13F2C1AB-38AD-4ED5-9035-C2D351214192}" destId="{4C14E865-13AF-43EC-93E8-957E72C167D9}" srcOrd="0" destOrd="0" presId="urn:microsoft.com/office/officeart/2005/8/layout/hierarchy2"/>
    <dgm:cxn modelId="{49A597AF-CBCC-48F5-96F8-31AF0A882572}" type="presParOf" srcId="{13F2C1AB-38AD-4ED5-9035-C2D351214192}" destId="{5A67506E-C01C-4958-968A-88E9AA8D1DC9}" srcOrd="1" destOrd="0" presId="urn:microsoft.com/office/officeart/2005/8/layout/hierarchy2"/>
    <dgm:cxn modelId="{2A913FCB-6A81-49AC-A904-1901BCED6B2B}" type="presParOf" srcId="{AEFB50EF-9B7B-4A67-8A06-3768D82F4F35}" destId="{07085415-AD02-4837-A819-DF8503991B40}" srcOrd="2" destOrd="0" presId="urn:microsoft.com/office/officeart/2005/8/layout/hierarchy2"/>
    <dgm:cxn modelId="{180940C2-E013-4802-B702-20286E6D5BEF}" type="presParOf" srcId="{07085415-AD02-4837-A819-DF8503991B40}" destId="{6D471BBE-867D-4865-9628-1D7777EB5D2C}" srcOrd="0" destOrd="0" presId="urn:microsoft.com/office/officeart/2005/8/layout/hierarchy2"/>
    <dgm:cxn modelId="{12794D49-591C-41DE-B394-BE3A87B12D16}" type="presParOf" srcId="{AEFB50EF-9B7B-4A67-8A06-3768D82F4F35}" destId="{B9D0076E-1908-4470-9C44-2381915CB6FB}" srcOrd="3" destOrd="0" presId="urn:microsoft.com/office/officeart/2005/8/layout/hierarchy2"/>
    <dgm:cxn modelId="{E5598EFF-F642-4991-87EF-36504B0143A4}" type="presParOf" srcId="{B9D0076E-1908-4470-9C44-2381915CB6FB}" destId="{7EBAE2C6-1480-46C8-900C-5102293148B2}" srcOrd="0" destOrd="0" presId="urn:microsoft.com/office/officeart/2005/8/layout/hierarchy2"/>
    <dgm:cxn modelId="{B6EBC533-D889-401A-9237-C26E9F28E84C}" type="presParOf" srcId="{B9D0076E-1908-4470-9C44-2381915CB6FB}" destId="{7F207EC3-B869-474B-A721-8A419CB73484}" srcOrd="1" destOrd="0" presId="urn:microsoft.com/office/officeart/2005/8/layout/hierarchy2"/>
    <dgm:cxn modelId="{B11F4BBF-6EE4-4009-86A7-D69889BC1E49}" type="presParOf" srcId="{7F207EC3-B869-474B-A721-8A419CB73484}" destId="{72B1FC09-0EBA-4985-8788-8F4656152A7F}" srcOrd="0" destOrd="0" presId="urn:microsoft.com/office/officeart/2005/8/layout/hierarchy2"/>
    <dgm:cxn modelId="{4638D73E-E4E3-4409-B6BE-1E3C7C3AB5DE}" type="presParOf" srcId="{72B1FC09-0EBA-4985-8788-8F4656152A7F}" destId="{E53945B2-5361-41E5-A250-0FE9BB3209A7}" srcOrd="0" destOrd="0" presId="urn:microsoft.com/office/officeart/2005/8/layout/hierarchy2"/>
    <dgm:cxn modelId="{A500EB21-AC7F-447C-9DF8-696ED98C6EA8}" type="presParOf" srcId="{7F207EC3-B869-474B-A721-8A419CB73484}" destId="{93C1A79B-D7BC-4544-8471-9D8B8B93AD97}" srcOrd="1" destOrd="0" presId="urn:microsoft.com/office/officeart/2005/8/layout/hierarchy2"/>
    <dgm:cxn modelId="{F9EA2AAC-8D38-4354-8A7A-20D4AD221416}" type="presParOf" srcId="{93C1A79B-D7BC-4544-8471-9D8B8B93AD97}" destId="{B81631BF-0964-4936-A9DE-5CF3C23A1D51}" srcOrd="0" destOrd="0" presId="urn:microsoft.com/office/officeart/2005/8/layout/hierarchy2"/>
    <dgm:cxn modelId="{6B50AA6B-E4DF-42BE-BF38-2818633F573E}" type="presParOf" srcId="{93C1A79B-D7BC-4544-8471-9D8B8B93AD97}" destId="{A47913E6-20D7-4EF9-8087-A267EE4CBBE9}" srcOrd="1" destOrd="0" presId="urn:microsoft.com/office/officeart/2005/8/layout/hierarchy2"/>
    <dgm:cxn modelId="{CE508823-F138-4900-BCF7-F8004C4D6B24}" type="presParOf" srcId="{A47913E6-20D7-4EF9-8087-A267EE4CBBE9}" destId="{E3B49C02-92DF-4E0E-9C64-BFDA4F6C8C57}" srcOrd="0" destOrd="0" presId="urn:microsoft.com/office/officeart/2005/8/layout/hierarchy2"/>
    <dgm:cxn modelId="{1BEE7482-7670-4ECC-8AC1-33CAD7032E32}" type="presParOf" srcId="{E3B49C02-92DF-4E0E-9C64-BFDA4F6C8C57}" destId="{C22BEB7F-26B1-4408-A047-0DEC97855D01}" srcOrd="0" destOrd="0" presId="urn:microsoft.com/office/officeart/2005/8/layout/hierarchy2"/>
    <dgm:cxn modelId="{F62750E6-CD25-4B12-B1CB-34CC3AA42C34}" type="presParOf" srcId="{A47913E6-20D7-4EF9-8087-A267EE4CBBE9}" destId="{45E9E887-53F9-47D7-81E1-6BFB948D358C}" srcOrd="1" destOrd="0" presId="urn:microsoft.com/office/officeart/2005/8/layout/hierarchy2"/>
    <dgm:cxn modelId="{06CC6052-4885-4C46-B026-3B6B91DBF569}" type="presParOf" srcId="{45E9E887-53F9-47D7-81E1-6BFB948D358C}" destId="{F532FF76-9233-4C88-8EB8-C57298DE75BC}" srcOrd="0" destOrd="0" presId="urn:microsoft.com/office/officeart/2005/8/layout/hierarchy2"/>
    <dgm:cxn modelId="{4C1FB966-A582-4AF4-8109-DC1805FF58F0}" type="presParOf" srcId="{45E9E887-53F9-47D7-81E1-6BFB948D358C}" destId="{159E4A89-C683-474B-8EAE-3FA54900B771}" srcOrd="1" destOrd="0" presId="urn:microsoft.com/office/officeart/2005/8/layout/hierarchy2"/>
    <dgm:cxn modelId="{CB5A1AEF-4C71-4067-A9DE-0D31A37A4308}" type="presParOf" srcId="{159E4A89-C683-474B-8EAE-3FA54900B771}" destId="{3D002938-9580-4C37-A937-06EE1FF34007}" srcOrd="0" destOrd="0" presId="urn:microsoft.com/office/officeart/2005/8/layout/hierarchy2"/>
    <dgm:cxn modelId="{D900575C-15C3-49C4-A39F-4C57C4404215}" type="presParOf" srcId="{3D002938-9580-4C37-A937-06EE1FF34007}" destId="{28A3C775-44DD-456D-ADBA-6C2015D144BB}" srcOrd="0" destOrd="0" presId="urn:microsoft.com/office/officeart/2005/8/layout/hierarchy2"/>
    <dgm:cxn modelId="{E1E04225-7901-4E4E-83D4-ABF8B4DC0A12}" type="presParOf" srcId="{159E4A89-C683-474B-8EAE-3FA54900B771}" destId="{1237F670-3E84-4091-B1B6-F998102FD3C7}" srcOrd="1" destOrd="0" presId="urn:microsoft.com/office/officeart/2005/8/layout/hierarchy2"/>
    <dgm:cxn modelId="{D15C1248-8A0A-45D1-AA7B-279B16D91C4C}" type="presParOf" srcId="{1237F670-3E84-4091-B1B6-F998102FD3C7}" destId="{D9495291-86EC-4DCD-BB10-24DC98844A58}" srcOrd="0" destOrd="0" presId="urn:microsoft.com/office/officeart/2005/8/layout/hierarchy2"/>
    <dgm:cxn modelId="{884510DF-2AFE-4857-BC44-E56661E3D481}" type="presParOf" srcId="{1237F670-3E84-4091-B1B6-F998102FD3C7}" destId="{B7AF5FD6-FC71-4C43-9ADB-E0DDF39AD7D4}" srcOrd="1" destOrd="0" presId="urn:microsoft.com/office/officeart/2005/8/layout/hierarchy2"/>
    <dgm:cxn modelId="{F23BCDDC-2548-435E-AEB5-7617EEB5C0FF}" type="presParOf" srcId="{A47913E6-20D7-4EF9-8087-A267EE4CBBE9}" destId="{0A6EA505-89C7-49FD-ABE4-44B8C87A9F43}" srcOrd="2" destOrd="0" presId="urn:microsoft.com/office/officeart/2005/8/layout/hierarchy2"/>
    <dgm:cxn modelId="{7CC79A03-2E5D-4616-8295-B2B6A9B27099}" type="presParOf" srcId="{0A6EA505-89C7-49FD-ABE4-44B8C87A9F43}" destId="{A5AAA48F-9F15-49C7-A333-8B0C8DF03B3E}" srcOrd="0" destOrd="0" presId="urn:microsoft.com/office/officeart/2005/8/layout/hierarchy2"/>
    <dgm:cxn modelId="{672ED36C-0D5C-40FF-8C79-46D6760A7C66}" type="presParOf" srcId="{A47913E6-20D7-4EF9-8087-A267EE4CBBE9}" destId="{10E2065F-A278-4DEA-AC87-92F1064AE18B}" srcOrd="3" destOrd="0" presId="urn:microsoft.com/office/officeart/2005/8/layout/hierarchy2"/>
    <dgm:cxn modelId="{D196F9F2-90FF-4013-B678-8DBE962A2C6C}" type="presParOf" srcId="{10E2065F-A278-4DEA-AC87-92F1064AE18B}" destId="{BCBAD13F-9F36-4A76-ACBF-38324C9DFD1E}" srcOrd="0" destOrd="0" presId="urn:microsoft.com/office/officeart/2005/8/layout/hierarchy2"/>
    <dgm:cxn modelId="{A9D5EFE6-BFE9-4E84-930E-F3C16E516CCD}" type="presParOf" srcId="{10E2065F-A278-4DEA-AC87-92F1064AE18B}" destId="{40FF9161-F67F-470B-B339-D06EABCB52DF}" srcOrd="1" destOrd="0" presId="urn:microsoft.com/office/officeart/2005/8/layout/hierarchy2"/>
    <dgm:cxn modelId="{A57487F4-EFE4-4056-A5D5-5215FF99BE38}" type="presParOf" srcId="{40FF9161-F67F-470B-B339-D06EABCB52DF}" destId="{FEC367EC-C7CC-46E0-8F0B-F4EB017F4B25}" srcOrd="0" destOrd="0" presId="urn:microsoft.com/office/officeart/2005/8/layout/hierarchy2"/>
    <dgm:cxn modelId="{DF2492AF-18FB-43B0-B27D-D4FEB0C591F1}" type="presParOf" srcId="{FEC367EC-C7CC-46E0-8F0B-F4EB017F4B25}" destId="{C3BCA3D8-F0DE-402C-8374-951905FD4C54}" srcOrd="0" destOrd="0" presId="urn:microsoft.com/office/officeart/2005/8/layout/hierarchy2"/>
    <dgm:cxn modelId="{D5686D03-A63E-4FE8-8D55-ADA875058591}" type="presParOf" srcId="{40FF9161-F67F-470B-B339-D06EABCB52DF}" destId="{B68415FE-5E3F-482F-91F7-2CA2D6D0722D}" srcOrd="1" destOrd="0" presId="urn:microsoft.com/office/officeart/2005/8/layout/hierarchy2"/>
    <dgm:cxn modelId="{00125CB1-812D-4644-9883-7B10054FD54B}" type="presParOf" srcId="{B68415FE-5E3F-482F-91F7-2CA2D6D0722D}" destId="{DD75CFEB-5D5C-464E-B857-D28B066AE2E1}" srcOrd="0" destOrd="0" presId="urn:microsoft.com/office/officeart/2005/8/layout/hierarchy2"/>
    <dgm:cxn modelId="{871CFD67-3DA6-4922-A60B-4FA92339DA71}" type="presParOf" srcId="{B68415FE-5E3F-482F-91F7-2CA2D6D0722D}" destId="{6C4899F7-A918-45D1-B75A-909AE5805EBA}" srcOrd="1" destOrd="0" presId="urn:microsoft.com/office/officeart/2005/8/layout/hierarchy2"/>
    <dgm:cxn modelId="{D53613FD-9BCB-4762-A92A-7A849DEE0ABB}" type="presParOf" srcId="{7F207EC3-B869-474B-A721-8A419CB73484}" destId="{7F4C7A20-7D9B-4C87-80B4-7508EB7EED52}" srcOrd="2" destOrd="0" presId="urn:microsoft.com/office/officeart/2005/8/layout/hierarchy2"/>
    <dgm:cxn modelId="{E6AD73CC-B12A-4494-AA6E-C5E86EEB2033}" type="presParOf" srcId="{7F4C7A20-7D9B-4C87-80B4-7508EB7EED52}" destId="{7B43BACD-3F70-4863-BF61-523651EF3109}" srcOrd="0" destOrd="0" presId="urn:microsoft.com/office/officeart/2005/8/layout/hierarchy2"/>
    <dgm:cxn modelId="{8F0B4459-F205-4D4A-9032-B934D64D7D30}" type="presParOf" srcId="{7F207EC3-B869-474B-A721-8A419CB73484}" destId="{76E3E7A4-1652-4B38-A06B-68E7642740A5}" srcOrd="3" destOrd="0" presId="urn:microsoft.com/office/officeart/2005/8/layout/hierarchy2"/>
    <dgm:cxn modelId="{04AEA741-C4FB-4272-A3F4-8D16C0D621D4}" type="presParOf" srcId="{76E3E7A4-1652-4B38-A06B-68E7642740A5}" destId="{F8179C33-7069-4902-8E2C-2F20E46E8782}" srcOrd="0" destOrd="0" presId="urn:microsoft.com/office/officeart/2005/8/layout/hierarchy2"/>
    <dgm:cxn modelId="{5379AAB5-9AB9-4C5D-AE43-099A7CD63C82}" type="presParOf" srcId="{76E3E7A4-1652-4B38-A06B-68E7642740A5}" destId="{6EDDF3A4-2F45-4230-83F3-C27E8F06AE10}" srcOrd="1" destOrd="0" presId="urn:microsoft.com/office/officeart/2005/8/layout/hierarchy2"/>
    <dgm:cxn modelId="{E0DD68CB-361B-4B75-8B33-D6D73189CB1D}" type="presParOf" srcId="{6EDDF3A4-2F45-4230-83F3-C27E8F06AE10}" destId="{91D499AF-EE38-45B5-A36E-7C99C6927A00}" srcOrd="0" destOrd="0" presId="urn:microsoft.com/office/officeart/2005/8/layout/hierarchy2"/>
    <dgm:cxn modelId="{BCDBD26B-D6C4-44B7-9EBB-04AFBE5986E8}" type="presParOf" srcId="{91D499AF-EE38-45B5-A36E-7C99C6927A00}" destId="{00CFE424-E230-4C8E-AC4C-809A30553DFF}" srcOrd="0" destOrd="0" presId="urn:microsoft.com/office/officeart/2005/8/layout/hierarchy2"/>
    <dgm:cxn modelId="{AA8C76B4-989D-4A6D-A014-EC405FB8915C}" type="presParOf" srcId="{6EDDF3A4-2F45-4230-83F3-C27E8F06AE10}" destId="{A1A50D45-33FA-4B21-BFB9-F6612665BFC7}" srcOrd="1" destOrd="0" presId="urn:microsoft.com/office/officeart/2005/8/layout/hierarchy2"/>
    <dgm:cxn modelId="{9E6C75F9-067E-4126-94E7-3C98C4F87654}" type="presParOf" srcId="{A1A50D45-33FA-4B21-BFB9-F6612665BFC7}" destId="{61DD1E27-4E8B-4CAE-93F5-5A762478A9B8}" srcOrd="0" destOrd="0" presId="urn:microsoft.com/office/officeart/2005/8/layout/hierarchy2"/>
    <dgm:cxn modelId="{9EC7A4EC-DA0F-4548-BC87-D9EACCA9A967}" type="presParOf" srcId="{A1A50D45-33FA-4B21-BFB9-F6612665BFC7}" destId="{66DBC3FE-D850-4157-A7DC-120EFE80FF4E}" srcOrd="1" destOrd="0" presId="urn:microsoft.com/office/officeart/2005/8/layout/hierarchy2"/>
    <dgm:cxn modelId="{D167B4ED-D0EF-425D-BC4E-024701F9AAF0}" type="presParOf" srcId="{66DBC3FE-D850-4157-A7DC-120EFE80FF4E}" destId="{306F450E-2B81-4A6B-9207-B97384612F41}" srcOrd="0" destOrd="0" presId="urn:microsoft.com/office/officeart/2005/8/layout/hierarchy2"/>
    <dgm:cxn modelId="{A5DA0985-9052-422A-AB7B-5A4963191971}" type="presParOf" srcId="{306F450E-2B81-4A6B-9207-B97384612F41}" destId="{3ABC23EF-2179-439B-8D5E-B5306E91FA99}" srcOrd="0" destOrd="0" presId="urn:microsoft.com/office/officeart/2005/8/layout/hierarchy2"/>
    <dgm:cxn modelId="{CAED3CEA-C2B7-44E2-B9F1-E5A195ADC1BE}" type="presParOf" srcId="{66DBC3FE-D850-4157-A7DC-120EFE80FF4E}" destId="{7B281989-846E-414B-B107-DA1938C62A09}" srcOrd="1" destOrd="0" presId="urn:microsoft.com/office/officeart/2005/8/layout/hierarchy2"/>
    <dgm:cxn modelId="{C68D9A68-B59A-4DBF-84DA-D04B0C78E82B}" type="presParOf" srcId="{7B281989-846E-414B-B107-DA1938C62A09}" destId="{E3F8EBE6-F572-48F2-83CE-C1DC35D3DBAE}" srcOrd="0" destOrd="0" presId="urn:microsoft.com/office/officeart/2005/8/layout/hierarchy2"/>
    <dgm:cxn modelId="{9ADA820C-941A-4690-B1D6-9B1F5C4A9A72}" type="presParOf" srcId="{7B281989-846E-414B-B107-DA1938C62A09}" destId="{3B70D308-D149-46A8-BBDB-76C1F1117CA9}" srcOrd="1" destOrd="0" presId="urn:microsoft.com/office/officeart/2005/8/layout/hierarchy2"/>
    <dgm:cxn modelId="{250AD3E6-AC69-41A6-8FAB-8E007DF6A81C}" type="presParOf" srcId="{6EDDF3A4-2F45-4230-83F3-C27E8F06AE10}" destId="{8D508260-F045-4616-AF9F-E09CA768B790}" srcOrd="2" destOrd="0" presId="urn:microsoft.com/office/officeart/2005/8/layout/hierarchy2"/>
    <dgm:cxn modelId="{E11C465F-3AE4-4357-B671-33899DD74FBE}" type="presParOf" srcId="{8D508260-F045-4616-AF9F-E09CA768B790}" destId="{27ECC907-4458-4530-ABCC-DBA5CFB1F289}" srcOrd="0" destOrd="0" presId="urn:microsoft.com/office/officeart/2005/8/layout/hierarchy2"/>
    <dgm:cxn modelId="{715903CF-0C81-4D0A-BBA0-B4FD99B8C55B}" type="presParOf" srcId="{6EDDF3A4-2F45-4230-83F3-C27E8F06AE10}" destId="{39D4B020-2F3B-4BE9-889A-AF381C77708A}" srcOrd="3" destOrd="0" presId="urn:microsoft.com/office/officeart/2005/8/layout/hierarchy2"/>
    <dgm:cxn modelId="{067D6FA6-E90D-4611-BB7C-63A064ED7E3C}" type="presParOf" srcId="{39D4B020-2F3B-4BE9-889A-AF381C77708A}" destId="{F1A7A0DA-7AB6-4D57-8001-2698AD558266}" srcOrd="0" destOrd="0" presId="urn:microsoft.com/office/officeart/2005/8/layout/hierarchy2"/>
    <dgm:cxn modelId="{CABA48F5-75F0-4D4A-9FE1-9877FAA42932}" type="presParOf" srcId="{39D4B020-2F3B-4BE9-889A-AF381C77708A}" destId="{93C743B3-CF69-4B79-86A2-62FBE18470ED}" srcOrd="1" destOrd="0" presId="urn:microsoft.com/office/officeart/2005/8/layout/hierarchy2"/>
    <dgm:cxn modelId="{7DA5D21E-356E-45F3-8DF1-48C83CBA5368}" type="presParOf" srcId="{93C743B3-CF69-4B79-86A2-62FBE18470ED}" destId="{92D27C7E-E8F3-4508-A033-800687FB70D3}" srcOrd="0" destOrd="0" presId="urn:microsoft.com/office/officeart/2005/8/layout/hierarchy2"/>
    <dgm:cxn modelId="{7EC31D65-743F-4B44-BDB4-6B2FE02EC537}" type="presParOf" srcId="{92D27C7E-E8F3-4508-A033-800687FB70D3}" destId="{020C8629-0377-42A2-8CF8-5F60BA5D4A5A}" srcOrd="0" destOrd="0" presId="urn:microsoft.com/office/officeart/2005/8/layout/hierarchy2"/>
    <dgm:cxn modelId="{13A12C38-7969-4BE8-AB90-089A76F101AB}" type="presParOf" srcId="{93C743B3-CF69-4B79-86A2-62FBE18470ED}" destId="{CB9EB66C-AB9E-4F72-B0D9-0EB5BC86D5CA}" srcOrd="1" destOrd="0" presId="urn:microsoft.com/office/officeart/2005/8/layout/hierarchy2"/>
    <dgm:cxn modelId="{3AE68047-44F3-440A-AF95-3964CDB9E653}" type="presParOf" srcId="{CB9EB66C-AB9E-4F72-B0D9-0EB5BC86D5CA}" destId="{C7929EF8-988E-46F6-AFC3-B728EA01AE2B}" srcOrd="0" destOrd="0" presId="urn:microsoft.com/office/officeart/2005/8/layout/hierarchy2"/>
    <dgm:cxn modelId="{941768D9-F561-4975-8E24-FCFC5DFD1C9B}" type="presParOf" srcId="{CB9EB66C-AB9E-4F72-B0D9-0EB5BC86D5CA}" destId="{702C8ADC-8292-4ECD-A5D7-40A02837F58F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C2ABE6B-2194-4104-A754-33FF1C233404}" type="doc">
      <dgm:prSet loTypeId="urn:microsoft.com/office/officeart/2005/8/layout/hierarchy2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5298254B-75EF-4481-9316-64F54046A9CE}">
      <dgm:prSet phldrT="[Text]"/>
      <dgm:spPr/>
      <dgm:t>
        <a:bodyPr/>
        <a:lstStyle/>
        <a:p>
          <a:r>
            <a:rPr lang="en-US" dirty="0" smtClean="0"/>
            <a:t>Credit</a:t>
          </a:r>
          <a:br>
            <a:rPr lang="en-US" dirty="0" smtClean="0"/>
          </a:br>
          <a:r>
            <a:rPr lang="en-US" dirty="0" smtClean="0"/>
            <a:t>Approval</a:t>
          </a:r>
          <a:endParaRPr lang="en-US" dirty="0"/>
        </a:p>
      </dgm:t>
    </dgm:pt>
    <dgm:pt modelId="{71FCA9DC-AC35-433E-B4BC-A3CE30B3A334}" type="parTrans" cxnId="{5B3A0824-E951-4410-A86C-96693B1350CB}">
      <dgm:prSet/>
      <dgm:spPr/>
      <dgm:t>
        <a:bodyPr/>
        <a:lstStyle/>
        <a:p>
          <a:endParaRPr lang="en-US"/>
        </a:p>
      </dgm:t>
    </dgm:pt>
    <dgm:pt modelId="{A47088AA-27B3-4A20-9443-BB2E66775F96}" type="sibTrans" cxnId="{5B3A0824-E951-4410-A86C-96693B1350CB}">
      <dgm:prSet/>
      <dgm:spPr/>
      <dgm:t>
        <a:bodyPr/>
        <a:lstStyle/>
        <a:p>
          <a:endParaRPr lang="en-US"/>
        </a:p>
      </dgm:t>
    </dgm:pt>
    <dgm:pt modelId="{22E9EE01-072E-4BF4-AF6C-87DCC5F2E1C1}">
      <dgm:prSet phldrT="[Text]"/>
      <dgm:spPr/>
      <dgm:t>
        <a:bodyPr/>
        <a:lstStyle/>
        <a:p>
          <a:r>
            <a:rPr lang="en-US" dirty="0" smtClean="0"/>
            <a:t>Owns</a:t>
          </a:r>
          <a:endParaRPr lang="en-US" dirty="0"/>
        </a:p>
      </dgm:t>
    </dgm:pt>
    <dgm:pt modelId="{BA1CA375-585B-4FB9-876C-5BD7B1388F83}" type="parTrans" cxnId="{09EAF33F-792D-41ED-AD32-D2AE0CFAEDC4}">
      <dgm:prSet/>
      <dgm:spPr/>
      <dgm:t>
        <a:bodyPr/>
        <a:lstStyle/>
        <a:p>
          <a:endParaRPr lang="en-US"/>
        </a:p>
      </dgm:t>
    </dgm:pt>
    <dgm:pt modelId="{C0AF11ED-6576-4EB5-B0AD-E02FC8C018AB}" type="sibTrans" cxnId="{09EAF33F-792D-41ED-AD32-D2AE0CFAEDC4}">
      <dgm:prSet/>
      <dgm:spPr/>
      <dgm:t>
        <a:bodyPr/>
        <a:lstStyle/>
        <a:p>
          <a:endParaRPr lang="en-US"/>
        </a:p>
      </dgm:t>
    </dgm:pt>
    <dgm:pt modelId="{5C25F400-C838-420B-AAC1-807675FE29A3}">
      <dgm:prSet phldrT="[Text]"/>
      <dgm:spPr/>
      <dgm:t>
        <a:bodyPr/>
        <a:lstStyle/>
        <a:p>
          <a:r>
            <a:rPr lang="en-US" dirty="0" smtClean="0"/>
            <a:t>Rents</a:t>
          </a:r>
          <a:endParaRPr lang="en-US" dirty="0"/>
        </a:p>
      </dgm:t>
    </dgm:pt>
    <dgm:pt modelId="{281FACF7-4FEB-4592-9E98-C636EA895059}" type="parTrans" cxnId="{582B126D-A87B-40AB-85DC-E63DBA27D230}">
      <dgm:prSet/>
      <dgm:spPr/>
      <dgm:t>
        <a:bodyPr/>
        <a:lstStyle/>
        <a:p>
          <a:endParaRPr lang="en-US"/>
        </a:p>
      </dgm:t>
    </dgm:pt>
    <dgm:pt modelId="{6125A210-8F38-4770-8DBC-609A8E29CC29}" type="sibTrans" cxnId="{582B126D-A87B-40AB-85DC-E63DBA27D230}">
      <dgm:prSet/>
      <dgm:spPr/>
      <dgm:t>
        <a:bodyPr/>
        <a:lstStyle/>
        <a:p>
          <a:endParaRPr lang="en-US"/>
        </a:p>
      </dgm:t>
    </dgm:pt>
    <dgm:pt modelId="{D7799C96-3B58-4C55-A2F5-30783520E35D}">
      <dgm:prSet phldrT="[Text]"/>
      <dgm:spPr/>
      <dgm:t>
        <a:bodyPr/>
        <a:lstStyle/>
        <a:p>
          <a:r>
            <a:rPr lang="en-US" dirty="0" smtClean="0"/>
            <a:t>Income &lt; 40k</a:t>
          </a:r>
          <a:endParaRPr lang="en-US" dirty="0"/>
        </a:p>
      </dgm:t>
    </dgm:pt>
    <dgm:pt modelId="{2CCF1DA1-2CB6-4010-8ED6-073FD6F8AC89}" type="parTrans" cxnId="{ABFB1FF0-2011-4E67-B831-B31700887D30}">
      <dgm:prSet/>
      <dgm:spPr/>
      <dgm:t>
        <a:bodyPr/>
        <a:lstStyle/>
        <a:p>
          <a:endParaRPr lang="en-US"/>
        </a:p>
      </dgm:t>
    </dgm:pt>
    <dgm:pt modelId="{13060A87-9BDC-4EFA-AF6E-DC947818D21C}" type="sibTrans" cxnId="{ABFB1FF0-2011-4E67-B831-B31700887D30}">
      <dgm:prSet/>
      <dgm:spPr/>
      <dgm:t>
        <a:bodyPr/>
        <a:lstStyle/>
        <a:p>
          <a:endParaRPr lang="en-US"/>
        </a:p>
      </dgm:t>
    </dgm:pt>
    <dgm:pt modelId="{C11CBEF8-687E-4D89-B30A-73C8C9A08928}">
      <dgm:prSet phldrT="[Text]"/>
      <dgm:spPr/>
      <dgm:t>
        <a:bodyPr/>
        <a:lstStyle/>
        <a:p>
          <a:r>
            <a:rPr lang="en-US" dirty="0" smtClean="0"/>
            <a:t>Income &gt; 40k</a:t>
          </a:r>
          <a:endParaRPr lang="en-US" dirty="0"/>
        </a:p>
      </dgm:t>
    </dgm:pt>
    <dgm:pt modelId="{4698A61F-2011-4AA3-957F-89883329E39A}" type="parTrans" cxnId="{F30E4A6E-67F8-414C-B3E5-E0DB985E9CEA}">
      <dgm:prSet/>
      <dgm:spPr/>
      <dgm:t>
        <a:bodyPr/>
        <a:lstStyle/>
        <a:p>
          <a:endParaRPr lang="en-US"/>
        </a:p>
      </dgm:t>
    </dgm:pt>
    <dgm:pt modelId="{296568AE-B3F5-4C3D-B6F7-E3B3411B5383}" type="sibTrans" cxnId="{F30E4A6E-67F8-414C-B3E5-E0DB985E9CEA}">
      <dgm:prSet/>
      <dgm:spPr/>
      <dgm:t>
        <a:bodyPr/>
        <a:lstStyle/>
        <a:p>
          <a:endParaRPr lang="en-US"/>
        </a:p>
      </dgm:t>
    </dgm:pt>
    <dgm:pt modelId="{0FBAF916-B33D-45EB-A210-536BFD40ED87}">
      <dgm:prSet phldrT="[Text]"/>
      <dgm:spPr/>
      <dgm:t>
        <a:bodyPr/>
        <a:lstStyle/>
        <a:p>
          <a:r>
            <a:rPr lang="en-US" dirty="0" smtClean="0"/>
            <a:t>Debt &gt; 20%</a:t>
          </a:r>
          <a:endParaRPr lang="en-US" dirty="0"/>
        </a:p>
      </dgm:t>
    </dgm:pt>
    <dgm:pt modelId="{899A0159-FC5F-41DC-BB40-8238D3649F3D}" type="parTrans" cxnId="{FF2F8CB3-528F-470A-BB0F-831150DE3449}">
      <dgm:prSet/>
      <dgm:spPr/>
      <dgm:t>
        <a:bodyPr/>
        <a:lstStyle/>
        <a:p>
          <a:endParaRPr lang="en-US"/>
        </a:p>
      </dgm:t>
    </dgm:pt>
    <dgm:pt modelId="{B3C5D2F7-AB79-468A-8A1C-595EF9F023A5}" type="sibTrans" cxnId="{FF2F8CB3-528F-470A-BB0F-831150DE3449}">
      <dgm:prSet/>
      <dgm:spPr/>
      <dgm:t>
        <a:bodyPr/>
        <a:lstStyle/>
        <a:p>
          <a:endParaRPr lang="en-US"/>
        </a:p>
      </dgm:t>
    </dgm:pt>
    <dgm:pt modelId="{5934413A-286F-4407-A654-73465391016F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Default</a:t>
          </a:r>
          <a:endParaRPr lang="en-US" dirty="0"/>
        </a:p>
      </dgm:t>
    </dgm:pt>
    <dgm:pt modelId="{D5F4D59A-8200-43C3-843E-13D9ECA96E5A}" type="parTrans" cxnId="{EA043834-B7AE-4CDE-8075-9F6A0B4CA672}">
      <dgm:prSet/>
      <dgm:spPr/>
      <dgm:t>
        <a:bodyPr/>
        <a:lstStyle/>
        <a:p>
          <a:endParaRPr lang="en-US"/>
        </a:p>
      </dgm:t>
    </dgm:pt>
    <dgm:pt modelId="{B2A70482-A162-4B02-8C7A-B5373DCB1608}" type="sibTrans" cxnId="{EA043834-B7AE-4CDE-8075-9F6A0B4CA672}">
      <dgm:prSet/>
      <dgm:spPr/>
      <dgm:t>
        <a:bodyPr/>
        <a:lstStyle/>
        <a:p>
          <a:endParaRPr lang="en-US"/>
        </a:p>
      </dgm:t>
    </dgm:pt>
    <dgm:pt modelId="{76ED09E2-0697-467A-86F6-97045AAC6F98}">
      <dgm:prSet phldrT="[Text]"/>
      <dgm:spPr/>
      <dgm:t>
        <a:bodyPr/>
        <a:lstStyle/>
        <a:p>
          <a:r>
            <a:rPr lang="en-US" dirty="0" smtClean="0"/>
            <a:t>Debt &lt; 20%</a:t>
          </a:r>
          <a:endParaRPr lang="en-US" dirty="0"/>
        </a:p>
      </dgm:t>
    </dgm:pt>
    <dgm:pt modelId="{A545F5AA-171B-48E1-BF4D-AD87C3E71841}" type="parTrans" cxnId="{348C761B-949B-47C2-849A-7408712904FE}">
      <dgm:prSet/>
      <dgm:spPr/>
      <dgm:t>
        <a:bodyPr/>
        <a:lstStyle/>
        <a:p>
          <a:endParaRPr lang="en-US"/>
        </a:p>
      </dgm:t>
    </dgm:pt>
    <dgm:pt modelId="{5D3B837F-AC28-4C57-B78C-9EA4784D3A48}" type="sibTrans" cxnId="{348C761B-949B-47C2-849A-7408712904FE}">
      <dgm:prSet/>
      <dgm:spPr/>
      <dgm:t>
        <a:bodyPr/>
        <a:lstStyle/>
        <a:p>
          <a:endParaRPr lang="en-US"/>
        </a:p>
      </dgm:t>
    </dgm:pt>
    <dgm:pt modelId="{92383C6F-0252-41C5-B4C6-10A495B8172E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No Default</a:t>
          </a:r>
          <a:endParaRPr lang="en-US" dirty="0"/>
        </a:p>
      </dgm:t>
    </dgm:pt>
    <dgm:pt modelId="{AE345F08-6E26-41F5-928D-B3F0B64F21DB}" type="parTrans" cxnId="{87927187-7BEB-43E3-8EAC-86C8B35A666E}">
      <dgm:prSet/>
      <dgm:spPr/>
      <dgm:t>
        <a:bodyPr/>
        <a:lstStyle/>
        <a:p>
          <a:endParaRPr lang="en-US"/>
        </a:p>
      </dgm:t>
    </dgm:pt>
    <dgm:pt modelId="{04DD0821-FE73-4497-9B69-8C9CD1FB659B}" type="sibTrans" cxnId="{87927187-7BEB-43E3-8EAC-86C8B35A666E}">
      <dgm:prSet/>
      <dgm:spPr/>
      <dgm:t>
        <a:bodyPr/>
        <a:lstStyle/>
        <a:p>
          <a:endParaRPr lang="en-US"/>
        </a:p>
      </dgm:t>
    </dgm:pt>
    <dgm:pt modelId="{FE770AE4-4325-4A40-A4AE-54CCB90AAD43}">
      <dgm:prSet phldrT="[Text]"/>
      <dgm:spPr/>
      <dgm:t>
        <a:bodyPr/>
        <a:lstStyle/>
        <a:p>
          <a:r>
            <a:rPr lang="en-US" dirty="0" smtClean="0"/>
            <a:t>Debt &gt; 20%</a:t>
          </a:r>
          <a:endParaRPr lang="en-US" dirty="0"/>
        </a:p>
      </dgm:t>
    </dgm:pt>
    <dgm:pt modelId="{13F21291-E00E-4CE7-9067-EA568C26ECFA}" type="parTrans" cxnId="{A90F4FF5-B7F5-486D-92CC-7F04754A95C7}">
      <dgm:prSet/>
      <dgm:spPr/>
      <dgm:t>
        <a:bodyPr/>
        <a:lstStyle/>
        <a:p>
          <a:endParaRPr lang="en-US"/>
        </a:p>
      </dgm:t>
    </dgm:pt>
    <dgm:pt modelId="{7C81D985-EB0E-4D57-82EA-B9421D3DC481}" type="sibTrans" cxnId="{A90F4FF5-B7F5-486D-92CC-7F04754A95C7}">
      <dgm:prSet/>
      <dgm:spPr/>
      <dgm:t>
        <a:bodyPr/>
        <a:lstStyle/>
        <a:p>
          <a:endParaRPr lang="en-US"/>
        </a:p>
      </dgm:t>
    </dgm:pt>
    <dgm:pt modelId="{21D3CF1C-5C41-4A0F-88E7-6B5946EA102E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No Default</a:t>
          </a:r>
          <a:endParaRPr lang="en-US" dirty="0"/>
        </a:p>
      </dgm:t>
    </dgm:pt>
    <dgm:pt modelId="{45D98137-A6C2-45D5-8680-BCD1715629B0}" type="parTrans" cxnId="{B4BE56AE-B244-47C1-898C-890CA3EED577}">
      <dgm:prSet/>
      <dgm:spPr/>
      <dgm:t>
        <a:bodyPr/>
        <a:lstStyle/>
        <a:p>
          <a:endParaRPr lang="en-US"/>
        </a:p>
      </dgm:t>
    </dgm:pt>
    <dgm:pt modelId="{7A410E25-95F2-4C95-81E1-1F4B533D547C}" type="sibTrans" cxnId="{B4BE56AE-B244-47C1-898C-890CA3EED577}">
      <dgm:prSet/>
      <dgm:spPr/>
      <dgm:t>
        <a:bodyPr/>
        <a:lstStyle/>
        <a:p>
          <a:endParaRPr lang="en-US"/>
        </a:p>
      </dgm:t>
    </dgm:pt>
    <dgm:pt modelId="{69D9D1C3-D31C-4101-B17D-CAE0AF4DAA77}">
      <dgm:prSet phldrT="[Text]"/>
      <dgm:spPr/>
      <dgm:t>
        <a:bodyPr/>
        <a:lstStyle/>
        <a:p>
          <a:r>
            <a:rPr lang="en-US" dirty="0" smtClean="0"/>
            <a:t>Debt &lt; 20%</a:t>
          </a:r>
          <a:endParaRPr lang="en-US" dirty="0"/>
        </a:p>
      </dgm:t>
    </dgm:pt>
    <dgm:pt modelId="{9A350FC3-3030-4DD0-893A-CEBB48B1F5E5}" type="parTrans" cxnId="{D30D68FA-5EF5-4FC4-904E-9345D734FE5A}">
      <dgm:prSet/>
      <dgm:spPr/>
      <dgm:t>
        <a:bodyPr/>
        <a:lstStyle/>
        <a:p>
          <a:endParaRPr lang="en-US"/>
        </a:p>
      </dgm:t>
    </dgm:pt>
    <dgm:pt modelId="{BD2591A3-BAE9-49AE-8AAB-4BD0F6DEE6B6}" type="sibTrans" cxnId="{D30D68FA-5EF5-4FC4-904E-9345D734FE5A}">
      <dgm:prSet/>
      <dgm:spPr/>
      <dgm:t>
        <a:bodyPr/>
        <a:lstStyle/>
        <a:p>
          <a:endParaRPr lang="en-US"/>
        </a:p>
      </dgm:t>
    </dgm:pt>
    <dgm:pt modelId="{BF2D6810-22C5-4076-BAFA-1785FD46B35F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No Default</a:t>
          </a:r>
          <a:endParaRPr lang="en-US" dirty="0"/>
        </a:p>
      </dgm:t>
    </dgm:pt>
    <dgm:pt modelId="{E95157D1-19C9-430F-AD66-5B32BC9B3E44}" type="parTrans" cxnId="{4C0A9B6F-AA7D-4CCC-979A-8669E2B363A1}">
      <dgm:prSet/>
      <dgm:spPr/>
      <dgm:t>
        <a:bodyPr/>
        <a:lstStyle/>
        <a:p>
          <a:endParaRPr lang="en-US"/>
        </a:p>
      </dgm:t>
    </dgm:pt>
    <dgm:pt modelId="{95135123-CC37-407E-91E6-131198B1E93F}" type="sibTrans" cxnId="{4C0A9B6F-AA7D-4CCC-979A-8669E2B363A1}">
      <dgm:prSet/>
      <dgm:spPr/>
      <dgm:t>
        <a:bodyPr/>
        <a:lstStyle/>
        <a:p>
          <a:endParaRPr lang="en-US"/>
        </a:p>
      </dgm:t>
    </dgm:pt>
    <dgm:pt modelId="{12B94747-8F3A-4DD4-B989-41D228BE6CA6}">
      <dgm:prSet phldrT="[Text]"/>
      <dgm:spPr/>
      <dgm:t>
        <a:bodyPr/>
        <a:lstStyle/>
        <a:p>
          <a:r>
            <a:rPr lang="en-US" dirty="0" smtClean="0"/>
            <a:t>Income &lt; 40k</a:t>
          </a:r>
          <a:endParaRPr lang="en-US" dirty="0"/>
        </a:p>
      </dgm:t>
    </dgm:pt>
    <dgm:pt modelId="{2926C2E1-A9E8-42F1-982F-2921EF8E141B}" type="parTrans" cxnId="{1922EDE6-C1B9-496F-B602-64AA29070B40}">
      <dgm:prSet/>
      <dgm:spPr/>
      <dgm:t>
        <a:bodyPr/>
        <a:lstStyle/>
        <a:p>
          <a:endParaRPr lang="en-US"/>
        </a:p>
      </dgm:t>
    </dgm:pt>
    <dgm:pt modelId="{92CFD3C8-F48F-48F2-B75C-5E269DB20F14}" type="sibTrans" cxnId="{1922EDE6-C1B9-496F-B602-64AA29070B40}">
      <dgm:prSet/>
      <dgm:spPr/>
      <dgm:t>
        <a:bodyPr/>
        <a:lstStyle/>
        <a:p>
          <a:endParaRPr lang="en-US"/>
        </a:p>
      </dgm:t>
    </dgm:pt>
    <dgm:pt modelId="{56303EFC-26D9-4C9E-8B6A-BCBDB23E4C17}">
      <dgm:prSet phldrT="[Text]"/>
      <dgm:spPr/>
      <dgm:t>
        <a:bodyPr/>
        <a:lstStyle/>
        <a:p>
          <a:r>
            <a:rPr lang="en-US" dirty="0" smtClean="0"/>
            <a:t>Income &gt; 40k</a:t>
          </a:r>
          <a:endParaRPr lang="en-US" dirty="0"/>
        </a:p>
      </dgm:t>
    </dgm:pt>
    <dgm:pt modelId="{24BFF512-B629-4284-A719-EDB5B18DAC43}" type="parTrans" cxnId="{FF3BC838-0FC7-49B0-8C95-0CD71AFF875B}">
      <dgm:prSet/>
      <dgm:spPr/>
      <dgm:t>
        <a:bodyPr/>
        <a:lstStyle/>
        <a:p>
          <a:endParaRPr lang="en-US"/>
        </a:p>
      </dgm:t>
    </dgm:pt>
    <dgm:pt modelId="{B6FEA68C-DEE2-4F05-ADB9-9B4A329B5A9B}" type="sibTrans" cxnId="{FF3BC838-0FC7-49B0-8C95-0CD71AFF875B}">
      <dgm:prSet/>
      <dgm:spPr/>
      <dgm:t>
        <a:bodyPr/>
        <a:lstStyle/>
        <a:p>
          <a:endParaRPr lang="en-US"/>
        </a:p>
      </dgm:t>
    </dgm:pt>
    <dgm:pt modelId="{B3411AEE-8A33-4F3D-9ADA-0E91A289D176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Default</a:t>
          </a:r>
          <a:endParaRPr lang="en-US" dirty="0"/>
        </a:p>
      </dgm:t>
    </dgm:pt>
    <dgm:pt modelId="{7707C042-91A0-4107-8826-E66C6BE514DE}">
      <dgm:prSet phldrT="[Text]"/>
      <dgm:spPr/>
      <dgm:t>
        <a:bodyPr/>
        <a:lstStyle/>
        <a:p>
          <a:r>
            <a:rPr lang="en-US" dirty="0" smtClean="0"/>
            <a:t>Debt &lt; 20%</a:t>
          </a:r>
          <a:endParaRPr lang="en-US" dirty="0"/>
        </a:p>
      </dgm:t>
    </dgm:pt>
    <dgm:pt modelId="{54F974E7-05A0-4171-93A9-D2AE9E3D1A37}" type="sibTrans" cxnId="{01D47DBF-F0DE-4FA1-A893-995905451105}">
      <dgm:prSet/>
      <dgm:spPr/>
      <dgm:t>
        <a:bodyPr/>
        <a:lstStyle/>
        <a:p>
          <a:endParaRPr lang="en-US"/>
        </a:p>
      </dgm:t>
    </dgm:pt>
    <dgm:pt modelId="{EBF3882C-8CD3-4F1B-BF06-4C76CD205169}" type="parTrans" cxnId="{01D47DBF-F0DE-4FA1-A893-995905451105}">
      <dgm:prSet/>
      <dgm:spPr/>
      <dgm:t>
        <a:bodyPr/>
        <a:lstStyle/>
        <a:p>
          <a:endParaRPr lang="en-US"/>
        </a:p>
      </dgm:t>
    </dgm:pt>
    <dgm:pt modelId="{0F500EAA-0EEB-4544-A166-A5F2703CD9D9}" type="sibTrans" cxnId="{3E3D947E-6307-4EFD-9B75-735FBBD03ED8}">
      <dgm:prSet/>
      <dgm:spPr/>
      <dgm:t>
        <a:bodyPr/>
        <a:lstStyle/>
        <a:p>
          <a:endParaRPr lang="en-US"/>
        </a:p>
      </dgm:t>
    </dgm:pt>
    <dgm:pt modelId="{689473AC-B762-4810-BC06-96DD38B89B0D}" type="parTrans" cxnId="{3E3D947E-6307-4EFD-9B75-735FBBD03ED8}">
      <dgm:prSet/>
      <dgm:spPr/>
      <dgm:t>
        <a:bodyPr/>
        <a:lstStyle/>
        <a:p>
          <a:endParaRPr lang="en-US"/>
        </a:p>
      </dgm:t>
    </dgm:pt>
    <dgm:pt modelId="{259B4132-D181-4238-A6E1-6F644E88E33D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Default</a:t>
          </a:r>
          <a:endParaRPr lang="en-US" dirty="0"/>
        </a:p>
      </dgm:t>
    </dgm:pt>
    <dgm:pt modelId="{EE021F42-D7C5-4EDB-AD04-CC25FA6ACF43}">
      <dgm:prSet phldrT="[Text]"/>
      <dgm:spPr/>
      <dgm:t>
        <a:bodyPr/>
        <a:lstStyle/>
        <a:p>
          <a:r>
            <a:rPr lang="en-US" dirty="0" smtClean="0"/>
            <a:t>Debt &gt; 20%</a:t>
          </a:r>
          <a:endParaRPr lang="en-US" dirty="0"/>
        </a:p>
      </dgm:t>
    </dgm:pt>
    <dgm:pt modelId="{894CFD06-588E-498B-8C93-A8D4AB081A49}" type="sibTrans" cxnId="{81E5402E-F834-4417-8B9E-D861A1DE76A7}">
      <dgm:prSet/>
      <dgm:spPr/>
      <dgm:t>
        <a:bodyPr/>
        <a:lstStyle/>
        <a:p>
          <a:endParaRPr lang="en-US"/>
        </a:p>
      </dgm:t>
    </dgm:pt>
    <dgm:pt modelId="{A4DD4488-EFEB-4745-9DCC-486CE5734DFB}" type="parTrans" cxnId="{81E5402E-F834-4417-8B9E-D861A1DE76A7}">
      <dgm:prSet/>
      <dgm:spPr/>
      <dgm:t>
        <a:bodyPr/>
        <a:lstStyle/>
        <a:p>
          <a:endParaRPr lang="en-US"/>
        </a:p>
      </dgm:t>
    </dgm:pt>
    <dgm:pt modelId="{178EEF92-0F7A-4DA7-897D-D05F8654B741}" type="sibTrans" cxnId="{8D5D6A16-9C0A-497C-B35D-A79DAA2D8F1E}">
      <dgm:prSet/>
      <dgm:spPr/>
      <dgm:t>
        <a:bodyPr/>
        <a:lstStyle/>
        <a:p>
          <a:endParaRPr lang="en-US"/>
        </a:p>
      </dgm:t>
    </dgm:pt>
    <dgm:pt modelId="{BF8470C7-E380-4A92-BFC0-4EB2E23FFFA0}" type="parTrans" cxnId="{8D5D6A16-9C0A-497C-B35D-A79DAA2D8F1E}">
      <dgm:prSet/>
      <dgm:spPr/>
      <dgm:t>
        <a:bodyPr/>
        <a:lstStyle/>
        <a:p>
          <a:endParaRPr lang="en-US"/>
        </a:p>
      </dgm:t>
    </dgm:pt>
    <dgm:pt modelId="{1C983EF7-2806-4136-AD46-57391EE3FD8C}">
      <dgm:prSet phldrT="[Text]"/>
      <dgm:spPr/>
      <dgm:t>
        <a:bodyPr/>
        <a:lstStyle/>
        <a:p>
          <a:r>
            <a:rPr lang="en-US" dirty="0" smtClean="0"/>
            <a:t>Debt &gt; 20%</a:t>
          </a:r>
          <a:endParaRPr lang="en-US" dirty="0"/>
        </a:p>
      </dgm:t>
    </dgm:pt>
    <dgm:pt modelId="{AD3D8269-4DB0-485D-B4C0-C54380E5B73A}" type="parTrans" cxnId="{AD3C86BF-1D2A-42CB-B386-622EC075B4D4}">
      <dgm:prSet/>
      <dgm:spPr/>
      <dgm:t>
        <a:bodyPr/>
        <a:lstStyle/>
        <a:p>
          <a:endParaRPr lang="en-US"/>
        </a:p>
      </dgm:t>
    </dgm:pt>
    <dgm:pt modelId="{02A422BC-7445-4D73-BE55-051FB81F2B55}" type="sibTrans" cxnId="{AD3C86BF-1D2A-42CB-B386-622EC075B4D4}">
      <dgm:prSet/>
      <dgm:spPr/>
      <dgm:t>
        <a:bodyPr/>
        <a:lstStyle/>
        <a:p>
          <a:endParaRPr lang="en-US"/>
        </a:p>
      </dgm:t>
    </dgm:pt>
    <dgm:pt modelId="{036CD5FB-5E4D-4F61-8150-2531EB1199D0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Default</a:t>
          </a:r>
          <a:endParaRPr lang="en-US" dirty="0"/>
        </a:p>
      </dgm:t>
    </dgm:pt>
    <dgm:pt modelId="{B786DE84-0429-49BF-9DD0-B2C7683C7379}" type="parTrans" cxnId="{616FEC14-980D-4C12-81FA-3BC8E95609B6}">
      <dgm:prSet/>
      <dgm:spPr/>
      <dgm:t>
        <a:bodyPr/>
        <a:lstStyle/>
        <a:p>
          <a:endParaRPr lang="en-US"/>
        </a:p>
      </dgm:t>
    </dgm:pt>
    <dgm:pt modelId="{DCAADBF1-C4D3-4EE5-97E8-801271A138A7}" type="sibTrans" cxnId="{616FEC14-980D-4C12-81FA-3BC8E95609B6}">
      <dgm:prSet/>
      <dgm:spPr/>
      <dgm:t>
        <a:bodyPr/>
        <a:lstStyle/>
        <a:p>
          <a:endParaRPr lang="en-US"/>
        </a:p>
      </dgm:t>
    </dgm:pt>
    <dgm:pt modelId="{D4A15ADD-DAA9-4118-B08D-FAA61E8E6A8A}">
      <dgm:prSet phldrT="[Text]"/>
      <dgm:spPr/>
      <dgm:t>
        <a:bodyPr/>
        <a:lstStyle/>
        <a:p>
          <a:r>
            <a:rPr lang="en-US" dirty="0" smtClean="0"/>
            <a:t>Debt &lt; 20%</a:t>
          </a:r>
          <a:endParaRPr lang="en-US" dirty="0"/>
        </a:p>
      </dgm:t>
    </dgm:pt>
    <dgm:pt modelId="{F72D3745-73D0-4D7F-8F0A-9471872AE30F}" type="parTrans" cxnId="{72000572-28A5-4974-8E44-329D29B142B5}">
      <dgm:prSet/>
      <dgm:spPr/>
      <dgm:t>
        <a:bodyPr/>
        <a:lstStyle/>
        <a:p>
          <a:endParaRPr lang="en-US"/>
        </a:p>
      </dgm:t>
    </dgm:pt>
    <dgm:pt modelId="{194BFD6E-78B5-474D-AF1A-1F23697B49DB}" type="sibTrans" cxnId="{72000572-28A5-4974-8E44-329D29B142B5}">
      <dgm:prSet/>
      <dgm:spPr/>
      <dgm:t>
        <a:bodyPr/>
        <a:lstStyle/>
        <a:p>
          <a:endParaRPr lang="en-US"/>
        </a:p>
      </dgm:t>
    </dgm:pt>
    <dgm:pt modelId="{0CCFAFE3-AB48-4412-A527-7AE583D115FA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No Default</a:t>
          </a:r>
          <a:endParaRPr lang="en-US" dirty="0"/>
        </a:p>
      </dgm:t>
    </dgm:pt>
    <dgm:pt modelId="{8D91136C-EF33-40D9-8A94-313EEACA68A5}" type="parTrans" cxnId="{C6A046E1-FF6C-47E5-903E-B787893F94C3}">
      <dgm:prSet/>
      <dgm:spPr/>
      <dgm:t>
        <a:bodyPr/>
        <a:lstStyle/>
        <a:p>
          <a:endParaRPr lang="en-US"/>
        </a:p>
      </dgm:t>
    </dgm:pt>
    <dgm:pt modelId="{9AB521A7-8C45-4836-8F75-34EE81453BE2}" type="sibTrans" cxnId="{C6A046E1-FF6C-47E5-903E-B787893F94C3}">
      <dgm:prSet/>
      <dgm:spPr/>
      <dgm:t>
        <a:bodyPr/>
        <a:lstStyle/>
        <a:p>
          <a:endParaRPr lang="en-US"/>
        </a:p>
      </dgm:t>
    </dgm:pt>
    <dgm:pt modelId="{B6DAA14B-3305-4F93-A6BA-AC8805E13BBC}" type="pres">
      <dgm:prSet presAssocID="{1C2ABE6B-2194-4104-A754-33FF1C233404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5E3ECBA-C6D0-4585-880A-A01F56B443D6}" type="pres">
      <dgm:prSet presAssocID="{5298254B-75EF-4481-9316-64F54046A9CE}" presName="root1" presStyleCnt="0"/>
      <dgm:spPr/>
    </dgm:pt>
    <dgm:pt modelId="{AD69DD67-DA8B-4327-8FB6-B1ED5881B6C0}" type="pres">
      <dgm:prSet presAssocID="{5298254B-75EF-4481-9316-64F54046A9CE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EFB50EF-9B7B-4A67-8A06-3768D82F4F35}" type="pres">
      <dgm:prSet presAssocID="{5298254B-75EF-4481-9316-64F54046A9CE}" presName="level2hierChild" presStyleCnt="0"/>
      <dgm:spPr/>
    </dgm:pt>
    <dgm:pt modelId="{5E0BBEC9-5B9F-4053-8E67-C9C6D2D67BE6}" type="pres">
      <dgm:prSet presAssocID="{BA1CA375-585B-4FB9-876C-5BD7B1388F83}" presName="conn2-1" presStyleLbl="parChTrans1D2" presStyleIdx="0" presStyleCnt="2"/>
      <dgm:spPr/>
      <dgm:t>
        <a:bodyPr/>
        <a:lstStyle/>
        <a:p>
          <a:endParaRPr lang="en-US"/>
        </a:p>
      </dgm:t>
    </dgm:pt>
    <dgm:pt modelId="{21295740-FBCA-46E5-8A9E-97290F0A8D18}" type="pres">
      <dgm:prSet presAssocID="{BA1CA375-585B-4FB9-876C-5BD7B1388F83}" presName="connTx" presStyleLbl="parChTrans1D2" presStyleIdx="0" presStyleCnt="2"/>
      <dgm:spPr/>
      <dgm:t>
        <a:bodyPr/>
        <a:lstStyle/>
        <a:p>
          <a:endParaRPr lang="en-US"/>
        </a:p>
      </dgm:t>
    </dgm:pt>
    <dgm:pt modelId="{E0F6C465-5651-402E-BFB8-9AAA95EE3D82}" type="pres">
      <dgm:prSet presAssocID="{22E9EE01-072E-4BF4-AF6C-87DCC5F2E1C1}" presName="root2" presStyleCnt="0"/>
      <dgm:spPr/>
    </dgm:pt>
    <dgm:pt modelId="{3C26A79A-674E-4D53-BE0E-12759BCC504F}" type="pres">
      <dgm:prSet presAssocID="{22E9EE01-072E-4BF4-AF6C-87DCC5F2E1C1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6977E2E-A79F-4680-9C8B-B6F2C4657A11}" type="pres">
      <dgm:prSet presAssocID="{22E9EE01-072E-4BF4-AF6C-87DCC5F2E1C1}" presName="level3hierChild" presStyleCnt="0"/>
      <dgm:spPr/>
    </dgm:pt>
    <dgm:pt modelId="{1F230B31-00AC-4692-96D4-9F5DB7C48F8D}" type="pres">
      <dgm:prSet presAssocID="{2CCF1DA1-2CB6-4010-8ED6-073FD6F8AC89}" presName="conn2-1" presStyleLbl="parChTrans1D3" presStyleIdx="0" presStyleCnt="4"/>
      <dgm:spPr/>
      <dgm:t>
        <a:bodyPr/>
        <a:lstStyle/>
        <a:p>
          <a:endParaRPr lang="en-US"/>
        </a:p>
      </dgm:t>
    </dgm:pt>
    <dgm:pt modelId="{4C96EB8D-7138-475F-827C-CDCB0AA2F004}" type="pres">
      <dgm:prSet presAssocID="{2CCF1DA1-2CB6-4010-8ED6-073FD6F8AC89}" presName="connTx" presStyleLbl="parChTrans1D3" presStyleIdx="0" presStyleCnt="4"/>
      <dgm:spPr/>
      <dgm:t>
        <a:bodyPr/>
        <a:lstStyle/>
        <a:p>
          <a:endParaRPr lang="en-US"/>
        </a:p>
      </dgm:t>
    </dgm:pt>
    <dgm:pt modelId="{2DF654E1-19A9-4E0A-8FE6-208AE09E7E4B}" type="pres">
      <dgm:prSet presAssocID="{D7799C96-3B58-4C55-A2F5-30783520E35D}" presName="root2" presStyleCnt="0"/>
      <dgm:spPr/>
    </dgm:pt>
    <dgm:pt modelId="{E3F5726A-244A-458C-92FD-7F6439C7BB50}" type="pres">
      <dgm:prSet presAssocID="{D7799C96-3B58-4C55-A2F5-30783520E35D}" presName="LevelTwoTextNode" presStyleLbl="node3" presStyleIdx="0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D88454D-AE2B-48E3-AC93-0C5367A6276B}" type="pres">
      <dgm:prSet presAssocID="{D7799C96-3B58-4C55-A2F5-30783520E35D}" presName="level3hierChild" presStyleCnt="0"/>
      <dgm:spPr/>
    </dgm:pt>
    <dgm:pt modelId="{FDA0C0D4-0AE9-477D-810E-694FD2BA9D16}" type="pres">
      <dgm:prSet presAssocID="{899A0159-FC5F-41DC-BB40-8238D3649F3D}" presName="conn2-1" presStyleLbl="parChTrans1D4" presStyleIdx="0" presStyleCnt="16"/>
      <dgm:spPr/>
      <dgm:t>
        <a:bodyPr/>
        <a:lstStyle/>
        <a:p>
          <a:endParaRPr lang="en-US"/>
        </a:p>
      </dgm:t>
    </dgm:pt>
    <dgm:pt modelId="{5BF86854-2CA1-420E-8A7C-D3990E2F6F4E}" type="pres">
      <dgm:prSet presAssocID="{899A0159-FC5F-41DC-BB40-8238D3649F3D}" presName="connTx" presStyleLbl="parChTrans1D4" presStyleIdx="0" presStyleCnt="16"/>
      <dgm:spPr/>
      <dgm:t>
        <a:bodyPr/>
        <a:lstStyle/>
        <a:p>
          <a:endParaRPr lang="en-US"/>
        </a:p>
      </dgm:t>
    </dgm:pt>
    <dgm:pt modelId="{734575FF-CACA-4265-B7FD-AECD1374F52F}" type="pres">
      <dgm:prSet presAssocID="{0FBAF916-B33D-45EB-A210-536BFD40ED87}" presName="root2" presStyleCnt="0"/>
      <dgm:spPr/>
    </dgm:pt>
    <dgm:pt modelId="{C5F436BC-EFD4-487F-AF98-E46237755118}" type="pres">
      <dgm:prSet presAssocID="{0FBAF916-B33D-45EB-A210-536BFD40ED87}" presName="LevelTwoTextNode" presStyleLbl="node4" presStyleIdx="0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E2A0E31-AD18-45B8-B479-76621E01089A}" type="pres">
      <dgm:prSet presAssocID="{0FBAF916-B33D-45EB-A210-536BFD40ED87}" presName="level3hierChild" presStyleCnt="0"/>
      <dgm:spPr/>
    </dgm:pt>
    <dgm:pt modelId="{BF02C258-BC61-4674-AD90-9A9FDB4EA6BB}" type="pres">
      <dgm:prSet presAssocID="{D5F4D59A-8200-43C3-843E-13D9ECA96E5A}" presName="conn2-1" presStyleLbl="parChTrans1D4" presStyleIdx="1" presStyleCnt="16"/>
      <dgm:spPr/>
      <dgm:t>
        <a:bodyPr/>
        <a:lstStyle/>
        <a:p>
          <a:endParaRPr lang="en-US"/>
        </a:p>
      </dgm:t>
    </dgm:pt>
    <dgm:pt modelId="{2EEE3176-088A-454F-B956-C886896720E5}" type="pres">
      <dgm:prSet presAssocID="{D5F4D59A-8200-43C3-843E-13D9ECA96E5A}" presName="connTx" presStyleLbl="parChTrans1D4" presStyleIdx="1" presStyleCnt="16"/>
      <dgm:spPr/>
      <dgm:t>
        <a:bodyPr/>
        <a:lstStyle/>
        <a:p>
          <a:endParaRPr lang="en-US"/>
        </a:p>
      </dgm:t>
    </dgm:pt>
    <dgm:pt modelId="{90EB2034-B1C3-498F-82E3-D93A66751628}" type="pres">
      <dgm:prSet presAssocID="{5934413A-286F-4407-A654-73465391016F}" presName="root2" presStyleCnt="0"/>
      <dgm:spPr/>
    </dgm:pt>
    <dgm:pt modelId="{CFA9BC19-AE59-4815-9318-20F189256916}" type="pres">
      <dgm:prSet presAssocID="{5934413A-286F-4407-A654-73465391016F}" presName="LevelTwoTextNode" presStyleLbl="node4" presStyleIdx="1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999E4C1-04FF-440F-A605-634EE2F55107}" type="pres">
      <dgm:prSet presAssocID="{5934413A-286F-4407-A654-73465391016F}" presName="level3hierChild" presStyleCnt="0"/>
      <dgm:spPr/>
    </dgm:pt>
    <dgm:pt modelId="{292DC9C9-04BF-4D59-A74E-459661274354}" type="pres">
      <dgm:prSet presAssocID="{A545F5AA-171B-48E1-BF4D-AD87C3E71841}" presName="conn2-1" presStyleLbl="parChTrans1D4" presStyleIdx="2" presStyleCnt="16"/>
      <dgm:spPr/>
      <dgm:t>
        <a:bodyPr/>
        <a:lstStyle/>
        <a:p>
          <a:endParaRPr lang="en-US"/>
        </a:p>
      </dgm:t>
    </dgm:pt>
    <dgm:pt modelId="{6FAF3665-4D52-4B52-A6D5-85534F067A21}" type="pres">
      <dgm:prSet presAssocID="{A545F5AA-171B-48E1-BF4D-AD87C3E71841}" presName="connTx" presStyleLbl="parChTrans1D4" presStyleIdx="2" presStyleCnt="16"/>
      <dgm:spPr/>
      <dgm:t>
        <a:bodyPr/>
        <a:lstStyle/>
        <a:p>
          <a:endParaRPr lang="en-US"/>
        </a:p>
      </dgm:t>
    </dgm:pt>
    <dgm:pt modelId="{FDFB3793-3EB5-4E84-A727-17A49F1C7CCE}" type="pres">
      <dgm:prSet presAssocID="{76ED09E2-0697-467A-86F6-97045AAC6F98}" presName="root2" presStyleCnt="0"/>
      <dgm:spPr/>
    </dgm:pt>
    <dgm:pt modelId="{A2B6D8BE-661D-46C4-9B34-9D4A6890CED3}" type="pres">
      <dgm:prSet presAssocID="{76ED09E2-0697-467A-86F6-97045AAC6F98}" presName="LevelTwoTextNode" presStyleLbl="node4" presStyleIdx="2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7F8DB87-2232-4662-ADB0-27E014C883F6}" type="pres">
      <dgm:prSet presAssocID="{76ED09E2-0697-467A-86F6-97045AAC6F98}" presName="level3hierChild" presStyleCnt="0"/>
      <dgm:spPr/>
    </dgm:pt>
    <dgm:pt modelId="{545E1460-ACA1-4CC9-8BF5-4739972131F7}" type="pres">
      <dgm:prSet presAssocID="{AE345F08-6E26-41F5-928D-B3F0B64F21DB}" presName="conn2-1" presStyleLbl="parChTrans1D4" presStyleIdx="3" presStyleCnt="16"/>
      <dgm:spPr/>
      <dgm:t>
        <a:bodyPr/>
        <a:lstStyle/>
        <a:p>
          <a:endParaRPr lang="en-US"/>
        </a:p>
      </dgm:t>
    </dgm:pt>
    <dgm:pt modelId="{D364CEE6-C50D-43AD-950A-D37268444B6D}" type="pres">
      <dgm:prSet presAssocID="{AE345F08-6E26-41F5-928D-B3F0B64F21DB}" presName="connTx" presStyleLbl="parChTrans1D4" presStyleIdx="3" presStyleCnt="16"/>
      <dgm:spPr/>
      <dgm:t>
        <a:bodyPr/>
        <a:lstStyle/>
        <a:p>
          <a:endParaRPr lang="en-US"/>
        </a:p>
      </dgm:t>
    </dgm:pt>
    <dgm:pt modelId="{86A9DD40-C665-4196-B0B4-996CC81FBBAA}" type="pres">
      <dgm:prSet presAssocID="{92383C6F-0252-41C5-B4C6-10A495B8172E}" presName="root2" presStyleCnt="0"/>
      <dgm:spPr/>
    </dgm:pt>
    <dgm:pt modelId="{E05312CE-202D-436C-B8E1-0E6C1B0A3258}" type="pres">
      <dgm:prSet presAssocID="{92383C6F-0252-41C5-B4C6-10A495B8172E}" presName="LevelTwoTextNode" presStyleLbl="node4" presStyleIdx="3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F8CC8DB-6A2E-491B-AB2B-0EFB405E6EA6}" type="pres">
      <dgm:prSet presAssocID="{92383C6F-0252-41C5-B4C6-10A495B8172E}" presName="level3hierChild" presStyleCnt="0"/>
      <dgm:spPr/>
    </dgm:pt>
    <dgm:pt modelId="{5ED8B840-BC50-4DE0-85CF-7B1ADB0D8698}" type="pres">
      <dgm:prSet presAssocID="{4698A61F-2011-4AA3-957F-89883329E39A}" presName="conn2-1" presStyleLbl="parChTrans1D3" presStyleIdx="1" presStyleCnt="4"/>
      <dgm:spPr/>
      <dgm:t>
        <a:bodyPr/>
        <a:lstStyle/>
        <a:p>
          <a:endParaRPr lang="en-US"/>
        </a:p>
      </dgm:t>
    </dgm:pt>
    <dgm:pt modelId="{97F6DFAD-AE18-4676-AA39-E53EAE2323BC}" type="pres">
      <dgm:prSet presAssocID="{4698A61F-2011-4AA3-957F-89883329E39A}" presName="connTx" presStyleLbl="parChTrans1D3" presStyleIdx="1" presStyleCnt="4"/>
      <dgm:spPr/>
      <dgm:t>
        <a:bodyPr/>
        <a:lstStyle/>
        <a:p>
          <a:endParaRPr lang="en-US"/>
        </a:p>
      </dgm:t>
    </dgm:pt>
    <dgm:pt modelId="{57F37BAF-4E07-49F8-93D4-2F8C5739E0DC}" type="pres">
      <dgm:prSet presAssocID="{C11CBEF8-687E-4D89-B30A-73C8C9A08928}" presName="root2" presStyleCnt="0"/>
      <dgm:spPr/>
    </dgm:pt>
    <dgm:pt modelId="{14A602AD-B399-4CF5-90D5-029A529AF944}" type="pres">
      <dgm:prSet presAssocID="{C11CBEF8-687E-4D89-B30A-73C8C9A08928}" presName="LevelTwoTextNode" presStyleLbl="node3" presStyleIdx="1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2E2A509-9CA1-480B-AE80-4C7D1DD42BBF}" type="pres">
      <dgm:prSet presAssocID="{C11CBEF8-687E-4D89-B30A-73C8C9A08928}" presName="level3hierChild" presStyleCnt="0"/>
      <dgm:spPr/>
    </dgm:pt>
    <dgm:pt modelId="{86282EB1-5AB9-4073-B7F8-CBC1E0B3E191}" type="pres">
      <dgm:prSet presAssocID="{13F21291-E00E-4CE7-9067-EA568C26ECFA}" presName="conn2-1" presStyleLbl="parChTrans1D4" presStyleIdx="4" presStyleCnt="16"/>
      <dgm:spPr/>
      <dgm:t>
        <a:bodyPr/>
        <a:lstStyle/>
        <a:p>
          <a:endParaRPr lang="en-US"/>
        </a:p>
      </dgm:t>
    </dgm:pt>
    <dgm:pt modelId="{1DDD7132-280D-4C09-9444-10F064D6B251}" type="pres">
      <dgm:prSet presAssocID="{13F21291-E00E-4CE7-9067-EA568C26ECFA}" presName="connTx" presStyleLbl="parChTrans1D4" presStyleIdx="4" presStyleCnt="16"/>
      <dgm:spPr/>
      <dgm:t>
        <a:bodyPr/>
        <a:lstStyle/>
        <a:p>
          <a:endParaRPr lang="en-US"/>
        </a:p>
      </dgm:t>
    </dgm:pt>
    <dgm:pt modelId="{B3602C15-C2D3-48EB-B1FE-DA7ACDF62826}" type="pres">
      <dgm:prSet presAssocID="{FE770AE4-4325-4A40-A4AE-54CCB90AAD43}" presName="root2" presStyleCnt="0"/>
      <dgm:spPr/>
    </dgm:pt>
    <dgm:pt modelId="{286F891B-5CB1-4BC0-B1E7-396B484D0A13}" type="pres">
      <dgm:prSet presAssocID="{FE770AE4-4325-4A40-A4AE-54CCB90AAD43}" presName="LevelTwoTextNode" presStyleLbl="node4" presStyleIdx="4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23BFFAD-B9AA-407A-94FD-7D4A2B46B356}" type="pres">
      <dgm:prSet presAssocID="{FE770AE4-4325-4A40-A4AE-54CCB90AAD43}" presName="level3hierChild" presStyleCnt="0"/>
      <dgm:spPr/>
    </dgm:pt>
    <dgm:pt modelId="{FB1AC459-6820-4A1B-AF42-FE79313F37A1}" type="pres">
      <dgm:prSet presAssocID="{45D98137-A6C2-45D5-8680-BCD1715629B0}" presName="conn2-1" presStyleLbl="parChTrans1D4" presStyleIdx="5" presStyleCnt="16"/>
      <dgm:spPr/>
      <dgm:t>
        <a:bodyPr/>
        <a:lstStyle/>
        <a:p>
          <a:endParaRPr lang="en-US"/>
        </a:p>
      </dgm:t>
    </dgm:pt>
    <dgm:pt modelId="{FA05933D-DF13-45FA-B694-C0955A24DD4F}" type="pres">
      <dgm:prSet presAssocID="{45D98137-A6C2-45D5-8680-BCD1715629B0}" presName="connTx" presStyleLbl="parChTrans1D4" presStyleIdx="5" presStyleCnt="16"/>
      <dgm:spPr/>
      <dgm:t>
        <a:bodyPr/>
        <a:lstStyle/>
        <a:p>
          <a:endParaRPr lang="en-US"/>
        </a:p>
      </dgm:t>
    </dgm:pt>
    <dgm:pt modelId="{A8E45256-18D0-4DDF-8599-B19AE66CCAFF}" type="pres">
      <dgm:prSet presAssocID="{21D3CF1C-5C41-4A0F-88E7-6B5946EA102E}" presName="root2" presStyleCnt="0"/>
      <dgm:spPr/>
    </dgm:pt>
    <dgm:pt modelId="{E62C8BF6-85B4-491B-A276-9D3A8DB3F487}" type="pres">
      <dgm:prSet presAssocID="{21D3CF1C-5C41-4A0F-88E7-6B5946EA102E}" presName="LevelTwoTextNode" presStyleLbl="node4" presStyleIdx="5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C77C7A2-95AD-45B8-84B9-6DECFBBC21ED}" type="pres">
      <dgm:prSet presAssocID="{21D3CF1C-5C41-4A0F-88E7-6B5946EA102E}" presName="level3hierChild" presStyleCnt="0"/>
      <dgm:spPr/>
    </dgm:pt>
    <dgm:pt modelId="{60604410-8899-44E1-BD3F-CC31CF9C313B}" type="pres">
      <dgm:prSet presAssocID="{9A350FC3-3030-4DD0-893A-CEBB48B1F5E5}" presName="conn2-1" presStyleLbl="parChTrans1D4" presStyleIdx="6" presStyleCnt="16"/>
      <dgm:spPr/>
      <dgm:t>
        <a:bodyPr/>
        <a:lstStyle/>
        <a:p>
          <a:endParaRPr lang="en-US"/>
        </a:p>
      </dgm:t>
    </dgm:pt>
    <dgm:pt modelId="{04B926BC-BCEB-4063-AD6D-B02ACF529DF7}" type="pres">
      <dgm:prSet presAssocID="{9A350FC3-3030-4DD0-893A-CEBB48B1F5E5}" presName="connTx" presStyleLbl="parChTrans1D4" presStyleIdx="6" presStyleCnt="16"/>
      <dgm:spPr/>
      <dgm:t>
        <a:bodyPr/>
        <a:lstStyle/>
        <a:p>
          <a:endParaRPr lang="en-US"/>
        </a:p>
      </dgm:t>
    </dgm:pt>
    <dgm:pt modelId="{CCD4BD16-92F3-4B8E-A4FB-64058FECED2A}" type="pres">
      <dgm:prSet presAssocID="{69D9D1C3-D31C-4101-B17D-CAE0AF4DAA77}" presName="root2" presStyleCnt="0"/>
      <dgm:spPr/>
    </dgm:pt>
    <dgm:pt modelId="{E682B7C5-6634-4798-BB48-C6B8764EBDE5}" type="pres">
      <dgm:prSet presAssocID="{69D9D1C3-D31C-4101-B17D-CAE0AF4DAA77}" presName="LevelTwoTextNode" presStyleLbl="node4" presStyleIdx="6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A27BD7E-A9FE-4C2E-A63B-8D21E7483933}" type="pres">
      <dgm:prSet presAssocID="{69D9D1C3-D31C-4101-B17D-CAE0AF4DAA77}" presName="level3hierChild" presStyleCnt="0"/>
      <dgm:spPr/>
    </dgm:pt>
    <dgm:pt modelId="{85B9CBB6-5910-4A07-9C74-79527E704A94}" type="pres">
      <dgm:prSet presAssocID="{E95157D1-19C9-430F-AD66-5B32BC9B3E44}" presName="conn2-1" presStyleLbl="parChTrans1D4" presStyleIdx="7" presStyleCnt="16"/>
      <dgm:spPr/>
      <dgm:t>
        <a:bodyPr/>
        <a:lstStyle/>
        <a:p>
          <a:endParaRPr lang="en-US"/>
        </a:p>
      </dgm:t>
    </dgm:pt>
    <dgm:pt modelId="{F0949BD0-4E02-4333-A6CE-04CB9F127DCD}" type="pres">
      <dgm:prSet presAssocID="{E95157D1-19C9-430F-AD66-5B32BC9B3E44}" presName="connTx" presStyleLbl="parChTrans1D4" presStyleIdx="7" presStyleCnt="16"/>
      <dgm:spPr/>
      <dgm:t>
        <a:bodyPr/>
        <a:lstStyle/>
        <a:p>
          <a:endParaRPr lang="en-US"/>
        </a:p>
      </dgm:t>
    </dgm:pt>
    <dgm:pt modelId="{12F72792-7E3B-4610-940A-37C1B05D1D1C}" type="pres">
      <dgm:prSet presAssocID="{BF2D6810-22C5-4076-BAFA-1785FD46B35F}" presName="root2" presStyleCnt="0"/>
      <dgm:spPr/>
    </dgm:pt>
    <dgm:pt modelId="{3AED849E-5CF2-4D01-915C-3C8BDC6BE4EA}" type="pres">
      <dgm:prSet presAssocID="{BF2D6810-22C5-4076-BAFA-1785FD46B35F}" presName="LevelTwoTextNode" presStyleLbl="node4" presStyleIdx="7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B01DBBA-4953-4B9B-961D-4A56D159EEF0}" type="pres">
      <dgm:prSet presAssocID="{BF2D6810-22C5-4076-BAFA-1785FD46B35F}" presName="level3hierChild" presStyleCnt="0"/>
      <dgm:spPr/>
    </dgm:pt>
    <dgm:pt modelId="{B41A8112-B371-41FF-8C9A-EEB29CE6535E}" type="pres">
      <dgm:prSet presAssocID="{281FACF7-4FEB-4592-9E98-C636EA895059}" presName="conn2-1" presStyleLbl="parChTrans1D2" presStyleIdx="1" presStyleCnt="2"/>
      <dgm:spPr/>
      <dgm:t>
        <a:bodyPr/>
        <a:lstStyle/>
        <a:p>
          <a:endParaRPr lang="en-US"/>
        </a:p>
      </dgm:t>
    </dgm:pt>
    <dgm:pt modelId="{E757BFCD-D958-4E87-BA0E-00921AD1BCFF}" type="pres">
      <dgm:prSet presAssocID="{281FACF7-4FEB-4592-9E98-C636EA895059}" presName="connTx" presStyleLbl="parChTrans1D2" presStyleIdx="1" presStyleCnt="2"/>
      <dgm:spPr/>
      <dgm:t>
        <a:bodyPr/>
        <a:lstStyle/>
        <a:p>
          <a:endParaRPr lang="en-US"/>
        </a:p>
      </dgm:t>
    </dgm:pt>
    <dgm:pt modelId="{17D6747E-48B6-40D4-BD89-3F7DFC786805}" type="pres">
      <dgm:prSet presAssocID="{5C25F400-C838-420B-AAC1-807675FE29A3}" presName="root2" presStyleCnt="0"/>
      <dgm:spPr/>
    </dgm:pt>
    <dgm:pt modelId="{0F3E10B3-09F2-4D4B-8106-7D4A4E941279}" type="pres">
      <dgm:prSet presAssocID="{5C25F400-C838-420B-AAC1-807675FE29A3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CCFEE74-AD9C-4D95-BB86-B4EEAF8CA36E}" type="pres">
      <dgm:prSet presAssocID="{5C25F400-C838-420B-AAC1-807675FE29A3}" presName="level3hierChild" presStyleCnt="0"/>
      <dgm:spPr/>
    </dgm:pt>
    <dgm:pt modelId="{9145236C-16FB-4F36-9121-673DE3020416}" type="pres">
      <dgm:prSet presAssocID="{2926C2E1-A9E8-42F1-982F-2921EF8E141B}" presName="conn2-1" presStyleLbl="parChTrans1D3" presStyleIdx="2" presStyleCnt="4"/>
      <dgm:spPr/>
      <dgm:t>
        <a:bodyPr/>
        <a:lstStyle/>
        <a:p>
          <a:endParaRPr lang="en-US"/>
        </a:p>
      </dgm:t>
    </dgm:pt>
    <dgm:pt modelId="{14B36F02-0950-4762-806B-A8D6BE0F8EF8}" type="pres">
      <dgm:prSet presAssocID="{2926C2E1-A9E8-42F1-982F-2921EF8E141B}" presName="connTx" presStyleLbl="parChTrans1D3" presStyleIdx="2" presStyleCnt="4"/>
      <dgm:spPr/>
      <dgm:t>
        <a:bodyPr/>
        <a:lstStyle/>
        <a:p>
          <a:endParaRPr lang="en-US"/>
        </a:p>
      </dgm:t>
    </dgm:pt>
    <dgm:pt modelId="{F61665FD-BCCE-4512-8444-C1C66562304D}" type="pres">
      <dgm:prSet presAssocID="{12B94747-8F3A-4DD4-B989-41D228BE6CA6}" presName="root2" presStyleCnt="0"/>
      <dgm:spPr/>
    </dgm:pt>
    <dgm:pt modelId="{92C936BA-DF0B-4B89-AFC3-AEDF435911C3}" type="pres">
      <dgm:prSet presAssocID="{12B94747-8F3A-4DD4-B989-41D228BE6CA6}" presName="LevelTwoTextNode" presStyleLbl="node3" presStyleIdx="2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65D3558-EFBD-4E5A-AEF8-F6B9A6A2AA16}" type="pres">
      <dgm:prSet presAssocID="{12B94747-8F3A-4DD4-B989-41D228BE6CA6}" presName="level3hierChild" presStyleCnt="0"/>
      <dgm:spPr/>
    </dgm:pt>
    <dgm:pt modelId="{D574DEB1-AC0A-42A0-B25D-6E4073F713EA}" type="pres">
      <dgm:prSet presAssocID="{A4DD4488-EFEB-4745-9DCC-486CE5734DFB}" presName="conn2-1" presStyleLbl="parChTrans1D4" presStyleIdx="8" presStyleCnt="16"/>
      <dgm:spPr/>
      <dgm:t>
        <a:bodyPr/>
        <a:lstStyle/>
        <a:p>
          <a:endParaRPr lang="en-US"/>
        </a:p>
      </dgm:t>
    </dgm:pt>
    <dgm:pt modelId="{A9DF41F5-B34D-4102-A3BD-C393EA38578B}" type="pres">
      <dgm:prSet presAssocID="{A4DD4488-EFEB-4745-9DCC-486CE5734DFB}" presName="connTx" presStyleLbl="parChTrans1D4" presStyleIdx="8" presStyleCnt="16"/>
      <dgm:spPr/>
      <dgm:t>
        <a:bodyPr/>
        <a:lstStyle/>
        <a:p>
          <a:endParaRPr lang="en-US"/>
        </a:p>
      </dgm:t>
    </dgm:pt>
    <dgm:pt modelId="{7C802BC0-1A55-41EE-8C3F-1DC085F600B6}" type="pres">
      <dgm:prSet presAssocID="{EE021F42-D7C5-4EDB-AD04-CC25FA6ACF43}" presName="root2" presStyleCnt="0"/>
      <dgm:spPr/>
    </dgm:pt>
    <dgm:pt modelId="{AE88B198-5C8F-4DC2-A465-62BFBF90C32E}" type="pres">
      <dgm:prSet presAssocID="{EE021F42-D7C5-4EDB-AD04-CC25FA6ACF43}" presName="LevelTwoTextNode" presStyleLbl="node4" presStyleIdx="8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784A8BF-752F-46B3-BFBC-34AC93AD9170}" type="pres">
      <dgm:prSet presAssocID="{EE021F42-D7C5-4EDB-AD04-CC25FA6ACF43}" presName="level3hierChild" presStyleCnt="0"/>
      <dgm:spPr/>
    </dgm:pt>
    <dgm:pt modelId="{3E69A006-D44A-4E4E-B68A-F5E6018B539A}" type="pres">
      <dgm:prSet presAssocID="{BF8470C7-E380-4A92-BFC0-4EB2E23FFFA0}" presName="conn2-1" presStyleLbl="parChTrans1D4" presStyleIdx="9" presStyleCnt="16"/>
      <dgm:spPr/>
      <dgm:t>
        <a:bodyPr/>
        <a:lstStyle/>
        <a:p>
          <a:endParaRPr lang="en-US"/>
        </a:p>
      </dgm:t>
    </dgm:pt>
    <dgm:pt modelId="{4B63B21C-721E-4DDD-8EF8-A3DBE7E2FE94}" type="pres">
      <dgm:prSet presAssocID="{BF8470C7-E380-4A92-BFC0-4EB2E23FFFA0}" presName="connTx" presStyleLbl="parChTrans1D4" presStyleIdx="9" presStyleCnt="16"/>
      <dgm:spPr/>
      <dgm:t>
        <a:bodyPr/>
        <a:lstStyle/>
        <a:p>
          <a:endParaRPr lang="en-US"/>
        </a:p>
      </dgm:t>
    </dgm:pt>
    <dgm:pt modelId="{508043B3-9C74-40A4-8A3A-7B5221C5FD3A}" type="pres">
      <dgm:prSet presAssocID="{259B4132-D181-4238-A6E1-6F644E88E33D}" presName="root2" presStyleCnt="0"/>
      <dgm:spPr/>
    </dgm:pt>
    <dgm:pt modelId="{85B449E6-201F-4C1B-9CFA-C75AE90DE937}" type="pres">
      <dgm:prSet presAssocID="{259B4132-D181-4238-A6E1-6F644E88E33D}" presName="LevelTwoTextNode" presStyleLbl="node4" presStyleIdx="9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51F3C94-E970-42DF-ABD9-DF7B7ED30F82}" type="pres">
      <dgm:prSet presAssocID="{259B4132-D181-4238-A6E1-6F644E88E33D}" presName="level3hierChild" presStyleCnt="0"/>
      <dgm:spPr/>
    </dgm:pt>
    <dgm:pt modelId="{EB97DC94-3598-4B4E-8D98-03C704CAA0EA}" type="pres">
      <dgm:prSet presAssocID="{EBF3882C-8CD3-4F1B-BF06-4C76CD205169}" presName="conn2-1" presStyleLbl="parChTrans1D4" presStyleIdx="10" presStyleCnt="16"/>
      <dgm:spPr/>
      <dgm:t>
        <a:bodyPr/>
        <a:lstStyle/>
        <a:p>
          <a:endParaRPr lang="en-US"/>
        </a:p>
      </dgm:t>
    </dgm:pt>
    <dgm:pt modelId="{36E9DF9F-0D27-4BAB-AAA3-222D18AA2D60}" type="pres">
      <dgm:prSet presAssocID="{EBF3882C-8CD3-4F1B-BF06-4C76CD205169}" presName="connTx" presStyleLbl="parChTrans1D4" presStyleIdx="10" presStyleCnt="16"/>
      <dgm:spPr/>
      <dgm:t>
        <a:bodyPr/>
        <a:lstStyle/>
        <a:p>
          <a:endParaRPr lang="en-US"/>
        </a:p>
      </dgm:t>
    </dgm:pt>
    <dgm:pt modelId="{299EE708-3891-4C93-83DB-8A08C08CD414}" type="pres">
      <dgm:prSet presAssocID="{7707C042-91A0-4107-8826-E66C6BE514DE}" presName="root2" presStyleCnt="0"/>
      <dgm:spPr/>
    </dgm:pt>
    <dgm:pt modelId="{6D676E57-93B1-43C2-880F-EF7C44D4055F}" type="pres">
      <dgm:prSet presAssocID="{7707C042-91A0-4107-8826-E66C6BE514DE}" presName="LevelTwoTextNode" presStyleLbl="node4" presStyleIdx="10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6FDCD16-7ABB-46D5-A414-B46672C717A7}" type="pres">
      <dgm:prSet presAssocID="{7707C042-91A0-4107-8826-E66C6BE514DE}" presName="level3hierChild" presStyleCnt="0"/>
      <dgm:spPr/>
    </dgm:pt>
    <dgm:pt modelId="{85C6498D-7B54-419E-B6C8-D4F0FD2E8AB1}" type="pres">
      <dgm:prSet presAssocID="{689473AC-B762-4810-BC06-96DD38B89B0D}" presName="conn2-1" presStyleLbl="parChTrans1D4" presStyleIdx="11" presStyleCnt="16"/>
      <dgm:spPr/>
      <dgm:t>
        <a:bodyPr/>
        <a:lstStyle/>
        <a:p>
          <a:endParaRPr lang="en-US"/>
        </a:p>
      </dgm:t>
    </dgm:pt>
    <dgm:pt modelId="{F76237AB-083F-445A-B6C6-99ED80FAEAAF}" type="pres">
      <dgm:prSet presAssocID="{689473AC-B762-4810-BC06-96DD38B89B0D}" presName="connTx" presStyleLbl="parChTrans1D4" presStyleIdx="11" presStyleCnt="16"/>
      <dgm:spPr/>
      <dgm:t>
        <a:bodyPr/>
        <a:lstStyle/>
        <a:p>
          <a:endParaRPr lang="en-US"/>
        </a:p>
      </dgm:t>
    </dgm:pt>
    <dgm:pt modelId="{F828318E-F1B1-437C-BC41-74FB9B6A1020}" type="pres">
      <dgm:prSet presAssocID="{B3411AEE-8A33-4F3D-9ADA-0E91A289D176}" presName="root2" presStyleCnt="0"/>
      <dgm:spPr/>
    </dgm:pt>
    <dgm:pt modelId="{33322657-5585-4AA9-9C4C-BAECC5EDD3F2}" type="pres">
      <dgm:prSet presAssocID="{B3411AEE-8A33-4F3D-9ADA-0E91A289D176}" presName="LevelTwoTextNode" presStyleLbl="node4" presStyleIdx="11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BC4D4E4-2229-4678-929D-7F8FB0A39D89}" type="pres">
      <dgm:prSet presAssocID="{B3411AEE-8A33-4F3D-9ADA-0E91A289D176}" presName="level3hierChild" presStyleCnt="0"/>
      <dgm:spPr/>
    </dgm:pt>
    <dgm:pt modelId="{756C63F9-9902-4B29-9236-839132DB1640}" type="pres">
      <dgm:prSet presAssocID="{24BFF512-B629-4284-A719-EDB5B18DAC43}" presName="conn2-1" presStyleLbl="parChTrans1D3" presStyleIdx="3" presStyleCnt="4"/>
      <dgm:spPr/>
      <dgm:t>
        <a:bodyPr/>
        <a:lstStyle/>
        <a:p>
          <a:endParaRPr lang="en-US"/>
        </a:p>
      </dgm:t>
    </dgm:pt>
    <dgm:pt modelId="{6C4E5391-0193-49DE-8F67-1A3D71708BD2}" type="pres">
      <dgm:prSet presAssocID="{24BFF512-B629-4284-A719-EDB5B18DAC43}" presName="connTx" presStyleLbl="parChTrans1D3" presStyleIdx="3" presStyleCnt="4"/>
      <dgm:spPr/>
      <dgm:t>
        <a:bodyPr/>
        <a:lstStyle/>
        <a:p>
          <a:endParaRPr lang="en-US"/>
        </a:p>
      </dgm:t>
    </dgm:pt>
    <dgm:pt modelId="{43B6ABA9-6BB9-4550-AFB0-9E7154CE4D43}" type="pres">
      <dgm:prSet presAssocID="{56303EFC-26D9-4C9E-8B6A-BCBDB23E4C17}" presName="root2" presStyleCnt="0"/>
      <dgm:spPr/>
    </dgm:pt>
    <dgm:pt modelId="{8E4821BD-951B-4361-A9B6-9AC7097D57FE}" type="pres">
      <dgm:prSet presAssocID="{56303EFC-26D9-4C9E-8B6A-BCBDB23E4C17}" presName="LevelTwoTextNode" presStyleLbl="node3" presStyleIdx="3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57EB2BA-6D85-4FA2-A7BD-11D91DF90C68}" type="pres">
      <dgm:prSet presAssocID="{56303EFC-26D9-4C9E-8B6A-BCBDB23E4C17}" presName="level3hierChild" presStyleCnt="0"/>
      <dgm:spPr/>
    </dgm:pt>
    <dgm:pt modelId="{C333D5BC-FBEB-4ED8-9233-8F55C59C9F8A}" type="pres">
      <dgm:prSet presAssocID="{AD3D8269-4DB0-485D-B4C0-C54380E5B73A}" presName="conn2-1" presStyleLbl="parChTrans1D4" presStyleIdx="12" presStyleCnt="16"/>
      <dgm:spPr/>
      <dgm:t>
        <a:bodyPr/>
        <a:lstStyle/>
        <a:p>
          <a:endParaRPr lang="en-US"/>
        </a:p>
      </dgm:t>
    </dgm:pt>
    <dgm:pt modelId="{14749DFA-251A-4C69-AE39-719246F969BA}" type="pres">
      <dgm:prSet presAssocID="{AD3D8269-4DB0-485D-B4C0-C54380E5B73A}" presName="connTx" presStyleLbl="parChTrans1D4" presStyleIdx="12" presStyleCnt="16"/>
      <dgm:spPr/>
      <dgm:t>
        <a:bodyPr/>
        <a:lstStyle/>
        <a:p>
          <a:endParaRPr lang="en-US"/>
        </a:p>
      </dgm:t>
    </dgm:pt>
    <dgm:pt modelId="{0DD35A31-866D-42A7-B62A-BA1F44FD7F9A}" type="pres">
      <dgm:prSet presAssocID="{1C983EF7-2806-4136-AD46-57391EE3FD8C}" presName="root2" presStyleCnt="0"/>
      <dgm:spPr/>
    </dgm:pt>
    <dgm:pt modelId="{8496A9E4-EC57-4E7A-9337-8E8D52F23098}" type="pres">
      <dgm:prSet presAssocID="{1C983EF7-2806-4136-AD46-57391EE3FD8C}" presName="LevelTwoTextNode" presStyleLbl="node4" presStyleIdx="12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1C151B6-C654-4DD5-B28C-AB142B1FEFA4}" type="pres">
      <dgm:prSet presAssocID="{1C983EF7-2806-4136-AD46-57391EE3FD8C}" presName="level3hierChild" presStyleCnt="0"/>
      <dgm:spPr/>
    </dgm:pt>
    <dgm:pt modelId="{251D29B2-993F-454D-B8FD-61B9ACBE9348}" type="pres">
      <dgm:prSet presAssocID="{B786DE84-0429-49BF-9DD0-B2C7683C7379}" presName="conn2-1" presStyleLbl="parChTrans1D4" presStyleIdx="13" presStyleCnt="16"/>
      <dgm:spPr/>
      <dgm:t>
        <a:bodyPr/>
        <a:lstStyle/>
        <a:p>
          <a:endParaRPr lang="en-US"/>
        </a:p>
      </dgm:t>
    </dgm:pt>
    <dgm:pt modelId="{BAB85AE5-A0CB-429E-90AF-13AAC379C078}" type="pres">
      <dgm:prSet presAssocID="{B786DE84-0429-49BF-9DD0-B2C7683C7379}" presName="connTx" presStyleLbl="parChTrans1D4" presStyleIdx="13" presStyleCnt="16"/>
      <dgm:spPr/>
      <dgm:t>
        <a:bodyPr/>
        <a:lstStyle/>
        <a:p>
          <a:endParaRPr lang="en-US"/>
        </a:p>
      </dgm:t>
    </dgm:pt>
    <dgm:pt modelId="{84204594-2C0F-43E6-ABB4-D075A79A24A3}" type="pres">
      <dgm:prSet presAssocID="{036CD5FB-5E4D-4F61-8150-2531EB1199D0}" presName="root2" presStyleCnt="0"/>
      <dgm:spPr/>
    </dgm:pt>
    <dgm:pt modelId="{8633CB48-5997-4D53-B5D7-6ED9CA2B773A}" type="pres">
      <dgm:prSet presAssocID="{036CD5FB-5E4D-4F61-8150-2531EB1199D0}" presName="LevelTwoTextNode" presStyleLbl="node4" presStyleIdx="13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5B56E94-75AA-4D05-BC72-FC5878D14202}" type="pres">
      <dgm:prSet presAssocID="{036CD5FB-5E4D-4F61-8150-2531EB1199D0}" presName="level3hierChild" presStyleCnt="0"/>
      <dgm:spPr/>
    </dgm:pt>
    <dgm:pt modelId="{B079104E-0D27-4441-9BDF-93B5AFF4761A}" type="pres">
      <dgm:prSet presAssocID="{F72D3745-73D0-4D7F-8F0A-9471872AE30F}" presName="conn2-1" presStyleLbl="parChTrans1D4" presStyleIdx="14" presStyleCnt="16"/>
      <dgm:spPr/>
      <dgm:t>
        <a:bodyPr/>
        <a:lstStyle/>
        <a:p>
          <a:endParaRPr lang="en-US"/>
        </a:p>
      </dgm:t>
    </dgm:pt>
    <dgm:pt modelId="{7DCBBFFD-DC00-4963-8AD5-8AB49E00D024}" type="pres">
      <dgm:prSet presAssocID="{F72D3745-73D0-4D7F-8F0A-9471872AE30F}" presName="connTx" presStyleLbl="parChTrans1D4" presStyleIdx="14" presStyleCnt="16"/>
      <dgm:spPr/>
      <dgm:t>
        <a:bodyPr/>
        <a:lstStyle/>
        <a:p>
          <a:endParaRPr lang="en-US"/>
        </a:p>
      </dgm:t>
    </dgm:pt>
    <dgm:pt modelId="{BB3808A5-0022-47D9-8913-FF5094E544CA}" type="pres">
      <dgm:prSet presAssocID="{D4A15ADD-DAA9-4118-B08D-FAA61E8E6A8A}" presName="root2" presStyleCnt="0"/>
      <dgm:spPr/>
    </dgm:pt>
    <dgm:pt modelId="{F26A0900-CC8B-42AF-9AB3-563D47BBE038}" type="pres">
      <dgm:prSet presAssocID="{D4A15ADD-DAA9-4118-B08D-FAA61E8E6A8A}" presName="LevelTwoTextNode" presStyleLbl="node4" presStyleIdx="14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C38275E-942C-4400-85BE-6AE810876E46}" type="pres">
      <dgm:prSet presAssocID="{D4A15ADD-DAA9-4118-B08D-FAA61E8E6A8A}" presName="level3hierChild" presStyleCnt="0"/>
      <dgm:spPr/>
    </dgm:pt>
    <dgm:pt modelId="{F7C96D22-744F-4AAB-91CD-6FD9B0D1717E}" type="pres">
      <dgm:prSet presAssocID="{8D91136C-EF33-40D9-8A94-313EEACA68A5}" presName="conn2-1" presStyleLbl="parChTrans1D4" presStyleIdx="15" presStyleCnt="16"/>
      <dgm:spPr/>
      <dgm:t>
        <a:bodyPr/>
        <a:lstStyle/>
        <a:p>
          <a:endParaRPr lang="en-US"/>
        </a:p>
      </dgm:t>
    </dgm:pt>
    <dgm:pt modelId="{3EF8CD23-E7FB-4D21-B372-7AD0D76818BB}" type="pres">
      <dgm:prSet presAssocID="{8D91136C-EF33-40D9-8A94-313EEACA68A5}" presName="connTx" presStyleLbl="parChTrans1D4" presStyleIdx="15" presStyleCnt="16"/>
      <dgm:spPr/>
      <dgm:t>
        <a:bodyPr/>
        <a:lstStyle/>
        <a:p>
          <a:endParaRPr lang="en-US"/>
        </a:p>
      </dgm:t>
    </dgm:pt>
    <dgm:pt modelId="{1B4EC544-59F4-434F-833A-2654CBF004DC}" type="pres">
      <dgm:prSet presAssocID="{0CCFAFE3-AB48-4412-A527-7AE583D115FA}" presName="root2" presStyleCnt="0"/>
      <dgm:spPr/>
    </dgm:pt>
    <dgm:pt modelId="{B98CF813-6FB2-4571-9925-B785595FEC6D}" type="pres">
      <dgm:prSet presAssocID="{0CCFAFE3-AB48-4412-A527-7AE583D115FA}" presName="LevelTwoTextNode" presStyleLbl="node4" presStyleIdx="15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F58F7E6-F7F0-4A6E-8DED-BD7FE0E0E550}" type="pres">
      <dgm:prSet presAssocID="{0CCFAFE3-AB48-4412-A527-7AE583D115FA}" presName="level3hierChild" presStyleCnt="0"/>
      <dgm:spPr/>
    </dgm:pt>
  </dgm:ptLst>
  <dgm:cxnLst>
    <dgm:cxn modelId="{8E527A08-F57E-43E0-BC79-634722F500F9}" type="presOf" srcId="{45D98137-A6C2-45D5-8680-BCD1715629B0}" destId="{FB1AC459-6820-4A1B-AF42-FE79313F37A1}" srcOrd="0" destOrd="0" presId="urn:microsoft.com/office/officeart/2005/8/layout/hierarchy2"/>
    <dgm:cxn modelId="{68005DBD-A11B-4F4A-B428-CF2D38AFE227}" type="presOf" srcId="{281FACF7-4FEB-4592-9E98-C636EA895059}" destId="{E757BFCD-D958-4E87-BA0E-00921AD1BCFF}" srcOrd="1" destOrd="0" presId="urn:microsoft.com/office/officeart/2005/8/layout/hierarchy2"/>
    <dgm:cxn modelId="{2945C852-56D6-487E-99F6-A4FCA5151F81}" type="presOf" srcId="{D5F4D59A-8200-43C3-843E-13D9ECA96E5A}" destId="{2EEE3176-088A-454F-B956-C886896720E5}" srcOrd="1" destOrd="0" presId="urn:microsoft.com/office/officeart/2005/8/layout/hierarchy2"/>
    <dgm:cxn modelId="{3B39DD05-330B-4D8C-8F7F-752EBA3C7023}" type="presOf" srcId="{C11CBEF8-687E-4D89-B30A-73C8C9A08928}" destId="{14A602AD-B399-4CF5-90D5-029A529AF944}" srcOrd="0" destOrd="0" presId="urn:microsoft.com/office/officeart/2005/8/layout/hierarchy2"/>
    <dgm:cxn modelId="{348C761B-949B-47C2-849A-7408712904FE}" srcId="{D7799C96-3B58-4C55-A2F5-30783520E35D}" destId="{76ED09E2-0697-467A-86F6-97045AAC6F98}" srcOrd="1" destOrd="0" parTransId="{A545F5AA-171B-48E1-BF4D-AD87C3E71841}" sibTransId="{5D3B837F-AC28-4C57-B78C-9EA4784D3A48}"/>
    <dgm:cxn modelId="{508A1F13-8F57-4B9C-BFFD-9F0F09607198}" type="presOf" srcId="{2CCF1DA1-2CB6-4010-8ED6-073FD6F8AC89}" destId="{4C96EB8D-7138-475F-827C-CDCB0AA2F004}" srcOrd="1" destOrd="0" presId="urn:microsoft.com/office/officeart/2005/8/layout/hierarchy2"/>
    <dgm:cxn modelId="{8749B46E-9EAF-489A-BC14-EF6AE2E34545}" type="presOf" srcId="{4698A61F-2011-4AA3-957F-89883329E39A}" destId="{5ED8B840-BC50-4DE0-85CF-7B1ADB0D8698}" srcOrd="0" destOrd="0" presId="urn:microsoft.com/office/officeart/2005/8/layout/hierarchy2"/>
    <dgm:cxn modelId="{16DD6B78-5087-4A05-BEAB-C78F25633C2E}" type="presOf" srcId="{2CCF1DA1-2CB6-4010-8ED6-073FD6F8AC89}" destId="{1F230B31-00AC-4692-96D4-9F5DB7C48F8D}" srcOrd="0" destOrd="0" presId="urn:microsoft.com/office/officeart/2005/8/layout/hierarchy2"/>
    <dgm:cxn modelId="{F98D3B35-5350-4935-B3D2-5C6883891485}" type="presOf" srcId="{BF8470C7-E380-4A92-BFC0-4EB2E23FFFA0}" destId="{4B63B21C-721E-4DDD-8EF8-A3DBE7E2FE94}" srcOrd="1" destOrd="0" presId="urn:microsoft.com/office/officeart/2005/8/layout/hierarchy2"/>
    <dgm:cxn modelId="{4747A076-365A-46EC-B399-484374511A0A}" type="presOf" srcId="{2926C2E1-A9E8-42F1-982F-2921EF8E141B}" destId="{9145236C-16FB-4F36-9121-673DE3020416}" srcOrd="0" destOrd="0" presId="urn:microsoft.com/office/officeart/2005/8/layout/hierarchy2"/>
    <dgm:cxn modelId="{FF2F8CB3-528F-470A-BB0F-831150DE3449}" srcId="{D7799C96-3B58-4C55-A2F5-30783520E35D}" destId="{0FBAF916-B33D-45EB-A210-536BFD40ED87}" srcOrd="0" destOrd="0" parTransId="{899A0159-FC5F-41DC-BB40-8238D3649F3D}" sibTransId="{B3C5D2F7-AB79-468A-8A1C-595EF9F023A5}"/>
    <dgm:cxn modelId="{35705FC7-E662-49F2-823C-F8AE261CB2E9}" type="presOf" srcId="{5298254B-75EF-4481-9316-64F54046A9CE}" destId="{AD69DD67-DA8B-4327-8FB6-B1ED5881B6C0}" srcOrd="0" destOrd="0" presId="urn:microsoft.com/office/officeart/2005/8/layout/hierarchy2"/>
    <dgm:cxn modelId="{D30D68FA-5EF5-4FC4-904E-9345D734FE5A}" srcId="{C11CBEF8-687E-4D89-B30A-73C8C9A08928}" destId="{69D9D1C3-D31C-4101-B17D-CAE0AF4DAA77}" srcOrd="1" destOrd="0" parTransId="{9A350FC3-3030-4DD0-893A-CEBB48B1F5E5}" sibTransId="{BD2591A3-BAE9-49AE-8AAB-4BD0F6DEE6B6}"/>
    <dgm:cxn modelId="{8DC33C77-86AB-4056-B16F-08C076A22A07}" type="presOf" srcId="{7707C042-91A0-4107-8826-E66C6BE514DE}" destId="{6D676E57-93B1-43C2-880F-EF7C44D4055F}" srcOrd="0" destOrd="0" presId="urn:microsoft.com/office/officeart/2005/8/layout/hierarchy2"/>
    <dgm:cxn modelId="{ABFB1FF0-2011-4E67-B831-B31700887D30}" srcId="{22E9EE01-072E-4BF4-AF6C-87DCC5F2E1C1}" destId="{D7799C96-3B58-4C55-A2F5-30783520E35D}" srcOrd="0" destOrd="0" parTransId="{2CCF1DA1-2CB6-4010-8ED6-073FD6F8AC89}" sibTransId="{13060A87-9BDC-4EFA-AF6E-DC947818D21C}"/>
    <dgm:cxn modelId="{6E8F8F0B-1837-4678-9A19-C73B85179982}" type="presOf" srcId="{E95157D1-19C9-430F-AD66-5B32BC9B3E44}" destId="{85B9CBB6-5910-4A07-9C74-79527E704A94}" srcOrd="0" destOrd="0" presId="urn:microsoft.com/office/officeart/2005/8/layout/hierarchy2"/>
    <dgm:cxn modelId="{713E2E90-22FF-4614-B761-F93420ACF9C4}" type="presOf" srcId="{12B94747-8F3A-4DD4-B989-41D228BE6CA6}" destId="{92C936BA-DF0B-4B89-AFC3-AEDF435911C3}" srcOrd="0" destOrd="0" presId="urn:microsoft.com/office/officeart/2005/8/layout/hierarchy2"/>
    <dgm:cxn modelId="{EA043834-B7AE-4CDE-8075-9F6A0B4CA672}" srcId="{0FBAF916-B33D-45EB-A210-536BFD40ED87}" destId="{5934413A-286F-4407-A654-73465391016F}" srcOrd="0" destOrd="0" parTransId="{D5F4D59A-8200-43C3-843E-13D9ECA96E5A}" sibTransId="{B2A70482-A162-4B02-8C7A-B5373DCB1608}"/>
    <dgm:cxn modelId="{5B3A0824-E951-4410-A86C-96693B1350CB}" srcId="{1C2ABE6B-2194-4104-A754-33FF1C233404}" destId="{5298254B-75EF-4481-9316-64F54046A9CE}" srcOrd="0" destOrd="0" parTransId="{71FCA9DC-AC35-433E-B4BC-A3CE30B3A334}" sibTransId="{A47088AA-27B3-4A20-9443-BB2E66775F96}"/>
    <dgm:cxn modelId="{3E3D947E-6307-4EFD-9B75-735FBBD03ED8}" srcId="{7707C042-91A0-4107-8826-E66C6BE514DE}" destId="{B3411AEE-8A33-4F3D-9ADA-0E91A289D176}" srcOrd="0" destOrd="0" parTransId="{689473AC-B762-4810-BC06-96DD38B89B0D}" sibTransId="{0F500EAA-0EEB-4544-A166-A5F2703CD9D9}"/>
    <dgm:cxn modelId="{DDCCC898-D013-4540-B939-57A37A3ECB3F}" type="presOf" srcId="{A545F5AA-171B-48E1-BF4D-AD87C3E71841}" destId="{6FAF3665-4D52-4B52-A6D5-85534F067A21}" srcOrd="1" destOrd="0" presId="urn:microsoft.com/office/officeart/2005/8/layout/hierarchy2"/>
    <dgm:cxn modelId="{B4BE56AE-B244-47C1-898C-890CA3EED577}" srcId="{FE770AE4-4325-4A40-A4AE-54CCB90AAD43}" destId="{21D3CF1C-5C41-4A0F-88E7-6B5946EA102E}" srcOrd="0" destOrd="0" parTransId="{45D98137-A6C2-45D5-8680-BCD1715629B0}" sibTransId="{7A410E25-95F2-4C95-81E1-1F4B533D547C}"/>
    <dgm:cxn modelId="{00918001-9DA2-4E7F-B2AA-66BEDCF8012D}" type="presOf" srcId="{22E9EE01-072E-4BF4-AF6C-87DCC5F2E1C1}" destId="{3C26A79A-674E-4D53-BE0E-12759BCC504F}" srcOrd="0" destOrd="0" presId="urn:microsoft.com/office/officeart/2005/8/layout/hierarchy2"/>
    <dgm:cxn modelId="{795F53F3-852D-4DD2-9C63-A855394BF4EF}" type="presOf" srcId="{689473AC-B762-4810-BC06-96DD38B89B0D}" destId="{85C6498D-7B54-419E-B6C8-D4F0FD2E8AB1}" srcOrd="0" destOrd="0" presId="urn:microsoft.com/office/officeart/2005/8/layout/hierarchy2"/>
    <dgm:cxn modelId="{2753940F-7270-4D33-99C2-DB2936A8469F}" type="presOf" srcId="{24BFF512-B629-4284-A719-EDB5B18DAC43}" destId="{6C4E5391-0193-49DE-8F67-1A3D71708BD2}" srcOrd="1" destOrd="0" presId="urn:microsoft.com/office/officeart/2005/8/layout/hierarchy2"/>
    <dgm:cxn modelId="{1922EDE6-C1B9-496F-B602-64AA29070B40}" srcId="{5C25F400-C838-420B-AAC1-807675FE29A3}" destId="{12B94747-8F3A-4DD4-B989-41D228BE6CA6}" srcOrd="0" destOrd="0" parTransId="{2926C2E1-A9E8-42F1-982F-2921EF8E141B}" sibTransId="{92CFD3C8-F48F-48F2-B75C-5E269DB20F14}"/>
    <dgm:cxn modelId="{2B253B6F-2226-4123-BD74-9E1525A6D755}" type="presOf" srcId="{9A350FC3-3030-4DD0-893A-CEBB48B1F5E5}" destId="{60604410-8899-44E1-BD3F-CC31CF9C313B}" srcOrd="0" destOrd="0" presId="urn:microsoft.com/office/officeart/2005/8/layout/hierarchy2"/>
    <dgm:cxn modelId="{A5653D3C-681D-4044-A76F-2F9234894E31}" type="presOf" srcId="{1C983EF7-2806-4136-AD46-57391EE3FD8C}" destId="{8496A9E4-EC57-4E7A-9337-8E8D52F23098}" srcOrd="0" destOrd="0" presId="urn:microsoft.com/office/officeart/2005/8/layout/hierarchy2"/>
    <dgm:cxn modelId="{C6A046E1-FF6C-47E5-903E-B787893F94C3}" srcId="{D4A15ADD-DAA9-4118-B08D-FAA61E8E6A8A}" destId="{0CCFAFE3-AB48-4412-A527-7AE583D115FA}" srcOrd="0" destOrd="0" parTransId="{8D91136C-EF33-40D9-8A94-313EEACA68A5}" sibTransId="{9AB521A7-8C45-4836-8F75-34EE81453BE2}"/>
    <dgm:cxn modelId="{03D35E96-FD7A-4121-8541-D380D28F41D7}" type="presOf" srcId="{0FBAF916-B33D-45EB-A210-536BFD40ED87}" destId="{C5F436BC-EFD4-487F-AF98-E46237755118}" srcOrd="0" destOrd="0" presId="urn:microsoft.com/office/officeart/2005/8/layout/hierarchy2"/>
    <dgm:cxn modelId="{BB7A2EE5-6F2E-4E42-8946-F6ED86F1E7D9}" type="presOf" srcId="{899A0159-FC5F-41DC-BB40-8238D3649F3D}" destId="{FDA0C0D4-0AE9-477D-810E-694FD2BA9D16}" srcOrd="0" destOrd="0" presId="urn:microsoft.com/office/officeart/2005/8/layout/hierarchy2"/>
    <dgm:cxn modelId="{89A8C374-438D-47FA-8327-B057FAC4B298}" type="presOf" srcId="{BA1CA375-585B-4FB9-876C-5BD7B1388F83}" destId="{21295740-FBCA-46E5-8A9E-97290F0A8D18}" srcOrd="1" destOrd="0" presId="urn:microsoft.com/office/officeart/2005/8/layout/hierarchy2"/>
    <dgm:cxn modelId="{A0F74664-B21B-4045-B1D9-A8C7F51434F0}" type="presOf" srcId="{BF2D6810-22C5-4076-BAFA-1785FD46B35F}" destId="{3AED849E-5CF2-4D01-915C-3C8BDC6BE4EA}" srcOrd="0" destOrd="0" presId="urn:microsoft.com/office/officeart/2005/8/layout/hierarchy2"/>
    <dgm:cxn modelId="{F30E4A6E-67F8-414C-B3E5-E0DB985E9CEA}" srcId="{22E9EE01-072E-4BF4-AF6C-87DCC5F2E1C1}" destId="{C11CBEF8-687E-4D89-B30A-73C8C9A08928}" srcOrd="1" destOrd="0" parTransId="{4698A61F-2011-4AA3-957F-89883329E39A}" sibTransId="{296568AE-B3F5-4C3D-B6F7-E3B3411B5383}"/>
    <dgm:cxn modelId="{396B7C7C-401D-4D53-BDA1-41E1E9781259}" type="presOf" srcId="{D7799C96-3B58-4C55-A2F5-30783520E35D}" destId="{E3F5726A-244A-458C-92FD-7F6439C7BB50}" srcOrd="0" destOrd="0" presId="urn:microsoft.com/office/officeart/2005/8/layout/hierarchy2"/>
    <dgm:cxn modelId="{81E5402E-F834-4417-8B9E-D861A1DE76A7}" srcId="{12B94747-8F3A-4DD4-B989-41D228BE6CA6}" destId="{EE021F42-D7C5-4EDB-AD04-CC25FA6ACF43}" srcOrd="0" destOrd="0" parTransId="{A4DD4488-EFEB-4745-9DCC-486CE5734DFB}" sibTransId="{894CFD06-588E-498B-8C93-A8D4AB081A49}"/>
    <dgm:cxn modelId="{B2822BE4-5687-4B84-8EB6-577A90559E36}" type="presOf" srcId="{BF8470C7-E380-4A92-BFC0-4EB2E23FFFA0}" destId="{3E69A006-D44A-4E4E-B68A-F5E6018B539A}" srcOrd="0" destOrd="0" presId="urn:microsoft.com/office/officeart/2005/8/layout/hierarchy2"/>
    <dgm:cxn modelId="{94C1D0ED-280A-4FC5-8BE3-1DBB864F9D9F}" type="presOf" srcId="{76ED09E2-0697-467A-86F6-97045AAC6F98}" destId="{A2B6D8BE-661D-46C4-9B34-9D4A6890CED3}" srcOrd="0" destOrd="0" presId="urn:microsoft.com/office/officeart/2005/8/layout/hierarchy2"/>
    <dgm:cxn modelId="{9CBDA2E8-4F03-4767-81E6-F90895A1CFC1}" type="presOf" srcId="{259B4132-D181-4238-A6E1-6F644E88E33D}" destId="{85B449E6-201F-4C1B-9CFA-C75AE90DE937}" srcOrd="0" destOrd="0" presId="urn:microsoft.com/office/officeart/2005/8/layout/hierarchy2"/>
    <dgm:cxn modelId="{A1160D63-BFAD-4A0D-B2CB-16E93A713D2A}" type="presOf" srcId="{899A0159-FC5F-41DC-BB40-8238D3649F3D}" destId="{5BF86854-2CA1-420E-8A7C-D3990E2F6F4E}" srcOrd="1" destOrd="0" presId="urn:microsoft.com/office/officeart/2005/8/layout/hierarchy2"/>
    <dgm:cxn modelId="{FF3BC838-0FC7-49B0-8C95-0CD71AFF875B}" srcId="{5C25F400-C838-420B-AAC1-807675FE29A3}" destId="{56303EFC-26D9-4C9E-8B6A-BCBDB23E4C17}" srcOrd="1" destOrd="0" parTransId="{24BFF512-B629-4284-A719-EDB5B18DAC43}" sibTransId="{B6FEA68C-DEE2-4F05-ADB9-9B4A329B5A9B}"/>
    <dgm:cxn modelId="{AAACD0CD-9253-496C-91B2-39A39B22B3EB}" type="presOf" srcId="{92383C6F-0252-41C5-B4C6-10A495B8172E}" destId="{E05312CE-202D-436C-B8E1-0E6C1B0A3258}" srcOrd="0" destOrd="0" presId="urn:microsoft.com/office/officeart/2005/8/layout/hierarchy2"/>
    <dgm:cxn modelId="{36FACBFB-EA30-40B2-BBA2-9E83B526E2CC}" type="presOf" srcId="{EBF3882C-8CD3-4F1B-BF06-4C76CD205169}" destId="{36E9DF9F-0D27-4BAB-AAA3-222D18AA2D60}" srcOrd="1" destOrd="0" presId="urn:microsoft.com/office/officeart/2005/8/layout/hierarchy2"/>
    <dgm:cxn modelId="{22A7FC82-050D-4578-9AF9-BC5C6CA01904}" type="presOf" srcId="{13F21291-E00E-4CE7-9067-EA568C26ECFA}" destId="{86282EB1-5AB9-4073-B7F8-CBC1E0B3E191}" srcOrd="0" destOrd="0" presId="urn:microsoft.com/office/officeart/2005/8/layout/hierarchy2"/>
    <dgm:cxn modelId="{0DFA6DC0-BD5D-48BC-B17B-87E5BE03EA91}" type="presOf" srcId="{AE345F08-6E26-41F5-928D-B3F0B64F21DB}" destId="{D364CEE6-C50D-43AD-950A-D37268444B6D}" srcOrd="1" destOrd="0" presId="urn:microsoft.com/office/officeart/2005/8/layout/hierarchy2"/>
    <dgm:cxn modelId="{3F79A7B9-B639-462B-9DA0-46A851A7735E}" type="presOf" srcId="{24BFF512-B629-4284-A719-EDB5B18DAC43}" destId="{756C63F9-9902-4B29-9236-839132DB1640}" srcOrd="0" destOrd="0" presId="urn:microsoft.com/office/officeart/2005/8/layout/hierarchy2"/>
    <dgm:cxn modelId="{E2B70E4B-629E-4F71-91F5-0CFE78E331EF}" type="presOf" srcId="{69D9D1C3-D31C-4101-B17D-CAE0AF4DAA77}" destId="{E682B7C5-6634-4798-BB48-C6B8764EBDE5}" srcOrd="0" destOrd="0" presId="urn:microsoft.com/office/officeart/2005/8/layout/hierarchy2"/>
    <dgm:cxn modelId="{1B23172C-1A18-4B98-BFA9-08C5C746D276}" type="presOf" srcId="{EE021F42-D7C5-4EDB-AD04-CC25FA6ACF43}" destId="{AE88B198-5C8F-4DC2-A465-62BFBF90C32E}" srcOrd="0" destOrd="0" presId="urn:microsoft.com/office/officeart/2005/8/layout/hierarchy2"/>
    <dgm:cxn modelId="{AD3C86BF-1D2A-42CB-B386-622EC075B4D4}" srcId="{56303EFC-26D9-4C9E-8B6A-BCBDB23E4C17}" destId="{1C983EF7-2806-4136-AD46-57391EE3FD8C}" srcOrd="0" destOrd="0" parTransId="{AD3D8269-4DB0-485D-B4C0-C54380E5B73A}" sibTransId="{02A422BC-7445-4D73-BE55-051FB81F2B55}"/>
    <dgm:cxn modelId="{837D77EB-0297-4525-85B6-2EAD943C4C4E}" type="presOf" srcId="{4698A61F-2011-4AA3-957F-89883329E39A}" destId="{97F6DFAD-AE18-4676-AA39-E53EAE2323BC}" srcOrd="1" destOrd="0" presId="urn:microsoft.com/office/officeart/2005/8/layout/hierarchy2"/>
    <dgm:cxn modelId="{72000572-28A5-4974-8E44-329D29B142B5}" srcId="{56303EFC-26D9-4C9E-8B6A-BCBDB23E4C17}" destId="{D4A15ADD-DAA9-4118-B08D-FAA61E8E6A8A}" srcOrd="1" destOrd="0" parTransId="{F72D3745-73D0-4D7F-8F0A-9471872AE30F}" sibTransId="{194BFD6E-78B5-474D-AF1A-1F23697B49DB}"/>
    <dgm:cxn modelId="{DA25B8F6-827B-41B3-A5FE-94A68CC999B2}" type="presOf" srcId="{AD3D8269-4DB0-485D-B4C0-C54380E5B73A}" destId="{14749DFA-251A-4C69-AE39-719246F969BA}" srcOrd="1" destOrd="0" presId="urn:microsoft.com/office/officeart/2005/8/layout/hierarchy2"/>
    <dgm:cxn modelId="{2EA17AFA-E16B-428C-AE50-B2DC795D4354}" type="presOf" srcId="{A4DD4488-EFEB-4745-9DCC-486CE5734DFB}" destId="{D574DEB1-AC0A-42A0-B25D-6E4073F713EA}" srcOrd="0" destOrd="0" presId="urn:microsoft.com/office/officeart/2005/8/layout/hierarchy2"/>
    <dgm:cxn modelId="{3FB5C69C-66F1-4AFF-8575-D42B63B8E75F}" type="presOf" srcId="{F72D3745-73D0-4D7F-8F0A-9471872AE30F}" destId="{B079104E-0D27-4441-9BDF-93B5AFF4761A}" srcOrd="0" destOrd="0" presId="urn:microsoft.com/office/officeart/2005/8/layout/hierarchy2"/>
    <dgm:cxn modelId="{09EAF33F-792D-41ED-AD32-D2AE0CFAEDC4}" srcId="{5298254B-75EF-4481-9316-64F54046A9CE}" destId="{22E9EE01-072E-4BF4-AF6C-87DCC5F2E1C1}" srcOrd="0" destOrd="0" parTransId="{BA1CA375-585B-4FB9-876C-5BD7B1388F83}" sibTransId="{C0AF11ED-6576-4EB5-B0AD-E02FC8C018AB}"/>
    <dgm:cxn modelId="{0EDCC0F1-C264-41B4-8E78-526FCA4B0360}" type="presOf" srcId="{56303EFC-26D9-4C9E-8B6A-BCBDB23E4C17}" destId="{8E4821BD-951B-4361-A9B6-9AC7097D57FE}" srcOrd="0" destOrd="0" presId="urn:microsoft.com/office/officeart/2005/8/layout/hierarchy2"/>
    <dgm:cxn modelId="{24BA0E46-6C53-4574-B67D-426881677849}" type="presOf" srcId="{45D98137-A6C2-45D5-8680-BCD1715629B0}" destId="{FA05933D-DF13-45FA-B694-C0955A24DD4F}" srcOrd="1" destOrd="0" presId="urn:microsoft.com/office/officeart/2005/8/layout/hierarchy2"/>
    <dgm:cxn modelId="{52AFBB42-67A6-4525-9E9F-721A54185659}" type="presOf" srcId="{281FACF7-4FEB-4592-9E98-C636EA895059}" destId="{B41A8112-B371-41FF-8C9A-EEB29CE6535E}" srcOrd="0" destOrd="0" presId="urn:microsoft.com/office/officeart/2005/8/layout/hierarchy2"/>
    <dgm:cxn modelId="{DD2FDB43-E3BD-4F6C-B1E2-57C53781391A}" type="presOf" srcId="{689473AC-B762-4810-BC06-96DD38B89B0D}" destId="{F76237AB-083F-445A-B6C6-99ED80FAEAAF}" srcOrd="1" destOrd="0" presId="urn:microsoft.com/office/officeart/2005/8/layout/hierarchy2"/>
    <dgm:cxn modelId="{39923DF6-56E6-4F62-B760-B41FC8332800}" type="presOf" srcId="{0CCFAFE3-AB48-4412-A527-7AE583D115FA}" destId="{B98CF813-6FB2-4571-9925-B785595FEC6D}" srcOrd="0" destOrd="0" presId="urn:microsoft.com/office/officeart/2005/8/layout/hierarchy2"/>
    <dgm:cxn modelId="{1619D05B-07EF-42D4-BC21-92E17B70B143}" type="presOf" srcId="{A4DD4488-EFEB-4745-9DCC-486CE5734DFB}" destId="{A9DF41F5-B34D-4102-A3BD-C393EA38578B}" srcOrd="1" destOrd="0" presId="urn:microsoft.com/office/officeart/2005/8/layout/hierarchy2"/>
    <dgm:cxn modelId="{4C0A9B6F-AA7D-4CCC-979A-8669E2B363A1}" srcId="{69D9D1C3-D31C-4101-B17D-CAE0AF4DAA77}" destId="{BF2D6810-22C5-4076-BAFA-1785FD46B35F}" srcOrd="0" destOrd="0" parTransId="{E95157D1-19C9-430F-AD66-5B32BC9B3E44}" sibTransId="{95135123-CC37-407E-91E6-131198B1E93F}"/>
    <dgm:cxn modelId="{FBB35094-B65F-4C34-8450-35553B349942}" type="presOf" srcId="{B3411AEE-8A33-4F3D-9ADA-0E91A289D176}" destId="{33322657-5585-4AA9-9C4C-BAECC5EDD3F2}" srcOrd="0" destOrd="0" presId="urn:microsoft.com/office/officeart/2005/8/layout/hierarchy2"/>
    <dgm:cxn modelId="{3932B8C7-9D48-46C7-8A1A-B80E6D3B3779}" type="presOf" srcId="{FE770AE4-4325-4A40-A4AE-54CCB90AAD43}" destId="{286F891B-5CB1-4BC0-B1E7-396B484D0A13}" srcOrd="0" destOrd="0" presId="urn:microsoft.com/office/officeart/2005/8/layout/hierarchy2"/>
    <dgm:cxn modelId="{69F3EEDC-A672-426B-972A-1F412F08CD92}" type="presOf" srcId="{21D3CF1C-5C41-4A0F-88E7-6B5946EA102E}" destId="{E62C8BF6-85B4-491B-A276-9D3A8DB3F487}" srcOrd="0" destOrd="0" presId="urn:microsoft.com/office/officeart/2005/8/layout/hierarchy2"/>
    <dgm:cxn modelId="{2AF14FDC-7B20-46AF-963C-8A7B92B638C9}" type="presOf" srcId="{AE345F08-6E26-41F5-928D-B3F0B64F21DB}" destId="{545E1460-ACA1-4CC9-8BF5-4739972131F7}" srcOrd="0" destOrd="0" presId="urn:microsoft.com/office/officeart/2005/8/layout/hierarchy2"/>
    <dgm:cxn modelId="{87927187-7BEB-43E3-8EAC-86C8B35A666E}" srcId="{76ED09E2-0697-467A-86F6-97045AAC6F98}" destId="{92383C6F-0252-41C5-B4C6-10A495B8172E}" srcOrd="0" destOrd="0" parTransId="{AE345F08-6E26-41F5-928D-B3F0B64F21DB}" sibTransId="{04DD0821-FE73-4497-9B69-8C9CD1FB659B}"/>
    <dgm:cxn modelId="{616FEC14-980D-4C12-81FA-3BC8E95609B6}" srcId="{1C983EF7-2806-4136-AD46-57391EE3FD8C}" destId="{036CD5FB-5E4D-4F61-8150-2531EB1199D0}" srcOrd="0" destOrd="0" parTransId="{B786DE84-0429-49BF-9DD0-B2C7683C7379}" sibTransId="{DCAADBF1-C4D3-4EE5-97E8-801271A138A7}"/>
    <dgm:cxn modelId="{01604162-F7D4-4A9B-A199-6A2CF2BC3FB4}" type="presOf" srcId="{F72D3745-73D0-4D7F-8F0A-9471872AE30F}" destId="{7DCBBFFD-DC00-4963-8AD5-8AB49E00D024}" srcOrd="1" destOrd="0" presId="urn:microsoft.com/office/officeart/2005/8/layout/hierarchy2"/>
    <dgm:cxn modelId="{554C5DF7-D9B3-4454-AE4E-1034474032C5}" type="presOf" srcId="{5C25F400-C838-420B-AAC1-807675FE29A3}" destId="{0F3E10B3-09F2-4D4B-8106-7D4A4E941279}" srcOrd="0" destOrd="0" presId="urn:microsoft.com/office/officeart/2005/8/layout/hierarchy2"/>
    <dgm:cxn modelId="{EBD856DB-7356-4FC5-91FD-546D0ACA7B5F}" type="presOf" srcId="{B786DE84-0429-49BF-9DD0-B2C7683C7379}" destId="{BAB85AE5-A0CB-429E-90AF-13AAC379C078}" srcOrd="1" destOrd="0" presId="urn:microsoft.com/office/officeart/2005/8/layout/hierarchy2"/>
    <dgm:cxn modelId="{3664AE3F-C581-452F-AA15-E53BDE78207F}" type="presOf" srcId="{1C2ABE6B-2194-4104-A754-33FF1C233404}" destId="{B6DAA14B-3305-4F93-A6BA-AC8805E13BBC}" srcOrd="0" destOrd="0" presId="urn:microsoft.com/office/officeart/2005/8/layout/hierarchy2"/>
    <dgm:cxn modelId="{04DF322D-147D-41BA-BACA-C373D4660B07}" type="presOf" srcId="{8D91136C-EF33-40D9-8A94-313EEACA68A5}" destId="{F7C96D22-744F-4AAB-91CD-6FD9B0D1717E}" srcOrd="0" destOrd="0" presId="urn:microsoft.com/office/officeart/2005/8/layout/hierarchy2"/>
    <dgm:cxn modelId="{30F858A2-F4E4-418D-8B72-F9522D2A5DDA}" type="presOf" srcId="{13F21291-E00E-4CE7-9067-EA568C26ECFA}" destId="{1DDD7132-280D-4C09-9444-10F064D6B251}" srcOrd="1" destOrd="0" presId="urn:microsoft.com/office/officeart/2005/8/layout/hierarchy2"/>
    <dgm:cxn modelId="{1F8E368A-C5B6-412D-A6FC-374CC2476FE1}" type="presOf" srcId="{E95157D1-19C9-430F-AD66-5B32BC9B3E44}" destId="{F0949BD0-4E02-4333-A6CE-04CB9F127DCD}" srcOrd="1" destOrd="0" presId="urn:microsoft.com/office/officeart/2005/8/layout/hierarchy2"/>
    <dgm:cxn modelId="{3595F869-2B4C-47E7-8D91-9560B4CDA43A}" type="presOf" srcId="{AD3D8269-4DB0-485D-B4C0-C54380E5B73A}" destId="{C333D5BC-FBEB-4ED8-9233-8F55C59C9F8A}" srcOrd="0" destOrd="0" presId="urn:microsoft.com/office/officeart/2005/8/layout/hierarchy2"/>
    <dgm:cxn modelId="{8AB2CF65-293F-4EC4-B423-28DA10541366}" type="presOf" srcId="{B786DE84-0429-49BF-9DD0-B2C7683C7379}" destId="{251D29B2-993F-454D-B8FD-61B9ACBE9348}" srcOrd="0" destOrd="0" presId="urn:microsoft.com/office/officeart/2005/8/layout/hierarchy2"/>
    <dgm:cxn modelId="{1D507FE5-41B5-4900-A579-65EF253E07E2}" type="presOf" srcId="{036CD5FB-5E4D-4F61-8150-2531EB1199D0}" destId="{8633CB48-5997-4D53-B5D7-6ED9CA2B773A}" srcOrd="0" destOrd="0" presId="urn:microsoft.com/office/officeart/2005/8/layout/hierarchy2"/>
    <dgm:cxn modelId="{887AC626-947D-4282-A5A0-7E045A17DDC5}" type="presOf" srcId="{5934413A-286F-4407-A654-73465391016F}" destId="{CFA9BC19-AE59-4815-9318-20F189256916}" srcOrd="0" destOrd="0" presId="urn:microsoft.com/office/officeart/2005/8/layout/hierarchy2"/>
    <dgm:cxn modelId="{A90F4FF5-B7F5-486D-92CC-7F04754A95C7}" srcId="{C11CBEF8-687E-4D89-B30A-73C8C9A08928}" destId="{FE770AE4-4325-4A40-A4AE-54CCB90AAD43}" srcOrd="0" destOrd="0" parTransId="{13F21291-E00E-4CE7-9067-EA568C26ECFA}" sibTransId="{7C81D985-EB0E-4D57-82EA-B9421D3DC481}"/>
    <dgm:cxn modelId="{05D6A968-B8D0-4C13-B67C-A79B8D73D008}" type="presOf" srcId="{EBF3882C-8CD3-4F1B-BF06-4C76CD205169}" destId="{EB97DC94-3598-4B4E-8D98-03C704CAA0EA}" srcOrd="0" destOrd="0" presId="urn:microsoft.com/office/officeart/2005/8/layout/hierarchy2"/>
    <dgm:cxn modelId="{01D47DBF-F0DE-4FA1-A893-995905451105}" srcId="{12B94747-8F3A-4DD4-B989-41D228BE6CA6}" destId="{7707C042-91A0-4107-8826-E66C6BE514DE}" srcOrd="1" destOrd="0" parTransId="{EBF3882C-8CD3-4F1B-BF06-4C76CD205169}" sibTransId="{54F974E7-05A0-4171-93A9-D2AE9E3D1A37}"/>
    <dgm:cxn modelId="{1C88ACDD-F554-4574-A900-351533A9BDF1}" type="presOf" srcId="{A545F5AA-171B-48E1-BF4D-AD87C3E71841}" destId="{292DC9C9-04BF-4D59-A74E-459661274354}" srcOrd="0" destOrd="0" presId="urn:microsoft.com/office/officeart/2005/8/layout/hierarchy2"/>
    <dgm:cxn modelId="{840F73AC-4325-4761-8428-CBA689EA30BB}" type="presOf" srcId="{D4A15ADD-DAA9-4118-B08D-FAA61E8E6A8A}" destId="{F26A0900-CC8B-42AF-9AB3-563D47BBE038}" srcOrd="0" destOrd="0" presId="urn:microsoft.com/office/officeart/2005/8/layout/hierarchy2"/>
    <dgm:cxn modelId="{582B126D-A87B-40AB-85DC-E63DBA27D230}" srcId="{5298254B-75EF-4481-9316-64F54046A9CE}" destId="{5C25F400-C838-420B-AAC1-807675FE29A3}" srcOrd="1" destOrd="0" parTransId="{281FACF7-4FEB-4592-9E98-C636EA895059}" sibTransId="{6125A210-8F38-4770-8DBC-609A8E29CC29}"/>
    <dgm:cxn modelId="{F7F05584-532A-40EE-9ACB-412F1B977EEB}" type="presOf" srcId="{2926C2E1-A9E8-42F1-982F-2921EF8E141B}" destId="{14B36F02-0950-4762-806B-A8D6BE0F8EF8}" srcOrd="1" destOrd="0" presId="urn:microsoft.com/office/officeart/2005/8/layout/hierarchy2"/>
    <dgm:cxn modelId="{101629EE-9A4B-45DF-AC01-871D96E19227}" type="presOf" srcId="{BA1CA375-585B-4FB9-876C-5BD7B1388F83}" destId="{5E0BBEC9-5B9F-4053-8E67-C9C6D2D67BE6}" srcOrd="0" destOrd="0" presId="urn:microsoft.com/office/officeart/2005/8/layout/hierarchy2"/>
    <dgm:cxn modelId="{0B60D28F-38CA-48C6-916A-EF72CB8B4B46}" type="presOf" srcId="{8D91136C-EF33-40D9-8A94-313EEACA68A5}" destId="{3EF8CD23-E7FB-4D21-B372-7AD0D76818BB}" srcOrd="1" destOrd="0" presId="urn:microsoft.com/office/officeart/2005/8/layout/hierarchy2"/>
    <dgm:cxn modelId="{13552A94-EFA0-42B0-A7C1-65C131631025}" type="presOf" srcId="{D5F4D59A-8200-43C3-843E-13D9ECA96E5A}" destId="{BF02C258-BC61-4674-AD90-9A9FDB4EA6BB}" srcOrd="0" destOrd="0" presId="urn:microsoft.com/office/officeart/2005/8/layout/hierarchy2"/>
    <dgm:cxn modelId="{8D5D6A16-9C0A-497C-B35D-A79DAA2D8F1E}" srcId="{EE021F42-D7C5-4EDB-AD04-CC25FA6ACF43}" destId="{259B4132-D181-4238-A6E1-6F644E88E33D}" srcOrd="0" destOrd="0" parTransId="{BF8470C7-E380-4A92-BFC0-4EB2E23FFFA0}" sibTransId="{178EEF92-0F7A-4DA7-897D-D05F8654B741}"/>
    <dgm:cxn modelId="{BD86F3D5-BC69-4C59-A4C6-8E0C8F86A359}" type="presOf" srcId="{9A350FC3-3030-4DD0-893A-CEBB48B1F5E5}" destId="{04B926BC-BCEB-4063-AD6D-B02ACF529DF7}" srcOrd="1" destOrd="0" presId="urn:microsoft.com/office/officeart/2005/8/layout/hierarchy2"/>
    <dgm:cxn modelId="{CD656B64-B5B8-44D4-8BDE-D31E26546027}" type="presParOf" srcId="{B6DAA14B-3305-4F93-A6BA-AC8805E13BBC}" destId="{45E3ECBA-C6D0-4585-880A-A01F56B443D6}" srcOrd="0" destOrd="0" presId="urn:microsoft.com/office/officeart/2005/8/layout/hierarchy2"/>
    <dgm:cxn modelId="{9A711CF0-B0A1-4203-8ECA-2CA7DDEB2498}" type="presParOf" srcId="{45E3ECBA-C6D0-4585-880A-A01F56B443D6}" destId="{AD69DD67-DA8B-4327-8FB6-B1ED5881B6C0}" srcOrd="0" destOrd="0" presId="urn:microsoft.com/office/officeart/2005/8/layout/hierarchy2"/>
    <dgm:cxn modelId="{14A39723-10F0-4353-8A09-8CCB06FD534E}" type="presParOf" srcId="{45E3ECBA-C6D0-4585-880A-A01F56B443D6}" destId="{AEFB50EF-9B7B-4A67-8A06-3768D82F4F35}" srcOrd="1" destOrd="0" presId="urn:microsoft.com/office/officeart/2005/8/layout/hierarchy2"/>
    <dgm:cxn modelId="{B8D0C232-0758-43A9-80DB-13A2C50DE8DE}" type="presParOf" srcId="{AEFB50EF-9B7B-4A67-8A06-3768D82F4F35}" destId="{5E0BBEC9-5B9F-4053-8E67-C9C6D2D67BE6}" srcOrd="0" destOrd="0" presId="urn:microsoft.com/office/officeart/2005/8/layout/hierarchy2"/>
    <dgm:cxn modelId="{68BB7E7B-D3BD-4E1E-BAE9-8BADA4509D17}" type="presParOf" srcId="{5E0BBEC9-5B9F-4053-8E67-C9C6D2D67BE6}" destId="{21295740-FBCA-46E5-8A9E-97290F0A8D18}" srcOrd="0" destOrd="0" presId="urn:microsoft.com/office/officeart/2005/8/layout/hierarchy2"/>
    <dgm:cxn modelId="{1E417FA5-894D-4310-B16C-F9B09D909673}" type="presParOf" srcId="{AEFB50EF-9B7B-4A67-8A06-3768D82F4F35}" destId="{E0F6C465-5651-402E-BFB8-9AAA95EE3D82}" srcOrd="1" destOrd="0" presId="urn:microsoft.com/office/officeart/2005/8/layout/hierarchy2"/>
    <dgm:cxn modelId="{9C9B30F8-1322-410A-96CB-7256F20B3F03}" type="presParOf" srcId="{E0F6C465-5651-402E-BFB8-9AAA95EE3D82}" destId="{3C26A79A-674E-4D53-BE0E-12759BCC504F}" srcOrd="0" destOrd="0" presId="urn:microsoft.com/office/officeart/2005/8/layout/hierarchy2"/>
    <dgm:cxn modelId="{AE74572B-4A6F-4228-9A94-F64DE040E656}" type="presParOf" srcId="{E0F6C465-5651-402E-BFB8-9AAA95EE3D82}" destId="{36977E2E-A79F-4680-9C8B-B6F2C4657A11}" srcOrd="1" destOrd="0" presId="urn:microsoft.com/office/officeart/2005/8/layout/hierarchy2"/>
    <dgm:cxn modelId="{7DC618DB-705D-431C-A8DB-2D315D5658A1}" type="presParOf" srcId="{36977E2E-A79F-4680-9C8B-B6F2C4657A11}" destId="{1F230B31-00AC-4692-96D4-9F5DB7C48F8D}" srcOrd="0" destOrd="0" presId="urn:microsoft.com/office/officeart/2005/8/layout/hierarchy2"/>
    <dgm:cxn modelId="{96C8DBE2-7133-4AA1-97CD-50F0D5679653}" type="presParOf" srcId="{1F230B31-00AC-4692-96D4-9F5DB7C48F8D}" destId="{4C96EB8D-7138-475F-827C-CDCB0AA2F004}" srcOrd="0" destOrd="0" presId="urn:microsoft.com/office/officeart/2005/8/layout/hierarchy2"/>
    <dgm:cxn modelId="{31176467-39CE-4D79-B152-74B231523A1B}" type="presParOf" srcId="{36977E2E-A79F-4680-9C8B-B6F2C4657A11}" destId="{2DF654E1-19A9-4E0A-8FE6-208AE09E7E4B}" srcOrd="1" destOrd="0" presId="urn:microsoft.com/office/officeart/2005/8/layout/hierarchy2"/>
    <dgm:cxn modelId="{7F8AB4DB-C4E1-43FF-987F-B896FAB62181}" type="presParOf" srcId="{2DF654E1-19A9-4E0A-8FE6-208AE09E7E4B}" destId="{E3F5726A-244A-458C-92FD-7F6439C7BB50}" srcOrd="0" destOrd="0" presId="urn:microsoft.com/office/officeart/2005/8/layout/hierarchy2"/>
    <dgm:cxn modelId="{303770CC-0559-49AB-9C0D-7E0D7D15C2F6}" type="presParOf" srcId="{2DF654E1-19A9-4E0A-8FE6-208AE09E7E4B}" destId="{AD88454D-AE2B-48E3-AC93-0C5367A6276B}" srcOrd="1" destOrd="0" presId="urn:microsoft.com/office/officeart/2005/8/layout/hierarchy2"/>
    <dgm:cxn modelId="{9B248193-74E6-4F50-8B37-CDDB82DFBEE0}" type="presParOf" srcId="{AD88454D-AE2B-48E3-AC93-0C5367A6276B}" destId="{FDA0C0D4-0AE9-477D-810E-694FD2BA9D16}" srcOrd="0" destOrd="0" presId="urn:microsoft.com/office/officeart/2005/8/layout/hierarchy2"/>
    <dgm:cxn modelId="{A0B5465A-C773-44D0-B8C5-F83D13D878B4}" type="presParOf" srcId="{FDA0C0D4-0AE9-477D-810E-694FD2BA9D16}" destId="{5BF86854-2CA1-420E-8A7C-D3990E2F6F4E}" srcOrd="0" destOrd="0" presId="urn:microsoft.com/office/officeart/2005/8/layout/hierarchy2"/>
    <dgm:cxn modelId="{75DF680C-E747-4BC9-B3AE-C2D599F69AEC}" type="presParOf" srcId="{AD88454D-AE2B-48E3-AC93-0C5367A6276B}" destId="{734575FF-CACA-4265-B7FD-AECD1374F52F}" srcOrd="1" destOrd="0" presId="urn:microsoft.com/office/officeart/2005/8/layout/hierarchy2"/>
    <dgm:cxn modelId="{CBEA2390-E767-48B2-86EE-4C827EDFF780}" type="presParOf" srcId="{734575FF-CACA-4265-B7FD-AECD1374F52F}" destId="{C5F436BC-EFD4-487F-AF98-E46237755118}" srcOrd="0" destOrd="0" presId="urn:microsoft.com/office/officeart/2005/8/layout/hierarchy2"/>
    <dgm:cxn modelId="{8D923635-488D-4600-B7C7-7AF5E1D496B3}" type="presParOf" srcId="{734575FF-CACA-4265-B7FD-AECD1374F52F}" destId="{CE2A0E31-AD18-45B8-B479-76621E01089A}" srcOrd="1" destOrd="0" presId="urn:microsoft.com/office/officeart/2005/8/layout/hierarchy2"/>
    <dgm:cxn modelId="{4444B7FC-9733-43CB-B168-FEFE7659C0B5}" type="presParOf" srcId="{CE2A0E31-AD18-45B8-B479-76621E01089A}" destId="{BF02C258-BC61-4674-AD90-9A9FDB4EA6BB}" srcOrd="0" destOrd="0" presId="urn:microsoft.com/office/officeart/2005/8/layout/hierarchy2"/>
    <dgm:cxn modelId="{94FA3575-9DC7-408C-B3DC-553CC0C27B2F}" type="presParOf" srcId="{BF02C258-BC61-4674-AD90-9A9FDB4EA6BB}" destId="{2EEE3176-088A-454F-B956-C886896720E5}" srcOrd="0" destOrd="0" presId="urn:microsoft.com/office/officeart/2005/8/layout/hierarchy2"/>
    <dgm:cxn modelId="{3460F1FF-AD62-421C-A263-0B998D1D36AA}" type="presParOf" srcId="{CE2A0E31-AD18-45B8-B479-76621E01089A}" destId="{90EB2034-B1C3-498F-82E3-D93A66751628}" srcOrd="1" destOrd="0" presId="urn:microsoft.com/office/officeart/2005/8/layout/hierarchy2"/>
    <dgm:cxn modelId="{356A1D0C-099A-498E-BF9F-D5645D60D564}" type="presParOf" srcId="{90EB2034-B1C3-498F-82E3-D93A66751628}" destId="{CFA9BC19-AE59-4815-9318-20F189256916}" srcOrd="0" destOrd="0" presId="urn:microsoft.com/office/officeart/2005/8/layout/hierarchy2"/>
    <dgm:cxn modelId="{36C618F3-5905-4D12-8867-3312253ADD2E}" type="presParOf" srcId="{90EB2034-B1C3-498F-82E3-D93A66751628}" destId="{2999E4C1-04FF-440F-A605-634EE2F55107}" srcOrd="1" destOrd="0" presId="urn:microsoft.com/office/officeart/2005/8/layout/hierarchy2"/>
    <dgm:cxn modelId="{F8F1B909-9BF1-4854-B414-B271F63FB17D}" type="presParOf" srcId="{AD88454D-AE2B-48E3-AC93-0C5367A6276B}" destId="{292DC9C9-04BF-4D59-A74E-459661274354}" srcOrd="2" destOrd="0" presId="urn:microsoft.com/office/officeart/2005/8/layout/hierarchy2"/>
    <dgm:cxn modelId="{68CC8315-87F5-4FE5-BBF9-76F79A46FA26}" type="presParOf" srcId="{292DC9C9-04BF-4D59-A74E-459661274354}" destId="{6FAF3665-4D52-4B52-A6D5-85534F067A21}" srcOrd="0" destOrd="0" presId="urn:microsoft.com/office/officeart/2005/8/layout/hierarchy2"/>
    <dgm:cxn modelId="{93B65004-0EE0-4345-8A12-379156255A18}" type="presParOf" srcId="{AD88454D-AE2B-48E3-AC93-0C5367A6276B}" destId="{FDFB3793-3EB5-4E84-A727-17A49F1C7CCE}" srcOrd="3" destOrd="0" presId="urn:microsoft.com/office/officeart/2005/8/layout/hierarchy2"/>
    <dgm:cxn modelId="{98911A54-1D05-4087-98C1-F232BAE9A0AC}" type="presParOf" srcId="{FDFB3793-3EB5-4E84-A727-17A49F1C7CCE}" destId="{A2B6D8BE-661D-46C4-9B34-9D4A6890CED3}" srcOrd="0" destOrd="0" presId="urn:microsoft.com/office/officeart/2005/8/layout/hierarchy2"/>
    <dgm:cxn modelId="{3E89B377-B263-4241-A801-AB151BABA9D0}" type="presParOf" srcId="{FDFB3793-3EB5-4E84-A727-17A49F1C7CCE}" destId="{E7F8DB87-2232-4662-ADB0-27E014C883F6}" srcOrd="1" destOrd="0" presId="urn:microsoft.com/office/officeart/2005/8/layout/hierarchy2"/>
    <dgm:cxn modelId="{EF5A29FA-25D7-4456-ADF3-B456F2796770}" type="presParOf" srcId="{E7F8DB87-2232-4662-ADB0-27E014C883F6}" destId="{545E1460-ACA1-4CC9-8BF5-4739972131F7}" srcOrd="0" destOrd="0" presId="urn:microsoft.com/office/officeart/2005/8/layout/hierarchy2"/>
    <dgm:cxn modelId="{A0CB8CFA-93FE-4C67-80A1-8322B120B265}" type="presParOf" srcId="{545E1460-ACA1-4CC9-8BF5-4739972131F7}" destId="{D364CEE6-C50D-43AD-950A-D37268444B6D}" srcOrd="0" destOrd="0" presId="urn:microsoft.com/office/officeart/2005/8/layout/hierarchy2"/>
    <dgm:cxn modelId="{98940284-98A4-4EF3-B114-5B4188403040}" type="presParOf" srcId="{E7F8DB87-2232-4662-ADB0-27E014C883F6}" destId="{86A9DD40-C665-4196-B0B4-996CC81FBBAA}" srcOrd="1" destOrd="0" presId="urn:microsoft.com/office/officeart/2005/8/layout/hierarchy2"/>
    <dgm:cxn modelId="{13715DEE-D816-47E7-B576-7A0E6BCCD484}" type="presParOf" srcId="{86A9DD40-C665-4196-B0B4-996CC81FBBAA}" destId="{E05312CE-202D-436C-B8E1-0E6C1B0A3258}" srcOrd="0" destOrd="0" presId="urn:microsoft.com/office/officeart/2005/8/layout/hierarchy2"/>
    <dgm:cxn modelId="{2BEDE5F0-E4A1-454B-9198-E346CA9039B7}" type="presParOf" srcId="{86A9DD40-C665-4196-B0B4-996CC81FBBAA}" destId="{4F8CC8DB-6A2E-491B-AB2B-0EFB405E6EA6}" srcOrd="1" destOrd="0" presId="urn:microsoft.com/office/officeart/2005/8/layout/hierarchy2"/>
    <dgm:cxn modelId="{FBA0874F-E64F-40C6-88FD-A92C43E39240}" type="presParOf" srcId="{36977E2E-A79F-4680-9C8B-B6F2C4657A11}" destId="{5ED8B840-BC50-4DE0-85CF-7B1ADB0D8698}" srcOrd="2" destOrd="0" presId="urn:microsoft.com/office/officeart/2005/8/layout/hierarchy2"/>
    <dgm:cxn modelId="{F0B95521-9D97-456A-B961-5AA1D4EB5357}" type="presParOf" srcId="{5ED8B840-BC50-4DE0-85CF-7B1ADB0D8698}" destId="{97F6DFAD-AE18-4676-AA39-E53EAE2323BC}" srcOrd="0" destOrd="0" presId="urn:microsoft.com/office/officeart/2005/8/layout/hierarchy2"/>
    <dgm:cxn modelId="{635E124D-551D-41E1-8296-926C4A1AC663}" type="presParOf" srcId="{36977E2E-A79F-4680-9C8B-B6F2C4657A11}" destId="{57F37BAF-4E07-49F8-93D4-2F8C5739E0DC}" srcOrd="3" destOrd="0" presId="urn:microsoft.com/office/officeart/2005/8/layout/hierarchy2"/>
    <dgm:cxn modelId="{9560D2C4-D392-4655-AF08-46313022FF03}" type="presParOf" srcId="{57F37BAF-4E07-49F8-93D4-2F8C5739E0DC}" destId="{14A602AD-B399-4CF5-90D5-029A529AF944}" srcOrd="0" destOrd="0" presId="urn:microsoft.com/office/officeart/2005/8/layout/hierarchy2"/>
    <dgm:cxn modelId="{07F15F7F-FC30-43E5-B8A7-4D91B480D48D}" type="presParOf" srcId="{57F37BAF-4E07-49F8-93D4-2F8C5739E0DC}" destId="{E2E2A509-9CA1-480B-AE80-4C7D1DD42BBF}" srcOrd="1" destOrd="0" presId="urn:microsoft.com/office/officeart/2005/8/layout/hierarchy2"/>
    <dgm:cxn modelId="{A08A5E9F-AD6A-4C86-9D0A-830564D8375E}" type="presParOf" srcId="{E2E2A509-9CA1-480B-AE80-4C7D1DD42BBF}" destId="{86282EB1-5AB9-4073-B7F8-CBC1E0B3E191}" srcOrd="0" destOrd="0" presId="urn:microsoft.com/office/officeart/2005/8/layout/hierarchy2"/>
    <dgm:cxn modelId="{10892D23-3554-4879-83E2-4E6BBD04C5A3}" type="presParOf" srcId="{86282EB1-5AB9-4073-B7F8-CBC1E0B3E191}" destId="{1DDD7132-280D-4C09-9444-10F064D6B251}" srcOrd="0" destOrd="0" presId="urn:microsoft.com/office/officeart/2005/8/layout/hierarchy2"/>
    <dgm:cxn modelId="{716071AB-51FF-4583-9046-115519DADEFD}" type="presParOf" srcId="{E2E2A509-9CA1-480B-AE80-4C7D1DD42BBF}" destId="{B3602C15-C2D3-48EB-B1FE-DA7ACDF62826}" srcOrd="1" destOrd="0" presId="urn:microsoft.com/office/officeart/2005/8/layout/hierarchy2"/>
    <dgm:cxn modelId="{7C5D4D59-46AE-49B8-94E0-8ACEE7A13BEF}" type="presParOf" srcId="{B3602C15-C2D3-48EB-B1FE-DA7ACDF62826}" destId="{286F891B-5CB1-4BC0-B1E7-396B484D0A13}" srcOrd="0" destOrd="0" presId="urn:microsoft.com/office/officeart/2005/8/layout/hierarchy2"/>
    <dgm:cxn modelId="{A22E95EB-CB58-44D0-9EA3-EB0199F29C88}" type="presParOf" srcId="{B3602C15-C2D3-48EB-B1FE-DA7ACDF62826}" destId="{B23BFFAD-B9AA-407A-94FD-7D4A2B46B356}" srcOrd="1" destOrd="0" presId="urn:microsoft.com/office/officeart/2005/8/layout/hierarchy2"/>
    <dgm:cxn modelId="{482BB28E-E3E6-4AA8-B688-C8105564B413}" type="presParOf" srcId="{B23BFFAD-B9AA-407A-94FD-7D4A2B46B356}" destId="{FB1AC459-6820-4A1B-AF42-FE79313F37A1}" srcOrd="0" destOrd="0" presId="urn:microsoft.com/office/officeart/2005/8/layout/hierarchy2"/>
    <dgm:cxn modelId="{A5CD08D9-A3D1-488E-8F41-752683B552CD}" type="presParOf" srcId="{FB1AC459-6820-4A1B-AF42-FE79313F37A1}" destId="{FA05933D-DF13-45FA-B694-C0955A24DD4F}" srcOrd="0" destOrd="0" presId="urn:microsoft.com/office/officeart/2005/8/layout/hierarchy2"/>
    <dgm:cxn modelId="{77636BBB-EDEC-419A-9316-C2B04FC090E9}" type="presParOf" srcId="{B23BFFAD-B9AA-407A-94FD-7D4A2B46B356}" destId="{A8E45256-18D0-4DDF-8599-B19AE66CCAFF}" srcOrd="1" destOrd="0" presId="urn:microsoft.com/office/officeart/2005/8/layout/hierarchy2"/>
    <dgm:cxn modelId="{A3DAE0A3-5B46-4AAC-80ED-8E7C434EFAE0}" type="presParOf" srcId="{A8E45256-18D0-4DDF-8599-B19AE66CCAFF}" destId="{E62C8BF6-85B4-491B-A276-9D3A8DB3F487}" srcOrd="0" destOrd="0" presId="urn:microsoft.com/office/officeart/2005/8/layout/hierarchy2"/>
    <dgm:cxn modelId="{51B71561-5B00-4962-A422-5E6C627FC8E1}" type="presParOf" srcId="{A8E45256-18D0-4DDF-8599-B19AE66CCAFF}" destId="{4C77C7A2-95AD-45B8-84B9-6DECFBBC21ED}" srcOrd="1" destOrd="0" presId="urn:microsoft.com/office/officeart/2005/8/layout/hierarchy2"/>
    <dgm:cxn modelId="{DCA5CB95-0577-416A-AA6C-7C612D1E3D80}" type="presParOf" srcId="{E2E2A509-9CA1-480B-AE80-4C7D1DD42BBF}" destId="{60604410-8899-44E1-BD3F-CC31CF9C313B}" srcOrd="2" destOrd="0" presId="urn:microsoft.com/office/officeart/2005/8/layout/hierarchy2"/>
    <dgm:cxn modelId="{BE7BA371-C6B1-4475-8021-5A40B3E324D0}" type="presParOf" srcId="{60604410-8899-44E1-BD3F-CC31CF9C313B}" destId="{04B926BC-BCEB-4063-AD6D-B02ACF529DF7}" srcOrd="0" destOrd="0" presId="urn:microsoft.com/office/officeart/2005/8/layout/hierarchy2"/>
    <dgm:cxn modelId="{6554132E-17A1-4496-93E6-1F1A41DD5A2A}" type="presParOf" srcId="{E2E2A509-9CA1-480B-AE80-4C7D1DD42BBF}" destId="{CCD4BD16-92F3-4B8E-A4FB-64058FECED2A}" srcOrd="3" destOrd="0" presId="urn:microsoft.com/office/officeart/2005/8/layout/hierarchy2"/>
    <dgm:cxn modelId="{EBA1D5AA-97D2-47E8-BBAD-3FF3C64DD252}" type="presParOf" srcId="{CCD4BD16-92F3-4B8E-A4FB-64058FECED2A}" destId="{E682B7C5-6634-4798-BB48-C6B8764EBDE5}" srcOrd="0" destOrd="0" presId="urn:microsoft.com/office/officeart/2005/8/layout/hierarchy2"/>
    <dgm:cxn modelId="{3540D72E-BDB3-4D6E-A85E-EB5E5118B9D8}" type="presParOf" srcId="{CCD4BD16-92F3-4B8E-A4FB-64058FECED2A}" destId="{EA27BD7E-A9FE-4C2E-A63B-8D21E7483933}" srcOrd="1" destOrd="0" presId="urn:microsoft.com/office/officeart/2005/8/layout/hierarchy2"/>
    <dgm:cxn modelId="{992D3D13-920A-4C2F-A22F-A1F093153AE6}" type="presParOf" srcId="{EA27BD7E-A9FE-4C2E-A63B-8D21E7483933}" destId="{85B9CBB6-5910-4A07-9C74-79527E704A94}" srcOrd="0" destOrd="0" presId="urn:microsoft.com/office/officeart/2005/8/layout/hierarchy2"/>
    <dgm:cxn modelId="{43705A7E-A39A-4F1C-8C39-AB0EB9004CF4}" type="presParOf" srcId="{85B9CBB6-5910-4A07-9C74-79527E704A94}" destId="{F0949BD0-4E02-4333-A6CE-04CB9F127DCD}" srcOrd="0" destOrd="0" presId="urn:microsoft.com/office/officeart/2005/8/layout/hierarchy2"/>
    <dgm:cxn modelId="{8DAFA01A-16C7-43E6-AF26-81885761E439}" type="presParOf" srcId="{EA27BD7E-A9FE-4C2E-A63B-8D21E7483933}" destId="{12F72792-7E3B-4610-940A-37C1B05D1D1C}" srcOrd="1" destOrd="0" presId="urn:microsoft.com/office/officeart/2005/8/layout/hierarchy2"/>
    <dgm:cxn modelId="{DE29AB38-729D-408D-B17C-F2E623850E1F}" type="presParOf" srcId="{12F72792-7E3B-4610-940A-37C1B05D1D1C}" destId="{3AED849E-5CF2-4D01-915C-3C8BDC6BE4EA}" srcOrd="0" destOrd="0" presId="urn:microsoft.com/office/officeart/2005/8/layout/hierarchy2"/>
    <dgm:cxn modelId="{39D7F3C0-FA71-4322-978D-21F94ABDC5E3}" type="presParOf" srcId="{12F72792-7E3B-4610-940A-37C1B05D1D1C}" destId="{EB01DBBA-4953-4B9B-961D-4A56D159EEF0}" srcOrd="1" destOrd="0" presId="urn:microsoft.com/office/officeart/2005/8/layout/hierarchy2"/>
    <dgm:cxn modelId="{A3037A02-8DBB-4686-A0E2-3F6DAFFAFF4A}" type="presParOf" srcId="{AEFB50EF-9B7B-4A67-8A06-3768D82F4F35}" destId="{B41A8112-B371-41FF-8C9A-EEB29CE6535E}" srcOrd="2" destOrd="0" presId="urn:microsoft.com/office/officeart/2005/8/layout/hierarchy2"/>
    <dgm:cxn modelId="{B0856BF0-4532-44BE-B4DE-EA6BDC302434}" type="presParOf" srcId="{B41A8112-B371-41FF-8C9A-EEB29CE6535E}" destId="{E757BFCD-D958-4E87-BA0E-00921AD1BCFF}" srcOrd="0" destOrd="0" presId="urn:microsoft.com/office/officeart/2005/8/layout/hierarchy2"/>
    <dgm:cxn modelId="{704452A0-9689-46D8-9F00-0B43E4A5BDCA}" type="presParOf" srcId="{AEFB50EF-9B7B-4A67-8A06-3768D82F4F35}" destId="{17D6747E-48B6-40D4-BD89-3F7DFC786805}" srcOrd="3" destOrd="0" presId="urn:microsoft.com/office/officeart/2005/8/layout/hierarchy2"/>
    <dgm:cxn modelId="{0D3EC632-ABBA-43B1-A5E7-46DFFA4721C5}" type="presParOf" srcId="{17D6747E-48B6-40D4-BD89-3F7DFC786805}" destId="{0F3E10B3-09F2-4D4B-8106-7D4A4E941279}" srcOrd="0" destOrd="0" presId="urn:microsoft.com/office/officeart/2005/8/layout/hierarchy2"/>
    <dgm:cxn modelId="{2D998832-213A-49EB-99BB-E5E724B8B406}" type="presParOf" srcId="{17D6747E-48B6-40D4-BD89-3F7DFC786805}" destId="{2CCFEE74-AD9C-4D95-BB86-B4EEAF8CA36E}" srcOrd="1" destOrd="0" presId="urn:microsoft.com/office/officeart/2005/8/layout/hierarchy2"/>
    <dgm:cxn modelId="{86BC5CF6-38D8-4199-85DA-5F2132A8BCDB}" type="presParOf" srcId="{2CCFEE74-AD9C-4D95-BB86-B4EEAF8CA36E}" destId="{9145236C-16FB-4F36-9121-673DE3020416}" srcOrd="0" destOrd="0" presId="urn:microsoft.com/office/officeart/2005/8/layout/hierarchy2"/>
    <dgm:cxn modelId="{6613590B-8DE9-4A85-BB85-D963112BD141}" type="presParOf" srcId="{9145236C-16FB-4F36-9121-673DE3020416}" destId="{14B36F02-0950-4762-806B-A8D6BE0F8EF8}" srcOrd="0" destOrd="0" presId="urn:microsoft.com/office/officeart/2005/8/layout/hierarchy2"/>
    <dgm:cxn modelId="{878B171B-E5C3-446E-81FD-9834A5E69944}" type="presParOf" srcId="{2CCFEE74-AD9C-4D95-BB86-B4EEAF8CA36E}" destId="{F61665FD-BCCE-4512-8444-C1C66562304D}" srcOrd="1" destOrd="0" presId="urn:microsoft.com/office/officeart/2005/8/layout/hierarchy2"/>
    <dgm:cxn modelId="{1CE26A20-300E-4B94-AE99-FDA57711C6C6}" type="presParOf" srcId="{F61665FD-BCCE-4512-8444-C1C66562304D}" destId="{92C936BA-DF0B-4B89-AFC3-AEDF435911C3}" srcOrd="0" destOrd="0" presId="urn:microsoft.com/office/officeart/2005/8/layout/hierarchy2"/>
    <dgm:cxn modelId="{BAD5398D-6E94-4BD0-8913-C4B2F2DA339B}" type="presParOf" srcId="{F61665FD-BCCE-4512-8444-C1C66562304D}" destId="{665D3558-EFBD-4E5A-AEF8-F6B9A6A2AA16}" srcOrd="1" destOrd="0" presId="urn:microsoft.com/office/officeart/2005/8/layout/hierarchy2"/>
    <dgm:cxn modelId="{B8851961-965E-4ACF-98CA-4A9238E77ACC}" type="presParOf" srcId="{665D3558-EFBD-4E5A-AEF8-F6B9A6A2AA16}" destId="{D574DEB1-AC0A-42A0-B25D-6E4073F713EA}" srcOrd="0" destOrd="0" presId="urn:microsoft.com/office/officeart/2005/8/layout/hierarchy2"/>
    <dgm:cxn modelId="{F0F276B0-E245-4624-9157-4173DB1FAC98}" type="presParOf" srcId="{D574DEB1-AC0A-42A0-B25D-6E4073F713EA}" destId="{A9DF41F5-B34D-4102-A3BD-C393EA38578B}" srcOrd="0" destOrd="0" presId="urn:microsoft.com/office/officeart/2005/8/layout/hierarchy2"/>
    <dgm:cxn modelId="{14FE2F35-4E34-43D2-BE39-F98040A3F062}" type="presParOf" srcId="{665D3558-EFBD-4E5A-AEF8-F6B9A6A2AA16}" destId="{7C802BC0-1A55-41EE-8C3F-1DC085F600B6}" srcOrd="1" destOrd="0" presId="urn:microsoft.com/office/officeart/2005/8/layout/hierarchy2"/>
    <dgm:cxn modelId="{F886F377-873A-46F9-BA3E-AD702BBD5349}" type="presParOf" srcId="{7C802BC0-1A55-41EE-8C3F-1DC085F600B6}" destId="{AE88B198-5C8F-4DC2-A465-62BFBF90C32E}" srcOrd="0" destOrd="0" presId="urn:microsoft.com/office/officeart/2005/8/layout/hierarchy2"/>
    <dgm:cxn modelId="{24B54501-6670-4298-9787-D143E3B61D0C}" type="presParOf" srcId="{7C802BC0-1A55-41EE-8C3F-1DC085F600B6}" destId="{1784A8BF-752F-46B3-BFBC-34AC93AD9170}" srcOrd="1" destOrd="0" presId="urn:microsoft.com/office/officeart/2005/8/layout/hierarchy2"/>
    <dgm:cxn modelId="{2E9DA0DB-D99B-4B82-B2FC-92C9A4E5C11B}" type="presParOf" srcId="{1784A8BF-752F-46B3-BFBC-34AC93AD9170}" destId="{3E69A006-D44A-4E4E-B68A-F5E6018B539A}" srcOrd="0" destOrd="0" presId="urn:microsoft.com/office/officeart/2005/8/layout/hierarchy2"/>
    <dgm:cxn modelId="{A6E80BFB-B56F-4056-9DF5-6C6C6A78EA07}" type="presParOf" srcId="{3E69A006-D44A-4E4E-B68A-F5E6018B539A}" destId="{4B63B21C-721E-4DDD-8EF8-A3DBE7E2FE94}" srcOrd="0" destOrd="0" presId="urn:microsoft.com/office/officeart/2005/8/layout/hierarchy2"/>
    <dgm:cxn modelId="{73DBE43B-770A-4F63-9C82-FDF570915627}" type="presParOf" srcId="{1784A8BF-752F-46B3-BFBC-34AC93AD9170}" destId="{508043B3-9C74-40A4-8A3A-7B5221C5FD3A}" srcOrd="1" destOrd="0" presId="urn:microsoft.com/office/officeart/2005/8/layout/hierarchy2"/>
    <dgm:cxn modelId="{5E36F072-3779-4C3C-8022-6106507BDCA4}" type="presParOf" srcId="{508043B3-9C74-40A4-8A3A-7B5221C5FD3A}" destId="{85B449E6-201F-4C1B-9CFA-C75AE90DE937}" srcOrd="0" destOrd="0" presId="urn:microsoft.com/office/officeart/2005/8/layout/hierarchy2"/>
    <dgm:cxn modelId="{3D0F8664-C517-4979-A124-43358BD71C12}" type="presParOf" srcId="{508043B3-9C74-40A4-8A3A-7B5221C5FD3A}" destId="{E51F3C94-E970-42DF-ABD9-DF7B7ED30F82}" srcOrd="1" destOrd="0" presId="urn:microsoft.com/office/officeart/2005/8/layout/hierarchy2"/>
    <dgm:cxn modelId="{35ABD100-04F0-4D75-B564-67920F791F7F}" type="presParOf" srcId="{665D3558-EFBD-4E5A-AEF8-F6B9A6A2AA16}" destId="{EB97DC94-3598-4B4E-8D98-03C704CAA0EA}" srcOrd="2" destOrd="0" presId="urn:microsoft.com/office/officeart/2005/8/layout/hierarchy2"/>
    <dgm:cxn modelId="{E89198D8-AA05-4F3C-9E7F-2D5497431817}" type="presParOf" srcId="{EB97DC94-3598-4B4E-8D98-03C704CAA0EA}" destId="{36E9DF9F-0D27-4BAB-AAA3-222D18AA2D60}" srcOrd="0" destOrd="0" presId="urn:microsoft.com/office/officeart/2005/8/layout/hierarchy2"/>
    <dgm:cxn modelId="{A5DF3280-CB25-4939-BD61-363B8410974A}" type="presParOf" srcId="{665D3558-EFBD-4E5A-AEF8-F6B9A6A2AA16}" destId="{299EE708-3891-4C93-83DB-8A08C08CD414}" srcOrd="3" destOrd="0" presId="urn:microsoft.com/office/officeart/2005/8/layout/hierarchy2"/>
    <dgm:cxn modelId="{88A1682E-C7E7-4A24-B220-9967F5452462}" type="presParOf" srcId="{299EE708-3891-4C93-83DB-8A08C08CD414}" destId="{6D676E57-93B1-43C2-880F-EF7C44D4055F}" srcOrd="0" destOrd="0" presId="urn:microsoft.com/office/officeart/2005/8/layout/hierarchy2"/>
    <dgm:cxn modelId="{CFF2D4CE-C4D9-47C2-B762-EB9245029CBD}" type="presParOf" srcId="{299EE708-3891-4C93-83DB-8A08C08CD414}" destId="{36FDCD16-7ABB-46D5-A414-B46672C717A7}" srcOrd="1" destOrd="0" presId="urn:microsoft.com/office/officeart/2005/8/layout/hierarchy2"/>
    <dgm:cxn modelId="{0D6204F7-975A-4514-AD42-8E112BA5D8AF}" type="presParOf" srcId="{36FDCD16-7ABB-46D5-A414-B46672C717A7}" destId="{85C6498D-7B54-419E-B6C8-D4F0FD2E8AB1}" srcOrd="0" destOrd="0" presId="urn:microsoft.com/office/officeart/2005/8/layout/hierarchy2"/>
    <dgm:cxn modelId="{9AD9483E-16AA-4466-9E85-E01462AD0BBF}" type="presParOf" srcId="{85C6498D-7B54-419E-B6C8-D4F0FD2E8AB1}" destId="{F76237AB-083F-445A-B6C6-99ED80FAEAAF}" srcOrd="0" destOrd="0" presId="urn:microsoft.com/office/officeart/2005/8/layout/hierarchy2"/>
    <dgm:cxn modelId="{B902E934-D039-4A4D-8AF7-643A2313B64B}" type="presParOf" srcId="{36FDCD16-7ABB-46D5-A414-B46672C717A7}" destId="{F828318E-F1B1-437C-BC41-74FB9B6A1020}" srcOrd="1" destOrd="0" presId="urn:microsoft.com/office/officeart/2005/8/layout/hierarchy2"/>
    <dgm:cxn modelId="{FAD7D28E-3F08-435E-A7F1-152DEC74E260}" type="presParOf" srcId="{F828318E-F1B1-437C-BC41-74FB9B6A1020}" destId="{33322657-5585-4AA9-9C4C-BAECC5EDD3F2}" srcOrd="0" destOrd="0" presId="urn:microsoft.com/office/officeart/2005/8/layout/hierarchy2"/>
    <dgm:cxn modelId="{BFED05F9-EEF0-409B-AF47-9079A5C755F7}" type="presParOf" srcId="{F828318E-F1B1-437C-BC41-74FB9B6A1020}" destId="{FBC4D4E4-2229-4678-929D-7F8FB0A39D89}" srcOrd="1" destOrd="0" presId="urn:microsoft.com/office/officeart/2005/8/layout/hierarchy2"/>
    <dgm:cxn modelId="{8446AF63-8D59-4974-8101-BC8FAD37F8B9}" type="presParOf" srcId="{2CCFEE74-AD9C-4D95-BB86-B4EEAF8CA36E}" destId="{756C63F9-9902-4B29-9236-839132DB1640}" srcOrd="2" destOrd="0" presId="urn:microsoft.com/office/officeart/2005/8/layout/hierarchy2"/>
    <dgm:cxn modelId="{D8328534-31C6-4A45-85A0-AD02D4DB0205}" type="presParOf" srcId="{756C63F9-9902-4B29-9236-839132DB1640}" destId="{6C4E5391-0193-49DE-8F67-1A3D71708BD2}" srcOrd="0" destOrd="0" presId="urn:microsoft.com/office/officeart/2005/8/layout/hierarchy2"/>
    <dgm:cxn modelId="{AE9889E1-7191-41D2-8C51-0A61AB6FFFC9}" type="presParOf" srcId="{2CCFEE74-AD9C-4D95-BB86-B4EEAF8CA36E}" destId="{43B6ABA9-6BB9-4550-AFB0-9E7154CE4D43}" srcOrd="3" destOrd="0" presId="urn:microsoft.com/office/officeart/2005/8/layout/hierarchy2"/>
    <dgm:cxn modelId="{07806303-12D5-42D7-B001-79F33E4C3AED}" type="presParOf" srcId="{43B6ABA9-6BB9-4550-AFB0-9E7154CE4D43}" destId="{8E4821BD-951B-4361-A9B6-9AC7097D57FE}" srcOrd="0" destOrd="0" presId="urn:microsoft.com/office/officeart/2005/8/layout/hierarchy2"/>
    <dgm:cxn modelId="{AC6D0117-AFEC-4BAE-9A7F-CB249BC830DC}" type="presParOf" srcId="{43B6ABA9-6BB9-4550-AFB0-9E7154CE4D43}" destId="{B57EB2BA-6D85-4FA2-A7BD-11D91DF90C68}" srcOrd="1" destOrd="0" presId="urn:microsoft.com/office/officeart/2005/8/layout/hierarchy2"/>
    <dgm:cxn modelId="{B41D2254-6170-436C-8BF9-8B027E35E6C6}" type="presParOf" srcId="{B57EB2BA-6D85-4FA2-A7BD-11D91DF90C68}" destId="{C333D5BC-FBEB-4ED8-9233-8F55C59C9F8A}" srcOrd="0" destOrd="0" presId="urn:microsoft.com/office/officeart/2005/8/layout/hierarchy2"/>
    <dgm:cxn modelId="{00198485-6B78-447F-9156-B283C8725680}" type="presParOf" srcId="{C333D5BC-FBEB-4ED8-9233-8F55C59C9F8A}" destId="{14749DFA-251A-4C69-AE39-719246F969BA}" srcOrd="0" destOrd="0" presId="urn:microsoft.com/office/officeart/2005/8/layout/hierarchy2"/>
    <dgm:cxn modelId="{2D8BE944-6A86-4561-95DC-6746ECD3B3C8}" type="presParOf" srcId="{B57EB2BA-6D85-4FA2-A7BD-11D91DF90C68}" destId="{0DD35A31-866D-42A7-B62A-BA1F44FD7F9A}" srcOrd="1" destOrd="0" presId="urn:microsoft.com/office/officeart/2005/8/layout/hierarchy2"/>
    <dgm:cxn modelId="{B70B2C1B-E2D0-4CCB-ADB7-1A9BBCEFFABE}" type="presParOf" srcId="{0DD35A31-866D-42A7-B62A-BA1F44FD7F9A}" destId="{8496A9E4-EC57-4E7A-9337-8E8D52F23098}" srcOrd="0" destOrd="0" presId="urn:microsoft.com/office/officeart/2005/8/layout/hierarchy2"/>
    <dgm:cxn modelId="{2C884D95-B879-4829-9E01-4D5431E06A72}" type="presParOf" srcId="{0DD35A31-866D-42A7-B62A-BA1F44FD7F9A}" destId="{41C151B6-C654-4DD5-B28C-AB142B1FEFA4}" srcOrd="1" destOrd="0" presId="urn:microsoft.com/office/officeart/2005/8/layout/hierarchy2"/>
    <dgm:cxn modelId="{B291C865-8F03-4DE8-B204-E74B53F88D64}" type="presParOf" srcId="{41C151B6-C654-4DD5-B28C-AB142B1FEFA4}" destId="{251D29B2-993F-454D-B8FD-61B9ACBE9348}" srcOrd="0" destOrd="0" presId="urn:microsoft.com/office/officeart/2005/8/layout/hierarchy2"/>
    <dgm:cxn modelId="{19762B3C-3156-47E1-A503-A7FCF5B86E9F}" type="presParOf" srcId="{251D29B2-993F-454D-B8FD-61B9ACBE9348}" destId="{BAB85AE5-A0CB-429E-90AF-13AAC379C078}" srcOrd="0" destOrd="0" presId="urn:microsoft.com/office/officeart/2005/8/layout/hierarchy2"/>
    <dgm:cxn modelId="{FDC7C5FB-B026-408E-8380-7BAF340E2EC7}" type="presParOf" srcId="{41C151B6-C654-4DD5-B28C-AB142B1FEFA4}" destId="{84204594-2C0F-43E6-ABB4-D075A79A24A3}" srcOrd="1" destOrd="0" presId="urn:microsoft.com/office/officeart/2005/8/layout/hierarchy2"/>
    <dgm:cxn modelId="{86945FC4-156D-43A4-8D95-3B271BB358A7}" type="presParOf" srcId="{84204594-2C0F-43E6-ABB4-D075A79A24A3}" destId="{8633CB48-5997-4D53-B5D7-6ED9CA2B773A}" srcOrd="0" destOrd="0" presId="urn:microsoft.com/office/officeart/2005/8/layout/hierarchy2"/>
    <dgm:cxn modelId="{734EE4A7-3031-43BF-83D4-B968F3607C08}" type="presParOf" srcId="{84204594-2C0F-43E6-ABB4-D075A79A24A3}" destId="{95B56E94-75AA-4D05-BC72-FC5878D14202}" srcOrd="1" destOrd="0" presId="urn:microsoft.com/office/officeart/2005/8/layout/hierarchy2"/>
    <dgm:cxn modelId="{2C253C65-186A-4C5C-A2B3-03BBFC987F54}" type="presParOf" srcId="{B57EB2BA-6D85-4FA2-A7BD-11D91DF90C68}" destId="{B079104E-0D27-4441-9BDF-93B5AFF4761A}" srcOrd="2" destOrd="0" presId="urn:microsoft.com/office/officeart/2005/8/layout/hierarchy2"/>
    <dgm:cxn modelId="{20CD39D9-0D17-419D-B889-786C7A386355}" type="presParOf" srcId="{B079104E-0D27-4441-9BDF-93B5AFF4761A}" destId="{7DCBBFFD-DC00-4963-8AD5-8AB49E00D024}" srcOrd="0" destOrd="0" presId="urn:microsoft.com/office/officeart/2005/8/layout/hierarchy2"/>
    <dgm:cxn modelId="{0CC2B744-6E69-4588-95A1-13E256CA27D9}" type="presParOf" srcId="{B57EB2BA-6D85-4FA2-A7BD-11D91DF90C68}" destId="{BB3808A5-0022-47D9-8913-FF5094E544CA}" srcOrd="3" destOrd="0" presId="urn:microsoft.com/office/officeart/2005/8/layout/hierarchy2"/>
    <dgm:cxn modelId="{54669B87-9004-417C-A8B4-1BA49C9C53D5}" type="presParOf" srcId="{BB3808A5-0022-47D9-8913-FF5094E544CA}" destId="{F26A0900-CC8B-42AF-9AB3-563D47BBE038}" srcOrd="0" destOrd="0" presId="urn:microsoft.com/office/officeart/2005/8/layout/hierarchy2"/>
    <dgm:cxn modelId="{C2AA68B1-556B-4F67-8C8B-59528FEBB775}" type="presParOf" srcId="{BB3808A5-0022-47D9-8913-FF5094E544CA}" destId="{5C38275E-942C-4400-85BE-6AE810876E46}" srcOrd="1" destOrd="0" presId="urn:microsoft.com/office/officeart/2005/8/layout/hierarchy2"/>
    <dgm:cxn modelId="{29012022-5752-49AC-AEB0-1A7EF6487310}" type="presParOf" srcId="{5C38275E-942C-4400-85BE-6AE810876E46}" destId="{F7C96D22-744F-4AAB-91CD-6FD9B0D1717E}" srcOrd="0" destOrd="0" presId="urn:microsoft.com/office/officeart/2005/8/layout/hierarchy2"/>
    <dgm:cxn modelId="{940F72ED-6CFD-405D-949D-ACAB6176D033}" type="presParOf" srcId="{F7C96D22-744F-4AAB-91CD-6FD9B0D1717E}" destId="{3EF8CD23-E7FB-4D21-B372-7AD0D76818BB}" srcOrd="0" destOrd="0" presId="urn:microsoft.com/office/officeart/2005/8/layout/hierarchy2"/>
    <dgm:cxn modelId="{A9C6819C-6EB3-4F00-9637-A3B1F57B0DC1}" type="presParOf" srcId="{5C38275E-942C-4400-85BE-6AE810876E46}" destId="{1B4EC544-59F4-434F-833A-2654CBF004DC}" srcOrd="1" destOrd="0" presId="urn:microsoft.com/office/officeart/2005/8/layout/hierarchy2"/>
    <dgm:cxn modelId="{4E2DE85D-6DC2-4F94-95EA-8257BA39CE45}" type="presParOf" srcId="{1B4EC544-59F4-434F-833A-2654CBF004DC}" destId="{B98CF813-6FB2-4571-9925-B785595FEC6D}" srcOrd="0" destOrd="0" presId="urn:microsoft.com/office/officeart/2005/8/layout/hierarchy2"/>
    <dgm:cxn modelId="{5822C31D-51A4-4D2E-8B2D-BABC21796F2B}" type="presParOf" srcId="{1B4EC544-59F4-434F-833A-2654CBF004DC}" destId="{DF58F7E6-F7F0-4A6E-8DED-BD7FE0E0E550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1C2ABE6B-2194-4104-A754-33FF1C233404}" type="doc">
      <dgm:prSet loTypeId="urn:microsoft.com/office/officeart/2005/8/layout/hierarchy2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5298254B-75EF-4481-9316-64F54046A9CE}">
      <dgm:prSet phldrT="[Text]"/>
      <dgm:spPr/>
      <dgm:t>
        <a:bodyPr/>
        <a:lstStyle/>
        <a:p>
          <a:r>
            <a:rPr lang="en-US" dirty="0" smtClean="0"/>
            <a:t>Credit</a:t>
          </a:r>
          <a:br>
            <a:rPr lang="en-US" dirty="0" smtClean="0"/>
          </a:br>
          <a:r>
            <a:rPr lang="en-US" dirty="0" smtClean="0"/>
            <a:t>Approval</a:t>
          </a:r>
          <a:endParaRPr lang="en-US" dirty="0"/>
        </a:p>
      </dgm:t>
    </dgm:pt>
    <dgm:pt modelId="{71FCA9DC-AC35-433E-B4BC-A3CE30B3A334}" type="parTrans" cxnId="{5B3A0824-E951-4410-A86C-96693B1350CB}">
      <dgm:prSet/>
      <dgm:spPr/>
      <dgm:t>
        <a:bodyPr/>
        <a:lstStyle/>
        <a:p>
          <a:endParaRPr lang="en-US"/>
        </a:p>
      </dgm:t>
    </dgm:pt>
    <dgm:pt modelId="{A47088AA-27B3-4A20-9443-BB2E66775F96}" type="sibTrans" cxnId="{5B3A0824-E951-4410-A86C-96693B1350CB}">
      <dgm:prSet/>
      <dgm:spPr/>
      <dgm:t>
        <a:bodyPr/>
        <a:lstStyle/>
        <a:p>
          <a:endParaRPr lang="en-US"/>
        </a:p>
      </dgm:t>
    </dgm:pt>
    <dgm:pt modelId="{1C3757F0-1D92-419E-91AE-5AE747F1146E}">
      <dgm:prSet phldrT="[Text]"/>
      <dgm:spPr/>
      <dgm:t>
        <a:bodyPr/>
        <a:lstStyle/>
        <a:p>
          <a:r>
            <a:rPr lang="en-US" dirty="0" smtClean="0"/>
            <a:t>Income</a:t>
          </a:r>
          <a:br>
            <a:rPr lang="en-US" dirty="0" smtClean="0"/>
          </a:br>
          <a:r>
            <a:rPr lang="en-US" dirty="0" smtClean="0"/>
            <a:t>&lt;40k</a:t>
          </a:r>
          <a:endParaRPr lang="en-US" dirty="0"/>
        </a:p>
      </dgm:t>
    </dgm:pt>
    <dgm:pt modelId="{4A3EBA2C-1249-4D63-810E-57318E4C8870}" type="parTrans" cxnId="{36E80946-BEB5-496B-A93A-676CF657628F}">
      <dgm:prSet/>
      <dgm:spPr/>
      <dgm:t>
        <a:bodyPr/>
        <a:lstStyle/>
        <a:p>
          <a:endParaRPr lang="en-US"/>
        </a:p>
      </dgm:t>
    </dgm:pt>
    <dgm:pt modelId="{3D0C51F1-6507-40B1-ACB3-872E9C6F45C3}" type="sibTrans" cxnId="{36E80946-BEB5-496B-A93A-676CF657628F}">
      <dgm:prSet/>
      <dgm:spPr/>
      <dgm:t>
        <a:bodyPr/>
        <a:lstStyle/>
        <a:p>
          <a:endParaRPr lang="en-US"/>
        </a:p>
      </dgm:t>
    </dgm:pt>
    <dgm:pt modelId="{0231B603-DBBA-4E99-BB29-AE427642777F}">
      <dgm:prSet phldrT="[Text]"/>
      <dgm:spPr/>
      <dgm:t>
        <a:bodyPr/>
        <a:lstStyle/>
        <a:p>
          <a:r>
            <a:rPr lang="en-US" dirty="0" smtClean="0"/>
            <a:t>Owns house</a:t>
          </a:r>
          <a:endParaRPr lang="en-US" dirty="0"/>
        </a:p>
      </dgm:t>
    </dgm:pt>
    <dgm:pt modelId="{08491A16-4F42-4C85-AC97-4555730E6D61}" type="parTrans" cxnId="{0AED5973-AC02-4AF2-A2C4-7582F3BE6E35}">
      <dgm:prSet/>
      <dgm:spPr/>
      <dgm:t>
        <a:bodyPr/>
        <a:lstStyle/>
        <a:p>
          <a:endParaRPr lang="en-US"/>
        </a:p>
      </dgm:t>
    </dgm:pt>
    <dgm:pt modelId="{986CA035-15A8-4105-AACC-C41C6155A53D}" type="sibTrans" cxnId="{0AED5973-AC02-4AF2-A2C4-7582F3BE6E35}">
      <dgm:prSet/>
      <dgm:spPr/>
      <dgm:t>
        <a:bodyPr/>
        <a:lstStyle/>
        <a:p>
          <a:endParaRPr lang="en-US"/>
        </a:p>
      </dgm:t>
    </dgm:pt>
    <dgm:pt modelId="{62A6BC90-E169-4E1D-AE49-49D9566ACE9D}">
      <dgm:prSet phldrT="[Text]"/>
      <dgm:spPr/>
      <dgm:t>
        <a:bodyPr/>
        <a:lstStyle/>
        <a:p>
          <a:r>
            <a:rPr lang="en-US" dirty="0" smtClean="0"/>
            <a:t>Rents</a:t>
          </a:r>
          <a:endParaRPr lang="en-US" dirty="0"/>
        </a:p>
      </dgm:t>
    </dgm:pt>
    <dgm:pt modelId="{C8BC26E8-6B89-479E-8406-1BE807902536}" type="parTrans" cxnId="{8BDA54F2-68A5-4FA3-9DEA-C064BDB6D75D}">
      <dgm:prSet/>
      <dgm:spPr/>
      <dgm:t>
        <a:bodyPr/>
        <a:lstStyle/>
        <a:p>
          <a:endParaRPr lang="en-US"/>
        </a:p>
      </dgm:t>
    </dgm:pt>
    <dgm:pt modelId="{EF8E3B94-5CAF-44EE-9953-E86488E76C3B}" type="sibTrans" cxnId="{8BDA54F2-68A5-4FA3-9DEA-C064BDB6D75D}">
      <dgm:prSet/>
      <dgm:spPr/>
      <dgm:t>
        <a:bodyPr/>
        <a:lstStyle/>
        <a:p>
          <a:endParaRPr lang="en-US"/>
        </a:p>
      </dgm:t>
    </dgm:pt>
    <dgm:pt modelId="{444DF14B-39F3-4B48-8936-10F777644448}">
      <dgm:prSet phldrT="[Text]"/>
      <dgm:spPr/>
      <dgm:t>
        <a:bodyPr/>
        <a:lstStyle/>
        <a:p>
          <a:r>
            <a:rPr lang="en-US" dirty="0" smtClean="0"/>
            <a:t>Income</a:t>
          </a:r>
          <a:br>
            <a:rPr lang="en-US" dirty="0" smtClean="0"/>
          </a:br>
          <a:r>
            <a:rPr lang="en-US" dirty="0" smtClean="0"/>
            <a:t>&gt;40k</a:t>
          </a:r>
          <a:endParaRPr lang="en-US" dirty="0"/>
        </a:p>
      </dgm:t>
    </dgm:pt>
    <dgm:pt modelId="{9E46A426-48DB-49D4-9452-22CFC445B93D}" type="parTrans" cxnId="{2B759C6C-10E5-4725-8539-74288CCD915F}">
      <dgm:prSet/>
      <dgm:spPr/>
      <dgm:t>
        <a:bodyPr/>
        <a:lstStyle/>
        <a:p>
          <a:endParaRPr lang="en-US"/>
        </a:p>
      </dgm:t>
    </dgm:pt>
    <dgm:pt modelId="{6B076EA2-9D0E-4F9E-AC8B-1D5D791FCFB0}" type="sibTrans" cxnId="{2B759C6C-10E5-4725-8539-74288CCD915F}">
      <dgm:prSet/>
      <dgm:spPr/>
      <dgm:t>
        <a:bodyPr/>
        <a:lstStyle/>
        <a:p>
          <a:endParaRPr lang="en-US"/>
        </a:p>
      </dgm:t>
    </dgm:pt>
    <dgm:pt modelId="{C01ACB44-8919-4C16-9345-65E8C4CC5C27}">
      <dgm:prSet phldrT="[Text]"/>
      <dgm:spPr/>
      <dgm:t>
        <a:bodyPr/>
        <a:lstStyle/>
        <a:p>
          <a:r>
            <a:rPr lang="en-US" dirty="0" smtClean="0"/>
            <a:t>Debt &gt; 20%</a:t>
          </a:r>
          <a:endParaRPr lang="en-US" dirty="0"/>
        </a:p>
      </dgm:t>
    </dgm:pt>
    <dgm:pt modelId="{F3E7A82E-4DF9-47FA-B3A8-610C19F25C83}" type="parTrans" cxnId="{FDE7268E-ABD2-4695-86FC-CCDADEA0CAF4}">
      <dgm:prSet/>
      <dgm:spPr/>
      <dgm:t>
        <a:bodyPr/>
        <a:lstStyle/>
        <a:p>
          <a:endParaRPr lang="en-US"/>
        </a:p>
      </dgm:t>
    </dgm:pt>
    <dgm:pt modelId="{4A4283C4-F619-47C6-B4DC-A7602C8E180D}" type="sibTrans" cxnId="{FDE7268E-ABD2-4695-86FC-CCDADEA0CAF4}">
      <dgm:prSet/>
      <dgm:spPr/>
      <dgm:t>
        <a:bodyPr/>
        <a:lstStyle/>
        <a:p>
          <a:endParaRPr lang="en-US"/>
        </a:p>
      </dgm:t>
    </dgm:pt>
    <dgm:pt modelId="{2F11C414-8E39-4213-8136-D4FE510CC15A}">
      <dgm:prSet phldrT="[Text]"/>
      <dgm:spPr/>
      <dgm:t>
        <a:bodyPr/>
        <a:lstStyle/>
        <a:p>
          <a:r>
            <a:rPr lang="en-US" dirty="0" smtClean="0"/>
            <a:t>Rents</a:t>
          </a:r>
          <a:endParaRPr lang="en-US" dirty="0"/>
        </a:p>
      </dgm:t>
    </dgm:pt>
    <dgm:pt modelId="{1462FFBF-C7E5-483B-B661-B21D24F8908F}" type="parTrans" cxnId="{2BF42E15-48FC-417D-8F70-AB55801479D2}">
      <dgm:prSet/>
      <dgm:spPr/>
      <dgm:t>
        <a:bodyPr/>
        <a:lstStyle/>
        <a:p>
          <a:endParaRPr lang="en-US"/>
        </a:p>
      </dgm:t>
    </dgm:pt>
    <dgm:pt modelId="{2CF5CFA3-7915-42A0-9814-F5C464D797E1}" type="sibTrans" cxnId="{2BF42E15-48FC-417D-8F70-AB55801479D2}">
      <dgm:prSet/>
      <dgm:spPr/>
      <dgm:t>
        <a:bodyPr/>
        <a:lstStyle/>
        <a:p>
          <a:endParaRPr lang="en-US"/>
        </a:p>
      </dgm:t>
    </dgm:pt>
    <dgm:pt modelId="{40FE246C-C826-4769-A5C2-9D75240976FE}">
      <dgm:prSet phldrT="[Text]"/>
      <dgm:spPr/>
      <dgm:t>
        <a:bodyPr/>
        <a:lstStyle/>
        <a:p>
          <a:r>
            <a:rPr lang="en-US" dirty="0" smtClean="0"/>
            <a:t>Debt &gt; 20%</a:t>
          </a:r>
          <a:endParaRPr lang="en-US" dirty="0"/>
        </a:p>
      </dgm:t>
    </dgm:pt>
    <dgm:pt modelId="{D3723BC6-7ECB-476F-A2B7-498B998B7A56}" type="parTrans" cxnId="{6A0A0027-EC16-479B-B55A-0B35AB5AF0D2}">
      <dgm:prSet/>
      <dgm:spPr/>
      <dgm:t>
        <a:bodyPr/>
        <a:lstStyle/>
        <a:p>
          <a:endParaRPr lang="en-US"/>
        </a:p>
      </dgm:t>
    </dgm:pt>
    <dgm:pt modelId="{3A342C4C-3A11-4F67-9EAA-B4AA77887B5F}" type="sibTrans" cxnId="{6A0A0027-EC16-479B-B55A-0B35AB5AF0D2}">
      <dgm:prSet/>
      <dgm:spPr/>
      <dgm:t>
        <a:bodyPr/>
        <a:lstStyle/>
        <a:p>
          <a:endParaRPr lang="en-US"/>
        </a:p>
      </dgm:t>
    </dgm:pt>
    <dgm:pt modelId="{CF6F8CFB-C54C-427C-82B9-747F0C141494}">
      <dgm:prSet phldrT="[Text]"/>
      <dgm:spPr/>
      <dgm:t>
        <a:bodyPr/>
        <a:lstStyle/>
        <a:p>
          <a:r>
            <a:rPr lang="en-US" dirty="0" smtClean="0"/>
            <a:t>Debt &lt; 20%</a:t>
          </a:r>
          <a:endParaRPr lang="en-US" dirty="0"/>
        </a:p>
      </dgm:t>
    </dgm:pt>
    <dgm:pt modelId="{BF95F12A-848C-4D76-BCAC-A60A48D21712}" type="parTrans" cxnId="{97045C67-C016-403D-9996-F87DDF095FB5}">
      <dgm:prSet/>
      <dgm:spPr/>
      <dgm:t>
        <a:bodyPr/>
        <a:lstStyle/>
        <a:p>
          <a:endParaRPr lang="en-US"/>
        </a:p>
      </dgm:t>
    </dgm:pt>
    <dgm:pt modelId="{9E01EC7A-03E0-410E-98BD-F127AA937462}" type="sibTrans" cxnId="{97045C67-C016-403D-9996-F87DDF095FB5}">
      <dgm:prSet/>
      <dgm:spPr/>
      <dgm:t>
        <a:bodyPr/>
        <a:lstStyle/>
        <a:p>
          <a:endParaRPr lang="en-US"/>
        </a:p>
      </dgm:t>
    </dgm:pt>
    <dgm:pt modelId="{6C2A5E75-3D20-416D-8B23-8508AC822551}">
      <dgm:prSet phldrT="[Text]"/>
      <dgm:spPr/>
      <dgm:t>
        <a:bodyPr/>
        <a:lstStyle/>
        <a:p>
          <a:r>
            <a:rPr lang="en-US" dirty="0" smtClean="0"/>
            <a:t>Owns house</a:t>
          </a:r>
          <a:endParaRPr lang="en-US" dirty="0"/>
        </a:p>
      </dgm:t>
    </dgm:pt>
    <dgm:pt modelId="{D129D8C8-45D4-413D-9AA6-7735257A9552}" type="parTrans" cxnId="{60C13BE1-9993-43AD-86B7-20FC44CB5406}">
      <dgm:prSet/>
      <dgm:spPr/>
      <dgm:t>
        <a:bodyPr/>
        <a:lstStyle/>
        <a:p>
          <a:endParaRPr lang="en-US"/>
        </a:p>
      </dgm:t>
    </dgm:pt>
    <dgm:pt modelId="{C13C7751-19A1-4B42-90F5-2249120AA0DE}" type="sibTrans" cxnId="{60C13BE1-9993-43AD-86B7-20FC44CB5406}">
      <dgm:prSet/>
      <dgm:spPr/>
      <dgm:t>
        <a:bodyPr/>
        <a:lstStyle/>
        <a:p>
          <a:endParaRPr lang="en-US"/>
        </a:p>
      </dgm:t>
    </dgm:pt>
    <dgm:pt modelId="{F1C08F9B-435C-42DB-A449-2ECF7C7375AB}">
      <dgm:prSet phldrT="[Text]"/>
      <dgm:spPr/>
      <dgm:t>
        <a:bodyPr/>
        <a:lstStyle/>
        <a:p>
          <a:r>
            <a:rPr lang="en-US" dirty="0" smtClean="0"/>
            <a:t>Rents</a:t>
          </a:r>
          <a:endParaRPr lang="en-US" dirty="0"/>
        </a:p>
      </dgm:t>
    </dgm:pt>
    <dgm:pt modelId="{8A9D6245-57B1-482C-9DC4-F2ACF75F2EEB}" type="parTrans" cxnId="{3E4901EC-BFDE-40E7-B8D7-255E3663255A}">
      <dgm:prSet/>
      <dgm:spPr/>
      <dgm:t>
        <a:bodyPr/>
        <a:lstStyle/>
        <a:p>
          <a:endParaRPr lang="en-US"/>
        </a:p>
      </dgm:t>
    </dgm:pt>
    <dgm:pt modelId="{C2AF35AB-9DA5-4E26-93D7-CA0C9B652FF6}" type="sibTrans" cxnId="{3E4901EC-BFDE-40E7-B8D7-255E3663255A}">
      <dgm:prSet/>
      <dgm:spPr/>
      <dgm:t>
        <a:bodyPr/>
        <a:lstStyle/>
        <a:p>
          <a:endParaRPr lang="en-US"/>
        </a:p>
      </dgm:t>
    </dgm:pt>
    <dgm:pt modelId="{A2F6F58A-C804-4EA7-A795-E7CFAD608A97}">
      <dgm:prSet phldrT="[Text]"/>
      <dgm:spPr/>
      <dgm:t>
        <a:bodyPr/>
        <a:lstStyle/>
        <a:p>
          <a:r>
            <a:rPr lang="en-US" dirty="0" smtClean="0"/>
            <a:t>Owns house</a:t>
          </a:r>
          <a:endParaRPr lang="en-US" dirty="0"/>
        </a:p>
      </dgm:t>
    </dgm:pt>
    <dgm:pt modelId="{05ED55C3-A195-4231-81C9-7EAAC2A67DD3}" type="parTrans" cxnId="{87113557-F60C-4656-9994-38CF99A1064A}">
      <dgm:prSet/>
      <dgm:spPr/>
      <dgm:t>
        <a:bodyPr/>
        <a:lstStyle/>
        <a:p>
          <a:endParaRPr lang="en-US"/>
        </a:p>
      </dgm:t>
    </dgm:pt>
    <dgm:pt modelId="{6C91431B-1AEE-4795-91EC-BF227D97E515}" type="sibTrans" cxnId="{87113557-F60C-4656-9994-38CF99A1064A}">
      <dgm:prSet/>
      <dgm:spPr/>
      <dgm:t>
        <a:bodyPr/>
        <a:lstStyle/>
        <a:p>
          <a:endParaRPr lang="en-US"/>
        </a:p>
      </dgm:t>
    </dgm:pt>
    <dgm:pt modelId="{D7607F3E-8014-45F2-8B0F-DD341F116C26}">
      <dgm:prSet phldrT="[Text]"/>
      <dgm:spPr/>
      <dgm:t>
        <a:bodyPr/>
        <a:lstStyle/>
        <a:p>
          <a:r>
            <a:rPr lang="en-US" dirty="0" smtClean="0"/>
            <a:t>Debt &lt; 20%</a:t>
          </a:r>
          <a:endParaRPr lang="en-US" dirty="0"/>
        </a:p>
      </dgm:t>
    </dgm:pt>
    <dgm:pt modelId="{D679DFCF-CE7D-4FCF-A62C-AA6E6F5B4528}" type="parTrans" cxnId="{592D3D04-8F85-4F15-8876-B6D2FBF77066}">
      <dgm:prSet/>
      <dgm:spPr/>
      <dgm:t>
        <a:bodyPr/>
        <a:lstStyle/>
        <a:p>
          <a:endParaRPr lang="en-US"/>
        </a:p>
      </dgm:t>
    </dgm:pt>
    <dgm:pt modelId="{63C1173E-6837-4344-8091-5DAD574270D3}" type="sibTrans" cxnId="{592D3D04-8F85-4F15-8876-B6D2FBF77066}">
      <dgm:prSet/>
      <dgm:spPr/>
      <dgm:t>
        <a:bodyPr/>
        <a:lstStyle/>
        <a:p>
          <a:endParaRPr lang="en-US"/>
        </a:p>
      </dgm:t>
    </dgm:pt>
    <dgm:pt modelId="{DFEC14E8-538A-43B0-BE82-7D2792800EC3}">
      <dgm:prSet phldrT="[Text]"/>
      <dgm:spPr/>
      <dgm:t>
        <a:bodyPr/>
        <a:lstStyle/>
        <a:p>
          <a:r>
            <a:rPr lang="en-US" dirty="0" smtClean="0"/>
            <a:t>Owns house</a:t>
          </a:r>
          <a:endParaRPr lang="en-US" dirty="0"/>
        </a:p>
      </dgm:t>
    </dgm:pt>
    <dgm:pt modelId="{C0A4D24B-EEDE-4665-B602-35F5A544C4AA}" type="parTrans" cxnId="{A4533C2C-0C38-470D-9336-15E52FAD0FA4}">
      <dgm:prSet/>
      <dgm:spPr/>
      <dgm:t>
        <a:bodyPr/>
        <a:lstStyle/>
        <a:p>
          <a:endParaRPr lang="en-US"/>
        </a:p>
      </dgm:t>
    </dgm:pt>
    <dgm:pt modelId="{7036AEC2-E13C-4615-B452-F9B1111FDEF2}" type="sibTrans" cxnId="{A4533C2C-0C38-470D-9336-15E52FAD0FA4}">
      <dgm:prSet/>
      <dgm:spPr/>
      <dgm:t>
        <a:bodyPr/>
        <a:lstStyle/>
        <a:p>
          <a:endParaRPr lang="en-US"/>
        </a:p>
      </dgm:t>
    </dgm:pt>
    <dgm:pt modelId="{3DEEC977-5E13-41F0-8396-B6716F8758D8}">
      <dgm:prSet phldrT="[Text]"/>
      <dgm:spPr/>
      <dgm:t>
        <a:bodyPr/>
        <a:lstStyle/>
        <a:p>
          <a:r>
            <a:rPr lang="en-US" dirty="0" smtClean="0"/>
            <a:t>Rents</a:t>
          </a:r>
          <a:endParaRPr lang="en-US" dirty="0"/>
        </a:p>
      </dgm:t>
    </dgm:pt>
    <dgm:pt modelId="{0D894548-717D-4FFD-904C-C33606102800}" type="parTrans" cxnId="{6E4A4D9D-DF93-44B1-AA97-94286EF516D7}">
      <dgm:prSet/>
      <dgm:spPr/>
      <dgm:t>
        <a:bodyPr/>
        <a:lstStyle/>
        <a:p>
          <a:endParaRPr lang="en-US"/>
        </a:p>
      </dgm:t>
    </dgm:pt>
    <dgm:pt modelId="{56025CFB-3F0F-4953-96F5-A19A5E8B4415}" type="sibTrans" cxnId="{6E4A4D9D-DF93-44B1-AA97-94286EF516D7}">
      <dgm:prSet/>
      <dgm:spPr/>
      <dgm:t>
        <a:bodyPr/>
        <a:lstStyle/>
        <a:p>
          <a:endParaRPr lang="en-US"/>
        </a:p>
      </dgm:t>
    </dgm:pt>
    <dgm:pt modelId="{3EFC490E-694C-4854-B035-8B02D761B8A3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Default</a:t>
          </a:r>
          <a:endParaRPr lang="en-US" dirty="0"/>
        </a:p>
      </dgm:t>
    </dgm:pt>
    <dgm:pt modelId="{4197E8D6-94C8-432B-B797-608058FC4424}" type="parTrans" cxnId="{EAB1D666-9A9B-420F-AD51-8F4165B61664}">
      <dgm:prSet/>
      <dgm:spPr/>
      <dgm:t>
        <a:bodyPr/>
        <a:lstStyle/>
        <a:p>
          <a:endParaRPr lang="en-US"/>
        </a:p>
      </dgm:t>
    </dgm:pt>
    <dgm:pt modelId="{F22361E9-92C5-47FB-BBD0-B44BA9BF4C7D}" type="sibTrans" cxnId="{EAB1D666-9A9B-420F-AD51-8F4165B61664}">
      <dgm:prSet/>
      <dgm:spPr/>
      <dgm:t>
        <a:bodyPr/>
        <a:lstStyle/>
        <a:p>
          <a:endParaRPr lang="en-US"/>
        </a:p>
      </dgm:t>
    </dgm:pt>
    <dgm:pt modelId="{7A14C255-A9D7-420D-B032-0693F6CF431F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Default</a:t>
          </a:r>
          <a:endParaRPr lang="en-US" dirty="0"/>
        </a:p>
      </dgm:t>
    </dgm:pt>
    <dgm:pt modelId="{FE8EAFCC-5B29-4577-9068-58D32F380E14}" type="parTrans" cxnId="{638C745D-655B-4E07-A96A-2E101CD1696D}">
      <dgm:prSet/>
      <dgm:spPr/>
      <dgm:t>
        <a:bodyPr/>
        <a:lstStyle/>
        <a:p>
          <a:endParaRPr lang="en-US"/>
        </a:p>
      </dgm:t>
    </dgm:pt>
    <dgm:pt modelId="{9335BF14-6A25-443B-9B9C-4146633AA31B}" type="sibTrans" cxnId="{638C745D-655B-4E07-A96A-2E101CD1696D}">
      <dgm:prSet/>
      <dgm:spPr/>
      <dgm:t>
        <a:bodyPr/>
        <a:lstStyle/>
        <a:p>
          <a:endParaRPr lang="en-US"/>
        </a:p>
      </dgm:t>
    </dgm:pt>
    <dgm:pt modelId="{802534EE-0712-4599-81AA-4E95DD4CE0A5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No Default</a:t>
          </a:r>
          <a:endParaRPr lang="en-US" dirty="0"/>
        </a:p>
      </dgm:t>
    </dgm:pt>
    <dgm:pt modelId="{CE871202-C851-4283-B4F2-1F8DA3C445C3}" type="parTrans" cxnId="{75357DC7-BF3E-4BF6-A98A-F9797CF51EBE}">
      <dgm:prSet/>
      <dgm:spPr/>
      <dgm:t>
        <a:bodyPr/>
        <a:lstStyle/>
        <a:p>
          <a:endParaRPr lang="en-US"/>
        </a:p>
      </dgm:t>
    </dgm:pt>
    <dgm:pt modelId="{A2412999-D519-4FC4-9535-D76DC4FEBCA9}" type="sibTrans" cxnId="{75357DC7-BF3E-4BF6-A98A-F9797CF51EBE}">
      <dgm:prSet/>
      <dgm:spPr/>
      <dgm:t>
        <a:bodyPr/>
        <a:lstStyle/>
        <a:p>
          <a:endParaRPr lang="en-US"/>
        </a:p>
      </dgm:t>
    </dgm:pt>
    <dgm:pt modelId="{05927694-700E-4998-A746-BED67EAB8EF0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Default</a:t>
          </a:r>
          <a:endParaRPr lang="en-US" dirty="0"/>
        </a:p>
      </dgm:t>
    </dgm:pt>
    <dgm:pt modelId="{43552287-81BA-4A23-85DD-3D228EF15792}" type="parTrans" cxnId="{68BF35FB-0BEB-43A0-A906-03195DD4A247}">
      <dgm:prSet/>
      <dgm:spPr/>
      <dgm:t>
        <a:bodyPr/>
        <a:lstStyle/>
        <a:p>
          <a:endParaRPr lang="en-US"/>
        </a:p>
      </dgm:t>
    </dgm:pt>
    <dgm:pt modelId="{A7797333-99AF-464C-85B9-87F5DA8E8D66}" type="sibTrans" cxnId="{68BF35FB-0BEB-43A0-A906-03195DD4A247}">
      <dgm:prSet/>
      <dgm:spPr/>
      <dgm:t>
        <a:bodyPr/>
        <a:lstStyle/>
        <a:p>
          <a:endParaRPr lang="en-US"/>
        </a:p>
      </dgm:t>
    </dgm:pt>
    <dgm:pt modelId="{617503FF-ADE3-43F7-9E74-E07B63130207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No Default</a:t>
          </a:r>
          <a:endParaRPr lang="en-US" dirty="0"/>
        </a:p>
      </dgm:t>
    </dgm:pt>
    <dgm:pt modelId="{9581B8F4-F65E-406A-9F3A-2C0FAFB7904A}" type="parTrans" cxnId="{AB29EFEA-A442-4A5E-87AC-7E93AB107904}">
      <dgm:prSet/>
      <dgm:spPr/>
      <dgm:t>
        <a:bodyPr/>
        <a:lstStyle/>
        <a:p>
          <a:endParaRPr lang="en-US"/>
        </a:p>
      </dgm:t>
    </dgm:pt>
    <dgm:pt modelId="{B1B72055-FC5B-44AB-9111-9A7BCBE814AF}" type="sibTrans" cxnId="{AB29EFEA-A442-4A5E-87AC-7E93AB107904}">
      <dgm:prSet/>
      <dgm:spPr/>
      <dgm:t>
        <a:bodyPr/>
        <a:lstStyle/>
        <a:p>
          <a:endParaRPr lang="en-US"/>
        </a:p>
      </dgm:t>
    </dgm:pt>
    <dgm:pt modelId="{A785CB08-4A62-40BD-96AE-D3B0294CBD1F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Default</a:t>
          </a:r>
          <a:endParaRPr lang="en-US" dirty="0"/>
        </a:p>
      </dgm:t>
    </dgm:pt>
    <dgm:pt modelId="{6620CAB9-6D29-4FF8-945D-5E027CE13906}" type="parTrans" cxnId="{2C05A4E1-9C79-4382-B0CC-ED8A819F7BE7}">
      <dgm:prSet/>
      <dgm:spPr/>
      <dgm:t>
        <a:bodyPr/>
        <a:lstStyle/>
        <a:p>
          <a:endParaRPr lang="en-US"/>
        </a:p>
      </dgm:t>
    </dgm:pt>
    <dgm:pt modelId="{0EF4893D-A58C-4EF9-86C7-57EE6E514DBA}" type="sibTrans" cxnId="{2C05A4E1-9C79-4382-B0CC-ED8A819F7BE7}">
      <dgm:prSet/>
      <dgm:spPr/>
      <dgm:t>
        <a:bodyPr/>
        <a:lstStyle/>
        <a:p>
          <a:endParaRPr lang="en-US"/>
        </a:p>
      </dgm:t>
    </dgm:pt>
    <dgm:pt modelId="{00C22B20-F2F5-46E8-A3EC-DB8F81AC71E1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No Default</a:t>
          </a:r>
          <a:endParaRPr lang="en-US" dirty="0"/>
        </a:p>
      </dgm:t>
    </dgm:pt>
    <dgm:pt modelId="{4A4119C0-6876-4B46-B63C-C5B5E183083A}" type="parTrans" cxnId="{45A14A79-82F6-4297-9300-C6982BADBB45}">
      <dgm:prSet/>
      <dgm:spPr/>
      <dgm:t>
        <a:bodyPr/>
        <a:lstStyle/>
        <a:p>
          <a:endParaRPr lang="en-US"/>
        </a:p>
      </dgm:t>
    </dgm:pt>
    <dgm:pt modelId="{2492FB64-B32D-42B8-A3E7-E4838350932A}" type="sibTrans" cxnId="{45A14A79-82F6-4297-9300-C6982BADBB45}">
      <dgm:prSet/>
      <dgm:spPr/>
      <dgm:t>
        <a:bodyPr/>
        <a:lstStyle/>
        <a:p>
          <a:endParaRPr lang="en-US"/>
        </a:p>
      </dgm:t>
    </dgm:pt>
    <dgm:pt modelId="{C927EE14-0525-4162-82A1-219FB1A09EE5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No Default</a:t>
          </a:r>
          <a:endParaRPr lang="en-US" dirty="0"/>
        </a:p>
      </dgm:t>
    </dgm:pt>
    <dgm:pt modelId="{D4FF999D-0774-4EE2-BEFB-37C0AA00FFEB}" type="parTrans" cxnId="{8A1442E5-63D5-4DFB-92CC-639FA00C8BC4}">
      <dgm:prSet/>
      <dgm:spPr/>
      <dgm:t>
        <a:bodyPr/>
        <a:lstStyle/>
        <a:p>
          <a:endParaRPr lang="en-US"/>
        </a:p>
      </dgm:t>
    </dgm:pt>
    <dgm:pt modelId="{E2F75636-BCB4-4098-AF14-F16849818DB0}" type="sibTrans" cxnId="{8A1442E5-63D5-4DFB-92CC-639FA00C8BC4}">
      <dgm:prSet/>
      <dgm:spPr/>
      <dgm:t>
        <a:bodyPr/>
        <a:lstStyle/>
        <a:p>
          <a:endParaRPr lang="en-US"/>
        </a:p>
      </dgm:t>
    </dgm:pt>
    <dgm:pt modelId="{B6DAA14B-3305-4F93-A6BA-AC8805E13BBC}" type="pres">
      <dgm:prSet presAssocID="{1C2ABE6B-2194-4104-A754-33FF1C233404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5E3ECBA-C6D0-4585-880A-A01F56B443D6}" type="pres">
      <dgm:prSet presAssocID="{5298254B-75EF-4481-9316-64F54046A9CE}" presName="root1" presStyleCnt="0"/>
      <dgm:spPr/>
    </dgm:pt>
    <dgm:pt modelId="{AD69DD67-DA8B-4327-8FB6-B1ED5881B6C0}" type="pres">
      <dgm:prSet presAssocID="{5298254B-75EF-4481-9316-64F54046A9CE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EFB50EF-9B7B-4A67-8A06-3768D82F4F35}" type="pres">
      <dgm:prSet presAssocID="{5298254B-75EF-4481-9316-64F54046A9CE}" presName="level2hierChild" presStyleCnt="0"/>
      <dgm:spPr/>
    </dgm:pt>
    <dgm:pt modelId="{C6405F48-268C-4A9E-8C6B-EA7912642D7B}" type="pres">
      <dgm:prSet presAssocID="{4A3EBA2C-1249-4D63-810E-57318E4C8870}" presName="conn2-1" presStyleLbl="parChTrans1D2" presStyleIdx="0" presStyleCnt="2"/>
      <dgm:spPr/>
      <dgm:t>
        <a:bodyPr/>
        <a:lstStyle/>
        <a:p>
          <a:endParaRPr lang="en-US"/>
        </a:p>
      </dgm:t>
    </dgm:pt>
    <dgm:pt modelId="{597EBC6F-BFE1-4ECF-BCC7-84E0157F86FF}" type="pres">
      <dgm:prSet presAssocID="{4A3EBA2C-1249-4D63-810E-57318E4C8870}" presName="connTx" presStyleLbl="parChTrans1D2" presStyleIdx="0" presStyleCnt="2"/>
      <dgm:spPr/>
      <dgm:t>
        <a:bodyPr/>
        <a:lstStyle/>
        <a:p>
          <a:endParaRPr lang="en-US"/>
        </a:p>
      </dgm:t>
    </dgm:pt>
    <dgm:pt modelId="{D2C8D976-A468-412A-A9C9-6008470590C1}" type="pres">
      <dgm:prSet presAssocID="{1C3757F0-1D92-419E-91AE-5AE747F1146E}" presName="root2" presStyleCnt="0"/>
      <dgm:spPr/>
    </dgm:pt>
    <dgm:pt modelId="{1E65E39D-395D-4BD0-8D0A-DECF2AB935E9}" type="pres">
      <dgm:prSet presAssocID="{1C3757F0-1D92-419E-91AE-5AE747F1146E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5E1DF7C-B9B2-41A6-95C9-2623A0F0844C}" type="pres">
      <dgm:prSet presAssocID="{1C3757F0-1D92-419E-91AE-5AE747F1146E}" presName="level3hierChild" presStyleCnt="0"/>
      <dgm:spPr/>
    </dgm:pt>
    <dgm:pt modelId="{8BDEEA43-5C2A-4BBE-99A5-44DEB7CB861C}" type="pres">
      <dgm:prSet presAssocID="{D3723BC6-7ECB-476F-A2B7-498B998B7A56}" presName="conn2-1" presStyleLbl="parChTrans1D3" presStyleIdx="0" presStyleCnt="4"/>
      <dgm:spPr/>
      <dgm:t>
        <a:bodyPr/>
        <a:lstStyle/>
        <a:p>
          <a:endParaRPr lang="en-US"/>
        </a:p>
      </dgm:t>
    </dgm:pt>
    <dgm:pt modelId="{B0EBDA45-12CE-4202-B1E6-40A49D832ECA}" type="pres">
      <dgm:prSet presAssocID="{D3723BC6-7ECB-476F-A2B7-498B998B7A56}" presName="connTx" presStyleLbl="parChTrans1D3" presStyleIdx="0" presStyleCnt="4"/>
      <dgm:spPr/>
      <dgm:t>
        <a:bodyPr/>
        <a:lstStyle/>
        <a:p>
          <a:endParaRPr lang="en-US"/>
        </a:p>
      </dgm:t>
    </dgm:pt>
    <dgm:pt modelId="{089E0F1C-9D5B-4BD6-A184-58831CD8143C}" type="pres">
      <dgm:prSet presAssocID="{40FE246C-C826-4769-A5C2-9D75240976FE}" presName="root2" presStyleCnt="0"/>
      <dgm:spPr/>
    </dgm:pt>
    <dgm:pt modelId="{6094D736-4F16-42FC-9437-D37BB023D5EA}" type="pres">
      <dgm:prSet presAssocID="{40FE246C-C826-4769-A5C2-9D75240976FE}" presName="LevelTwoTextNode" presStyleLbl="node3" presStyleIdx="0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DD22739-71BD-411F-BA72-C9784E117760}" type="pres">
      <dgm:prSet presAssocID="{40FE246C-C826-4769-A5C2-9D75240976FE}" presName="level3hierChild" presStyleCnt="0"/>
      <dgm:spPr/>
    </dgm:pt>
    <dgm:pt modelId="{7A3D5BA1-ED69-44E1-A872-6FF24834B41D}" type="pres">
      <dgm:prSet presAssocID="{08491A16-4F42-4C85-AC97-4555730E6D61}" presName="conn2-1" presStyleLbl="parChTrans1D4" presStyleIdx="0" presStyleCnt="16"/>
      <dgm:spPr/>
      <dgm:t>
        <a:bodyPr/>
        <a:lstStyle/>
        <a:p>
          <a:endParaRPr lang="en-US"/>
        </a:p>
      </dgm:t>
    </dgm:pt>
    <dgm:pt modelId="{528D812F-2D24-4A78-8C85-B9EB8ECA26E9}" type="pres">
      <dgm:prSet presAssocID="{08491A16-4F42-4C85-AC97-4555730E6D61}" presName="connTx" presStyleLbl="parChTrans1D4" presStyleIdx="0" presStyleCnt="16"/>
      <dgm:spPr/>
      <dgm:t>
        <a:bodyPr/>
        <a:lstStyle/>
        <a:p>
          <a:endParaRPr lang="en-US"/>
        </a:p>
      </dgm:t>
    </dgm:pt>
    <dgm:pt modelId="{4C906522-2FC2-4166-A656-68A60E69FBAB}" type="pres">
      <dgm:prSet presAssocID="{0231B603-DBBA-4E99-BB29-AE427642777F}" presName="root2" presStyleCnt="0"/>
      <dgm:spPr/>
    </dgm:pt>
    <dgm:pt modelId="{58313578-02C6-4451-BD87-2563E35924F9}" type="pres">
      <dgm:prSet presAssocID="{0231B603-DBBA-4E99-BB29-AE427642777F}" presName="LevelTwoTextNode" presStyleLbl="node4" presStyleIdx="0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7B1BDEB-C7D6-4DB2-A69F-4DCA4D8778DD}" type="pres">
      <dgm:prSet presAssocID="{0231B603-DBBA-4E99-BB29-AE427642777F}" presName="level3hierChild" presStyleCnt="0"/>
      <dgm:spPr/>
    </dgm:pt>
    <dgm:pt modelId="{EACB761D-2A2E-4784-B4CF-BBD5780F5023}" type="pres">
      <dgm:prSet presAssocID="{4197E8D6-94C8-432B-B797-608058FC4424}" presName="conn2-1" presStyleLbl="parChTrans1D4" presStyleIdx="1" presStyleCnt="16"/>
      <dgm:spPr/>
      <dgm:t>
        <a:bodyPr/>
        <a:lstStyle/>
        <a:p>
          <a:endParaRPr lang="en-US"/>
        </a:p>
      </dgm:t>
    </dgm:pt>
    <dgm:pt modelId="{99D2C2EE-8A15-4FFE-B5A1-D71ED610263A}" type="pres">
      <dgm:prSet presAssocID="{4197E8D6-94C8-432B-B797-608058FC4424}" presName="connTx" presStyleLbl="parChTrans1D4" presStyleIdx="1" presStyleCnt="16"/>
      <dgm:spPr/>
      <dgm:t>
        <a:bodyPr/>
        <a:lstStyle/>
        <a:p>
          <a:endParaRPr lang="en-US"/>
        </a:p>
      </dgm:t>
    </dgm:pt>
    <dgm:pt modelId="{E4394CE8-678F-48D8-96FE-D4F98A039D3D}" type="pres">
      <dgm:prSet presAssocID="{3EFC490E-694C-4854-B035-8B02D761B8A3}" presName="root2" presStyleCnt="0"/>
      <dgm:spPr/>
    </dgm:pt>
    <dgm:pt modelId="{E090B741-3BDB-4968-B042-3EDAEB5B7930}" type="pres">
      <dgm:prSet presAssocID="{3EFC490E-694C-4854-B035-8B02D761B8A3}" presName="LevelTwoTextNode" presStyleLbl="node4" presStyleIdx="1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2E6D765-79C3-4657-82E9-902A296B7D7E}" type="pres">
      <dgm:prSet presAssocID="{3EFC490E-694C-4854-B035-8B02D761B8A3}" presName="level3hierChild" presStyleCnt="0"/>
      <dgm:spPr/>
    </dgm:pt>
    <dgm:pt modelId="{7F6408BA-2CE6-4BE1-953A-713CB4F5CB15}" type="pres">
      <dgm:prSet presAssocID="{C8BC26E8-6B89-479E-8406-1BE807902536}" presName="conn2-1" presStyleLbl="parChTrans1D4" presStyleIdx="2" presStyleCnt="16"/>
      <dgm:spPr/>
      <dgm:t>
        <a:bodyPr/>
        <a:lstStyle/>
        <a:p>
          <a:endParaRPr lang="en-US"/>
        </a:p>
      </dgm:t>
    </dgm:pt>
    <dgm:pt modelId="{458CB650-A0BA-4B80-8F97-62C729A9241A}" type="pres">
      <dgm:prSet presAssocID="{C8BC26E8-6B89-479E-8406-1BE807902536}" presName="connTx" presStyleLbl="parChTrans1D4" presStyleIdx="2" presStyleCnt="16"/>
      <dgm:spPr/>
      <dgm:t>
        <a:bodyPr/>
        <a:lstStyle/>
        <a:p>
          <a:endParaRPr lang="en-US"/>
        </a:p>
      </dgm:t>
    </dgm:pt>
    <dgm:pt modelId="{3A1C3DA7-512D-4F41-A7E1-078238C1F6E4}" type="pres">
      <dgm:prSet presAssocID="{62A6BC90-E169-4E1D-AE49-49D9566ACE9D}" presName="root2" presStyleCnt="0"/>
      <dgm:spPr/>
    </dgm:pt>
    <dgm:pt modelId="{2542D84E-1AAD-4343-A826-31FBD0CCD67E}" type="pres">
      <dgm:prSet presAssocID="{62A6BC90-E169-4E1D-AE49-49D9566ACE9D}" presName="LevelTwoTextNode" presStyleLbl="node4" presStyleIdx="2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DBCC939-D1CF-4789-8DFF-47D45880FBEC}" type="pres">
      <dgm:prSet presAssocID="{62A6BC90-E169-4E1D-AE49-49D9566ACE9D}" presName="level3hierChild" presStyleCnt="0"/>
      <dgm:spPr/>
    </dgm:pt>
    <dgm:pt modelId="{77024C92-294D-413F-A59B-9F47291444A3}" type="pres">
      <dgm:prSet presAssocID="{FE8EAFCC-5B29-4577-9068-58D32F380E14}" presName="conn2-1" presStyleLbl="parChTrans1D4" presStyleIdx="3" presStyleCnt="16"/>
      <dgm:spPr/>
      <dgm:t>
        <a:bodyPr/>
        <a:lstStyle/>
        <a:p>
          <a:endParaRPr lang="en-US"/>
        </a:p>
      </dgm:t>
    </dgm:pt>
    <dgm:pt modelId="{971284D5-360E-47FF-9F34-0E0CEC35A6C4}" type="pres">
      <dgm:prSet presAssocID="{FE8EAFCC-5B29-4577-9068-58D32F380E14}" presName="connTx" presStyleLbl="parChTrans1D4" presStyleIdx="3" presStyleCnt="16"/>
      <dgm:spPr/>
      <dgm:t>
        <a:bodyPr/>
        <a:lstStyle/>
        <a:p>
          <a:endParaRPr lang="en-US"/>
        </a:p>
      </dgm:t>
    </dgm:pt>
    <dgm:pt modelId="{7749CE27-A818-4E7F-BAAA-1BAC7B4E01B2}" type="pres">
      <dgm:prSet presAssocID="{7A14C255-A9D7-420D-B032-0693F6CF431F}" presName="root2" presStyleCnt="0"/>
      <dgm:spPr/>
    </dgm:pt>
    <dgm:pt modelId="{0E7AE38F-D77F-437F-BAB8-792E908C751F}" type="pres">
      <dgm:prSet presAssocID="{7A14C255-A9D7-420D-B032-0693F6CF431F}" presName="LevelTwoTextNode" presStyleLbl="node4" presStyleIdx="3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EA2D245-4E92-4E27-A8CE-C63A03E69A95}" type="pres">
      <dgm:prSet presAssocID="{7A14C255-A9D7-420D-B032-0693F6CF431F}" presName="level3hierChild" presStyleCnt="0"/>
      <dgm:spPr/>
    </dgm:pt>
    <dgm:pt modelId="{B82998E9-B1CD-485F-8B4B-06888B1A28C4}" type="pres">
      <dgm:prSet presAssocID="{BF95F12A-848C-4D76-BCAC-A60A48D21712}" presName="conn2-1" presStyleLbl="parChTrans1D3" presStyleIdx="1" presStyleCnt="4"/>
      <dgm:spPr/>
      <dgm:t>
        <a:bodyPr/>
        <a:lstStyle/>
        <a:p>
          <a:endParaRPr lang="en-US"/>
        </a:p>
      </dgm:t>
    </dgm:pt>
    <dgm:pt modelId="{1356B274-B83F-434D-A869-2B988EF3F493}" type="pres">
      <dgm:prSet presAssocID="{BF95F12A-848C-4D76-BCAC-A60A48D21712}" presName="connTx" presStyleLbl="parChTrans1D3" presStyleIdx="1" presStyleCnt="4"/>
      <dgm:spPr/>
      <dgm:t>
        <a:bodyPr/>
        <a:lstStyle/>
        <a:p>
          <a:endParaRPr lang="en-US"/>
        </a:p>
      </dgm:t>
    </dgm:pt>
    <dgm:pt modelId="{5DBB30B0-AE7A-40E4-B393-830456382D3E}" type="pres">
      <dgm:prSet presAssocID="{CF6F8CFB-C54C-427C-82B9-747F0C141494}" presName="root2" presStyleCnt="0"/>
      <dgm:spPr/>
    </dgm:pt>
    <dgm:pt modelId="{A031128D-C55E-42DA-B8A2-D382735EF23E}" type="pres">
      <dgm:prSet presAssocID="{CF6F8CFB-C54C-427C-82B9-747F0C141494}" presName="LevelTwoTextNode" presStyleLbl="node3" presStyleIdx="1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F8186A5-9F66-4B76-A45C-87CEBF3CCEB9}" type="pres">
      <dgm:prSet presAssocID="{CF6F8CFB-C54C-427C-82B9-747F0C141494}" presName="level3hierChild" presStyleCnt="0"/>
      <dgm:spPr/>
    </dgm:pt>
    <dgm:pt modelId="{02AF2611-39C0-4EF8-B9AF-5E15D80097BE}" type="pres">
      <dgm:prSet presAssocID="{D129D8C8-45D4-413D-9AA6-7735257A9552}" presName="conn2-1" presStyleLbl="parChTrans1D4" presStyleIdx="4" presStyleCnt="16"/>
      <dgm:spPr/>
      <dgm:t>
        <a:bodyPr/>
        <a:lstStyle/>
        <a:p>
          <a:endParaRPr lang="en-US"/>
        </a:p>
      </dgm:t>
    </dgm:pt>
    <dgm:pt modelId="{3E9FDDD6-A26E-4F03-A903-10F09685D6A2}" type="pres">
      <dgm:prSet presAssocID="{D129D8C8-45D4-413D-9AA6-7735257A9552}" presName="connTx" presStyleLbl="parChTrans1D4" presStyleIdx="4" presStyleCnt="16"/>
      <dgm:spPr/>
      <dgm:t>
        <a:bodyPr/>
        <a:lstStyle/>
        <a:p>
          <a:endParaRPr lang="en-US"/>
        </a:p>
      </dgm:t>
    </dgm:pt>
    <dgm:pt modelId="{9473DCFC-6641-4D73-AA1E-9A1405C91094}" type="pres">
      <dgm:prSet presAssocID="{6C2A5E75-3D20-416D-8B23-8508AC822551}" presName="root2" presStyleCnt="0"/>
      <dgm:spPr/>
    </dgm:pt>
    <dgm:pt modelId="{008EB790-8EB0-4D82-BE0A-84C63F787288}" type="pres">
      <dgm:prSet presAssocID="{6C2A5E75-3D20-416D-8B23-8508AC822551}" presName="LevelTwoTextNode" presStyleLbl="node4" presStyleIdx="4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C28485D-F632-4669-96ED-3D964BEACEA2}" type="pres">
      <dgm:prSet presAssocID="{6C2A5E75-3D20-416D-8B23-8508AC822551}" presName="level3hierChild" presStyleCnt="0"/>
      <dgm:spPr/>
    </dgm:pt>
    <dgm:pt modelId="{3D3532D1-1FDA-4F24-AE90-3866BC16A43D}" type="pres">
      <dgm:prSet presAssocID="{CE871202-C851-4283-B4F2-1F8DA3C445C3}" presName="conn2-1" presStyleLbl="parChTrans1D4" presStyleIdx="5" presStyleCnt="16"/>
      <dgm:spPr/>
      <dgm:t>
        <a:bodyPr/>
        <a:lstStyle/>
        <a:p>
          <a:endParaRPr lang="en-US"/>
        </a:p>
      </dgm:t>
    </dgm:pt>
    <dgm:pt modelId="{6CD19230-CC0F-4288-A025-EBCBAFB6E87C}" type="pres">
      <dgm:prSet presAssocID="{CE871202-C851-4283-B4F2-1F8DA3C445C3}" presName="connTx" presStyleLbl="parChTrans1D4" presStyleIdx="5" presStyleCnt="16"/>
      <dgm:spPr/>
      <dgm:t>
        <a:bodyPr/>
        <a:lstStyle/>
        <a:p>
          <a:endParaRPr lang="en-US"/>
        </a:p>
      </dgm:t>
    </dgm:pt>
    <dgm:pt modelId="{B82FF517-BE19-45D5-A186-0A0A9AC7C59F}" type="pres">
      <dgm:prSet presAssocID="{802534EE-0712-4599-81AA-4E95DD4CE0A5}" presName="root2" presStyleCnt="0"/>
      <dgm:spPr/>
    </dgm:pt>
    <dgm:pt modelId="{DE93B5F2-1CA6-40F3-B124-24CBDE452C7F}" type="pres">
      <dgm:prSet presAssocID="{802534EE-0712-4599-81AA-4E95DD4CE0A5}" presName="LevelTwoTextNode" presStyleLbl="node4" presStyleIdx="5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FB0C740-68FD-45EB-963A-5882F7A1156B}" type="pres">
      <dgm:prSet presAssocID="{802534EE-0712-4599-81AA-4E95DD4CE0A5}" presName="level3hierChild" presStyleCnt="0"/>
      <dgm:spPr/>
    </dgm:pt>
    <dgm:pt modelId="{AF10D516-4F6C-4D46-86A1-9C1986C13320}" type="pres">
      <dgm:prSet presAssocID="{8A9D6245-57B1-482C-9DC4-F2ACF75F2EEB}" presName="conn2-1" presStyleLbl="parChTrans1D4" presStyleIdx="6" presStyleCnt="16"/>
      <dgm:spPr/>
      <dgm:t>
        <a:bodyPr/>
        <a:lstStyle/>
        <a:p>
          <a:endParaRPr lang="en-US"/>
        </a:p>
      </dgm:t>
    </dgm:pt>
    <dgm:pt modelId="{8DB10BF4-B3E8-4C63-AA80-1132AC83EE01}" type="pres">
      <dgm:prSet presAssocID="{8A9D6245-57B1-482C-9DC4-F2ACF75F2EEB}" presName="connTx" presStyleLbl="parChTrans1D4" presStyleIdx="6" presStyleCnt="16"/>
      <dgm:spPr/>
      <dgm:t>
        <a:bodyPr/>
        <a:lstStyle/>
        <a:p>
          <a:endParaRPr lang="en-US"/>
        </a:p>
      </dgm:t>
    </dgm:pt>
    <dgm:pt modelId="{E1BE2056-AE5C-4DB8-B5F8-1262B0BC3580}" type="pres">
      <dgm:prSet presAssocID="{F1C08F9B-435C-42DB-A449-2ECF7C7375AB}" presName="root2" presStyleCnt="0"/>
      <dgm:spPr/>
    </dgm:pt>
    <dgm:pt modelId="{99764013-9FFE-483E-9A94-8E74B88EB45B}" type="pres">
      <dgm:prSet presAssocID="{F1C08F9B-435C-42DB-A449-2ECF7C7375AB}" presName="LevelTwoTextNode" presStyleLbl="node4" presStyleIdx="6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BCC4E80-D41C-4591-AFD8-D9C5B0629FAD}" type="pres">
      <dgm:prSet presAssocID="{F1C08F9B-435C-42DB-A449-2ECF7C7375AB}" presName="level3hierChild" presStyleCnt="0"/>
      <dgm:spPr/>
    </dgm:pt>
    <dgm:pt modelId="{924C8F9A-D7B2-4767-8617-AD5D4A0F8C82}" type="pres">
      <dgm:prSet presAssocID="{43552287-81BA-4A23-85DD-3D228EF15792}" presName="conn2-1" presStyleLbl="parChTrans1D4" presStyleIdx="7" presStyleCnt="16"/>
      <dgm:spPr/>
      <dgm:t>
        <a:bodyPr/>
        <a:lstStyle/>
        <a:p>
          <a:endParaRPr lang="en-US"/>
        </a:p>
      </dgm:t>
    </dgm:pt>
    <dgm:pt modelId="{4D1012EA-ED43-4161-9183-D18250C04841}" type="pres">
      <dgm:prSet presAssocID="{43552287-81BA-4A23-85DD-3D228EF15792}" presName="connTx" presStyleLbl="parChTrans1D4" presStyleIdx="7" presStyleCnt="16"/>
      <dgm:spPr/>
      <dgm:t>
        <a:bodyPr/>
        <a:lstStyle/>
        <a:p>
          <a:endParaRPr lang="en-US"/>
        </a:p>
      </dgm:t>
    </dgm:pt>
    <dgm:pt modelId="{13F2C1AB-38AD-4ED5-9035-C2D351214192}" type="pres">
      <dgm:prSet presAssocID="{05927694-700E-4998-A746-BED67EAB8EF0}" presName="root2" presStyleCnt="0"/>
      <dgm:spPr/>
    </dgm:pt>
    <dgm:pt modelId="{4C14E865-13AF-43EC-93E8-957E72C167D9}" type="pres">
      <dgm:prSet presAssocID="{05927694-700E-4998-A746-BED67EAB8EF0}" presName="LevelTwoTextNode" presStyleLbl="node4" presStyleIdx="7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A67506E-C01C-4958-968A-88E9AA8D1DC9}" type="pres">
      <dgm:prSet presAssocID="{05927694-700E-4998-A746-BED67EAB8EF0}" presName="level3hierChild" presStyleCnt="0"/>
      <dgm:spPr/>
    </dgm:pt>
    <dgm:pt modelId="{07085415-AD02-4837-A819-DF8503991B40}" type="pres">
      <dgm:prSet presAssocID="{9E46A426-48DB-49D4-9452-22CFC445B93D}" presName="conn2-1" presStyleLbl="parChTrans1D2" presStyleIdx="1" presStyleCnt="2"/>
      <dgm:spPr/>
      <dgm:t>
        <a:bodyPr/>
        <a:lstStyle/>
        <a:p>
          <a:endParaRPr lang="en-US"/>
        </a:p>
      </dgm:t>
    </dgm:pt>
    <dgm:pt modelId="{6D471BBE-867D-4865-9628-1D7777EB5D2C}" type="pres">
      <dgm:prSet presAssocID="{9E46A426-48DB-49D4-9452-22CFC445B93D}" presName="connTx" presStyleLbl="parChTrans1D2" presStyleIdx="1" presStyleCnt="2"/>
      <dgm:spPr/>
      <dgm:t>
        <a:bodyPr/>
        <a:lstStyle/>
        <a:p>
          <a:endParaRPr lang="en-US"/>
        </a:p>
      </dgm:t>
    </dgm:pt>
    <dgm:pt modelId="{B9D0076E-1908-4470-9C44-2381915CB6FB}" type="pres">
      <dgm:prSet presAssocID="{444DF14B-39F3-4B48-8936-10F777644448}" presName="root2" presStyleCnt="0"/>
      <dgm:spPr/>
    </dgm:pt>
    <dgm:pt modelId="{7EBAE2C6-1480-46C8-900C-5102293148B2}" type="pres">
      <dgm:prSet presAssocID="{444DF14B-39F3-4B48-8936-10F777644448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F207EC3-B869-474B-A721-8A419CB73484}" type="pres">
      <dgm:prSet presAssocID="{444DF14B-39F3-4B48-8936-10F777644448}" presName="level3hierChild" presStyleCnt="0"/>
      <dgm:spPr/>
    </dgm:pt>
    <dgm:pt modelId="{72B1FC09-0EBA-4985-8788-8F4656152A7F}" type="pres">
      <dgm:prSet presAssocID="{F3E7A82E-4DF9-47FA-B3A8-610C19F25C83}" presName="conn2-1" presStyleLbl="parChTrans1D3" presStyleIdx="2" presStyleCnt="4"/>
      <dgm:spPr/>
      <dgm:t>
        <a:bodyPr/>
        <a:lstStyle/>
        <a:p>
          <a:endParaRPr lang="en-US"/>
        </a:p>
      </dgm:t>
    </dgm:pt>
    <dgm:pt modelId="{E53945B2-5361-41E5-A250-0FE9BB3209A7}" type="pres">
      <dgm:prSet presAssocID="{F3E7A82E-4DF9-47FA-B3A8-610C19F25C83}" presName="connTx" presStyleLbl="parChTrans1D3" presStyleIdx="2" presStyleCnt="4"/>
      <dgm:spPr/>
      <dgm:t>
        <a:bodyPr/>
        <a:lstStyle/>
        <a:p>
          <a:endParaRPr lang="en-US"/>
        </a:p>
      </dgm:t>
    </dgm:pt>
    <dgm:pt modelId="{93C1A79B-D7BC-4544-8471-9D8B8B93AD97}" type="pres">
      <dgm:prSet presAssocID="{C01ACB44-8919-4C16-9345-65E8C4CC5C27}" presName="root2" presStyleCnt="0"/>
      <dgm:spPr/>
    </dgm:pt>
    <dgm:pt modelId="{B81631BF-0964-4936-A9DE-5CF3C23A1D51}" type="pres">
      <dgm:prSet presAssocID="{C01ACB44-8919-4C16-9345-65E8C4CC5C27}" presName="LevelTwoTextNode" presStyleLbl="node3" presStyleIdx="2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47913E6-20D7-4EF9-8087-A267EE4CBBE9}" type="pres">
      <dgm:prSet presAssocID="{C01ACB44-8919-4C16-9345-65E8C4CC5C27}" presName="level3hierChild" presStyleCnt="0"/>
      <dgm:spPr/>
    </dgm:pt>
    <dgm:pt modelId="{E3B49C02-92DF-4E0E-9C64-BFDA4F6C8C57}" type="pres">
      <dgm:prSet presAssocID="{05ED55C3-A195-4231-81C9-7EAAC2A67DD3}" presName="conn2-1" presStyleLbl="parChTrans1D4" presStyleIdx="8" presStyleCnt="16"/>
      <dgm:spPr/>
      <dgm:t>
        <a:bodyPr/>
        <a:lstStyle/>
        <a:p>
          <a:endParaRPr lang="en-US"/>
        </a:p>
      </dgm:t>
    </dgm:pt>
    <dgm:pt modelId="{C22BEB7F-26B1-4408-A047-0DEC97855D01}" type="pres">
      <dgm:prSet presAssocID="{05ED55C3-A195-4231-81C9-7EAAC2A67DD3}" presName="connTx" presStyleLbl="parChTrans1D4" presStyleIdx="8" presStyleCnt="16"/>
      <dgm:spPr/>
      <dgm:t>
        <a:bodyPr/>
        <a:lstStyle/>
        <a:p>
          <a:endParaRPr lang="en-US"/>
        </a:p>
      </dgm:t>
    </dgm:pt>
    <dgm:pt modelId="{45E9E887-53F9-47D7-81E1-6BFB948D358C}" type="pres">
      <dgm:prSet presAssocID="{A2F6F58A-C804-4EA7-A795-E7CFAD608A97}" presName="root2" presStyleCnt="0"/>
      <dgm:spPr/>
    </dgm:pt>
    <dgm:pt modelId="{F532FF76-9233-4C88-8EB8-C57298DE75BC}" type="pres">
      <dgm:prSet presAssocID="{A2F6F58A-C804-4EA7-A795-E7CFAD608A97}" presName="LevelTwoTextNode" presStyleLbl="node4" presStyleIdx="8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59E4A89-C683-474B-8EAE-3FA54900B771}" type="pres">
      <dgm:prSet presAssocID="{A2F6F58A-C804-4EA7-A795-E7CFAD608A97}" presName="level3hierChild" presStyleCnt="0"/>
      <dgm:spPr/>
    </dgm:pt>
    <dgm:pt modelId="{3D002938-9580-4C37-A937-06EE1FF34007}" type="pres">
      <dgm:prSet presAssocID="{9581B8F4-F65E-406A-9F3A-2C0FAFB7904A}" presName="conn2-1" presStyleLbl="parChTrans1D4" presStyleIdx="9" presStyleCnt="16"/>
      <dgm:spPr/>
      <dgm:t>
        <a:bodyPr/>
        <a:lstStyle/>
        <a:p>
          <a:endParaRPr lang="en-US"/>
        </a:p>
      </dgm:t>
    </dgm:pt>
    <dgm:pt modelId="{28A3C775-44DD-456D-ADBA-6C2015D144BB}" type="pres">
      <dgm:prSet presAssocID="{9581B8F4-F65E-406A-9F3A-2C0FAFB7904A}" presName="connTx" presStyleLbl="parChTrans1D4" presStyleIdx="9" presStyleCnt="16"/>
      <dgm:spPr/>
      <dgm:t>
        <a:bodyPr/>
        <a:lstStyle/>
        <a:p>
          <a:endParaRPr lang="en-US"/>
        </a:p>
      </dgm:t>
    </dgm:pt>
    <dgm:pt modelId="{1237F670-3E84-4091-B1B6-F998102FD3C7}" type="pres">
      <dgm:prSet presAssocID="{617503FF-ADE3-43F7-9E74-E07B63130207}" presName="root2" presStyleCnt="0"/>
      <dgm:spPr/>
    </dgm:pt>
    <dgm:pt modelId="{D9495291-86EC-4DCD-BB10-24DC98844A58}" type="pres">
      <dgm:prSet presAssocID="{617503FF-ADE3-43F7-9E74-E07B63130207}" presName="LevelTwoTextNode" presStyleLbl="node4" presStyleIdx="9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7AF5FD6-FC71-4C43-9ADB-E0DDF39AD7D4}" type="pres">
      <dgm:prSet presAssocID="{617503FF-ADE3-43F7-9E74-E07B63130207}" presName="level3hierChild" presStyleCnt="0"/>
      <dgm:spPr/>
    </dgm:pt>
    <dgm:pt modelId="{0A6EA505-89C7-49FD-ABE4-44B8C87A9F43}" type="pres">
      <dgm:prSet presAssocID="{1462FFBF-C7E5-483B-B661-B21D24F8908F}" presName="conn2-1" presStyleLbl="parChTrans1D4" presStyleIdx="10" presStyleCnt="16"/>
      <dgm:spPr/>
      <dgm:t>
        <a:bodyPr/>
        <a:lstStyle/>
        <a:p>
          <a:endParaRPr lang="en-US"/>
        </a:p>
      </dgm:t>
    </dgm:pt>
    <dgm:pt modelId="{A5AAA48F-9F15-49C7-A333-8B0C8DF03B3E}" type="pres">
      <dgm:prSet presAssocID="{1462FFBF-C7E5-483B-B661-B21D24F8908F}" presName="connTx" presStyleLbl="parChTrans1D4" presStyleIdx="10" presStyleCnt="16"/>
      <dgm:spPr/>
      <dgm:t>
        <a:bodyPr/>
        <a:lstStyle/>
        <a:p>
          <a:endParaRPr lang="en-US"/>
        </a:p>
      </dgm:t>
    </dgm:pt>
    <dgm:pt modelId="{10E2065F-A278-4DEA-AC87-92F1064AE18B}" type="pres">
      <dgm:prSet presAssocID="{2F11C414-8E39-4213-8136-D4FE510CC15A}" presName="root2" presStyleCnt="0"/>
      <dgm:spPr/>
    </dgm:pt>
    <dgm:pt modelId="{BCBAD13F-9F36-4A76-ACBF-38324C9DFD1E}" type="pres">
      <dgm:prSet presAssocID="{2F11C414-8E39-4213-8136-D4FE510CC15A}" presName="LevelTwoTextNode" presStyleLbl="node4" presStyleIdx="10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0FF9161-F67F-470B-B339-D06EABCB52DF}" type="pres">
      <dgm:prSet presAssocID="{2F11C414-8E39-4213-8136-D4FE510CC15A}" presName="level3hierChild" presStyleCnt="0"/>
      <dgm:spPr/>
    </dgm:pt>
    <dgm:pt modelId="{FEC367EC-C7CC-46E0-8F0B-F4EB017F4B25}" type="pres">
      <dgm:prSet presAssocID="{6620CAB9-6D29-4FF8-945D-5E027CE13906}" presName="conn2-1" presStyleLbl="parChTrans1D4" presStyleIdx="11" presStyleCnt="16"/>
      <dgm:spPr/>
      <dgm:t>
        <a:bodyPr/>
        <a:lstStyle/>
        <a:p>
          <a:endParaRPr lang="en-US"/>
        </a:p>
      </dgm:t>
    </dgm:pt>
    <dgm:pt modelId="{C3BCA3D8-F0DE-402C-8374-951905FD4C54}" type="pres">
      <dgm:prSet presAssocID="{6620CAB9-6D29-4FF8-945D-5E027CE13906}" presName="connTx" presStyleLbl="parChTrans1D4" presStyleIdx="11" presStyleCnt="16"/>
      <dgm:spPr/>
      <dgm:t>
        <a:bodyPr/>
        <a:lstStyle/>
        <a:p>
          <a:endParaRPr lang="en-US"/>
        </a:p>
      </dgm:t>
    </dgm:pt>
    <dgm:pt modelId="{B68415FE-5E3F-482F-91F7-2CA2D6D0722D}" type="pres">
      <dgm:prSet presAssocID="{A785CB08-4A62-40BD-96AE-D3B0294CBD1F}" presName="root2" presStyleCnt="0"/>
      <dgm:spPr/>
    </dgm:pt>
    <dgm:pt modelId="{DD75CFEB-5D5C-464E-B857-D28B066AE2E1}" type="pres">
      <dgm:prSet presAssocID="{A785CB08-4A62-40BD-96AE-D3B0294CBD1F}" presName="LevelTwoTextNode" presStyleLbl="node4" presStyleIdx="11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C4899F7-A918-45D1-B75A-909AE5805EBA}" type="pres">
      <dgm:prSet presAssocID="{A785CB08-4A62-40BD-96AE-D3B0294CBD1F}" presName="level3hierChild" presStyleCnt="0"/>
      <dgm:spPr/>
    </dgm:pt>
    <dgm:pt modelId="{7F4C7A20-7D9B-4C87-80B4-7508EB7EED52}" type="pres">
      <dgm:prSet presAssocID="{D679DFCF-CE7D-4FCF-A62C-AA6E6F5B4528}" presName="conn2-1" presStyleLbl="parChTrans1D3" presStyleIdx="3" presStyleCnt="4"/>
      <dgm:spPr/>
      <dgm:t>
        <a:bodyPr/>
        <a:lstStyle/>
        <a:p>
          <a:endParaRPr lang="en-US"/>
        </a:p>
      </dgm:t>
    </dgm:pt>
    <dgm:pt modelId="{7B43BACD-3F70-4863-BF61-523651EF3109}" type="pres">
      <dgm:prSet presAssocID="{D679DFCF-CE7D-4FCF-A62C-AA6E6F5B4528}" presName="connTx" presStyleLbl="parChTrans1D3" presStyleIdx="3" presStyleCnt="4"/>
      <dgm:spPr/>
      <dgm:t>
        <a:bodyPr/>
        <a:lstStyle/>
        <a:p>
          <a:endParaRPr lang="en-US"/>
        </a:p>
      </dgm:t>
    </dgm:pt>
    <dgm:pt modelId="{76E3E7A4-1652-4B38-A06B-68E7642740A5}" type="pres">
      <dgm:prSet presAssocID="{D7607F3E-8014-45F2-8B0F-DD341F116C26}" presName="root2" presStyleCnt="0"/>
      <dgm:spPr/>
    </dgm:pt>
    <dgm:pt modelId="{F8179C33-7069-4902-8E2C-2F20E46E8782}" type="pres">
      <dgm:prSet presAssocID="{D7607F3E-8014-45F2-8B0F-DD341F116C26}" presName="LevelTwoTextNode" presStyleLbl="node3" presStyleIdx="3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EDDF3A4-2F45-4230-83F3-C27E8F06AE10}" type="pres">
      <dgm:prSet presAssocID="{D7607F3E-8014-45F2-8B0F-DD341F116C26}" presName="level3hierChild" presStyleCnt="0"/>
      <dgm:spPr/>
    </dgm:pt>
    <dgm:pt modelId="{91D499AF-EE38-45B5-A36E-7C99C6927A00}" type="pres">
      <dgm:prSet presAssocID="{C0A4D24B-EEDE-4665-B602-35F5A544C4AA}" presName="conn2-1" presStyleLbl="parChTrans1D4" presStyleIdx="12" presStyleCnt="16"/>
      <dgm:spPr/>
      <dgm:t>
        <a:bodyPr/>
        <a:lstStyle/>
        <a:p>
          <a:endParaRPr lang="en-US"/>
        </a:p>
      </dgm:t>
    </dgm:pt>
    <dgm:pt modelId="{00CFE424-E230-4C8E-AC4C-809A30553DFF}" type="pres">
      <dgm:prSet presAssocID="{C0A4D24B-EEDE-4665-B602-35F5A544C4AA}" presName="connTx" presStyleLbl="parChTrans1D4" presStyleIdx="12" presStyleCnt="16"/>
      <dgm:spPr/>
      <dgm:t>
        <a:bodyPr/>
        <a:lstStyle/>
        <a:p>
          <a:endParaRPr lang="en-US"/>
        </a:p>
      </dgm:t>
    </dgm:pt>
    <dgm:pt modelId="{A1A50D45-33FA-4B21-BFB9-F6612665BFC7}" type="pres">
      <dgm:prSet presAssocID="{DFEC14E8-538A-43B0-BE82-7D2792800EC3}" presName="root2" presStyleCnt="0"/>
      <dgm:spPr/>
    </dgm:pt>
    <dgm:pt modelId="{61DD1E27-4E8B-4CAE-93F5-5A762478A9B8}" type="pres">
      <dgm:prSet presAssocID="{DFEC14E8-538A-43B0-BE82-7D2792800EC3}" presName="LevelTwoTextNode" presStyleLbl="node4" presStyleIdx="12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6DBC3FE-D850-4157-A7DC-120EFE80FF4E}" type="pres">
      <dgm:prSet presAssocID="{DFEC14E8-538A-43B0-BE82-7D2792800EC3}" presName="level3hierChild" presStyleCnt="0"/>
      <dgm:spPr/>
    </dgm:pt>
    <dgm:pt modelId="{306F450E-2B81-4A6B-9207-B97384612F41}" type="pres">
      <dgm:prSet presAssocID="{4A4119C0-6876-4B46-B63C-C5B5E183083A}" presName="conn2-1" presStyleLbl="parChTrans1D4" presStyleIdx="13" presStyleCnt="16"/>
      <dgm:spPr/>
      <dgm:t>
        <a:bodyPr/>
        <a:lstStyle/>
        <a:p>
          <a:endParaRPr lang="en-US"/>
        </a:p>
      </dgm:t>
    </dgm:pt>
    <dgm:pt modelId="{3ABC23EF-2179-439B-8D5E-B5306E91FA99}" type="pres">
      <dgm:prSet presAssocID="{4A4119C0-6876-4B46-B63C-C5B5E183083A}" presName="connTx" presStyleLbl="parChTrans1D4" presStyleIdx="13" presStyleCnt="16"/>
      <dgm:spPr/>
      <dgm:t>
        <a:bodyPr/>
        <a:lstStyle/>
        <a:p>
          <a:endParaRPr lang="en-US"/>
        </a:p>
      </dgm:t>
    </dgm:pt>
    <dgm:pt modelId="{7B281989-846E-414B-B107-DA1938C62A09}" type="pres">
      <dgm:prSet presAssocID="{00C22B20-F2F5-46E8-A3EC-DB8F81AC71E1}" presName="root2" presStyleCnt="0"/>
      <dgm:spPr/>
    </dgm:pt>
    <dgm:pt modelId="{E3F8EBE6-F572-48F2-83CE-C1DC35D3DBAE}" type="pres">
      <dgm:prSet presAssocID="{00C22B20-F2F5-46E8-A3EC-DB8F81AC71E1}" presName="LevelTwoTextNode" presStyleLbl="node4" presStyleIdx="13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B70D308-D149-46A8-BBDB-76C1F1117CA9}" type="pres">
      <dgm:prSet presAssocID="{00C22B20-F2F5-46E8-A3EC-DB8F81AC71E1}" presName="level3hierChild" presStyleCnt="0"/>
      <dgm:spPr/>
    </dgm:pt>
    <dgm:pt modelId="{8D508260-F045-4616-AF9F-E09CA768B790}" type="pres">
      <dgm:prSet presAssocID="{0D894548-717D-4FFD-904C-C33606102800}" presName="conn2-1" presStyleLbl="parChTrans1D4" presStyleIdx="14" presStyleCnt="16"/>
      <dgm:spPr/>
      <dgm:t>
        <a:bodyPr/>
        <a:lstStyle/>
        <a:p>
          <a:endParaRPr lang="en-US"/>
        </a:p>
      </dgm:t>
    </dgm:pt>
    <dgm:pt modelId="{27ECC907-4458-4530-ABCC-DBA5CFB1F289}" type="pres">
      <dgm:prSet presAssocID="{0D894548-717D-4FFD-904C-C33606102800}" presName="connTx" presStyleLbl="parChTrans1D4" presStyleIdx="14" presStyleCnt="16"/>
      <dgm:spPr/>
      <dgm:t>
        <a:bodyPr/>
        <a:lstStyle/>
        <a:p>
          <a:endParaRPr lang="en-US"/>
        </a:p>
      </dgm:t>
    </dgm:pt>
    <dgm:pt modelId="{39D4B020-2F3B-4BE9-889A-AF381C77708A}" type="pres">
      <dgm:prSet presAssocID="{3DEEC977-5E13-41F0-8396-B6716F8758D8}" presName="root2" presStyleCnt="0"/>
      <dgm:spPr/>
    </dgm:pt>
    <dgm:pt modelId="{F1A7A0DA-7AB6-4D57-8001-2698AD558266}" type="pres">
      <dgm:prSet presAssocID="{3DEEC977-5E13-41F0-8396-B6716F8758D8}" presName="LevelTwoTextNode" presStyleLbl="node4" presStyleIdx="14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3C743B3-CF69-4B79-86A2-62FBE18470ED}" type="pres">
      <dgm:prSet presAssocID="{3DEEC977-5E13-41F0-8396-B6716F8758D8}" presName="level3hierChild" presStyleCnt="0"/>
      <dgm:spPr/>
    </dgm:pt>
    <dgm:pt modelId="{92D27C7E-E8F3-4508-A033-800687FB70D3}" type="pres">
      <dgm:prSet presAssocID="{D4FF999D-0774-4EE2-BEFB-37C0AA00FFEB}" presName="conn2-1" presStyleLbl="parChTrans1D4" presStyleIdx="15" presStyleCnt="16"/>
      <dgm:spPr/>
      <dgm:t>
        <a:bodyPr/>
        <a:lstStyle/>
        <a:p>
          <a:endParaRPr lang="en-US"/>
        </a:p>
      </dgm:t>
    </dgm:pt>
    <dgm:pt modelId="{020C8629-0377-42A2-8CF8-5F60BA5D4A5A}" type="pres">
      <dgm:prSet presAssocID="{D4FF999D-0774-4EE2-BEFB-37C0AA00FFEB}" presName="connTx" presStyleLbl="parChTrans1D4" presStyleIdx="15" presStyleCnt="16"/>
      <dgm:spPr/>
      <dgm:t>
        <a:bodyPr/>
        <a:lstStyle/>
        <a:p>
          <a:endParaRPr lang="en-US"/>
        </a:p>
      </dgm:t>
    </dgm:pt>
    <dgm:pt modelId="{CB9EB66C-AB9E-4F72-B0D9-0EB5BC86D5CA}" type="pres">
      <dgm:prSet presAssocID="{C927EE14-0525-4162-82A1-219FB1A09EE5}" presName="root2" presStyleCnt="0"/>
      <dgm:spPr/>
    </dgm:pt>
    <dgm:pt modelId="{C7929EF8-988E-46F6-AFC3-B728EA01AE2B}" type="pres">
      <dgm:prSet presAssocID="{C927EE14-0525-4162-82A1-219FB1A09EE5}" presName="LevelTwoTextNode" presStyleLbl="node4" presStyleIdx="15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02C8ADC-8292-4ECD-A5D7-40A02837F58F}" type="pres">
      <dgm:prSet presAssocID="{C927EE14-0525-4162-82A1-219FB1A09EE5}" presName="level3hierChild" presStyleCnt="0"/>
      <dgm:spPr/>
    </dgm:pt>
  </dgm:ptLst>
  <dgm:cxnLst>
    <dgm:cxn modelId="{CF9221E0-0F2A-4894-A442-B77DAF623616}" type="presOf" srcId="{D7607F3E-8014-45F2-8B0F-DD341F116C26}" destId="{F8179C33-7069-4902-8E2C-2F20E46E8782}" srcOrd="0" destOrd="0" presId="urn:microsoft.com/office/officeart/2005/8/layout/hierarchy2"/>
    <dgm:cxn modelId="{FDE7268E-ABD2-4695-86FC-CCDADEA0CAF4}" srcId="{444DF14B-39F3-4B48-8936-10F777644448}" destId="{C01ACB44-8919-4C16-9345-65E8C4CC5C27}" srcOrd="0" destOrd="0" parTransId="{F3E7A82E-4DF9-47FA-B3A8-610C19F25C83}" sibTransId="{4A4283C4-F619-47C6-B4DC-A7602C8E180D}"/>
    <dgm:cxn modelId="{888ACB9F-76EA-429F-B103-1002D0FA592F}" type="presOf" srcId="{D129D8C8-45D4-413D-9AA6-7735257A9552}" destId="{3E9FDDD6-A26E-4F03-A903-10F09685D6A2}" srcOrd="1" destOrd="0" presId="urn:microsoft.com/office/officeart/2005/8/layout/hierarchy2"/>
    <dgm:cxn modelId="{6971A7C0-7148-4F6E-ABE3-9A89AB070556}" type="presOf" srcId="{43552287-81BA-4A23-85DD-3D228EF15792}" destId="{924C8F9A-D7B2-4767-8617-AD5D4A0F8C82}" srcOrd="0" destOrd="0" presId="urn:microsoft.com/office/officeart/2005/8/layout/hierarchy2"/>
    <dgm:cxn modelId="{B713B545-A6C7-4A5C-B683-1962EC258C35}" type="presOf" srcId="{D129D8C8-45D4-413D-9AA6-7735257A9552}" destId="{02AF2611-39C0-4EF8-B9AF-5E15D80097BE}" srcOrd="0" destOrd="0" presId="urn:microsoft.com/office/officeart/2005/8/layout/hierarchy2"/>
    <dgm:cxn modelId="{E028FA74-23CB-479C-A1E9-C9EDC9972C8A}" type="presOf" srcId="{4A3EBA2C-1249-4D63-810E-57318E4C8870}" destId="{C6405F48-268C-4A9E-8C6B-EA7912642D7B}" srcOrd="0" destOrd="0" presId="urn:microsoft.com/office/officeart/2005/8/layout/hierarchy2"/>
    <dgm:cxn modelId="{A3992B57-687F-4B0A-8ED7-15B55479B03B}" type="presOf" srcId="{0231B603-DBBA-4E99-BB29-AE427642777F}" destId="{58313578-02C6-4451-BD87-2563E35924F9}" srcOrd="0" destOrd="0" presId="urn:microsoft.com/office/officeart/2005/8/layout/hierarchy2"/>
    <dgm:cxn modelId="{45A14A79-82F6-4297-9300-C6982BADBB45}" srcId="{DFEC14E8-538A-43B0-BE82-7D2792800EC3}" destId="{00C22B20-F2F5-46E8-A3EC-DB8F81AC71E1}" srcOrd="0" destOrd="0" parTransId="{4A4119C0-6876-4B46-B63C-C5B5E183083A}" sibTransId="{2492FB64-B32D-42B8-A3E7-E4838350932A}"/>
    <dgm:cxn modelId="{68BF35FB-0BEB-43A0-A906-03195DD4A247}" srcId="{F1C08F9B-435C-42DB-A449-2ECF7C7375AB}" destId="{05927694-700E-4998-A746-BED67EAB8EF0}" srcOrd="0" destOrd="0" parTransId="{43552287-81BA-4A23-85DD-3D228EF15792}" sibTransId="{A7797333-99AF-464C-85B9-87F5DA8E8D66}"/>
    <dgm:cxn modelId="{FDE7509F-D0E0-4B20-B843-7AFF5BC284E6}" type="presOf" srcId="{0D894548-717D-4FFD-904C-C33606102800}" destId="{8D508260-F045-4616-AF9F-E09CA768B790}" srcOrd="0" destOrd="0" presId="urn:microsoft.com/office/officeart/2005/8/layout/hierarchy2"/>
    <dgm:cxn modelId="{8A1442E5-63D5-4DFB-92CC-639FA00C8BC4}" srcId="{3DEEC977-5E13-41F0-8396-B6716F8758D8}" destId="{C927EE14-0525-4162-82A1-219FB1A09EE5}" srcOrd="0" destOrd="0" parTransId="{D4FF999D-0774-4EE2-BEFB-37C0AA00FFEB}" sibTransId="{E2F75636-BCB4-4098-AF14-F16849818DB0}"/>
    <dgm:cxn modelId="{E4A7DBC8-7FFC-400A-8C59-C53C04C1BE50}" type="presOf" srcId="{D3723BC6-7ECB-476F-A2B7-498B998B7A56}" destId="{8BDEEA43-5C2A-4BBE-99A5-44DEB7CB861C}" srcOrd="0" destOrd="0" presId="urn:microsoft.com/office/officeart/2005/8/layout/hierarchy2"/>
    <dgm:cxn modelId="{373A1170-71DD-4997-B6D5-83ED93CA269E}" type="presOf" srcId="{BF95F12A-848C-4D76-BCAC-A60A48D21712}" destId="{B82998E9-B1CD-485F-8B4B-06888B1A28C4}" srcOrd="0" destOrd="0" presId="urn:microsoft.com/office/officeart/2005/8/layout/hierarchy2"/>
    <dgm:cxn modelId="{DDED19F8-3013-4310-970E-85C95A9D678F}" type="presOf" srcId="{C0A4D24B-EEDE-4665-B602-35F5A544C4AA}" destId="{00CFE424-E230-4C8E-AC4C-809A30553DFF}" srcOrd="1" destOrd="0" presId="urn:microsoft.com/office/officeart/2005/8/layout/hierarchy2"/>
    <dgm:cxn modelId="{C58B8156-7231-4021-8525-A26C274A6419}" type="presOf" srcId="{7A14C255-A9D7-420D-B032-0693F6CF431F}" destId="{0E7AE38F-D77F-437F-BAB8-792E908C751F}" srcOrd="0" destOrd="0" presId="urn:microsoft.com/office/officeart/2005/8/layout/hierarchy2"/>
    <dgm:cxn modelId="{5000B557-5C05-49D1-B43D-4DF26A8CA7D0}" type="presOf" srcId="{1C3757F0-1D92-419E-91AE-5AE747F1146E}" destId="{1E65E39D-395D-4BD0-8D0A-DECF2AB935E9}" srcOrd="0" destOrd="0" presId="urn:microsoft.com/office/officeart/2005/8/layout/hierarchy2"/>
    <dgm:cxn modelId="{5B3A0824-E951-4410-A86C-96693B1350CB}" srcId="{1C2ABE6B-2194-4104-A754-33FF1C233404}" destId="{5298254B-75EF-4481-9316-64F54046A9CE}" srcOrd="0" destOrd="0" parTransId="{71FCA9DC-AC35-433E-B4BC-A3CE30B3A334}" sibTransId="{A47088AA-27B3-4A20-9443-BB2E66775F96}"/>
    <dgm:cxn modelId="{AB55E65E-85DB-4C07-B834-51F1377F831D}" type="presOf" srcId="{D679DFCF-CE7D-4FCF-A62C-AA6E6F5B4528}" destId="{7F4C7A20-7D9B-4C87-80B4-7508EB7EED52}" srcOrd="0" destOrd="0" presId="urn:microsoft.com/office/officeart/2005/8/layout/hierarchy2"/>
    <dgm:cxn modelId="{C9064343-66E2-4895-9917-5BBBA286F854}" type="presOf" srcId="{08491A16-4F42-4C85-AC97-4555730E6D61}" destId="{528D812F-2D24-4A78-8C85-B9EB8ECA26E9}" srcOrd="1" destOrd="0" presId="urn:microsoft.com/office/officeart/2005/8/layout/hierarchy2"/>
    <dgm:cxn modelId="{6334CC57-041B-4FE5-8722-6AAD87845DCE}" type="presOf" srcId="{FE8EAFCC-5B29-4577-9068-58D32F380E14}" destId="{971284D5-360E-47FF-9F34-0E0CEC35A6C4}" srcOrd="1" destOrd="0" presId="urn:microsoft.com/office/officeart/2005/8/layout/hierarchy2"/>
    <dgm:cxn modelId="{584804CB-F723-4D7B-9DF5-33DBFF6EF093}" type="presOf" srcId="{05ED55C3-A195-4231-81C9-7EAAC2A67DD3}" destId="{C22BEB7F-26B1-4408-A047-0DEC97855D01}" srcOrd="1" destOrd="0" presId="urn:microsoft.com/office/officeart/2005/8/layout/hierarchy2"/>
    <dgm:cxn modelId="{10454341-2890-4B5C-B0D3-A773FF263F82}" type="presOf" srcId="{4197E8D6-94C8-432B-B797-608058FC4424}" destId="{99D2C2EE-8A15-4FFE-B5A1-D71ED610263A}" srcOrd="1" destOrd="0" presId="urn:microsoft.com/office/officeart/2005/8/layout/hierarchy2"/>
    <dgm:cxn modelId="{6CEC03F5-DCF1-4FE1-800F-A6E4A3BF95A7}" type="presOf" srcId="{D4FF999D-0774-4EE2-BEFB-37C0AA00FFEB}" destId="{92D27C7E-E8F3-4508-A033-800687FB70D3}" srcOrd="0" destOrd="0" presId="urn:microsoft.com/office/officeart/2005/8/layout/hierarchy2"/>
    <dgm:cxn modelId="{66B7F59D-29B0-40B7-9573-B90F5E1455B2}" type="presOf" srcId="{D4FF999D-0774-4EE2-BEFB-37C0AA00FFEB}" destId="{020C8629-0377-42A2-8CF8-5F60BA5D4A5A}" srcOrd="1" destOrd="0" presId="urn:microsoft.com/office/officeart/2005/8/layout/hierarchy2"/>
    <dgm:cxn modelId="{FF25E7BE-73E0-4BBB-8D91-78D5A7E019D6}" type="presOf" srcId="{5298254B-75EF-4481-9316-64F54046A9CE}" destId="{AD69DD67-DA8B-4327-8FB6-B1ED5881B6C0}" srcOrd="0" destOrd="0" presId="urn:microsoft.com/office/officeart/2005/8/layout/hierarchy2"/>
    <dgm:cxn modelId="{592D3D04-8F85-4F15-8876-B6D2FBF77066}" srcId="{444DF14B-39F3-4B48-8936-10F777644448}" destId="{D7607F3E-8014-45F2-8B0F-DD341F116C26}" srcOrd="1" destOrd="0" parTransId="{D679DFCF-CE7D-4FCF-A62C-AA6E6F5B4528}" sibTransId="{63C1173E-6837-4344-8091-5DAD574270D3}"/>
    <dgm:cxn modelId="{A4029346-EF5E-4A10-B7D8-B85D737F9241}" type="presOf" srcId="{9E46A426-48DB-49D4-9452-22CFC445B93D}" destId="{6D471BBE-867D-4865-9628-1D7777EB5D2C}" srcOrd="1" destOrd="0" presId="urn:microsoft.com/office/officeart/2005/8/layout/hierarchy2"/>
    <dgm:cxn modelId="{BF218E2B-5713-4F59-A635-F1231165EBF5}" type="presOf" srcId="{4A4119C0-6876-4B46-B63C-C5B5E183083A}" destId="{306F450E-2B81-4A6B-9207-B97384612F41}" srcOrd="0" destOrd="0" presId="urn:microsoft.com/office/officeart/2005/8/layout/hierarchy2"/>
    <dgm:cxn modelId="{7129B3D3-0825-49A9-9AB2-FC05B2B24E39}" type="presOf" srcId="{3EFC490E-694C-4854-B035-8B02D761B8A3}" destId="{E090B741-3BDB-4968-B042-3EDAEB5B7930}" srcOrd="0" destOrd="0" presId="urn:microsoft.com/office/officeart/2005/8/layout/hierarchy2"/>
    <dgm:cxn modelId="{AB29EFEA-A442-4A5E-87AC-7E93AB107904}" srcId="{A2F6F58A-C804-4EA7-A795-E7CFAD608A97}" destId="{617503FF-ADE3-43F7-9E74-E07B63130207}" srcOrd="0" destOrd="0" parTransId="{9581B8F4-F65E-406A-9F3A-2C0FAFB7904A}" sibTransId="{B1B72055-FC5B-44AB-9111-9A7BCBE814AF}"/>
    <dgm:cxn modelId="{B5083C98-FE81-459E-8F8E-169215242F1E}" type="presOf" srcId="{62A6BC90-E169-4E1D-AE49-49D9566ACE9D}" destId="{2542D84E-1AAD-4343-A826-31FBD0CCD67E}" srcOrd="0" destOrd="0" presId="urn:microsoft.com/office/officeart/2005/8/layout/hierarchy2"/>
    <dgm:cxn modelId="{CE03E05D-E0A5-4D1C-909D-6260CCBB11FF}" type="presOf" srcId="{444DF14B-39F3-4B48-8936-10F777644448}" destId="{7EBAE2C6-1480-46C8-900C-5102293148B2}" srcOrd="0" destOrd="0" presId="urn:microsoft.com/office/officeart/2005/8/layout/hierarchy2"/>
    <dgm:cxn modelId="{FBB5EC38-6E3F-495F-BED5-30620878E7DE}" type="presOf" srcId="{DFEC14E8-538A-43B0-BE82-7D2792800EC3}" destId="{61DD1E27-4E8B-4CAE-93F5-5A762478A9B8}" srcOrd="0" destOrd="0" presId="urn:microsoft.com/office/officeart/2005/8/layout/hierarchy2"/>
    <dgm:cxn modelId="{70CE2FEB-14C5-4DF9-9701-BD7F4CC3AC82}" type="presOf" srcId="{4A3EBA2C-1249-4D63-810E-57318E4C8870}" destId="{597EBC6F-BFE1-4ECF-BCC7-84E0157F86FF}" srcOrd="1" destOrd="0" presId="urn:microsoft.com/office/officeart/2005/8/layout/hierarchy2"/>
    <dgm:cxn modelId="{39DDA58A-8E7D-4E4F-AD78-8126CCB3D68A}" type="presOf" srcId="{05927694-700E-4998-A746-BED67EAB8EF0}" destId="{4C14E865-13AF-43EC-93E8-957E72C167D9}" srcOrd="0" destOrd="0" presId="urn:microsoft.com/office/officeart/2005/8/layout/hierarchy2"/>
    <dgm:cxn modelId="{DC64D019-0B06-4010-A6CC-6E0A030107B9}" type="presOf" srcId="{A785CB08-4A62-40BD-96AE-D3B0294CBD1F}" destId="{DD75CFEB-5D5C-464E-B857-D28B066AE2E1}" srcOrd="0" destOrd="0" presId="urn:microsoft.com/office/officeart/2005/8/layout/hierarchy2"/>
    <dgm:cxn modelId="{4F49C356-3DAF-4BBB-AB34-EE8A1CB080DC}" type="presOf" srcId="{C01ACB44-8919-4C16-9345-65E8C4CC5C27}" destId="{B81631BF-0964-4936-A9DE-5CF3C23A1D51}" srcOrd="0" destOrd="0" presId="urn:microsoft.com/office/officeart/2005/8/layout/hierarchy2"/>
    <dgm:cxn modelId="{638C745D-655B-4E07-A96A-2E101CD1696D}" srcId="{62A6BC90-E169-4E1D-AE49-49D9566ACE9D}" destId="{7A14C255-A9D7-420D-B032-0693F6CF431F}" srcOrd="0" destOrd="0" parTransId="{FE8EAFCC-5B29-4577-9068-58D32F380E14}" sibTransId="{9335BF14-6A25-443B-9B9C-4146633AA31B}"/>
    <dgm:cxn modelId="{2131F87E-CB0B-442B-9D4D-857EDE30DEC2}" type="presOf" srcId="{9581B8F4-F65E-406A-9F3A-2C0FAFB7904A}" destId="{28A3C775-44DD-456D-ADBA-6C2015D144BB}" srcOrd="1" destOrd="0" presId="urn:microsoft.com/office/officeart/2005/8/layout/hierarchy2"/>
    <dgm:cxn modelId="{C3A0B524-C693-4C3D-B067-C5CD67853FE1}" type="presOf" srcId="{05ED55C3-A195-4231-81C9-7EAAC2A67DD3}" destId="{E3B49C02-92DF-4E0E-9C64-BFDA4F6C8C57}" srcOrd="0" destOrd="0" presId="urn:microsoft.com/office/officeart/2005/8/layout/hierarchy2"/>
    <dgm:cxn modelId="{C9AFB215-83C7-41D3-B379-AC0D3CB2E809}" type="presOf" srcId="{6620CAB9-6D29-4FF8-945D-5E027CE13906}" destId="{FEC367EC-C7CC-46E0-8F0B-F4EB017F4B25}" srcOrd="0" destOrd="0" presId="urn:microsoft.com/office/officeart/2005/8/layout/hierarchy2"/>
    <dgm:cxn modelId="{92F26D32-2CB3-4460-9513-4C014C06A5C6}" type="presOf" srcId="{8A9D6245-57B1-482C-9DC4-F2ACF75F2EEB}" destId="{8DB10BF4-B3E8-4C63-AA80-1132AC83EE01}" srcOrd="1" destOrd="0" presId="urn:microsoft.com/office/officeart/2005/8/layout/hierarchy2"/>
    <dgm:cxn modelId="{6A0A0027-EC16-479B-B55A-0B35AB5AF0D2}" srcId="{1C3757F0-1D92-419E-91AE-5AE747F1146E}" destId="{40FE246C-C826-4769-A5C2-9D75240976FE}" srcOrd="0" destOrd="0" parTransId="{D3723BC6-7ECB-476F-A2B7-498B998B7A56}" sibTransId="{3A342C4C-3A11-4F67-9EAA-B4AA77887B5F}"/>
    <dgm:cxn modelId="{4F92C67E-F0CF-4018-A05E-2C46F20E7D75}" type="presOf" srcId="{2F11C414-8E39-4213-8136-D4FE510CC15A}" destId="{BCBAD13F-9F36-4A76-ACBF-38324C9DFD1E}" srcOrd="0" destOrd="0" presId="urn:microsoft.com/office/officeart/2005/8/layout/hierarchy2"/>
    <dgm:cxn modelId="{3C0266F8-53AD-4302-AA63-DB4FFDA46FE1}" type="presOf" srcId="{D679DFCF-CE7D-4FCF-A62C-AA6E6F5B4528}" destId="{7B43BACD-3F70-4863-BF61-523651EF3109}" srcOrd="1" destOrd="0" presId="urn:microsoft.com/office/officeart/2005/8/layout/hierarchy2"/>
    <dgm:cxn modelId="{9465CE15-8CDA-4D4E-AE52-7FA9F7DC5714}" type="presOf" srcId="{9581B8F4-F65E-406A-9F3A-2C0FAFB7904A}" destId="{3D002938-9580-4C37-A937-06EE1FF34007}" srcOrd="0" destOrd="0" presId="urn:microsoft.com/office/officeart/2005/8/layout/hierarchy2"/>
    <dgm:cxn modelId="{43460543-52F5-4030-9B3C-851FB1F0F9DD}" type="presOf" srcId="{F1C08F9B-435C-42DB-A449-2ECF7C7375AB}" destId="{99764013-9FFE-483E-9A94-8E74B88EB45B}" srcOrd="0" destOrd="0" presId="urn:microsoft.com/office/officeart/2005/8/layout/hierarchy2"/>
    <dgm:cxn modelId="{36E80946-BEB5-496B-A93A-676CF657628F}" srcId="{5298254B-75EF-4481-9316-64F54046A9CE}" destId="{1C3757F0-1D92-419E-91AE-5AE747F1146E}" srcOrd="0" destOrd="0" parTransId="{4A3EBA2C-1249-4D63-810E-57318E4C8870}" sibTransId="{3D0C51F1-6507-40B1-ACB3-872E9C6F45C3}"/>
    <dgm:cxn modelId="{96083D22-19D2-494F-9816-AF6266C923C7}" type="presOf" srcId="{C8BC26E8-6B89-479E-8406-1BE807902536}" destId="{458CB650-A0BA-4B80-8F97-62C729A9241A}" srcOrd="1" destOrd="0" presId="urn:microsoft.com/office/officeart/2005/8/layout/hierarchy2"/>
    <dgm:cxn modelId="{5B6C18A9-9B8E-4DC4-9F15-EC1150FC6F04}" type="presOf" srcId="{43552287-81BA-4A23-85DD-3D228EF15792}" destId="{4D1012EA-ED43-4161-9183-D18250C04841}" srcOrd="1" destOrd="0" presId="urn:microsoft.com/office/officeart/2005/8/layout/hierarchy2"/>
    <dgm:cxn modelId="{8BDA54F2-68A5-4FA3-9DEA-C064BDB6D75D}" srcId="{40FE246C-C826-4769-A5C2-9D75240976FE}" destId="{62A6BC90-E169-4E1D-AE49-49D9566ACE9D}" srcOrd="1" destOrd="0" parTransId="{C8BC26E8-6B89-479E-8406-1BE807902536}" sibTransId="{EF8E3B94-5CAF-44EE-9953-E86488E76C3B}"/>
    <dgm:cxn modelId="{380061C1-4343-48DD-B6B4-1D14CF0DCB87}" type="presOf" srcId="{D3723BC6-7ECB-476F-A2B7-498B998B7A56}" destId="{B0EBDA45-12CE-4202-B1E6-40A49D832ECA}" srcOrd="1" destOrd="0" presId="urn:microsoft.com/office/officeart/2005/8/layout/hierarchy2"/>
    <dgm:cxn modelId="{1BCE78C1-BF2C-4D7A-88CA-F979B4D0874A}" type="presOf" srcId="{CE871202-C851-4283-B4F2-1F8DA3C445C3}" destId="{3D3532D1-1FDA-4F24-AE90-3866BC16A43D}" srcOrd="0" destOrd="0" presId="urn:microsoft.com/office/officeart/2005/8/layout/hierarchy2"/>
    <dgm:cxn modelId="{9FD7D1EE-BB25-44AA-A8C3-742A33F1604C}" type="presOf" srcId="{C0A4D24B-EEDE-4665-B602-35F5A544C4AA}" destId="{91D499AF-EE38-45B5-A36E-7C99C6927A00}" srcOrd="0" destOrd="0" presId="urn:microsoft.com/office/officeart/2005/8/layout/hierarchy2"/>
    <dgm:cxn modelId="{75357DC7-BF3E-4BF6-A98A-F9797CF51EBE}" srcId="{6C2A5E75-3D20-416D-8B23-8508AC822551}" destId="{802534EE-0712-4599-81AA-4E95DD4CE0A5}" srcOrd="0" destOrd="0" parTransId="{CE871202-C851-4283-B4F2-1F8DA3C445C3}" sibTransId="{A2412999-D519-4FC4-9535-D76DC4FEBCA9}"/>
    <dgm:cxn modelId="{3E4901EC-BFDE-40E7-B8D7-255E3663255A}" srcId="{CF6F8CFB-C54C-427C-82B9-747F0C141494}" destId="{F1C08F9B-435C-42DB-A449-2ECF7C7375AB}" srcOrd="1" destOrd="0" parTransId="{8A9D6245-57B1-482C-9DC4-F2ACF75F2EEB}" sibTransId="{C2AF35AB-9DA5-4E26-93D7-CA0C9B652FF6}"/>
    <dgm:cxn modelId="{DCBFE993-2B8E-414A-8869-4CB8D68095A8}" type="presOf" srcId="{40FE246C-C826-4769-A5C2-9D75240976FE}" destId="{6094D736-4F16-42FC-9437-D37BB023D5EA}" srcOrd="0" destOrd="0" presId="urn:microsoft.com/office/officeart/2005/8/layout/hierarchy2"/>
    <dgm:cxn modelId="{87113557-F60C-4656-9994-38CF99A1064A}" srcId="{C01ACB44-8919-4C16-9345-65E8C4CC5C27}" destId="{A2F6F58A-C804-4EA7-A795-E7CFAD608A97}" srcOrd="0" destOrd="0" parTransId="{05ED55C3-A195-4231-81C9-7EAAC2A67DD3}" sibTransId="{6C91431B-1AEE-4795-91EC-BF227D97E515}"/>
    <dgm:cxn modelId="{60C13BE1-9993-43AD-86B7-20FC44CB5406}" srcId="{CF6F8CFB-C54C-427C-82B9-747F0C141494}" destId="{6C2A5E75-3D20-416D-8B23-8508AC822551}" srcOrd="0" destOrd="0" parTransId="{D129D8C8-45D4-413D-9AA6-7735257A9552}" sibTransId="{C13C7751-19A1-4B42-90F5-2249120AA0DE}"/>
    <dgm:cxn modelId="{0AED5973-AC02-4AF2-A2C4-7582F3BE6E35}" srcId="{40FE246C-C826-4769-A5C2-9D75240976FE}" destId="{0231B603-DBBA-4E99-BB29-AE427642777F}" srcOrd="0" destOrd="0" parTransId="{08491A16-4F42-4C85-AC97-4555730E6D61}" sibTransId="{986CA035-15A8-4105-AACC-C41C6155A53D}"/>
    <dgm:cxn modelId="{97045C67-C016-403D-9996-F87DDF095FB5}" srcId="{1C3757F0-1D92-419E-91AE-5AE747F1146E}" destId="{CF6F8CFB-C54C-427C-82B9-747F0C141494}" srcOrd="1" destOrd="0" parTransId="{BF95F12A-848C-4D76-BCAC-A60A48D21712}" sibTransId="{9E01EC7A-03E0-410E-98BD-F127AA937462}"/>
    <dgm:cxn modelId="{DA4E4328-5FDD-4C00-9799-4314FF218A05}" type="presOf" srcId="{FE8EAFCC-5B29-4577-9068-58D32F380E14}" destId="{77024C92-294D-413F-A59B-9F47291444A3}" srcOrd="0" destOrd="0" presId="urn:microsoft.com/office/officeart/2005/8/layout/hierarchy2"/>
    <dgm:cxn modelId="{E2B26EE6-0E34-4E77-901C-649E91E97C04}" type="presOf" srcId="{4A4119C0-6876-4B46-B63C-C5B5E183083A}" destId="{3ABC23EF-2179-439B-8D5E-B5306E91FA99}" srcOrd="1" destOrd="0" presId="urn:microsoft.com/office/officeart/2005/8/layout/hierarchy2"/>
    <dgm:cxn modelId="{F3161C62-2A05-42AC-8DDE-85A4E044B490}" type="presOf" srcId="{617503FF-ADE3-43F7-9E74-E07B63130207}" destId="{D9495291-86EC-4DCD-BB10-24DC98844A58}" srcOrd="0" destOrd="0" presId="urn:microsoft.com/office/officeart/2005/8/layout/hierarchy2"/>
    <dgm:cxn modelId="{BA0796CA-11C6-441D-AB00-9A006475AFE0}" type="presOf" srcId="{C927EE14-0525-4162-82A1-219FB1A09EE5}" destId="{C7929EF8-988E-46F6-AFC3-B728EA01AE2B}" srcOrd="0" destOrd="0" presId="urn:microsoft.com/office/officeart/2005/8/layout/hierarchy2"/>
    <dgm:cxn modelId="{81BD7EDA-F93A-4EFF-BE76-8F4C5AAFDEEF}" type="presOf" srcId="{C8BC26E8-6B89-479E-8406-1BE807902536}" destId="{7F6408BA-2CE6-4BE1-953A-713CB4F5CB15}" srcOrd="0" destOrd="0" presId="urn:microsoft.com/office/officeart/2005/8/layout/hierarchy2"/>
    <dgm:cxn modelId="{47D46A82-01EB-48FA-8508-219A8B93643C}" type="presOf" srcId="{802534EE-0712-4599-81AA-4E95DD4CE0A5}" destId="{DE93B5F2-1CA6-40F3-B124-24CBDE452C7F}" srcOrd="0" destOrd="0" presId="urn:microsoft.com/office/officeart/2005/8/layout/hierarchy2"/>
    <dgm:cxn modelId="{6A2E92AC-FE6D-4C6D-BE1D-B997EB9BE5CD}" type="presOf" srcId="{F3E7A82E-4DF9-47FA-B3A8-610C19F25C83}" destId="{72B1FC09-0EBA-4985-8788-8F4656152A7F}" srcOrd="0" destOrd="0" presId="urn:microsoft.com/office/officeart/2005/8/layout/hierarchy2"/>
    <dgm:cxn modelId="{78D8DF62-2B21-4156-8E71-79FA0D312E6A}" type="presOf" srcId="{1462FFBF-C7E5-483B-B661-B21D24F8908F}" destId="{A5AAA48F-9F15-49C7-A333-8B0C8DF03B3E}" srcOrd="1" destOrd="0" presId="urn:microsoft.com/office/officeart/2005/8/layout/hierarchy2"/>
    <dgm:cxn modelId="{A4CE6965-799F-429D-AFED-40CA1FC54085}" type="presOf" srcId="{8A9D6245-57B1-482C-9DC4-F2ACF75F2EEB}" destId="{AF10D516-4F6C-4D46-86A1-9C1986C13320}" srcOrd="0" destOrd="0" presId="urn:microsoft.com/office/officeart/2005/8/layout/hierarchy2"/>
    <dgm:cxn modelId="{4E232085-DDCE-4E2A-811D-213D9877282E}" type="presOf" srcId="{CE871202-C851-4283-B4F2-1F8DA3C445C3}" destId="{6CD19230-CC0F-4288-A025-EBCBAFB6E87C}" srcOrd="1" destOrd="0" presId="urn:microsoft.com/office/officeart/2005/8/layout/hierarchy2"/>
    <dgm:cxn modelId="{EAB1D666-9A9B-420F-AD51-8F4165B61664}" srcId="{0231B603-DBBA-4E99-BB29-AE427642777F}" destId="{3EFC490E-694C-4854-B035-8B02D761B8A3}" srcOrd="0" destOrd="0" parTransId="{4197E8D6-94C8-432B-B797-608058FC4424}" sibTransId="{F22361E9-92C5-47FB-BBD0-B44BA9BF4C7D}"/>
    <dgm:cxn modelId="{DAF18DB1-4A0D-4D65-A06C-822E58DA023E}" type="presOf" srcId="{00C22B20-F2F5-46E8-A3EC-DB8F81AC71E1}" destId="{E3F8EBE6-F572-48F2-83CE-C1DC35D3DBAE}" srcOrd="0" destOrd="0" presId="urn:microsoft.com/office/officeart/2005/8/layout/hierarchy2"/>
    <dgm:cxn modelId="{310BC960-14EE-403D-A57D-9A6A1C3299A4}" type="presOf" srcId="{A2F6F58A-C804-4EA7-A795-E7CFAD608A97}" destId="{F532FF76-9233-4C88-8EB8-C57298DE75BC}" srcOrd="0" destOrd="0" presId="urn:microsoft.com/office/officeart/2005/8/layout/hierarchy2"/>
    <dgm:cxn modelId="{FDBE3EC4-73C1-46BD-97CB-0977F882F483}" type="presOf" srcId="{08491A16-4F42-4C85-AC97-4555730E6D61}" destId="{7A3D5BA1-ED69-44E1-A872-6FF24834B41D}" srcOrd="0" destOrd="0" presId="urn:microsoft.com/office/officeart/2005/8/layout/hierarchy2"/>
    <dgm:cxn modelId="{D62B45FC-E412-43C7-8972-1A48E76AA276}" type="presOf" srcId="{6C2A5E75-3D20-416D-8B23-8508AC822551}" destId="{008EB790-8EB0-4D82-BE0A-84C63F787288}" srcOrd="0" destOrd="0" presId="urn:microsoft.com/office/officeart/2005/8/layout/hierarchy2"/>
    <dgm:cxn modelId="{B3B66A50-C358-4916-B2CF-655B93A1584C}" type="presOf" srcId="{0D894548-717D-4FFD-904C-C33606102800}" destId="{27ECC907-4458-4530-ABCC-DBA5CFB1F289}" srcOrd="1" destOrd="0" presId="urn:microsoft.com/office/officeart/2005/8/layout/hierarchy2"/>
    <dgm:cxn modelId="{43BF5706-9EFA-4988-8978-E6F5718D2F1D}" type="presOf" srcId="{1462FFBF-C7E5-483B-B661-B21D24F8908F}" destId="{0A6EA505-89C7-49FD-ABE4-44B8C87A9F43}" srcOrd="0" destOrd="0" presId="urn:microsoft.com/office/officeart/2005/8/layout/hierarchy2"/>
    <dgm:cxn modelId="{2BF42E15-48FC-417D-8F70-AB55801479D2}" srcId="{C01ACB44-8919-4C16-9345-65E8C4CC5C27}" destId="{2F11C414-8E39-4213-8136-D4FE510CC15A}" srcOrd="1" destOrd="0" parTransId="{1462FFBF-C7E5-483B-B661-B21D24F8908F}" sibTransId="{2CF5CFA3-7915-42A0-9814-F5C464D797E1}"/>
    <dgm:cxn modelId="{39335FBA-E4D9-40B6-AFB9-ADA18E2EA138}" type="presOf" srcId="{1C2ABE6B-2194-4104-A754-33FF1C233404}" destId="{B6DAA14B-3305-4F93-A6BA-AC8805E13BBC}" srcOrd="0" destOrd="0" presId="urn:microsoft.com/office/officeart/2005/8/layout/hierarchy2"/>
    <dgm:cxn modelId="{ADAC4F01-1E16-41B2-A7C7-0E3FE5A610E7}" type="presOf" srcId="{BF95F12A-848C-4D76-BCAC-A60A48D21712}" destId="{1356B274-B83F-434D-A869-2B988EF3F493}" srcOrd="1" destOrd="0" presId="urn:microsoft.com/office/officeart/2005/8/layout/hierarchy2"/>
    <dgm:cxn modelId="{F58C3EC4-4098-41FB-9076-A442895713EA}" type="presOf" srcId="{CF6F8CFB-C54C-427C-82B9-747F0C141494}" destId="{A031128D-C55E-42DA-B8A2-D382735EF23E}" srcOrd="0" destOrd="0" presId="urn:microsoft.com/office/officeart/2005/8/layout/hierarchy2"/>
    <dgm:cxn modelId="{2B759C6C-10E5-4725-8539-74288CCD915F}" srcId="{5298254B-75EF-4481-9316-64F54046A9CE}" destId="{444DF14B-39F3-4B48-8936-10F777644448}" srcOrd="1" destOrd="0" parTransId="{9E46A426-48DB-49D4-9452-22CFC445B93D}" sibTransId="{6B076EA2-9D0E-4F9E-AC8B-1D5D791FCFB0}"/>
    <dgm:cxn modelId="{A4533C2C-0C38-470D-9336-15E52FAD0FA4}" srcId="{D7607F3E-8014-45F2-8B0F-DD341F116C26}" destId="{DFEC14E8-538A-43B0-BE82-7D2792800EC3}" srcOrd="0" destOrd="0" parTransId="{C0A4D24B-EEDE-4665-B602-35F5A544C4AA}" sibTransId="{7036AEC2-E13C-4615-B452-F9B1111FDEF2}"/>
    <dgm:cxn modelId="{1C8FDA1D-86B6-4212-869B-D9F3D56D1A22}" type="presOf" srcId="{F3E7A82E-4DF9-47FA-B3A8-610C19F25C83}" destId="{E53945B2-5361-41E5-A250-0FE9BB3209A7}" srcOrd="1" destOrd="0" presId="urn:microsoft.com/office/officeart/2005/8/layout/hierarchy2"/>
    <dgm:cxn modelId="{D7038346-4674-4F9B-9462-7B1A16D71E40}" type="presOf" srcId="{9E46A426-48DB-49D4-9452-22CFC445B93D}" destId="{07085415-AD02-4837-A819-DF8503991B40}" srcOrd="0" destOrd="0" presId="urn:microsoft.com/office/officeart/2005/8/layout/hierarchy2"/>
    <dgm:cxn modelId="{88E72AFA-538D-415E-94FD-3954D64A2A9F}" type="presOf" srcId="{6620CAB9-6D29-4FF8-945D-5E027CE13906}" destId="{C3BCA3D8-F0DE-402C-8374-951905FD4C54}" srcOrd="1" destOrd="0" presId="urn:microsoft.com/office/officeart/2005/8/layout/hierarchy2"/>
    <dgm:cxn modelId="{2C05A4E1-9C79-4382-B0CC-ED8A819F7BE7}" srcId="{2F11C414-8E39-4213-8136-D4FE510CC15A}" destId="{A785CB08-4A62-40BD-96AE-D3B0294CBD1F}" srcOrd="0" destOrd="0" parTransId="{6620CAB9-6D29-4FF8-945D-5E027CE13906}" sibTransId="{0EF4893D-A58C-4EF9-86C7-57EE6E514DBA}"/>
    <dgm:cxn modelId="{AB5256B3-D377-4004-B68F-E148484D69CD}" type="presOf" srcId="{3DEEC977-5E13-41F0-8396-B6716F8758D8}" destId="{F1A7A0DA-7AB6-4D57-8001-2698AD558266}" srcOrd="0" destOrd="0" presId="urn:microsoft.com/office/officeart/2005/8/layout/hierarchy2"/>
    <dgm:cxn modelId="{D34F14AC-982E-410E-B191-F855EAC832FA}" type="presOf" srcId="{4197E8D6-94C8-432B-B797-608058FC4424}" destId="{EACB761D-2A2E-4784-B4CF-BBD5780F5023}" srcOrd="0" destOrd="0" presId="urn:microsoft.com/office/officeart/2005/8/layout/hierarchy2"/>
    <dgm:cxn modelId="{6E4A4D9D-DF93-44B1-AA97-94286EF516D7}" srcId="{D7607F3E-8014-45F2-8B0F-DD341F116C26}" destId="{3DEEC977-5E13-41F0-8396-B6716F8758D8}" srcOrd="1" destOrd="0" parTransId="{0D894548-717D-4FFD-904C-C33606102800}" sibTransId="{56025CFB-3F0F-4953-96F5-A19A5E8B4415}"/>
    <dgm:cxn modelId="{93098F89-EEB7-43B9-8B0C-B1704CD69804}" type="presParOf" srcId="{B6DAA14B-3305-4F93-A6BA-AC8805E13BBC}" destId="{45E3ECBA-C6D0-4585-880A-A01F56B443D6}" srcOrd="0" destOrd="0" presId="urn:microsoft.com/office/officeart/2005/8/layout/hierarchy2"/>
    <dgm:cxn modelId="{3E33F4E9-4155-4EAB-AFDA-AD8369F06BFF}" type="presParOf" srcId="{45E3ECBA-C6D0-4585-880A-A01F56B443D6}" destId="{AD69DD67-DA8B-4327-8FB6-B1ED5881B6C0}" srcOrd="0" destOrd="0" presId="urn:microsoft.com/office/officeart/2005/8/layout/hierarchy2"/>
    <dgm:cxn modelId="{D7EC1189-796A-4972-BD7F-3337C75BE3D0}" type="presParOf" srcId="{45E3ECBA-C6D0-4585-880A-A01F56B443D6}" destId="{AEFB50EF-9B7B-4A67-8A06-3768D82F4F35}" srcOrd="1" destOrd="0" presId="urn:microsoft.com/office/officeart/2005/8/layout/hierarchy2"/>
    <dgm:cxn modelId="{A115D93A-0445-44CC-B119-69F862075B96}" type="presParOf" srcId="{AEFB50EF-9B7B-4A67-8A06-3768D82F4F35}" destId="{C6405F48-268C-4A9E-8C6B-EA7912642D7B}" srcOrd="0" destOrd="0" presId="urn:microsoft.com/office/officeart/2005/8/layout/hierarchy2"/>
    <dgm:cxn modelId="{E8CB7D1E-B275-432D-B5F2-D0B20CC983A5}" type="presParOf" srcId="{C6405F48-268C-4A9E-8C6B-EA7912642D7B}" destId="{597EBC6F-BFE1-4ECF-BCC7-84E0157F86FF}" srcOrd="0" destOrd="0" presId="urn:microsoft.com/office/officeart/2005/8/layout/hierarchy2"/>
    <dgm:cxn modelId="{EECD3326-A434-40AD-807A-80E57D246036}" type="presParOf" srcId="{AEFB50EF-9B7B-4A67-8A06-3768D82F4F35}" destId="{D2C8D976-A468-412A-A9C9-6008470590C1}" srcOrd="1" destOrd="0" presId="urn:microsoft.com/office/officeart/2005/8/layout/hierarchy2"/>
    <dgm:cxn modelId="{F2782DF1-560F-4D1E-A1B3-A1FFC8429A04}" type="presParOf" srcId="{D2C8D976-A468-412A-A9C9-6008470590C1}" destId="{1E65E39D-395D-4BD0-8D0A-DECF2AB935E9}" srcOrd="0" destOrd="0" presId="urn:microsoft.com/office/officeart/2005/8/layout/hierarchy2"/>
    <dgm:cxn modelId="{B11FE97D-4B58-46A9-A636-80FD1F6C7AF0}" type="presParOf" srcId="{D2C8D976-A468-412A-A9C9-6008470590C1}" destId="{35E1DF7C-B9B2-41A6-95C9-2623A0F0844C}" srcOrd="1" destOrd="0" presId="urn:microsoft.com/office/officeart/2005/8/layout/hierarchy2"/>
    <dgm:cxn modelId="{E4F04AE9-1006-4E1B-A84D-0C230D419D31}" type="presParOf" srcId="{35E1DF7C-B9B2-41A6-95C9-2623A0F0844C}" destId="{8BDEEA43-5C2A-4BBE-99A5-44DEB7CB861C}" srcOrd="0" destOrd="0" presId="urn:microsoft.com/office/officeart/2005/8/layout/hierarchy2"/>
    <dgm:cxn modelId="{AD390B79-2B13-4F44-83DF-9E195B0322C2}" type="presParOf" srcId="{8BDEEA43-5C2A-4BBE-99A5-44DEB7CB861C}" destId="{B0EBDA45-12CE-4202-B1E6-40A49D832ECA}" srcOrd="0" destOrd="0" presId="urn:microsoft.com/office/officeart/2005/8/layout/hierarchy2"/>
    <dgm:cxn modelId="{B606E8CB-700A-4B3B-B334-3C3AF44C7DE0}" type="presParOf" srcId="{35E1DF7C-B9B2-41A6-95C9-2623A0F0844C}" destId="{089E0F1C-9D5B-4BD6-A184-58831CD8143C}" srcOrd="1" destOrd="0" presId="urn:microsoft.com/office/officeart/2005/8/layout/hierarchy2"/>
    <dgm:cxn modelId="{DAEB8AF8-D162-4FD9-9F54-BD962E4A23ED}" type="presParOf" srcId="{089E0F1C-9D5B-4BD6-A184-58831CD8143C}" destId="{6094D736-4F16-42FC-9437-D37BB023D5EA}" srcOrd="0" destOrd="0" presId="urn:microsoft.com/office/officeart/2005/8/layout/hierarchy2"/>
    <dgm:cxn modelId="{FB85FDA0-7005-4526-8F3D-BD478D9FE6F2}" type="presParOf" srcId="{089E0F1C-9D5B-4BD6-A184-58831CD8143C}" destId="{3DD22739-71BD-411F-BA72-C9784E117760}" srcOrd="1" destOrd="0" presId="urn:microsoft.com/office/officeart/2005/8/layout/hierarchy2"/>
    <dgm:cxn modelId="{3C422293-7F10-4BD6-B265-93A1CADDFBE0}" type="presParOf" srcId="{3DD22739-71BD-411F-BA72-C9784E117760}" destId="{7A3D5BA1-ED69-44E1-A872-6FF24834B41D}" srcOrd="0" destOrd="0" presId="urn:microsoft.com/office/officeart/2005/8/layout/hierarchy2"/>
    <dgm:cxn modelId="{A037AA18-B5BB-4E37-B135-993A81904F52}" type="presParOf" srcId="{7A3D5BA1-ED69-44E1-A872-6FF24834B41D}" destId="{528D812F-2D24-4A78-8C85-B9EB8ECA26E9}" srcOrd="0" destOrd="0" presId="urn:microsoft.com/office/officeart/2005/8/layout/hierarchy2"/>
    <dgm:cxn modelId="{DB2CEFE8-2D42-41FA-A9FD-62776270359F}" type="presParOf" srcId="{3DD22739-71BD-411F-BA72-C9784E117760}" destId="{4C906522-2FC2-4166-A656-68A60E69FBAB}" srcOrd="1" destOrd="0" presId="urn:microsoft.com/office/officeart/2005/8/layout/hierarchy2"/>
    <dgm:cxn modelId="{8E0498EE-8814-4835-AD87-8DDCCBE9CE8D}" type="presParOf" srcId="{4C906522-2FC2-4166-A656-68A60E69FBAB}" destId="{58313578-02C6-4451-BD87-2563E35924F9}" srcOrd="0" destOrd="0" presId="urn:microsoft.com/office/officeart/2005/8/layout/hierarchy2"/>
    <dgm:cxn modelId="{96B0341D-ED99-4D81-9029-134F23958994}" type="presParOf" srcId="{4C906522-2FC2-4166-A656-68A60E69FBAB}" destId="{67B1BDEB-C7D6-4DB2-A69F-4DCA4D8778DD}" srcOrd="1" destOrd="0" presId="urn:microsoft.com/office/officeart/2005/8/layout/hierarchy2"/>
    <dgm:cxn modelId="{E98BDBB3-EE88-46C5-9E4E-87D252ABF7BE}" type="presParOf" srcId="{67B1BDEB-C7D6-4DB2-A69F-4DCA4D8778DD}" destId="{EACB761D-2A2E-4784-B4CF-BBD5780F5023}" srcOrd="0" destOrd="0" presId="urn:microsoft.com/office/officeart/2005/8/layout/hierarchy2"/>
    <dgm:cxn modelId="{276C69F1-A28E-4BB0-A322-5A1103A3454B}" type="presParOf" srcId="{EACB761D-2A2E-4784-B4CF-BBD5780F5023}" destId="{99D2C2EE-8A15-4FFE-B5A1-D71ED610263A}" srcOrd="0" destOrd="0" presId="urn:microsoft.com/office/officeart/2005/8/layout/hierarchy2"/>
    <dgm:cxn modelId="{AADBF570-88AF-46FC-BD4A-F8EB80EF3C19}" type="presParOf" srcId="{67B1BDEB-C7D6-4DB2-A69F-4DCA4D8778DD}" destId="{E4394CE8-678F-48D8-96FE-D4F98A039D3D}" srcOrd="1" destOrd="0" presId="urn:microsoft.com/office/officeart/2005/8/layout/hierarchy2"/>
    <dgm:cxn modelId="{448352AC-E93E-4C7D-B4CE-103203858423}" type="presParOf" srcId="{E4394CE8-678F-48D8-96FE-D4F98A039D3D}" destId="{E090B741-3BDB-4968-B042-3EDAEB5B7930}" srcOrd="0" destOrd="0" presId="urn:microsoft.com/office/officeart/2005/8/layout/hierarchy2"/>
    <dgm:cxn modelId="{19B91EB6-2705-42EA-A83C-78C5962DE862}" type="presParOf" srcId="{E4394CE8-678F-48D8-96FE-D4F98A039D3D}" destId="{92E6D765-79C3-4657-82E9-902A296B7D7E}" srcOrd="1" destOrd="0" presId="urn:microsoft.com/office/officeart/2005/8/layout/hierarchy2"/>
    <dgm:cxn modelId="{63BD1A2D-B172-4C25-B8F1-AEC91DB204A4}" type="presParOf" srcId="{3DD22739-71BD-411F-BA72-C9784E117760}" destId="{7F6408BA-2CE6-4BE1-953A-713CB4F5CB15}" srcOrd="2" destOrd="0" presId="urn:microsoft.com/office/officeart/2005/8/layout/hierarchy2"/>
    <dgm:cxn modelId="{24ED31A0-CE17-4CCA-9E87-DEDCA9A731E8}" type="presParOf" srcId="{7F6408BA-2CE6-4BE1-953A-713CB4F5CB15}" destId="{458CB650-A0BA-4B80-8F97-62C729A9241A}" srcOrd="0" destOrd="0" presId="urn:microsoft.com/office/officeart/2005/8/layout/hierarchy2"/>
    <dgm:cxn modelId="{170246B4-52F9-495B-9919-70A9B6780AD4}" type="presParOf" srcId="{3DD22739-71BD-411F-BA72-C9784E117760}" destId="{3A1C3DA7-512D-4F41-A7E1-078238C1F6E4}" srcOrd="3" destOrd="0" presId="urn:microsoft.com/office/officeart/2005/8/layout/hierarchy2"/>
    <dgm:cxn modelId="{6EC1E733-B635-429D-9A19-F1807381E9A5}" type="presParOf" srcId="{3A1C3DA7-512D-4F41-A7E1-078238C1F6E4}" destId="{2542D84E-1AAD-4343-A826-31FBD0CCD67E}" srcOrd="0" destOrd="0" presId="urn:microsoft.com/office/officeart/2005/8/layout/hierarchy2"/>
    <dgm:cxn modelId="{898E001F-4551-422B-9397-E81F64162721}" type="presParOf" srcId="{3A1C3DA7-512D-4F41-A7E1-078238C1F6E4}" destId="{2DBCC939-D1CF-4789-8DFF-47D45880FBEC}" srcOrd="1" destOrd="0" presId="urn:microsoft.com/office/officeart/2005/8/layout/hierarchy2"/>
    <dgm:cxn modelId="{8186CAE1-E3F1-4C6E-B5EA-20B8429A5A87}" type="presParOf" srcId="{2DBCC939-D1CF-4789-8DFF-47D45880FBEC}" destId="{77024C92-294D-413F-A59B-9F47291444A3}" srcOrd="0" destOrd="0" presId="urn:microsoft.com/office/officeart/2005/8/layout/hierarchy2"/>
    <dgm:cxn modelId="{F09B5A26-4DBB-4B48-B97C-33E3DC804607}" type="presParOf" srcId="{77024C92-294D-413F-A59B-9F47291444A3}" destId="{971284D5-360E-47FF-9F34-0E0CEC35A6C4}" srcOrd="0" destOrd="0" presId="urn:microsoft.com/office/officeart/2005/8/layout/hierarchy2"/>
    <dgm:cxn modelId="{4442D547-3B94-44F2-9731-1506048A7842}" type="presParOf" srcId="{2DBCC939-D1CF-4789-8DFF-47D45880FBEC}" destId="{7749CE27-A818-4E7F-BAAA-1BAC7B4E01B2}" srcOrd="1" destOrd="0" presId="urn:microsoft.com/office/officeart/2005/8/layout/hierarchy2"/>
    <dgm:cxn modelId="{1802B1CD-520C-410F-B22C-7B3D2C611848}" type="presParOf" srcId="{7749CE27-A818-4E7F-BAAA-1BAC7B4E01B2}" destId="{0E7AE38F-D77F-437F-BAB8-792E908C751F}" srcOrd="0" destOrd="0" presId="urn:microsoft.com/office/officeart/2005/8/layout/hierarchy2"/>
    <dgm:cxn modelId="{D1BC1180-173E-4C39-9DF6-E7C1F00E8620}" type="presParOf" srcId="{7749CE27-A818-4E7F-BAAA-1BAC7B4E01B2}" destId="{6EA2D245-4E92-4E27-A8CE-C63A03E69A95}" srcOrd="1" destOrd="0" presId="urn:microsoft.com/office/officeart/2005/8/layout/hierarchy2"/>
    <dgm:cxn modelId="{C448D077-59D6-4C98-BF42-2AA61E7945A6}" type="presParOf" srcId="{35E1DF7C-B9B2-41A6-95C9-2623A0F0844C}" destId="{B82998E9-B1CD-485F-8B4B-06888B1A28C4}" srcOrd="2" destOrd="0" presId="urn:microsoft.com/office/officeart/2005/8/layout/hierarchy2"/>
    <dgm:cxn modelId="{33ED37B4-C873-4210-AAFF-9328A9DCF498}" type="presParOf" srcId="{B82998E9-B1CD-485F-8B4B-06888B1A28C4}" destId="{1356B274-B83F-434D-A869-2B988EF3F493}" srcOrd="0" destOrd="0" presId="urn:microsoft.com/office/officeart/2005/8/layout/hierarchy2"/>
    <dgm:cxn modelId="{EA2BC556-B40F-4C5C-9ADA-380B7562C6B2}" type="presParOf" srcId="{35E1DF7C-B9B2-41A6-95C9-2623A0F0844C}" destId="{5DBB30B0-AE7A-40E4-B393-830456382D3E}" srcOrd="3" destOrd="0" presId="urn:microsoft.com/office/officeart/2005/8/layout/hierarchy2"/>
    <dgm:cxn modelId="{34CD7BDD-8521-4554-84B9-0BBFC5C61BBC}" type="presParOf" srcId="{5DBB30B0-AE7A-40E4-B393-830456382D3E}" destId="{A031128D-C55E-42DA-B8A2-D382735EF23E}" srcOrd="0" destOrd="0" presId="urn:microsoft.com/office/officeart/2005/8/layout/hierarchy2"/>
    <dgm:cxn modelId="{C3C37FBC-F38E-4A2F-A342-6C749B241938}" type="presParOf" srcId="{5DBB30B0-AE7A-40E4-B393-830456382D3E}" destId="{5F8186A5-9F66-4B76-A45C-87CEBF3CCEB9}" srcOrd="1" destOrd="0" presId="urn:microsoft.com/office/officeart/2005/8/layout/hierarchy2"/>
    <dgm:cxn modelId="{41D89998-0B50-43F7-95D3-4C6E0F3D86B1}" type="presParOf" srcId="{5F8186A5-9F66-4B76-A45C-87CEBF3CCEB9}" destId="{02AF2611-39C0-4EF8-B9AF-5E15D80097BE}" srcOrd="0" destOrd="0" presId="urn:microsoft.com/office/officeart/2005/8/layout/hierarchy2"/>
    <dgm:cxn modelId="{E7A286EB-CA99-4D44-A0B5-55E085F96515}" type="presParOf" srcId="{02AF2611-39C0-4EF8-B9AF-5E15D80097BE}" destId="{3E9FDDD6-A26E-4F03-A903-10F09685D6A2}" srcOrd="0" destOrd="0" presId="urn:microsoft.com/office/officeart/2005/8/layout/hierarchy2"/>
    <dgm:cxn modelId="{8D360887-7109-400A-8965-8AF820610E38}" type="presParOf" srcId="{5F8186A5-9F66-4B76-A45C-87CEBF3CCEB9}" destId="{9473DCFC-6641-4D73-AA1E-9A1405C91094}" srcOrd="1" destOrd="0" presId="urn:microsoft.com/office/officeart/2005/8/layout/hierarchy2"/>
    <dgm:cxn modelId="{84D6FF61-6F3F-46E1-876B-1CA64380ADB4}" type="presParOf" srcId="{9473DCFC-6641-4D73-AA1E-9A1405C91094}" destId="{008EB790-8EB0-4D82-BE0A-84C63F787288}" srcOrd="0" destOrd="0" presId="urn:microsoft.com/office/officeart/2005/8/layout/hierarchy2"/>
    <dgm:cxn modelId="{88CD10CF-C7C3-4A29-AC3F-59FCC2759FF3}" type="presParOf" srcId="{9473DCFC-6641-4D73-AA1E-9A1405C91094}" destId="{6C28485D-F632-4669-96ED-3D964BEACEA2}" srcOrd="1" destOrd="0" presId="urn:microsoft.com/office/officeart/2005/8/layout/hierarchy2"/>
    <dgm:cxn modelId="{2FD7A975-CA3A-4B7F-A72B-63D0062AE1AA}" type="presParOf" srcId="{6C28485D-F632-4669-96ED-3D964BEACEA2}" destId="{3D3532D1-1FDA-4F24-AE90-3866BC16A43D}" srcOrd="0" destOrd="0" presId="urn:microsoft.com/office/officeart/2005/8/layout/hierarchy2"/>
    <dgm:cxn modelId="{394DD5F7-7123-4559-974E-97DADC1110DE}" type="presParOf" srcId="{3D3532D1-1FDA-4F24-AE90-3866BC16A43D}" destId="{6CD19230-CC0F-4288-A025-EBCBAFB6E87C}" srcOrd="0" destOrd="0" presId="urn:microsoft.com/office/officeart/2005/8/layout/hierarchy2"/>
    <dgm:cxn modelId="{F097FEFE-E56A-4167-A1C9-4E0ADFC54A80}" type="presParOf" srcId="{6C28485D-F632-4669-96ED-3D964BEACEA2}" destId="{B82FF517-BE19-45D5-A186-0A0A9AC7C59F}" srcOrd="1" destOrd="0" presId="urn:microsoft.com/office/officeart/2005/8/layout/hierarchy2"/>
    <dgm:cxn modelId="{EF7284CA-ACB4-497E-A651-22F0BB95CA60}" type="presParOf" srcId="{B82FF517-BE19-45D5-A186-0A0A9AC7C59F}" destId="{DE93B5F2-1CA6-40F3-B124-24CBDE452C7F}" srcOrd="0" destOrd="0" presId="urn:microsoft.com/office/officeart/2005/8/layout/hierarchy2"/>
    <dgm:cxn modelId="{17A66735-9D70-4A45-8821-05FB3B1C5087}" type="presParOf" srcId="{B82FF517-BE19-45D5-A186-0A0A9AC7C59F}" destId="{2FB0C740-68FD-45EB-963A-5882F7A1156B}" srcOrd="1" destOrd="0" presId="urn:microsoft.com/office/officeart/2005/8/layout/hierarchy2"/>
    <dgm:cxn modelId="{8DDBE088-78FB-49F1-9662-51E643A81CB5}" type="presParOf" srcId="{5F8186A5-9F66-4B76-A45C-87CEBF3CCEB9}" destId="{AF10D516-4F6C-4D46-86A1-9C1986C13320}" srcOrd="2" destOrd="0" presId="urn:microsoft.com/office/officeart/2005/8/layout/hierarchy2"/>
    <dgm:cxn modelId="{47455FCB-2A63-45F0-A35E-59C12B3320AD}" type="presParOf" srcId="{AF10D516-4F6C-4D46-86A1-9C1986C13320}" destId="{8DB10BF4-B3E8-4C63-AA80-1132AC83EE01}" srcOrd="0" destOrd="0" presId="urn:microsoft.com/office/officeart/2005/8/layout/hierarchy2"/>
    <dgm:cxn modelId="{5789DA4F-987D-4C2F-BA16-2BB2F9BA5F27}" type="presParOf" srcId="{5F8186A5-9F66-4B76-A45C-87CEBF3CCEB9}" destId="{E1BE2056-AE5C-4DB8-B5F8-1262B0BC3580}" srcOrd="3" destOrd="0" presId="urn:microsoft.com/office/officeart/2005/8/layout/hierarchy2"/>
    <dgm:cxn modelId="{40BA5935-6F39-4A07-941A-48B1576219C9}" type="presParOf" srcId="{E1BE2056-AE5C-4DB8-B5F8-1262B0BC3580}" destId="{99764013-9FFE-483E-9A94-8E74B88EB45B}" srcOrd="0" destOrd="0" presId="urn:microsoft.com/office/officeart/2005/8/layout/hierarchy2"/>
    <dgm:cxn modelId="{89D58018-E563-4235-B49F-E7DDCBCF5AD9}" type="presParOf" srcId="{E1BE2056-AE5C-4DB8-B5F8-1262B0BC3580}" destId="{CBCC4E80-D41C-4591-AFD8-D9C5B0629FAD}" srcOrd="1" destOrd="0" presId="urn:microsoft.com/office/officeart/2005/8/layout/hierarchy2"/>
    <dgm:cxn modelId="{84B48CCE-FF2E-4CE0-B906-39037315F407}" type="presParOf" srcId="{CBCC4E80-D41C-4591-AFD8-D9C5B0629FAD}" destId="{924C8F9A-D7B2-4767-8617-AD5D4A0F8C82}" srcOrd="0" destOrd="0" presId="urn:microsoft.com/office/officeart/2005/8/layout/hierarchy2"/>
    <dgm:cxn modelId="{83A00696-E7B3-4C30-8075-BA491EE304C5}" type="presParOf" srcId="{924C8F9A-D7B2-4767-8617-AD5D4A0F8C82}" destId="{4D1012EA-ED43-4161-9183-D18250C04841}" srcOrd="0" destOrd="0" presId="urn:microsoft.com/office/officeart/2005/8/layout/hierarchy2"/>
    <dgm:cxn modelId="{5718DD9C-F3E6-49D4-8995-DC55C95A9240}" type="presParOf" srcId="{CBCC4E80-D41C-4591-AFD8-D9C5B0629FAD}" destId="{13F2C1AB-38AD-4ED5-9035-C2D351214192}" srcOrd="1" destOrd="0" presId="urn:microsoft.com/office/officeart/2005/8/layout/hierarchy2"/>
    <dgm:cxn modelId="{3C2493F3-E8B8-4D00-9B30-661D50593C65}" type="presParOf" srcId="{13F2C1AB-38AD-4ED5-9035-C2D351214192}" destId="{4C14E865-13AF-43EC-93E8-957E72C167D9}" srcOrd="0" destOrd="0" presId="urn:microsoft.com/office/officeart/2005/8/layout/hierarchy2"/>
    <dgm:cxn modelId="{54FD6FB5-392C-43E2-894C-9E5D8AA167E8}" type="presParOf" srcId="{13F2C1AB-38AD-4ED5-9035-C2D351214192}" destId="{5A67506E-C01C-4958-968A-88E9AA8D1DC9}" srcOrd="1" destOrd="0" presId="urn:microsoft.com/office/officeart/2005/8/layout/hierarchy2"/>
    <dgm:cxn modelId="{AC0784AF-8A02-472B-A375-AFA082813F11}" type="presParOf" srcId="{AEFB50EF-9B7B-4A67-8A06-3768D82F4F35}" destId="{07085415-AD02-4837-A819-DF8503991B40}" srcOrd="2" destOrd="0" presId="urn:microsoft.com/office/officeart/2005/8/layout/hierarchy2"/>
    <dgm:cxn modelId="{14BFA742-C824-4030-910B-A5BCEDCB5BFE}" type="presParOf" srcId="{07085415-AD02-4837-A819-DF8503991B40}" destId="{6D471BBE-867D-4865-9628-1D7777EB5D2C}" srcOrd="0" destOrd="0" presId="urn:microsoft.com/office/officeart/2005/8/layout/hierarchy2"/>
    <dgm:cxn modelId="{15F67CEA-22DD-443E-B5B9-CC29D72C931B}" type="presParOf" srcId="{AEFB50EF-9B7B-4A67-8A06-3768D82F4F35}" destId="{B9D0076E-1908-4470-9C44-2381915CB6FB}" srcOrd="3" destOrd="0" presId="urn:microsoft.com/office/officeart/2005/8/layout/hierarchy2"/>
    <dgm:cxn modelId="{AE0A094B-08C6-404A-8BAE-53BFAFC9ABAB}" type="presParOf" srcId="{B9D0076E-1908-4470-9C44-2381915CB6FB}" destId="{7EBAE2C6-1480-46C8-900C-5102293148B2}" srcOrd="0" destOrd="0" presId="urn:microsoft.com/office/officeart/2005/8/layout/hierarchy2"/>
    <dgm:cxn modelId="{D6ABD323-99CA-4507-BCE4-79A9FFF3BE36}" type="presParOf" srcId="{B9D0076E-1908-4470-9C44-2381915CB6FB}" destId="{7F207EC3-B869-474B-A721-8A419CB73484}" srcOrd="1" destOrd="0" presId="urn:microsoft.com/office/officeart/2005/8/layout/hierarchy2"/>
    <dgm:cxn modelId="{DCCE2CB0-930C-49E8-9A51-72567E4F1ADD}" type="presParOf" srcId="{7F207EC3-B869-474B-A721-8A419CB73484}" destId="{72B1FC09-0EBA-4985-8788-8F4656152A7F}" srcOrd="0" destOrd="0" presId="urn:microsoft.com/office/officeart/2005/8/layout/hierarchy2"/>
    <dgm:cxn modelId="{B7D465A0-68F0-465E-BDEE-AB4FBFA17DE2}" type="presParOf" srcId="{72B1FC09-0EBA-4985-8788-8F4656152A7F}" destId="{E53945B2-5361-41E5-A250-0FE9BB3209A7}" srcOrd="0" destOrd="0" presId="urn:microsoft.com/office/officeart/2005/8/layout/hierarchy2"/>
    <dgm:cxn modelId="{57428D6B-F42D-49AC-854E-51D11077132B}" type="presParOf" srcId="{7F207EC3-B869-474B-A721-8A419CB73484}" destId="{93C1A79B-D7BC-4544-8471-9D8B8B93AD97}" srcOrd="1" destOrd="0" presId="urn:microsoft.com/office/officeart/2005/8/layout/hierarchy2"/>
    <dgm:cxn modelId="{B5151A6F-6AF9-4E46-8E5A-61332F628E1F}" type="presParOf" srcId="{93C1A79B-D7BC-4544-8471-9D8B8B93AD97}" destId="{B81631BF-0964-4936-A9DE-5CF3C23A1D51}" srcOrd="0" destOrd="0" presId="urn:microsoft.com/office/officeart/2005/8/layout/hierarchy2"/>
    <dgm:cxn modelId="{39CDA2C6-DCA5-4DB5-8660-5B625EB95F35}" type="presParOf" srcId="{93C1A79B-D7BC-4544-8471-9D8B8B93AD97}" destId="{A47913E6-20D7-4EF9-8087-A267EE4CBBE9}" srcOrd="1" destOrd="0" presId="urn:microsoft.com/office/officeart/2005/8/layout/hierarchy2"/>
    <dgm:cxn modelId="{A297EABC-D1D5-42D7-A755-8F6697676D6C}" type="presParOf" srcId="{A47913E6-20D7-4EF9-8087-A267EE4CBBE9}" destId="{E3B49C02-92DF-4E0E-9C64-BFDA4F6C8C57}" srcOrd="0" destOrd="0" presId="urn:microsoft.com/office/officeart/2005/8/layout/hierarchy2"/>
    <dgm:cxn modelId="{7F53324E-3964-4FE3-BA74-57CE80ABF0D4}" type="presParOf" srcId="{E3B49C02-92DF-4E0E-9C64-BFDA4F6C8C57}" destId="{C22BEB7F-26B1-4408-A047-0DEC97855D01}" srcOrd="0" destOrd="0" presId="urn:microsoft.com/office/officeart/2005/8/layout/hierarchy2"/>
    <dgm:cxn modelId="{B60949C5-B524-4A55-9804-A65B438BD369}" type="presParOf" srcId="{A47913E6-20D7-4EF9-8087-A267EE4CBBE9}" destId="{45E9E887-53F9-47D7-81E1-6BFB948D358C}" srcOrd="1" destOrd="0" presId="urn:microsoft.com/office/officeart/2005/8/layout/hierarchy2"/>
    <dgm:cxn modelId="{F6E9E00F-E17C-4056-91D0-A5567F22DB6D}" type="presParOf" srcId="{45E9E887-53F9-47D7-81E1-6BFB948D358C}" destId="{F532FF76-9233-4C88-8EB8-C57298DE75BC}" srcOrd="0" destOrd="0" presId="urn:microsoft.com/office/officeart/2005/8/layout/hierarchy2"/>
    <dgm:cxn modelId="{3359D477-A957-4429-B316-A8874868E2F1}" type="presParOf" srcId="{45E9E887-53F9-47D7-81E1-6BFB948D358C}" destId="{159E4A89-C683-474B-8EAE-3FA54900B771}" srcOrd="1" destOrd="0" presId="urn:microsoft.com/office/officeart/2005/8/layout/hierarchy2"/>
    <dgm:cxn modelId="{BDDA3B88-BEDD-44F1-96B7-834F6C53317A}" type="presParOf" srcId="{159E4A89-C683-474B-8EAE-3FA54900B771}" destId="{3D002938-9580-4C37-A937-06EE1FF34007}" srcOrd="0" destOrd="0" presId="urn:microsoft.com/office/officeart/2005/8/layout/hierarchy2"/>
    <dgm:cxn modelId="{51030323-67C4-4878-AC88-2D3A64AFC113}" type="presParOf" srcId="{3D002938-9580-4C37-A937-06EE1FF34007}" destId="{28A3C775-44DD-456D-ADBA-6C2015D144BB}" srcOrd="0" destOrd="0" presId="urn:microsoft.com/office/officeart/2005/8/layout/hierarchy2"/>
    <dgm:cxn modelId="{AF265CC7-A941-41D0-8151-579F06D4D5E2}" type="presParOf" srcId="{159E4A89-C683-474B-8EAE-3FA54900B771}" destId="{1237F670-3E84-4091-B1B6-F998102FD3C7}" srcOrd="1" destOrd="0" presId="urn:microsoft.com/office/officeart/2005/8/layout/hierarchy2"/>
    <dgm:cxn modelId="{253381FB-9D48-4C9E-8115-AE8E0D5B3D73}" type="presParOf" srcId="{1237F670-3E84-4091-B1B6-F998102FD3C7}" destId="{D9495291-86EC-4DCD-BB10-24DC98844A58}" srcOrd="0" destOrd="0" presId="urn:microsoft.com/office/officeart/2005/8/layout/hierarchy2"/>
    <dgm:cxn modelId="{D7D89909-0842-446A-926F-C8202B2E6B19}" type="presParOf" srcId="{1237F670-3E84-4091-B1B6-F998102FD3C7}" destId="{B7AF5FD6-FC71-4C43-9ADB-E0DDF39AD7D4}" srcOrd="1" destOrd="0" presId="urn:microsoft.com/office/officeart/2005/8/layout/hierarchy2"/>
    <dgm:cxn modelId="{C483FE1A-BB14-48B2-9A9D-1B173466C568}" type="presParOf" srcId="{A47913E6-20D7-4EF9-8087-A267EE4CBBE9}" destId="{0A6EA505-89C7-49FD-ABE4-44B8C87A9F43}" srcOrd="2" destOrd="0" presId="urn:microsoft.com/office/officeart/2005/8/layout/hierarchy2"/>
    <dgm:cxn modelId="{6E91ADC9-7110-4D58-9E2D-053D891B40CB}" type="presParOf" srcId="{0A6EA505-89C7-49FD-ABE4-44B8C87A9F43}" destId="{A5AAA48F-9F15-49C7-A333-8B0C8DF03B3E}" srcOrd="0" destOrd="0" presId="urn:microsoft.com/office/officeart/2005/8/layout/hierarchy2"/>
    <dgm:cxn modelId="{FAAD7BC4-B5BF-47A2-BFD5-1A497EA261C8}" type="presParOf" srcId="{A47913E6-20D7-4EF9-8087-A267EE4CBBE9}" destId="{10E2065F-A278-4DEA-AC87-92F1064AE18B}" srcOrd="3" destOrd="0" presId="urn:microsoft.com/office/officeart/2005/8/layout/hierarchy2"/>
    <dgm:cxn modelId="{A68BF071-7B9B-4091-8C55-1AB8A301CAE1}" type="presParOf" srcId="{10E2065F-A278-4DEA-AC87-92F1064AE18B}" destId="{BCBAD13F-9F36-4A76-ACBF-38324C9DFD1E}" srcOrd="0" destOrd="0" presId="urn:microsoft.com/office/officeart/2005/8/layout/hierarchy2"/>
    <dgm:cxn modelId="{D9705F31-1564-4072-A440-F066F38B3F14}" type="presParOf" srcId="{10E2065F-A278-4DEA-AC87-92F1064AE18B}" destId="{40FF9161-F67F-470B-B339-D06EABCB52DF}" srcOrd="1" destOrd="0" presId="urn:microsoft.com/office/officeart/2005/8/layout/hierarchy2"/>
    <dgm:cxn modelId="{6E712E60-6BA4-44E3-8BAA-1B02EB5FDF71}" type="presParOf" srcId="{40FF9161-F67F-470B-B339-D06EABCB52DF}" destId="{FEC367EC-C7CC-46E0-8F0B-F4EB017F4B25}" srcOrd="0" destOrd="0" presId="urn:microsoft.com/office/officeart/2005/8/layout/hierarchy2"/>
    <dgm:cxn modelId="{3B06F75E-8398-4A58-8559-04F4AAED4391}" type="presParOf" srcId="{FEC367EC-C7CC-46E0-8F0B-F4EB017F4B25}" destId="{C3BCA3D8-F0DE-402C-8374-951905FD4C54}" srcOrd="0" destOrd="0" presId="urn:microsoft.com/office/officeart/2005/8/layout/hierarchy2"/>
    <dgm:cxn modelId="{C114E911-3218-43DE-9C8A-81D6957FA801}" type="presParOf" srcId="{40FF9161-F67F-470B-B339-D06EABCB52DF}" destId="{B68415FE-5E3F-482F-91F7-2CA2D6D0722D}" srcOrd="1" destOrd="0" presId="urn:microsoft.com/office/officeart/2005/8/layout/hierarchy2"/>
    <dgm:cxn modelId="{FF41C8DB-969C-47A4-9A71-5AEDA1312CC7}" type="presParOf" srcId="{B68415FE-5E3F-482F-91F7-2CA2D6D0722D}" destId="{DD75CFEB-5D5C-464E-B857-D28B066AE2E1}" srcOrd="0" destOrd="0" presId="urn:microsoft.com/office/officeart/2005/8/layout/hierarchy2"/>
    <dgm:cxn modelId="{CA1DCA2B-B914-42DE-9A8A-849F58563E8F}" type="presParOf" srcId="{B68415FE-5E3F-482F-91F7-2CA2D6D0722D}" destId="{6C4899F7-A918-45D1-B75A-909AE5805EBA}" srcOrd="1" destOrd="0" presId="urn:microsoft.com/office/officeart/2005/8/layout/hierarchy2"/>
    <dgm:cxn modelId="{290B8E40-5549-41F3-9C69-1F2F645E2B0B}" type="presParOf" srcId="{7F207EC3-B869-474B-A721-8A419CB73484}" destId="{7F4C7A20-7D9B-4C87-80B4-7508EB7EED52}" srcOrd="2" destOrd="0" presId="urn:microsoft.com/office/officeart/2005/8/layout/hierarchy2"/>
    <dgm:cxn modelId="{481E0087-958C-4927-98BC-B74927A33A94}" type="presParOf" srcId="{7F4C7A20-7D9B-4C87-80B4-7508EB7EED52}" destId="{7B43BACD-3F70-4863-BF61-523651EF3109}" srcOrd="0" destOrd="0" presId="urn:microsoft.com/office/officeart/2005/8/layout/hierarchy2"/>
    <dgm:cxn modelId="{D58BE608-8B1F-42FE-806E-687174FF3799}" type="presParOf" srcId="{7F207EC3-B869-474B-A721-8A419CB73484}" destId="{76E3E7A4-1652-4B38-A06B-68E7642740A5}" srcOrd="3" destOrd="0" presId="urn:microsoft.com/office/officeart/2005/8/layout/hierarchy2"/>
    <dgm:cxn modelId="{8EA74F3E-DFED-452F-8F75-0E071D286D0B}" type="presParOf" srcId="{76E3E7A4-1652-4B38-A06B-68E7642740A5}" destId="{F8179C33-7069-4902-8E2C-2F20E46E8782}" srcOrd="0" destOrd="0" presId="urn:microsoft.com/office/officeart/2005/8/layout/hierarchy2"/>
    <dgm:cxn modelId="{4A999A31-A552-4D32-8DDB-FB02581F5E98}" type="presParOf" srcId="{76E3E7A4-1652-4B38-A06B-68E7642740A5}" destId="{6EDDF3A4-2F45-4230-83F3-C27E8F06AE10}" srcOrd="1" destOrd="0" presId="urn:microsoft.com/office/officeart/2005/8/layout/hierarchy2"/>
    <dgm:cxn modelId="{3F2C61C7-8E1A-47D0-8573-AF200790ECAD}" type="presParOf" srcId="{6EDDF3A4-2F45-4230-83F3-C27E8F06AE10}" destId="{91D499AF-EE38-45B5-A36E-7C99C6927A00}" srcOrd="0" destOrd="0" presId="urn:microsoft.com/office/officeart/2005/8/layout/hierarchy2"/>
    <dgm:cxn modelId="{3103CB1B-89E6-4DA9-A9C8-DCF57CA2D452}" type="presParOf" srcId="{91D499AF-EE38-45B5-A36E-7C99C6927A00}" destId="{00CFE424-E230-4C8E-AC4C-809A30553DFF}" srcOrd="0" destOrd="0" presId="urn:microsoft.com/office/officeart/2005/8/layout/hierarchy2"/>
    <dgm:cxn modelId="{D901430B-31DA-469C-A8D7-E7090F827E40}" type="presParOf" srcId="{6EDDF3A4-2F45-4230-83F3-C27E8F06AE10}" destId="{A1A50D45-33FA-4B21-BFB9-F6612665BFC7}" srcOrd="1" destOrd="0" presId="urn:microsoft.com/office/officeart/2005/8/layout/hierarchy2"/>
    <dgm:cxn modelId="{AF73EF84-ACF4-4BE5-A7A3-854BCDD80AE3}" type="presParOf" srcId="{A1A50D45-33FA-4B21-BFB9-F6612665BFC7}" destId="{61DD1E27-4E8B-4CAE-93F5-5A762478A9B8}" srcOrd="0" destOrd="0" presId="urn:microsoft.com/office/officeart/2005/8/layout/hierarchy2"/>
    <dgm:cxn modelId="{A69A1FEA-A675-42BF-A015-D5F0A7534ECD}" type="presParOf" srcId="{A1A50D45-33FA-4B21-BFB9-F6612665BFC7}" destId="{66DBC3FE-D850-4157-A7DC-120EFE80FF4E}" srcOrd="1" destOrd="0" presId="urn:microsoft.com/office/officeart/2005/8/layout/hierarchy2"/>
    <dgm:cxn modelId="{0DFE9D0C-27C4-49C9-88CC-D26626A9EFB3}" type="presParOf" srcId="{66DBC3FE-D850-4157-A7DC-120EFE80FF4E}" destId="{306F450E-2B81-4A6B-9207-B97384612F41}" srcOrd="0" destOrd="0" presId="urn:microsoft.com/office/officeart/2005/8/layout/hierarchy2"/>
    <dgm:cxn modelId="{84FC5787-F805-4FBB-B2C0-2D294ED89ED2}" type="presParOf" srcId="{306F450E-2B81-4A6B-9207-B97384612F41}" destId="{3ABC23EF-2179-439B-8D5E-B5306E91FA99}" srcOrd="0" destOrd="0" presId="urn:microsoft.com/office/officeart/2005/8/layout/hierarchy2"/>
    <dgm:cxn modelId="{CC491AF4-E792-4032-B079-2F7D4DA44704}" type="presParOf" srcId="{66DBC3FE-D850-4157-A7DC-120EFE80FF4E}" destId="{7B281989-846E-414B-B107-DA1938C62A09}" srcOrd="1" destOrd="0" presId="urn:microsoft.com/office/officeart/2005/8/layout/hierarchy2"/>
    <dgm:cxn modelId="{06CE985E-B5CC-470B-BD2C-9FEFFEDF1D92}" type="presParOf" srcId="{7B281989-846E-414B-B107-DA1938C62A09}" destId="{E3F8EBE6-F572-48F2-83CE-C1DC35D3DBAE}" srcOrd="0" destOrd="0" presId="urn:microsoft.com/office/officeart/2005/8/layout/hierarchy2"/>
    <dgm:cxn modelId="{9316DDBD-5D5D-4B7B-898C-82BE305D8E33}" type="presParOf" srcId="{7B281989-846E-414B-B107-DA1938C62A09}" destId="{3B70D308-D149-46A8-BBDB-76C1F1117CA9}" srcOrd="1" destOrd="0" presId="urn:microsoft.com/office/officeart/2005/8/layout/hierarchy2"/>
    <dgm:cxn modelId="{708379F1-B7B5-4292-83B6-9F6BAEF73807}" type="presParOf" srcId="{6EDDF3A4-2F45-4230-83F3-C27E8F06AE10}" destId="{8D508260-F045-4616-AF9F-E09CA768B790}" srcOrd="2" destOrd="0" presId="urn:microsoft.com/office/officeart/2005/8/layout/hierarchy2"/>
    <dgm:cxn modelId="{1682B5A7-BA10-4619-B9D0-AA34B340CF5F}" type="presParOf" srcId="{8D508260-F045-4616-AF9F-E09CA768B790}" destId="{27ECC907-4458-4530-ABCC-DBA5CFB1F289}" srcOrd="0" destOrd="0" presId="urn:microsoft.com/office/officeart/2005/8/layout/hierarchy2"/>
    <dgm:cxn modelId="{2731D65C-6DBE-4FA1-9CDC-DAB7B41D06B0}" type="presParOf" srcId="{6EDDF3A4-2F45-4230-83F3-C27E8F06AE10}" destId="{39D4B020-2F3B-4BE9-889A-AF381C77708A}" srcOrd="3" destOrd="0" presId="urn:microsoft.com/office/officeart/2005/8/layout/hierarchy2"/>
    <dgm:cxn modelId="{3566EFE7-1F5A-4208-AD62-28E3EC7C7D98}" type="presParOf" srcId="{39D4B020-2F3B-4BE9-889A-AF381C77708A}" destId="{F1A7A0DA-7AB6-4D57-8001-2698AD558266}" srcOrd="0" destOrd="0" presId="urn:microsoft.com/office/officeart/2005/8/layout/hierarchy2"/>
    <dgm:cxn modelId="{72347515-B733-4B3A-969A-4483EC4D7E50}" type="presParOf" srcId="{39D4B020-2F3B-4BE9-889A-AF381C77708A}" destId="{93C743B3-CF69-4B79-86A2-62FBE18470ED}" srcOrd="1" destOrd="0" presId="urn:microsoft.com/office/officeart/2005/8/layout/hierarchy2"/>
    <dgm:cxn modelId="{AA3C6AD3-7BA0-471E-A0E8-7477769D226F}" type="presParOf" srcId="{93C743B3-CF69-4B79-86A2-62FBE18470ED}" destId="{92D27C7E-E8F3-4508-A033-800687FB70D3}" srcOrd="0" destOrd="0" presId="urn:microsoft.com/office/officeart/2005/8/layout/hierarchy2"/>
    <dgm:cxn modelId="{C27CD6BE-E192-46AC-B92E-D37151180BF9}" type="presParOf" srcId="{92D27C7E-E8F3-4508-A033-800687FB70D3}" destId="{020C8629-0377-42A2-8CF8-5F60BA5D4A5A}" srcOrd="0" destOrd="0" presId="urn:microsoft.com/office/officeart/2005/8/layout/hierarchy2"/>
    <dgm:cxn modelId="{06B3BB56-A468-4E5F-B7DD-D4370EA24F97}" type="presParOf" srcId="{93C743B3-CF69-4B79-86A2-62FBE18470ED}" destId="{CB9EB66C-AB9E-4F72-B0D9-0EB5BC86D5CA}" srcOrd="1" destOrd="0" presId="urn:microsoft.com/office/officeart/2005/8/layout/hierarchy2"/>
    <dgm:cxn modelId="{ED53DF0A-841A-449A-B893-6E64445E87BB}" type="presParOf" srcId="{CB9EB66C-AB9E-4F72-B0D9-0EB5BC86D5CA}" destId="{C7929EF8-988E-46F6-AFC3-B728EA01AE2B}" srcOrd="0" destOrd="0" presId="urn:microsoft.com/office/officeart/2005/8/layout/hierarchy2"/>
    <dgm:cxn modelId="{01AB7FA0-F5DD-4A31-9645-5926544F8879}" type="presParOf" srcId="{CB9EB66C-AB9E-4F72-B0D9-0EB5BC86D5CA}" destId="{702C8ADC-8292-4ECD-A5D7-40A02837F58F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EFE9A6E2-6956-46CC-B923-301839303369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8F6629BD-D9A0-4198-8E9C-B598144F0CA1}">
      <dgm:prSet/>
      <dgm:spPr/>
      <dgm:t>
        <a:bodyPr/>
        <a:lstStyle/>
        <a:p>
          <a:pPr rtl="0"/>
          <a:r>
            <a:rPr lang="en-US" dirty="0" smtClean="0"/>
            <a:t>The tree induction software has to deal with instances where…</a:t>
          </a:r>
          <a:endParaRPr lang="en-US" dirty="0"/>
        </a:p>
      </dgm:t>
    </dgm:pt>
    <dgm:pt modelId="{148F9D72-A280-4228-9D51-75DBECA3D9AD}" type="parTrans" cxnId="{85A5106D-F0EA-4B72-A09D-1A89EFCD3350}">
      <dgm:prSet/>
      <dgm:spPr/>
      <dgm:t>
        <a:bodyPr/>
        <a:lstStyle/>
        <a:p>
          <a:endParaRPr lang="en-US"/>
        </a:p>
      </dgm:t>
    </dgm:pt>
    <dgm:pt modelId="{E7D22A65-3987-4D69-88D5-1A0A549852B7}" type="sibTrans" cxnId="{85A5106D-F0EA-4B72-A09D-1A89EFCD3350}">
      <dgm:prSet/>
      <dgm:spPr/>
      <dgm:t>
        <a:bodyPr/>
        <a:lstStyle/>
        <a:p>
          <a:endParaRPr lang="en-US"/>
        </a:p>
      </dgm:t>
    </dgm:pt>
    <dgm:pt modelId="{4BFDCECE-EF43-4567-B7DB-288B6FF477F2}">
      <dgm:prSet/>
      <dgm:spPr/>
      <dgm:t>
        <a:bodyPr/>
        <a:lstStyle/>
        <a:p>
          <a:pPr rtl="0"/>
          <a:r>
            <a:rPr lang="en-US" dirty="0" smtClean="0"/>
            <a:t>The same set of predictors resulting in different outcomes</a:t>
          </a:r>
          <a:endParaRPr lang="en-US" dirty="0"/>
        </a:p>
      </dgm:t>
    </dgm:pt>
    <dgm:pt modelId="{3AFC9BFA-DD6A-4342-82DC-D92D82C31588}" type="parTrans" cxnId="{C128B2FC-408A-4352-8A65-ABDB4CF97AC2}">
      <dgm:prSet/>
      <dgm:spPr/>
      <dgm:t>
        <a:bodyPr/>
        <a:lstStyle/>
        <a:p>
          <a:endParaRPr lang="en-US"/>
        </a:p>
      </dgm:t>
    </dgm:pt>
    <dgm:pt modelId="{E67EFF0B-BA35-4FED-BF53-ABF59EFB6BEE}" type="sibTrans" cxnId="{C128B2FC-408A-4352-8A65-ABDB4CF97AC2}">
      <dgm:prSet/>
      <dgm:spPr/>
      <dgm:t>
        <a:bodyPr/>
        <a:lstStyle/>
        <a:p>
          <a:endParaRPr lang="en-US"/>
        </a:p>
      </dgm:t>
    </dgm:pt>
    <dgm:pt modelId="{71F61EB5-881E-4CB1-A1D2-6F0826F39FDE}">
      <dgm:prSet/>
      <dgm:spPr/>
      <dgm:t>
        <a:bodyPr/>
        <a:lstStyle/>
        <a:p>
          <a:pPr rtl="0"/>
          <a:r>
            <a:rPr lang="en-US" dirty="0" smtClean="0"/>
            <a:t>Multiple paths result in the same outcome</a:t>
          </a:r>
          <a:endParaRPr lang="en-US" dirty="0"/>
        </a:p>
      </dgm:t>
    </dgm:pt>
    <dgm:pt modelId="{8D14FF6D-9B47-4BB4-A16B-81C70BDE1C81}" type="parTrans" cxnId="{4878C237-8C83-4A97-8B00-60C0F3D83D23}">
      <dgm:prSet/>
      <dgm:spPr/>
      <dgm:t>
        <a:bodyPr/>
        <a:lstStyle/>
        <a:p>
          <a:endParaRPr lang="en-US"/>
        </a:p>
      </dgm:t>
    </dgm:pt>
    <dgm:pt modelId="{3EEFE45A-7D43-4535-BE67-B8E4B6B237E7}" type="sibTrans" cxnId="{4878C237-8C83-4A97-8B00-60C0F3D83D23}">
      <dgm:prSet/>
      <dgm:spPr/>
      <dgm:t>
        <a:bodyPr/>
        <a:lstStyle/>
        <a:p>
          <a:endParaRPr lang="en-US"/>
        </a:p>
      </dgm:t>
    </dgm:pt>
    <dgm:pt modelId="{8734F2A5-9B09-48F3-8D67-AF8B566949AC}">
      <dgm:prSet/>
      <dgm:spPr/>
      <dgm:t>
        <a:bodyPr/>
        <a:lstStyle/>
        <a:p>
          <a:pPr rtl="0"/>
          <a:r>
            <a:rPr lang="en-US" dirty="0" smtClean="0"/>
            <a:t>Not every combination of predictors is in the training set</a:t>
          </a:r>
          <a:endParaRPr lang="en-US" dirty="0"/>
        </a:p>
      </dgm:t>
    </dgm:pt>
    <dgm:pt modelId="{53F09010-7A9B-4876-BBA4-DF5F83B3B3CF}" type="parTrans" cxnId="{FEB588D2-1E89-4A87-B3D2-12CFE3F8D95B}">
      <dgm:prSet/>
      <dgm:spPr/>
      <dgm:t>
        <a:bodyPr/>
        <a:lstStyle/>
        <a:p>
          <a:endParaRPr lang="en-US"/>
        </a:p>
      </dgm:t>
    </dgm:pt>
    <dgm:pt modelId="{846CFAE7-8007-4CF4-9781-F166F0606EE9}" type="sibTrans" cxnId="{FEB588D2-1E89-4A87-B3D2-12CFE3F8D95B}">
      <dgm:prSet/>
      <dgm:spPr/>
      <dgm:t>
        <a:bodyPr/>
        <a:lstStyle/>
        <a:p>
          <a:endParaRPr lang="en-US"/>
        </a:p>
      </dgm:t>
    </dgm:pt>
    <dgm:pt modelId="{16A75468-177A-44B8-B24B-A0CB8801D13A}" type="pres">
      <dgm:prSet presAssocID="{EFE9A6E2-6956-46CC-B923-301839303369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D1C43DFC-7249-4A6E-A53F-A78B0EE2B1C6}" type="pres">
      <dgm:prSet presAssocID="{8F6629BD-D9A0-4198-8E9C-B598144F0CA1}" presName="thickLine" presStyleLbl="alignNode1" presStyleIdx="0" presStyleCnt="1"/>
      <dgm:spPr/>
    </dgm:pt>
    <dgm:pt modelId="{10A1B2E0-3E94-4F52-96D6-67E2957231A2}" type="pres">
      <dgm:prSet presAssocID="{8F6629BD-D9A0-4198-8E9C-B598144F0CA1}" presName="horz1" presStyleCnt="0"/>
      <dgm:spPr/>
    </dgm:pt>
    <dgm:pt modelId="{076C1719-414B-4C01-A309-55D862FE97F0}" type="pres">
      <dgm:prSet presAssocID="{8F6629BD-D9A0-4198-8E9C-B598144F0CA1}" presName="tx1" presStyleLbl="revTx" presStyleIdx="0" presStyleCnt="4"/>
      <dgm:spPr/>
      <dgm:t>
        <a:bodyPr/>
        <a:lstStyle/>
        <a:p>
          <a:endParaRPr lang="en-US"/>
        </a:p>
      </dgm:t>
    </dgm:pt>
    <dgm:pt modelId="{363717C3-5E7D-4A94-AF60-A56134CEC243}" type="pres">
      <dgm:prSet presAssocID="{8F6629BD-D9A0-4198-8E9C-B598144F0CA1}" presName="vert1" presStyleCnt="0"/>
      <dgm:spPr/>
    </dgm:pt>
    <dgm:pt modelId="{533B12BF-D91E-491B-9DD5-D76F28BE595F}" type="pres">
      <dgm:prSet presAssocID="{4BFDCECE-EF43-4567-B7DB-288B6FF477F2}" presName="vertSpace2a" presStyleCnt="0"/>
      <dgm:spPr/>
    </dgm:pt>
    <dgm:pt modelId="{8B1D8E47-2B1F-46B3-B3E7-D54103B7DBDB}" type="pres">
      <dgm:prSet presAssocID="{4BFDCECE-EF43-4567-B7DB-288B6FF477F2}" presName="horz2" presStyleCnt="0"/>
      <dgm:spPr/>
    </dgm:pt>
    <dgm:pt modelId="{0D12F784-2479-44B7-A88A-EAE60BE0697B}" type="pres">
      <dgm:prSet presAssocID="{4BFDCECE-EF43-4567-B7DB-288B6FF477F2}" presName="horzSpace2" presStyleCnt="0"/>
      <dgm:spPr/>
    </dgm:pt>
    <dgm:pt modelId="{E9A12DDA-2058-4033-8C36-28BC50E6043F}" type="pres">
      <dgm:prSet presAssocID="{4BFDCECE-EF43-4567-B7DB-288B6FF477F2}" presName="tx2" presStyleLbl="revTx" presStyleIdx="1" presStyleCnt="4"/>
      <dgm:spPr/>
      <dgm:t>
        <a:bodyPr/>
        <a:lstStyle/>
        <a:p>
          <a:endParaRPr lang="en-US"/>
        </a:p>
      </dgm:t>
    </dgm:pt>
    <dgm:pt modelId="{58DD7D2B-B121-446E-AAC8-3A4CCD01E606}" type="pres">
      <dgm:prSet presAssocID="{4BFDCECE-EF43-4567-B7DB-288B6FF477F2}" presName="vert2" presStyleCnt="0"/>
      <dgm:spPr/>
    </dgm:pt>
    <dgm:pt modelId="{C9B863DA-8975-4A3F-83F4-0E639E7A57B9}" type="pres">
      <dgm:prSet presAssocID="{4BFDCECE-EF43-4567-B7DB-288B6FF477F2}" presName="thinLine2b" presStyleLbl="callout" presStyleIdx="0" presStyleCnt="3"/>
      <dgm:spPr/>
    </dgm:pt>
    <dgm:pt modelId="{C3E0DDBA-100C-4FDC-AA93-8AF72A60927D}" type="pres">
      <dgm:prSet presAssocID="{4BFDCECE-EF43-4567-B7DB-288B6FF477F2}" presName="vertSpace2b" presStyleCnt="0"/>
      <dgm:spPr/>
    </dgm:pt>
    <dgm:pt modelId="{6D93333B-5E4B-4B4A-80E5-B3E58104283C}" type="pres">
      <dgm:prSet presAssocID="{71F61EB5-881E-4CB1-A1D2-6F0826F39FDE}" presName="horz2" presStyleCnt="0"/>
      <dgm:spPr/>
    </dgm:pt>
    <dgm:pt modelId="{49D24645-3BEB-4E19-93A5-8253F8F0C1C3}" type="pres">
      <dgm:prSet presAssocID="{71F61EB5-881E-4CB1-A1D2-6F0826F39FDE}" presName="horzSpace2" presStyleCnt="0"/>
      <dgm:spPr/>
    </dgm:pt>
    <dgm:pt modelId="{E79B1168-F70C-4519-A857-E3D17F1680E2}" type="pres">
      <dgm:prSet presAssocID="{71F61EB5-881E-4CB1-A1D2-6F0826F39FDE}" presName="tx2" presStyleLbl="revTx" presStyleIdx="2" presStyleCnt="4"/>
      <dgm:spPr/>
      <dgm:t>
        <a:bodyPr/>
        <a:lstStyle/>
        <a:p>
          <a:endParaRPr lang="en-US"/>
        </a:p>
      </dgm:t>
    </dgm:pt>
    <dgm:pt modelId="{C0BA754A-287A-4527-9945-4859A21F0495}" type="pres">
      <dgm:prSet presAssocID="{71F61EB5-881E-4CB1-A1D2-6F0826F39FDE}" presName="vert2" presStyleCnt="0"/>
      <dgm:spPr/>
    </dgm:pt>
    <dgm:pt modelId="{10B16F23-BAC9-4953-895D-59419ADDD2BD}" type="pres">
      <dgm:prSet presAssocID="{71F61EB5-881E-4CB1-A1D2-6F0826F39FDE}" presName="thinLine2b" presStyleLbl="callout" presStyleIdx="1" presStyleCnt="3"/>
      <dgm:spPr/>
    </dgm:pt>
    <dgm:pt modelId="{CB0311A9-F493-4C2A-BBF7-1DAABA276241}" type="pres">
      <dgm:prSet presAssocID="{71F61EB5-881E-4CB1-A1D2-6F0826F39FDE}" presName="vertSpace2b" presStyleCnt="0"/>
      <dgm:spPr/>
    </dgm:pt>
    <dgm:pt modelId="{33C69044-FDA0-4FE8-8676-2615D7AD8937}" type="pres">
      <dgm:prSet presAssocID="{8734F2A5-9B09-48F3-8D67-AF8B566949AC}" presName="horz2" presStyleCnt="0"/>
      <dgm:spPr/>
    </dgm:pt>
    <dgm:pt modelId="{75D57701-7E6E-4A28-8EAB-80D6C24B913A}" type="pres">
      <dgm:prSet presAssocID="{8734F2A5-9B09-48F3-8D67-AF8B566949AC}" presName="horzSpace2" presStyleCnt="0"/>
      <dgm:spPr/>
    </dgm:pt>
    <dgm:pt modelId="{F8934592-B05C-4A72-8CFB-DC46A6D41CE2}" type="pres">
      <dgm:prSet presAssocID="{8734F2A5-9B09-48F3-8D67-AF8B566949AC}" presName="tx2" presStyleLbl="revTx" presStyleIdx="3" presStyleCnt="4"/>
      <dgm:spPr/>
      <dgm:t>
        <a:bodyPr/>
        <a:lstStyle/>
        <a:p>
          <a:endParaRPr lang="en-US"/>
        </a:p>
      </dgm:t>
    </dgm:pt>
    <dgm:pt modelId="{D546836D-A8DF-4FB1-A85B-38F5C32D3948}" type="pres">
      <dgm:prSet presAssocID="{8734F2A5-9B09-48F3-8D67-AF8B566949AC}" presName="vert2" presStyleCnt="0"/>
      <dgm:spPr/>
    </dgm:pt>
    <dgm:pt modelId="{B1DC2C28-B442-4467-A5D1-AF54E5199407}" type="pres">
      <dgm:prSet presAssocID="{8734F2A5-9B09-48F3-8D67-AF8B566949AC}" presName="thinLine2b" presStyleLbl="callout" presStyleIdx="2" presStyleCnt="3"/>
      <dgm:spPr/>
    </dgm:pt>
    <dgm:pt modelId="{288862B3-D7FF-4470-85AD-DB96BEFA816B}" type="pres">
      <dgm:prSet presAssocID="{8734F2A5-9B09-48F3-8D67-AF8B566949AC}" presName="vertSpace2b" presStyleCnt="0"/>
      <dgm:spPr/>
    </dgm:pt>
  </dgm:ptLst>
  <dgm:cxnLst>
    <dgm:cxn modelId="{4878C237-8C83-4A97-8B00-60C0F3D83D23}" srcId="{8F6629BD-D9A0-4198-8E9C-B598144F0CA1}" destId="{71F61EB5-881E-4CB1-A1D2-6F0826F39FDE}" srcOrd="1" destOrd="0" parTransId="{8D14FF6D-9B47-4BB4-A16B-81C70BDE1C81}" sibTransId="{3EEFE45A-7D43-4535-BE67-B8E4B6B237E7}"/>
    <dgm:cxn modelId="{FEB588D2-1E89-4A87-B3D2-12CFE3F8D95B}" srcId="{8F6629BD-D9A0-4198-8E9C-B598144F0CA1}" destId="{8734F2A5-9B09-48F3-8D67-AF8B566949AC}" srcOrd="2" destOrd="0" parTransId="{53F09010-7A9B-4876-BBA4-DF5F83B3B3CF}" sibTransId="{846CFAE7-8007-4CF4-9781-F166F0606EE9}"/>
    <dgm:cxn modelId="{51E3A783-E58E-40C4-B169-0A8AEF59F223}" type="presOf" srcId="{8734F2A5-9B09-48F3-8D67-AF8B566949AC}" destId="{F8934592-B05C-4A72-8CFB-DC46A6D41CE2}" srcOrd="0" destOrd="0" presId="urn:microsoft.com/office/officeart/2008/layout/LinedList"/>
    <dgm:cxn modelId="{04D31514-F8E6-4BAA-A82B-DBCBA1A81812}" type="presOf" srcId="{4BFDCECE-EF43-4567-B7DB-288B6FF477F2}" destId="{E9A12DDA-2058-4033-8C36-28BC50E6043F}" srcOrd="0" destOrd="0" presId="urn:microsoft.com/office/officeart/2008/layout/LinedList"/>
    <dgm:cxn modelId="{C128B2FC-408A-4352-8A65-ABDB4CF97AC2}" srcId="{8F6629BD-D9A0-4198-8E9C-B598144F0CA1}" destId="{4BFDCECE-EF43-4567-B7DB-288B6FF477F2}" srcOrd="0" destOrd="0" parTransId="{3AFC9BFA-DD6A-4342-82DC-D92D82C31588}" sibTransId="{E67EFF0B-BA35-4FED-BF53-ABF59EFB6BEE}"/>
    <dgm:cxn modelId="{85A5106D-F0EA-4B72-A09D-1A89EFCD3350}" srcId="{EFE9A6E2-6956-46CC-B923-301839303369}" destId="{8F6629BD-D9A0-4198-8E9C-B598144F0CA1}" srcOrd="0" destOrd="0" parTransId="{148F9D72-A280-4228-9D51-75DBECA3D9AD}" sibTransId="{E7D22A65-3987-4D69-88D5-1A0A549852B7}"/>
    <dgm:cxn modelId="{20C06F73-651A-4694-A5BE-42BB7AB62F4C}" type="presOf" srcId="{8F6629BD-D9A0-4198-8E9C-B598144F0CA1}" destId="{076C1719-414B-4C01-A309-55D862FE97F0}" srcOrd="0" destOrd="0" presId="urn:microsoft.com/office/officeart/2008/layout/LinedList"/>
    <dgm:cxn modelId="{513C3BFD-9DC2-474C-86EA-2BFA91BF709E}" type="presOf" srcId="{71F61EB5-881E-4CB1-A1D2-6F0826F39FDE}" destId="{E79B1168-F70C-4519-A857-E3D17F1680E2}" srcOrd="0" destOrd="0" presId="urn:microsoft.com/office/officeart/2008/layout/LinedList"/>
    <dgm:cxn modelId="{39CC2F78-05BD-4476-BEBF-0FFD859C6B11}" type="presOf" srcId="{EFE9A6E2-6956-46CC-B923-301839303369}" destId="{16A75468-177A-44B8-B24B-A0CB8801D13A}" srcOrd="0" destOrd="0" presId="urn:microsoft.com/office/officeart/2008/layout/LinedList"/>
    <dgm:cxn modelId="{45A6B332-8F62-4830-8DEC-1DB8440329CF}" type="presParOf" srcId="{16A75468-177A-44B8-B24B-A0CB8801D13A}" destId="{D1C43DFC-7249-4A6E-A53F-A78B0EE2B1C6}" srcOrd="0" destOrd="0" presId="urn:microsoft.com/office/officeart/2008/layout/LinedList"/>
    <dgm:cxn modelId="{4CC05CC3-5644-40C8-AB89-4483C8D7AFCF}" type="presParOf" srcId="{16A75468-177A-44B8-B24B-A0CB8801D13A}" destId="{10A1B2E0-3E94-4F52-96D6-67E2957231A2}" srcOrd="1" destOrd="0" presId="urn:microsoft.com/office/officeart/2008/layout/LinedList"/>
    <dgm:cxn modelId="{BDCB8F3E-9D6F-4E60-8AAA-CE6324F1DC30}" type="presParOf" srcId="{10A1B2E0-3E94-4F52-96D6-67E2957231A2}" destId="{076C1719-414B-4C01-A309-55D862FE97F0}" srcOrd="0" destOrd="0" presId="urn:microsoft.com/office/officeart/2008/layout/LinedList"/>
    <dgm:cxn modelId="{15069BF7-207B-4D25-8274-09735B514E2B}" type="presParOf" srcId="{10A1B2E0-3E94-4F52-96D6-67E2957231A2}" destId="{363717C3-5E7D-4A94-AF60-A56134CEC243}" srcOrd="1" destOrd="0" presId="urn:microsoft.com/office/officeart/2008/layout/LinedList"/>
    <dgm:cxn modelId="{FBCABE6D-893B-4CF8-A1F6-AAF15B438481}" type="presParOf" srcId="{363717C3-5E7D-4A94-AF60-A56134CEC243}" destId="{533B12BF-D91E-491B-9DD5-D76F28BE595F}" srcOrd="0" destOrd="0" presId="urn:microsoft.com/office/officeart/2008/layout/LinedList"/>
    <dgm:cxn modelId="{F17121E7-EB56-4C6A-982C-4ABE5A50C3DF}" type="presParOf" srcId="{363717C3-5E7D-4A94-AF60-A56134CEC243}" destId="{8B1D8E47-2B1F-46B3-B3E7-D54103B7DBDB}" srcOrd="1" destOrd="0" presId="urn:microsoft.com/office/officeart/2008/layout/LinedList"/>
    <dgm:cxn modelId="{A5E7A8AF-EFC5-40EB-8FD6-C99C540DCAFF}" type="presParOf" srcId="{8B1D8E47-2B1F-46B3-B3E7-D54103B7DBDB}" destId="{0D12F784-2479-44B7-A88A-EAE60BE0697B}" srcOrd="0" destOrd="0" presId="urn:microsoft.com/office/officeart/2008/layout/LinedList"/>
    <dgm:cxn modelId="{F887A6B4-0CD9-4094-A347-D3804EAA2AE4}" type="presParOf" srcId="{8B1D8E47-2B1F-46B3-B3E7-D54103B7DBDB}" destId="{E9A12DDA-2058-4033-8C36-28BC50E6043F}" srcOrd="1" destOrd="0" presId="urn:microsoft.com/office/officeart/2008/layout/LinedList"/>
    <dgm:cxn modelId="{85FB1BD8-7D63-4C86-95BA-2991707483BE}" type="presParOf" srcId="{8B1D8E47-2B1F-46B3-B3E7-D54103B7DBDB}" destId="{58DD7D2B-B121-446E-AAC8-3A4CCD01E606}" srcOrd="2" destOrd="0" presId="urn:microsoft.com/office/officeart/2008/layout/LinedList"/>
    <dgm:cxn modelId="{6C9E0014-B816-4DF4-88C0-26118EB9C19C}" type="presParOf" srcId="{363717C3-5E7D-4A94-AF60-A56134CEC243}" destId="{C9B863DA-8975-4A3F-83F4-0E639E7A57B9}" srcOrd="2" destOrd="0" presId="urn:microsoft.com/office/officeart/2008/layout/LinedList"/>
    <dgm:cxn modelId="{FBFE6B9B-3CF0-4D44-B301-7B13EA14B16C}" type="presParOf" srcId="{363717C3-5E7D-4A94-AF60-A56134CEC243}" destId="{C3E0DDBA-100C-4FDC-AA93-8AF72A60927D}" srcOrd="3" destOrd="0" presId="urn:microsoft.com/office/officeart/2008/layout/LinedList"/>
    <dgm:cxn modelId="{3B11A6E9-6E1C-4E11-A34D-6767DC8EE43B}" type="presParOf" srcId="{363717C3-5E7D-4A94-AF60-A56134CEC243}" destId="{6D93333B-5E4B-4B4A-80E5-B3E58104283C}" srcOrd="4" destOrd="0" presId="urn:microsoft.com/office/officeart/2008/layout/LinedList"/>
    <dgm:cxn modelId="{F848CE3E-6900-46D4-A234-78E52BB32B8A}" type="presParOf" srcId="{6D93333B-5E4B-4B4A-80E5-B3E58104283C}" destId="{49D24645-3BEB-4E19-93A5-8253F8F0C1C3}" srcOrd="0" destOrd="0" presId="urn:microsoft.com/office/officeart/2008/layout/LinedList"/>
    <dgm:cxn modelId="{2E81C486-4993-4566-B93F-98516F4B3D5D}" type="presParOf" srcId="{6D93333B-5E4B-4B4A-80E5-B3E58104283C}" destId="{E79B1168-F70C-4519-A857-E3D17F1680E2}" srcOrd="1" destOrd="0" presId="urn:microsoft.com/office/officeart/2008/layout/LinedList"/>
    <dgm:cxn modelId="{AAB680EF-D88B-4D4D-85A8-2AE23706E65C}" type="presParOf" srcId="{6D93333B-5E4B-4B4A-80E5-B3E58104283C}" destId="{C0BA754A-287A-4527-9945-4859A21F0495}" srcOrd="2" destOrd="0" presId="urn:microsoft.com/office/officeart/2008/layout/LinedList"/>
    <dgm:cxn modelId="{EEBF93E0-082D-460D-8364-1B966EFA0E22}" type="presParOf" srcId="{363717C3-5E7D-4A94-AF60-A56134CEC243}" destId="{10B16F23-BAC9-4953-895D-59419ADDD2BD}" srcOrd="5" destOrd="0" presId="urn:microsoft.com/office/officeart/2008/layout/LinedList"/>
    <dgm:cxn modelId="{EE9A8E53-C86E-4524-9B88-164D8F2F3D08}" type="presParOf" srcId="{363717C3-5E7D-4A94-AF60-A56134CEC243}" destId="{CB0311A9-F493-4C2A-BBF7-1DAABA276241}" srcOrd="6" destOrd="0" presId="urn:microsoft.com/office/officeart/2008/layout/LinedList"/>
    <dgm:cxn modelId="{2C69A2C9-5BEB-4A52-B794-673324F9A1E5}" type="presParOf" srcId="{363717C3-5E7D-4A94-AF60-A56134CEC243}" destId="{33C69044-FDA0-4FE8-8676-2615D7AD8937}" srcOrd="7" destOrd="0" presId="urn:microsoft.com/office/officeart/2008/layout/LinedList"/>
    <dgm:cxn modelId="{AE27D9B3-B197-4388-8187-5FF424945BE1}" type="presParOf" srcId="{33C69044-FDA0-4FE8-8676-2615D7AD8937}" destId="{75D57701-7E6E-4A28-8EAB-80D6C24B913A}" srcOrd="0" destOrd="0" presId="urn:microsoft.com/office/officeart/2008/layout/LinedList"/>
    <dgm:cxn modelId="{B07FCBE0-A40C-4835-90A8-D39AA74142CA}" type="presParOf" srcId="{33C69044-FDA0-4FE8-8676-2615D7AD8937}" destId="{F8934592-B05C-4A72-8CFB-DC46A6D41CE2}" srcOrd="1" destOrd="0" presId="urn:microsoft.com/office/officeart/2008/layout/LinedList"/>
    <dgm:cxn modelId="{9468F641-1B4D-40B9-8D2C-8D942AA2E40C}" type="presParOf" srcId="{33C69044-FDA0-4FE8-8676-2615D7AD8937}" destId="{D546836D-A8DF-4FB1-A85B-38F5C32D3948}" srcOrd="2" destOrd="0" presId="urn:microsoft.com/office/officeart/2008/layout/LinedList"/>
    <dgm:cxn modelId="{9CE404F5-2509-4234-81A7-86C05FD99DA4}" type="presParOf" srcId="{363717C3-5E7D-4A94-AF60-A56134CEC243}" destId="{B1DC2C28-B442-4467-A5D1-AF54E5199407}" srcOrd="8" destOrd="0" presId="urn:microsoft.com/office/officeart/2008/layout/LinedList"/>
    <dgm:cxn modelId="{4C952CD5-10E8-4210-BA97-0549E7BBCECD}" type="presParOf" srcId="{363717C3-5E7D-4A94-AF60-A56134CEC243}" destId="{288862B3-D7FF-4470-85AD-DB96BEFA816B}" srcOrd="9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1C2ABE6B-2194-4104-A754-33FF1C233404}" type="doc">
      <dgm:prSet loTypeId="urn:microsoft.com/office/officeart/2005/8/layout/hierarchy2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5298254B-75EF-4481-9316-64F54046A9CE}">
      <dgm:prSet phldrT="[Text]"/>
      <dgm:spPr/>
      <dgm:t>
        <a:bodyPr/>
        <a:lstStyle/>
        <a:p>
          <a:r>
            <a:rPr lang="en-US" dirty="0" smtClean="0"/>
            <a:t>Credit</a:t>
          </a:r>
          <a:br>
            <a:rPr lang="en-US" dirty="0" smtClean="0"/>
          </a:br>
          <a:r>
            <a:rPr lang="en-US" dirty="0" smtClean="0"/>
            <a:t>Approval</a:t>
          </a:r>
          <a:endParaRPr lang="en-US" dirty="0"/>
        </a:p>
      </dgm:t>
    </dgm:pt>
    <dgm:pt modelId="{71FCA9DC-AC35-433E-B4BC-A3CE30B3A334}" type="parTrans" cxnId="{5B3A0824-E951-4410-A86C-96693B1350CB}">
      <dgm:prSet/>
      <dgm:spPr/>
      <dgm:t>
        <a:bodyPr/>
        <a:lstStyle/>
        <a:p>
          <a:endParaRPr lang="en-US"/>
        </a:p>
      </dgm:t>
    </dgm:pt>
    <dgm:pt modelId="{A47088AA-27B3-4A20-9443-BB2E66775F96}" type="sibTrans" cxnId="{5B3A0824-E951-4410-A86C-96693B1350CB}">
      <dgm:prSet/>
      <dgm:spPr/>
      <dgm:t>
        <a:bodyPr/>
        <a:lstStyle/>
        <a:p>
          <a:endParaRPr lang="en-US"/>
        </a:p>
      </dgm:t>
    </dgm:pt>
    <dgm:pt modelId="{1C3757F0-1D92-419E-91AE-5AE747F1146E}">
      <dgm:prSet phldrT="[Text]"/>
      <dgm:spPr/>
      <dgm:t>
        <a:bodyPr/>
        <a:lstStyle/>
        <a:p>
          <a:r>
            <a:rPr lang="en-US" dirty="0" smtClean="0"/>
            <a:t>Income</a:t>
          </a:r>
          <a:br>
            <a:rPr lang="en-US" dirty="0" smtClean="0"/>
          </a:br>
          <a:r>
            <a:rPr lang="en-US" dirty="0" smtClean="0"/>
            <a:t>&lt;40k</a:t>
          </a:r>
          <a:endParaRPr lang="en-US" dirty="0"/>
        </a:p>
      </dgm:t>
    </dgm:pt>
    <dgm:pt modelId="{4A3EBA2C-1249-4D63-810E-57318E4C8870}" type="parTrans" cxnId="{36E80946-BEB5-496B-A93A-676CF657628F}">
      <dgm:prSet/>
      <dgm:spPr/>
      <dgm:t>
        <a:bodyPr/>
        <a:lstStyle/>
        <a:p>
          <a:endParaRPr lang="en-US"/>
        </a:p>
      </dgm:t>
    </dgm:pt>
    <dgm:pt modelId="{3D0C51F1-6507-40B1-ACB3-872E9C6F45C3}" type="sibTrans" cxnId="{36E80946-BEB5-496B-A93A-676CF657628F}">
      <dgm:prSet/>
      <dgm:spPr/>
      <dgm:t>
        <a:bodyPr/>
        <a:lstStyle/>
        <a:p>
          <a:endParaRPr lang="en-US"/>
        </a:p>
      </dgm:t>
    </dgm:pt>
    <dgm:pt modelId="{0231B603-DBBA-4E99-BB29-AE427642777F}">
      <dgm:prSet phldrT="[Text]"/>
      <dgm:spPr/>
      <dgm:t>
        <a:bodyPr/>
        <a:lstStyle/>
        <a:p>
          <a:r>
            <a:rPr lang="en-US" dirty="0" smtClean="0"/>
            <a:t>Owns house</a:t>
          </a:r>
          <a:endParaRPr lang="en-US" dirty="0"/>
        </a:p>
      </dgm:t>
    </dgm:pt>
    <dgm:pt modelId="{08491A16-4F42-4C85-AC97-4555730E6D61}" type="parTrans" cxnId="{0AED5973-AC02-4AF2-A2C4-7582F3BE6E35}">
      <dgm:prSet/>
      <dgm:spPr/>
      <dgm:t>
        <a:bodyPr/>
        <a:lstStyle/>
        <a:p>
          <a:endParaRPr lang="en-US"/>
        </a:p>
      </dgm:t>
    </dgm:pt>
    <dgm:pt modelId="{986CA035-15A8-4105-AACC-C41C6155A53D}" type="sibTrans" cxnId="{0AED5973-AC02-4AF2-A2C4-7582F3BE6E35}">
      <dgm:prSet/>
      <dgm:spPr/>
      <dgm:t>
        <a:bodyPr/>
        <a:lstStyle/>
        <a:p>
          <a:endParaRPr lang="en-US"/>
        </a:p>
      </dgm:t>
    </dgm:pt>
    <dgm:pt modelId="{62A6BC90-E169-4E1D-AE49-49D9566ACE9D}">
      <dgm:prSet phldrT="[Text]"/>
      <dgm:spPr/>
      <dgm:t>
        <a:bodyPr/>
        <a:lstStyle/>
        <a:p>
          <a:r>
            <a:rPr lang="en-US" dirty="0" smtClean="0"/>
            <a:t>Rents</a:t>
          </a:r>
          <a:endParaRPr lang="en-US" dirty="0"/>
        </a:p>
      </dgm:t>
    </dgm:pt>
    <dgm:pt modelId="{C8BC26E8-6B89-479E-8406-1BE807902536}" type="parTrans" cxnId="{8BDA54F2-68A5-4FA3-9DEA-C064BDB6D75D}">
      <dgm:prSet/>
      <dgm:spPr/>
      <dgm:t>
        <a:bodyPr/>
        <a:lstStyle/>
        <a:p>
          <a:endParaRPr lang="en-US"/>
        </a:p>
      </dgm:t>
    </dgm:pt>
    <dgm:pt modelId="{EF8E3B94-5CAF-44EE-9953-E86488E76C3B}" type="sibTrans" cxnId="{8BDA54F2-68A5-4FA3-9DEA-C064BDB6D75D}">
      <dgm:prSet/>
      <dgm:spPr/>
      <dgm:t>
        <a:bodyPr/>
        <a:lstStyle/>
        <a:p>
          <a:endParaRPr lang="en-US"/>
        </a:p>
      </dgm:t>
    </dgm:pt>
    <dgm:pt modelId="{444DF14B-39F3-4B48-8936-10F777644448}">
      <dgm:prSet phldrT="[Text]"/>
      <dgm:spPr/>
      <dgm:t>
        <a:bodyPr/>
        <a:lstStyle/>
        <a:p>
          <a:r>
            <a:rPr lang="en-US" dirty="0" smtClean="0"/>
            <a:t>Income</a:t>
          </a:r>
          <a:br>
            <a:rPr lang="en-US" dirty="0" smtClean="0"/>
          </a:br>
          <a:r>
            <a:rPr lang="en-US" dirty="0" smtClean="0"/>
            <a:t>&gt;40k</a:t>
          </a:r>
          <a:endParaRPr lang="en-US" dirty="0"/>
        </a:p>
      </dgm:t>
    </dgm:pt>
    <dgm:pt modelId="{9E46A426-48DB-49D4-9452-22CFC445B93D}" type="parTrans" cxnId="{2B759C6C-10E5-4725-8539-74288CCD915F}">
      <dgm:prSet/>
      <dgm:spPr/>
      <dgm:t>
        <a:bodyPr/>
        <a:lstStyle/>
        <a:p>
          <a:endParaRPr lang="en-US"/>
        </a:p>
      </dgm:t>
    </dgm:pt>
    <dgm:pt modelId="{6B076EA2-9D0E-4F9E-AC8B-1D5D791FCFB0}" type="sibTrans" cxnId="{2B759C6C-10E5-4725-8539-74288CCD915F}">
      <dgm:prSet/>
      <dgm:spPr/>
      <dgm:t>
        <a:bodyPr/>
        <a:lstStyle/>
        <a:p>
          <a:endParaRPr lang="en-US"/>
        </a:p>
      </dgm:t>
    </dgm:pt>
    <dgm:pt modelId="{C01ACB44-8919-4C16-9345-65E8C4CC5C27}">
      <dgm:prSet phldrT="[Text]"/>
      <dgm:spPr/>
      <dgm:t>
        <a:bodyPr/>
        <a:lstStyle/>
        <a:p>
          <a:r>
            <a:rPr lang="en-US" dirty="0" smtClean="0"/>
            <a:t>Debt &gt; 20%</a:t>
          </a:r>
          <a:endParaRPr lang="en-US" dirty="0"/>
        </a:p>
      </dgm:t>
    </dgm:pt>
    <dgm:pt modelId="{F3E7A82E-4DF9-47FA-B3A8-610C19F25C83}" type="parTrans" cxnId="{FDE7268E-ABD2-4695-86FC-CCDADEA0CAF4}">
      <dgm:prSet/>
      <dgm:spPr/>
      <dgm:t>
        <a:bodyPr/>
        <a:lstStyle/>
        <a:p>
          <a:endParaRPr lang="en-US"/>
        </a:p>
      </dgm:t>
    </dgm:pt>
    <dgm:pt modelId="{4A4283C4-F619-47C6-B4DC-A7602C8E180D}" type="sibTrans" cxnId="{FDE7268E-ABD2-4695-86FC-CCDADEA0CAF4}">
      <dgm:prSet/>
      <dgm:spPr/>
      <dgm:t>
        <a:bodyPr/>
        <a:lstStyle/>
        <a:p>
          <a:endParaRPr lang="en-US"/>
        </a:p>
      </dgm:t>
    </dgm:pt>
    <dgm:pt modelId="{2F11C414-8E39-4213-8136-D4FE510CC15A}">
      <dgm:prSet phldrT="[Text]"/>
      <dgm:spPr/>
      <dgm:t>
        <a:bodyPr/>
        <a:lstStyle/>
        <a:p>
          <a:r>
            <a:rPr lang="en-US" dirty="0" smtClean="0"/>
            <a:t>Rents</a:t>
          </a:r>
          <a:endParaRPr lang="en-US" dirty="0"/>
        </a:p>
      </dgm:t>
    </dgm:pt>
    <dgm:pt modelId="{1462FFBF-C7E5-483B-B661-B21D24F8908F}" type="parTrans" cxnId="{2BF42E15-48FC-417D-8F70-AB55801479D2}">
      <dgm:prSet/>
      <dgm:spPr/>
      <dgm:t>
        <a:bodyPr/>
        <a:lstStyle/>
        <a:p>
          <a:endParaRPr lang="en-US"/>
        </a:p>
      </dgm:t>
    </dgm:pt>
    <dgm:pt modelId="{2CF5CFA3-7915-42A0-9814-F5C464D797E1}" type="sibTrans" cxnId="{2BF42E15-48FC-417D-8F70-AB55801479D2}">
      <dgm:prSet/>
      <dgm:spPr/>
      <dgm:t>
        <a:bodyPr/>
        <a:lstStyle/>
        <a:p>
          <a:endParaRPr lang="en-US"/>
        </a:p>
      </dgm:t>
    </dgm:pt>
    <dgm:pt modelId="{40FE246C-C826-4769-A5C2-9D75240976FE}">
      <dgm:prSet phldrT="[Text]"/>
      <dgm:spPr/>
      <dgm:t>
        <a:bodyPr/>
        <a:lstStyle/>
        <a:p>
          <a:r>
            <a:rPr lang="en-US" dirty="0" smtClean="0"/>
            <a:t>Debt &gt; 20%</a:t>
          </a:r>
          <a:endParaRPr lang="en-US" dirty="0"/>
        </a:p>
      </dgm:t>
    </dgm:pt>
    <dgm:pt modelId="{D3723BC6-7ECB-476F-A2B7-498B998B7A56}" type="parTrans" cxnId="{6A0A0027-EC16-479B-B55A-0B35AB5AF0D2}">
      <dgm:prSet/>
      <dgm:spPr/>
      <dgm:t>
        <a:bodyPr/>
        <a:lstStyle/>
        <a:p>
          <a:endParaRPr lang="en-US"/>
        </a:p>
      </dgm:t>
    </dgm:pt>
    <dgm:pt modelId="{3A342C4C-3A11-4F67-9EAA-B4AA77887B5F}" type="sibTrans" cxnId="{6A0A0027-EC16-479B-B55A-0B35AB5AF0D2}">
      <dgm:prSet/>
      <dgm:spPr/>
      <dgm:t>
        <a:bodyPr/>
        <a:lstStyle/>
        <a:p>
          <a:endParaRPr lang="en-US"/>
        </a:p>
      </dgm:t>
    </dgm:pt>
    <dgm:pt modelId="{CF6F8CFB-C54C-427C-82B9-747F0C141494}">
      <dgm:prSet phldrT="[Text]"/>
      <dgm:spPr/>
      <dgm:t>
        <a:bodyPr/>
        <a:lstStyle/>
        <a:p>
          <a:r>
            <a:rPr lang="en-US" dirty="0" smtClean="0"/>
            <a:t>Debt &lt; 20%</a:t>
          </a:r>
          <a:endParaRPr lang="en-US" dirty="0"/>
        </a:p>
      </dgm:t>
    </dgm:pt>
    <dgm:pt modelId="{BF95F12A-848C-4D76-BCAC-A60A48D21712}" type="parTrans" cxnId="{97045C67-C016-403D-9996-F87DDF095FB5}">
      <dgm:prSet/>
      <dgm:spPr/>
      <dgm:t>
        <a:bodyPr/>
        <a:lstStyle/>
        <a:p>
          <a:endParaRPr lang="en-US"/>
        </a:p>
      </dgm:t>
    </dgm:pt>
    <dgm:pt modelId="{9E01EC7A-03E0-410E-98BD-F127AA937462}" type="sibTrans" cxnId="{97045C67-C016-403D-9996-F87DDF095FB5}">
      <dgm:prSet/>
      <dgm:spPr/>
      <dgm:t>
        <a:bodyPr/>
        <a:lstStyle/>
        <a:p>
          <a:endParaRPr lang="en-US"/>
        </a:p>
      </dgm:t>
    </dgm:pt>
    <dgm:pt modelId="{6C2A5E75-3D20-416D-8B23-8508AC822551}">
      <dgm:prSet phldrT="[Text]"/>
      <dgm:spPr/>
      <dgm:t>
        <a:bodyPr/>
        <a:lstStyle/>
        <a:p>
          <a:r>
            <a:rPr lang="en-US" dirty="0" smtClean="0"/>
            <a:t>Owns house</a:t>
          </a:r>
          <a:endParaRPr lang="en-US" dirty="0"/>
        </a:p>
      </dgm:t>
    </dgm:pt>
    <dgm:pt modelId="{D129D8C8-45D4-413D-9AA6-7735257A9552}" type="parTrans" cxnId="{60C13BE1-9993-43AD-86B7-20FC44CB5406}">
      <dgm:prSet/>
      <dgm:spPr/>
      <dgm:t>
        <a:bodyPr/>
        <a:lstStyle/>
        <a:p>
          <a:endParaRPr lang="en-US"/>
        </a:p>
      </dgm:t>
    </dgm:pt>
    <dgm:pt modelId="{C13C7751-19A1-4B42-90F5-2249120AA0DE}" type="sibTrans" cxnId="{60C13BE1-9993-43AD-86B7-20FC44CB5406}">
      <dgm:prSet/>
      <dgm:spPr/>
      <dgm:t>
        <a:bodyPr/>
        <a:lstStyle/>
        <a:p>
          <a:endParaRPr lang="en-US"/>
        </a:p>
      </dgm:t>
    </dgm:pt>
    <dgm:pt modelId="{F1C08F9B-435C-42DB-A449-2ECF7C7375AB}">
      <dgm:prSet phldrT="[Text]"/>
      <dgm:spPr/>
      <dgm:t>
        <a:bodyPr/>
        <a:lstStyle/>
        <a:p>
          <a:r>
            <a:rPr lang="en-US" dirty="0" smtClean="0"/>
            <a:t>Rents</a:t>
          </a:r>
          <a:endParaRPr lang="en-US" dirty="0"/>
        </a:p>
      </dgm:t>
    </dgm:pt>
    <dgm:pt modelId="{8A9D6245-57B1-482C-9DC4-F2ACF75F2EEB}" type="parTrans" cxnId="{3E4901EC-BFDE-40E7-B8D7-255E3663255A}">
      <dgm:prSet/>
      <dgm:spPr/>
      <dgm:t>
        <a:bodyPr/>
        <a:lstStyle/>
        <a:p>
          <a:endParaRPr lang="en-US"/>
        </a:p>
      </dgm:t>
    </dgm:pt>
    <dgm:pt modelId="{C2AF35AB-9DA5-4E26-93D7-CA0C9B652FF6}" type="sibTrans" cxnId="{3E4901EC-BFDE-40E7-B8D7-255E3663255A}">
      <dgm:prSet/>
      <dgm:spPr/>
      <dgm:t>
        <a:bodyPr/>
        <a:lstStyle/>
        <a:p>
          <a:endParaRPr lang="en-US"/>
        </a:p>
      </dgm:t>
    </dgm:pt>
    <dgm:pt modelId="{A2F6F58A-C804-4EA7-A795-E7CFAD608A97}">
      <dgm:prSet phldrT="[Text]"/>
      <dgm:spPr/>
      <dgm:t>
        <a:bodyPr/>
        <a:lstStyle/>
        <a:p>
          <a:r>
            <a:rPr lang="en-US" dirty="0" smtClean="0"/>
            <a:t>Owns house</a:t>
          </a:r>
          <a:endParaRPr lang="en-US" dirty="0"/>
        </a:p>
      </dgm:t>
    </dgm:pt>
    <dgm:pt modelId="{05ED55C3-A195-4231-81C9-7EAAC2A67DD3}" type="parTrans" cxnId="{87113557-F60C-4656-9994-38CF99A1064A}">
      <dgm:prSet/>
      <dgm:spPr/>
      <dgm:t>
        <a:bodyPr/>
        <a:lstStyle/>
        <a:p>
          <a:endParaRPr lang="en-US"/>
        </a:p>
      </dgm:t>
    </dgm:pt>
    <dgm:pt modelId="{6C91431B-1AEE-4795-91EC-BF227D97E515}" type="sibTrans" cxnId="{87113557-F60C-4656-9994-38CF99A1064A}">
      <dgm:prSet/>
      <dgm:spPr/>
      <dgm:t>
        <a:bodyPr/>
        <a:lstStyle/>
        <a:p>
          <a:endParaRPr lang="en-US"/>
        </a:p>
      </dgm:t>
    </dgm:pt>
    <dgm:pt modelId="{D7607F3E-8014-45F2-8B0F-DD341F116C26}">
      <dgm:prSet phldrT="[Text]"/>
      <dgm:spPr/>
      <dgm:t>
        <a:bodyPr/>
        <a:lstStyle/>
        <a:p>
          <a:r>
            <a:rPr lang="en-US" dirty="0" smtClean="0"/>
            <a:t>Debt &lt; 20%</a:t>
          </a:r>
          <a:endParaRPr lang="en-US" dirty="0"/>
        </a:p>
      </dgm:t>
    </dgm:pt>
    <dgm:pt modelId="{D679DFCF-CE7D-4FCF-A62C-AA6E6F5B4528}" type="parTrans" cxnId="{592D3D04-8F85-4F15-8876-B6D2FBF77066}">
      <dgm:prSet/>
      <dgm:spPr/>
      <dgm:t>
        <a:bodyPr/>
        <a:lstStyle/>
        <a:p>
          <a:endParaRPr lang="en-US"/>
        </a:p>
      </dgm:t>
    </dgm:pt>
    <dgm:pt modelId="{63C1173E-6837-4344-8091-5DAD574270D3}" type="sibTrans" cxnId="{592D3D04-8F85-4F15-8876-B6D2FBF77066}">
      <dgm:prSet/>
      <dgm:spPr/>
      <dgm:t>
        <a:bodyPr/>
        <a:lstStyle/>
        <a:p>
          <a:endParaRPr lang="en-US"/>
        </a:p>
      </dgm:t>
    </dgm:pt>
    <dgm:pt modelId="{DFEC14E8-538A-43B0-BE82-7D2792800EC3}">
      <dgm:prSet phldrT="[Text]"/>
      <dgm:spPr/>
      <dgm:t>
        <a:bodyPr/>
        <a:lstStyle/>
        <a:p>
          <a:r>
            <a:rPr lang="en-US" dirty="0" smtClean="0"/>
            <a:t>Owns house</a:t>
          </a:r>
          <a:endParaRPr lang="en-US" dirty="0"/>
        </a:p>
      </dgm:t>
    </dgm:pt>
    <dgm:pt modelId="{C0A4D24B-EEDE-4665-B602-35F5A544C4AA}" type="parTrans" cxnId="{A4533C2C-0C38-470D-9336-15E52FAD0FA4}">
      <dgm:prSet/>
      <dgm:spPr/>
      <dgm:t>
        <a:bodyPr/>
        <a:lstStyle/>
        <a:p>
          <a:endParaRPr lang="en-US"/>
        </a:p>
      </dgm:t>
    </dgm:pt>
    <dgm:pt modelId="{7036AEC2-E13C-4615-B452-F9B1111FDEF2}" type="sibTrans" cxnId="{A4533C2C-0C38-470D-9336-15E52FAD0FA4}">
      <dgm:prSet/>
      <dgm:spPr/>
      <dgm:t>
        <a:bodyPr/>
        <a:lstStyle/>
        <a:p>
          <a:endParaRPr lang="en-US"/>
        </a:p>
      </dgm:t>
    </dgm:pt>
    <dgm:pt modelId="{3DEEC977-5E13-41F0-8396-B6716F8758D8}">
      <dgm:prSet phldrT="[Text]"/>
      <dgm:spPr/>
      <dgm:t>
        <a:bodyPr/>
        <a:lstStyle/>
        <a:p>
          <a:r>
            <a:rPr lang="en-US" dirty="0" smtClean="0"/>
            <a:t>Rents</a:t>
          </a:r>
          <a:endParaRPr lang="en-US" dirty="0"/>
        </a:p>
      </dgm:t>
    </dgm:pt>
    <dgm:pt modelId="{0D894548-717D-4FFD-904C-C33606102800}" type="parTrans" cxnId="{6E4A4D9D-DF93-44B1-AA97-94286EF516D7}">
      <dgm:prSet/>
      <dgm:spPr/>
      <dgm:t>
        <a:bodyPr/>
        <a:lstStyle/>
        <a:p>
          <a:endParaRPr lang="en-US"/>
        </a:p>
      </dgm:t>
    </dgm:pt>
    <dgm:pt modelId="{56025CFB-3F0F-4953-96F5-A19A5E8B4415}" type="sibTrans" cxnId="{6E4A4D9D-DF93-44B1-AA97-94286EF516D7}">
      <dgm:prSet/>
      <dgm:spPr/>
      <dgm:t>
        <a:bodyPr/>
        <a:lstStyle/>
        <a:p>
          <a:endParaRPr lang="en-US"/>
        </a:p>
      </dgm:t>
    </dgm:pt>
    <dgm:pt modelId="{3EFC490E-694C-4854-B035-8B02D761B8A3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Default</a:t>
          </a:r>
          <a:endParaRPr lang="en-US" dirty="0"/>
        </a:p>
      </dgm:t>
    </dgm:pt>
    <dgm:pt modelId="{4197E8D6-94C8-432B-B797-608058FC4424}" type="parTrans" cxnId="{EAB1D666-9A9B-420F-AD51-8F4165B61664}">
      <dgm:prSet/>
      <dgm:spPr/>
      <dgm:t>
        <a:bodyPr/>
        <a:lstStyle/>
        <a:p>
          <a:endParaRPr lang="en-US"/>
        </a:p>
      </dgm:t>
    </dgm:pt>
    <dgm:pt modelId="{F22361E9-92C5-47FB-BBD0-B44BA9BF4C7D}" type="sibTrans" cxnId="{EAB1D666-9A9B-420F-AD51-8F4165B61664}">
      <dgm:prSet/>
      <dgm:spPr/>
      <dgm:t>
        <a:bodyPr/>
        <a:lstStyle/>
        <a:p>
          <a:endParaRPr lang="en-US"/>
        </a:p>
      </dgm:t>
    </dgm:pt>
    <dgm:pt modelId="{7A14C255-A9D7-420D-B032-0693F6CF431F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Default</a:t>
          </a:r>
          <a:endParaRPr lang="en-US" dirty="0"/>
        </a:p>
      </dgm:t>
    </dgm:pt>
    <dgm:pt modelId="{FE8EAFCC-5B29-4577-9068-58D32F380E14}" type="parTrans" cxnId="{638C745D-655B-4E07-A96A-2E101CD1696D}">
      <dgm:prSet/>
      <dgm:spPr/>
      <dgm:t>
        <a:bodyPr/>
        <a:lstStyle/>
        <a:p>
          <a:endParaRPr lang="en-US"/>
        </a:p>
      </dgm:t>
    </dgm:pt>
    <dgm:pt modelId="{9335BF14-6A25-443B-9B9C-4146633AA31B}" type="sibTrans" cxnId="{638C745D-655B-4E07-A96A-2E101CD1696D}">
      <dgm:prSet/>
      <dgm:spPr/>
      <dgm:t>
        <a:bodyPr/>
        <a:lstStyle/>
        <a:p>
          <a:endParaRPr lang="en-US"/>
        </a:p>
      </dgm:t>
    </dgm:pt>
    <dgm:pt modelId="{802534EE-0712-4599-81AA-4E95DD4CE0A5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No Default</a:t>
          </a:r>
          <a:endParaRPr lang="en-US" dirty="0"/>
        </a:p>
      </dgm:t>
    </dgm:pt>
    <dgm:pt modelId="{CE871202-C851-4283-B4F2-1F8DA3C445C3}" type="parTrans" cxnId="{75357DC7-BF3E-4BF6-A98A-F9797CF51EBE}">
      <dgm:prSet/>
      <dgm:spPr/>
      <dgm:t>
        <a:bodyPr/>
        <a:lstStyle/>
        <a:p>
          <a:endParaRPr lang="en-US"/>
        </a:p>
      </dgm:t>
    </dgm:pt>
    <dgm:pt modelId="{A2412999-D519-4FC4-9535-D76DC4FEBCA9}" type="sibTrans" cxnId="{75357DC7-BF3E-4BF6-A98A-F9797CF51EBE}">
      <dgm:prSet/>
      <dgm:spPr/>
      <dgm:t>
        <a:bodyPr/>
        <a:lstStyle/>
        <a:p>
          <a:endParaRPr lang="en-US"/>
        </a:p>
      </dgm:t>
    </dgm:pt>
    <dgm:pt modelId="{05927694-700E-4998-A746-BED67EAB8EF0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Default</a:t>
          </a:r>
          <a:endParaRPr lang="en-US" dirty="0"/>
        </a:p>
      </dgm:t>
    </dgm:pt>
    <dgm:pt modelId="{43552287-81BA-4A23-85DD-3D228EF15792}" type="parTrans" cxnId="{68BF35FB-0BEB-43A0-A906-03195DD4A247}">
      <dgm:prSet/>
      <dgm:spPr/>
      <dgm:t>
        <a:bodyPr/>
        <a:lstStyle/>
        <a:p>
          <a:endParaRPr lang="en-US"/>
        </a:p>
      </dgm:t>
    </dgm:pt>
    <dgm:pt modelId="{A7797333-99AF-464C-85B9-87F5DA8E8D66}" type="sibTrans" cxnId="{68BF35FB-0BEB-43A0-A906-03195DD4A247}">
      <dgm:prSet/>
      <dgm:spPr/>
      <dgm:t>
        <a:bodyPr/>
        <a:lstStyle/>
        <a:p>
          <a:endParaRPr lang="en-US"/>
        </a:p>
      </dgm:t>
    </dgm:pt>
    <dgm:pt modelId="{617503FF-ADE3-43F7-9E74-E07B63130207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No Default</a:t>
          </a:r>
          <a:endParaRPr lang="en-US" dirty="0"/>
        </a:p>
      </dgm:t>
    </dgm:pt>
    <dgm:pt modelId="{9581B8F4-F65E-406A-9F3A-2C0FAFB7904A}" type="parTrans" cxnId="{AB29EFEA-A442-4A5E-87AC-7E93AB107904}">
      <dgm:prSet/>
      <dgm:spPr/>
      <dgm:t>
        <a:bodyPr/>
        <a:lstStyle/>
        <a:p>
          <a:endParaRPr lang="en-US"/>
        </a:p>
      </dgm:t>
    </dgm:pt>
    <dgm:pt modelId="{B1B72055-FC5B-44AB-9111-9A7BCBE814AF}" type="sibTrans" cxnId="{AB29EFEA-A442-4A5E-87AC-7E93AB107904}">
      <dgm:prSet/>
      <dgm:spPr/>
      <dgm:t>
        <a:bodyPr/>
        <a:lstStyle/>
        <a:p>
          <a:endParaRPr lang="en-US"/>
        </a:p>
      </dgm:t>
    </dgm:pt>
    <dgm:pt modelId="{A785CB08-4A62-40BD-96AE-D3B0294CBD1F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Default</a:t>
          </a:r>
          <a:endParaRPr lang="en-US" dirty="0"/>
        </a:p>
      </dgm:t>
    </dgm:pt>
    <dgm:pt modelId="{6620CAB9-6D29-4FF8-945D-5E027CE13906}" type="parTrans" cxnId="{2C05A4E1-9C79-4382-B0CC-ED8A819F7BE7}">
      <dgm:prSet/>
      <dgm:spPr/>
      <dgm:t>
        <a:bodyPr/>
        <a:lstStyle/>
        <a:p>
          <a:endParaRPr lang="en-US"/>
        </a:p>
      </dgm:t>
    </dgm:pt>
    <dgm:pt modelId="{0EF4893D-A58C-4EF9-86C7-57EE6E514DBA}" type="sibTrans" cxnId="{2C05A4E1-9C79-4382-B0CC-ED8A819F7BE7}">
      <dgm:prSet/>
      <dgm:spPr/>
      <dgm:t>
        <a:bodyPr/>
        <a:lstStyle/>
        <a:p>
          <a:endParaRPr lang="en-US"/>
        </a:p>
      </dgm:t>
    </dgm:pt>
    <dgm:pt modelId="{00C22B20-F2F5-46E8-A3EC-DB8F81AC71E1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No Default</a:t>
          </a:r>
          <a:endParaRPr lang="en-US" dirty="0"/>
        </a:p>
      </dgm:t>
    </dgm:pt>
    <dgm:pt modelId="{4A4119C0-6876-4B46-B63C-C5B5E183083A}" type="parTrans" cxnId="{45A14A79-82F6-4297-9300-C6982BADBB45}">
      <dgm:prSet/>
      <dgm:spPr/>
      <dgm:t>
        <a:bodyPr/>
        <a:lstStyle/>
        <a:p>
          <a:endParaRPr lang="en-US"/>
        </a:p>
      </dgm:t>
    </dgm:pt>
    <dgm:pt modelId="{2492FB64-B32D-42B8-A3E7-E4838350932A}" type="sibTrans" cxnId="{45A14A79-82F6-4297-9300-C6982BADBB45}">
      <dgm:prSet/>
      <dgm:spPr/>
      <dgm:t>
        <a:bodyPr/>
        <a:lstStyle/>
        <a:p>
          <a:endParaRPr lang="en-US"/>
        </a:p>
      </dgm:t>
    </dgm:pt>
    <dgm:pt modelId="{C927EE14-0525-4162-82A1-219FB1A09EE5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No Default</a:t>
          </a:r>
          <a:endParaRPr lang="en-US" dirty="0"/>
        </a:p>
      </dgm:t>
    </dgm:pt>
    <dgm:pt modelId="{D4FF999D-0774-4EE2-BEFB-37C0AA00FFEB}" type="parTrans" cxnId="{8A1442E5-63D5-4DFB-92CC-639FA00C8BC4}">
      <dgm:prSet/>
      <dgm:spPr/>
      <dgm:t>
        <a:bodyPr/>
        <a:lstStyle/>
        <a:p>
          <a:endParaRPr lang="en-US"/>
        </a:p>
      </dgm:t>
    </dgm:pt>
    <dgm:pt modelId="{E2F75636-BCB4-4098-AF14-F16849818DB0}" type="sibTrans" cxnId="{8A1442E5-63D5-4DFB-92CC-639FA00C8BC4}">
      <dgm:prSet/>
      <dgm:spPr/>
      <dgm:t>
        <a:bodyPr/>
        <a:lstStyle/>
        <a:p>
          <a:endParaRPr lang="en-US"/>
        </a:p>
      </dgm:t>
    </dgm:pt>
    <dgm:pt modelId="{B6DAA14B-3305-4F93-A6BA-AC8805E13BBC}" type="pres">
      <dgm:prSet presAssocID="{1C2ABE6B-2194-4104-A754-33FF1C233404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5E3ECBA-C6D0-4585-880A-A01F56B443D6}" type="pres">
      <dgm:prSet presAssocID="{5298254B-75EF-4481-9316-64F54046A9CE}" presName="root1" presStyleCnt="0"/>
      <dgm:spPr/>
    </dgm:pt>
    <dgm:pt modelId="{AD69DD67-DA8B-4327-8FB6-B1ED5881B6C0}" type="pres">
      <dgm:prSet presAssocID="{5298254B-75EF-4481-9316-64F54046A9CE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EFB50EF-9B7B-4A67-8A06-3768D82F4F35}" type="pres">
      <dgm:prSet presAssocID="{5298254B-75EF-4481-9316-64F54046A9CE}" presName="level2hierChild" presStyleCnt="0"/>
      <dgm:spPr/>
    </dgm:pt>
    <dgm:pt modelId="{C6405F48-268C-4A9E-8C6B-EA7912642D7B}" type="pres">
      <dgm:prSet presAssocID="{4A3EBA2C-1249-4D63-810E-57318E4C8870}" presName="conn2-1" presStyleLbl="parChTrans1D2" presStyleIdx="0" presStyleCnt="2"/>
      <dgm:spPr/>
      <dgm:t>
        <a:bodyPr/>
        <a:lstStyle/>
        <a:p>
          <a:endParaRPr lang="en-US"/>
        </a:p>
      </dgm:t>
    </dgm:pt>
    <dgm:pt modelId="{597EBC6F-BFE1-4ECF-BCC7-84E0157F86FF}" type="pres">
      <dgm:prSet presAssocID="{4A3EBA2C-1249-4D63-810E-57318E4C8870}" presName="connTx" presStyleLbl="parChTrans1D2" presStyleIdx="0" presStyleCnt="2"/>
      <dgm:spPr/>
      <dgm:t>
        <a:bodyPr/>
        <a:lstStyle/>
        <a:p>
          <a:endParaRPr lang="en-US"/>
        </a:p>
      </dgm:t>
    </dgm:pt>
    <dgm:pt modelId="{D2C8D976-A468-412A-A9C9-6008470590C1}" type="pres">
      <dgm:prSet presAssocID="{1C3757F0-1D92-419E-91AE-5AE747F1146E}" presName="root2" presStyleCnt="0"/>
      <dgm:spPr/>
    </dgm:pt>
    <dgm:pt modelId="{1E65E39D-395D-4BD0-8D0A-DECF2AB935E9}" type="pres">
      <dgm:prSet presAssocID="{1C3757F0-1D92-419E-91AE-5AE747F1146E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5E1DF7C-B9B2-41A6-95C9-2623A0F0844C}" type="pres">
      <dgm:prSet presAssocID="{1C3757F0-1D92-419E-91AE-5AE747F1146E}" presName="level3hierChild" presStyleCnt="0"/>
      <dgm:spPr/>
    </dgm:pt>
    <dgm:pt modelId="{8BDEEA43-5C2A-4BBE-99A5-44DEB7CB861C}" type="pres">
      <dgm:prSet presAssocID="{D3723BC6-7ECB-476F-A2B7-498B998B7A56}" presName="conn2-1" presStyleLbl="parChTrans1D3" presStyleIdx="0" presStyleCnt="4"/>
      <dgm:spPr/>
      <dgm:t>
        <a:bodyPr/>
        <a:lstStyle/>
        <a:p>
          <a:endParaRPr lang="en-US"/>
        </a:p>
      </dgm:t>
    </dgm:pt>
    <dgm:pt modelId="{B0EBDA45-12CE-4202-B1E6-40A49D832ECA}" type="pres">
      <dgm:prSet presAssocID="{D3723BC6-7ECB-476F-A2B7-498B998B7A56}" presName="connTx" presStyleLbl="parChTrans1D3" presStyleIdx="0" presStyleCnt="4"/>
      <dgm:spPr/>
      <dgm:t>
        <a:bodyPr/>
        <a:lstStyle/>
        <a:p>
          <a:endParaRPr lang="en-US"/>
        </a:p>
      </dgm:t>
    </dgm:pt>
    <dgm:pt modelId="{089E0F1C-9D5B-4BD6-A184-58831CD8143C}" type="pres">
      <dgm:prSet presAssocID="{40FE246C-C826-4769-A5C2-9D75240976FE}" presName="root2" presStyleCnt="0"/>
      <dgm:spPr/>
    </dgm:pt>
    <dgm:pt modelId="{6094D736-4F16-42FC-9437-D37BB023D5EA}" type="pres">
      <dgm:prSet presAssocID="{40FE246C-C826-4769-A5C2-9D75240976FE}" presName="LevelTwoTextNode" presStyleLbl="node3" presStyleIdx="0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DD22739-71BD-411F-BA72-C9784E117760}" type="pres">
      <dgm:prSet presAssocID="{40FE246C-C826-4769-A5C2-9D75240976FE}" presName="level3hierChild" presStyleCnt="0"/>
      <dgm:spPr/>
    </dgm:pt>
    <dgm:pt modelId="{7A3D5BA1-ED69-44E1-A872-6FF24834B41D}" type="pres">
      <dgm:prSet presAssocID="{08491A16-4F42-4C85-AC97-4555730E6D61}" presName="conn2-1" presStyleLbl="parChTrans1D4" presStyleIdx="0" presStyleCnt="16"/>
      <dgm:spPr/>
      <dgm:t>
        <a:bodyPr/>
        <a:lstStyle/>
        <a:p>
          <a:endParaRPr lang="en-US"/>
        </a:p>
      </dgm:t>
    </dgm:pt>
    <dgm:pt modelId="{528D812F-2D24-4A78-8C85-B9EB8ECA26E9}" type="pres">
      <dgm:prSet presAssocID="{08491A16-4F42-4C85-AC97-4555730E6D61}" presName="connTx" presStyleLbl="parChTrans1D4" presStyleIdx="0" presStyleCnt="16"/>
      <dgm:spPr/>
      <dgm:t>
        <a:bodyPr/>
        <a:lstStyle/>
        <a:p>
          <a:endParaRPr lang="en-US"/>
        </a:p>
      </dgm:t>
    </dgm:pt>
    <dgm:pt modelId="{4C906522-2FC2-4166-A656-68A60E69FBAB}" type="pres">
      <dgm:prSet presAssocID="{0231B603-DBBA-4E99-BB29-AE427642777F}" presName="root2" presStyleCnt="0"/>
      <dgm:spPr/>
    </dgm:pt>
    <dgm:pt modelId="{58313578-02C6-4451-BD87-2563E35924F9}" type="pres">
      <dgm:prSet presAssocID="{0231B603-DBBA-4E99-BB29-AE427642777F}" presName="LevelTwoTextNode" presStyleLbl="node4" presStyleIdx="0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7B1BDEB-C7D6-4DB2-A69F-4DCA4D8778DD}" type="pres">
      <dgm:prSet presAssocID="{0231B603-DBBA-4E99-BB29-AE427642777F}" presName="level3hierChild" presStyleCnt="0"/>
      <dgm:spPr/>
    </dgm:pt>
    <dgm:pt modelId="{EACB761D-2A2E-4784-B4CF-BBD5780F5023}" type="pres">
      <dgm:prSet presAssocID="{4197E8D6-94C8-432B-B797-608058FC4424}" presName="conn2-1" presStyleLbl="parChTrans1D4" presStyleIdx="1" presStyleCnt="16"/>
      <dgm:spPr/>
      <dgm:t>
        <a:bodyPr/>
        <a:lstStyle/>
        <a:p>
          <a:endParaRPr lang="en-US"/>
        </a:p>
      </dgm:t>
    </dgm:pt>
    <dgm:pt modelId="{99D2C2EE-8A15-4FFE-B5A1-D71ED610263A}" type="pres">
      <dgm:prSet presAssocID="{4197E8D6-94C8-432B-B797-608058FC4424}" presName="connTx" presStyleLbl="parChTrans1D4" presStyleIdx="1" presStyleCnt="16"/>
      <dgm:spPr/>
      <dgm:t>
        <a:bodyPr/>
        <a:lstStyle/>
        <a:p>
          <a:endParaRPr lang="en-US"/>
        </a:p>
      </dgm:t>
    </dgm:pt>
    <dgm:pt modelId="{E4394CE8-678F-48D8-96FE-D4F98A039D3D}" type="pres">
      <dgm:prSet presAssocID="{3EFC490E-694C-4854-B035-8B02D761B8A3}" presName="root2" presStyleCnt="0"/>
      <dgm:spPr/>
    </dgm:pt>
    <dgm:pt modelId="{E090B741-3BDB-4968-B042-3EDAEB5B7930}" type="pres">
      <dgm:prSet presAssocID="{3EFC490E-694C-4854-B035-8B02D761B8A3}" presName="LevelTwoTextNode" presStyleLbl="node4" presStyleIdx="1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2E6D765-79C3-4657-82E9-902A296B7D7E}" type="pres">
      <dgm:prSet presAssocID="{3EFC490E-694C-4854-B035-8B02D761B8A3}" presName="level3hierChild" presStyleCnt="0"/>
      <dgm:spPr/>
    </dgm:pt>
    <dgm:pt modelId="{7F6408BA-2CE6-4BE1-953A-713CB4F5CB15}" type="pres">
      <dgm:prSet presAssocID="{C8BC26E8-6B89-479E-8406-1BE807902536}" presName="conn2-1" presStyleLbl="parChTrans1D4" presStyleIdx="2" presStyleCnt="16"/>
      <dgm:spPr/>
      <dgm:t>
        <a:bodyPr/>
        <a:lstStyle/>
        <a:p>
          <a:endParaRPr lang="en-US"/>
        </a:p>
      </dgm:t>
    </dgm:pt>
    <dgm:pt modelId="{458CB650-A0BA-4B80-8F97-62C729A9241A}" type="pres">
      <dgm:prSet presAssocID="{C8BC26E8-6B89-479E-8406-1BE807902536}" presName="connTx" presStyleLbl="parChTrans1D4" presStyleIdx="2" presStyleCnt="16"/>
      <dgm:spPr/>
      <dgm:t>
        <a:bodyPr/>
        <a:lstStyle/>
        <a:p>
          <a:endParaRPr lang="en-US"/>
        </a:p>
      </dgm:t>
    </dgm:pt>
    <dgm:pt modelId="{3A1C3DA7-512D-4F41-A7E1-078238C1F6E4}" type="pres">
      <dgm:prSet presAssocID="{62A6BC90-E169-4E1D-AE49-49D9566ACE9D}" presName="root2" presStyleCnt="0"/>
      <dgm:spPr/>
    </dgm:pt>
    <dgm:pt modelId="{2542D84E-1AAD-4343-A826-31FBD0CCD67E}" type="pres">
      <dgm:prSet presAssocID="{62A6BC90-E169-4E1D-AE49-49D9566ACE9D}" presName="LevelTwoTextNode" presStyleLbl="node4" presStyleIdx="2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DBCC939-D1CF-4789-8DFF-47D45880FBEC}" type="pres">
      <dgm:prSet presAssocID="{62A6BC90-E169-4E1D-AE49-49D9566ACE9D}" presName="level3hierChild" presStyleCnt="0"/>
      <dgm:spPr/>
    </dgm:pt>
    <dgm:pt modelId="{77024C92-294D-413F-A59B-9F47291444A3}" type="pres">
      <dgm:prSet presAssocID="{FE8EAFCC-5B29-4577-9068-58D32F380E14}" presName="conn2-1" presStyleLbl="parChTrans1D4" presStyleIdx="3" presStyleCnt="16"/>
      <dgm:spPr/>
      <dgm:t>
        <a:bodyPr/>
        <a:lstStyle/>
        <a:p>
          <a:endParaRPr lang="en-US"/>
        </a:p>
      </dgm:t>
    </dgm:pt>
    <dgm:pt modelId="{971284D5-360E-47FF-9F34-0E0CEC35A6C4}" type="pres">
      <dgm:prSet presAssocID="{FE8EAFCC-5B29-4577-9068-58D32F380E14}" presName="connTx" presStyleLbl="parChTrans1D4" presStyleIdx="3" presStyleCnt="16"/>
      <dgm:spPr/>
      <dgm:t>
        <a:bodyPr/>
        <a:lstStyle/>
        <a:p>
          <a:endParaRPr lang="en-US"/>
        </a:p>
      </dgm:t>
    </dgm:pt>
    <dgm:pt modelId="{7749CE27-A818-4E7F-BAAA-1BAC7B4E01B2}" type="pres">
      <dgm:prSet presAssocID="{7A14C255-A9D7-420D-B032-0693F6CF431F}" presName="root2" presStyleCnt="0"/>
      <dgm:spPr/>
    </dgm:pt>
    <dgm:pt modelId="{0E7AE38F-D77F-437F-BAB8-792E908C751F}" type="pres">
      <dgm:prSet presAssocID="{7A14C255-A9D7-420D-B032-0693F6CF431F}" presName="LevelTwoTextNode" presStyleLbl="node4" presStyleIdx="3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EA2D245-4E92-4E27-A8CE-C63A03E69A95}" type="pres">
      <dgm:prSet presAssocID="{7A14C255-A9D7-420D-B032-0693F6CF431F}" presName="level3hierChild" presStyleCnt="0"/>
      <dgm:spPr/>
    </dgm:pt>
    <dgm:pt modelId="{B82998E9-B1CD-485F-8B4B-06888B1A28C4}" type="pres">
      <dgm:prSet presAssocID="{BF95F12A-848C-4D76-BCAC-A60A48D21712}" presName="conn2-1" presStyleLbl="parChTrans1D3" presStyleIdx="1" presStyleCnt="4"/>
      <dgm:spPr/>
      <dgm:t>
        <a:bodyPr/>
        <a:lstStyle/>
        <a:p>
          <a:endParaRPr lang="en-US"/>
        </a:p>
      </dgm:t>
    </dgm:pt>
    <dgm:pt modelId="{1356B274-B83F-434D-A869-2B988EF3F493}" type="pres">
      <dgm:prSet presAssocID="{BF95F12A-848C-4D76-BCAC-A60A48D21712}" presName="connTx" presStyleLbl="parChTrans1D3" presStyleIdx="1" presStyleCnt="4"/>
      <dgm:spPr/>
      <dgm:t>
        <a:bodyPr/>
        <a:lstStyle/>
        <a:p>
          <a:endParaRPr lang="en-US"/>
        </a:p>
      </dgm:t>
    </dgm:pt>
    <dgm:pt modelId="{5DBB30B0-AE7A-40E4-B393-830456382D3E}" type="pres">
      <dgm:prSet presAssocID="{CF6F8CFB-C54C-427C-82B9-747F0C141494}" presName="root2" presStyleCnt="0"/>
      <dgm:spPr/>
    </dgm:pt>
    <dgm:pt modelId="{A031128D-C55E-42DA-B8A2-D382735EF23E}" type="pres">
      <dgm:prSet presAssocID="{CF6F8CFB-C54C-427C-82B9-747F0C141494}" presName="LevelTwoTextNode" presStyleLbl="node3" presStyleIdx="1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F8186A5-9F66-4B76-A45C-87CEBF3CCEB9}" type="pres">
      <dgm:prSet presAssocID="{CF6F8CFB-C54C-427C-82B9-747F0C141494}" presName="level3hierChild" presStyleCnt="0"/>
      <dgm:spPr/>
    </dgm:pt>
    <dgm:pt modelId="{02AF2611-39C0-4EF8-B9AF-5E15D80097BE}" type="pres">
      <dgm:prSet presAssocID="{D129D8C8-45D4-413D-9AA6-7735257A9552}" presName="conn2-1" presStyleLbl="parChTrans1D4" presStyleIdx="4" presStyleCnt="16"/>
      <dgm:spPr/>
      <dgm:t>
        <a:bodyPr/>
        <a:lstStyle/>
        <a:p>
          <a:endParaRPr lang="en-US"/>
        </a:p>
      </dgm:t>
    </dgm:pt>
    <dgm:pt modelId="{3E9FDDD6-A26E-4F03-A903-10F09685D6A2}" type="pres">
      <dgm:prSet presAssocID="{D129D8C8-45D4-413D-9AA6-7735257A9552}" presName="connTx" presStyleLbl="parChTrans1D4" presStyleIdx="4" presStyleCnt="16"/>
      <dgm:spPr/>
      <dgm:t>
        <a:bodyPr/>
        <a:lstStyle/>
        <a:p>
          <a:endParaRPr lang="en-US"/>
        </a:p>
      </dgm:t>
    </dgm:pt>
    <dgm:pt modelId="{9473DCFC-6641-4D73-AA1E-9A1405C91094}" type="pres">
      <dgm:prSet presAssocID="{6C2A5E75-3D20-416D-8B23-8508AC822551}" presName="root2" presStyleCnt="0"/>
      <dgm:spPr/>
    </dgm:pt>
    <dgm:pt modelId="{008EB790-8EB0-4D82-BE0A-84C63F787288}" type="pres">
      <dgm:prSet presAssocID="{6C2A5E75-3D20-416D-8B23-8508AC822551}" presName="LevelTwoTextNode" presStyleLbl="node4" presStyleIdx="4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C28485D-F632-4669-96ED-3D964BEACEA2}" type="pres">
      <dgm:prSet presAssocID="{6C2A5E75-3D20-416D-8B23-8508AC822551}" presName="level3hierChild" presStyleCnt="0"/>
      <dgm:spPr/>
    </dgm:pt>
    <dgm:pt modelId="{3D3532D1-1FDA-4F24-AE90-3866BC16A43D}" type="pres">
      <dgm:prSet presAssocID="{CE871202-C851-4283-B4F2-1F8DA3C445C3}" presName="conn2-1" presStyleLbl="parChTrans1D4" presStyleIdx="5" presStyleCnt="16"/>
      <dgm:spPr/>
      <dgm:t>
        <a:bodyPr/>
        <a:lstStyle/>
        <a:p>
          <a:endParaRPr lang="en-US"/>
        </a:p>
      </dgm:t>
    </dgm:pt>
    <dgm:pt modelId="{6CD19230-CC0F-4288-A025-EBCBAFB6E87C}" type="pres">
      <dgm:prSet presAssocID="{CE871202-C851-4283-B4F2-1F8DA3C445C3}" presName="connTx" presStyleLbl="parChTrans1D4" presStyleIdx="5" presStyleCnt="16"/>
      <dgm:spPr/>
      <dgm:t>
        <a:bodyPr/>
        <a:lstStyle/>
        <a:p>
          <a:endParaRPr lang="en-US"/>
        </a:p>
      </dgm:t>
    </dgm:pt>
    <dgm:pt modelId="{B82FF517-BE19-45D5-A186-0A0A9AC7C59F}" type="pres">
      <dgm:prSet presAssocID="{802534EE-0712-4599-81AA-4E95DD4CE0A5}" presName="root2" presStyleCnt="0"/>
      <dgm:spPr/>
    </dgm:pt>
    <dgm:pt modelId="{DE93B5F2-1CA6-40F3-B124-24CBDE452C7F}" type="pres">
      <dgm:prSet presAssocID="{802534EE-0712-4599-81AA-4E95DD4CE0A5}" presName="LevelTwoTextNode" presStyleLbl="node4" presStyleIdx="5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FB0C740-68FD-45EB-963A-5882F7A1156B}" type="pres">
      <dgm:prSet presAssocID="{802534EE-0712-4599-81AA-4E95DD4CE0A5}" presName="level3hierChild" presStyleCnt="0"/>
      <dgm:spPr/>
    </dgm:pt>
    <dgm:pt modelId="{AF10D516-4F6C-4D46-86A1-9C1986C13320}" type="pres">
      <dgm:prSet presAssocID="{8A9D6245-57B1-482C-9DC4-F2ACF75F2EEB}" presName="conn2-1" presStyleLbl="parChTrans1D4" presStyleIdx="6" presStyleCnt="16"/>
      <dgm:spPr/>
      <dgm:t>
        <a:bodyPr/>
        <a:lstStyle/>
        <a:p>
          <a:endParaRPr lang="en-US"/>
        </a:p>
      </dgm:t>
    </dgm:pt>
    <dgm:pt modelId="{8DB10BF4-B3E8-4C63-AA80-1132AC83EE01}" type="pres">
      <dgm:prSet presAssocID="{8A9D6245-57B1-482C-9DC4-F2ACF75F2EEB}" presName="connTx" presStyleLbl="parChTrans1D4" presStyleIdx="6" presStyleCnt="16"/>
      <dgm:spPr/>
      <dgm:t>
        <a:bodyPr/>
        <a:lstStyle/>
        <a:p>
          <a:endParaRPr lang="en-US"/>
        </a:p>
      </dgm:t>
    </dgm:pt>
    <dgm:pt modelId="{E1BE2056-AE5C-4DB8-B5F8-1262B0BC3580}" type="pres">
      <dgm:prSet presAssocID="{F1C08F9B-435C-42DB-A449-2ECF7C7375AB}" presName="root2" presStyleCnt="0"/>
      <dgm:spPr/>
    </dgm:pt>
    <dgm:pt modelId="{99764013-9FFE-483E-9A94-8E74B88EB45B}" type="pres">
      <dgm:prSet presAssocID="{F1C08F9B-435C-42DB-A449-2ECF7C7375AB}" presName="LevelTwoTextNode" presStyleLbl="node4" presStyleIdx="6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BCC4E80-D41C-4591-AFD8-D9C5B0629FAD}" type="pres">
      <dgm:prSet presAssocID="{F1C08F9B-435C-42DB-A449-2ECF7C7375AB}" presName="level3hierChild" presStyleCnt="0"/>
      <dgm:spPr/>
    </dgm:pt>
    <dgm:pt modelId="{924C8F9A-D7B2-4767-8617-AD5D4A0F8C82}" type="pres">
      <dgm:prSet presAssocID="{43552287-81BA-4A23-85DD-3D228EF15792}" presName="conn2-1" presStyleLbl="parChTrans1D4" presStyleIdx="7" presStyleCnt="16"/>
      <dgm:spPr/>
      <dgm:t>
        <a:bodyPr/>
        <a:lstStyle/>
        <a:p>
          <a:endParaRPr lang="en-US"/>
        </a:p>
      </dgm:t>
    </dgm:pt>
    <dgm:pt modelId="{4D1012EA-ED43-4161-9183-D18250C04841}" type="pres">
      <dgm:prSet presAssocID="{43552287-81BA-4A23-85DD-3D228EF15792}" presName="connTx" presStyleLbl="parChTrans1D4" presStyleIdx="7" presStyleCnt="16"/>
      <dgm:spPr/>
      <dgm:t>
        <a:bodyPr/>
        <a:lstStyle/>
        <a:p>
          <a:endParaRPr lang="en-US"/>
        </a:p>
      </dgm:t>
    </dgm:pt>
    <dgm:pt modelId="{13F2C1AB-38AD-4ED5-9035-C2D351214192}" type="pres">
      <dgm:prSet presAssocID="{05927694-700E-4998-A746-BED67EAB8EF0}" presName="root2" presStyleCnt="0"/>
      <dgm:spPr/>
    </dgm:pt>
    <dgm:pt modelId="{4C14E865-13AF-43EC-93E8-957E72C167D9}" type="pres">
      <dgm:prSet presAssocID="{05927694-700E-4998-A746-BED67EAB8EF0}" presName="LevelTwoTextNode" presStyleLbl="node4" presStyleIdx="7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A67506E-C01C-4958-968A-88E9AA8D1DC9}" type="pres">
      <dgm:prSet presAssocID="{05927694-700E-4998-A746-BED67EAB8EF0}" presName="level3hierChild" presStyleCnt="0"/>
      <dgm:spPr/>
    </dgm:pt>
    <dgm:pt modelId="{07085415-AD02-4837-A819-DF8503991B40}" type="pres">
      <dgm:prSet presAssocID="{9E46A426-48DB-49D4-9452-22CFC445B93D}" presName="conn2-1" presStyleLbl="parChTrans1D2" presStyleIdx="1" presStyleCnt="2"/>
      <dgm:spPr/>
      <dgm:t>
        <a:bodyPr/>
        <a:lstStyle/>
        <a:p>
          <a:endParaRPr lang="en-US"/>
        </a:p>
      </dgm:t>
    </dgm:pt>
    <dgm:pt modelId="{6D471BBE-867D-4865-9628-1D7777EB5D2C}" type="pres">
      <dgm:prSet presAssocID="{9E46A426-48DB-49D4-9452-22CFC445B93D}" presName="connTx" presStyleLbl="parChTrans1D2" presStyleIdx="1" presStyleCnt="2"/>
      <dgm:spPr/>
      <dgm:t>
        <a:bodyPr/>
        <a:lstStyle/>
        <a:p>
          <a:endParaRPr lang="en-US"/>
        </a:p>
      </dgm:t>
    </dgm:pt>
    <dgm:pt modelId="{B9D0076E-1908-4470-9C44-2381915CB6FB}" type="pres">
      <dgm:prSet presAssocID="{444DF14B-39F3-4B48-8936-10F777644448}" presName="root2" presStyleCnt="0"/>
      <dgm:spPr/>
    </dgm:pt>
    <dgm:pt modelId="{7EBAE2C6-1480-46C8-900C-5102293148B2}" type="pres">
      <dgm:prSet presAssocID="{444DF14B-39F3-4B48-8936-10F777644448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F207EC3-B869-474B-A721-8A419CB73484}" type="pres">
      <dgm:prSet presAssocID="{444DF14B-39F3-4B48-8936-10F777644448}" presName="level3hierChild" presStyleCnt="0"/>
      <dgm:spPr/>
    </dgm:pt>
    <dgm:pt modelId="{72B1FC09-0EBA-4985-8788-8F4656152A7F}" type="pres">
      <dgm:prSet presAssocID="{F3E7A82E-4DF9-47FA-B3A8-610C19F25C83}" presName="conn2-1" presStyleLbl="parChTrans1D3" presStyleIdx="2" presStyleCnt="4"/>
      <dgm:spPr/>
      <dgm:t>
        <a:bodyPr/>
        <a:lstStyle/>
        <a:p>
          <a:endParaRPr lang="en-US"/>
        </a:p>
      </dgm:t>
    </dgm:pt>
    <dgm:pt modelId="{E53945B2-5361-41E5-A250-0FE9BB3209A7}" type="pres">
      <dgm:prSet presAssocID="{F3E7A82E-4DF9-47FA-B3A8-610C19F25C83}" presName="connTx" presStyleLbl="parChTrans1D3" presStyleIdx="2" presStyleCnt="4"/>
      <dgm:spPr/>
      <dgm:t>
        <a:bodyPr/>
        <a:lstStyle/>
        <a:p>
          <a:endParaRPr lang="en-US"/>
        </a:p>
      </dgm:t>
    </dgm:pt>
    <dgm:pt modelId="{93C1A79B-D7BC-4544-8471-9D8B8B93AD97}" type="pres">
      <dgm:prSet presAssocID="{C01ACB44-8919-4C16-9345-65E8C4CC5C27}" presName="root2" presStyleCnt="0"/>
      <dgm:spPr/>
    </dgm:pt>
    <dgm:pt modelId="{B81631BF-0964-4936-A9DE-5CF3C23A1D51}" type="pres">
      <dgm:prSet presAssocID="{C01ACB44-8919-4C16-9345-65E8C4CC5C27}" presName="LevelTwoTextNode" presStyleLbl="node3" presStyleIdx="2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47913E6-20D7-4EF9-8087-A267EE4CBBE9}" type="pres">
      <dgm:prSet presAssocID="{C01ACB44-8919-4C16-9345-65E8C4CC5C27}" presName="level3hierChild" presStyleCnt="0"/>
      <dgm:spPr/>
    </dgm:pt>
    <dgm:pt modelId="{E3B49C02-92DF-4E0E-9C64-BFDA4F6C8C57}" type="pres">
      <dgm:prSet presAssocID="{05ED55C3-A195-4231-81C9-7EAAC2A67DD3}" presName="conn2-1" presStyleLbl="parChTrans1D4" presStyleIdx="8" presStyleCnt="16"/>
      <dgm:spPr/>
      <dgm:t>
        <a:bodyPr/>
        <a:lstStyle/>
        <a:p>
          <a:endParaRPr lang="en-US"/>
        </a:p>
      </dgm:t>
    </dgm:pt>
    <dgm:pt modelId="{C22BEB7F-26B1-4408-A047-0DEC97855D01}" type="pres">
      <dgm:prSet presAssocID="{05ED55C3-A195-4231-81C9-7EAAC2A67DD3}" presName="connTx" presStyleLbl="parChTrans1D4" presStyleIdx="8" presStyleCnt="16"/>
      <dgm:spPr/>
      <dgm:t>
        <a:bodyPr/>
        <a:lstStyle/>
        <a:p>
          <a:endParaRPr lang="en-US"/>
        </a:p>
      </dgm:t>
    </dgm:pt>
    <dgm:pt modelId="{45E9E887-53F9-47D7-81E1-6BFB948D358C}" type="pres">
      <dgm:prSet presAssocID="{A2F6F58A-C804-4EA7-A795-E7CFAD608A97}" presName="root2" presStyleCnt="0"/>
      <dgm:spPr/>
    </dgm:pt>
    <dgm:pt modelId="{F532FF76-9233-4C88-8EB8-C57298DE75BC}" type="pres">
      <dgm:prSet presAssocID="{A2F6F58A-C804-4EA7-A795-E7CFAD608A97}" presName="LevelTwoTextNode" presStyleLbl="node4" presStyleIdx="8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59E4A89-C683-474B-8EAE-3FA54900B771}" type="pres">
      <dgm:prSet presAssocID="{A2F6F58A-C804-4EA7-A795-E7CFAD608A97}" presName="level3hierChild" presStyleCnt="0"/>
      <dgm:spPr/>
    </dgm:pt>
    <dgm:pt modelId="{3D002938-9580-4C37-A937-06EE1FF34007}" type="pres">
      <dgm:prSet presAssocID="{9581B8F4-F65E-406A-9F3A-2C0FAFB7904A}" presName="conn2-1" presStyleLbl="parChTrans1D4" presStyleIdx="9" presStyleCnt="16"/>
      <dgm:spPr/>
      <dgm:t>
        <a:bodyPr/>
        <a:lstStyle/>
        <a:p>
          <a:endParaRPr lang="en-US"/>
        </a:p>
      </dgm:t>
    </dgm:pt>
    <dgm:pt modelId="{28A3C775-44DD-456D-ADBA-6C2015D144BB}" type="pres">
      <dgm:prSet presAssocID="{9581B8F4-F65E-406A-9F3A-2C0FAFB7904A}" presName="connTx" presStyleLbl="parChTrans1D4" presStyleIdx="9" presStyleCnt="16"/>
      <dgm:spPr/>
      <dgm:t>
        <a:bodyPr/>
        <a:lstStyle/>
        <a:p>
          <a:endParaRPr lang="en-US"/>
        </a:p>
      </dgm:t>
    </dgm:pt>
    <dgm:pt modelId="{1237F670-3E84-4091-B1B6-F998102FD3C7}" type="pres">
      <dgm:prSet presAssocID="{617503FF-ADE3-43F7-9E74-E07B63130207}" presName="root2" presStyleCnt="0"/>
      <dgm:spPr/>
    </dgm:pt>
    <dgm:pt modelId="{D9495291-86EC-4DCD-BB10-24DC98844A58}" type="pres">
      <dgm:prSet presAssocID="{617503FF-ADE3-43F7-9E74-E07B63130207}" presName="LevelTwoTextNode" presStyleLbl="node4" presStyleIdx="9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7AF5FD6-FC71-4C43-9ADB-E0DDF39AD7D4}" type="pres">
      <dgm:prSet presAssocID="{617503FF-ADE3-43F7-9E74-E07B63130207}" presName="level3hierChild" presStyleCnt="0"/>
      <dgm:spPr/>
    </dgm:pt>
    <dgm:pt modelId="{0A6EA505-89C7-49FD-ABE4-44B8C87A9F43}" type="pres">
      <dgm:prSet presAssocID="{1462FFBF-C7E5-483B-B661-B21D24F8908F}" presName="conn2-1" presStyleLbl="parChTrans1D4" presStyleIdx="10" presStyleCnt="16"/>
      <dgm:spPr/>
      <dgm:t>
        <a:bodyPr/>
        <a:lstStyle/>
        <a:p>
          <a:endParaRPr lang="en-US"/>
        </a:p>
      </dgm:t>
    </dgm:pt>
    <dgm:pt modelId="{A5AAA48F-9F15-49C7-A333-8B0C8DF03B3E}" type="pres">
      <dgm:prSet presAssocID="{1462FFBF-C7E5-483B-B661-B21D24F8908F}" presName="connTx" presStyleLbl="parChTrans1D4" presStyleIdx="10" presStyleCnt="16"/>
      <dgm:spPr/>
      <dgm:t>
        <a:bodyPr/>
        <a:lstStyle/>
        <a:p>
          <a:endParaRPr lang="en-US"/>
        </a:p>
      </dgm:t>
    </dgm:pt>
    <dgm:pt modelId="{10E2065F-A278-4DEA-AC87-92F1064AE18B}" type="pres">
      <dgm:prSet presAssocID="{2F11C414-8E39-4213-8136-D4FE510CC15A}" presName="root2" presStyleCnt="0"/>
      <dgm:spPr/>
    </dgm:pt>
    <dgm:pt modelId="{BCBAD13F-9F36-4A76-ACBF-38324C9DFD1E}" type="pres">
      <dgm:prSet presAssocID="{2F11C414-8E39-4213-8136-D4FE510CC15A}" presName="LevelTwoTextNode" presStyleLbl="node4" presStyleIdx="10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0FF9161-F67F-470B-B339-D06EABCB52DF}" type="pres">
      <dgm:prSet presAssocID="{2F11C414-8E39-4213-8136-D4FE510CC15A}" presName="level3hierChild" presStyleCnt="0"/>
      <dgm:spPr/>
    </dgm:pt>
    <dgm:pt modelId="{FEC367EC-C7CC-46E0-8F0B-F4EB017F4B25}" type="pres">
      <dgm:prSet presAssocID="{6620CAB9-6D29-4FF8-945D-5E027CE13906}" presName="conn2-1" presStyleLbl="parChTrans1D4" presStyleIdx="11" presStyleCnt="16"/>
      <dgm:spPr/>
      <dgm:t>
        <a:bodyPr/>
        <a:lstStyle/>
        <a:p>
          <a:endParaRPr lang="en-US"/>
        </a:p>
      </dgm:t>
    </dgm:pt>
    <dgm:pt modelId="{C3BCA3D8-F0DE-402C-8374-951905FD4C54}" type="pres">
      <dgm:prSet presAssocID="{6620CAB9-6D29-4FF8-945D-5E027CE13906}" presName="connTx" presStyleLbl="parChTrans1D4" presStyleIdx="11" presStyleCnt="16"/>
      <dgm:spPr/>
      <dgm:t>
        <a:bodyPr/>
        <a:lstStyle/>
        <a:p>
          <a:endParaRPr lang="en-US"/>
        </a:p>
      </dgm:t>
    </dgm:pt>
    <dgm:pt modelId="{B68415FE-5E3F-482F-91F7-2CA2D6D0722D}" type="pres">
      <dgm:prSet presAssocID="{A785CB08-4A62-40BD-96AE-D3B0294CBD1F}" presName="root2" presStyleCnt="0"/>
      <dgm:spPr/>
    </dgm:pt>
    <dgm:pt modelId="{DD75CFEB-5D5C-464E-B857-D28B066AE2E1}" type="pres">
      <dgm:prSet presAssocID="{A785CB08-4A62-40BD-96AE-D3B0294CBD1F}" presName="LevelTwoTextNode" presStyleLbl="node4" presStyleIdx="11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C4899F7-A918-45D1-B75A-909AE5805EBA}" type="pres">
      <dgm:prSet presAssocID="{A785CB08-4A62-40BD-96AE-D3B0294CBD1F}" presName="level3hierChild" presStyleCnt="0"/>
      <dgm:spPr/>
    </dgm:pt>
    <dgm:pt modelId="{7F4C7A20-7D9B-4C87-80B4-7508EB7EED52}" type="pres">
      <dgm:prSet presAssocID="{D679DFCF-CE7D-4FCF-A62C-AA6E6F5B4528}" presName="conn2-1" presStyleLbl="parChTrans1D3" presStyleIdx="3" presStyleCnt="4"/>
      <dgm:spPr/>
      <dgm:t>
        <a:bodyPr/>
        <a:lstStyle/>
        <a:p>
          <a:endParaRPr lang="en-US"/>
        </a:p>
      </dgm:t>
    </dgm:pt>
    <dgm:pt modelId="{7B43BACD-3F70-4863-BF61-523651EF3109}" type="pres">
      <dgm:prSet presAssocID="{D679DFCF-CE7D-4FCF-A62C-AA6E6F5B4528}" presName="connTx" presStyleLbl="parChTrans1D3" presStyleIdx="3" presStyleCnt="4"/>
      <dgm:spPr/>
      <dgm:t>
        <a:bodyPr/>
        <a:lstStyle/>
        <a:p>
          <a:endParaRPr lang="en-US"/>
        </a:p>
      </dgm:t>
    </dgm:pt>
    <dgm:pt modelId="{76E3E7A4-1652-4B38-A06B-68E7642740A5}" type="pres">
      <dgm:prSet presAssocID="{D7607F3E-8014-45F2-8B0F-DD341F116C26}" presName="root2" presStyleCnt="0"/>
      <dgm:spPr/>
    </dgm:pt>
    <dgm:pt modelId="{F8179C33-7069-4902-8E2C-2F20E46E8782}" type="pres">
      <dgm:prSet presAssocID="{D7607F3E-8014-45F2-8B0F-DD341F116C26}" presName="LevelTwoTextNode" presStyleLbl="node3" presStyleIdx="3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EDDF3A4-2F45-4230-83F3-C27E8F06AE10}" type="pres">
      <dgm:prSet presAssocID="{D7607F3E-8014-45F2-8B0F-DD341F116C26}" presName="level3hierChild" presStyleCnt="0"/>
      <dgm:spPr/>
    </dgm:pt>
    <dgm:pt modelId="{91D499AF-EE38-45B5-A36E-7C99C6927A00}" type="pres">
      <dgm:prSet presAssocID="{C0A4D24B-EEDE-4665-B602-35F5A544C4AA}" presName="conn2-1" presStyleLbl="parChTrans1D4" presStyleIdx="12" presStyleCnt="16"/>
      <dgm:spPr/>
      <dgm:t>
        <a:bodyPr/>
        <a:lstStyle/>
        <a:p>
          <a:endParaRPr lang="en-US"/>
        </a:p>
      </dgm:t>
    </dgm:pt>
    <dgm:pt modelId="{00CFE424-E230-4C8E-AC4C-809A30553DFF}" type="pres">
      <dgm:prSet presAssocID="{C0A4D24B-EEDE-4665-B602-35F5A544C4AA}" presName="connTx" presStyleLbl="parChTrans1D4" presStyleIdx="12" presStyleCnt="16"/>
      <dgm:spPr/>
      <dgm:t>
        <a:bodyPr/>
        <a:lstStyle/>
        <a:p>
          <a:endParaRPr lang="en-US"/>
        </a:p>
      </dgm:t>
    </dgm:pt>
    <dgm:pt modelId="{A1A50D45-33FA-4B21-BFB9-F6612665BFC7}" type="pres">
      <dgm:prSet presAssocID="{DFEC14E8-538A-43B0-BE82-7D2792800EC3}" presName="root2" presStyleCnt="0"/>
      <dgm:spPr/>
    </dgm:pt>
    <dgm:pt modelId="{61DD1E27-4E8B-4CAE-93F5-5A762478A9B8}" type="pres">
      <dgm:prSet presAssocID="{DFEC14E8-538A-43B0-BE82-7D2792800EC3}" presName="LevelTwoTextNode" presStyleLbl="node4" presStyleIdx="12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6DBC3FE-D850-4157-A7DC-120EFE80FF4E}" type="pres">
      <dgm:prSet presAssocID="{DFEC14E8-538A-43B0-BE82-7D2792800EC3}" presName="level3hierChild" presStyleCnt="0"/>
      <dgm:spPr/>
    </dgm:pt>
    <dgm:pt modelId="{306F450E-2B81-4A6B-9207-B97384612F41}" type="pres">
      <dgm:prSet presAssocID="{4A4119C0-6876-4B46-B63C-C5B5E183083A}" presName="conn2-1" presStyleLbl="parChTrans1D4" presStyleIdx="13" presStyleCnt="16"/>
      <dgm:spPr/>
      <dgm:t>
        <a:bodyPr/>
        <a:lstStyle/>
        <a:p>
          <a:endParaRPr lang="en-US"/>
        </a:p>
      </dgm:t>
    </dgm:pt>
    <dgm:pt modelId="{3ABC23EF-2179-439B-8D5E-B5306E91FA99}" type="pres">
      <dgm:prSet presAssocID="{4A4119C0-6876-4B46-B63C-C5B5E183083A}" presName="connTx" presStyleLbl="parChTrans1D4" presStyleIdx="13" presStyleCnt="16"/>
      <dgm:spPr/>
      <dgm:t>
        <a:bodyPr/>
        <a:lstStyle/>
        <a:p>
          <a:endParaRPr lang="en-US"/>
        </a:p>
      </dgm:t>
    </dgm:pt>
    <dgm:pt modelId="{7B281989-846E-414B-B107-DA1938C62A09}" type="pres">
      <dgm:prSet presAssocID="{00C22B20-F2F5-46E8-A3EC-DB8F81AC71E1}" presName="root2" presStyleCnt="0"/>
      <dgm:spPr/>
    </dgm:pt>
    <dgm:pt modelId="{E3F8EBE6-F572-48F2-83CE-C1DC35D3DBAE}" type="pres">
      <dgm:prSet presAssocID="{00C22B20-F2F5-46E8-A3EC-DB8F81AC71E1}" presName="LevelTwoTextNode" presStyleLbl="node4" presStyleIdx="13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B70D308-D149-46A8-BBDB-76C1F1117CA9}" type="pres">
      <dgm:prSet presAssocID="{00C22B20-F2F5-46E8-A3EC-DB8F81AC71E1}" presName="level3hierChild" presStyleCnt="0"/>
      <dgm:spPr/>
    </dgm:pt>
    <dgm:pt modelId="{8D508260-F045-4616-AF9F-E09CA768B790}" type="pres">
      <dgm:prSet presAssocID="{0D894548-717D-4FFD-904C-C33606102800}" presName="conn2-1" presStyleLbl="parChTrans1D4" presStyleIdx="14" presStyleCnt="16"/>
      <dgm:spPr/>
      <dgm:t>
        <a:bodyPr/>
        <a:lstStyle/>
        <a:p>
          <a:endParaRPr lang="en-US"/>
        </a:p>
      </dgm:t>
    </dgm:pt>
    <dgm:pt modelId="{27ECC907-4458-4530-ABCC-DBA5CFB1F289}" type="pres">
      <dgm:prSet presAssocID="{0D894548-717D-4FFD-904C-C33606102800}" presName="connTx" presStyleLbl="parChTrans1D4" presStyleIdx="14" presStyleCnt="16"/>
      <dgm:spPr/>
      <dgm:t>
        <a:bodyPr/>
        <a:lstStyle/>
        <a:p>
          <a:endParaRPr lang="en-US"/>
        </a:p>
      </dgm:t>
    </dgm:pt>
    <dgm:pt modelId="{39D4B020-2F3B-4BE9-889A-AF381C77708A}" type="pres">
      <dgm:prSet presAssocID="{3DEEC977-5E13-41F0-8396-B6716F8758D8}" presName="root2" presStyleCnt="0"/>
      <dgm:spPr/>
    </dgm:pt>
    <dgm:pt modelId="{F1A7A0DA-7AB6-4D57-8001-2698AD558266}" type="pres">
      <dgm:prSet presAssocID="{3DEEC977-5E13-41F0-8396-B6716F8758D8}" presName="LevelTwoTextNode" presStyleLbl="node4" presStyleIdx="14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3C743B3-CF69-4B79-86A2-62FBE18470ED}" type="pres">
      <dgm:prSet presAssocID="{3DEEC977-5E13-41F0-8396-B6716F8758D8}" presName="level3hierChild" presStyleCnt="0"/>
      <dgm:spPr/>
    </dgm:pt>
    <dgm:pt modelId="{92D27C7E-E8F3-4508-A033-800687FB70D3}" type="pres">
      <dgm:prSet presAssocID="{D4FF999D-0774-4EE2-BEFB-37C0AA00FFEB}" presName="conn2-1" presStyleLbl="parChTrans1D4" presStyleIdx="15" presStyleCnt="16"/>
      <dgm:spPr/>
      <dgm:t>
        <a:bodyPr/>
        <a:lstStyle/>
        <a:p>
          <a:endParaRPr lang="en-US"/>
        </a:p>
      </dgm:t>
    </dgm:pt>
    <dgm:pt modelId="{020C8629-0377-42A2-8CF8-5F60BA5D4A5A}" type="pres">
      <dgm:prSet presAssocID="{D4FF999D-0774-4EE2-BEFB-37C0AA00FFEB}" presName="connTx" presStyleLbl="parChTrans1D4" presStyleIdx="15" presStyleCnt="16"/>
      <dgm:spPr/>
      <dgm:t>
        <a:bodyPr/>
        <a:lstStyle/>
        <a:p>
          <a:endParaRPr lang="en-US"/>
        </a:p>
      </dgm:t>
    </dgm:pt>
    <dgm:pt modelId="{CB9EB66C-AB9E-4F72-B0D9-0EB5BC86D5CA}" type="pres">
      <dgm:prSet presAssocID="{C927EE14-0525-4162-82A1-219FB1A09EE5}" presName="root2" presStyleCnt="0"/>
      <dgm:spPr/>
    </dgm:pt>
    <dgm:pt modelId="{C7929EF8-988E-46F6-AFC3-B728EA01AE2B}" type="pres">
      <dgm:prSet presAssocID="{C927EE14-0525-4162-82A1-219FB1A09EE5}" presName="LevelTwoTextNode" presStyleLbl="node4" presStyleIdx="15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02C8ADC-8292-4ECD-A5D7-40A02837F58F}" type="pres">
      <dgm:prSet presAssocID="{C927EE14-0525-4162-82A1-219FB1A09EE5}" presName="level3hierChild" presStyleCnt="0"/>
      <dgm:spPr/>
    </dgm:pt>
  </dgm:ptLst>
  <dgm:cxnLst>
    <dgm:cxn modelId="{FDE7268E-ABD2-4695-86FC-CCDADEA0CAF4}" srcId="{444DF14B-39F3-4B48-8936-10F777644448}" destId="{C01ACB44-8919-4C16-9345-65E8C4CC5C27}" srcOrd="0" destOrd="0" parTransId="{F3E7A82E-4DF9-47FA-B3A8-610C19F25C83}" sibTransId="{4A4283C4-F619-47C6-B4DC-A7602C8E180D}"/>
    <dgm:cxn modelId="{816F8EA7-8AC7-44DC-BCBC-B7A308C1099B}" type="presOf" srcId="{D4FF999D-0774-4EE2-BEFB-37C0AA00FFEB}" destId="{92D27C7E-E8F3-4508-A033-800687FB70D3}" srcOrd="0" destOrd="0" presId="urn:microsoft.com/office/officeart/2005/8/layout/hierarchy2"/>
    <dgm:cxn modelId="{45A14A79-82F6-4297-9300-C6982BADBB45}" srcId="{DFEC14E8-538A-43B0-BE82-7D2792800EC3}" destId="{00C22B20-F2F5-46E8-A3EC-DB8F81AC71E1}" srcOrd="0" destOrd="0" parTransId="{4A4119C0-6876-4B46-B63C-C5B5E183083A}" sibTransId="{2492FB64-B32D-42B8-A3E7-E4838350932A}"/>
    <dgm:cxn modelId="{68BF35FB-0BEB-43A0-A906-03195DD4A247}" srcId="{F1C08F9B-435C-42DB-A449-2ECF7C7375AB}" destId="{05927694-700E-4998-A746-BED67EAB8EF0}" srcOrd="0" destOrd="0" parTransId="{43552287-81BA-4A23-85DD-3D228EF15792}" sibTransId="{A7797333-99AF-464C-85B9-87F5DA8E8D66}"/>
    <dgm:cxn modelId="{8A1442E5-63D5-4DFB-92CC-639FA00C8BC4}" srcId="{3DEEC977-5E13-41F0-8396-B6716F8758D8}" destId="{C927EE14-0525-4162-82A1-219FB1A09EE5}" srcOrd="0" destOrd="0" parTransId="{D4FF999D-0774-4EE2-BEFB-37C0AA00FFEB}" sibTransId="{E2F75636-BCB4-4098-AF14-F16849818DB0}"/>
    <dgm:cxn modelId="{5236EE69-92FA-4ED8-8F40-B2E64D789B0F}" type="presOf" srcId="{CF6F8CFB-C54C-427C-82B9-747F0C141494}" destId="{A031128D-C55E-42DA-B8A2-D382735EF23E}" srcOrd="0" destOrd="0" presId="urn:microsoft.com/office/officeart/2005/8/layout/hierarchy2"/>
    <dgm:cxn modelId="{E9127340-CAB2-48DA-8326-C599AC63A5EB}" type="presOf" srcId="{C8BC26E8-6B89-479E-8406-1BE807902536}" destId="{458CB650-A0BA-4B80-8F97-62C729A9241A}" srcOrd="1" destOrd="0" presId="urn:microsoft.com/office/officeart/2005/8/layout/hierarchy2"/>
    <dgm:cxn modelId="{EF7BE04F-ECE8-4845-B6CA-597F3DE18094}" type="presOf" srcId="{05ED55C3-A195-4231-81C9-7EAAC2A67DD3}" destId="{C22BEB7F-26B1-4408-A047-0DEC97855D01}" srcOrd="1" destOrd="0" presId="urn:microsoft.com/office/officeart/2005/8/layout/hierarchy2"/>
    <dgm:cxn modelId="{61E40AC6-EAF4-4113-92EB-2AFF52F47E91}" type="presOf" srcId="{4197E8D6-94C8-432B-B797-608058FC4424}" destId="{EACB761D-2A2E-4784-B4CF-BBD5780F5023}" srcOrd="0" destOrd="0" presId="urn:microsoft.com/office/officeart/2005/8/layout/hierarchy2"/>
    <dgm:cxn modelId="{644F704D-0803-445A-929A-4EB184025225}" type="presOf" srcId="{BF95F12A-848C-4D76-BCAC-A60A48D21712}" destId="{1356B274-B83F-434D-A869-2B988EF3F493}" srcOrd="1" destOrd="0" presId="urn:microsoft.com/office/officeart/2005/8/layout/hierarchy2"/>
    <dgm:cxn modelId="{6D8C2E55-C3DC-4F4F-B9DF-E8BC4C928D56}" type="presOf" srcId="{D7607F3E-8014-45F2-8B0F-DD341F116C26}" destId="{F8179C33-7069-4902-8E2C-2F20E46E8782}" srcOrd="0" destOrd="0" presId="urn:microsoft.com/office/officeart/2005/8/layout/hierarchy2"/>
    <dgm:cxn modelId="{5B3A0824-E951-4410-A86C-96693B1350CB}" srcId="{1C2ABE6B-2194-4104-A754-33FF1C233404}" destId="{5298254B-75EF-4481-9316-64F54046A9CE}" srcOrd="0" destOrd="0" parTransId="{71FCA9DC-AC35-433E-B4BC-A3CE30B3A334}" sibTransId="{A47088AA-27B3-4A20-9443-BB2E66775F96}"/>
    <dgm:cxn modelId="{D78C817C-C142-4A88-BC78-14BB62136E96}" type="presOf" srcId="{DFEC14E8-538A-43B0-BE82-7D2792800EC3}" destId="{61DD1E27-4E8B-4CAE-93F5-5A762478A9B8}" srcOrd="0" destOrd="0" presId="urn:microsoft.com/office/officeart/2005/8/layout/hierarchy2"/>
    <dgm:cxn modelId="{3AE31F47-719E-4EBE-9466-8CFA076BD875}" type="presOf" srcId="{05927694-700E-4998-A746-BED67EAB8EF0}" destId="{4C14E865-13AF-43EC-93E8-957E72C167D9}" srcOrd="0" destOrd="0" presId="urn:microsoft.com/office/officeart/2005/8/layout/hierarchy2"/>
    <dgm:cxn modelId="{81D58042-D789-46B4-9EEE-F4D251009CC6}" type="presOf" srcId="{6620CAB9-6D29-4FF8-945D-5E027CE13906}" destId="{C3BCA3D8-F0DE-402C-8374-951905FD4C54}" srcOrd="1" destOrd="0" presId="urn:microsoft.com/office/officeart/2005/8/layout/hierarchy2"/>
    <dgm:cxn modelId="{496983F5-9EBE-4CBD-A694-93AAA79F86F4}" type="presOf" srcId="{00C22B20-F2F5-46E8-A3EC-DB8F81AC71E1}" destId="{E3F8EBE6-F572-48F2-83CE-C1DC35D3DBAE}" srcOrd="0" destOrd="0" presId="urn:microsoft.com/office/officeart/2005/8/layout/hierarchy2"/>
    <dgm:cxn modelId="{DBE48143-9A8A-46CF-B827-284E3E0F63DB}" type="presOf" srcId="{6C2A5E75-3D20-416D-8B23-8508AC822551}" destId="{008EB790-8EB0-4D82-BE0A-84C63F787288}" srcOrd="0" destOrd="0" presId="urn:microsoft.com/office/officeart/2005/8/layout/hierarchy2"/>
    <dgm:cxn modelId="{43A3A343-037C-4714-988C-8EB4FDE532F2}" type="presOf" srcId="{C8BC26E8-6B89-479E-8406-1BE807902536}" destId="{7F6408BA-2CE6-4BE1-953A-713CB4F5CB15}" srcOrd="0" destOrd="0" presId="urn:microsoft.com/office/officeart/2005/8/layout/hierarchy2"/>
    <dgm:cxn modelId="{C84E59EE-9EFB-485E-BB24-44DB06532C6A}" type="presOf" srcId="{43552287-81BA-4A23-85DD-3D228EF15792}" destId="{4D1012EA-ED43-4161-9183-D18250C04841}" srcOrd="1" destOrd="0" presId="urn:microsoft.com/office/officeart/2005/8/layout/hierarchy2"/>
    <dgm:cxn modelId="{184BA7D4-D742-4741-A1B4-877E0C744094}" type="presOf" srcId="{3DEEC977-5E13-41F0-8396-B6716F8758D8}" destId="{F1A7A0DA-7AB6-4D57-8001-2698AD558266}" srcOrd="0" destOrd="0" presId="urn:microsoft.com/office/officeart/2005/8/layout/hierarchy2"/>
    <dgm:cxn modelId="{469BE682-85FB-4787-9130-E4A28053E438}" type="presOf" srcId="{43552287-81BA-4A23-85DD-3D228EF15792}" destId="{924C8F9A-D7B2-4767-8617-AD5D4A0F8C82}" srcOrd="0" destOrd="0" presId="urn:microsoft.com/office/officeart/2005/8/layout/hierarchy2"/>
    <dgm:cxn modelId="{5858F661-4C5F-4071-9E70-769DAEC6C711}" type="presOf" srcId="{C0A4D24B-EEDE-4665-B602-35F5A544C4AA}" destId="{00CFE424-E230-4C8E-AC4C-809A30553DFF}" srcOrd="1" destOrd="0" presId="urn:microsoft.com/office/officeart/2005/8/layout/hierarchy2"/>
    <dgm:cxn modelId="{592D3D04-8F85-4F15-8876-B6D2FBF77066}" srcId="{444DF14B-39F3-4B48-8936-10F777644448}" destId="{D7607F3E-8014-45F2-8B0F-DD341F116C26}" srcOrd="1" destOrd="0" parTransId="{D679DFCF-CE7D-4FCF-A62C-AA6E6F5B4528}" sibTransId="{63C1173E-6837-4344-8091-5DAD574270D3}"/>
    <dgm:cxn modelId="{D707EE8C-2F6C-48F1-9A73-F7E40FD6625B}" type="presOf" srcId="{7A14C255-A9D7-420D-B032-0693F6CF431F}" destId="{0E7AE38F-D77F-437F-BAB8-792E908C751F}" srcOrd="0" destOrd="0" presId="urn:microsoft.com/office/officeart/2005/8/layout/hierarchy2"/>
    <dgm:cxn modelId="{DF93A3B5-D96D-406A-B0A4-378F14F67504}" type="presOf" srcId="{D129D8C8-45D4-413D-9AA6-7735257A9552}" destId="{02AF2611-39C0-4EF8-B9AF-5E15D80097BE}" srcOrd="0" destOrd="0" presId="urn:microsoft.com/office/officeart/2005/8/layout/hierarchy2"/>
    <dgm:cxn modelId="{1F5F2567-328D-41F0-84D6-9CE89BA81BE8}" type="presOf" srcId="{D4FF999D-0774-4EE2-BEFB-37C0AA00FFEB}" destId="{020C8629-0377-42A2-8CF8-5F60BA5D4A5A}" srcOrd="1" destOrd="0" presId="urn:microsoft.com/office/officeart/2005/8/layout/hierarchy2"/>
    <dgm:cxn modelId="{2C80BD31-E1E4-49A8-BF80-DE8AC861F2CC}" type="presOf" srcId="{D679DFCF-CE7D-4FCF-A62C-AA6E6F5B4528}" destId="{7F4C7A20-7D9B-4C87-80B4-7508EB7EED52}" srcOrd="0" destOrd="0" presId="urn:microsoft.com/office/officeart/2005/8/layout/hierarchy2"/>
    <dgm:cxn modelId="{AB29EFEA-A442-4A5E-87AC-7E93AB107904}" srcId="{A2F6F58A-C804-4EA7-A795-E7CFAD608A97}" destId="{617503FF-ADE3-43F7-9E74-E07B63130207}" srcOrd="0" destOrd="0" parTransId="{9581B8F4-F65E-406A-9F3A-2C0FAFB7904A}" sibTransId="{B1B72055-FC5B-44AB-9111-9A7BCBE814AF}"/>
    <dgm:cxn modelId="{876A1BD5-DC50-4352-9C4A-BBE179DC4457}" type="presOf" srcId="{FE8EAFCC-5B29-4577-9068-58D32F380E14}" destId="{971284D5-360E-47FF-9F34-0E0CEC35A6C4}" srcOrd="1" destOrd="0" presId="urn:microsoft.com/office/officeart/2005/8/layout/hierarchy2"/>
    <dgm:cxn modelId="{3682DEC8-0F9B-4AB8-95EE-27F571CE4C8C}" type="presOf" srcId="{4A3EBA2C-1249-4D63-810E-57318E4C8870}" destId="{597EBC6F-BFE1-4ECF-BCC7-84E0157F86FF}" srcOrd="1" destOrd="0" presId="urn:microsoft.com/office/officeart/2005/8/layout/hierarchy2"/>
    <dgm:cxn modelId="{B3954B4E-A9C3-47D8-B115-63716C20B7A4}" type="presOf" srcId="{9E46A426-48DB-49D4-9452-22CFC445B93D}" destId="{6D471BBE-867D-4865-9628-1D7777EB5D2C}" srcOrd="1" destOrd="0" presId="urn:microsoft.com/office/officeart/2005/8/layout/hierarchy2"/>
    <dgm:cxn modelId="{EE14C0FB-397A-460F-A070-8C8B2781EFA5}" type="presOf" srcId="{617503FF-ADE3-43F7-9E74-E07B63130207}" destId="{D9495291-86EC-4DCD-BB10-24DC98844A58}" srcOrd="0" destOrd="0" presId="urn:microsoft.com/office/officeart/2005/8/layout/hierarchy2"/>
    <dgm:cxn modelId="{638C745D-655B-4E07-A96A-2E101CD1696D}" srcId="{62A6BC90-E169-4E1D-AE49-49D9566ACE9D}" destId="{7A14C255-A9D7-420D-B032-0693F6CF431F}" srcOrd="0" destOrd="0" parTransId="{FE8EAFCC-5B29-4577-9068-58D32F380E14}" sibTransId="{9335BF14-6A25-443B-9B9C-4146633AA31B}"/>
    <dgm:cxn modelId="{7D42FFC4-12FB-44BE-A459-DF0C8FCBCC36}" type="presOf" srcId="{FE8EAFCC-5B29-4577-9068-58D32F380E14}" destId="{77024C92-294D-413F-A59B-9F47291444A3}" srcOrd="0" destOrd="0" presId="urn:microsoft.com/office/officeart/2005/8/layout/hierarchy2"/>
    <dgm:cxn modelId="{789AAF6B-AEAF-42B4-94A4-FD3F7BE67C56}" type="presOf" srcId="{4A4119C0-6876-4B46-B63C-C5B5E183083A}" destId="{306F450E-2B81-4A6B-9207-B97384612F41}" srcOrd="0" destOrd="0" presId="urn:microsoft.com/office/officeart/2005/8/layout/hierarchy2"/>
    <dgm:cxn modelId="{2C7F6193-7C01-4D90-B2BF-062E231BE068}" type="presOf" srcId="{A785CB08-4A62-40BD-96AE-D3B0294CBD1F}" destId="{DD75CFEB-5D5C-464E-B857-D28B066AE2E1}" srcOrd="0" destOrd="0" presId="urn:microsoft.com/office/officeart/2005/8/layout/hierarchy2"/>
    <dgm:cxn modelId="{3AFED3CD-2216-46B2-8596-DC3FA930E7EC}" type="presOf" srcId="{0231B603-DBBA-4E99-BB29-AE427642777F}" destId="{58313578-02C6-4451-BD87-2563E35924F9}" srcOrd="0" destOrd="0" presId="urn:microsoft.com/office/officeart/2005/8/layout/hierarchy2"/>
    <dgm:cxn modelId="{733C7241-A8AC-4FB0-99B9-6ED4AC34FD5B}" type="presOf" srcId="{D129D8C8-45D4-413D-9AA6-7735257A9552}" destId="{3E9FDDD6-A26E-4F03-A903-10F09685D6A2}" srcOrd="1" destOrd="0" presId="urn:microsoft.com/office/officeart/2005/8/layout/hierarchy2"/>
    <dgm:cxn modelId="{77A0BCC5-CE86-4AF5-9D9D-C7B378ECAE54}" type="presOf" srcId="{1C3757F0-1D92-419E-91AE-5AE747F1146E}" destId="{1E65E39D-395D-4BD0-8D0A-DECF2AB935E9}" srcOrd="0" destOrd="0" presId="urn:microsoft.com/office/officeart/2005/8/layout/hierarchy2"/>
    <dgm:cxn modelId="{CB7FC3F1-9B23-4F4E-A520-9D945E5A009E}" type="presOf" srcId="{444DF14B-39F3-4B48-8936-10F777644448}" destId="{7EBAE2C6-1480-46C8-900C-5102293148B2}" srcOrd="0" destOrd="0" presId="urn:microsoft.com/office/officeart/2005/8/layout/hierarchy2"/>
    <dgm:cxn modelId="{93E164F4-5A96-4646-B5AA-5C64BA353210}" type="presOf" srcId="{D679DFCF-CE7D-4FCF-A62C-AA6E6F5B4528}" destId="{7B43BACD-3F70-4863-BF61-523651EF3109}" srcOrd="1" destOrd="0" presId="urn:microsoft.com/office/officeart/2005/8/layout/hierarchy2"/>
    <dgm:cxn modelId="{6A0A0027-EC16-479B-B55A-0B35AB5AF0D2}" srcId="{1C3757F0-1D92-419E-91AE-5AE747F1146E}" destId="{40FE246C-C826-4769-A5C2-9D75240976FE}" srcOrd="0" destOrd="0" parTransId="{D3723BC6-7ECB-476F-A2B7-498B998B7A56}" sibTransId="{3A342C4C-3A11-4F67-9EAA-B4AA77887B5F}"/>
    <dgm:cxn modelId="{D82FB44B-89E9-44E7-95A7-D3B54300354A}" type="presOf" srcId="{8A9D6245-57B1-482C-9DC4-F2ACF75F2EEB}" destId="{AF10D516-4F6C-4D46-86A1-9C1986C13320}" srcOrd="0" destOrd="0" presId="urn:microsoft.com/office/officeart/2005/8/layout/hierarchy2"/>
    <dgm:cxn modelId="{36E80946-BEB5-496B-A93A-676CF657628F}" srcId="{5298254B-75EF-4481-9316-64F54046A9CE}" destId="{1C3757F0-1D92-419E-91AE-5AE747F1146E}" srcOrd="0" destOrd="0" parTransId="{4A3EBA2C-1249-4D63-810E-57318E4C8870}" sibTransId="{3D0C51F1-6507-40B1-ACB3-872E9C6F45C3}"/>
    <dgm:cxn modelId="{8BDA54F2-68A5-4FA3-9DEA-C064BDB6D75D}" srcId="{40FE246C-C826-4769-A5C2-9D75240976FE}" destId="{62A6BC90-E169-4E1D-AE49-49D9566ACE9D}" srcOrd="1" destOrd="0" parTransId="{C8BC26E8-6B89-479E-8406-1BE807902536}" sibTransId="{EF8E3B94-5CAF-44EE-9953-E86488E76C3B}"/>
    <dgm:cxn modelId="{8A73B1F6-CE21-483F-88A0-C3293DE7458E}" type="presOf" srcId="{BF95F12A-848C-4D76-BCAC-A60A48D21712}" destId="{B82998E9-B1CD-485F-8B4B-06888B1A28C4}" srcOrd="0" destOrd="0" presId="urn:microsoft.com/office/officeart/2005/8/layout/hierarchy2"/>
    <dgm:cxn modelId="{067D9732-CACF-450A-8187-0D49ADCE3E98}" type="presOf" srcId="{4A3EBA2C-1249-4D63-810E-57318E4C8870}" destId="{C6405F48-268C-4A9E-8C6B-EA7912642D7B}" srcOrd="0" destOrd="0" presId="urn:microsoft.com/office/officeart/2005/8/layout/hierarchy2"/>
    <dgm:cxn modelId="{4E730C28-7B13-43D0-A2C5-78E7F9EA5E32}" type="presOf" srcId="{1462FFBF-C7E5-483B-B661-B21D24F8908F}" destId="{A5AAA48F-9F15-49C7-A333-8B0C8DF03B3E}" srcOrd="1" destOrd="0" presId="urn:microsoft.com/office/officeart/2005/8/layout/hierarchy2"/>
    <dgm:cxn modelId="{5B70F7E1-8179-4DD9-95BE-8CAC1A84EE50}" type="presOf" srcId="{1462FFBF-C7E5-483B-B661-B21D24F8908F}" destId="{0A6EA505-89C7-49FD-ABE4-44B8C87A9F43}" srcOrd="0" destOrd="0" presId="urn:microsoft.com/office/officeart/2005/8/layout/hierarchy2"/>
    <dgm:cxn modelId="{85ADCB5E-8674-423F-88F3-E942C7929485}" type="presOf" srcId="{4197E8D6-94C8-432B-B797-608058FC4424}" destId="{99D2C2EE-8A15-4FFE-B5A1-D71ED610263A}" srcOrd="1" destOrd="0" presId="urn:microsoft.com/office/officeart/2005/8/layout/hierarchy2"/>
    <dgm:cxn modelId="{BD803218-77D9-42A4-94B9-00511720734C}" type="presOf" srcId="{F3E7A82E-4DF9-47FA-B3A8-610C19F25C83}" destId="{72B1FC09-0EBA-4985-8788-8F4656152A7F}" srcOrd="0" destOrd="0" presId="urn:microsoft.com/office/officeart/2005/8/layout/hierarchy2"/>
    <dgm:cxn modelId="{6EF11024-CF3A-42B0-A45A-E5BA6A0C273B}" type="presOf" srcId="{05ED55C3-A195-4231-81C9-7EAAC2A67DD3}" destId="{E3B49C02-92DF-4E0E-9C64-BFDA4F6C8C57}" srcOrd="0" destOrd="0" presId="urn:microsoft.com/office/officeart/2005/8/layout/hierarchy2"/>
    <dgm:cxn modelId="{75357DC7-BF3E-4BF6-A98A-F9797CF51EBE}" srcId="{6C2A5E75-3D20-416D-8B23-8508AC822551}" destId="{802534EE-0712-4599-81AA-4E95DD4CE0A5}" srcOrd="0" destOrd="0" parTransId="{CE871202-C851-4283-B4F2-1F8DA3C445C3}" sibTransId="{A2412999-D519-4FC4-9535-D76DC4FEBCA9}"/>
    <dgm:cxn modelId="{3E4901EC-BFDE-40E7-B8D7-255E3663255A}" srcId="{CF6F8CFB-C54C-427C-82B9-747F0C141494}" destId="{F1C08F9B-435C-42DB-A449-2ECF7C7375AB}" srcOrd="1" destOrd="0" parTransId="{8A9D6245-57B1-482C-9DC4-F2ACF75F2EEB}" sibTransId="{C2AF35AB-9DA5-4E26-93D7-CA0C9B652FF6}"/>
    <dgm:cxn modelId="{87113557-F60C-4656-9994-38CF99A1064A}" srcId="{C01ACB44-8919-4C16-9345-65E8C4CC5C27}" destId="{A2F6F58A-C804-4EA7-A795-E7CFAD608A97}" srcOrd="0" destOrd="0" parTransId="{05ED55C3-A195-4231-81C9-7EAAC2A67DD3}" sibTransId="{6C91431B-1AEE-4795-91EC-BF227D97E515}"/>
    <dgm:cxn modelId="{60C13BE1-9993-43AD-86B7-20FC44CB5406}" srcId="{CF6F8CFB-C54C-427C-82B9-747F0C141494}" destId="{6C2A5E75-3D20-416D-8B23-8508AC822551}" srcOrd="0" destOrd="0" parTransId="{D129D8C8-45D4-413D-9AA6-7735257A9552}" sibTransId="{C13C7751-19A1-4B42-90F5-2249120AA0DE}"/>
    <dgm:cxn modelId="{E9D40ACE-146F-4423-91B1-A51272FD988E}" type="presOf" srcId="{802534EE-0712-4599-81AA-4E95DD4CE0A5}" destId="{DE93B5F2-1CA6-40F3-B124-24CBDE452C7F}" srcOrd="0" destOrd="0" presId="urn:microsoft.com/office/officeart/2005/8/layout/hierarchy2"/>
    <dgm:cxn modelId="{0AED5973-AC02-4AF2-A2C4-7582F3BE6E35}" srcId="{40FE246C-C826-4769-A5C2-9D75240976FE}" destId="{0231B603-DBBA-4E99-BB29-AE427642777F}" srcOrd="0" destOrd="0" parTransId="{08491A16-4F42-4C85-AC97-4555730E6D61}" sibTransId="{986CA035-15A8-4105-AACC-C41C6155A53D}"/>
    <dgm:cxn modelId="{2715448F-66DB-40EA-852F-DE557A56D470}" type="presOf" srcId="{C0A4D24B-EEDE-4665-B602-35F5A544C4AA}" destId="{91D499AF-EE38-45B5-A36E-7C99C6927A00}" srcOrd="0" destOrd="0" presId="urn:microsoft.com/office/officeart/2005/8/layout/hierarchy2"/>
    <dgm:cxn modelId="{97045C67-C016-403D-9996-F87DDF095FB5}" srcId="{1C3757F0-1D92-419E-91AE-5AE747F1146E}" destId="{CF6F8CFB-C54C-427C-82B9-747F0C141494}" srcOrd="1" destOrd="0" parTransId="{BF95F12A-848C-4D76-BCAC-A60A48D21712}" sibTransId="{9E01EC7A-03E0-410E-98BD-F127AA937462}"/>
    <dgm:cxn modelId="{A2D8F6E8-D329-4644-BCBD-C72EAE464B72}" type="presOf" srcId="{1C2ABE6B-2194-4104-A754-33FF1C233404}" destId="{B6DAA14B-3305-4F93-A6BA-AC8805E13BBC}" srcOrd="0" destOrd="0" presId="urn:microsoft.com/office/officeart/2005/8/layout/hierarchy2"/>
    <dgm:cxn modelId="{F816B197-45A0-4B06-AF2E-74BB7387E2B7}" type="presOf" srcId="{F1C08F9B-435C-42DB-A449-2ECF7C7375AB}" destId="{99764013-9FFE-483E-9A94-8E74B88EB45B}" srcOrd="0" destOrd="0" presId="urn:microsoft.com/office/officeart/2005/8/layout/hierarchy2"/>
    <dgm:cxn modelId="{9C35A128-FA5D-4E03-9B90-2F4A86601A9C}" type="presOf" srcId="{2F11C414-8E39-4213-8136-D4FE510CC15A}" destId="{BCBAD13F-9F36-4A76-ACBF-38324C9DFD1E}" srcOrd="0" destOrd="0" presId="urn:microsoft.com/office/officeart/2005/8/layout/hierarchy2"/>
    <dgm:cxn modelId="{AB5C26B7-FD1C-48C8-9714-973C69320195}" type="presOf" srcId="{9581B8F4-F65E-406A-9F3A-2C0FAFB7904A}" destId="{28A3C775-44DD-456D-ADBA-6C2015D144BB}" srcOrd="1" destOrd="0" presId="urn:microsoft.com/office/officeart/2005/8/layout/hierarchy2"/>
    <dgm:cxn modelId="{66600B32-6A54-4B91-8E73-861A4CB9857C}" type="presOf" srcId="{F3E7A82E-4DF9-47FA-B3A8-610C19F25C83}" destId="{E53945B2-5361-41E5-A250-0FE9BB3209A7}" srcOrd="1" destOrd="0" presId="urn:microsoft.com/office/officeart/2005/8/layout/hierarchy2"/>
    <dgm:cxn modelId="{1DBEE47B-6154-494B-9136-41CFEF938D7C}" type="presOf" srcId="{D3723BC6-7ECB-476F-A2B7-498B998B7A56}" destId="{B0EBDA45-12CE-4202-B1E6-40A49D832ECA}" srcOrd="1" destOrd="0" presId="urn:microsoft.com/office/officeart/2005/8/layout/hierarchy2"/>
    <dgm:cxn modelId="{46A28DF2-485C-4157-9A3F-A029276592AF}" type="presOf" srcId="{08491A16-4F42-4C85-AC97-4555730E6D61}" destId="{7A3D5BA1-ED69-44E1-A872-6FF24834B41D}" srcOrd="0" destOrd="0" presId="urn:microsoft.com/office/officeart/2005/8/layout/hierarchy2"/>
    <dgm:cxn modelId="{53C11B6D-F490-4F77-939C-D985E0828A48}" type="presOf" srcId="{6620CAB9-6D29-4FF8-945D-5E027CE13906}" destId="{FEC367EC-C7CC-46E0-8F0B-F4EB017F4B25}" srcOrd="0" destOrd="0" presId="urn:microsoft.com/office/officeart/2005/8/layout/hierarchy2"/>
    <dgm:cxn modelId="{EBD9B165-B8AA-4771-A723-32701DD2707E}" type="presOf" srcId="{62A6BC90-E169-4E1D-AE49-49D9566ACE9D}" destId="{2542D84E-1AAD-4343-A826-31FBD0CCD67E}" srcOrd="0" destOrd="0" presId="urn:microsoft.com/office/officeart/2005/8/layout/hierarchy2"/>
    <dgm:cxn modelId="{EAB1D666-9A9B-420F-AD51-8F4165B61664}" srcId="{0231B603-DBBA-4E99-BB29-AE427642777F}" destId="{3EFC490E-694C-4854-B035-8B02D761B8A3}" srcOrd="0" destOrd="0" parTransId="{4197E8D6-94C8-432B-B797-608058FC4424}" sibTransId="{F22361E9-92C5-47FB-BBD0-B44BA9BF4C7D}"/>
    <dgm:cxn modelId="{5D061369-226C-4D8E-9AA6-C7AB68DDFBFD}" type="presOf" srcId="{9E46A426-48DB-49D4-9452-22CFC445B93D}" destId="{07085415-AD02-4837-A819-DF8503991B40}" srcOrd="0" destOrd="0" presId="urn:microsoft.com/office/officeart/2005/8/layout/hierarchy2"/>
    <dgm:cxn modelId="{A943AB92-AD58-495A-A81D-68C5B99CB660}" type="presOf" srcId="{CE871202-C851-4283-B4F2-1F8DA3C445C3}" destId="{3D3532D1-1FDA-4F24-AE90-3866BC16A43D}" srcOrd="0" destOrd="0" presId="urn:microsoft.com/office/officeart/2005/8/layout/hierarchy2"/>
    <dgm:cxn modelId="{9B4758B0-5A52-4D81-B0DE-DD4F8C2963C1}" type="presOf" srcId="{3EFC490E-694C-4854-B035-8B02D761B8A3}" destId="{E090B741-3BDB-4968-B042-3EDAEB5B7930}" srcOrd="0" destOrd="0" presId="urn:microsoft.com/office/officeart/2005/8/layout/hierarchy2"/>
    <dgm:cxn modelId="{5F9BF842-9ADE-48B5-B21B-844B9A7A5C18}" type="presOf" srcId="{0D894548-717D-4FFD-904C-C33606102800}" destId="{8D508260-F045-4616-AF9F-E09CA768B790}" srcOrd="0" destOrd="0" presId="urn:microsoft.com/office/officeart/2005/8/layout/hierarchy2"/>
    <dgm:cxn modelId="{D1E1265A-87CA-4F7E-B246-D2D8216123A2}" type="presOf" srcId="{08491A16-4F42-4C85-AC97-4555730E6D61}" destId="{528D812F-2D24-4A78-8C85-B9EB8ECA26E9}" srcOrd="1" destOrd="0" presId="urn:microsoft.com/office/officeart/2005/8/layout/hierarchy2"/>
    <dgm:cxn modelId="{5321F8F1-8E59-4B59-9C85-F1A726F690AA}" type="presOf" srcId="{0D894548-717D-4FFD-904C-C33606102800}" destId="{27ECC907-4458-4530-ABCC-DBA5CFB1F289}" srcOrd="1" destOrd="0" presId="urn:microsoft.com/office/officeart/2005/8/layout/hierarchy2"/>
    <dgm:cxn modelId="{AEDA9C29-E2F3-41A5-84AE-2CB8FAF02D59}" type="presOf" srcId="{4A4119C0-6876-4B46-B63C-C5B5E183083A}" destId="{3ABC23EF-2179-439B-8D5E-B5306E91FA99}" srcOrd="1" destOrd="0" presId="urn:microsoft.com/office/officeart/2005/8/layout/hierarchy2"/>
    <dgm:cxn modelId="{A404B594-3749-4669-B4B8-D8AC720DDD89}" type="presOf" srcId="{D3723BC6-7ECB-476F-A2B7-498B998B7A56}" destId="{8BDEEA43-5C2A-4BBE-99A5-44DEB7CB861C}" srcOrd="0" destOrd="0" presId="urn:microsoft.com/office/officeart/2005/8/layout/hierarchy2"/>
    <dgm:cxn modelId="{2BF42E15-48FC-417D-8F70-AB55801479D2}" srcId="{C01ACB44-8919-4C16-9345-65E8C4CC5C27}" destId="{2F11C414-8E39-4213-8136-D4FE510CC15A}" srcOrd="1" destOrd="0" parTransId="{1462FFBF-C7E5-483B-B661-B21D24F8908F}" sibTransId="{2CF5CFA3-7915-42A0-9814-F5C464D797E1}"/>
    <dgm:cxn modelId="{E2E464D9-4882-41E0-B429-66D6A8F7771F}" type="presOf" srcId="{A2F6F58A-C804-4EA7-A795-E7CFAD608A97}" destId="{F532FF76-9233-4C88-8EB8-C57298DE75BC}" srcOrd="0" destOrd="0" presId="urn:microsoft.com/office/officeart/2005/8/layout/hierarchy2"/>
    <dgm:cxn modelId="{159AA0B9-829C-4C73-8EDA-61E828E28C14}" type="presOf" srcId="{5298254B-75EF-4481-9316-64F54046A9CE}" destId="{AD69DD67-DA8B-4327-8FB6-B1ED5881B6C0}" srcOrd="0" destOrd="0" presId="urn:microsoft.com/office/officeart/2005/8/layout/hierarchy2"/>
    <dgm:cxn modelId="{2B759C6C-10E5-4725-8539-74288CCD915F}" srcId="{5298254B-75EF-4481-9316-64F54046A9CE}" destId="{444DF14B-39F3-4B48-8936-10F777644448}" srcOrd="1" destOrd="0" parTransId="{9E46A426-48DB-49D4-9452-22CFC445B93D}" sibTransId="{6B076EA2-9D0E-4F9E-AC8B-1D5D791FCFB0}"/>
    <dgm:cxn modelId="{481E5A0D-4B25-4981-A979-417C7404BC7E}" type="presOf" srcId="{CE871202-C851-4283-B4F2-1F8DA3C445C3}" destId="{6CD19230-CC0F-4288-A025-EBCBAFB6E87C}" srcOrd="1" destOrd="0" presId="urn:microsoft.com/office/officeart/2005/8/layout/hierarchy2"/>
    <dgm:cxn modelId="{9D44EBCF-2182-4F96-A818-EC2412FBF742}" type="presOf" srcId="{C927EE14-0525-4162-82A1-219FB1A09EE5}" destId="{C7929EF8-988E-46F6-AFC3-B728EA01AE2B}" srcOrd="0" destOrd="0" presId="urn:microsoft.com/office/officeart/2005/8/layout/hierarchy2"/>
    <dgm:cxn modelId="{A4533C2C-0C38-470D-9336-15E52FAD0FA4}" srcId="{D7607F3E-8014-45F2-8B0F-DD341F116C26}" destId="{DFEC14E8-538A-43B0-BE82-7D2792800EC3}" srcOrd="0" destOrd="0" parTransId="{C0A4D24B-EEDE-4665-B602-35F5A544C4AA}" sibTransId="{7036AEC2-E13C-4615-B452-F9B1111FDEF2}"/>
    <dgm:cxn modelId="{01A0EF38-5D94-4A74-9E34-A16BCBFA2B67}" type="presOf" srcId="{40FE246C-C826-4769-A5C2-9D75240976FE}" destId="{6094D736-4F16-42FC-9437-D37BB023D5EA}" srcOrd="0" destOrd="0" presId="urn:microsoft.com/office/officeart/2005/8/layout/hierarchy2"/>
    <dgm:cxn modelId="{2602E6B2-4E2E-4A3F-B9E4-E8B4314A597A}" type="presOf" srcId="{C01ACB44-8919-4C16-9345-65E8C4CC5C27}" destId="{B81631BF-0964-4936-A9DE-5CF3C23A1D51}" srcOrd="0" destOrd="0" presId="urn:microsoft.com/office/officeart/2005/8/layout/hierarchy2"/>
    <dgm:cxn modelId="{FBD37864-0764-41A8-A573-298D564475AD}" type="presOf" srcId="{9581B8F4-F65E-406A-9F3A-2C0FAFB7904A}" destId="{3D002938-9580-4C37-A937-06EE1FF34007}" srcOrd="0" destOrd="0" presId="urn:microsoft.com/office/officeart/2005/8/layout/hierarchy2"/>
    <dgm:cxn modelId="{2C05A4E1-9C79-4382-B0CC-ED8A819F7BE7}" srcId="{2F11C414-8E39-4213-8136-D4FE510CC15A}" destId="{A785CB08-4A62-40BD-96AE-D3B0294CBD1F}" srcOrd="0" destOrd="0" parTransId="{6620CAB9-6D29-4FF8-945D-5E027CE13906}" sibTransId="{0EF4893D-A58C-4EF9-86C7-57EE6E514DBA}"/>
    <dgm:cxn modelId="{2763212D-AF4F-4B25-936E-0548DF85837D}" type="presOf" srcId="{8A9D6245-57B1-482C-9DC4-F2ACF75F2EEB}" destId="{8DB10BF4-B3E8-4C63-AA80-1132AC83EE01}" srcOrd="1" destOrd="0" presId="urn:microsoft.com/office/officeart/2005/8/layout/hierarchy2"/>
    <dgm:cxn modelId="{6E4A4D9D-DF93-44B1-AA97-94286EF516D7}" srcId="{D7607F3E-8014-45F2-8B0F-DD341F116C26}" destId="{3DEEC977-5E13-41F0-8396-B6716F8758D8}" srcOrd="1" destOrd="0" parTransId="{0D894548-717D-4FFD-904C-C33606102800}" sibTransId="{56025CFB-3F0F-4953-96F5-A19A5E8B4415}"/>
    <dgm:cxn modelId="{7B65DAA8-3FA0-4431-8D2B-BB15617E3A78}" type="presParOf" srcId="{B6DAA14B-3305-4F93-A6BA-AC8805E13BBC}" destId="{45E3ECBA-C6D0-4585-880A-A01F56B443D6}" srcOrd="0" destOrd="0" presId="urn:microsoft.com/office/officeart/2005/8/layout/hierarchy2"/>
    <dgm:cxn modelId="{E80363B9-AF45-4C5C-9EB9-39709454CD86}" type="presParOf" srcId="{45E3ECBA-C6D0-4585-880A-A01F56B443D6}" destId="{AD69DD67-DA8B-4327-8FB6-B1ED5881B6C0}" srcOrd="0" destOrd="0" presId="urn:microsoft.com/office/officeart/2005/8/layout/hierarchy2"/>
    <dgm:cxn modelId="{3DBF2B31-5E98-4617-A27A-B42FD8ADAF78}" type="presParOf" srcId="{45E3ECBA-C6D0-4585-880A-A01F56B443D6}" destId="{AEFB50EF-9B7B-4A67-8A06-3768D82F4F35}" srcOrd="1" destOrd="0" presId="urn:microsoft.com/office/officeart/2005/8/layout/hierarchy2"/>
    <dgm:cxn modelId="{88D334DE-8D07-41CE-977F-DE12FA2DA49F}" type="presParOf" srcId="{AEFB50EF-9B7B-4A67-8A06-3768D82F4F35}" destId="{C6405F48-268C-4A9E-8C6B-EA7912642D7B}" srcOrd="0" destOrd="0" presId="urn:microsoft.com/office/officeart/2005/8/layout/hierarchy2"/>
    <dgm:cxn modelId="{BDE69F8C-04E5-44FF-93D6-867FCDD12BCB}" type="presParOf" srcId="{C6405F48-268C-4A9E-8C6B-EA7912642D7B}" destId="{597EBC6F-BFE1-4ECF-BCC7-84E0157F86FF}" srcOrd="0" destOrd="0" presId="urn:microsoft.com/office/officeart/2005/8/layout/hierarchy2"/>
    <dgm:cxn modelId="{8E7DF912-2C8F-4518-B03C-3FDBBBE02F83}" type="presParOf" srcId="{AEFB50EF-9B7B-4A67-8A06-3768D82F4F35}" destId="{D2C8D976-A468-412A-A9C9-6008470590C1}" srcOrd="1" destOrd="0" presId="urn:microsoft.com/office/officeart/2005/8/layout/hierarchy2"/>
    <dgm:cxn modelId="{0B7C4358-D10F-4AF9-B17E-F7A9EFFF27A3}" type="presParOf" srcId="{D2C8D976-A468-412A-A9C9-6008470590C1}" destId="{1E65E39D-395D-4BD0-8D0A-DECF2AB935E9}" srcOrd="0" destOrd="0" presId="urn:microsoft.com/office/officeart/2005/8/layout/hierarchy2"/>
    <dgm:cxn modelId="{C3C5B11B-0677-47F1-970E-332D31A416DD}" type="presParOf" srcId="{D2C8D976-A468-412A-A9C9-6008470590C1}" destId="{35E1DF7C-B9B2-41A6-95C9-2623A0F0844C}" srcOrd="1" destOrd="0" presId="urn:microsoft.com/office/officeart/2005/8/layout/hierarchy2"/>
    <dgm:cxn modelId="{37E8BF65-BA87-45E6-815E-0BD2C91459DF}" type="presParOf" srcId="{35E1DF7C-B9B2-41A6-95C9-2623A0F0844C}" destId="{8BDEEA43-5C2A-4BBE-99A5-44DEB7CB861C}" srcOrd="0" destOrd="0" presId="urn:microsoft.com/office/officeart/2005/8/layout/hierarchy2"/>
    <dgm:cxn modelId="{E1AF1132-ADD5-4F58-83EF-68193AB15A40}" type="presParOf" srcId="{8BDEEA43-5C2A-4BBE-99A5-44DEB7CB861C}" destId="{B0EBDA45-12CE-4202-B1E6-40A49D832ECA}" srcOrd="0" destOrd="0" presId="urn:microsoft.com/office/officeart/2005/8/layout/hierarchy2"/>
    <dgm:cxn modelId="{1079B9B5-1C87-4D5F-BCBC-C273EE69A2C4}" type="presParOf" srcId="{35E1DF7C-B9B2-41A6-95C9-2623A0F0844C}" destId="{089E0F1C-9D5B-4BD6-A184-58831CD8143C}" srcOrd="1" destOrd="0" presId="urn:microsoft.com/office/officeart/2005/8/layout/hierarchy2"/>
    <dgm:cxn modelId="{4E6F2D15-A023-4EAE-9B25-A08E4949D8AA}" type="presParOf" srcId="{089E0F1C-9D5B-4BD6-A184-58831CD8143C}" destId="{6094D736-4F16-42FC-9437-D37BB023D5EA}" srcOrd="0" destOrd="0" presId="urn:microsoft.com/office/officeart/2005/8/layout/hierarchy2"/>
    <dgm:cxn modelId="{9F18DD35-2E37-43BC-85E7-21E6E2CF2AE3}" type="presParOf" srcId="{089E0F1C-9D5B-4BD6-A184-58831CD8143C}" destId="{3DD22739-71BD-411F-BA72-C9784E117760}" srcOrd="1" destOrd="0" presId="urn:microsoft.com/office/officeart/2005/8/layout/hierarchy2"/>
    <dgm:cxn modelId="{8A259CD5-0148-4919-8AA8-47E11911B99F}" type="presParOf" srcId="{3DD22739-71BD-411F-BA72-C9784E117760}" destId="{7A3D5BA1-ED69-44E1-A872-6FF24834B41D}" srcOrd="0" destOrd="0" presId="urn:microsoft.com/office/officeart/2005/8/layout/hierarchy2"/>
    <dgm:cxn modelId="{DBE679A1-318B-4A78-AE84-53843E3E9781}" type="presParOf" srcId="{7A3D5BA1-ED69-44E1-A872-6FF24834B41D}" destId="{528D812F-2D24-4A78-8C85-B9EB8ECA26E9}" srcOrd="0" destOrd="0" presId="urn:microsoft.com/office/officeart/2005/8/layout/hierarchy2"/>
    <dgm:cxn modelId="{87D51F2F-2382-4E1C-9F4D-1F1D3900E609}" type="presParOf" srcId="{3DD22739-71BD-411F-BA72-C9784E117760}" destId="{4C906522-2FC2-4166-A656-68A60E69FBAB}" srcOrd="1" destOrd="0" presId="urn:microsoft.com/office/officeart/2005/8/layout/hierarchy2"/>
    <dgm:cxn modelId="{D20E9428-C468-43F3-9AD7-841BB26F84B2}" type="presParOf" srcId="{4C906522-2FC2-4166-A656-68A60E69FBAB}" destId="{58313578-02C6-4451-BD87-2563E35924F9}" srcOrd="0" destOrd="0" presId="urn:microsoft.com/office/officeart/2005/8/layout/hierarchy2"/>
    <dgm:cxn modelId="{8679F0E9-CC0E-41A6-AC79-F6D350E472D6}" type="presParOf" srcId="{4C906522-2FC2-4166-A656-68A60E69FBAB}" destId="{67B1BDEB-C7D6-4DB2-A69F-4DCA4D8778DD}" srcOrd="1" destOrd="0" presId="urn:microsoft.com/office/officeart/2005/8/layout/hierarchy2"/>
    <dgm:cxn modelId="{DD48048F-C485-4124-A540-F7B968F00BD9}" type="presParOf" srcId="{67B1BDEB-C7D6-4DB2-A69F-4DCA4D8778DD}" destId="{EACB761D-2A2E-4784-B4CF-BBD5780F5023}" srcOrd="0" destOrd="0" presId="urn:microsoft.com/office/officeart/2005/8/layout/hierarchy2"/>
    <dgm:cxn modelId="{D5BD4CC8-9408-4870-95E9-5C6557D16787}" type="presParOf" srcId="{EACB761D-2A2E-4784-B4CF-BBD5780F5023}" destId="{99D2C2EE-8A15-4FFE-B5A1-D71ED610263A}" srcOrd="0" destOrd="0" presId="urn:microsoft.com/office/officeart/2005/8/layout/hierarchy2"/>
    <dgm:cxn modelId="{E69E16DC-7677-4EA6-AD17-786993DACA74}" type="presParOf" srcId="{67B1BDEB-C7D6-4DB2-A69F-4DCA4D8778DD}" destId="{E4394CE8-678F-48D8-96FE-D4F98A039D3D}" srcOrd="1" destOrd="0" presId="urn:microsoft.com/office/officeart/2005/8/layout/hierarchy2"/>
    <dgm:cxn modelId="{42CD956D-9BA1-4880-A02A-FF6EB165C6D7}" type="presParOf" srcId="{E4394CE8-678F-48D8-96FE-D4F98A039D3D}" destId="{E090B741-3BDB-4968-B042-3EDAEB5B7930}" srcOrd="0" destOrd="0" presId="urn:microsoft.com/office/officeart/2005/8/layout/hierarchy2"/>
    <dgm:cxn modelId="{0471A0F2-09B2-47DC-9ED7-71AB0C711267}" type="presParOf" srcId="{E4394CE8-678F-48D8-96FE-D4F98A039D3D}" destId="{92E6D765-79C3-4657-82E9-902A296B7D7E}" srcOrd="1" destOrd="0" presId="urn:microsoft.com/office/officeart/2005/8/layout/hierarchy2"/>
    <dgm:cxn modelId="{587A7103-B216-4FC0-BEFF-71E9F0FDA742}" type="presParOf" srcId="{3DD22739-71BD-411F-BA72-C9784E117760}" destId="{7F6408BA-2CE6-4BE1-953A-713CB4F5CB15}" srcOrd="2" destOrd="0" presId="urn:microsoft.com/office/officeart/2005/8/layout/hierarchy2"/>
    <dgm:cxn modelId="{DA3CB7AC-6E42-4A57-922D-C1C6D99F132B}" type="presParOf" srcId="{7F6408BA-2CE6-4BE1-953A-713CB4F5CB15}" destId="{458CB650-A0BA-4B80-8F97-62C729A9241A}" srcOrd="0" destOrd="0" presId="urn:microsoft.com/office/officeart/2005/8/layout/hierarchy2"/>
    <dgm:cxn modelId="{C9BB073B-80FE-4503-9B69-2EA5AF223134}" type="presParOf" srcId="{3DD22739-71BD-411F-BA72-C9784E117760}" destId="{3A1C3DA7-512D-4F41-A7E1-078238C1F6E4}" srcOrd="3" destOrd="0" presId="urn:microsoft.com/office/officeart/2005/8/layout/hierarchy2"/>
    <dgm:cxn modelId="{71C4DEC9-AAD8-4D05-9B8D-AFE521A99D66}" type="presParOf" srcId="{3A1C3DA7-512D-4F41-A7E1-078238C1F6E4}" destId="{2542D84E-1AAD-4343-A826-31FBD0CCD67E}" srcOrd="0" destOrd="0" presId="urn:microsoft.com/office/officeart/2005/8/layout/hierarchy2"/>
    <dgm:cxn modelId="{8B178595-6109-4E6E-BEFA-7449726A8AA5}" type="presParOf" srcId="{3A1C3DA7-512D-4F41-A7E1-078238C1F6E4}" destId="{2DBCC939-D1CF-4789-8DFF-47D45880FBEC}" srcOrd="1" destOrd="0" presId="urn:microsoft.com/office/officeart/2005/8/layout/hierarchy2"/>
    <dgm:cxn modelId="{2998A2E5-2A5B-4702-91C5-816B95515E18}" type="presParOf" srcId="{2DBCC939-D1CF-4789-8DFF-47D45880FBEC}" destId="{77024C92-294D-413F-A59B-9F47291444A3}" srcOrd="0" destOrd="0" presId="urn:microsoft.com/office/officeart/2005/8/layout/hierarchy2"/>
    <dgm:cxn modelId="{CDC0B462-5DD4-476D-9DCC-BEA886B49C33}" type="presParOf" srcId="{77024C92-294D-413F-A59B-9F47291444A3}" destId="{971284D5-360E-47FF-9F34-0E0CEC35A6C4}" srcOrd="0" destOrd="0" presId="urn:microsoft.com/office/officeart/2005/8/layout/hierarchy2"/>
    <dgm:cxn modelId="{C7B1F19C-C7E5-4807-95F8-48FE8349B1E1}" type="presParOf" srcId="{2DBCC939-D1CF-4789-8DFF-47D45880FBEC}" destId="{7749CE27-A818-4E7F-BAAA-1BAC7B4E01B2}" srcOrd="1" destOrd="0" presId="urn:microsoft.com/office/officeart/2005/8/layout/hierarchy2"/>
    <dgm:cxn modelId="{49A90587-D064-4D4D-85F6-0A996026074E}" type="presParOf" srcId="{7749CE27-A818-4E7F-BAAA-1BAC7B4E01B2}" destId="{0E7AE38F-D77F-437F-BAB8-792E908C751F}" srcOrd="0" destOrd="0" presId="urn:microsoft.com/office/officeart/2005/8/layout/hierarchy2"/>
    <dgm:cxn modelId="{002DF909-4B2F-408B-A161-28182455581C}" type="presParOf" srcId="{7749CE27-A818-4E7F-BAAA-1BAC7B4E01B2}" destId="{6EA2D245-4E92-4E27-A8CE-C63A03E69A95}" srcOrd="1" destOrd="0" presId="urn:microsoft.com/office/officeart/2005/8/layout/hierarchy2"/>
    <dgm:cxn modelId="{2985BE66-CF34-43C9-9D25-2D9F36D9600C}" type="presParOf" srcId="{35E1DF7C-B9B2-41A6-95C9-2623A0F0844C}" destId="{B82998E9-B1CD-485F-8B4B-06888B1A28C4}" srcOrd="2" destOrd="0" presId="urn:microsoft.com/office/officeart/2005/8/layout/hierarchy2"/>
    <dgm:cxn modelId="{7611F57D-2D97-4557-BE7A-C51DCC4BF0F4}" type="presParOf" srcId="{B82998E9-B1CD-485F-8B4B-06888B1A28C4}" destId="{1356B274-B83F-434D-A869-2B988EF3F493}" srcOrd="0" destOrd="0" presId="urn:microsoft.com/office/officeart/2005/8/layout/hierarchy2"/>
    <dgm:cxn modelId="{F58BB7DD-94A1-4BAE-8B6A-0E4631EE0D8F}" type="presParOf" srcId="{35E1DF7C-B9B2-41A6-95C9-2623A0F0844C}" destId="{5DBB30B0-AE7A-40E4-B393-830456382D3E}" srcOrd="3" destOrd="0" presId="urn:microsoft.com/office/officeart/2005/8/layout/hierarchy2"/>
    <dgm:cxn modelId="{FFF0EB0F-3585-4CDA-853B-FDC1FEFA9362}" type="presParOf" srcId="{5DBB30B0-AE7A-40E4-B393-830456382D3E}" destId="{A031128D-C55E-42DA-B8A2-D382735EF23E}" srcOrd="0" destOrd="0" presId="urn:microsoft.com/office/officeart/2005/8/layout/hierarchy2"/>
    <dgm:cxn modelId="{6B7A19B2-4B24-49DB-A43A-487C034E09F3}" type="presParOf" srcId="{5DBB30B0-AE7A-40E4-B393-830456382D3E}" destId="{5F8186A5-9F66-4B76-A45C-87CEBF3CCEB9}" srcOrd="1" destOrd="0" presId="urn:microsoft.com/office/officeart/2005/8/layout/hierarchy2"/>
    <dgm:cxn modelId="{9FEAB387-BA62-4170-A407-B85EC4AC5646}" type="presParOf" srcId="{5F8186A5-9F66-4B76-A45C-87CEBF3CCEB9}" destId="{02AF2611-39C0-4EF8-B9AF-5E15D80097BE}" srcOrd="0" destOrd="0" presId="urn:microsoft.com/office/officeart/2005/8/layout/hierarchy2"/>
    <dgm:cxn modelId="{4C633FF2-F9CE-460D-AD1C-97ABBBCE4E9A}" type="presParOf" srcId="{02AF2611-39C0-4EF8-B9AF-5E15D80097BE}" destId="{3E9FDDD6-A26E-4F03-A903-10F09685D6A2}" srcOrd="0" destOrd="0" presId="urn:microsoft.com/office/officeart/2005/8/layout/hierarchy2"/>
    <dgm:cxn modelId="{7CA1E707-8586-42EE-86DB-9C78AAA85687}" type="presParOf" srcId="{5F8186A5-9F66-4B76-A45C-87CEBF3CCEB9}" destId="{9473DCFC-6641-4D73-AA1E-9A1405C91094}" srcOrd="1" destOrd="0" presId="urn:microsoft.com/office/officeart/2005/8/layout/hierarchy2"/>
    <dgm:cxn modelId="{69EC0BF7-DB3D-4E73-B5FB-4C7789C6600B}" type="presParOf" srcId="{9473DCFC-6641-4D73-AA1E-9A1405C91094}" destId="{008EB790-8EB0-4D82-BE0A-84C63F787288}" srcOrd="0" destOrd="0" presId="urn:microsoft.com/office/officeart/2005/8/layout/hierarchy2"/>
    <dgm:cxn modelId="{94C0F951-240D-44A0-BD9C-9A5CD3837EEE}" type="presParOf" srcId="{9473DCFC-6641-4D73-AA1E-9A1405C91094}" destId="{6C28485D-F632-4669-96ED-3D964BEACEA2}" srcOrd="1" destOrd="0" presId="urn:microsoft.com/office/officeart/2005/8/layout/hierarchy2"/>
    <dgm:cxn modelId="{0A050E39-A37F-42FB-9269-91CB64057163}" type="presParOf" srcId="{6C28485D-F632-4669-96ED-3D964BEACEA2}" destId="{3D3532D1-1FDA-4F24-AE90-3866BC16A43D}" srcOrd="0" destOrd="0" presId="urn:microsoft.com/office/officeart/2005/8/layout/hierarchy2"/>
    <dgm:cxn modelId="{BB365EA5-7418-4727-8BBB-AE8202DD82C1}" type="presParOf" srcId="{3D3532D1-1FDA-4F24-AE90-3866BC16A43D}" destId="{6CD19230-CC0F-4288-A025-EBCBAFB6E87C}" srcOrd="0" destOrd="0" presId="urn:microsoft.com/office/officeart/2005/8/layout/hierarchy2"/>
    <dgm:cxn modelId="{1003DE47-156B-4784-B05F-1A09DF0EFA41}" type="presParOf" srcId="{6C28485D-F632-4669-96ED-3D964BEACEA2}" destId="{B82FF517-BE19-45D5-A186-0A0A9AC7C59F}" srcOrd="1" destOrd="0" presId="urn:microsoft.com/office/officeart/2005/8/layout/hierarchy2"/>
    <dgm:cxn modelId="{F5BFFFBA-CD39-4911-BDB7-4BFCD5BF29E2}" type="presParOf" srcId="{B82FF517-BE19-45D5-A186-0A0A9AC7C59F}" destId="{DE93B5F2-1CA6-40F3-B124-24CBDE452C7F}" srcOrd="0" destOrd="0" presId="urn:microsoft.com/office/officeart/2005/8/layout/hierarchy2"/>
    <dgm:cxn modelId="{AC1BC796-60FC-4E23-9F7F-DBADED6A6222}" type="presParOf" srcId="{B82FF517-BE19-45D5-A186-0A0A9AC7C59F}" destId="{2FB0C740-68FD-45EB-963A-5882F7A1156B}" srcOrd="1" destOrd="0" presId="urn:microsoft.com/office/officeart/2005/8/layout/hierarchy2"/>
    <dgm:cxn modelId="{891E6753-6391-41C9-9F8A-27874431E5C8}" type="presParOf" srcId="{5F8186A5-9F66-4B76-A45C-87CEBF3CCEB9}" destId="{AF10D516-4F6C-4D46-86A1-9C1986C13320}" srcOrd="2" destOrd="0" presId="urn:microsoft.com/office/officeart/2005/8/layout/hierarchy2"/>
    <dgm:cxn modelId="{DBB8F732-AE91-40EF-8AB9-7C37133C9C59}" type="presParOf" srcId="{AF10D516-4F6C-4D46-86A1-9C1986C13320}" destId="{8DB10BF4-B3E8-4C63-AA80-1132AC83EE01}" srcOrd="0" destOrd="0" presId="urn:microsoft.com/office/officeart/2005/8/layout/hierarchy2"/>
    <dgm:cxn modelId="{2493E569-3BBF-4E57-B4C1-D8CE65B9B011}" type="presParOf" srcId="{5F8186A5-9F66-4B76-A45C-87CEBF3CCEB9}" destId="{E1BE2056-AE5C-4DB8-B5F8-1262B0BC3580}" srcOrd="3" destOrd="0" presId="urn:microsoft.com/office/officeart/2005/8/layout/hierarchy2"/>
    <dgm:cxn modelId="{A8199FAA-AC69-4797-8BB0-53F6178C1BA0}" type="presParOf" srcId="{E1BE2056-AE5C-4DB8-B5F8-1262B0BC3580}" destId="{99764013-9FFE-483E-9A94-8E74B88EB45B}" srcOrd="0" destOrd="0" presId="urn:microsoft.com/office/officeart/2005/8/layout/hierarchy2"/>
    <dgm:cxn modelId="{5E331118-0CAA-4B91-A606-A5394BD42C11}" type="presParOf" srcId="{E1BE2056-AE5C-4DB8-B5F8-1262B0BC3580}" destId="{CBCC4E80-D41C-4591-AFD8-D9C5B0629FAD}" srcOrd="1" destOrd="0" presId="urn:microsoft.com/office/officeart/2005/8/layout/hierarchy2"/>
    <dgm:cxn modelId="{9021F2B0-C410-4040-A7A9-50D5E265A84F}" type="presParOf" srcId="{CBCC4E80-D41C-4591-AFD8-D9C5B0629FAD}" destId="{924C8F9A-D7B2-4767-8617-AD5D4A0F8C82}" srcOrd="0" destOrd="0" presId="urn:microsoft.com/office/officeart/2005/8/layout/hierarchy2"/>
    <dgm:cxn modelId="{241901F2-BF49-4AF2-95A3-CCB9F5E01AEE}" type="presParOf" srcId="{924C8F9A-D7B2-4767-8617-AD5D4A0F8C82}" destId="{4D1012EA-ED43-4161-9183-D18250C04841}" srcOrd="0" destOrd="0" presId="urn:microsoft.com/office/officeart/2005/8/layout/hierarchy2"/>
    <dgm:cxn modelId="{387F50B1-07BC-406A-B228-9E61C6518394}" type="presParOf" srcId="{CBCC4E80-D41C-4591-AFD8-D9C5B0629FAD}" destId="{13F2C1AB-38AD-4ED5-9035-C2D351214192}" srcOrd="1" destOrd="0" presId="urn:microsoft.com/office/officeart/2005/8/layout/hierarchy2"/>
    <dgm:cxn modelId="{09A88F3A-BFC6-45CE-84FB-8AAD9FA7766A}" type="presParOf" srcId="{13F2C1AB-38AD-4ED5-9035-C2D351214192}" destId="{4C14E865-13AF-43EC-93E8-957E72C167D9}" srcOrd="0" destOrd="0" presId="urn:microsoft.com/office/officeart/2005/8/layout/hierarchy2"/>
    <dgm:cxn modelId="{C4CAB4B6-8649-4FDE-B945-4D3D4946AE38}" type="presParOf" srcId="{13F2C1AB-38AD-4ED5-9035-C2D351214192}" destId="{5A67506E-C01C-4958-968A-88E9AA8D1DC9}" srcOrd="1" destOrd="0" presId="urn:microsoft.com/office/officeart/2005/8/layout/hierarchy2"/>
    <dgm:cxn modelId="{A03A03BA-1218-449B-95F4-E5359FDFE857}" type="presParOf" srcId="{AEFB50EF-9B7B-4A67-8A06-3768D82F4F35}" destId="{07085415-AD02-4837-A819-DF8503991B40}" srcOrd="2" destOrd="0" presId="urn:microsoft.com/office/officeart/2005/8/layout/hierarchy2"/>
    <dgm:cxn modelId="{49173561-B47C-464C-A6A9-DFA66A54FE31}" type="presParOf" srcId="{07085415-AD02-4837-A819-DF8503991B40}" destId="{6D471BBE-867D-4865-9628-1D7777EB5D2C}" srcOrd="0" destOrd="0" presId="urn:microsoft.com/office/officeart/2005/8/layout/hierarchy2"/>
    <dgm:cxn modelId="{4BDA2FFB-4D04-44DE-BC89-9E1352EE3506}" type="presParOf" srcId="{AEFB50EF-9B7B-4A67-8A06-3768D82F4F35}" destId="{B9D0076E-1908-4470-9C44-2381915CB6FB}" srcOrd="3" destOrd="0" presId="urn:microsoft.com/office/officeart/2005/8/layout/hierarchy2"/>
    <dgm:cxn modelId="{65F93B9B-8E97-4092-A480-F84369B88155}" type="presParOf" srcId="{B9D0076E-1908-4470-9C44-2381915CB6FB}" destId="{7EBAE2C6-1480-46C8-900C-5102293148B2}" srcOrd="0" destOrd="0" presId="urn:microsoft.com/office/officeart/2005/8/layout/hierarchy2"/>
    <dgm:cxn modelId="{445D1B86-D07A-4627-8B2C-F12B27015802}" type="presParOf" srcId="{B9D0076E-1908-4470-9C44-2381915CB6FB}" destId="{7F207EC3-B869-474B-A721-8A419CB73484}" srcOrd="1" destOrd="0" presId="urn:microsoft.com/office/officeart/2005/8/layout/hierarchy2"/>
    <dgm:cxn modelId="{A51CA289-551F-4154-AEB1-5223D7FDC911}" type="presParOf" srcId="{7F207EC3-B869-474B-A721-8A419CB73484}" destId="{72B1FC09-0EBA-4985-8788-8F4656152A7F}" srcOrd="0" destOrd="0" presId="urn:microsoft.com/office/officeart/2005/8/layout/hierarchy2"/>
    <dgm:cxn modelId="{4F047DB8-FDB5-4FCF-BE7A-7F293C171649}" type="presParOf" srcId="{72B1FC09-0EBA-4985-8788-8F4656152A7F}" destId="{E53945B2-5361-41E5-A250-0FE9BB3209A7}" srcOrd="0" destOrd="0" presId="urn:microsoft.com/office/officeart/2005/8/layout/hierarchy2"/>
    <dgm:cxn modelId="{60E2C54A-6578-49DF-939A-02D5DE73C5F4}" type="presParOf" srcId="{7F207EC3-B869-474B-A721-8A419CB73484}" destId="{93C1A79B-D7BC-4544-8471-9D8B8B93AD97}" srcOrd="1" destOrd="0" presId="urn:microsoft.com/office/officeart/2005/8/layout/hierarchy2"/>
    <dgm:cxn modelId="{82136C36-4182-4F5B-9056-1D069DBF721A}" type="presParOf" srcId="{93C1A79B-D7BC-4544-8471-9D8B8B93AD97}" destId="{B81631BF-0964-4936-A9DE-5CF3C23A1D51}" srcOrd="0" destOrd="0" presId="urn:microsoft.com/office/officeart/2005/8/layout/hierarchy2"/>
    <dgm:cxn modelId="{FCB8F8F8-3B0B-4D21-8508-510074E794A1}" type="presParOf" srcId="{93C1A79B-D7BC-4544-8471-9D8B8B93AD97}" destId="{A47913E6-20D7-4EF9-8087-A267EE4CBBE9}" srcOrd="1" destOrd="0" presId="urn:microsoft.com/office/officeart/2005/8/layout/hierarchy2"/>
    <dgm:cxn modelId="{CB764297-5CFB-4CF2-B864-1AF2D362285F}" type="presParOf" srcId="{A47913E6-20D7-4EF9-8087-A267EE4CBBE9}" destId="{E3B49C02-92DF-4E0E-9C64-BFDA4F6C8C57}" srcOrd="0" destOrd="0" presId="urn:microsoft.com/office/officeart/2005/8/layout/hierarchy2"/>
    <dgm:cxn modelId="{FEA09941-52EA-4B02-8B99-831E16F2DDBB}" type="presParOf" srcId="{E3B49C02-92DF-4E0E-9C64-BFDA4F6C8C57}" destId="{C22BEB7F-26B1-4408-A047-0DEC97855D01}" srcOrd="0" destOrd="0" presId="urn:microsoft.com/office/officeart/2005/8/layout/hierarchy2"/>
    <dgm:cxn modelId="{13BCA2C4-5FC0-442F-B5AC-FAD6FF188EC0}" type="presParOf" srcId="{A47913E6-20D7-4EF9-8087-A267EE4CBBE9}" destId="{45E9E887-53F9-47D7-81E1-6BFB948D358C}" srcOrd="1" destOrd="0" presId="urn:microsoft.com/office/officeart/2005/8/layout/hierarchy2"/>
    <dgm:cxn modelId="{4D314C90-23EB-46BB-BF95-2491B4CCC8F8}" type="presParOf" srcId="{45E9E887-53F9-47D7-81E1-6BFB948D358C}" destId="{F532FF76-9233-4C88-8EB8-C57298DE75BC}" srcOrd="0" destOrd="0" presId="urn:microsoft.com/office/officeart/2005/8/layout/hierarchy2"/>
    <dgm:cxn modelId="{16304A33-595B-42AE-9159-A36FA9F39A88}" type="presParOf" srcId="{45E9E887-53F9-47D7-81E1-6BFB948D358C}" destId="{159E4A89-C683-474B-8EAE-3FA54900B771}" srcOrd="1" destOrd="0" presId="urn:microsoft.com/office/officeart/2005/8/layout/hierarchy2"/>
    <dgm:cxn modelId="{F1721967-18FA-4238-8508-11B44AA0AF33}" type="presParOf" srcId="{159E4A89-C683-474B-8EAE-3FA54900B771}" destId="{3D002938-9580-4C37-A937-06EE1FF34007}" srcOrd="0" destOrd="0" presId="urn:microsoft.com/office/officeart/2005/8/layout/hierarchy2"/>
    <dgm:cxn modelId="{0A5D2C3D-CCB7-4AAE-97F9-6DD1DB8D6376}" type="presParOf" srcId="{3D002938-9580-4C37-A937-06EE1FF34007}" destId="{28A3C775-44DD-456D-ADBA-6C2015D144BB}" srcOrd="0" destOrd="0" presId="urn:microsoft.com/office/officeart/2005/8/layout/hierarchy2"/>
    <dgm:cxn modelId="{A08FEDC5-D9A2-42B2-8447-28814969515B}" type="presParOf" srcId="{159E4A89-C683-474B-8EAE-3FA54900B771}" destId="{1237F670-3E84-4091-B1B6-F998102FD3C7}" srcOrd="1" destOrd="0" presId="urn:microsoft.com/office/officeart/2005/8/layout/hierarchy2"/>
    <dgm:cxn modelId="{47791659-001C-48B3-9161-19578AA12ECB}" type="presParOf" srcId="{1237F670-3E84-4091-B1B6-F998102FD3C7}" destId="{D9495291-86EC-4DCD-BB10-24DC98844A58}" srcOrd="0" destOrd="0" presId="urn:microsoft.com/office/officeart/2005/8/layout/hierarchy2"/>
    <dgm:cxn modelId="{3ED10931-85CD-4AF7-B564-C36407F9212A}" type="presParOf" srcId="{1237F670-3E84-4091-B1B6-F998102FD3C7}" destId="{B7AF5FD6-FC71-4C43-9ADB-E0DDF39AD7D4}" srcOrd="1" destOrd="0" presId="urn:microsoft.com/office/officeart/2005/8/layout/hierarchy2"/>
    <dgm:cxn modelId="{BD2EE079-A3F2-440F-878F-16DEE5506BF9}" type="presParOf" srcId="{A47913E6-20D7-4EF9-8087-A267EE4CBBE9}" destId="{0A6EA505-89C7-49FD-ABE4-44B8C87A9F43}" srcOrd="2" destOrd="0" presId="urn:microsoft.com/office/officeart/2005/8/layout/hierarchy2"/>
    <dgm:cxn modelId="{07FDF49D-BAC0-48A3-BE61-D3943925D5E9}" type="presParOf" srcId="{0A6EA505-89C7-49FD-ABE4-44B8C87A9F43}" destId="{A5AAA48F-9F15-49C7-A333-8B0C8DF03B3E}" srcOrd="0" destOrd="0" presId="urn:microsoft.com/office/officeart/2005/8/layout/hierarchy2"/>
    <dgm:cxn modelId="{B2478F78-C053-4BF9-A0E6-30DFE2F5124E}" type="presParOf" srcId="{A47913E6-20D7-4EF9-8087-A267EE4CBBE9}" destId="{10E2065F-A278-4DEA-AC87-92F1064AE18B}" srcOrd="3" destOrd="0" presId="urn:microsoft.com/office/officeart/2005/8/layout/hierarchy2"/>
    <dgm:cxn modelId="{AFC9F934-A21D-4B2E-B301-E8A200412646}" type="presParOf" srcId="{10E2065F-A278-4DEA-AC87-92F1064AE18B}" destId="{BCBAD13F-9F36-4A76-ACBF-38324C9DFD1E}" srcOrd="0" destOrd="0" presId="urn:microsoft.com/office/officeart/2005/8/layout/hierarchy2"/>
    <dgm:cxn modelId="{F38E1886-F2E1-45A9-ADDB-D4760018CD37}" type="presParOf" srcId="{10E2065F-A278-4DEA-AC87-92F1064AE18B}" destId="{40FF9161-F67F-470B-B339-D06EABCB52DF}" srcOrd="1" destOrd="0" presId="urn:microsoft.com/office/officeart/2005/8/layout/hierarchy2"/>
    <dgm:cxn modelId="{08BF2EF4-0222-4B89-A886-6936BEE142F6}" type="presParOf" srcId="{40FF9161-F67F-470B-B339-D06EABCB52DF}" destId="{FEC367EC-C7CC-46E0-8F0B-F4EB017F4B25}" srcOrd="0" destOrd="0" presId="urn:microsoft.com/office/officeart/2005/8/layout/hierarchy2"/>
    <dgm:cxn modelId="{2D25FD1F-991D-499A-8803-A1FD86929AE2}" type="presParOf" srcId="{FEC367EC-C7CC-46E0-8F0B-F4EB017F4B25}" destId="{C3BCA3D8-F0DE-402C-8374-951905FD4C54}" srcOrd="0" destOrd="0" presId="urn:microsoft.com/office/officeart/2005/8/layout/hierarchy2"/>
    <dgm:cxn modelId="{A5471A71-6A8C-4F88-9FB3-24BF0EC23C65}" type="presParOf" srcId="{40FF9161-F67F-470B-B339-D06EABCB52DF}" destId="{B68415FE-5E3F-482F-91F7-2CA2D6D0722D}" srcOrd="1" destOrd="0" presId="urn:microsoft.com/office/officeart/2005/8/layout/hierarchy2"/>
    <dgm:cxn modelId="{6C97632E-5163-45B2-9CB4-693851AFD1B3}" type="presParOf" srcId="{B68415FE-5E3F-482F-91F7-2CA2D6D0722D}" destId="{DD75CFEB-5D5C-464E-B857-D28B066AE2E1}" srcOrd="0" destOrd="0" presId="urn:microsoft.com/office/officeart/2005/8/layout/hierarchy2"/>
    <dgm:cxn modelId="{C6D18B33-15A6-4002-965D-5D442F5F94C7}" type="presParOf" srcId="{B68415FE-5E3F-482F-91F7-2CA2D6D0722D}" destId="{6C4899F7-A918-45D1-B75A-909AE5805EBA}" srcOrd="1" destOrd="0" presId="urn:microsoft.com/office/officeart/2005/8/layout/hierarchy2"/>
    <dgm:cxn modelId="{607304A2-6F9A-422A-8EDF-55A475B1F3AA}" type="presParOf" srcId="{7F207EC3-B869-474B-A721-8A419CB73484}" destId="{7F4C7A20-7D9B-4C87-80B4-7508EB7EED52}" srcOrd="2" destOrd="0" presId="urn:microsoft.com/office/officeart/2005/8/layout/hierarchy2"/>
    <dgm:cxn modelId="{0D0B655B-B5A3-4B4E-B1CE-FCCF0A33A648}" type="presParOf" srcId="{7F4C7A20-7D9B-4C87-80B4-7508EB7EED52}" destId="{7B43BACD-3F70-4863-BF61-523651EF3109}" srcOrd="0" destOrd="0" presId="urn:microsoft.com/office/officeart/2005/8/layout/hierarchy2"/>
    <dgm:cxn modelId="{BC83526D-7550-4B6E-9859-FC8C1DC10C3F}" type="presParOf" srcId="{7F207EC3-B869-474B-A721-8A419CB73484}" destId="{76E3E7A4-1652-4B38-A06B-68E7642740A5}" srcOrd="3" destOrd="0" presId="urn:microsoft.com/office/officeart/2005/8/layout/hierarchy2"/>
    <dgm:cxn modelId="{283E115A-28A0-41C0-AE23-C21BA98BE1E3}" type="presParOf" srcId="{76E3E7A4-1652-4B38-A06B-68E7642740A5}" destId="{F8179C33-7069-4902-8E2C-2F20E46E8782}" srcOrd="0" destOrd="0" presId="urn:microsoft.com/office/officeart/2005/8/layout/hierarchy2"/>
    <dgm:cxn modelId="{9E33B1C6-BA75-41EB-9B24-7CFBCED5054F}" type="presParOf" srcId="{76E3E7A4-1652-4B38-A06B-68E7642740A5}" destId="{6EDDF3A4-2F45-4230-83F3-C27E8F06AE10}" srcOrd="1" destOrd="0" presId="urn:microsoft.com/office/officeart/2005/8/layout/hierarchy2"/>
    <dgm:cxn modelId="{3CD4311F-0310-428E-BFBF-CC7C225CF1C1}" type="presParOf" srcId="{6EDDF3A4-2F45-4230-83F3-C27E8F06AE10}" destId="{91D499AF-EE38-45B5-A36E-7C99C6927A00}" srcOrd="0" destOrd="0" presId="urn:microsoft.com/office/officeart/2005/8/layout/hierarchy2"/>
    <dgm:cxn modelId="{DF7F8B9C-DEDF-4F27-967E-848BBB5127F3}" type="presParOf" srcId="{91D499AF-EE38-45B5-A36E-7C99C6927A00}" destId="{00CFE424-E230-4C8E-AC4C-809A30553DFF}" srcOrd="0" destOrd="0" presId="urn:microsoft.com/office/officeart/2005/8/layout/hierarchy2"/>
    <dgm:cxn modelId="{E88DDF02-C138-4756-A891-6C21AC1A7B71}" type="presParOf" srcId="{6EDDF3A4-2F45-4230-83F3-C27E8F06AE10}" destId="{A1A50D45-33FA-4B21-BFB9-F6612665BFC7}" srcOrd="1" destOrd="0" presId="urn:microsoft.com/office/officeart/2005/8/layout/hierarchy2"/>
    <dgm:cxn modelId="{43AC4440-25E4-4CDB-8DE5-FF5728653D4E}" type="presParOf" srcId="{A1A50D45-33FA-4B21-BFB9-F6612665BFC7}" destId="{61DD1E27-4E8B-4CAE-93F5-5A762478A9B8}" srcOrd="0" destOrd="0" presId="urn:microsoft.com/office/officeart/2005/8/layout/hierarchy2"/>
    <dgm:cxn modelId="{F52F4A6D-E6E3-4C59-AB59-5FC687224B60}" type="presParOf" srcId="{A1A50D45-33FA-4B21-BFB9-F6612665BFC7}" destId="{66DBC3FE-D850-4157-A7DC-120EFE80FF4E}" srcOrd="1" destOrd="0" presId="urn:microsoft.com/office/officeart/2005/8/layout/hierarchy2"/>
    <dgm:cxn modelId="{D7D275CD-2B50-43F9-9274-61CA508144A1}" type="presParOf" srcId="{66DBC3FE-D850-4157-A7DC-120EFE80FF4E}" destId="{306F450E-2B81-4A6B-9207-B97384612F41}" srcOrd="0" destOrd="0" presId="urn:microsoft.com/office/officeart/2005/8/layout/hierarchy2"/>
    <dgm:cxn modelId="{18EBB702-E614-4198-BF9C-B57E88257A69}" type="presParOf" srcId="{306F450E-2B81-4A6B-9207-B97384612F41}" destId="{3ABC23EF-2179-439B-8D5E-B5306E91FA99}" srcOrd="0" destOrd="0" presId="urn:microsoft.com/office/officeart/2005/8/layout/hierarchy2"/>
    <dgm:cxn modelId="{E29CF048-4F4B-4AFE-9B9E-E348C612ED7B}" type="presParOf" srcId="{66DBC3FE-D850-4157-A7DC-120EFE80FF4E}" destId="{7B281989-846E-414B-B107-DA1938C62A09}" srcOrd="1" destOrd="0" presId="urn:microsoft.com/office/officeart/2005/8/layout/hierarchy2"/>
    <dgm:cxn modelId="{2B5B9986-1B23-4463-AB5C-726B4B8B34A9}" type="presParOf" srcId="{7B281989-846E-414B-B107-DA1938C62A09}" destId="{E3F8EBE6-F572-48F2-83CE-C1DC35D3DBAE}" srcOrd="0" destOrd="0" presId="urn:microsoft.com/office/officeart/2005/8/layout/hierarchy2"/>
    <dgm:cxn modelId="{AFB0351E-68F6-4F39-B85D-906EA5DE4BA1}" type="presParOf" srcId="{7B281989-846E-414B-B107-DA1938C62A09}" destId="{3B70D308-D149-46A8-BBDB-76C1F1117CA9}" srcOrd="1" destOrd="0" presId="urn:microsoft.com/office/officeart/2005/8/layout/hierarchy2"/>
    <dgm:cxn modelId="{A7717BDD-7FDB-4AA0-8D40-534F3BD0109D}" type="presParOf" srcId="{6EDDF3A4-2F45-4230-83F3-C27E8F06AE10}" destId="{8D508260-F045-4616-AF9F-E09CA768B790}" srcOrd="2" destOrd="0" presId="urn:microsoft.com/office/officeart/2005/8/layout/hierarchy2"/>
    <dgm:cxn modelId="{1D993DDA-0A38-47AC-9933-499441A8FA59}" type="presParOf" srcId="{8D508260-F045-4616-AF9F-E09CA768B790}" destId="{27ECC907-4458-4530-ABCC-DBA5CFB1F289}" srcOrd="0" destOrd="0" presId="urn:microsoft.com/office/officeart/2005/8/layout/hierarchy2"/>
    <dgm:cxn modelId="{05A92D68-8BEF-4C6D-B486-A7032E88781B}" type="presParOf" srcId="{6EDDF3A4-2F45-4230-83F3-C27E8F06AE10}" destId="{39D4B020-2F3B-4BE9-889A-AF381C77708A}" srcOrd="3" destOrd="0" presId="urn:microsoft.com/office/officeart/2005/8/layout/hierarchy2"/>
    <dgm:cxn modelId="{29C4383E-7097-4738-9088-632B22C8CB72}" type="presParOf" srcId="{39D4B020-2F3B-4BE9-889A-AF381C77708A}" destId="{F1A7A0DA-7AB6-4D57-8001-2698AD558266}" srcOrd="0" destOrd="0" presId="urn:microsoft.com/office/officeart/2005/8/layout/hierarchy2"/>
    <dgm:cxn modelId="{98FE9FBC-88D5-4152-B0B9-A8339889088A}" type="presParOf" srcId="{39D4B020-2F3B-4BE9-889A-AF381C77708A}" destId="{93C743B3-CF69-4B79-86A2-62FBE18470ED}" srcOrd="1" destOrd="0" presId="urn:microsoft.com/office/officeart/2005/8/layout/hierarchy2"/>
    <dgm:cxn modelId="{596C030F-AAE4-4813-8B6D-7D60B603B2BC}" type="presParOf" srcId="{93C743B3-CF69-4B79-86A2-62FBE18470ED}" destId="{92D27C7E-E8F3-4508-A033-800687FB70D3}" srcOrd="0" destOrd="0" presId="urn:microsoft.com/office/officeart/2005/8/layout/hierarchy2"/>
    <dgm:cxn modelId="{3678109F-F3A5-4FA8-9377-B0C43CE796D2}" type="presParOf" srcId="{92D27C7E-E8F3-4508-A033-800687FB70D3}" destId="{020C8629-0377-42A2-8CF8-5F60BA5D4A5A}" srcOrd="0" destOrd="0" presId="urn:microsoft.com/office/officeart/2005/8/layout/hierarchy2"/>
    <dgm:cxn modelId="{2B5E18BC-E6C9-40ED-A952-EE38DFC128FE}" type="presParOf" srcId="{93C743B3-CF69-4B79-86A2-62FBE18470ED}" destId="{CB9EB66C-AB9E-4F72-B0D9-0EB5BC86D5CA}" srcOrd="1" destOrd="0" presId="urn:microsoft.com/office/officeart/2005/8/layout/hierarchy2"/>
    <dgm:cxn modelId="{FC5EA46A-56F7-4F42-8B35-49FCE2A3A5CE}" type="presParOf" srcId="{CB9EB66C-AB9E-4F72-B0D9-0EB5BC86D5CA}" destId="{C7929EF8-988E-46F6-AFC3-B728EA01AE2B}" srcOrd="0" destOrd="0" presId="urn:microsoft.com/office/officeart/2005/8/layout/hierarchy2"/>
    <dgm:cxn modelId="{2C577D03-76DC-46AC-833E-179EEBDD428E}" type="presParOf" srcId="{CB9EB66C-AB9E-4F72-B0D9-0EB5BC86D5CA}" destId="{702C8ADC-8292-4ECD-A5D7-40A02837F58F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997F6282-A47E-454E-B88F-9B5B94BD8D16}" type="doc">
      <dgm:prSet loTypeId="urn:microsoft.com/office/officeart/2005/8/layout/defaul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E789F33A-91B2-4955-9428-C7DE4A5DD3EF}">
      <dgm:prSet phldrT="[Text]"/>
      <dgm:spPr/>
      <dgm:t>
        <a:bodyPr/>
        <a:lstStyle/>
        <a:p>
          <a:r>
            <a:rPr lang="en-US" dirty="0" smtClean="0"/>
            <a:t>Tree induction algorithms take large sets of data and compute the tree</a:t>
          </a:r>
          <a:endParaRPr lang="en-US" dirty="0"/>
        </a:p>
      </dgm:t>
    </dgm:pt>
    <dgm:pt modelId="{F6E99A41-DA82-4ABF-9B94-F74DAEF40AB3}" type="parTrans" cxnId="{D065C395-8D05-4FD4-B353-81F8032116C6}">
      <dgm:prSet/>
      <dgm:spPr/>
      <dgm:t>
        <a:bodyPr/>
        <a:lstStyle/>
        <a:p>
          <a:endParaRPr lang="en-US"/>
        </a:p>
      </dgm:t>
    </dgm:pt>
    <dgm:pt modelId="{51806263-8246-4827-B0D8-342DDF41AC9B}" type="sibTrans" cxnId="{D065C395-8D05-4FD4-B353-81F8032116C6}">
      <dgm:prSet/>
      <dgm:spPr/>
      <dgm:t>
        <a:bodyPr/>
        <a:lstStyle/>
        <a:p>
          <a:endParaRPr lang="en-US"/>
        </a:p>
      </dgm:t>
    </dgm:pt>
    <dgm:pt modelId="{38527036-2359-46FC-BAD7-407A6180493F}">
      <dgm:prSet phldrT="[Text]"/>
      <dgm:spPr/>
      <dgm:t>
        <a:bodyPr/>
        <a:lstStyle/>
        <a:p>
          <a:r>
            <a:rPr lang="en-US" dirty="0" smtClean="0"/>
            <a:t>Similar cases may have different outcomes</a:t>
          </a:r>
          <a:endParaRPr lang="en-US" dirty="0"/>
        </a:p>
      </dgm:t>
    </dgm:pt>
    <dgm:pt modelId="{193B0C52-BD41-4B6D-AFD6-CB9BA57AF53C}" type="parTrans" cxnId="{9D33A975-FA5D-40BD-83D8-711D32204F7D}">
      <dgm:prSet/>
      <dgm:spPr/>
      <dgm:t>
        <a:bodyPr/>
        <a:lstStyle/>
        <a:p>
          <a:endParaRPr lang="en-US"/>
        </a:p>
      </dgm:t>
    </dgm:pt>
    <dgm:pt modelId="{8AAF2FEB-D205-4DEB-A2F6-7244622960D1}" type="sibTrans" cxnId="{9D33A975-FA5D-40BD-83D8-711D32204F7D}">
      <dgm:prSet/>
      <dgm:spPr/>
      <dgm:t>
        <a:bodyPr/>
        <a:lstStyle/>
        <a:p>
          <a:endParaRPr lang="en-US"/>
        </a:p>
      </dgm:t>
    </dgm:pt>
    <dgm:pt modelId="{99C7AB69-C8BB-462B-A00E-8EB91B71233A}">
      <dgm:prSet phldrT="[Text]"/>
      <dgm:spPr/>
      <dgm:t>
        <a:bodyPr/>
        <a:lstStyle/>
        <a:p>
          <a:r>
            <a:rPr lang="en-US" dirty="0" smtClean="0"/>
            <a:t>So probability of an outcome is computed</a:t>
          </a:r>
          <a:endParaRPr lang="en-US" dirty="0"/>
        </a:p>
      </dgm:t>
    </dgm:pt>
    <dgm:pt modelId="{EB7C0274-15B0-49CA-8E34-7E506EB97146}" type="parTrans" cxnId="{6D26FFD2-66C2-4818-8CA0-7BDFE6592CCC}">
      <dgm:prSet/>
      <dgm:spPr/>
      <dgm:t>
        <a:bodyPr/>
        <a:lstStyle/>
        <a:p>
          <a:endParaRPr lang="en-US"/>
        </a:p>
      </dgm:t>
    </dgm:pt>
    <dgm:pt modelId="{A68252B4-C6E7-4DB8-84E4-B7ADACBED015}" type="sibTrans" cxnId="{6D26FFD2-66C2-4818-8CA0-7BDFE6592CCC}">
      <dgm:prSet/>
      <dgm:spPr/>
      <dgm:t>
        <a:bodyPr/>
        <a:lstStyle/>
        <a:p>
          <a:endParaRPr lang="en-US"/>
        </a:p>
      </dgm:t>
    </dgm:pt>
    <dgm:pt modelId="{1179846B-AF0A-4D48-ABCD-589C6CB14DDD}" type="pres">
      <dgm:prSet presAssocID="{997F6282-A47E-454E-B88F-9B5B94BD8D16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C0B47A5-AC42-45AF-AE9A-F8B02E88CEC0}" type="pres">
      <dgm:prSet presAssocID="{E789F33A-91B2-4955-9428-C7DE4A5DD3EF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FE461FF-818D-4F9F-A323-24C02E0B63EC}" type="pres">
      <dgm:prSet presAssocID="{51806263-8246-4827-B0D8-342DDF41AC9B}" presName="sibTrans" presStyleCnt="0"/>
      <dgm:spPr/>
      <dgm:t>
        <a:bodyPr/>
        <a:lstStyle/>
        <a:p>
          <a:endParaRPr lang="en-US"/>
        </a:p>
      </dgm:t>
    </dgm:pt>
    <dgm:pt modelId="{23EED88A-158C-4070-ADDB-CDCC35C3ED7F}" type="pres">
      <dgm:prSet presAssocID="{38527036-2359-46FC-BAD7-407A6180493F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543E221-F789-4681-B639-90F5E174E327}" type="pres">
      <dgm:prSet presAssocID="{8AAF2FEB-D205-4DEB-A2F6-7244622960D1}" presName="sibTrans" presStyleCnt="0"/>
      <dgm:spPr/>
      <dgm:t>
        <a:bodyPr/>
        <a:lstStyle/>
        <a:p>
          <a:endParaRPr lang="en-US"/>
        </a:p>
      </dgm:t>
    </dgm:pt>
    <dgm:pt modelId="{66568D41-6D54-4FD7-98B5-D7C71B9E518C}" type="pres">
      <dgm:prSet presAssocID="{99C7AB69-C8BB-462B-A00E-8EB91B71233A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065C395-8D05-4FD4-B353-81F8032116C6}" srcId="{997F6282-A47E-454E-B88F-9B5B94BD8D16}" destId="{E789F33A-91B2-4955-9428-C7DE4A5DD3EF}" srcOrd="0" destOrd="0" parTransId="{F6E99A41-DA82-4ABF-9B94-F74DAEF40AB3}" sibTransId="{51806263-8246-4827-B0D8-342DDF41AC9B}"/>
    <dgm:cxn modelId="{BA3FC608-D70F-4ABB-B7F3-D034BF10269B}" type="presOf" srcId="{E789F33A-91B2-4955-9428-C7DE4A5DD3EF}" destId="{DC0B47A5-AC42-45AF-AE9A-F8B02E88CEC0}" srcOrd="0" destOrd="0" presId="urn:microsoft.com/office/officeart/2005/8/layout/default"/>
    <dgm:cxn modelId="{6D26FFD2-66C2-4818-8CA0-7BDFE6592CCC}" srcId="{997F6282-A47E-454E-B88F-9B5B94BD8D16}" destId="{99C7AB69-C8BB-462B-A00E-8EB91B71233A}" srcOrd="2" destOrd="0" parTransId="{EB7C0274-15B0-49CA-8E34-7E506EB97146}" sibTransId="{A68252B4-C6E7-4DB8-84E4-B7ADACBED015}"/>
    <dgm:cxn modelId="{9D33A975-FA5D-40BD-83D8-711D32204F7D}" srcId="{997F6282-A47E-454E-B88F-9B5B94BD8D16}" destId="{38527036-2359-46FC-BAD7-407A6180493F}" srcOrd="1" destOrd="0" parTransId="{193B0C52-BD41-4B6D-AFD6-CB9BA57AF53C}" sibTransId="{8AAF2FEB-D205-4DEB-A2F6-7244622960D1}"/>
    <dgm:cxn modelId="{4B97AEF0-A8A5-45F0-81D1-E7CD2877A3B8}" type="presOf" srcId="{997F6282-A47E-454E-B88F-9B5B94BD8D16}" destId="{1179846B-AF0A-4D48-ABCD-589C6CB14DDD}" srcOrd="0" destOrd="0" presId="urn:microsoft.com/office/officeart/2005/8/layout/default"/>
    <dgm:cxn modelId="{E58D0918-C05E-4D14-B288-35C64C9F7819}" type="presOf" srcId="{99C7AB69-C8BB-462B-A00E-8EB91B71233A}" destId="{66568D41-6D54-4FD7-98B5-D7C71B9E518C}" srcOrd="0" destOrd="0" presId="urn:microsoft.com/office/officeart/2005/8/layout/default"/>
    <dgm:cxn modelId="{F750792E-B194-42C5-8580-EF486CC8598B}" type="presOf" srcId="{38527036-2359-46FC-BAD7-407A6180493F}" destId="{23EED88A-158C-4070-ADDB-CDCC35C3ED7F}" srcOrd="0" destOrd="0" presId="urn:microsoft.com/office/officeart/2005/8/layout/default"/>
    <dgm:cxn modelId="{81A0EAC6-437A-43BC-AC26-C8F7A98320A6}" type="presParOf" srcId="{1179846B-AF0A-4D48-ABCD-589C6CB14DDD}" destId="{DC0B47A5-AC42-45AF-AE9A-F8B02E88CEC0}" srcOrd="0" destOrd="0" presId="urn:microsoft.com/office/officeart/2005/8/layout/default"/>
    <dgm:cxn modelId="{C8F12BF1-E8B7-48B3-B65F-ABF7D23D3B60}" type="presParOf" srcId="{1179846B-AF0A-4D48-ABCD-589C6CB14DDD}" destId="{DFE461FF-818D-4F9F-A323-24C02E0B63EC}" srcOrd="1" destOrd="0" presId="urn:microsoft.com/office/officeart/2005/8/layout/default"/>
    <dgm:cxn modelId="{49A4F40B-DC5D-4D4D-A6F6-080778AC51A3}" type="presParOf" srcId="{1179846B-AF0A-4D48-ABCD-589C6CB14DDD}" destId="{23EED88A-158C-4070-ADDB-CDCC35C3ED7F}" srcOrd="2" destOrd="0" presId="urn:microsoft.com/office/officeart/2005/8/layout/default"/>
    <dgm:cxn modelId="{0042CA1C-3657-4E8D-AB33-1AA49163CDD7}" type="presParOf" srcId="{1179846B-AF0A-4D48-ABCD-589C6CB14DDD}" destId="{E543E221-F789-4681-B639-90F5E174E327}" srcOrd="3" destOrd="0" presId="urn:microsoft.com/office/officeart/2005/8/layout/default"/>
    <dgm:cxn modelId="{3BFFF9FF-30E6-499B-BA90-2F4111A06E4F}" type="presParOf" srcId="{1179846B-AF0A-4D48-ABCD-589C6CB14DDD}" destId="{66568D41-6D54-4FD7-98B5-D7C71B9E518C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DA9E877-4113-49E4-B69C-5412F0CB6087}">
      <dsp:nvSpPr>
        <dsp:cNvPr id="0" name=""/>
        <dsp:cNvSpPr/>
      </dsp:nvSpPr>
      <dsp:spPr>
        <a:xfrm rot="5400000">
          <a:off x="3886893" y="-2050754"/>
          <a:ext cx="656990" cy="4925568"/>
        </a:xfrm>
        <a:prstGeom prst="round2Same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Choose a set of records for the training set</a:t>
          </a:r>
        </a:p>
      </dsp:txBody>
      <dsp:txXfrm rot="-5400000">
        <a:off x="1752604" y="115607"/>
        <a:ext cx="4893496" cy="592846"/>
      </dsp:txXfrm>
    </dsp:sp>
    <dsp:sp modelId="{61937312-0651-4375-8CEA-F66C19504AE9}">
      <dsp:nvSpPr>
        <dsp:cNvPr id="0" name=""/>
        <dsp:cNvSpPr/>
      </dsp:nvSpPr>
      <dsp:spPr>
        <a:xfrm>
          <a:off x="1018027" y="1410"/>
          <a:ext cx="734577" cy="821238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78105" rIns="156210" bIns="78105" numCol="1" spcCol="1270" anchor="ctr" anchorCtr="0">
          <a:noAutofit/>
        </a:bodyPr>
        <a:lstStyle/>
        <a:p>
          <a:pPr lvl="0" algn="ctr" defTabSz="1822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100" kern="1200" dirty="0" smtClean="0"/>
            <a:t>1</a:t>
          </a:r>
        </a:p>
      </dsp:txBody>
      <dsp:txXfrm>
        <a:off x="1053886" y="37269"/>
        <a:ext cx="662859" cy="749520"/>
      </dsp:txXfrm>
    </dsp:sp>
    <dsp:sp modelId="{4AAC1989-0AF4-4B68-8FE9-8A31CFECAC58}">
      <dsp:nvSpPr>
        <dsp:cNvPr id="0" name=""/>
        <dsp:cNvSpPr/>
      </dsp:nvSpPr>
      <dsp:spPr>
        <a:xfrm rot="5400000">
          <a:off x="3886893" y="-1188453"/>
          <a:ext cx="656990" cy="4925568"/>
        </a:xfrm>
        <a:prstGeom prst="round2Same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Choose a set of records for the validation set</a:t>
          </a:r>
        </a:p>
      </dsp:txBody>
      <dsp:txXfrm rot="-5400000">
        <a:off x="1752604" y="977908"/>
        <a:ext cx="4893496" cy="592846"/>
      </dsp:txXfrm>
    </dsp:sp>
    <dsp:sp modelId="{4AAEF3ED-DA7B-4B4E-82B0-F5AC2C628343}">
      <dsp:nvSpPr>
        <dsp:cNvPr id="0" name=""/>
        <dsp:cNvSpPr/>
      </dsp:nvSpPr>
      <dsp:spPr>
        <a:xfrm>
          <a:off x="1018027" y="863711"/>
          <a:ext cx="734577" cy="821238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78105" rIns="156210" bIns="78105" numCol="1" spcCol="1270" anchor="ctr" anchorCtr="0">
          <a:noAutofit/>
        </a:bodyPr>
        <a:lstStyle/>
        <a:p>
          <a:pPr lvl="0" algn="ctr" defTabSz="1822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100" kern="1200" dirty="0" smtClean="0"/>
            <a:t>2</a:t>
          </a:r>
        </a:p>
      </dsp:txBody>
      <dsp:txXfrm>
        <a:off x="1053886" y="899570"/>
        <a:ext cx="662859" cy="749520"/>
      </dsp:txXfrm>
    </dsp:sp>
    <dsp:sp modelId="{DCCE81D6-855A-4FD9-A5FC-1338AF302363}">
      <dsp:nvSpPr>
        <dsp:cNvPr id="0" name=""/>
        <dsp:cNvSpPr/>
      </dsp:nvSpPr>
      <dsp:spPr>
        <a:xfrm rot="5400000">
          <a:off x="3886893" y="-326153"/>
          <a:ext cx="656990" cy="4925568"/>
        </a:xfrm>
        <a:prstGeom prst="round2Same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Choose a class attribute (classifier) </a:t>
          </a:r>
          <a:endParaRPr lang="en-US" sz="1800" kern="1200" dirty="0"/>
        </a:p>
      </dsp:txBody>
      <dsp:txXfrm rot="-5400000">
        <a:off x="1752604" y="1840208"/>
        <a:ext cx="4893496" cy="592846"/>
      </dsp:txXfrm>
    </dsp:sp>
    <dsp:sp modelId="{45E24E7C-E6B5-474B-BDF3-DF25387415CC}">
      <dsp:nvSpPr>
        <dsp:cNvPr id="0" name=""/>
        <dsp:cNvSpPr/>
      </dsp:nvSpPr>
      <dsp:spPr>
        <a:xfrm>
          <a:off x="1018027" y="1726011"/>
          <a:ext cx="734577" cy="821238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78105" rIns="156210" bIns="78105" numCol="1" spcCol="1270" anchor="ctr" anchorCtr="0">
          <a:noAutofit/>
        </a:bodyPr>
        <a:lstStyle/>
        <a:p>
          <a:pPr lvl="0" algn="ctr" defTabSz="1822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100" kern="1200" dirty="0" smtClean="0"/>
            <a:t>3</a:t>
          </a:r>
          <a:endParaRPr lang="en-US" sz="4100" kern="1200" dirty="0"/>
        </a:p>
      </dsp:txBody>
      <dsp:txXfrm>
        <a:off x="1053886" y="1761870"/>
        <a:ext cx="662859" cy="749520"/>
      </dsp:txXfrm>
    </dsp:sp>
    <dsp:sp modelId="{80E67881-F741-44E1-A69F-139CE744FFCA}">
      <dsp:nvSpPr>
        <dsp:cNvPr id="0" name=""/>
        <dsp:cNvSpPr/>
      </dsp:nvSpPr>
      <dsp:spPr>
        <a:xfrm rot="5400000">
          <a:off x="3886893" y="536147"/>
          <a:ext cx="656990" cy="4925568"/>
        </a:xfrm>
        <a:prstGeom prst="round2Same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Find model that predicts the class attribute as a function of the other attributes</a:t>
          </a:r>
          <a:endParaRPr lang="en-US" sz="1800" kern="1200" dirty="0"/>
        </a:p>
      </dsp:txBody>
      <dsp:txXfrm rot="-5400000">
        <a:off x="1752604" y="2702508"/>
        <a:ext cx="4893496" cy="592846"/>
      </dsp:txXfrm>
    </dsp:sp>
    <dsp:sp modelId="{608F59D4-05FD-4BE9-92EE-521AE01FB945}">
      <dsp:nvSpPr>
        <dsp:cNvPr id="0" name=""/>
        <dsp:cNvSpPr/>
      </dsp:nvSpPr>
      <dsp:spPr>
        <a:xfrm>
          <a:off x="1018027" y="2588311"/>
          <a:ext cx="734577" cy="821238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78105" rIns="156210" bIns="78105" numCol="1" spcCol="1270" anchor="ctr" anchorCtr="0">
          <a:noAutofit/>
        </a:bodyPr>
        <a:lstStyle/>
        <a:p>
          <a:pPr lvl="0" algn="ctr" defTabSz="1822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100" kern="1200" dirty="0" smtClean="0"/>
            <a:t>4</a:t>
          </a:r>
          <a:endParaRPr lang="en-US" sz="4100" kern="1200" dirty="0"/>
        </a:p>
      </dsp:txBody>
      <dsp:txXfrm>
        <a:off x="1053886" y="2624170"/>
        <a:ext cx="662859" cy="749520"/>
      </dsp:txXfrm>
    </dsp:sp>
    <dsp:sp modelId="{D78EC9CD-65F6-4B6A-82ED-977F188A403F}">
      <dsp:nvSpPr>
        <dsp:cNvPr id="0" name=""/>
        <dsp:cNvSpPr/>
      </dsp:nvSpPr>
      <dsp:spPr>
        <a:xfrm rot="5400000">
          <a:off x="3886893" y="1398447"/>
          <a:ext cx="656990" cy="4925568"/>
        </a:xfrm>
        <a:prstGeom prst="round2SameRect">
          <a:avLst/>
        </a:prstGeom>
        <a:solidFill>
          <a:schemeClr val="accent6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Apply that model to the validation set to check accuracy</a:t>
          </a:r>
          <a:endParaRPr lang="en-US" sz="1800" kern="1200" dirty="0"/>
        </a:p>
      </dsp:txBody>
      <dsp:txXfrm rot="-5400000">
        <a:off x="1752604" y="3564808"/>
        <a:ext cx="4893496" cy="592846"/>
      </dsp:txXfrm>
    </dsp:sp>
    <dsp:sp modelId="{AC7CC383-0518-4742-ABE1-CD1FEB171A2F}">
      <dsp:nvSpPr>
        <dsp:cNvPr id="0" name=""/>
        <dsp:cNvSpPr/>
      </dsp:nvSpPr>
      <dsp:spPr>
        <a:xfrm>
          <a:off x="1018027" y="3450612"/>
          <a:ext cx="734577" cy="821238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78105" rIns="156210" bIns="78105" numCol="1" spcCol="1270" anchor="ctr" anchorCtr="0">
          <a:noAutofit/>
        </a:bodyPr>
        <a:lstStyle/>
        <a:p>
          <a:pPr lvl="0" algn="ctr" defTabSz="1822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100" kern="1200" dirty="0" smtClean="0"/>
            <a:t>5</a:t>
          </a:r>
          <a:endParaRPr lang="en-US" sz="4100" kern="1200" dirty="0"/>
        </a:p>
      </dsp:txBody>
      <dsp:txXfrm>
        <a:off x="1053886" y="3486471"/>
        <a:ext cx="662859" cy="749520"/>
      </dsp:txXfrm>
    </dsp:sp>
    <dsp:sp modelId="{28C729D7-DF6A-4498-A8E7-0DB74EE010EA}">
      <dsp:nvSpPr>
        <dsp:cNvPr id="0" name=""/>
        <dsp:cNvSpPr/>
      </dsp:nvSpPr>
      <dsp:spPr>
        <a:xfrm rot="5400000">
          <a:off x="3886893" y="2260748"/>
          <a:ext cx="656990" cy="4925568"/>
        </a:xfrm>
        <a:prstGeom prst="round2Same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smtClean="0"/>
            <a:t>Apply </a:t>
          </a:r>
          <a:r>
            <a:rPr lang="en-US" sz="1800" kern="1200" dirty="0" smtClean="0"/>
            <a:t>the final model to future records to classify</a:t>
          </a:r>
          <a:endParaRPr lang="en-US" sz="1800" kern="1200" dirty="0"/>
        </a:p>
      </dsp:txBody>
      <dsp:txXfrm rot="-5400000">
        <a:off x="1752604" y="4427109"/>
        <a:ext cx="4893496" cy="592846"/>
      </dsp:txXfrm>
    </dsp:sp>
    <dsp:sp modelId="{617F1792-2DF2-472F-85A4-2E19F96CB1D7}">
      <dsp:nvSpPr>
        <dsp:cNvPr id="0" name=""/>
        <dsp:cNvSpPr/>
      </dsp:nvSpPr>
      <dsp:spPr>
        <a:xfrm>
          <a:off x="1018027" y="4312912"/>
          <a:ext cx="734577" cy="821238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78105" rIns="156210" bIns="78105" numCol="1" spcCol="1270" anchor="ctr" anchorCtr="0">
          <a:noAutofit/>
        </a:bodyPr>
        <a:lstStyle/>
        <a:p>
          <a:pPr lvl="0" algn="ctr" defTabSz="1822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100" kern="1200" dirty="0" smtClean="0"/>
            <a:t>6</a:t>
          </a:r>
          <a:endParaRPr lang="en-US" sz="4100" kern="1200" dirty="0"/>
        </a:p>
      </dsp:txBody>
      <dsp:txXfrm>
        <a:off x="1053886" y="4348771"/>
        <a:ext cx="662859" cy="749520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69DD67-DA8B-4327-8FB6-B1ED5881B6C0}">
      <dsp:nvSpPr>
        <dsp:cNvPr id="0" name=""/>
        <dsp:cNvSpPr/>
      </dsp:nvSpPr>
      <dsp:spPr>
        <a:xfrm>
          <a:off x="228606" y="0"/>
          <a:ext cx="1828800" cy="9144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/>
            <a:t>Credit</a:t>
          </a:r>
          <a:br>
            <a:rPr lang="en-US" sz="2900" kern="1200" dirty="0" smtClean="0"/>
          </a:br>
          <a:r>
            <a:rPr lang="en-US" sz="2900" kern="1200" dirty="0" smtClean="0"/>
            <a:t>Approval</a:t>
          </a:r>
          <a:endParaRPr lang="en-US" sz="2900" kern="1200" dirty="0"/>
        </a:p>
      </dsp:txBody>
      <dsp:txXfrm>
        <a:off x="255388" y="26782"/>
        <a:ext cx="1775236" cy="860836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69DD67-DA8B-4327-8FB6-B1ED5881B6C0}">
      <dsp:nvSpPr>
        <dsp:cNvPr id="0" name=""/>
        <dsp:cNvSpPr/>
      </dsp:nvSpPr>
      <dsp:spPr>
        <a:xfrm>
          <a:off x="1488" y="1065758"/>
          <a:ext cx="461367" cy="23068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Credit</a:t>
          </a:r>
          <a:br>
            <a:rPr lang="en-US" sz="700" kern="1200" dirty="0" smtClean="0"/>
          </a:br>
          <a:r>
            <a:rPr lang="en-US" sz="700" kern="1200" dirty="0" smtClean="0"/>
            <a:t>Approval</a:t>
          </a:r>
          <a:endParaRPr lang="en-US" sz="700" kern="1200" dirty="0"/>
        </a:p>
      </dsp:txBody>
      <dsp:txXfrm>
        <a:off x="8244" y="1072514"/>
        <a:ext cx="447855" cy="217171"/>
      </dsp:txXfrm>
    </dsp:sp>
    <dsp:sp modelId="{C6405F48-268C-4A9E-8C6B-EA7912642D7B}">
      <dsp:nvSpPr>
        <dsp:cNvPr id="0" name=""/>
        <dsp:cNvSpPr/>
      </dsp:nvSpPr>
      <dsp:spPr>
        <a:xfrm rot="17350740">
          <a:off x="274253" y="907024"/>
          <a:ext cx="561751" cy="17578"/>
        </a:xfrm>
        <a:custGeom>
          <a:avLst/>
          <a:gdLst/>
          <a:ahLst/>
          <a:cxnLst/>
          <a:rect l="0" t="0" r="0" b="0"/>
          <a:pathLst>
            <a:path>
              <a:moveTo>
                <a:pt x="0" y="8789"/>
              </a:moveTo>
              <a:lnTo>
                <a:pt x="561751" y="8789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541085" y="901770"/>
        <a:ext cx="28087" cy="28087"/>
      </dsp:txXfrm>
    </dsp:sp>
    <dsp:sp modelId="{1E65E39D-395D-4BD0-8D0A-DECF2AB935E9}">
      <dsp:nvSpPr>
        <dsp:cNvPr id="0" name=""/>
        <dsp:cNvSpPr/>
      </dsp:nvSpPr>
      <dsp:spPr>
        <a:xfrm>
          <a:off x="647402" y="535185"/>
          <a:ext cx="461367" cy="230683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Income</a:t>
          </a:r>
          <a:br>
            <a:rPr lang="en-US" sz="700" kern="1200" dirty="0" smtClean="0"/>
          </a:br>
          <a:r>
            <a:rPr lang="en-US" sz="700" kern="1200" dirty="0" smtClean="0"/>
            <a:t>&lt;40k</a:t>
          </a:r>
          <a:endParaRPr lang="en-US" sz="700" kern="1200" dirty="0"/>
        </a:p>
      </dsp:txBody>
      <dsp:txXfrm>
        <a:off x="654158" y="541941"/>
        <a:ext cx="447855" cy="217171"/>
      </dsp:txXfrm>
    </dsp:sp>
    <dsp:sp modelId="{8BDEEA43-5C2A-4BBE-99A5-44DEB7CB861C}">
      <dsp:nvSpPr>
        <dsp:cNvPr id="0" name=""/>
        <dsp:cNvSpPr/>
      </dsp:nvSpPr>
      <dsp:spPr>
        <a:xfrm rot="18289469">
          <a:off x="1039461" y="509095"/>
          <a:ext cx="323162" cy="17578"/>
        </a:xfrm>
        <a:custGeom>
          <a:avLst/>
          <a:gdLst/>
          <a:ahLst/>
          <a:cxnLst/>
          <a:rect l="0" t="0" r="0" b="0"/>
          <a:pathLst>
            <a:path>
              <a:moveTo>
                <a:pt x="0" y="8789"/>
              </a:moveTo>
              <a:lnTo>
                <a:pt x="323162" y="8789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192963" y="509805"/>
        <a:ext cx="16158" cy="16158"/>
      </dsp:txXfrm>
    </dsp:sp>
    <dsp:sp modelId="{6094D736-4F16-42FC-9437-D37BB023D5EA}">
      <dsp:nvSpPr>
        <dsp:cNvPr id="0" name=""/>
        <dsp:cNvSpPr/>
      </dsp:nvSpPr>
      <dsp:spPr>
        <a:xfrm>
          <a:off x="1293316" y="269899"/>
          <a:ext cx="461367" cy="230683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Debt &gt; 20%</a:t>
          </a:r>
          <a:endParaRPr lang="en-US" sz="700" kern="1200" dirty="0"/>
        </a:p>
      </dsp:txBody>
      <dsp:txXfrm>
        <a:off x="1300072" y="276655"/>
        <a:ext cx="447855" cy="217171"/>
      </dsp:txXfrm>
    </dsp:sp>
    <dsp:sp modelId="{7A3D5BA1-ED69-44E1-A872-6FF24834B41D}">
      <dsp:nvSpPr>
        <dsp:cNvPr id="0" name=""/>
        <dsp:cNvSpPr/>
      </dsp:nvSpPr>
      <dsp:spPr>
        <a:xfrm rot="19457599">
          <a:off x="1733321" y="310131"/>
          <a:ext cx="227270" cy="17578"/>
        </a:xfrm>
        <a:custGeom>
          <a:avLst/>
          <a:gdLst/>
          <a:ahLst/>
          <a:cxnLst/>
          <a:rect l="0" t="0" r="0" b="0"/>
          <a:pathLst>
            <a:path>
              <a:moveTo>
                <a:pt x="0" y="8789"/>
              </a:moveTo>
              <a:lnTo>
                <a:pt x="227270" y="878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841275" y="313238"/>
        <a:ext cx="11363" cy="11363"/>
      </dsp:txXfrm>
    </dsp:sp>
    <dsp:sp modelId="{58313578-02C6-4451-BD87-2563E35924F9}">
      <dsp:nvSpPr>
        <dsp:cNvPr id="0" name=""/>
        <dsp:cNvSpPr/>
      </dsp:nvSpPr>
      <dsp:spPr>
        <a:xfrm>
          <a:off x="1939230" y="137256"/>
          <a:ext cx="461367" cy="230683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Owns house</a:t>
          </a:r>
          <a:endParaRPr lang="en-US" sz="700" kern="1200" dirty="0"/>
        </a:p>
      </dsp:txBody>
      <dsp:txXfrm>
        <a:off x="1945986" y="144012"/>
        <a:ext cx="447855" cy="217171"/>
      </dsp:txXfrm>
    </dsp:sp>
    <dsp:sp modelId="{EACB761D-2A2E-4784-B4CF-BBD5780F5023}">
      <dsp:nvSpPr>
        <dsp:cNvPr id="0" name=""/>
        <dsp:cNvSpPr/>
      </dsp:nvSpPr>
      <dsp:spPr>
        <a:xfrm>
          <a:off x="2400597" y="243809"/>
          <a:ext cx="184546" cy="17578"/>
        </a:xfrm>
        <a:custGeom>
          <a:avLst/>
          <a:gdLst/>
          <a:ahLst/>
          <a:cxnLst/>
          <a:rect l="0" t="0" r="0" b="0"/>
          <a:pathLst>
            <a:path>
              <a:moveTo>
                <a:pt x="0" y="8789"/>
              </a:moveTo>
              <a:lnTo>
                <a:pt x="184546" y="878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488257" y="247984"/>
        <a:ext cx="9227" cy="9227"/>
      </dsp:txXfrm>
    </dsp:sp>
    <dsp:sp modelId="{E090B741-3BDB-4968-B042-3EDAEB5B7930}">
      <dsp:nvSpPr>
        <dsp:cNvPr id="0" name=""/>
        <dsp:cNvSpPr/>
      </dsp:nvSpPr>
      <dsp:spPr>
        <a:xfrm>
          <a:off x="2585144" y="137256"/>
          <a:ext cx="461367" cy="230683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Default</a:t>
          </a:r>
          <a:endParaRPr lang="en-US" sz="700" kern="1200" dirty="0"/>
        </a:p>
      </dsp:txBody>
      <dsp:txXfrm>
        <a:off x="2591900" y="144012"/>
        <a:ext cx="447855" cy="217171"/>
      </dsp:txXfrm>
    </dsp:sp>
    <dsp:sp modelId="{7F6408BA-2CE6-4BE1-953A-713CB4F5CB15}">
      <dsp:nvSpPr>
        <dsp:cNvPr id="0" name=""/>
        <dsp:cNvSpPr/>
      </dsp:nvSpPr>
      <dsp:spPr>
        <a:xfrm rot="2142401">
          <a:off x="1733321" y="442774"/>
          <a:ext cx="227270" cy="17578"/>
        </a:xfrm>
        <a:custGeom>
          <a:avLst/>
          <a:gdLst/>
          <a:ahLst/>
          <a:cxnLst/>
          <a:rect l="0" t="0" r="0" b="0"/>
          <a:pathLst>
            <a:path>
              <a:moveTo>
                <a:pt x="0" y="8789"/>
              </a:moveTo>
              <a:lnTo>
                <a:pt x="227270" y="878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841275" y="445881"/>
        <a:ext cx="11363" cy="11363"/>
      </dsp:txXfrm>
    </dsp:sp>
    <dsp:sp modelId="{2542D84E-1AAD-4343-A826-31FBD0CCD67E}">
      <dsp:nvSpPr>
        <dsp:cNvPr id="0" name=""/>
        <dsp:cNvSpPr/>
      </dsp:nvSpPr>
      <dsp:spPr>
        <a:xfrm>
          <a:off x="1939230" y="402542"/>
          <a:ext cx="461367" cy="230683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Rents</a:t>
          </a:r>
          <a:endParaRPr lang="en-US" sz="700" kern="1200" dirty="0"/>
        </a:p>
      </dsp:txBody>
      <dsp:txXfrm>
        <a:off x="1945986" y="409298"/>
        <a:ext cx="447855" cy="217171"/>
      </dsp:txXfrm>
    </dsp:sp>
    <dsp:sp modelId="{77024C92-294D-413F-A59B-9F47291444A3}">
      <dsp:nvSpPr>
        <dsp:cNvPr id="0" name=""/>
        <dsp:cNvSpPr/>
      </dsp:nvSpPr>
      <dsp:spPr>
        <a:xfrm>
          <a:off x="2400597" y="509095"/>
          <a:ext cx="184546" cy="17578"/>
        </a:xfrm>
        <a:custGeom>
          <a:avLst/>
          <a:gdLst/>
          <a:ahLst/>
          <a:cxnLst/>
          <a:rect l="0" t="0" r="0" b="0"/>
          <a:pathLst>
            <a:path>
              <a:moveTo>
                <a:pt x="0" y="8789"/>
              </a:moveTo>
              <a:lnTo>
                <a:pt x="184546" y="878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488257" y="513270"/>
        <a:ext cx="9227" cy="9227"/>
      </dsp:txXfrm>
    </dsp:sp>
    <dsp:sp modelId="{0E7AE38F-D77F-437F-BAB8-792E908C751F}">
      <dsp:nvSpPr>
        <dsp:cNvPr id="0" name=""/>
        <dsp:cNvSpPr/>
      </dsp:nvSpPr>
      <dsp:spPr>
        <a:xfrm>
          <a:off x="2585144" y="402542"/>
          <a:ext cx="461367" cy="230683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Default</a:t>
          </a:r>
          <a:endParaRPr lang="en-US" sz="700" kern="1200" dirty="0"/>
        </a:p>
      </dsp:txBody>
      <dsp:txXfrm>
        <a:off x="2591900" y="409298"/>
        <a:ext cx="447855" cy="217171"/>
      </dsp:txXfrm>
    </dsp:sp>
    <dsp:sp modelId="{B82998E9-B1CD-485F-8B4B-06888B1A28C4}">
      <dsp:nvSpPr>
        <dsp:cNvPr id="0" name=""/>
        <dsp:cNvSpPr/>
      </dsp:nvSpPr>
      <dsp:spPr>
        <a:xfrm rot="3310531">
          <a:off x="1039461" y="774381"/>
          <a:ext cx="323162" cy="17578"/>
        </a:xfrm>
        <a:custGeom>
          <a:avLst/>
          <a:gdLst/>
          <a:ahLst/>
          <a:cxnLst/>
          <a:rect l="0" t="0" r="0" b="0"/>
          <a:pathLst>
            <a:path>
              <a:moveTo>
                <a:pt x="0" y="8789"/>
              </a:moveTo>
              <a:lnTo>
                <a:pt x="323162" y="8789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192963" y="775091"/>
        <a:ext cx="16158" cy="16158"/>
      </dsp:txXfrm>
    </dsp:sp>
    <dsp:sp modelId="{A031128D-C55E-42DA-B8A2-D382735EF23E}">
      <dsp:nvSpPr>
        <dsp:cNvPr id="0" name=""/>
        <dsp:cNvSpPr/>
      </dsp:nvSpPr>
      <dsp:spPr>
        <a:xfrm>
          <a:off x="1293316" y="800472"/>
          <a:ext cx="461367" cy="230683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Debt &lt; 20%</a:t>
          </a:r>
          <a:endParaRPr lang="en-US" sz="700" kern="1200" dirty="0"/>
        </a:p>
      </dsp:txBody>
      <dsp:txXfrm>
        <a:off x="1300072" y="807228"/>
        <a:ext cx="447855" cy="217171"/>
      </dsp:txXfrm>
    </dsp:sp>
    <dsp:sp modelId="{02AF2611-39C0-4EF8-B9AF-5E15D80097BE}">
      <dsp:nvSpPr>
        <dsp:cNvPr id="0" name=""/>
        <dsp:cNvSpPr/>
      </dsp:nvSpPr>
      <dsp:spPr>
        <a:xfrm rot="19457599">
          <a:off x="1733321" y="840703"/>
          <a:ext cx="227270" cy="17578"/>
        </a:xfrm>
        <a:custGeom>
          <a:avLst/>
          <a:gdLst/>
          <a:ahLst/>
          <a:cxnLst/>
          <a:rect l="0" t="0" r="0" b="0"/>
          <a:pathLst>
            <a:path>
              <a:moveTo>
                <a:pt x="0" y="8789"/>
              </a:moveTo>
              <a:lnTo>
                <a:pt x="227270" y="878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841275" y="843810"/>
        <a:ext cx="11363" cy="11363"/>
      </dsp:txXfrm>
    </dsp:sp>
    <dsp:sp modelId="{008EB790-8EB0-4D82-BE0A-84C63F787288}">
      <dsp:nvSpPr>
        <dsp:cNvPr id="0" name=""/>
        <dsp:cNvSpPr/>
      </dsp:nvSpPr>
      <dsp:spPr>
        <a:xfrm>
          <a:off x="1939230" y="667829"/>
          <a:ext cx="461367" cy="230683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Owns house</a:t>
          </a:r>
          <a:endParaRPr lang="en-US" sz="700" kern="1200" dirty="0"/>
        </a:p>
      </dsp:txBody>
      <dsp:txXfrm>
        <a:off x="1945986" y="674585"/>
        <a:ext cx="447855" cy="217171"/>
      </dsp:txXfrm>
    </dsp:sp>
    <dsp:sp modelId="{3D3532D1-1FDA-4F24-AE90-3866BC16A43D}">
      <dsp:nvSpPr>
        <dsp:cNvPr id="0" name=""/>
        <dsp:cNvSpPr/>
      </dsp:nvSpPr>
      <dsp:spPr>
        <a:xfrm>
          <a:off x="2400597" y="774381"/>
          <a:ext cx="184546" cy="17578"/>
        </a:xfrm>
        <a:custGeom>
          <a:avLst/>
          <a:gdLst/>
          <a:ahLst/>
          <a:cxnLst/>
          <a:rect l="0" t="0" r="0" b="0"/>
          <a:pathLst>
            <a:path>
              <a:moveTo>
                <a:pt x="0" y="8789"/>
              </a:moveTo>
              <a:lnTo>
                <a:pt x="184546" y="878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488257" y="778557"/>
        <a:ext cx="9227" cy="9227"/>
      </dsp:txXfrm>
    </dsp:sp>
    <dsp:sp modelId="{DE93B5F2-1CA6-40F3-B124-24CBDE452C7F}">
      <dsp:nvSpPr>
        <dsp:cNvPr id="0" name=""/>
        <dsp:cNvSpPr/>
      </dsp:nvSpPr>
      <dsp:spPr>
        <a:xfrm>
          <a:off x="2585144" y="667829"/>
          <a:ext cx="461367" cy="230683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No Default</a:t>
          </a:r>
          <a:endParaRPr lang="en-US" sz="700" kern="1200" dirty="0"/>
        </a:p>
      </dsp:txBody>
      <dsp:txXfrm>
        <a:off x="2591900" y="674585"/>
        <a:ext cx="447855" cy="217171"/>
      </dsp:txXfrm>
    </dsp:sp>
    <dsp:sp modelId="{AF10D516-4F6C-4D46-86A1-9C1986C13320}">
      <dsp:nvSpPr>
        <dsp:cNvPr id="0" name=""/>
        <dsp:cNvSpPr/>
      </dsp:nvSpPr>
      <dsp:spPr>
        <a:xfrm rot="2142401">
          <a:off x="1733321" y="973346"/>
          <a:ext cx="227270" cy="17578"/>
        </a:xfrm>
        <a:custGeom>
          <a:avLst/>
          <a:gdLst/>
          <a:ahLst/>
          <a:cxnLst/>
          <a:rect l="0" t="0" r="0" b="0"/>
          <a:pathLst>
            <a:path>
              <a:moveTo>
                <a:pt x="0" y="8789"/>
              </a:moveTo>
              <a:lnTo>
                <a:pt x="227270" y="878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841275" y="976453"/>
        <a:ext cx="11363" cy="11363"/>
      </dsp:txXfrm>
    </dsp:sp>
    <dsp:sp modelId="{99764013-9FFE-483E-9A94-8E74B88EB45B}">
      <dsp:nvSpPr>
        <dsp:cNvPr id="0" name=""/>
        <dsp:cNvSpPr/>
      </dsp:nvSpPr>
      <dsp:spPr>
        <a:xfrm>
          <a:off x="1939230" y="933115"/>
          <a:ext cx="461367" cy="230683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Rents</a:t>
          </a:r>
          <a:endParaRPr lang="en-US" sz="700" kern="1200" dirty="0"/>
        </a:p>
      </dsp:txBody>
      <dsp:txXfrm>
        <a:off x="1945986" y="939871"/>
        <a:ext cx="447855" cy="217171"/>
      </dsp:txXfrm>
    </dsp:sp>
    <dsp:sp modelId="{924C8F9A-D7B2-4767-8617-AD5D4A0F8C82}">
      <dsp:nvSpPr>
        <dsp:cNvPr id="0" name=""/>
        <dsp:cNvSpPr/>
      </dsp:nvSpPr>
      <dsp:spPr>
        <a:xfrm>
          <a:off x="2400597" y="1039667"/>
          <a:ext cx="184546" cy="17578"/>
        </a:xfrm>
        <a:custGeom>
          <a:avLst/>
          <a:gdLst/>
          <a:ahLst/>
          <a:cxnLst/>
          <a:rect l="0" t="0" r="0" b="0"/>
          <a:pathLst>
            <a:path>
              <a:moveTo>
                <a:pt x="0" y="8789"/>
              </a:moveTo>
              <a:lnTo>
                <a:pt x="184546" y="878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488257" y="1043843"/>
        <a:ext cx="9227" cy="9227"/>
      </dsp:txXfrm>
    </dsp:sp>
    <dsp:sp modelId="{4C14E865-13AF-43EC-93E8-957E72C167D9}">
      <dsp:nvSpPr>
        <dsp:cNvPr id="0" name=""/>
        <dsp:cNvSpPr/>
      </dsp:nvSpPr>
      <dsp:spPr>
        <a:xfrm>
          <a:off x="2585144" y="933115"/>
          <a:ext cx="461367" cy="230683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Default</a:t>
          </a:r>
          <a:endParaRPr lang="en-US" sz="700" kern="1200" dirty="0"/>
        </a:p>
      </dsp:txBody>
      <dsp:txXfrm>
        <a:off x="2591900" y="939871"/>
        <a:ext cx="447855" cy="217171"/>
      </dsp:txXfrm>
    </dsp:sp>
    <dsp:sp modelId="{07085415-AD02-4837-A819-DF8503991B40}">
      <dsp:nvSpPr>
        <dsp:cNvPr id="0" name=""/>
        <dsp:cNvSpPr/>
      </dsp:nvSpPr>
      <dsp:spPr>
        <a:xfrm rot="4249260">
          <a:off x="274253" y="1437597"/>
          <a:ext cx="561751" cy="17578"/>
        </a:xfrm>
        <a:custGeom>
          <a:avLst/>
          <a:gdLst/>
          <a:ahLst/>
          <a:cxnLst/>
          <a:rect l="0" t="0" r="0" b="0"/>
          <a:pathLst>
            <a:path>
              <a:moveTo>
                <a:pt x="0" y="8789"/>
              </a:moveTo>
              <a:lnTo>
                <a:pt x="561751" y="8789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541085" y="1432342"/>
        <a:ext cx="28087" cy="28087"/>
      </dsp:txXfrm>
    </dsp:sp>
    <dsp:sp modelId="{7EBAE2C6-1480-46C8-900C-5102293148B2}">
      <dsp:nvSpPr>
        <dsp:cNvPr id="0" name=""/>
        <dsp:cNvSpPr/>
      </dsp:nvSpPr>
      <dsp:spPr>
        <a:xfrm>
          <a:off x="647402" y="1596330"/>
          <a:ext cx="461367" cy="230683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Income</a:t>
          </a:r>
          <a:br>
            <a:rPr lang="en-US" sz="700" kern="1200" dirty="0" smtClean="0"/>
          </a:br>
          <a:r>
            <a:rPr lang="en-US" sz="700" kern="1200" dirty="0" smtClean="0"/>
            <a:t>&gt;40k</a:t>
          </a:r>
          <a:endParaRPr lang="en-US" sz="700" kern="1200" dirty="0"/>
        </a:p>
      </dsp:txBody>
      <dsp:txXfrm>
        <a:off x="654158" y="1603086"/>
        <a:ext cx="447855" cy="217171"/>
      </dsp:txXfrm>
    </dsp:sp>
    <dsp:sp modelId="{72B1FC09-0EBA-4985-8788-8F4656152A7F}">
      <dsp:nvSpPr>
        <dsp:cNvPr id="0" name=""/>
        <dsp:cNvSpPr/>
      </dsp:nvSpPr>
      <dsp:spPr>
        <a:xfrm rot="18289469">
          <a:off x="1039461" y="1570240"/>
          <a:ext cx="323162" cy="17578"/>
        </a:xfrm>
        <a:custGeom>
          <a:avLst/>
          <a:gdLst/>
          <a:ahLst/>
          <a:cxnLst/>
          <a:rect l="0" t="0" r="0" b="0"/>
          <a:pathLst>
            <a:path>
              <a:moveTo>
                <a:pt x="0" y="8789"/>
              </a:moveTo>
              <a:lnTo>
                <a:pt x="323162" y="8789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192963" y="1570950"/>
        <a:ext cx="16158" cy="16158"/>
      </dsp:txXfrm>
    </dsp:sp>
    <dsp:sp modelId="{B81631BF-0964-4936-A9DE-5CF3C23A1D51}">
      <dsp:nvSpPr>
        <dsp:cNvPr id="0" name=""/>
        <dsp:cNvSpPr/>
      </dsp:nvSpPr>
      <dsp:spPr>
        <a:xfrm>
          <a:off x="1293316" y="1331044"/>
          <a:ext cx="461367" cy="230683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Debt &gt; 20%</a:t>
          </a:r>
          <a:endParaRPr lang="en-US" sz="700" kern="1200" dirty="0"/>
        </a:p>
      </dsp:txBody>
      <dsp:txXfrm>
        <a:off x="1300072" y="1337800"/>
        <a:ext cx="447855" cy="217171"/>
      </dsp:txXfrm>
    </dsp:sp>
    <dsp:sp modelId="{E3B49C02-92DF-4E0E-9C64-BFDA4F6C8C57}">
      <dsp:nvSpPr>
        <dsp:cNvPr id="0" name=""/>
        <dsp:cNvSpPr/>
      </dsp:nvSpPr>
      <dsp:spPr>
        <a:xfrm rot="19457599">
          <a:off x="1733321" y="1371275"/>
          <a:ext cx="227270" cy="17578"/>
        </a:xfrm>
        <a:custGeom>
          <a:avLst/>
          <a:gdLst/>
          <a:ahLst/>
          <a:cxnLst/>
          <a:rect l="0" t="0" r="0" b="0"/>
          <a:pathLst>
            <a:path>
              <a:moveTo>
                <a:pt x="0" y="8789"/>
              </a:moveTo>
              <a:lnTo>
                <a:pt x="227270" y="878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841275" y="1374382"/>
        <a:ext cx="11363" cy="11363"/>
      </dsp:txXfrm>
    </dsp:sp>
    <dsp:sp modelId="{F532FF76-9233-4C88-8EB8-C57298DE75BC}">
      <dsp:nvSpPr>
        <dsp:cNvPr id="0" name=""/>
        <dsp:cNvSpPr/>
      </dsp:nvSpPr>
      <dsp:spPr>
        <a:xfrm>
          <a:off x="1939230" y="1198401"/>
          <a:ext cx="461367" cy="230683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Owns house</a:t>
          </a:r>
          <a:endParaRPr lang="en-US" sz="700" kern="1200" dirty="0"/>
        </a:p>
      </dsp:txBody>
      <dsp:txXfrm>
        <a:off x="1945986" y="1205157"/>
        <a:ext cx="447855" cy="217171"/>
      </dsp:txXfrm>
    </dsp:sp>
    <dsp:sp modelId="{3D002938-9580-4C37-A937-06EE1FF34007}">
      <dsp:nvSpPr>
        <dsp:cNvPr id="0" name=""/>
        <dsp:cNvSpPr/>
      </dsp:nvSpPr>
      <dsp:spPr>
        <a:xfrm>
          <a:off x="2400597" y="1304954"/>
          <a:ext cx="184546" cy="17578"/>
        </a:xfrm>
        <a:custGeom>
          <a:avLst/>
          <a:gdLst/>
          <a:ahLst/>
          <a:cxnLst/>
          <a:rect l="0" t="0" r="0" b="0"/>
          <a:pathLst>
            <a:path>
              <a:moveTo>
                <a:pt x="0" y="8789"/>
              </a:moveTo>
              <a:lnTo>
                <a:pt x="184546" y="878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488257" y="1309129"/>
        <a:ext cx="9227" cy="9227"/>
      </dsp:txXfrm>
    </dsp:sp>
    <dsp:sp modelId="{D9495291-86EC-4DCD-BB10-24DC98844A58}">
      <dsp:nvSpPr>
        <dsp:cNvPr id="0" name=""/>
        <dsp:cNvSpPr/>
      </dsp:nvSpPr>
      <dsp:spPr>
        <a:xfrm>
          <a:off x="2585144" y="1198401"/>
          <a:ext cx="461367" cy="230683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No Default</a:t>
          </a:r>
          <a:endParaRPr lang="en-US" sz="700" kern="1200" dirty="0"/>
        </a:p>
      </dsp:txBody>
      <dsp:txXfrm>
        <a:off x="2591900" y="1205157"/>
        <a:ext cx="447855" cy="217171"/>
      </dsp:txXfrm>
    </dsp:sp>
    <dsp:sp modelId="{0A6EA505-89C7-49FD-ABE4-44B8C87A9F43}">
      <dsp:nvSpPr>
        <dsp:cNvPr id="0" name=""/>
        <dsp:cNvSpPr/>
      </dsp:nvSpPr>
      <dsp:spPr>
        <a:xfrm rot="2142401">
          <a:off x="1733321" y="1503918"/>
          <a:ext cx="227270" cy="17578"/>
        </a:xfrm>
        <a:custGeom>
          <a:avLst/>
          <a:gdLst/>
          <a:ahLst/>
          <a:cxnLst/>
          <a:rect l="0" t="0" r="0" b="0"/>
          <a:pathLst>
            <a:path>
              <a:moveTo>
                <a:pt x="0" y="8789"/>
              </a:moveTo>
              <a:lnTo>
                <a:pt x="227270" y="878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841275" y="1507025"/>
        <a:ext cx="11363" cy="11363"/>
      </dsp:txXfrm>
    </dsp:sp>
    <dsp:sp modelId="{BCBAD13F-9F36-4A76-ACBF-38324C9DFD1E}">
      <dsp:nvSpPr>
        <dsp:cNvPr id="0" name=""/>
        <dsp:cNvSpPr/>
      </dsp:nvSpPr>
      <dsp:spPr>
        <a:xfrm>
          <a:off x="1939230" y="1463687"/>
          <a:ext cx="461367" cy="230683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Rents</a:t>
          </a:r>
          <a:endParaRPr lang="en-US" sz="700" kern="1200" dirty="0"/>
        </a:p>
      </dsp:txBody>
      <dsp:txXfrm>
        <a:off x="1945986" y="1470443"/>
        <a:ext cx="447855" cy="217171"/>
      </dsp:txXfrm>
    </dsp:sp>
    <dsp:sp modelId="{FEC367EC-C7CC-46E0-8F0B-F4EB017F4B25}">
      <dsp:nvSpPr>
        <dsp:cNvPr id="0" name=""/>
        <dsp:cNvSpPr/>
      </dsp:nvSpPr>
      <dsp:spPr>
        <a:xfrm>
          <a:off x="2400597" y="1570240"/>
          <a:ext cx="184546" cy="17578"/>
        </a:xfrm>
        <a:custGeom>
          <a:avLst/>
          <a:gdLst/>
          <a:ahLst/>
          <a:cxnLst/>
          <a:rect l="0" t="0" r="0" b="0"/>
          <a:pathLst>
            <a:path>
              <a:moveTo>
                <a:pt x="0" y="8789"/>
              </a:moveTo>
              <a:lnTo>
                <a:pt x="184546" y="878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488257" y="1574415"/>
        <a:ext cx="9227" cy="9227"/>
      </dsp:txXfrm>
    </dsp:sp>
    <dsp:sp modelId="{DD75CFEB-5D5C-464E-B857-D28B066AE2E1}">
      <dsp:nvSpPr>
        <dsp:cNvPr id="0" name=""/>
        <dsp:cNvSpPr/>
      </dsp:nvSpPr>
      <dsp:spPr>
        <a:xfrm>
          <a:off x="2585144" y="1463687"/>
          <a:ext cx="461367" cy="230683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Default</a:t>
          </a:r>
          <a:endParaRPr lang="en-US" sz="700" kern="1200" dirty="0"/>
        </a:p>
      </dsp:txBody>
      <dsp:txXfrm>
        <a:off x="2591900" y="1470443"/>
        <a:ext cx="447855" cy="217171"/>
      </dsp:txXfrm>
    </dsp:sp>
    <dsp:sp modelId="{7F4C7A20-7D9B-4C87-80B4-7508EB7EED52}">
      <dsp:nvSpPr>
        <dsp:cNvPr id="0" name=""/>
        <dsp:cNvSpPr/>
      </dsp:nvSpPr>
      <dsp:spPr>
        <a:xfrm rot="3310531">
          <a:off x="1039461" y="1835526"/>
          <a:ext cx="323162" cy="17578"/>
        </a:xfrm>
        <a:custGeom>
          <a:avLst/>
          <a:gdLst/>
          <a:ahLst/>
          <a:cxnLst/>
          <a:rect l="0" t="0" r="0" b="0"/>
          <a:pathLst>
            <a:path>
              <a:moveTo>
                <a:pt x="0" y="8789"/>
              </a:moveTo>
              <a:lnTo>
                <a:pt x="323162" y="8789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192963" y="1836236"/>
        <a:ext cx="16158" cy="16158"/>
      </dsp:txXfrm>
    </dsp:sp>
    <dsp:sp modelId="{F8179C33-7069-4902-8E2C-2F20E46E8782}">
      <dsp:nvSpPr>
        <dsp:cNvPr id="0" name=""/>
        <dsp:cNvSpPr/>
      </dsp:nvSpPr>
      <dsp:spPr>
        <a:xfrm>
          <a:off x="1293316" y="1861616"/>
          <a:ext cx="461367" cy="230683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Debt &lt; 20%</a:t>
          </a:r>
          <a:endParaRPr lang="en-US" sz="700" kern="1200" dirty="0"/>
        </a:p>
      </dsp:txBody>
      <dsp:txXfrm>
        <a:off x="1300072" y="1868372"/>
        <a:ext cx="447855" cy="217171"/>
      </dsp:txXfrm>
    </dsp:sp>
    <dsp:sp modelId="{91D499AF-EE38-45B5-A36E-7C99C6927A00}">
      <dsp:nvSpPr>
        <dsp:cNvPr id="0" name=""/>
        <dsp:cNvSpPr/>
      </dsp:nvSpPr>
      <dsp:spPr>
        <a:xfrm rot="19457599">
          <a:off x="1733321" y="1901847"/>
          <a:ext cx="227270" cy="17578"/>
        </a:xfrm>
        <a:custGeom>
          <a:avLst/>
          <a:gdLst/>
          <a:ahLst/>
          <a:cxnLst/>
          <a:rect l="0" t="0" r="0" b="0"/>
          <a:pathLst>
            <a:path>
              <a:moveTo>
                <a:pt x="0" y="8789"/>
              </a:moveTo>
              <a:lnTo>
                <a:pt x="227270" y="878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841275" y="1904955"/>
        <a:ext cx="11363" cy="11363"/>
      </dsp:txXfrm>
    </dsp:sp>
    <dsp:sp modelId="{61DD1E27-4E8B-4CAE-93F5-5A762478A9B8}">
      <dsp:nvSpPr>
        <dsp:cNvPr id="0" name=""/>
        <dsp:cNvSpPr/>
      </dsp:nvSpPr>
      <dsp:spPr>
        <a:xfrm>
          <a:off x="1939230" y="1728973"/>
          <a:ext cx="461367" cy="230683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Owns house</a:t>
          </a:r>
          <a:endParaRPr lang="en-US" sz="700" kern="1200" dirty="0"/>
        </a:p>
      </dsp:txBody>
      <dsp:txXfrm>
        <a:off x="1945986" y="1735729"/>
        <a:ext cx="447855" cy="217171"/>
      </dsp:txXfrm>
    </dsp:sp>
    <dsp:sp modelId="{306F450E-2B81-4A6B-9207-B97384612F41}">
      <dsp:nvSpPr>
        <dsp:cNvPr id="0" name=""/>
        <dsp:cNvSpPr/>
      </dsp:nvSpPr>
      <dsp:spPr>
        <a:xfrm>
          <a:off x="2400597" y="1835526"/>
          <a:ext cx="184546" cy="17578"/>
        </a:xfrm>
        <a:custGeom>
          <a:avLst/>
          <a:gdLst/>
          <a:ahLst/>
          <a:cxnLst/>
          <a:rect l="0" t="0" r="0" b="0"/>
          <a:pathLst>
            <a:path>
              <a:moveTo>
                <a:pt x="0" y="8789"/>
              </a:moveTo>
              <a:lnTo>
                <a:pt x="184546" y="878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488257" y="1839701"/>
        <a:ext cx="9227" cy="9227"/>
      </dsp:txXfrm>
    </dsp:sp>
    <dsp:sp modelId="{E3F8EBE6-F572-48F2-83CE-C1DC35D3DBAE}">
      <dsp:nvSpPr>
        <dsp:cNvPr id="0" name=""/>
        <dsp:cNvSpPr/>
      </dsp:nvSpPr>
      <dsp:spPr>
        <a:xfrm>
          <a:off x="2585144" y="1728973"/>
          <a:ext cx="461367" cy="230683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No Default</a:t>
          </a:r>
          <a:endParaRPr lang="en-US" sz="700" kern="1200" dirty="0"/>
        </a:p>
      </dsp:txBody>
      <dsp:txXfrm>
        <a:off x="2591900" y="1735729"/>
        <a:ext cx="447855" cy="217171"/>
      </dsp:txXfrm>
    </dsp:sp>
    <dsp:sp modelId="{8D508260-F045-4616-AF9F-E09CA768B790}">
      <dsp:nvSpPr>
        <dsp:cNvPr id="0" name=""/>
        <dsp:cNvSpPr/>
      </dsp:nvSpPr>
      <dsp:spPr>
        <a:xfrm rot="2142401">
          <a:off x="1733321" y="2034490"/>
          <a:ext cx="227270" cy="17578"/>
        </a:xfrm>
        <a:custGeom>
          <a:avLst/>
          <a:gdLst/>
          <a:ahLst/>
          <a:cxnLst/>
          <a:rect l="0" t="0" r="0" b="0"/>
          <a:pathLst>
            <a:path>
              <a:moveTo>
                <a:pt x="0" y="8789"/>
              </a:moveTo>
              <a:lnTo>
                <a:pt x="227270" y="878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841275" y="2037598"/>
        <a:ext cx="11363" cy="11363"/>
      </dsp:txXfrm>
    </dsp:sp>
    <dsp:sp modelId="{F1A7A0DA-7AB6-4D57-8001-2698AD558266}">
      <dsp:nvSpPr>
        <dsp:cNvPr id="0" name=""/>
        <dsp:cNvSpPr/>
      </dsp:nvSpPr>
      <dsp:spPr>
        <a:xfrm>
          <a:off x="1939230" y="1994259"/>
          <a:ext cx="461367" cy="230683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Rents</a:t>
          </a:r>
          <a:endParaRPr lang="en-US" sz="700" kern="1200" dirty="0"/>
        </a:p>
      </dsp:txBody>
      <dsp:txXfrm>
        <a:off x="1945986" y="2001015"/>
        <a:ext cx="447855" cy="217171"/>
      </dsp:txXfrm>
    </dsp:sp>
    <dsp:sp modelId="{92D27C7E-E8F3-4508-A033-800687FB70D3}">
      <dsp:nvSpPr>
        <dsp:cNvPr id="0" name=""/>
        <dsp:cNvSpPr/>
      </dsp:nvSpPr>
      <dsp:spPr>
        <a:xfrm>
          <a:off x="2400597" y="2100812"/>
          <a:ext cx="184546" cy="17578"/>
        </a:xfrm>
        <a:custGeom>
          <a:avLst/>
          <a:gdLst/>
          <a:ahLst/>
          <a:cxnLst/>
          <a:rect l="0" t="0" r="0" b="0"/>
          <a:pathLst>
            <a:path>
              <a:moveTo>
                <a:pt x="0" y="8789"/>
              </a:moveTo>
              <a:lnTo>
                <a:pt x="184546" y="878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488257" y="2104987"/>
        <a:ext cx="9227" cy="9227"/>
      </dsp:txXfrm>
    </dsp:sp>
    <dsp:sp modelId="{C7929EF8-988E-46F6-AFC3-B728EA01AE2B}">
      <dsp:nvSpPr>
        <dsp:cNvPr id="0" name=""/>
        <dsp:cNvSpPr/>
      </dsp:nvSpPr>
      <dsp:spPr>
        <a:xfrm>
          <a:off x="2585144" y="1994259"/>
          <a:ext cx="461367" cy="230683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No Default</a:t>
          </a:r>
          <a:endParaRPr lang="en-US" sz="700" kern="1200" dirty="0"/>
        </a:p>
      </dsp:txBody>
      <dsp:txXfrm>
        <a:off x="2591900" y="2001015"/>
        <a:ext cx="447855" cy="217171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69DD67-DA8B-4327-8FB6-B1ED5881B6C0}">
      <dsp:nvSpPr>
        <dsp:cNvPr id="0" name=""/>
        <dsp:cNvSpPr/>
      </dsp:nvSpPr>
      <dsp:spPr>
        <a:xfrm>
          <a:off x="0" y="222067"/>
          <a:ext cx="1427410" cy="71370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Credit</a:t>
          </a:r>
          <a:br>
            <a:rPr lang="en-US" sz="2300" kern="1200" dirty="0" smtClean="0"/>
          </a:br>
          <a:r>
            <a:rPr lang="en-US" sz="2300" kern="1200" dirty="0" smtClean="0"/>
            <a:t>Approval</a:t>
          </a:r>
          <a:endParaRPr lang="en-US" sz="2300" kern="1200" dirty="0"/>
        </a:p>
      </dsp:txBody>
      <dsp:txXfrm>
        <a:off x="20904" y="242971"/>
        <a:ext cx="1385602" cy="671897"/>
      </dsp:txXfrm>
    </dsp:sp>
    <dsp:sp modelId="{906EDC7A-0D71-4D4B-BA38-915370AA5ADA}">
      <dsp:nvSpPr>
        <dsp:cNvPr id="0" name=""/>
        <dsp:cNvSpPr/>
      </dsp:nvSpPr>
      <dsp:spPr>
        <a:xfrm rot="20930145">
          <a:off x="1421888" y="485769"/>
          <a:ext cx="583615" cy="73300"/>
        </a:xfrm>
        <a:custGeom>
          <a:avLst/>
          <a:gdLst/>
          <a:ahLst/>
          <a:cxnLst/>
          <a:rect l="0" t="0" r="0" b="0"/>
          <a:pathLst>
            <a:path>
              <a:moveTo>
                <a:pt x="0" y="36650"/>
              </a:moveTo>
              <a:lnTo>
                <a:pt x="583615" y="36650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699105" y="507829"/>
        <a:ext cx="29180" cy="29180"/>
      </dsp:txXfrm>
    </dsp:sp>
    <dsp:sp modelId="{73BB7357-1A7B-4050-88C4-790ADBCB625D}">
      <dsp:nvSpPr>
        <dsp:cNvPr id="0" name=""/>
        <dsp:cNvSpPr/>
      </dsp:nvSpPr>
      <dsp:spPr>
        <a:xfrm>
          <a:off x="1999982" y="109066"/>
          <a:ext cx="1427410" cy="713705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Income &lt;40k</a:t>
          </a:r>
          <a:endParaRPr lang="en-US" sz="2300" kern="1200" dirty="0"/>
        </a:p>
      </dsp:txBody>
      <dsp:txXfrm>
        <a:off x="2020886" y="129970"/>
        <a:ext cx="1385602" cy="671897"/>
      </dsp:txXfrm>
    </dsp:sp>
    <dsp:sp modelId="{9BCABDBA-7F17-4ABD-88F5-05078D8F9D3D}">
      <dsp:nvSpPr>
        <dsp:cNvPr id="0" name=""/>
        <dsp:cNvSpPr/>
      </dsp:nvSpPr>
      <dsp:spPr>
        <a:xfrm rot="3061647">
          <a:off x="1258514" y="896150"/>
          <a:ext cx="910363" cy="73300"/>
        </a:xfrm>
        <a:custGeom>
          <a:avLst/>
          <a:gdLst/>
          <a:ahLst/>
          <a:cxnLst/>
          <a:rect l="0" t="0" r="0" b="0"/>
          <a:pathLst>
            <a:path>
              <a:moveTo>
                <a:pt x="0" y="36650"/>
              </a:moveTo>
              <a:lnTo>
                <a:pt x="910363" y="36650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690937" y="910041"/>
        <a:ext cx="45518" cy="45518"/>
      </dsp:txXfrm>
    </dsp:sp>
    <dsp:sp modelId="{CB8FFB81-E4E3-43C3-8CF6-A920227023D6}">
      <dsp:nvSpPr>
        <dsp:cNvPr id="0" name=""/>
        <dsp:cNvSpPr/>
      </dsp:nvSpPr>
      <dsp:spPr>
        <a:xfrm>
          <a:off x="1999982" y="929827"/>
          <a:ext cx="1427410" cy="713705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Income &gt;40k</a:t>
          </a:r>
          <a:endParaRPr lang="en-US" sz="2300" kern="1200" dirty="0"/>
        </a:p>
      </dsp:txBody>
      <dsp:txXfrm>
        <a:off x="2020886" y="950731"/>
        <a:ext cx="1385602" cy="671897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69DD67-DA8B-4327-8FB6-B1ED5881B6C0}">
      <dsp:nvSpPr>
        <dsp:cNvPr id="0" name=""/>
        <dsp:cNvSpPr/>
      </dsp:nvSpPr>
      <dsp:spPr>
        <a:xfrm>
          <a:off x="1488" y="1065758"/>
          <a:ext cx="461367" cy="23068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Credit</a:t>
          </a:r>
          <a:br>
            <a:rPr lang="en-US" sz="700" kern="1200" dirty="0" smtClean="0"/>
          </a:br>
          <a:r>
            <a:rPr lang="en-US" sz="700" kern="1200" dirty="0" smtClean="0"/>
            <a:t>Approval</a:t>
          </a:r>
          <a:endParaRPr lang="en-US" sz="700" kern="1200" dirty="0"/>
        </a:p>
      </dsp:txBody>
      <dsp:txXfrm>
        <a:off x="8244" y="1072514"/>
        <a:ext cx="447855" cy="217171"/>
      </dsp:txXfrm>
    </dsp:sp>
    <dsp:sp modelId="{C6405F48-268C-4A9E-8C6B-EA7912642D7B}">
      <dsp:nvSpPr>
        <dsp:cNvPr id="0" name=""/>
        <dsp:cNvSpPr/>
      </dsp:nvSpPr>
      <dsp:spPr>
        <a:xfrm rot="17350740">
          <a:off x="274253" y="907024"/>
          <a:ext cx="561751" cy="17578"/>
        </a:xfrm>
        <a:custGeom>
          <a:avLst/>
          <a:gdLst/>
          <a:ahLst/>
          <a:cxnLst/>
          <a:rect l="0" t="0" r="0" b="0"/>
          <a:pathLst>
            <a:path>
              <a:moveTo>
                <a:pt x="0" y="8789"/>
              </a:moveTo>
              <a:lnTo>
                <a:pt x="561751" y="8789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541085" y="901770"/>
        <a:ext cx="28087" cy="28087"/>
      </dsp:txXfrm>
    </dsp:sp>
    <dsp:sp modelId="{1E65E39D-395D-4BD0-8D0A-DECF2AB935E9}">
      <dsp:nvSpPr>
        <dsp:cNvPr id="0" name=""/>
        <dsp:cNvSpPr/>
      </dsp:nvSpPr>
      <dsp:spPr>
        <a:xfrm>
          <a:off x="647402" y="535185"/>
          <a:ext cx="461367" cy="230683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Income</a:t>
          </a:r>
          <a:br>
            <a:rPr lang="en-US" sz="700" kern="1200" dirty="0" smtClean="0"/>
          </a:br>
          <a:r>
            <a:rPr lang="en-US" sz="700" kern="1200" dirty="0" smtClean="0"/>
            <a:t>&lt;40k</a:t>
          </a:r>
          <a:endParaRPr lang="en-US" sz="700" kern="1200" dirty="0"/>
        </a:p>
      </dsp:txBody>
      <dsp:txXfrm>
        <a:off x="654158" y="541941"/>
        <a:ext cx="447855" cy="217171"/>
      </dsp:txXfrm>
    </dsp:sp>
    <dsp:sp modelId="{8BDEEA43-5C2A-4BBE-99A5-44DEB7CB861C}">
      <dsp:nvSpPr>
        <dsp:cNvPr id="0" name=""/>
        <dsp:cNvSpPr/>
      </dsp:nvSpPr>
      <dsp:spPr>
        <a:xfrm rot="18289469">
          <a:off x="1039461" y="509095"/>
          <a:ext cx="323162" cy="17578"/>
        </a:xfrm>
        <a:custGeom>
          <a:avLst/>
          <a:gdLst/>
          <a:ahLst/>
          <a:cxnLst/>
          <a:rect l="0" t="0" r="0" b="0"/>
          <a:pathLst>
            <a:path>
              <a:moveTo>
                <a:pt x="0" y="8789"/>
              </a:moveTo>
              <a:lnTo>
                <a:pt x="323162" y="8789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192963" y="509805"/>
        <a:ext cx="16158" cy="16158"/>
      </dsp:txXfrm>
    </dsp:sp>
    <dsp:sp modelId="{6094D736-4F16-42FC-9437-D37BB023D5EA}">
      <dsp:nvSpPr>
        <dsp:cNvPr id="0" name=""/>
        <dsp:cNvSpPr/>
      </dsp:nvSpPr>
      <dsp:spPr>
        <a:xfrm>
          <a:off x="1293316" y="269899"/>
          <a:ext cx="461367" cy="230683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Debt &gt; 20%</a:t>
          </a:r>
          <a:endParaRPr lang="en-US" sz="700" kern="1200" dirty="0"/>
        </a:p>
      </dsp:txBody>
      <dsp:txXfrm>
        <a:off x="1300072" y="276655"/>
        <a:ext cx="447855" cy="217171"/>
      </dsp:txXfrm>
    </dsp:sp>
    <dsp:sp modelId="{7A3D5BA1-ED69-44E1-A872-6FF24834B41D}">
      <dsp:nvSpPr>
        <dsp:cNvPr id="0" name=""/>
        <dsp:cNvSpPr/>
      </dsp:nvSpPr>
      <dsp:spPr>
        <a:xfrm rot="19457599">
          <a:off x="1733321" y="310131"/>
          <a:ext cx="227270" cy="17578"/>
        </a:xfrm>
        <a:custGeom>
          <a:avLst/>
          <a:gdLst/>
          <a:ahLst/>
          <a:cxnLst/>
          <a:rect l="0" t="0" r="0" b="0"/>
          <a:pathLst>
            <a:path>
              <a:moveTo>
                <a:pt x="0" y="8789"/>
              </a:moveTo>
              <a:lnTo>
                <a:pt x="227270" y="878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841275" y="313238"/>
        <a:ext cx="11363" cy="11363"/>
      </dsp:txXfrm>
    </dsp:sp>
    <dsp:sp modelId="{58313578-02C6-4451-BD87-2563E35924F9}">
      <dsp:nvSpPr>
        <dsp:cNvPr id="0" name=""/>
        <dsp:cNvSpPr/>
      </dsp:nvSpPr>
      <dsp:spPr>
        <a:xfrm>
          <a:off x="1939230" y="137256"/>
          <a:ext cx="461367" cy="230683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Owns house</a:t>
          </a:r>
          <a:endParaRPr lang="en-US" sz="700" kern="1200" dirty="0"/>
        </a:p>
      </dsp:txBody>
      <dsp:txXfrm>
        <a:off x="1945986" y="144012"/>
        <a:ext cx="447855" cy="217171"/>
      </dsp:txXfrm>
    </dsp:sp>
    <dsp:sp modelId="{EACB761D-2A2E-4784-B4CF-BBD5780F5023}">
      <dsp:nvSpPr>
        <dsp:cNvPr id="0" name=""/>
        <dsp:cNvSpPr/>
      </dsp:nvSpPr>
      <dsp:spPr>
        <a:xfrm>
          <a:off x="2400597" y="243809"/>
          <a:ext cx="184546" cy="17578"/>
        </a:xfrm>
        <a:custGeom>
          <a:avLst/>
          <a:gdLst/>
          <a:ahLst/>
          <a:cxnLst/>
          <a:rect l="0" t="0" r="0" b="0"/>
          <a:pathLst>
            <a:path>
              <a:moveTo>
                <a:pt x="0" y="8789"/>
              </a:moveTo>
              <a:lnTo>
                <a:pt x="184546" y="878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488257" y="247984"/>
        <a:ext cx="9227" cy="9227"/>
      </dsp:txXfrm>
    </dsp:sp>
    <dsp:sp modelId="{E090B741-3BDB-4968-B042-3EDAEB5B7930}">
      <dsp:nvSpPr>
        <dsp:cNvPr id="0" name=""/>
        <dsp:cNvSpPr/>
      </dsp:nvSpPr>
      <dsp:spPr>
        <a:xfrm>
          <a:off x="2585144" y="137256"/>
          <a:ext cx="461367" cy="230683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Default</a:t>
          </a:r>
          <a:endParaRPr lang="en-US" sz="700" kern="1200" dirty="0"/>
        </a:p>
      </dsp:txBody>
      <dsp:txXfrm>
        <a:off x="2591900" y="144012"/>
        <a:ext cx="447855" cy="217171"/>
      </dsp:txXfrm>
    </dsp:sp>
    <dsp:sp modelId="{7F6408BA-2CE6-4BE1-953A-713CB4F5CB15}">
      <dsp:nvSpPr>
        <dsp:cNvPr id="0" name=""/>
        <dsp:cNvSpPr/>
      </dsp:nvSpPr>
      <dsp:spPr>
        <a:xfrm rot="2142401">
          <a:off x="1733321" y="442774"/>
          <a:ext cx="227270" cy="17578"/>
        </a:xfrm>
        <a:custGeom>
          <a:avLst/>
          <a:gdLst/>
          <a:ahLst/>
          <a:cxnLst/>
          <a:rect l="0" t="0" r="0" b="0"/>
          <a:pathLst>
            <a:path>
              <a:moveTo>
                <a:pt x="0" y="8789"/>
              </a:moveTo>
              <a:lnTo>
                <a:pt x="227270" y="878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841275" y="445881"/>
        <a:ext cx="11363" cy="11363"/>
      </dsp:txXfrm>
    </dsp:sp>
    <dsp:sp modelId="{2542D84E-1AAD-4343-A826-31FBD0CCD67E}">
      <dsp:nvSpPr>
        <dsp:cNvPr id="0" name=""/>
        <dsp:cNvSpPr/>
      </dsp:nvSpPr>
      <dsp:spPr>
        <a:xfrm>
          <a:off x="1939230" y="402542"/>
          <a:ext cx="461367" cy="230683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Rents</a:t>
          </a:r>
          <a:endParaRPr lang="en-US" sz="700" kern="1200" dirty="0"/>
        </a:p>
      </dsp:txBody>
      <dsp:txXfrm>
        <a:off x="1945986" y="409298"/>
        <a:ext cx="447855" cy="217171"/>
      </dsp:txXfrm>
    </dsp:sp>
    <dsp:sp modelId="{77024C92-294D-413F-A59B-9F47291444A3}">
      <dsp:nvSpPr>
        <dsp:cNvPr id="0" name=""/>
        <dsp:cNvSpPr/>
      </dsp:nvSpPr>
      <dsp:spPr>
        <a:xfrm>
          <a:off x="2400597" y="509095"/>
          <a:ext cx="184546" cy="17578"/>
        </a:xfrm>
        <a:custGeom>
          <a:avLst/>
          <a:gdLst/>
          <a:ahLst/>
          <a:cxnLst/>
          <a:rect l="0" t="0" r="0" b="0"/>
          <a:pathLst>
            <a:path>
              <a:moveTo>
                <a:pt x="0" y="8789"/>
              </a:moveTo>
              <a:lnTo>
                <a:pt x="184546" y="878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488257" y="513270"/>
        <a:ext cx="9227" cy="9227"/>
      </dsp:txXfrm>
    </dsp:sp>
    <dsp:sp modelId="{0E7AE38F-D77F-437F-BAB8-792E908C751F}">
      <dsp:nvSpPr>
        <dsp:cNvPr id="0" name=""/>
        <dsp:cNvSpPr/>
      </dsp:nvSpPr>
      <dsp:spPr>
        <a:xfrm>
          <a:off x="2585144" y="402542"/>
          <a:ext cx="461367" cy="230683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Default</a:t>
          </a:r>
          <a:endParaRPr lang="en-US" sz="700" kern="1200" dirty="0"/>
        </a:p>
      </dsp:txBody>
      <dsp:txXfrm>
        <a:off x="2591900" y="409298"/>
        <a:ext cx="447855" cy="217171"/>
      </dsp:txXfrm>
    </dsp:sp>
    <dsp:sp modelId="{B82998E9-B1CD-485F-8B4B-06888B1A28C4}">
      <dsp:nvSpPr>
        <dsp:cNvPr id="0" name=""/>
        <dsp:cNvSpPr/>
      </dsp:nvSpPr>
      <dsp:spPr>
        <a:xfrm rot="3310531">
          <a:off x="1039461" y="774381"/>
          <a:ext cx="323162" cy="17578"/>
        </a:xfrm>
        <a:custGeom>
          <a:avLst/>
          <a:gdLst/>
          <a:ahLst/>
          <a:cxnLst/>
          <a:rect l="0" t="0" r="0" b="0"/>
          <a:pathLst>
            <a:path>
              <a:moveTo>
                <a:pt x="0" y="8789"/>
              </a:moveTo>
              <a:lnTo>
                <a:pt x="323162" y="8789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192963" y="775091"/>
        <a:ext cx="16158" cy="16158"/>
      </dsp:txXfrm>
    </dsp:sp>
    <dsp:sp modelId="{A031128D-C55E-42DA-B8A2-D382735EF23E}">
      <dsp:nvSpPr>
        <dsp:cNvPr id="0" name=""/>
        <dsp:cNvSpPr/>
      </dsp:nvSpPr>
      <dsp:spPr>
        <a:xfrm>
          <a:off x="1293316" y="800472"/>
          <a:ext cx="461367" cy="230683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Debt &lt; 20%</a:t>
          </a:r>
          <a:endParaRPr lang="en-US" sz="700" kern="1200" dirty="0"/>
        </a:p>
      </dsp:txBody>
      <dsp:txXfrm>
        <a:off x="1300072" y="807228"/>
        <a:ext cx="447855" cy="217171"/>
      </dsp:txXfrm>
    </dsp:sp>
    <dsp:sp modelId="{02AF2611-39C0-4EF8-B9AF-5E15D80097BE}">
      <dsp:nvSpPr>
        <dsp:cNvPr id="0" name=""/>
        <dsp:cNvSpPr/>
      </dsp:nvSpPr>
      <dsp:spPr>
        <a:xfrm rot="19457599">
          <a:off x="1733321" y="840703"/>
          <a:ext cx="227270" cy="17578"/>
        </a:xfrm>
        <a:custGeom>
          <a:avLst/>
          <a:gdLst/>
          <a:ahLst/>
          <a:cxnLst/>
          <a:rect l="0" t="0" r="0" b="0"/>
          <a:pathLst>
            <a:path>
              <a:moveTo>
                <a:pt x="0" y="8789"/>
              </a:moveTo>
              <a:lnTo>
                <a:pt x="227270" y="878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841275" y="843810"/>
        <a:ext cx="11363" cy="11363"/>
      </dsp:txXfrm>
    </dsp:sp>
    <dsp:sp modelId="{008EB790-8EB0-4D82-BE0A-84C63F787288}">
      <dsp:nvSpPr>
        <dsp:cNvPr id="0" name=""/>
        <dsp:cNvSpPr/>
      </dsp:nvSpPr>
      <dsp:spPr>
        <a:xfrm>
          <a:off x="1939230" y="667829"/>
          <a:ext cx="461367" cy="230683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Owns house</a:t>
          </a:r>
          <a:endParaRPr lang="en-US" sz="700" kern="1200" dirty="0"/>
        </a:p>
      </dsp:txBody>
      <dsp:txXfrm>
        <a:off x="1945986" y="674585"/>
        <a:ext cx="447855" cy="217171"/>
      </dsp:txXfrm>
    </dsp:sp>
    <dsp:sp modelId="{3D3532D1-1FDA-4F24-AE90-3866BC16A43D}">
      <dsp:nvSpPr>
        <dsp:cNvPr id="0" name=""/>
        <dsp:cNvSpPr/>
      </dsp:nvSpPr>
      <dsp:spPr>
        <a:xfrm>
          <a:off x="2400597" y="774381"/>
          <a:ext cx="184546" cy="17578"/>
        </a:xfrm>
        <a:custGeom>
          <a:avLst/>
          <a:gdLst/>
          <a:ahLst/>
          <a:cxnLst/>
          <a:rect l="0" t="0" r="0" b="0"/>
          <a:pathLst>
            <a:path>
              <a:moveTo>
                <a:pt x="0" y="8789"/>
              </a:moveTo>
              <a:lnTo>
                <a:pt x="184546" y="878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488257" y="778557"/>
        <a:ext cx="9227" cy="9227"/>
      </dsp:txXfrm>
    </dsp:sp>
    <dsp:sp modelId="{DE93B5F2-1CA6-40F3-B124-24CBDE452C7F}">
      <dsp:nvSpPr>
        <dsp:cNvPr id="0" name=""/>
        <dsp:cNvSpPr/>
      </dsp:nvSpPr>
      <dsp:spPr>
        <a:xfrm>
          <a:off x="2585144" y="667829"/>
          <a:ext cx="461367" cy="230683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No Default</a:t>
          </a:r>
          <a:endParaRPr lang="en-US" sz="700" kern="1200" dirty="0"/>
        </a:p>
      </dsp:txBody>
      <dsp:txXfrm>
        <a:off x="2591900" y="674585"/>
        <a:ext cx="447855" cy="217171"/>
      </dsp:txXfrm>
    </dsp:sp>
    <dsp:sp modelId="{AF10D516-4F6C-4D46-86A1-9C1986C13320}">
      <dsp:nvSpPr>
        <dsp:cNvPr id="0" name=""/>
        <dsp:cNvSpPr/>
      </dsp:nvSpPr>
      <dsp:spPr>
        <a:xfrm rot="2142401">
          <a:off x="1733321" y="973346"/>
          <a:ext cx="227270" cy="17578"/>
        </a:xfrm>
        <a:custGeom>
          <a:avLst/>
          <a:gdLst/>
          <a:ahLst/>
          <a:cxnLst/>
          <a:rect l="0" t="0" r="0" b="0"/>
          <a:pathLst>
            <a:path>
              <a:moveTo>
                <a:pt x="0" y="8789"/>
              </a:moveTo>
              <a:lnTo>
                <a:pt x="227270" y="878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841275" y="976453"/>
        <a:ext cx="11363" cy="11363"/>
      </dsp:txXfrm>
    </dsp:sp>
    <dsp:sp modelId="{99764013-9FFE-483E-9A94-8E74B88EB45B}">
      <dsp:nvSpPr>
        <dsp:cNvPr id="0" name=""/>
        <dsp:cNvSpPr/>
      </dsp:nvSpPr>
      <dsp:spPr>
        <a:xfrm>
          <a:off x="1939230" y="933115"/>
          <a:ext cx="461367" cy="230683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Rents</a:t>
          </a:r>
          <a:endParaRPr lang="en-US" sz="700" kern="1200" dirty="0"/>
        </a:p>
      </dsp:txBody>
      <dsp:txXfrm>
        <a:off x="1945986" y="939871"/>
        <a:ext cx="447855" cy="217171"/>
      </dsp:txXfrm>
    </dsp:sp>
    <dsp:sp modelId="{924C8F9A-D7B2-4767-8617-AD5D4A0F8C82}">
      <dsp:nvSpPr>
        <dsp:cNvPr id="0" name=""/>
        <dsp:cNvSpPr/>
      </dsp:nvSpPr>
      <dsp:spPr>
        <a:xfrm>
          <a:off x="2400597" y="1039667"/>
          <a:ext cx="184546" cy="17578"/>
        </a:xfrm>
        <a:custGeom>
          <a:avLst/>
          <a:gdLst/>
          <a:ahLst/>
          <a:cxnLst/>
          <a:rect l="0" t="0" r="0" b="0"/>
          <a:pathLst>
            <a:path>
              <a:moveTo>
                <a:pt x="0" y="8789"/>
              </a:moveTo>
              <a:lnTo>
                <a:pt x="184546" y="878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488257" y="1043843"/>
        <a:ext cx="9227" cy="9227"/>
      </dsp:txXfrm>
    </dsp:sp>
    <dsp:sp modelId="{4C14E865-13AF-43EC-93E8-957E72C167D9}">
      <dsp:nvSpPr>
        <dsp:cNvPr id="0" name=""/>
        <dsp:cNvSpPr/>
      </dsp:nvSpPr>
      <dsp:spPr>
        <a:xfrm>
          <a:off x="2585144" y="933115"/>
          <a:ext cx="461367" cy="230683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Default</a:t>
          </a:r>
          <a:endParaRPr lang="en-US" sz="700" kern="1200" dirty="0"/>
        </a:p>
      </dsp:txBody>
      <dsp:txXfrm>
        <a:off x="2591900" y="939871"/>
        <a:ext cx="447855" cy="217171"/>
      </dsp:txXfrm>
    </dsp:sp>
    <dsp:sp modelId="{07085415-AD02-4837-A819-DF8503991B40}">
      <dsp:nvSpPr>
        <dsp:cNvPr id="0" name=""/>
        <dsp:cNvSpPr/>
      </dsp:nvSpPr>
      <dsp:spPr>
        <a:xfrm rot="4249260">
          <a:off x="274253" y="1437597"/>
          <a:ext cx="561751" cy="17578"/>
        </a:xfrm>
        <a:custGeom>
          <a:avLst/>
          <a:gdLst/>
          <a:ahLst/>
          <a:cxnLst/>
          <a:rect l="0" t="0" r="0" b="0"/>
          <a:pathLst>
            <a:path>
              <a:moveTo>
                <a:pt x="0" y="8789"/>
              </a:moveTo>
              <a:lnTo>
                <a:pt x="561751" y="8789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541085" y="1432342"/>
        <a:ext cx="28087" cy="28087"/>
      </dsp:txXfrm>
    </dsp:sp>
    <dsp:sp modelId="{7EBAE2C6-1480-46C8-900C-5102293148B2}">
      <dsp:nvSpPr>
        <dsp:cNvPr id="0" name=""/>
        <dsp:cNvSpPr/>
      </dsp:nvSpPr>
      <dsp:spPr>
        <a:xfrm>
          <a:off x="647402" y="1596330"/>
          <a:ext cx="461367" cy="230683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Income</a:t>
          </a:r>
          <a:br>
            <a:rPr lang="en-US" sz="700" kern="1200" dirty="0" smtClean="0"/>
          </a:br>
          <a:r>
            <a:rPr lang="en-US" sz="700" kern="1200" dirty="0" smtClean="0"/>
            <a:t>&gt;40k</a:t>
          </a:r>
          <a:endParaRPr lang="en-US" sz="700" kern="1200" dirty="0"/>
        </a:p>
      </dsp:txBody>
      <dsp:txXfrm>
        <a:off x="654158" y="1603086"/>
        <a:ext cx="447855" cy="217171"/>
      </dsp:txXfrm>
    </dsp:sp>
    <dsp:sp modelId="{72B1FC09-0EBA-4985-8788-8F4656152A7F}">
      <dsp:nvSpPr>
        <dsp:cNvPr id="0" name=""/>
        <dsp:cNvSpPr/>
      </dsp:nvSpPr>
      <dsp:spPr>
        <a:xfrm rot="18289469">
          <a:off x="1039461" y="1570240"/>
          <a:ext cx="323162" cy="17578"/>
        </a:xfrm>
        <a:custGeom>
          <a:avLst/>
          <a:gdLst/>
          <a:ahLst/>
          <a:cxnLst/>
          <a:rect l="0" t="0" r="0" b="0"/>
          <a:pathLst>
            <a:path>
              <a:moveTo>
                <a:pt x="0" y="8789"/>
              </a:moveTo>
              <a:lnTo>
                <a:pt x="323162" y="8789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192963" y="1570950"/>
        <a:ext cx="16158" cy="16158"/>
      </dsp:txXfrm>
    </dsp:sp>
    <dsp:sp modelId="{B81631BF-0964-4936-A9DE-5CF3C23A1D51}">
      <dsp:nvSpPr>
        <dsp:cNvPr id="0" name=""/>
        <dsp:cNvSpPr/>
      </dsp:nvSpPr>
      <dsp:spPr>
        <a:xfrm>
          <a:off x="1293316" y="1331044"/>
          <a:ext cx="461367" cy="230683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Debt &gt; 20%</a:t>
          </a:r>
          <a:endParaRPr lang="en-US" sz="700" kern="1200" dirty="0"/>
        </a:p>
      </dsp:txBody>
      <dsp:txXfrm>
        <a:off x="1300072" y="1337800"/>
        <a:ext cx="447855" cy="217171"/>
      </dsp:txXfrm>
    </dsp:sp>
    <dsp:sp modelId="{E3B49C02-92DF-4E0E-9C64-BFDA4F6C8C57}">
      <dsp:nvSpPr>
        <dsp:cNvPr id="0" name=""/>
        <dsp:cNvSpPr/>
      </dsp:nvSpPr>
      <dsp:spPr>
        <a:xfrm rot="19457599">
          <a:off x="1733321" y="1371275"/>
          <a:ext cx="227270" cy="17578"/>
        </a:xfrm>
        <a:custGeom>
          <a:avLst/>
          <a:gdLst/>
          <a:ahLst/>
          <a:cxnLst/>
          <a:rect l="0" t="0" r="0" b="0"/>
          <a:pathLst>
            <a:path>
              <a:moveTo>
                <a:pt x="0" y="8789"/>
              </a:moveTo>
              <a:lnTo>
                <a:pt x="227270" y="878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841275" y="1374382"/>
        <a:ext cx="11363" cy="11363"/>
      </dsp:txXfrm>
    </dsp:sp>
    <dsp:sp modelId="{F532FF76-9233-4C88-8EB8-C57298DE75BC}">
      <dsp:nvSpPr>
        <dsp:cNvPr id="0" name=""/>
        <dsp:cNvSpPr/>
      </dsp:nvSpPr>
      <dsp:spPr>
        <a:xfrm>
          <a:off x="1939230" y="1198401"/>
          <a:ext cx="461367" cy="230683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Owns house</a:t>
          </a:r>
          <a:endParaRPr lang="en-US" sz="700" kern="1200" dirty="0"/>
        </a:p>
      </dsp:txBody>
      <dsp:txXfrm>
        <a:off x="1945986" y="1205157"/>
        <a:ext cx="447855" cy="217171"/>
      </dsp:txXfrm>
    </dsp:sp>
    <dsp:sp modelId="{3D002938-9580-4C37-A937-06EE1FF34007}">
      <dsp:nvSpPr>
        <dsp:cNvPr id="0" name=""/>
        <dsp:cNvSpPr/>
      </dsp:nvSpPr>
      <dsp:spPr>
        <a:xfrm>
          <a:off x="2400597" y="1304954"/>
          <a:ext cx="184546" cy="17578"/>
        </a:xfrm>
        <a:custGeom>
          <a:avLst/>
          <a:gdLst/>
          <a:ahLst/>
          <a:cxnLst/>
          <a:rect l="0" t="0" r="0" b="0"/>
          <a:pathLst>
            <a:path>
              <a:moveTo>
                <a:pt x="0" y="8789"/>
              </a:moveTo>
              <a:lnTo>
                <a:pt x="184546" y="878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488257" y="1309129"/>
        <a:ext cx="9227" cy="9227"/>
      </dsp:txXfrm>
    </dsp:sp>
    <dsp:sp modelId="{D9495291-86EC-4DCD-BB10-24DC98844A58}">
      <dsp:nvSpPr>
        <dsp:cNvPr id="0" name=""/>
        <dsp:cNvSpPr/>
      </dsp:nvSpPr>
      <dsp:spPr>
        <a:xfrm>
          <a:off x="2585144" y="1198401"/>
          <a:ext cx="461367" cy="230683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No Default</a:t>
          </a:r>
          <a:endParaRPr lang="en-US" sz="700" kern="1200" dirty="0"/>
        </a:p>
      </dsp:txBody>
      <dsp:txXfrm>
        <a:off x="2591900" y="1205157"/>
        <a:ext cx="447855" cy="217171"/>
      </dsp:txXfrm>
    </dsp:sp>
    <dsp:sp modelId="{0A6EA505-89C7-49FD-ABE4-44B8C87A9F43}">
      <dsp:nvSpPr>
        <dsp:cNvPr id="0" name=""/>
        <dsp:cNvSpPr/>
      </dsp:nvSpPr>
      <dsp:spPr>
        <a:xfrm rot="2142401">
          <a:off x="1733321" y="1503918"/>
          <a:ext cx="227270" cy="17578"/>
        </a:xfrm>
        <a:custGeom>
          <a:avLst/>
          <a:gdLst/>
          <a:ahLst/>
          <a:cxnLst/>
          <a:rect l="0" t="0" r="0" b="0"/>
          <a:pathLst>
            <a:path>
              <a:moveTo>
                <a:pt x="0" y="8789"/>
              </a:moveTo>
              <a:lnTo>
                <a:pt x="227270" y="878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841275" y="1507025"/>
        <a:ext cx="11363" cy="11363"/>
      </dsp:txXfrm>
    </dsp:sp>
    <dsp:sp modelId="{BCBAD13F-9F36-4A76-ACBF-38324C9DFD1E}">
      <dsp:nvSpPr>
        <dsp:cNvPr id="0" name=""/>
        <dsp:cNvSpPr/>
      </dsp:nvSpPr>
      <dsp:spPr>
        <a:xfrm>
          <a:off x="1939230" y="1463687"/>
          <a:ext cx="461367" cy="230683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Rents</a:t>
          </a:r>
          <a:endParaRPr lang="en-US" sz="700" kern="1200" dirty="0"/>
        </a:p>
      </dsp:txBody>
      <dsp:txXfrm>
        <a:off x="1945986" y="1470443"/>
        <a:ext cx="447855" cy="217171"/>
      </dsp:txXfrm>
    </dsp:sp>
    <dsp:sp modelId="{FEC367EC-C7CC-46E0-8F0B-F4EB017F4B25}">
      <dsp:nvSpPr>
        <dsp:cNvPr id="0" name=""/>
        <dsp:cNvSpPr/>
      </dsp:nvSpPr>
      <dsp:spPr>
        <a:xfrm>
          <a:off x="2400597" y="1570240"/>
          <a:ext cx="184546" cy="17578"/>
        </a:xfrm>
        <a:custGeom>
          <a:avLst/>
          <a:gdLst/>
          <a:ahLst/>
          <a:cxnLst/>
          <a:rect l="0" t="0" r="0" b="0"/>
          <a:pathLst>
            <a:path>
              <a:moveTo>
                <a:pt x="0" y="8789"/>
              </a:moveTo>
              <a:lnTo>
                <a:pt x="184546" y="878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488257" y="1574415"/>
        <a:ext cx="9227" cy="9227"/>
      </dsp:txXfrm>
    </dsp:sp>
    <dsp:sp modelId="{DD75CFEB-5D5C-464E-B857-D28B066AE2E1}">
      <dsp:nvSpPr>
        <dsp:cNvPr id="0" name=""/>
        <dsp:cNvSpPr/>
      </dsp:nvSpPr>
      <dsp:spPr>
        <a:xfrm>
          <a:off x="2585144" y="1463687"/>
          <a:ext cx="461367" cy="230683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Default</a:t>
          </a:r>
          <a:endParaRPr lang="en-US" sz="700" kern="1200" dirty="0"/>
        </a:p>
      </dsp:txBody>
      <dsp:txXfrm>
        <a:off x="2591900" y="1470443"/>
        <a:ext cx="447855" cy="217171"/>
      </dsp:txXfrm>
    </dsp:sp>
    <dsp:sp modelId="{7F4C7A20-7D9B-4C87-80B4-7508EB7EED52}">
      <dsp:nvSpPr>
        <dsp:cNvPr id="0" name=""/>
        <dsp:cNvSpPr/>
      </dsp:nvSpPr>
      <dsp:spPr>
        <a:xfrm rot="3310531">
          <a:off x="1039461" y="1835526"/>
          <a:ext cx="323162" cy="17578"/>
        </a:xfrm>
        <a:custGeom>
          <a:avLst/>
          <a:gdLst/>
          <a:ahLst/>
          <a:cxnLst/>
          <a:rect l="0" t="0" r="0" b="0"/>
          <a:pathLst>
            <a:path>
              <a:moveTo>
                <a:pt x="0" y="8789"/>
              </a:moveTo>
              <a:lnTo>
                <a:pt x="323162" y="8789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192963" y="1836236"/>
        <a:ext cx="16158" cy="16158"/>
      </dsp:txXfrm>
    </dsp:sp>
    <dsp:sp modelId="{F8179C33-7069-4902-8E2C-2F20E46E8782}">
      <dsp:nvSpPr>
        <dsp:cNvPr id="0" name=""/>
        <dsp:cNvSpPr/>
      </dsp:nvSpPr>
      <dsp:spPr>
        <a:xfrm>
          <a:off x="1293316" y="1861616"/>
          <a:ext cx="461367" cy="230683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Debt &lt; 20%</a:t>
          </a:r>
          <a:endParaRPr lang="en-US" sz="700" kern="1200" dirty="0"/>
        </a:p>
      </dsp:txBody>
      <dsp:txXfrm>
        <a:off x="1300072" y="1868372"/>
        <a:ext cx="447855" cy="217171"/>
      </dsp:txXfrm>
    </dsp:sp>
    <dsp:sp modelId="{91D499AF-EE38-45B5-A36E-7C99C6927A00}">
      <dsp:nvSpPr>
        <dsp:cNvPr id="0" name=""/>
        <dsp:cNvSpPr/>
      </dsp:nvSpPr>
      <dsp:spPr>
        <a:xfrm rot="19457599">
          <a:off x="1733321" y="1901847"/>
          <a:ext cx="227270" cy="17578"/>
        </a:xfrm>
        <a:custGeom>
          <a:avLst/>
          <a:gdLst/>
          <a:ahLst/>
          <a:cxnLst/>
          <a:rect l="0" t="0" r="0" b="0"/>
          <a:pathLst>
            <a:path>
              <a:moveTo>
                <a:pt x="0" y="8789"/>
              </a:moveTo>
              <a:lnTo>
                <a:pt x="227270" y="878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841275" y="1904955"/>
        <a:ext cx="11363" cy="11363"/>
      </dsp:txXfrm>
    </dsp:sp>
    <dsp:sp modelId="{61DD1E27-4E8B-4CAE-93F5-5A762478A9B8}">
      <dsp:nvSpPr>
        <dsp:cNvPr id="0" name=""/>
        <dsp:cNvSpPr/>
      </dsp:nvSpPr>
      <dsp:spPr>
        <a:xfrm>
          <a:off x="1939230" y="1728973"/>
          <a:ext cx="461367" cy="230683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Owns house</a:t>
          </a:r>
          <a:endParaRPr lang="en-US" sz="700" kern="1200" dirty="0"/>
        </a:p>
      </dsp:txBody>
      <dsp:txXfrm>
        <a:off x="1945986" y="1735729"/>
        <a:ext cx="447855" cy="217171"/>
      </dsp:txXfrm>
    </dsp:sp>
    <dsp:sp modelId="{306F450E-2B81-4A6B-9207-B97384612F41}">
      <dsp:nvSpPr>
        <dsp:cNvPr id="0" name=""/>
        <dsp:cNvSpPr/>
      </dsp:nvSpPr>
      <dsp:spPr>
        <a:xfrm>
          <a:off x="2400597" y="1835526"/>
          <a:ext cx="184546" cy="17578"/>
        </a:xfrm>
        <a:custGeom>
          <a:avLst/>
          <a:gdLst/>
          <a:ahLst/>
          <a:cxnLst/>
          <a:rect l="0" t="0" r="0" b="0"/>
          <a:pathLst>
            <a:path>
              <a:moveTo>
                <a:pt x="0" y="8789"/>
              </a:moveTo>
              <a:lnTo>
                <a:pt x="184546" y="878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488257" y="1839701"/>
        <a:ext cx="9227" cy="9227"/>
      </dsp:txXfrm>
    </dsp:sp>
    <dsp:sp modelId="{E3F8EBE6-F572-48F2-83CE-C1DC35D3DBAE}">
      <dsp:nvSpPr>
        <dsp:cNvPr id="0" name=""/>
        <dsp:cNvSpPr/>
      </dsp:nvSpPr>
      <dsp:spPr>
        <a:xfrm>
          <a:off x="2585144" y="1728973"/>
          <a:ext cx="461367" cy="230683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No Default</a:t>
          </a:r>
          <a:endParaRPr lang="en-US" sz="700" kern="1200" dirty="0"/>
        </a:p>
      </dsp:txBody>
      <dsp:txXfrm>
        <a:off x="2591900" y="1735729"/>
        <a:ext cx="447855" cy="217171"/>
      </dsp:txXfrm>
    </dsp:sp>
    <dsp:sp modelId="{8D508260-F045-4616-AF9F-E09CA768B790}">
      <dsp:nvSpPr>
        <dsp:cNvPr id="0" name=""/>
        <dsp:cNvSpPr/>
      </dsp:nvSpPr>
      <dsp:spPr>
        <a:xfrm rot="2142401">
          <a:off x="1733321" y="2034490"/>
          <a:ext cx="227270" cy="17578"/>
        </a:xfrm>
        <a:custGeom>
          <a:avLst/>
          <a:gdLst/>
          <a:ahLst/>
          <a:cxnLst/>
          <a:rect l="0" t="0" r="0" b="0"/>
          <a:pathLst>
            <a:path>
              <a:moveTo>
                <a:pt x="0" y="8789"/>
              </a:moveTo>
              <a:lnTo>
                <a:pt x="227270" y="878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841275" y="2037598"/>
        <a:ext cx="11363" cy="11363"/>
      </dsp:txXfrm>
    </dsp:sp>
    <dsp:sp modelId="{F1A7A0DA-7AB6-4D57-8001-2698AD558266}">
      <dsp:nvSpPr>
        <dsp:cNvPr id="0" name=""/>
        <dsp:cNvSpPr/>
      </dsp:nvSpPr>
      <dsp:spPr>
        <a:xfrm>
          <a:off x="1939230" y="1994259"/>
          <a:ext cx="461367" cy="230683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Rents</a:t>
          </a:r>
          <a:endParaRPr lang="en-US" sz="700" kern="1200" dirty="0"/>
        </a:p>
      </dsp:txBody>
      <dsp:txXfrm>
        <a:off x="1945986" y="2001015"/>
        <a:ext cx="447855" cy="217171"/>
      </dsp:txXfrm>
    </dsp:sp>
    <dsp:sp modelId="{92D27C7E-E8F3-4508-A033-800687FB70D3}">
      <dsp:nvSpPr>
        <dsp:cNvPr id="0" name=""/>
        <dsp:cNvSpPr/>
      </dsp:nvSpPr>
      <dsp:spPr>
        <a:xfrm>
          <a:off x="2400597" y="2100812"/>
          <a:ext cx="184546" cy="17578"/>
        </a:xfrm>
        <a:custGeom>
          <a:avLst/>
          <a:gdLst/>
          <a:ahLst/>
          <a:cxnLst/>
          <a:rect l="0" t="0" r="0" b="0"/>
          <a:pathLst>
            <a:path>
              <a:moveTo>
                <a:pt x="0" y="8789"/>
              </a:moveTo>
              <a:lnTo>
                <a:pt x="184546" y="878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488257" y="2104987"/>
        <a:ext cx="9227" cy="9227"/>
      </dsp:txXfrm>
    </dsp:sp>
    <dsp:sp modelId="{C7929EF8-988E-46F6-AFC3-B728EA01AE2B}">
      <dsp:nvSpPr>
        <dsp:cNvPr id="0" name=""/>
        <dsp:cNvSpPr/>
      </dsp:nvSpPr>
      <dsp:spPr>
        <a:xfrm>
          <a:off x="2585144" y="1994259"/>
          <a:ext cx="461367" cy="230683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No Default</a:t>
          </a:r>
          <a:endParaRPr lang="en-US" sz="700" kern="1200" dirty="0"/>
        </a:p>
      </dsp:txBody>
      <dsp:txXfrm>
        <a:off x="2591900" y="2001015"/>
        <a:ext cx="447855" cy="217171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69DD67-DA8B-4327-8FB6-B1ED5881B6C0}">
      <dsp:nvSpPr>
        <dsp:cNvPr id="0" name=""/>
        <dsp:cNvSpPr/>
      </dsp:nvSpPr>
      <dsp:spPr>
        <a:xfrm>
          <a:off x="0" y="791546"/>
          <a:ext cx="1182439" cy="59121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Credit</a:t>
          </a:r>
          <a:br>
            <a:rPr lang="en-US" sz="1900" kern="1200" dirty="0" smtClean="0"/>
          </a:br>
          <a:r>
            <a:rPr lang="en-US" sz="1900" kern="1200" dirty="0" smtClean="0"/>
            <a:t>Approval</a:t>
          </a:r>
          <a:endParaRPr lang="en-US" sz="1900" kern="1200" dirty="0"/>
        </a:p>
      </dsp:txBody>
      <dsp:txXfrm>
        <a:off x="17316" y="808862"/>
        <a:ext cx="1147807" cy="556587"/>
      </dsp:txXfrm>
    </dsp:sp>
    <dsp:sp modelId="{906EDC7A-0D71-4D4B-BA38-915370AA5ADA}">
      <dsp:nvSpPr>
        <dsp:cNvPr id="0" name=""/>
        <dsp:cNvSpPr/>
      </dsp:nvSpPr>
      <dsp:spPr>
        <a:xfrm rot="19053954">
          <a:off x="1098281" y="850425"/>
          <a:ext cx="642555" cy="39902"/>
        </a:xfrm>
        <a:custGeom>
          <a:avLst/>
          <a:gdLst/>
          <a:ahLst/>
          <a:cxnLst/>
          <a:rect l="0" t="0" r="0" b="0"/>
          <a:pathLst>
            <a:path>
              <a:moveTo>
                <a:pt x="0" y="19951"/>
              </a:moveTo>
              <a:lnTo>
                <a:pt x="642555" y="19951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403495" y="854313"/>
        <a:ext cx="32127" cy="32127"/>
      </dsp:txXfrm>
    </dsp:sp>
    <dsp:sp modelId="{73BB7357-1A7B-4050-88C4-790ADBCB625D}">
      <dsp:nvSpPr>
        <dsp:cNvPr id="0" name=""/>
        <dsp:cNvSpPr/>
      </dsp:nvSpPr>
      <dsp:spPr>
        <a:xfrm>
          <a:off x="1656680" y="357987"/>
          <a:ext cx="1182439" cy="59121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Income &lt;40k</a:t>
          </a:r>
          <a:endParaRPr lang="en-US" sz="1900" kern="1200" dirty="0"/>
        </a:p>
      </dsp:txBody>
      <dsp:txXfrm>
        <a:off x="1673996" y="375303"/>
        <a:ext cx="1147807" cy="556587"/>
      </dsp:txXfrm>
    </dsp:sp>
    <dsp:sp modelId="{2951EFB9-CA63-48AD-A351-B1EC841ED46A}">
      <dsp:nvSpPr>
        <dsp:cNvPr id="0" name=""/>
        <dsp:cNvSpPr/>
      </dsp:nvSpPr>
      <dsp:spPr>
        <a:xfrm rot="19457599">
          <a:off x="2784371" y="463670"/>
          <a:ext cx="582471" cy="39902"/>
        </a:xfrm>
        <a:custGeom>
          <a:avLst/>
          <a:gdLst/>
          <a:ahLst/>
          <a:cxnLst/>
          <a:rect l="0" t="0" r="0" b="0"/>
          <a:pathLst>
            <a:path>
              <a:moveTo>
                <a:pt x="0" y="19951"/>
              </a:moveTo>
              <a:lnTo>
                <a:pt x="582471" y="19951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061045" y="469059"/>
        <a:ext cx="29123" cy="29123"/>
      </dsp:txXfrm>
    </dsp:sp>
    <dsp:sp modelId="{A40036BC-E5D6-446C-80F6-C7A4B80883DA}">
      <dsp:nvSpPr>
        <dsp:cNvPr id="0" name=""/>
        <dsp:cNvSpPr/>
      </dsp:nvSpPr>
      <dsp:spPr>
        <a:xfrm>
          <a:off x="3312095" y="18036"/>
          <a:ext cx="1182439" cy="591219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Debt &gt;20%</a:t>
          </a:r>
          <a:endParaRPr lang="en-US" sz="1900" kern="1200" dirty="0"/>
        </a:p>
      </dsp:txBody>
      <dsp:txXfrm>
        <a:off x="3329411" y="35352"/>
        <a:ext cx="1147807" cy="556587"/>
      </dsp:txXfrm>
    </dsp:sp>
    <dsp:sp modelId="{F6E4463E-7AB1-40C6-9184-A50DB147E61E}">
      <dsp:nvSpPr>
        <dsp:cNvPr id="0" name=""/>
        <dsp:cNvSpPr/>
      </dsp:nvSpPr>
      <dsp:spPr>
        <a:xfrm rot="2142401">
          <a:off x="2784371" y="803621"/>
          <a:ext cx="582471" cy="39902"/>
        </a:xfrm>
        <a:custGeom>
          <a:avLst/>
          <a:gdLst/>
          <a:ahLst/>
          <a:cxnLst/>
          <a:rect l="0" t="0" r="0" b="0"/>
          <a:pathLst>
            <a:path>
              <a:moveTo>
                <a:pt x="0" y="19951"/>
              </a:moveTo>
              <a:lnTo>
                <a:pt x="582471" y="19951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061045" y="809011"/>
        <a:ext cx="29123" cy="29123"/>
      </dsp:txXfrm>
    </dsp:sp>
    <dsp:sp modelId="{B110B952-0C9F-4163-9C30-E699F6BC7E5B}">
      <dsp:nvSpPr>
        <dsp:cNvPr id="0" name=""/>
        <dsp:cNvSpPr/>
      </dsp:nvSpPr>
      <dsp:spPr>
        <a:xfrm>
          <a:off x="3312095" y="697938"/>
          <a:ext cx="1182439" cy="591219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Debt &lt;20%</a:t>
          </a:r>
          <a:endParaRPr lang="en-US" sz="1900" kern="1200" dirty="0"/>
        </a:p>
      </dsp:txBody>
      <dsp:txXfrm>
        <a:off x="3329411" y="715254"/>
        <a:ext cx="1147807" cy="556587"/>
      </dsp:txXfrm>
    </dsp:sp>
    <dsp:sp modelId="{9BCABDBA-7F17-4ABD-88F5-05078D8F9D3D}">
      <dsp:nvSpPr>
        <dsp:cNvPr id="0" name=""/>
        <dsp:cNvSpPr/>
      </dsp:nvSpPr>
      <dsp:spPr>
        <a:xfrm rot="3773245">
          <a:off x="899262" y="1530328"/>
          <a:ext cx="1040594" cy="39902"/>
        </a:xfrm>
        <a:custGeom>
          <a:avLst/>
          <a:gdLst/>
          <a:ahLst/>
          <a:cxnLst/>
          <a:rect l="0" t="0" r="0" b="0"/>
          <a:pathLst>
            <a:path>
              <a:moveTo>
                <a:pt x="0" y="19951"/>
              </a:moveTo>
              <a:lnTo>
                <a:pt x="1040594" y="19951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393545" y="1524264"/>
        <a:ext cx="52029" cy="52029"/>
      </dsp:txXfrm>
    </dsp:sp>
    <dsp:sp modelId="{CB8FFB81-E4E3-43C3-8CF6-A920227023D6}">
      <dsp:nvSpPr>
        <dsp:cNvPr id="0" name=""/>
        <dsp:cNvSpPr/>
      </dsp:nvSpPr>
      <dsp:spPr>
        <a:xfrm>
          <a:off x="1656680" y="1717792"/>
          <a:ext cx="1182439" cy="59121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Income &gt;40k</a:t>
          </a:r>
          <a:endParaRPr lang="en-US" sz="1900" kern="1200" dirty="0"/>
        </a:p>
      </dsp:txBody>
      <dsp:txXfrm>
        <a:off x="1673996" y="1735108"/>
        <a:ext cx="1147807" cy="556587"/>
      </dsp:txXfrm>
    </dsp:sp>
    <dsp:sp modelId="{FE373A7E-3635-4340-9347-46B6BFBFD200}">
      <dsp:nvSpPr>
        <dsp:cNvPr id="0" name=""/>
        <dsp:cNvSpPr/>
      </dsp:nvSpPr>
      <dsp:spPr>
        <a:xfrm rot="19457599">
          <a:off x="2784371" y="1823475"/>
          <a:ext cx="582471" cy="39902"/>
        </a:xfrm>
        <a:custGeom>
          <a:avLst/>
          <a:gdLst/>
          <a:ahLst/>
          <a:cxnLst/>
          <a:rect l="0" t="0" r="0" b="0"/>
          <a:pathLst>
            <a:path>
              <a:moveTo>
                <a:pt x="0" y="19951"/>
              </a:moveTo>
              <a:lnTo>
                <a:pt x="582471" y="19951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061045" y="1828865"/>
        <a:ext cx="29123" cy="29123"/>
      </dsp:txXfrm>
    </dsp:sp>
    <dsp:sp modelId="{3DC07AF5-D86B-4C94-B519-7A6277D2FBCD}">
      <dsp:nvSpPr>
        <dsp:cNvPr id="0" name=""/>
        <dsp:cNvSpPr/>
      </dsp:nvSpPr>
      <dsp:spPr>
        <a:xfrm>
          <a:off x="3312095" y="1377841"/>
          <a:ext cx="1182439" cy="591219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Debt &gt;20%</a:t>
          </a:r>
          <a:endParaRPr lang="en-US" sz="1900" kern="1200" dirty="0"/>
        </a:p>
      </dsp:txBody>
      <dsp:txXfrm>
        <a:off x="3329411" y="1395157"/>
        <a:ext cx="1147807" cy="556587"/>
      </dsp:txXfrm>
    </dsp:sp>
    <dsp:sp modelId="{9D22EEE4-FF93-4FD7-9762-7F90B9B2174D}">
      <dsp:nvSpPr>
        <dsp:cNvPr id="0" name=""/>
        <dsp:cNvSpPr/>
      </dsp:nvSpPr>
      <dsp:spPr>
        <a:xfrm rot="2142401">
          <a:off x="2784371" y="2163427"/>
          <a:ext cx="582471" cy="39902"/>
        </a:xfrm>
        <a:custGeom>
          <a:avLst/>
          <a:gdLst/>
          <a:ahLst/>
          <a:cxnLst/>
          <a:rect l="0" t="0" r="0" b="0"/>
          <a:pathLst>
            <a:path>
              <a:moveTo>
                <a:pt x="0" y="19951"/>
              </a:moveTo>
              <a:lnTo>
                <a:pt x="582471" y="19951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061045" y="2168816"/>
        <a:ext cx="29123" cy="29123"/>
      </dsp:txXfrm>
    </dsp:sp>
    <dsp:sp modelId="{DD8EF61D-0D20-4705-AB55-535AF47A94C5}">
      <dsp:nvSpPr>
        <dsp:cNvPr id="0" name=""/>
        <dsp:cNvSpPr/>
      </dsp:nvSpPr>
      <dsp:spPr>
        <a:xfrm>
          <a:off x="3312095" y="2057744"/>
          <a:ext cx="1182439" cy="591219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Debt &lt;20%</a:t>
          </a:r>
          <a:endParaRPr lang="en-US" sz="1900" kern="1200" dirty="0"/>
        </a:p>
      </dsp:txBody>
      <dsp:txXfrm>
        <a:off x="3329411" y="2075060"/>
        <a:ext cx="1147807" cy="556587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69DD67-DA8B-4327-8FB6-B1ED5881B6C0}">
      <dsp:nvSpPr>
        <dsp:cNvPr id="0" name=""/>
        <dsp:cNvSpPr/>
      </dsp:nvSpPr>
      <dsp:spPr>
        <a:xfrm>
          <a:off x="1488" y="1065758"/>
          <a:ext cx="461367" cy="23068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Credit</a:t>
          </a:r>
          <a:br>
            <a:rPr lang="en-US" sz="700" kern="1200" dirty="0" smtClean="0"/>
          </a:br>
          <a:r>
            <a:rPr lang="en-US" sz="700" kern="1200" dirty="0" smtClean="0"/>
            <a:t>Approval</a:t>
          </a:r>
          <a:endParaRPr lang="en-US" sz="700" kern="1200" dirty="0"/>
        </a:p>
      </dsp:txBody>
      <dsp:txXfrm>
        <a:off x="8244" y="1072514"/>
        <a:ext cx="447855" cy="217171"/>
      </dsp:txXfrm>
    </dsp:sp>
    <dsp:sp modelId="{C6405F48-268C-4A9E-8C6B-EA7912642D7B}">
      <dsp:nvSpPr>
        <dsp:cNvPr id="0" name=""/>
        <dsp:cNvSpPr/>
      </dsp:nvSpPr>
      <dsp:spPr>
        <a:xfrm rot="17350740">
          <a:off x="274253" y="907024"/>
          <a:ext cx="561751" cy="17578"/>
        </a:xfrm>
        <a:custGeom>
          <a:avLst/>
          <a:gdLst/>
          <a:ahLst/>
          <a:cxnLst/>
          <a:rect l="0" t="0" r="0" b="0"/>
          <a:pathLst>
            <a:path>
              <a:moveTo>
                <a:pt x="0" y="8789"/>
              </a:moveTo>
              <a:lnTo>
                <a:pt x="561751" y="8789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541085" y="901770"/>
        <a:ext cx="28087" cy="28087"/>
      </dsp:txXfrm>
    </dsp:sp>
    <dsp:sp modelId="{1E65E39D-395D-4BD0-8D0A-DECF2AB935E9}">
      <dsp:nvSpPr>
        <dsp:cNvPr id="0" name=""/>
        <dsp:cNvSpPr/>
      </dsp:nvSpPr>
      <dsp:spPr>
        <a:xfrm>
          <a:off x="647402" y="535185"/>
          <a:ext cx="461367" cy="230683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Income</a:t>
          </a:r>
          <a:br>
            <a:rPr lang="en-US" sz="700" kern="1200" dirty="0" smtClean="0"/>
          </a:br>
          <a:r>
            <a:rPr lang="en-US" sz="700" kern="1200" dirty="0" smtClean="0"/>
            <a:t>&lt;40k</a:t>
          </a:r>
          <a:endParaRPr lang="en-US" sz="700" kern="1200" dirty="0"/>
        </a:p>
      </dsp:txBody>
      <dsp:txXfrm>
        <a:off x="654158" y="541941"/>
        <a:ext cx="447855" cy="217171"/>
      </dsp:txXfrm>
    </dsp:sp>
    <dsp:sp modelId="{8BDEEA43-5C2A-4BBE-99A5-44DEB7CB861C}">
      <dsp:nvSpPr>
        <dsp:cNvPr id="0" name=""/>
        <dsp:cNvSpPr/>
      </dsp:nvSpPr>
      <dsp:spPr>
        <a:xfrm rot="18289469">
          <a:off x="1039461" y="509095"/>
          <a:ext cx="323162" cy="17578"/>
        </a:xfrm>
        <a:custGeom>
          <a:avLst/>
          <a:gdLst/>
          <a:ahLst/>
          <a:cxnLst/>
          <a:rect l="0" t="0" r="0" b="0"/>
          <a:pathLst>
            <a:path>
              <a:moveTo>
                <a:pt x="0" y="8789"/>
              </a:moveTo>
              <a:lnTo>
                <a:pt x="323162" y="8789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192963" y="509805"/>
        <a:ext cx="16158" cy="16158"/>
      </dsp:txXfrm>
    </dsp:sp>
    <dsp:sp modelId="{6094D736-4F16-42FC-9437-D37BB023D5EA}">
      <dsp:nvSpPr>
        <dsp:cNvPr id="0" name=""/>
        <dsp:cNvSpPr/>
      </dsp:nvSpPr>
      <dsp:spPr>
        <a:xfrm>
          <a:off x="1293316" y="269899"/>
          <a:ext cx="461367" cy="230683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Debt &gt; 20%</a:t>
          </a:r>
          <a:endParaRPr lang="en-US" sz="700" kern="1200" dirty="0"/>
        </a:p>
      </dsp:txBody>
      <dsp:txXfrm>
        <a:off x="1300072" y="276655"/>
        <a:ext cx="447855" cy="217171"/>
      </dsp:txXfrm>
    </dsp:sp>
    <dsp:sp modelId="{7A3D5BA1-ED69-44E1-A872-6FF24834B41D}">
      <dsp:nvSpPr>
        <dsp:cNvPr id="0" name=""/>
        <dsp:cNvSpPr/>
      </dsp:nvSpPr>
      <dsp:spPr>
        <a:xfrm rot="19457599">
          <a:off x="1733321" y="310131"/>
          <a:ext cx="227270" cy="17578"/>
        </a:xfrm>
        <a:custGeom>
          <a:avLst/>
          <a:gdLst/>
          <a:ahLst/>
          <a:cxnLst/>
          <a:rect l="0" t="0" r="0" b="0"/>
          <a:pathLst>
            <a:path>
              <a:moveTo>
                <a:pt x="0" y="8789"/>
              </a:moveTo>
              <a:lnTo>
                <a:pt x="227270" y="878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841275" y="313238"/>
        <a:ext cx="11363" cy="11363"/>
      </dsp:txXfrm>
    </dsp:sp>
    <dsp:sp modelId="{58313578-02C6-4451-BD87-2563E35924F9}">
      <dsp:nvSpPr>
        <dsp:cNvPr id="0" name=""/>
        <dsp:cNvSpPr/>
      </dsp:nvSpPr>
      <dsp:spPr>
        <a:xfrm>
          <a:off x="1939230" y="137256"/>
          <a:ext cx="461367" cy="230683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Owns house</a:t>
          </a:r>
          <a:endParaRPr lang="en-US" sz="700" kern="1200" dirty="0"/>
        </a:p>
      </dsp:txBody>
      <dsp:txXfrm>
        <a:off x="1945986" y="144012"/>
        <a:ext cx="447855" cy="217171"/>
      </dsp:txXfrm>
    </dsp:sp>
    <dsp:sp modelId="{EACB761D-2A2E-4784-B4CF-BBD5780F5023}">
      <dsp:nvSpPr>
        <dsp:cNvPr id="0" name=""/>
        <dsp:cNvSpPr/>
      </dsp:nvSpPr>
      <dsp:spPr>
        <a:xfrm>
          <a:off x="2400597" y="243809"/>
          <a:ext cx="184546" cy="17578"/>
        </a:xfrm>
        <a:custGeom>
          <a:avLst/>
          <a:gdLst/>
          <a:ahLst/>
          <a:cxnLst/>
          <a:rect l="0" t="0" r="0" b="0"/>
          <a:pathLst>
            <a:path>
              <a:moveTo>
                <a:pt x="0" y="8789"/>
              </a:moveTo>
              <a:lnTo>
                <a:pt x="184546" y="878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488257" y="247984"/>
        <a:ext cx="9227" cy="9227"/>
      </dsp:txXfrm>
    </dsp:sp>
    <dsp:sp modelId="{E090B741-3BDB-4968-B042-3EDAEB5B7930}">
      <dsp:nvSpPr>
        <dsp:cNvPr id="0" name=""/>
        <dsp:cNvSpPr/>
      </dsp:nvSpPr>
      <dsp:spPr>
        <a:xfrm>
          <a:off x="2585144" y="137256"/>
          <a:ext cx="461367" cy="230683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Default</a:t>
          </a:r>
          <a:endParaRPr lang="en-US" sz="700" kern="1200" dirty="0"/>
        </a:p>
      </dsp:txBody>
      <dsp:txXfrm>
        <a:off x="2591900" y="144012"/>
        <a:ext cx="447855" cy="217171"/>
      </dsp:txXfrm>
    </dsp:sp>
    <dsp:sp modelId="{7F6408BA-2CE6-4BE1-953A-713CB4F5CB15}">
      <dsp:nvSpPr>
        <dsp:cNvPr id="0" name=""/>
        <dsp:cNvSpPr/>
      </dsp:nvSpPr>
      <dsp:spPr>
        <a:xfrm rot="2142401">
          <a:off x="1733321" y="442774"/>
          <a:ext cx="227270" cy="17578"/>
        </a:xfrm>
        <a:custGeom>
          <a:avLst/>
          <a:gdLst/>
          <a:ahLst/>
          <a:cxnLst/>
          <a:rect l="0" t="0" r="0" b="0"/>
          <a:pathLst>
            <a:path>
              <a:moveTo>
                <a:pt x="0" y="8789"/>
              </a:moveTo>
              <a:lnTo>
                <a:pt x="227270" y="878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841275" y="445881"/>
        <a:ext cx="11363" cy="11363"/>
      </dsp:txXfrm>
    </dsp:sp>
    <dsp:sp modelId="{2542D84E-1AAD-4343-A826-31FBD0CCD67E}">
      <dsp:nvSpPr>
        <dsp:cNvPr id="0" name=""/>
        <dsp:cNvSpPr/>
      </dsp:nvSpPr>
      <dsp:spPr>
        <a:xfrm>
          <a:off x="1939230" y="402542"/>
          <a:ext cx="461367" cy="230683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Rents</a:t>
          </a:r>
          <a:endParaRPr lang="en-US" sz="700" kern="1200" dirty="0"/>
        </a:p>
      </dsp:txBody>
      <dsp:txXfrm>
        <a:off x="1945986" y="409298"/>
        <a:ext cx="447855" cy="217171"/>
      </dsp:txXfrm>
    </dsp:sp>
    <dsp:sp modelId="{77024C92-294D-413F-A59B-9F47291444A3}">
      <dsp:nvSpPr>
        <dsp:cNvPr id="0" name=""/>
        <dsp:cNvSpPr/>
      </dsp:nvSpPr>
      <dsp:spPr>
        <a:xfrm>
          <a:off x="2400597" y="509095"/>
          <a:ext cx="184546" cy="17578"/>
        </a:xfrm>
        <a:custGeom>
          <a:avLst/>
          <a:gdLst/>
          <a:ahLst/>
          <a:cxnLst/>
          <a:rect l="0" t="0" r="0" b="0"/>
          <a:pathLst>
            <a:path>
              <a:moveTo>
                <a:pt x="0" y="8789"/>
              </a:moveTo>
              <a:lnTo>
                <a:pt x="184546" y="878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488257" y="513270"/>
        <a:ext cx="9227" cy="9227"/>
      </dsp:txXfrm>
    </dsp:sp>
    <dsp:sp modelId="{0E7AE38F-D77F-437F-BAB8-792E908C751F}">
      <dsp:nvSpPr>
        <dsp:cNvPr id="0" name=""/>
        <dsp:cNvSpPr/>
      </dsp:nvSpPr>
      <dsp:spPr>
        <a:xfrm>
          <a:off x="2585144" y="402542"/>
          <a:ext cx="461367" cy="230683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Default</a:t>
          </a:r>
          <a:endParaRPr lang="en-US" sz="700" kern="1200" dirty="0"/>
        </a:p>
      </dsp:txBody>
      <dsp:txXfrm>
        <a:off x="2591900" y="409298"/>
        <a:ext cx="447855" cy="217171"/>
      </dsp:txXfrm>
    </dsp:sp>
    <dsp:sp modelId="{B82998E9-B1CD-485F-8B4B-06888B1A28C4}">
      <dsp:nvSpPr>
        <dsp:cNvPr id="0" name=""/>
        <dsp:cNvSpPr/>
      </dsp:nvSpPr>
      <dsp:spPr>
        <a:xfrm rot="3310531">
          <a:off x="1039461" y="774381"/>
          <a:ext cx="323162" cy="17578"/>
        </a:xfrm>
        <a:custGeom>
          <a:avLst/>
          <a:gdLst/>
          <a:ahLst/>
          <a:cxnLst/>
          <a:rect l="0" t="0" r="0" b="0"/>
          <a:pathLst>
            <a:path>
              <a:moveTo>
                <a:pt x="0" y="8789"/>
              </a:moveTo>
              <a:lnTo>
                <a:pt x="323162" y="8789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192963" y="775091"/>
        <a:ext cx="16158" cy="16158"/>
      </dsp:txXfrm>
    </dsp:sp>
    <dsp:sp modelId="{A031128D-C55E-42DA-B8A2-D382735EF23E}">
      <dsp:nvSpPr>
        <dsp:cNvPr id="0" name=""/>
        <dsp:cNvSpPr/>
      </dsp:nvSpPr>
      <dsp:spPr>
        <a:xfrm>
          <a:off x="1293316" y="800472"/>
          <a:ext cx="461367" cy="230683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Debt &lt; 20%</a:t>
          </a:r>
          <a:endParaRPr lang="en-US" sz="700" kern="1200" dirty="0"/>
        </a:p>
      </dsp:txBody>
      <dsp:txXfrm>
        <a:off x="1300072" y="807228"/>
        <a:ext cx="447855" cy="217171"/>
      </dsp:txXfrm>
    </dsp:sp>
    <dsp:sp modelId="{02AF2611-39C0-4EF8-B9AF-5E15D80097BE}">
      <dsp:nvSpPr>
        <dsp:cNvPr id="0" name=""/>
        <dsp:cNvSpPr/>
      </dsp:nvSpPr>
      <dsp:spPr>
        <a:xfrm rot="19457599">
          <a:off x="1733321" y="840703"/>
          <a:ext cx="227270" cy="17578"/>
        </a:xfrm>
        <a:custGeom>
          <a:avLst/>
          <a:gdLst/>
          <a:ahLst/>
          <a:cxnLst/>
          <a:rect l="0" t="0" r="0" b="0"/>
          <a:pathLst>
            <a:path>
              <a:moveTo>
                <a:pt x="0" y="8789"/>
              </a:moveTo>
              <a:lnTo>
                <a:pt x="227270" y="878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841275" y="843810"/>
        <a:ext cx="11363" cy="11363"/>
      </dsp:txXfrm>
    </dsp:sp>
    <dsp:sp modelId="{008EB790-8EB0-4D82-BE0A-84C63F787288}">
      <dsp:nvSpPr>
        <dsp:cNvPr id="0" name=""/>
        <dsp:cNvSpPr/>
      </dsp:nvSpPr>
      <dsp:spPr>
        <a:xfrm>
          <a:off x="1939230" y="667829"/>
          <a:ext cx="461367" cy="230683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Owns house</a:t>
          </a:r>
          <a:endParaRPr lang="en-US" sz="700" kern="1200" dirty="0"/>
        </a:p>
      </dsp:txBody>
      <dsp:txXfrm>
        <a:off x="1945986" y="674585"/>
        <a:ext cx="447855" cy="217171"/>
      </dsp:txXfrm>
    </dsp:sp>
    <dsp:sp modelId="{3D3532D1-1FDA-4F24-AE90-3866BC16A43D}">
      <dsp:nvSpPr>
        <dsp:cNvPr id="0" name=""/>
        <dsp:cNvSpPr/>
      </dsp:nvSpPr>
      <dsp:spPr>
        <a:xfrm>
          <a:off x="2400597" y="774381"/>
          <a:ext cx="184546" cy="17578"/>
        </a:xfrm>
        <a:custGeom>
          <a:avLst/>
          <a:gdLst/>
          <a:ahLst/>
          <a:cxnLst/>
          <a:rect l="0" t="0" r="0" b="0"/>
          <a:pathLst>
            <a:path>
              <a:moveTo>
                <a:pt x="0" y="8789"/>
              </a:moveTo>
              <a:lnTo>
                <a:pt x="184546" y="878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488257" y="778557"/>
        <a:ext cx="9227" cy="9227"/>
      </dsp:txXfrm>
    </dsp:sp>
    <dsp:sp modelId="{DE93B5F2-1CA6-40F3-B124-24CBDE452C7F}">
      <dsp:nvSpPr>
        <dsp:cNvPr id="0" name=""/>
        <dsp:cNvSpPr/>
      </dsp:nvSpPr>
      <dsp:spPr>
        <a:xfrm>
          <a:off x="2585144" y="667829"/>
          <a:ext cx="461367" cy="230683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No Default</a:t>
          </a:r>
          <a:endParaRPr lang="en-US" sz="700" kern="1200" dirty="0"/>
        </a:p>
      </dsp:txBody>
      <dsp:txXfrm>
        <a:off x="2591900" y="674585"/>
        <a:ext cx="447855" cy="217171"/>
      </dsp:txXfrm>
    </dsp:sp>
    <dsp:sp modelId="{AF10D516-4F6C-4D46-86A1-9C1986C13320}">
      <dsp:nvSpPr>
        <dsp:cNvPr id="0" name=""/>
        <dsp:cNvSpPr/>
      </dsp:nvSpPr>
      <dsp:spPr>
        <a:xfrm rot="2142401">
          <a:off x="1733321" y="973346"/>
          <a:ext cx="227270" cy="17578"/>
        </a:xfrm>
        <a:custGeom>
          <a:avLst/>
          <a:gdLst/>
          <a:ahLst/>
          <a:cxnLst/>
          <a:rect l="0" t="0" r="0" b="0"/>
          <a:pathLst>
            <a:path>
              <a:moveTo>
                <a:pt x="0" y="8789"/>
              </a:moveTo>
              <a:lnTo>
                <a:pt x="227270" y="878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841275" y="976453"/>
        <a:ext cx="11363" cy="11363"/>
      </dsp:txXfrm>
    </dsp:sp>
    <dsp:sp modelId="{99764013-9FFE-483E-9A94-8E74B88EB45B}">
      <dsp:nvSpPr>
        <dsp:cNvPr id="0" name=""/>
        <dsp:cNvSpPr/>
      </dsp:nvSpPr>
      <dsp:spPr>
        <a:xfrm>
          <a:off x="1939230" y="933115"/>
          <a:ext cx="461367" cy="230683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Rents</a:t>
          </a:r>
          <a:endParaRPr lang="en-US" sz="700" kern="1200" dirty="0"/>
        </a:p>
      </dsp:txBody>
      <dsp:txXfrm>
        <a:off x="1945986" y="939871"/>
        <a:ext cx="447855" cy="217171"/>
      </dsp:txXfrm>
    </dsp:sp>
    <dsp:sp modelId="{924C8F9A-D7B2-4767-8617-AD5D4A0F8C82}">
      <dsp:nvSpPr>
        <dsp:cNvPr id="0" name=""/>
        <dsp:cNvSpPr/>
      </dsp:nvSpPr>
      <dsp:spPr>
        <a:xfrm>
          <a:off x="2400597" y="1039667"/>
          <a:ext cx="184546" cy="17578"/>
        </a:xfrm>
        <a:custGeom>
          <a:avLst/>
          <a:gdLst/>
          <a:ahLst/>
          <a:cxnLst/>
          <a:rect l="0" t="0" r="0" b="0"/>
          <a:pathLst>
            <a:path>
              <a:moveTo>
                <a:pt x="0" y="8789"/>
              </a:moveTo>
              <a:lnTo>
                <a:pt x="184546" y="878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488257" y="1043843"/>
        <a:ext cx="9227" cy="9227"/>
      </dsp:txXfrm>
    </dsp:sp>
    <dsp:sp modelId="{4C14E865-13AF-43EC-93E8-957E72C167D9}">
      <dsp:nvSpPr>
        <dsp:cNvPr id="0" name=""/>
        <dsp:cNvSpPr/>
      </dsp:nvSpPr>
      <dsp:spPr>
        <a:xfrm>
          <a:off x="2585144" y="933115"/>
          <a:ext cx="461367" cy="230683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Default</a:t>
          </a:r>
          <a:endParaRPr lang="en-US" sz="700" kern="1200" dirty="0"/>
        </a:p>
      </dsp:txBody>
      <dsp:txXfrm>
        <a:off x="2591900" y="939871"/>
        <a:ext cx="447855" cy="217171"/>
      </dsp:txXfrm>
    </dsp:sp>
    <dsp:sp modelId="{07085415-AD02-4837-A819-DF8503991B40}">
      <dsp:nvSpPr>
        <dsp:cNvPr id="0" name=""/>
        <dsp:cNvSpPr/>
      </dsp:nvSpPr>
      <dsp:spPr>
        <a:xfrm rot="4249260">
          <a:off x="274253" y="1437597"/>
          <a:ext cx="561751" cy="17578"/>
        </a:xfrm>
        <a:custGeom>
          <a:avLst/>
          <a:gdLst/>
          <a:ahLst/>
          <a:cxnLst/>
          <a:rect l="0" t="0" r="0" b="0"/>
          <a:pathLst>
            <a:path>
              <a:moveTo>
                <a:pt x="0" y="8789"/>
              </a:moveTo>
              <a:lnTo>
                <a:pt x="561751" y="8789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541085" y="1432342"/>
        <a:ext cx="28087" cy="28087"/>
      </dsp:txXfrm>
    </dsp:sp>
    <dsp:sp modelId="{7EBAE2C6-1480-46C8-900C-5102293148B2}">
      <dsp:nvSpPr>
        <dsp:cNvPr id="0" name=""/>
        <dsp:cNvSpPr/>
      </dsp:nvSpPr>
      <dsp:spPr>
        <a:xfrm>
          <a:off x="647402" y="1596330"/>
          <a:ext cx="461367" cy="230683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Income</a:t>
          </a:r>
          <a:br>
            <a:rPr lang="en-US" sz="700" kern="1200" dirty="0" smtClean="0"/>
          </a:br>
          <a:r>
            <a:rPr lang="en-US" sz="700" kern="1200" dirty="0" smtClean="0"/>
            <a:t>&gt;40k</a:t>
          </a:r>
          <a:endParaRPr lang="en-US" sz="700" kern="1200" dirty="0"/>
        </a:p>
      </dsp:txBody>
      <dsp:txXfrm>
        <a:off x="654158" y="1603086"/>
        <a:ext cx="447855" cy="217171"/>
      </dsp:txXfrm>
    </dsp:sp>
    <dsp:sp modelId="{72B1FC09-0EBA-4985-8788-8F4656152A7F}">
      <dsp:nvSpPr>
        <dsp:cNvPr id="0" name=""/>
        <dsp:cNvSpPr/>
      </dsp:nvSpPr>
      <dsp:spPr>
        <a:xfrm rot="18289469">
          <a:off x="1039461" y="1570240"/>
          <a:ext cx="323162" cy="17578"/>
        </a:xfrm>
        <a:custGeom>
          <a:avLst/>
          <a:gdLst/>
          <a:ahLst/>
          <a:cxnLst/>
          <a:rect l="0" t="0" r="0" b="0"/>
          <a:pathLst>
            <a:path>
              <a:moveTo>
                <a:pt x="0" y="8789"/>
              </a:moveTo>
              <a:lnTo>
                <a:pt x="323162" y="8789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192963" y="1570950"/>
        <a:ext cx="16158" cy="16158"/>
      </dsp:txXfrm>
    </dsp:sp>
    <dsp:sp modelId="{B81631BF-0964-4936-A9DE-5CF3C23A1D51}">
      <dsp:nvSpPr>
        <dsp:cNvPr id="0" name=""/>
        <dsp:cNvSpPr/>
      </dsp:nvSpPr>
      <dsp:spPr>
        <a:xfrm>
          <a:off x="1293316" y="1331044"/>
          <a:ext cx="461367" cy="230683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Debt &gt; 20%</a:t>
          </a:r>
          <a:endParaRPr lang="en-US" sz="700" kern="1200" dirty="0"/>
        </a:p>
      </dsp:txBody>
      <dsp:txXfrm>
        <a:off x="1300072" y="1337800"/>
        <a:ext cx="447855" cy="217171"/>
      </dsp:txXfrm>
    </dsp:sp>
    <dsp:sp modelId="{E3B49C02-92DF-4E0E-9C64-BFDA4F6C8C57}">
      <dsp:nvSpPr>
        <dsp:cNvPr id="0" name=""/>
        <dsp:cNvSpPr/>
      </dsp:nvSpPr>
      <dsp:spPr>
        <a:xfrm rot="19457599">
          <a:off x="1733321" y="1371275"/>
          <a:ext cx="227270" cy="17578"/>
        </a:xfrm>
        <a:custGeom>
          <a:avLst/>
          <a:gdLst/>
          <a:ahLst/>
          <a:cxnLst/>
          <a:rect l="0" t="0" r="0" b="0"/>
          <a:pathLst>
            <a:path>
              <a:moveTo>
                <a:pt x="0" y="8789"/>
              </a:moveTo>
              <a:lnTo>
                <a:pt x="227270" y="878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841275" y="1374382"/>
        <a:ext cx="11363" cy="11363"/>
      </dsp:txXfrm>
    </dsp:sp>
    <dsp:sp modelId="{F532FF76-9233-4C88-8EB8-C57298DE75BC}">
      <dsp:nvSpPr>
        <dsp:cNvPr id="0" name=""/>
        <dsp:cNvSpPr/>
      </dsp:nvSpPr>
      <dsp:spPr>
        <a:xfrm>
          <a:off x="1939230" y="1198401"/>
          <a:ext cx="461367" cy="230683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Owns house</a:t>
          </a:r>
          <a:endParaRPr lang="en-US" sz="700" kern="1200" dirty="0"/>
        </a:p>
      </dsp:txBody>
      <dsp:txXfrm>
        <a:off x="1945986" y="1205157"/>
        <a:ext cx="447855" cy="217171"/>
      </dsp:txXfrm>
    </dsp:sp>
    <dsp:sp modelId="{3D002938-9580-4C37-A937-06EE1FF34007}">
      <dsp:nvSpPr>
        <dsp:cNvPr id="0" name=""/>
        <dsp:cNvSpPr/>
      </dsp:nvSpPr>
      <dsp:spPr>
        <a:xfrm>
          <a:off x="2400597" y="1304954"/>
          <a:ext cx="184546" cy="17578"/>
        </a:xfrm>
        <a:custGeom>
          <a:avLst/>
          <a:gdLst/>
          <a:ahLst/>
          <a:cxnLst/>
          <a:rect l="0" t="0" r="0" b="0"/>
          <a:pathLst>
            <a:path>
              <a:moveTo>
                <a:pt x="0" y="8789"/>
              </a:moveTo>
              <a:lnTo>
                <a:pt x="184546" y="878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488257" y="1309129"/>
        <a:ext cx="9227" cy="9227"/>
      </dsp:txXfrm>
    </dsp:sp>
    <dsp:sp modelId="{D9495291-86EC-4DCD-BB10-24DC98844A58}">
      <dsp:nvSpPr>
        <dsp:cNvPr id="0" name=""/>
        <dsp:cNvSpPr/>
      </dsp:nvSpPr>
      <dsp:spPr>
        <a:xfrm>
          <a:off x="2585144" y="1198401"/>
          <a:ext cx="461367" cy="230683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No Default</a:t>
          </a:r>
          <a:endParaRPr lang="en-US" sz="700" kern="1200" dirty="0"/>
        </a:p>
      </dsp:txBody>
      <dsp:txXfrm>
        <a:off x="2591900" y="1205157"/>
        <a:ext cx="447855" cy="217171"/>
      </dsp:txXfrm>
    </dsp:sp>
    <dsp:sp modelId="{0A6EA505-89C7-49FD-ABE4-44B8C87A9F43}">
      <dsp:nvSpPr>
        <dsp:cNvPr id="0" name=""/>
        <dsp:cNvSpPr/>
      </dsp:nvSpPr>
      <dsp:spPr>
        <a:xfrm rot="2142401">
          <a:off x="1733321" y="1503918"/>
          <a:ext cx="227270" cy="17578"/>
        </a:xfrm>
        <a:custGeom>
          <a:avLst/>
          <a:gdLst/>
          <a:ahLst/>
          <a:cxnLst/>
          <a:rect l="0" t="0" r="0" b="0"/>
          <a:pathLst>
            <a:path>
              <a:moveTo>
                <a:pt x="0" y="8789"/>
              </a:moveTo>
              <a:lnTo>
                <a:pt x="227270" y="878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841275" y="1507025"/>
        <a:ext cx="11363" cy="11363"/>
      </dsp:txXfrm>
    </dsp:sp>
    <dsp:sp modelId="{BCBAD13F-9F36-4A76-ACBF-38324C9DFD1E}">
      <dsp:nvSpPr>
        <dsp:cNvPr id="0" name=""/>
        <dsp:cNvSpPr/>
      </dsp:nvSpPr>
      <dsp:spPr>
        <a:xfrm>
          <a:off x="1939230" y="1463687"/>
          <a:ext cx="461367" cy="230683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Rents</a:t>
          </a:r>
          <a:endParaRPr lang="en-US" sz="700" kern="1200" dirty="0"/>
        </a:p>
      </dsp:txBody>
      <dsp:txXfrm>
        <a:off x="1945986" y="1470443"/>
        <a:ext cx="447855" cy="217171"/>
      </dsp:txXfrm>
    </dsp:sp>
    <dsp:sp modelId="{FEC367EC-C7CC-46E0-8F0B-F4EB017F4B25}">
      <dsp:nvSpPr>
        <dsp:cNvPr id="0" name=""/>
        <dsp:cNvSpPr/>
      </dsp:nvSpPr>
      <dsp:spPr>
        <a:xfrm>
          <a:off x="2400597" y="1570240"/>
          <a:ext cx="184546" cy="17578"/>
        </a:xfrm>
        <a:custGeom>
          <a:avLst/>
          <a:gdLst/>
          <a:ahLst/>
          <a:cxnLst/>
          <a:rect l="0" t="0" r="0" b="0"/>
          <a:pathLst>
            <a:path>
              <a:moveTo>
                <a:pt x="0" y="8789"/>
              </a:moveTo>
              <a:lnTo>
                <a:pt x="184546" y="878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488257" y="1574415"/>
        <a:ext cx="9227" cy="9227"/>
      </dsp:txXfrm>
    </dsp:sp>
    <dsp:sp modelId="{DD75CFEB-5D5C-464E-B857-D28B066AE2E1}">
      <dsp:nvSpPr>
        <dsp:cNvPr id="0" name=""/>
        <dsp:cNvSpPr/>
      </dsp:nvSpPr>
      <dsp:spPr>
        <a:xfrm>
          <a:off x="2585144" y="1463687"/>
          <a:ext cx="461367" cy="230683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Default</a:t>
          </a:r>
          <a:endParaRPr lang="en-US" sz="700" kern="1200" dirty="0"/>
        </a:p>
      </dsp:txBody>
      <dsp:txXfrm>
        <a:off x="2591900" y="1470443"/>
        <a:ext cx="447855" cy="217171"/>
      </dsp:txXfrm>
    </dsp:sp>
    <dsp:sp modelId="{7F4C7A20-7D9B-4C87-80B4-7508EB7EED52}">
      <dsp:nvSpPr>
        <dsp:cNvPr id="0" name=""/>
        <dsp:cNvSpPr/>
      </dsp:nvSpPr>
      <dsp:spPr>
        <a:xfrm rot="3310531">
          <a:off x="1039461" y="1835526"/>
          <a:ext cx="323162" cy="17578"/>
        </a:xfrm>
        <a:custGeom>
          <a:avLst/>
          <a:gdLst/>
          <a:ahLst/>
          <a:cxnLst/>
          <a:rect l="0" t="0" r="0" b="0"/>
          <a:pathLst>
            <a:path>
              <a:moveTo>
                <a:pt x="0" y="8789"/>
              </a:moveTo>
              <a:lnTo>
                <a:pt x="323162" y="8789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192963" y="1836236"/>
        <a:ext cx="16158" cy="16158"/>
      </dsp:txXfrm>
    </dsp:sp>
    <dsp:sp modelId="{F8179C33-7069-4902-8E2C-2F20E46E8782}">
      <dsp:nvSpPr>
        <dsp:cNvPr id="0" name=""/>
        <dsp:cNvSpPr/>
      </dsp:nvSpPr>
      <dsp:spPr>
        <a:xfrm>
          <a:off x="1293316" y="1861616"/>
          <a:ext cx="461367" cy="230683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Debt &lt; 20%</a:t>
          </a:r>
          <a:endParaRPr lang="en-US" sz="700" kern="1200" dirty="0"/>
        </a:p>
      </dsp:txBody>
      <dsp:txXfrm>
        <a:off x="1300072" y="1868372"/>
        <a:ext cx="447855" cy="217171"/>
      </dsp:txXfrm>
    </dsp:sp>
    <dsp:sp modelId="{91D499AF-EE38-45B5-A36E-7C99C6927A00}">
      <dsp:nvSpPr>
        <dsp:cNvPr id="0" name=""/>
        <dsp:cNvSpPr/>
      </dsp:nvSpPr>
      <dsp:spPr>
        <a:xfrm rot="19457599">
          <a:off x="1733321" y="1901847"/>
          <a:ext cx="227270" cy="17578"/>
        </a:xfrm>
        <a:custGeom>
          <a:avLst/>
          <a:gdLst/>
          <a:ahLst/>
          <a:cxnLst/>
          <a:rect l="0" t="0" r="0" b="0"/>
          <a:pathLst>
            <a:path>
              <a:moveTo>
                <a:pt x="0" y="8789"/>
              </a:moveTo>
              <a:lnTo>
                <a:pt x="227270" y="878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841275" y="1904955"/>
        <a:ext cx="11363" cy="11363"/>
      </dsp:txXfrm>
    </dsp:sp>
    <dsp:sp modelId="{61DD1E27-4E8B-4CAE-93F5-5A762478A9B8}">
      <dsp:nvSpPr>
        <dsp:cNvPr id="0" name=""/>
        <dsp:cNvSpPr/>
      </dsp:nvSpPr>
      <dsp:spPr>
        <a:xfrm>
          <a:off x="1939230" y="1728973"/>
          <a:ext cx="461367" cy="230683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Owns house</a:t>
          </a:r>
          <a:endParaRPr lang="en-US" sz="700" kern="1200" dirty="0"/>
        </a:p>
      </dsp:txBody>
      <dsp:txXfrm>
        <a:off x="1945986" y="1735729"/>
        <a:ext cx="447855" cy="217171"/>
      </dsp:txXfrm>
    </dsp:sp>
    <dsp:sp modelId="{306F450E-2B81-4A6B-9207-B97384612F41}">
      <dsp:nvSpPr>
        <dsp:cNvPr id="0" name=""/>
        <dsp:cNvSpPr/>
      </dsp:nvSpPr>
      <dsp:spPr>
        <a:xfrm>
          <a:off x="2400597" y="1835526"/>
          <a:ext cx="184546" cy="17578"/>
        </a:xfrm>
        <a:custGeom>
          <a:avLst/>
          <a:gdLst/>
          <a:ahLst/>
          <a:cxnLst/>
          <a:rect l="0" t="0" r="0" b="0"/>
          <a:pathLst>
            <a:path>
              <a:moveTo>
                <a:pt x="0" y="8789"/>
              </a:moveTo>
              <a:lnTo>
                <a:pt x="184546" y="878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488257" y="1839701"/>
        <a:ext cx="9227" cy="9227"/>
      </dsp:txXfrm>
    </dsp:sp>
    <dsp:sp modelId="{E3F8EBE6-F572-48F2-83CE-C1DC35D3DBAE}">
      <dsp:nvSpPr>
        <dsp:cNvPr id="0" name=""/>
        <dsp:cNvSpPr/>
      </dsp:nvSpPr>
      <dsp:spPr>
        <a:xfrm>
          <a:off x="2585144" y="1728973"/>
          <a:ext cx="461367" cy="230683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No Default</a:t>
          </a:r>
          <a:endParaRPr lang="en-US" sz="700" kern="1200" dirty="0"/>
        </a:p>
      </dsp:txBody>
      <dsp:txXfrm>
        <a:off x="2591900" y="1735729"/>
        <a:ext cx="447855" cy="217171"/>
      </dsp:txXfrm>
    </dsp:sp>
    <dsp:sp modelId="{8D508260-F045-4616-AF9F-E09CA768B790}">
      <dsp:nvSpPr>
        <dsp:cNvPr id="0" name=""/>
        <dsp:cNvSpPr/>
      </dsp:nvSpPr>
      <dsp:spPr>
        <a:xfrm rot="2142401">
          <a:off x="1733321" y="2034490"/>
          <a:ext cx="227270" cy="17578"/>
        </a:xfrm>
        <a:custGeom>
          <a:avLst/>
          <a:gdLst/>
          <a:ahLst/>
          <a:cxnLst/>
          <a:rect l="0" t="0" r="0" b="0"/>
          <a:pathLst>
            <a:path>
              <a:moveTo>
                <a:pt x="0" y="8789"/>
              </a:moveTo>
              <a:lnTo>
                <a:pt x="227270" y="878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841275" y="2037598"/>
        <a:ext cx="11363" cy="11363"/>
      </dsp:txXfrm>
    </dsp:sp>
    <dsp:sp modelId="{F1A7A0DA-7AB6-4D57-8001-2698AD558266}">
      <dsp:nvSpPr>
        <dsp:cNvPr id="0" name=""/>
        <dsp:cNvSpPr/>
      </dsp:nvSpPr>
      <dsp:spPr>
        <a:xfrm>
          <a:off x="1939230" y="1994259"/>
          <a:ext cx="461367" cy="230683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Rents</a:t>
          </a:r>
          <a:endParaRPr lang="en-US" sz="700" kern="1200" dirty="0"/>
        </a:p>
      </dsp:txBody>
      <dsp:txXfrm>
        <a:off x="1945986" y="2001015"/>
        <a:ext cx="447855" cy="217171"/>
      </dsp:txXfrm>
    </dsp:sp>
    <dsp:sp modelId="{92D27C7E-E8F3-4508-A033-800687FB70D3}">
      <dsp:nvSpPr>
        <dsp:cNvPr id="0" name=""/>
        <dsp:cNvSpPr/>
      </dsp:nvSpPr>
      <dsp:spPr>
        <a:xfrm>
          <a:off x="2400597" y="2100812"/>
          <a:ext cx="184546" cy="17578"/>
        </a:xfrm>
        <a:custGeom>
          <a:avLst/>
          <a:gdLst/>
          <a:ahLst/>
          <a:cxnLst/>
          <a:rect l="0" t="0" r="0" b="0"/>
          <a:pathLst>
            <a:path>
              <a:moveTo>
                <a:pt x="0" y="8789"/>
              </a:moveTo>
              <a:lnTo>
                <a:pt x="184546" y="878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488257" y="2104987"/>
        <a:ext cx="9227" cy="9227"/>
      </dsp:txXfrm>
    </dsp:sp>
    <dsp:sp modelId="{C7929EF8-988E-46F6-AFC3-B728EA01AE2B}">
      <dsp:nvSpPr>
        <dsp:cNvPr id="0" name=""/>
        <dsp:cNvSpPr/>
      </dsp:nvSpPr>
      <dsp:spPr>
        <a:xfrm>
          <a:off x="2585144" y="1994259"/>
          <a:ext cx="461367" cy="230683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No Default</a:t>
          </a:r>
          <a:endParaRPr lang="en-US" sz="700" kern="1200" dirty="0"/>
        </a:p>
      </dsp:txBody>
      <dsp:txXfrm>
        <a:off x="2591900" y="2001015"/>
        <a:ext cx="447855" cy="217171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69DD67-DA8B-4327-8FB6-B1ED5881B6C0}">
      <dsp:nvSpPr>
        <dsp:cNvPr id="0" name=""/>
        <dsp:cNvSpPr/>
      </dsp:nvSpPr>
      <dsp:spPr>
        <a:xfrm>
          <a:off x="0" y="1388745"/>
          <a:ext cx="876988" cy="43849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Credit</a:t>
          </a:r>
          <a:br>
            <a:rPr lang="en-US" sz="1400" kern="1200" dirty="0" smtClean="0"/>
          </a:br>
          <a:r>
            <a:rPr lang="en-US" sz="1400" kern="1200" dirty="0" smtClean="0"/>
            <a:t>Approval</a:t>
          </a:r>
          <a:endParaRPr lang="en-US" sz="1400" kern="1200" dirty="0"/>
        </a:p>
      </dsp:txBody>
      <dsp:txXfrm>
        <a:off x="12843" y="1401588"/>
        <a:ext cx="851302" cy="412808"/>
      </dsp:txXfrm>
    </dsp:sp>
    <dsp:sp modelId="{906EDC7A-0D71-4D4B-BA38-915370AA5ADA}">
      <dsp:nvSpPr>
        <dsp:cNvPr id="0" name=""/>
        <dsp:cNvSpPr/>
      </dsp:nvSpPr>
      <dsp:spPr>
        <a:xfrm rot="17803529">
          <a:off x="661426" y="1247092"/>
          <a:ext cx="783457" cy="22038"/>
        </a:xfrm>
        <a:custGeom>
          <a:avLst/>
          <a:gdLst/>
          <a:ahLst/>
          <a:cxnLst/>
          <a:rect l="0" t="0" r="0" b="0"/>
          <a:pathLst>
            <a:path>
              <a:moveTo>
                <a:pt x="0" y="11019"/>
              </a:moveTo>
              <a:lnTo>
                <a:pt x="783457" y="11019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033568" y="1238525"/>
        <a:ext cx="39172" cy="39172"/>
      </dsp:txXfrm>
    </dsp:sp>
    <dsp:sp modelId="{73BB7357-1A7B-4050-88C4-790ADBCB625D}">
      <dsp:nvSpPr>
        <dsp:cNvPr id="0" name=""/>
        <dsp:cNvSpPr/>
      </dsp:nvSpPr>
      <dsp:spPr>
        <a:xfrm>
          <a:off x="1229322" y="688983"/>
          <a:ext cx="876988" cy="43849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Income &lt;40k</a:t>
          </a:r>
          <a:endParaRPr lang="en-US" sz="1400" kern="1200" dirty="0"/>
        </a:p>
      </dsp:txBody>
      <dsp:txXfrm>
        <a:off x="1242165" y="701826"/>
        <a:ext cx="851302" cy="412808"/>
      </dsp:txXfrm>
    </dsp:sp>
    <dsp:sp modelId="{2951EFB9-CA63-48AD-A351-B1EC841ED46A}">
      <dsp:nvSpPr>
        <dsp:cNvPr id="0" name=""/>
        <dsp:cNvSpPr/>
      </dsp:nvSpPr>
      <dsp:spPr>
        <a:xfrm rot="18770822">
          <a:off x="2023786" y="708110"/>
          <a:ext cx="515842" cy="22038"/>
        </a:xfrm>
        <a:custGeom>
          <a:avLst/>
          <a:gdLst/>
          <a:ahLst/>
          <a:cxnLst/>
          <a:rect l="0" t="0" r="0" b="0"/>
          <a:pathLst>
            <a:path>
              <a:moveTo>
                <a:pt x="0" y="11019"/>
              </a:moveTo>
              <a:lnTo>
                <a:pt x="515842" y="11019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268812" y="706233"/>
        <a:ext cx="25792" cy="25792"/>
      </dsp:txXfrm>
    </dsp:sp>
    <dsp:sp modelId="{A40036BC-E5D6-446C-80F6-C7A4B80883DA}">
      <dsp:nvSpPr>
        <dsp:cNvPr id="0" name=""/>
        <dsp:cNvSpPr/>
      </dsp:nvSpPr>
      <dsp:spPr>
        <a:xfrm>
          <a:off x="2457105" y="310782"/>
          <a:ext cx="876988" cy="438494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Debt &gt;20%</a:t>
          </a:r>
          <a:endParaRPr lang="en-US" sz="1400" kern="1200" dirty="0"/>
        </a:p>
      </dsp:txBody>
      <dsp:txXfrm>
        <a:off x="2469948" y="323625"/>
        <a:ext cx="851302" cy="412808"/>
      </dsp:txXfrm>
    </dsp:sp>
    <dsp:sp modelId="{0D57AE7D-6277-4AFD-8A7D-B6521F402FAC}">
      <dsp:nvSpPr>
        <dsp:cNvPr id="0" name=""/>
        <dsp:cNvSpPr/>
      </dsp:nvSpPr>
      <dsp:spPr>
        <a:xfrm rot="57">
          <a:off x="3334094" y="519023"/>
          <a:ext cx="1580117" cy="22038"/>
        </a:xfrm>
        <a:custGeom>
          <a:avLst/>
          <a:gdLst/>
          <a:ahLst/>
          <a:cxnLst/>
          <a:rect l="0" t="0" r="0" b="0"/>
          <a:pathLst>
            <a:path>
              <a:moveTo>
                <a:pt x="0" y="11019"/>
              </a:moveTo>
              <a:lnTo>
                <a:pt x="1580117" y="1101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084649" y="490539"/>
        <a:ext cx="79005" cy="79005"/>
      </dsp:txXfrm>
    </dsp:sp>
    <dsp:sp modelId="{70CFE622-9822-4AED-B673-DD47B2D762F4}">
      <dsp:nvSpPr>
        <dsp:cNvPr id="0" name=""/>
        <dsp:cNvSpPr/>
      </dsp:nvSpPr>
      <dsp:spPr>
        <a:xfrm>
          <a:off x="4914211" y="310808"/>
          <a:ext cx="876988" cy="438494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Default</a:t>
          </a:r>
          <a:endParaRPr lang="en-US" sz="1400" kern="1200" dirty="0"/>
        </a:p>
      </dsp:txBody>
      <dsp:txXfrm>
        <a:off x="4927054" y="323651"/>
        <a:ext cx="851302" cy="412808"/>
      </dsp:txXfrm>
    </dsp:sp>
    <dsp:sp modelId="{F6E4463E-7AB1-40C6-9184-A50DB147E61E}">
      <dsp:nvSpPr>
        <dsp:cNvPr id="0" name=""/>
        <dsp:cNvSpPr/>
      </dsp:nvSpPr>
      <dsp:spPr>
        <a:xfrm rot="2829178">
          <a:off x="2023786" y="1086311"/>
          <a:ext cx="515842" cy="22038"/>
        </a:xfrm>
        <a:custGeom>
          <a:avLst/>
          <a:gdLst/>
          <a:ahLst/>
          <a:cxnLst/>
          <a:rect l="0" t="0" r="0" b="0"/>
          <a:pathLst>
            <a:path>
              <a:moveTo>
                <a:pt x="0" y="11019"/>
              </a:moveTo>
              <a:lnTo>
                <a:pt x="515842" y="11019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268812" y="1084435"/>
        <a:ext cx="25792" cy="25792"/>
      </dsp:txXfrm>
    </dsp:sp>
    <dsp:sp modelId="{B110B952-0C9F-4163-9C30-E699F6BC7E5B}">
      <dsp:nvSpPr>
        <dsp:cNvPr id="0" name=""/>
        <dsp:cNvSpPr/>
      </dsp:nvSpPr>
      <dsp:spPr>
        <a:xfrm>
          <a:off x="2457105" y="1067184"/>
          <a:ext cx="876988" cy="438494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Debt &lt;20%</a:t>
          </a:r>
          <a:endParaRPr lang="en-US" sz="1400" kern="1200" dirty="0"/>
        </a:p>
      </dsp:txBody>
      <dsp:txXfrm>
        <a:off x="2469948" y="1080027"/>
        <a:ext cx="851302" cy="412808"/>
      </dsp:txXfrm>
    </dsp:sp>
    <dsp:sp modelId="{86B348EC-F8BD-4917-A3B0-428897B6BCC8}">
      <dsp:nvSpPr>
        <dsp:cNvPr id="0" name=""/>
        <dsp:cNvSpPr/>
      </dsp:nvSpPr>
      <dsp:spPr>
        <a:xfrm rot="19457599">
          <a:off x="3293488" y="1149345"/>
          <a:ext cx="432005" cy="22038"/>
        </a:xfrm>
        <a:custGeom>
          <a:avLst/>
          <a:gdLst/>
          <a:ahLst/>
          <a:cxnLst/>
          <a:rect l="0" t="0" r="0" b="0"/>
          <a:pathLst>
            <a:path>
              <a:moveTo>
                <a:pt x="0" y="11019"/>
              </a:moveTo>
              <a:lnTo>
                <a:pt x="432005" y="1101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498691" y="1149564"/>
        <a:ext cx="21600" cy="21600"/>
      </dsp:txXfrm>
    </dsp:sp>
    <dsp:sp modelId="{20234416-28EC-4241-BCF5-E0C7F6003066}">
      <dsp:nvSpPr>
        <dsp:cNvPr id="0" name=""/>
        <dsp:cNvSpPr/>
      </dsp:nvSpPr>
      <dsp:spPr>
        <a:xfrm>
          <a:off x="3684889" y="815050"/>
          <a:ext cx="876988" cy="438494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Owns house</a:t>
          </a:r>
          <a:endParaRPr lang="en-US" sz="1400" kern="1200" dirty="0"/>
        </a:p>
      </dsp:txBody>
      <dsp:txXfrm>
        <a:off x="3697732" y="827893"/>
        <a:ext cx="851302" cy="412808"/>
      </dsp:txXfrm>
    </dsp:sp>
    <dsp:sp modelId="{F0640859-70FD-45E2-89B2-966EFB26F72D}">
      <dsp:nvSpPr>
        <dsp:cNvPr id="0" name=""/>
        <dsp:cNvSpPr/>
      </dsp:nvSpPr>
      <dsp:spPr>
        <a:xfrm>
          <a:off x="4561877" y="1023278"/>
          <a:ext cx="350795" cy="22038"/>
        </a:xfrm>
        <a:custGeom>
          <a:avLst/>
          <a:gdLst/>
          <a:ahLst/>
          <a:cxnLst/>
          <a:rect l="0" t="0" r="0" b="0"/>
          <a:pathLst>
            <a:path>
              <a:moveTo>
                <a:pt x="0" y="11019"/>
              </a:moveTo>
              <a:lnTo>
                <a:pt x="350795" y="1101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728505" y="1025527"/>
        <a:ext cx="17539" cy="17539"/>
      </dsp:txXfrm>
    </dsp:sp>
    <dsp:sp modelId="{D2915285-78D3-4FD7-B30D-F18D871355D3}">
      <dsp:nvSpPr>
        <dsp:cNvPr id="0" name=""/>
        <dsp:cNvSpPr/>
      </dsp:nvSpPr>
      <dsp:spPr>
        <a:xfrm>
          <a:off x="4912673" y="815050"/>
          <a:ext cx="876988" cy="438494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No Default</a:t>
          </a:r>
          <a:endParaRPr lang="en-US" sz="1400" kern="1200" dirty="0"/>
        </a:p>
      </dsp:txBody>
      <dsp:txXfrm>
        <a:off x="4925516" y="827893"/>
        <a:ext cx="851302" cy="412808"/>
      </dsp:txXfrm>
    </dsp:sp>
    <dsp:sp modelId="{EA7B220E-DA23-4680-8C80-00CBE08DC458}">
      <dsp:nvSpPr>
        <dsp:cNvPr id="0" name=""/>
        <dsp:cNvSpPr/>
      </dsp:nvSpPr>
      <dsp:spPr>
        <a:xfrm rot="2142401">
          <a:off x="3293488" y="1401479"/>
          <a:ext cx="432005" cy="22038"/>
        </a:xfrm>
        <a:custGeom>
          <a:avLst/>
          <a:gdLst/>
          <a:ahLst/>
          <a:cxnLst/>
          <a:rect l="0" t="0" r="0" b="0"/>
          <a:pathLst>
            <a:path>
              <a:moveTo>
                <a:pt x="0" y="11019"/>
              </a:moveTo>
              <a:lnTo>
                <a:pt x="432005" y="1101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498691" y="1401698"/>
        <a:ext cx="21600" cy="21600"/>
      </dsp:txXfrm>
    </dsp:sp>
    <dsp:sp modelId="{6584FD33-B777-4F82-B4D0-B5E46AC2C02D}">
      <dsp:nvSpPr>
        <dsp:cNvPr id="0" name=""/>
        <dsp:cNvSpPr/>
      </dsp:nvSpPr>
      <dsp:spPr>
        <a:xfrm>
          <a:off x="3684889" y="1319318"/>
          <a:ext cx="876988" cy="438494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Rents</a:t>
          </a:r>
          <a:endParaRPr lang="en-US" sz="1400" kern="1200" dirty="0"/>
        </a:p>
      </dsp:txBody>
      <dsp:txXfrm>
        <a:off x="3697732" y="1332161"/>
        <a:ext cx="851302" cy="412808"/>
      </dsp:txXfrm>
    </dsp:sp>
    <dsp:sp modelId="{7F788EF5-DC52-4163-B798-0DFF5CF2C276}">
      <dsp:nvSpPr>
        <dsp:cNvPr id="0" name=""/>
        <dsp:cNvSpPr/>
      </dsp:nvSpPr>
      <dsp:spPr>
        <a:xfrm>
          <a:off x="4561877" y="1527546"/>
          <a:ext cx="350795" cy="22038"/>
        </a:xfrm>
        <a:custGeom>
          <a:avLst/>
          <a:gdLst/>
          <a:ahLst/>
          <a:cxnLst/>
          <a:rect l="0" t="0" r="0" b="0"/>
          <a:pathLst>
            <a:path>
              <a:moveTo>
                <a:pt x="0" y="11019"/>
              </a:moveTo>
              <a:lnTo>
                <a:pt x="350795" y="1101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728505" y="1529795"/>
        <a:ext cx="17539" cy="17539"/>
      </dsp:txXfrm>
    </dsp:sp>
    <dsp:sp modelId="{3F4CF3E3-0AF7-4852-917A-846D9EF91ABA}">
      <dsp:nvSpPr>
        <dsp:cNvPr id="0" name=""/>
        <dsp:cNvSpPr/>
      </dsp:nvSpPr>
      <dsp:spPr>
        <a:xfrm>
          <a:off x="4912673" y="1319318"/>
          <a:ext cx="876988" cy="438494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Default</a:t>
          </a:r>
          <a:endParaRPr lang="en-US" sz="1400" kern="1200" dirty="0"/>
        </a:p>
      </dsp:txBody>
      <dsp:txXfrm>
        <a:off x="4925516" y="1332161"/>
        <a:ext cx="851302" cy="412808"/>
      </dsp:txXfrm>
    </dsp:sp>
    <dsp:sp modelId="{9BCABDBA-7F17-4ABD-88F5-05078D8F9D3D}">
      <dsp:nvSpPr>
        <dsp:cNvPr id="0" name=""/>
        <dsp:cNvSpPr/>
      </dsp:nvSpPr>
      <dsp:spPr>
        <a:xfrm rot="4301825">
          <a:off x="492187" y="2129561"/>
          <a:ext cx="1121936" cy="22038"/>
        </a:xfrm>
        <a:custGeom>
          <a:avLst/>
          <a:gdLst/>
          <a:ahLst/>
          <a:cxnLst/>
          <a:rect l="0" t="0" r="0" b="0"/>
          <a:pathLst>
            <a:path>
              <a:moveTo>
                <a:pt x="0" y="11019"/>
              </a:moveTo>
              <a:lnTo>
                <a:pt x="1121936" y="11019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025106" y="2112532"/>
        <a:ext cx="56096" cy="56096"/>
      </dsp:txXfrm>
    </dsp:sp>
    <dsp:sp modelId="{CB8FFB81-E4E3-43C3-8CF6-A920227023D6}">
      <dsp:nvSpPr>
        <dsp:cNvPr id="0" name=""/>
        <dsp:cNvSpPr/>
      </dsp:nvSpPr>
      <dsp:spPr>
        <a:xfrm>
          <a:off x="1229322" y="2453922"/>
          <a:ext cx="876988" cy="43849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Income &gt;40k</a:t>
          </a:r>
          <a:endParaRPr lang="en-US" sz="1400" kern="1200" dirty="0"/>
        </a:p>
      </dsp:txBody>
      <dsp:txXfrm>
        <a:off x="1242165" y="2466765"/>
        <a:ext cx="851302" cy="412808"/>
      </dsp:txXfrm>
    </dsp:sp>
    <dsp:sp modelId="{FE373A7E-3635-4340-9347-46B6BFBFD200}">
      <dsp:nvSpPr>
        <dsp:cNvPr id="0" name=""/>
        <dsp:cNvSpPr/>
      </dsp:nvSpPr>
      <dsp:spPr>
        <a:xfrm rot="18770822">
          <a:off x="2023786" y="2473049"/>
          <a:ext cx="515842" cy="22038"/>
        </a:xfrm>
        <a:custGeom>
          <a:avLst/>
          <a:gdLst/>
          <a:ahLst/>
          <a:cxnLst/>
          <a:rect l="0" t="0" r="0" b="0"/>
          <a:pathLst>
            <a:path>
              <a:moveTo>
                <a:pt x="0" y="11019"/>
              </a:moveTo>
              <a:lnTo>
                <a:pt x="515842" y="11019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268812" y="2471172"/>
        <a:ext cx="25792" cy="25792"/>
      </dsp:txXfrm>
    </dsp:sp>
    <dsp:sp modelId="{3DC07AF5-D86B-4C94-B519-7A6277D2FBCD}">
      <dsp:nvSpPr>
        <dsp:cNvPr id="0" name=""/>
        <dsp:cNvSpPr/>
      </dsp:nvSpPr>
      <dsp:spPr>
        <a:xfrm>
          <a:off x="2457105" y="2075721"/>
          <a:ext cx="876988" cy="438494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Debt &gt;20%</a:t>
          </a:r>
          <a:endParaRPr lang="en-US" sz="1400" kern="1200" dirty="0"/>
        </a:p>
      </dsp:txBody>
      <dsp:txXfrm>
        <a:off x="2469948" y="2088564"/>
        <a:ext cx="851302" cy="412808"/>
      </dsp:txXfrm>
    </dsp:sp>
    <dsp:sp modelId="{BA0C878D-3867-44B7-9E66-E292FB7D0CD3}">
      <dsp:nvSpPr>
        <dsp:cNvPr id="0" name=""/>
        <dsp:cNvSpPr/>
      </dsp:nvSpPr>
      <dsp:spPr>
        <a:xfrm rot="19457599">
          <a:off x="3293488" y="2157881"/>
          <a:ext cx="432005" cy="22038"/>
        </a:xfrm>
        <a:custGeom>
          <a:avLst/>
          <a:gdLst/>
          <a:ahLst/>
          <a:cxnLst/>
          <a:rect l="0" t="0" r="0" b="0"/>
          <a:pathLst>
            <a:path>
              <a:moveTo>
                <a:pt x="0" y="11019"/>
              </a:moveTo>
              <a:lnTo>
                <a:pt x="432005" y="1101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498691" y="2158101"/>
        <a:ext cx="21600" cy="21600"/>
      </dsp:txXfrm>
    </dsp:sp>
    <dsp:sp modelId="{7CD5B262-0843-40A9-B018-58A5C8DBE7C6}">
      <dsp:nvSpPr>
        <dsp:cNvPr id="0" name=""/>
        <dsp:cNvSpPr/>
      </dsp:nvSpPr>
      <dsp:spPr>
        <a:xfrm>
          <a:off x="3684889" y="1823587"/>
          <a:ext cx="876988" cy="438494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Owns house</a:t>
          </a:r>
          <a:endParaRPr lang="en-US" sz="1400" kern="1200" dirty="0"/>
        </a:p>
      </dsp:txBody>
      <dsp:txXfrm>
        <a:off x="3697732" y="1836430"/>
        <a:ext cx="851302" cy="412808"/>
      </dsp:txXfrm>
    </dsp:sp>
    <dsp:sp modelId="{E896778B-EE3E-4BFF-9DFE-42B988C3A32F}">
      <dsp:nvSpPr>
        <dsp:cNvPr id="0" name=""/>
        <dsp:cNvSpPr/>
      </dsp:nvSpPr>
      <dsp:spPr>
        <a:xfrm>
          <a:off x="4561877" y="2031814"/>
          <a:ext cx="350795" cy="22038"/>
        </a:xfrm>
        <a:custGeom>
          <a:avLst/>
          <a:gdLst/>
          <a:ahLst/>
          <a:cxnLst/>
          <a:rect l="0" t="0" r="0" b="0"/>
          <a:pathLst>
            <a:path>
              <a:moveTo>
                <a:pt x="0" y="11019"/>
              </a:moveTo>
              <a:lnTo>
                <a:pt x="350795" y="1101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728505" y="2034064"/>
        <a:ext cx="17539" cy="17539"/>
      </dsp:txXfrm>
    </dsp:sp>
    <dsp:sp modelId="{9C04ADB7-7B5E-463A-A24D-8A9EBD543A34}">
      <dsp:nvSpPr>
        <dsp:cNvPr id="0" name=""/>
        <dsp:cNvSpPr/>
      </dsp:nvSpPr>
      <dsp:spPr>
        <a:xfrm>
          <a:off x="4912673" y="1823587"/>
          <a:ext cx="876988" cy="438494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No Default</a:t>
          </a:r>
          <a:endParaRPr lang="en-US" sz="1400" kern="1200" dirty="0"/>
        </a:p>
      </dsp:txBody>
      <dsp:txXfrm>
        <a:off x="4925516" y="1836430"/>
        <a:ext cx="851302" cy="412808"/>
      </dsp:txXfrm>
    </dsp:sp>
    <dsp:sp modelId="{D773FB9E-9C8A-4167-990C-866779B960A7}">
      <dsp:nvSpPr>
        <dsp:cNvPr id="0" name=""/>
        <dsp:cNvSpPr/>
      </dsp:nvSpPr>
      <dsp:spPr>
        <a:xfrm rot="2142401">
          <a:off x="3293488" y="2410016"/>
          <a:ext cx="432005" cy="22038"/>
        </a:xfrm>
        <a:custGeom>
          <a:avLst/>
          <a:gdLst/>
          <a:ahLst/>
          <a:cxnLst/>
          <a:rect l="0" t="0" r="0" b="0"/>
          <a:pathLst>
            <a:path>
              <a:moveTo>
                <a:pt x="0" y="11019"/>
              </a:moveTo>
              <a:lnTo>
                <a:pt x="432005" y="1101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498691" y="2410235"/>
        <a:ext cx="21600" cy="21600"/>
      </dsp:txXfrm>
    </dsp:sp>
    <dsp:sp modelId="{776B66B8-00FC-404C-89CC-70709C5E302B}">
      <dsp:nvSpPr>
        <dsp:cNvPr id="0" name=""/>
        <dsp:cNvSpPr/>
      </dsp:nvSpPr>
      <dsp:spPr>
        <a:xfrm>
          <a:off x="3684889" y="2327855"/>
          <a:ext cx="876988" cy="438494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Rents</a:t>
          </a:r>
          <a:endParaRPr lang="en-US" sz="1400" kern="1200" dirty="0"/>
        </a:p>
      </dsp:txBody>
      <dsp:txXfrm>
        <a:off x="3697732" y="2340698"/>
        <a:ext cx="851302" cy="412808"/>
      </dsp:txXfrm>
    </dsp:sp>
    <dsp:sp modelId="{31D0A266-AA5A-4E51-BC99-D0CDA70500B6}">
      <dsp:nvSpPr>
        <dsp:cNvPr id="0" name=""/>
        <dsp:cNvSpPr/>
      </dsp:nvSpPr>
      <dsp:spPr>
        <a:xfrm>
          <a:off x="4561877" y="2536083"/>
          <a:ext cx="350795" cy="22038"/>
        </a:xfrm>
        <a:custGeom>
          <a:avLst/>
          <a:gdLst/>
          <a:ahLst/>
          <a:cxnLst/>
          <a:rect l="0" t="0" r="0" b="0"/>
          <a:pathLst>
            <a:path>
              <a:moveTo>
                <a:pt x="0" y="11019"/>
              </a:moveTo>
              <a:lnTo>
                <a:pt x="350795" y="1101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728505" y="2538332"/>
        <a:ext cx="17539" cy="17539"/>
      </dsp:txXfrm>
    </dsp:sp>
    <dsp:sp modelId="{CEB35589-E368-4BD1-AB36-49CDB99364D5}">
      <dsp:nvSpPr>
        <dsp:cNvPr id="0" name=""/>
        <dsp:cNvSpPr/>
      </dsp:nvSpPr>
      <dsp:spPr>
        <a:xfrm>
          <a:off x="4912673" y="2327855"/>
          <a:ext cx="876988" cy="438494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Default</a:t>
          </a:r>
          <a:endParaRPr lang="en-US" sz="1400" kern="1200" dirty="0"/>
        </a:p>
      </dsp:txBody>
      <dsp:txXfrm>
        <a:off x="4925516" y="2340698"/>
        <a:ext cx="851302" cy="412808"/>
      </dsp:txXfrm>
    </dsp:sp>
    <dsp:sp modelId="{9D22EEE4-FF93-4FD7-9762-7F90B9B2174D}">
      <dsp:nvSpPr>
        <dsp:cNvPr id="0" name=""/>
        <dsp:cNvSpPr/>
      </dsp:nvSpPr>
      <dsp:spPr>
        <a:xfrm rot="2829178">
          <a:off x="2023786" y="2851250"/>
          <a:ext cx="515842" cy="22038"/>
        </a:xfrm>
        <a:custGeom>
          <a:avLst/>
          <a:gdLst/>
          <a:ahLst/>
          <a:cxnLst/>
          <a:rect l="0" t="0" r="0" b="0"/>
          <a:pathLst>
            <a:path>
              <a:moveTo>
                <a:pt x="0" y="11019"/>
              </a:moveTo>
              <a:lnTo>
                <a:pt x="515842" y="11019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268812" y="2849374"/>
        <a:ext cx="25792" cy="25792"/>
      </dsp:txXfrm>
    </dsp:sp>
    <dsp:sp modelId="{DD8EF61D-0D20-4705-AB55-535AF47A94C5}">
      <dsp:nvSpPr>
        <dsp:cNvPr id="0" name=""/>
        <dsp:cNvSpPr/>
      </dsp:nvSpPr>
      <dsp:spPr>
        <a:xfrm>
          <a:off x="2457105" y="2832123"/>
          <a:ext cx="876988" cy="438494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Debt &lt;20%</a:t>
          </a:r>
          <a:endParaRPr lang="en-US" sz="1400" kern="1200" dirty="0"/>
        </a:p>
      </dsp:txBody>
      <dsp:txXfrm>
        <a:off x="2469948" y="2844966"/>
        <a:ext cx="851302" cy="412808"/>
      </dsp:txXfrm>
    </dsp:sp>
    <dsp:sp modelId="{EDCF3DD2-E149-42B6-827D-DBC2235C186A}">
      <dsp:nvSpPr>
        <dsp:cNvPr id="0" name=""/>
        <dsp:cNvSpPr/>
      </dsp:nvSpPr>
      <dsp:spPr>
        <a:xfrm rot="25128">
          <a:off x="3334073" y="3046126"/>
          <a:ext cx="1580159" cy="22038"/>
        </a:xfrm>
        <a:custGeom>
          <a:avLst/>
          <a:gdLst/>
          <a:ahLst/>
          <a:cxnLst/>
          <a:rect l="0" t="0" r="0" b="0"/>
          <a:pathLst>
            <a:path>
              <a:moveTo>
                <a:pt x="0" y="11019"/>
              </a:moveTo>
              <a:lnTo>
                <a:pt x="1580159" y="1101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084648" y="3017641"/>
        <a:ext cx="79007" cy="79007"/>
      </dsp:txXfrm>
    </dsp:sp>
    <dsp:sp modelId="{A438051B-3C6F-4543-B441-F2A2CEB90A1B}">
      <dsp:nvSpPr>
        <dsp:cNvPr id="0" name=""/>
        <dsp:cNvSpPr/>
      </dsp:nvSpPr>
      <dsp:spPr>
        <a:xfrm>
          <a:off x="4914211" y="2843673"/>
          <a:ext cx="876988" cy="438494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No Default</a:t>
          </a:r>
          <a:endParaRPr lang="en-US" sz="1400" kern="1200" dirty="0"/>
        </a:p>
      </dsp:txBody>
      <dsp:txXfrm>
        <a:off x="4927054" y="2856516"/>
        <a:ext cx="851302" cy="412808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69DD67-DA8B-4327-8FB6-B1ED5881B6C0}">
      <dsp:nvSpPr>
        <dsp:cNvPr id="0" name=""/>
        <dsp:cNvSpPr/>
      </dsp:nvSpPr>
      <dsp:spPr>
        <a:xfrm>
          <a:off x="1488" y="1065758"/>
          <a:ext cx="461367" cy="23068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Credit</a:t>
          </a:r>
          <a:br>
            <a:rPr lang="en-US" sz="700" kern="1200" dirty="0" smtClean="0"/>
          </a:br>
          <a:r>
            <a:rPr lang="en-US" sz="700" kern="1200" dirty="0" smtClean="0"/>
            <a:t>Approval</a:t>
          </a:r>
          <a:endParaRPr lang="en-US" sz="700" kern="1200" dirty="0"/>
        </a:p>
      </dsp:txBody>
      <dsp:txXfrm>
        <a:off x="8244" y="1072514"/>
        <a:ext cx="447855" cy="217171"/>
      </dsp:txXfrm>
    </dsp:sp>
    <dsp:sp modelId="{C6405F48-268C-4A9E-8C6B-EA7912642D7B}">
      <dsp:nvSpPr>
        <dsp:cNvPr id="0" name=""/>
        <dsp:cNvSpPr/>
      </dsp:nvSpPr>
      <dsp:spPr>
        <a:xfrm rot="17350740">
          <a:off x="274253" y="907024"/>
          <a:ext cx="561751" cy="17578"/>
        </a:xfrm>
        <a:custGeom>
          <a:avLst/>
          <a:gdLst/>
          <a:ahLst/>
          <a:cxnLst/>
          <a:rect l="0" t="0" r="0" b="0"/>
          <a:pathLst>
            <a:path>
              <a:moveTo>
                <a:pt x="0" y="8789"/>
              </a:moveTo>
              <a:lnTo>
                <a:pt x="561751" y="8789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541085" y="901770"/>
        <a:ext cx="28087" cy="28087"/>
      </dsp:txXfrm>
    </dsp:sp>
    <dsp:sp modelId="{1E65E39D-395D-4BD0-8D0A-DECF2AB935E9}">
      <dsp:nvSpPr>
        <dsp:cNvPr id="0" name=""/>
        <dsp:cNvSpPr/>
      </dsp:nvSpPr>
      <dsp:spPr>
        <a:xfrm>
          <a:off x="647402" y="535185"/>
          <a:ext cx="461367" cy="230683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Income</a:t>
          </a:r>
          <a:br>
            <a:rPr lang="en-US" sz="700" kern="1200" dirty="0" smtClean="0"/>
          </a:br>
          <a:r>
            <a:rPr lang="en-US" sz="700" kern="1200" dirty="0" smtClean="0"/>
            <a:t>&lt;40k</a:t>
          </a:r>
          <a:endParaRPr lang="en-US" sz="700" kern="1200" dirty="0"/>
        </a:p>
      </dsp:txBody>
      <dsp:txXfrm>
        <a:off x="654158" y="541941"/>
        <a:ext cx="447855" cy="217171"/>
      </dsp:txXfrm>
    </dsp:sp>
    <dsp:sp modelId="{8BDEEA43-5C2A-4BBE-99A5-44DEB7CB861C}">
      <dsp:nvSpPr>
        <dsp:cNvPr id="0" name=""/>
        <dsp:cNvSpPr/>
      </dsp:nvSpPr>
      <dsp:spPr>
        <a:xfrm rot="18289469">
          <a:off x="1039461" y="509095"/>
          <a:ext cx="323162" cy="17578"/>
        </a:xfrm>
        <a:custGeom>
          <a:avLst/>
          <a:gdLst/>
          <a:ahLst/>
          <a:cxnLst/>
          <a:rect l="0" t="0" r="0" b="0"/>
          <a:pathLst>
            <a:path>
              <a:moveTo>
                <a:pt x="0" y="8789"/>
              </a:moveTo>
              <a:lnTo>
                <a:pt x="323162" y="8789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192963" y="509805"/>
        <a:ext cx="16158" cy="16158"/>
      </dsp:txXfrm>
    </dsp:sp>
    <dsp:sp modelId="{6094D736-4F16-42FC-9437-D37BB023D5EA}">
      <dsp:nvSpPr>
        <dsp:cNvPr id="0" name=""/>
        <dsp:cNvSpPr/>
      </dsp:nvSpPr>
      <dsp:spPr>
        <a:xfrm>
          <a:off x="1293316" y="269899"/>
          <a:ext cx="461367" cy="230683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Debt &gt; 20%</a:t>
          </a:r>
          <a:endParaRPr lang="en-US" sz="700" kern="1200" dirty="0"/>
        </a:p>
      </dsp:txBody>
      <dsp:txXfrm>
        <a:off x="1300072" y="276655"/>
        <a:ext cx="447855" cy="217171"/>
      </dsp:txXfrm>
    </dsp:sp>
    <dsp:sp modelId="{7A3D5BA1-ED69-44E1-A872-6FF24834B41D}">
      <dsp:nvSpPr>
        <dsp:cNvPr id="0" name=""/>
        <dsp:cNvSpPr/>
      </dsp:nvSpPr>
      <dsp:spPr>
        <a:xfrm rot="19457599">
          <a:off x="1733321" y="310131"/>
          <a:ext cx="227270" cy="17578"/>
        </a:xfrm>
        <a:custGeom>
          <a:avLst/>
          <a:gdLst/>
          <a:ahLst/>
          <a:cxnLst/>
          <a:rect l="0" t="0" r="0" b="0"/>
          <a:pathLst>
            <a:path>
              <a:moveTo>
                <a:pt x="0" y="8789"/>
              </a:moveTo>
              <a:lnTo>
                <a:pt x="227270" y="878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841275" y="313238"/>
        <a:ext cx="11363" cy="11363"/>
      </dsp:txXfrm>
    </dsp:sp>
    <dsp:sp modelId="{58313578-02C6-4451-BD87-2563E35924F9}">
      <dsp:nvSpPr>
        <dsp:cNvPr id="0" name=""/>
        <dsp:cNvSpPr/>
      </dsp:nvSpPr>
      <dsp:spPr>
        <a:xfrm>
          <a:off x="1939230" y="137256"/>
          <a:ext cx="461367" cy="230683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Owns house</a:t>
          </a:r>
          <a:endParaRPr lang="en-US" sz="700" kern="1200" dirty="0"/>
        </a:p>
      </dsp:txBody>
      <dsp:txXfrm>
        <a:off x="1945986" y="144012"/>
        <a:ext cx="447855" cy="217171"/>
      </dsp:txXfrm>
    </dsp:sp>
    <dsp:sp modelId="{EACB761D-2A2E-4784-B4CF-BBD5780F5023}">
      <dsp:nvSpPr>
        <dsp:cNvPr id="0" name=""/>
        <dsp:cNvSpPr/>
      </dsp:nvSpPr>
      <dsp:spPr>
        <a:xfrm>
          <a:off x="2400597" y="243809"/>
          <a:ext cx="184546" cy="17578"/>
        </a:xfrm>
        <a:custGeom>
          <a:avLst/>
          <a:gdLst/>
          <a:ahLst/>
          <a:cxnLst/>
          <a:rect l="0" t="0" r="0" b="0"/>
          <a:pathLst>
            <a:path>
              <a:moveTo>
                <a:pt x="0" y="8789"/>
              </a:moveTo>
              <a:lnTo>
                <a:pt x="184546" y="878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488257" y="247984"/>
        <a:ext cx="9227" cy="9227"/>
      </dsp:txXfrm>
    </dsp:sp>
    <dsp:sp modelId="{E090B741-3BDB-4968-B042-3EDAEB5B7930}">
      <dsp:nvSpPr>
        <dsp:cNvPr id="0" name=""/>
        <dsp:cNvSpPr/>
      </dsp:nvSpPr>
      <dsp:spPr>
        <a:xfrm>
          <a:off x="2585144" y="137256"/>
          <a:ext cx="461367" cy="230683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Default</a:t>
          </a:r>
          <a:endParaRPr lang="en-US" sz="700" kern="1200" dirty="0"/>
        </a:p>
      </dsp:txBody>
      <dsp:txXfrm>
        <a:off x="2591900" y="144012"/>
        <a:ext cx="447855" cy="217171"/>
      </dsp:txXfrm>
    </dsp:sp>
    <dsp:sp modelId="{7F6408BA-2CE6-4BE1-953A-713CB4F5CB15}">
      <dsp:nvSpPr>
        <dsp:cNvPr id="0" name=""/>
        <dsp:cNvSpPr/>
      </dsp:nvSpPr>
      <dsp:spPr>
        <a:xfrm rot="2142401">
          <a:off x="1733321" y="442774"/>
          <a:ext cx="227270" cy="17578"/>
        </a:xfrm>
        <a:custGeom>
          <a:avLst/>
          <a:gdLst/>
          <a:ahLst/>
          <a:cxnLst/>
          <a:rect l="0" t="0" r="0" b="0"/>
          <a:pathLst>
            <a:path>
              <a:moveTo>
                <a:pt x="0" y="8789"/>
              </a:moveTo>
              <a:lnTo>
                <a:pt x="227270" y="878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841275" y="445881"/>
        <a:ext cx="11363" cy="11363"/>
      </dsp:txXfrm>
    </dsp:sp>
    <dsp:sp modelId="{2542D84E-1AAD-4343-A826-31FBD0CCD67E}">
      <dsp:nvSpPr>
        <dsp:cNvPr id="0" name=""/>
        <dsp:cNvSpPr/>
      </dsp:nvSpPr>
      <dsp:spPr>
        <a:xfrm>
          <a:off x="1939230" y="402542"/>
          <a:ext cx="461367" cy="230683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Rents</a:t>
          </a:r>
          <a:endParaRPr lang="en-US" sz="700" kern="1200" dirty="0"/>
        </a:p>
      </dsp:txBody>
      <dsp:txXfrm>
        <a:off x="1945986" y="409298"/>
        <a:ext cx="447855" cy="217171"/>
      </dsp:txXfrm>
    </dsp:sp>
    <dsp:sp modelId="{77024C92-294D-413F-A59B-9F47291444A3}">
      <dsp:nvSpPr>
        <dsp:cNvPr id="0" name=""/>
        <dsp:cNvSpPr/>
      </dsp:nvSpPr>
      <dsp:spPr>
        <a:xfrm>
          <a:off x="2400597" y="509095"/>
          <a:ext cx="184546" cy="17578"/>
        </a:xfrm>
        <a:custGeom>
          <a:avLst/>
          <a:gdLst/>
          <a:ahLst/>
          <a:cxnLst/>
          <a:rect l="0" t="0" r="0" b="0"/>
          <a:pathLst>
            <a:path>
              <a:moveTo>
                <a:pt x="0" y="8789"/>
              </a:moveTo>
              <a:lnTo>
                <a:pt x="184546" y="878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488257" y="513270"/>
        <a:ext cx="9227" cy="9227"/>
      </dsp:txXfrm>
    </dsp:sp>
    <dsp:sp modelId="{0E7AE38F-D77F-437F-BAB8-792E908C751F}">
      <dsp:nvSpPr>
        <dsp:cNvPr id="0" name=""/>
        <dsp:cNvSpPr/>
      </dsp:nvSpPr>
      <dsp:spPr>
        <a:xfrm>
          <a:off x="2585144" y="402542"/>
          <a:ext cx="461367" cy="230683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Default</a:t>
          </a:r>
          <a:endParaRPr lang="en-US" sz="700" kern="1200" dirty="0"/>
        </a:p>
      </dsp:txBody>
      <dsp:txXfrm>
        <a:off x="2591900" y="409298"/>
        <a:ext cx="447855" cy="217171"/>
      </dsp:txXfrm>
    </dsp:sp>
    <dsp:sp modelId="{B82998E9-B1CD-485F-8B4B-06888B1A28C4}">
      <dsp:nvSpPr>
        <dsp:cNvPr id="0" name=""/>
        <dsp:cNvSpPr/>
      </dsp:nvSpPr>
      <dsp:spPr>
        <a:xfrm rot="3310531">
          <a:off x="1039461" y="774381"/>
          <a:ext cx="323162" cy="17578"/>
        </a:xfrm>
        <a:custGeom>
          <a:avLst/>
          <a:gdLst/>
          <a:ahLst/>
          <a:cxnLst/>
          <a:rect l="0" t="0" r="0" b="0"/>
          <a:pathLst>
            <a:path>
              <a:moveTo>
                <a:pt x="0" y="8789"/>
              </a:moveTo>
              <a:lnTo>
                <a:pt x="323162" y="8789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192963" y="775091"/>
        <a:ext cx="16158" cy="16158"/>
      </dsp:txXfrm>
    </dsp:sp>
    <dsp:sp modelId="{A031128D-C55E-42DA-B8A2-D382735EF23E}">
      <dsp:nvSpPr>
        <dsp:cNvPr id="0" name=""/>
        <dsp:cNvSpPr/>
      </dsp:nvSpPr>
      <dsp:spPr>
        <a:xfrm>
          <a:off x="1293316" y="800472"/>
          <a:ext cx="461367" cy="230683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Debt &lt; 20%</a:t>
          </a:r>
          <a:endParaRPr lang="en-US" sz="700" kern="1200" dirty="0"/>
        </a:p>
      </dsp:txBody>
      <dsp:txXfrm>
        <a:off x="1300072" y="807228"/>
        <a:ext cx="447855" cy="217171"/>
      </dsp:txXfrm>
    </dsp:sp>
    <dsp:sp modelId="{02AF2611-39C0-4EF8-B9AF-5E15D80097BE}">
      <dsp:nvSpPr>
        <dsp:cNvPr id="0" name=""/>
        <dsp:cNvSpPr/>
      </dsp:nvSpPr>
      <dsp:spPr>
        <a:xfrm rot="19457599">
          <a:off x="1733321" y="840703"/>
          <a:ext cx="227270" cy="17578"/>
        </a:xfrm>
        <a:custGeom>
          <a:avLst/>
          <a:gdLst/>
          <a:ahLst/>
          <a:cxnLst/>
          <a:rect l="0" t="0" r="0" b="0"/>
          <a:pathLst>
            <a:path>
              <a:moveTo>
                <a:pt x="0" y="8789"/>
              </a:moveTo>
              <a:lnTo>
                <a:pt x="227270" y="878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841275" y="843810"/>
        <a:ext cx="11363" cy="11363"/>
      </dsp:txXfrm>
    </dsp:sp>
    <dsp:sp modelId="{008EB790-8EB0-4D82-BE0A-84C63F787288}">
      <dsp:nvSpPr>
        <dsp:cNvPr id="0" name=""/>
        <dsp:cNvSpPr/>
      </dsp:nvSpPr>
      <dsp:spPr>
        <a:xfrm>
          <a:off x="1939230" y="667829"/>
          <a:ext cx="461367" cy="230683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Owns house</a:t>
          </a:r>
          <a:endParaRPr lang="en-US" sz="700" kern="1200" dirty="0"/>
        </a:p>
      </dsp:txBody>
      <dsp:txXfrm>
        <a:off x="1945986" y="674585"/>
        <a:ext cx="447855" cy="217171"/>
      </dsp:txXfrm>
    </dsp:sp>
    <dsp:sp modelId="{3D3532D1-1FDA-4F24-AE90-3866BC16A43D}">
      <dsp:nvSpPr>
        <dsp:cNvPr id="0" name=""/>
        <dsp:cNvSpPr/>
      </dsp:nvSpPr>
      <dsp:spPr>
        <a:xfrm>
          <a:off x="2400597" y="774381"/>
          <a:ext cx="184546" cy="17578"/>
        </a:xfrm>
        <a:custGeom>
          <a:avLst/>
          <a:gdLst/>
          <a:ahLst/>
          <a:cxnLst/>
          <a:rect l="0" t="0" r="0" b="0"/>
          <a:pathLst>
            <a:path>
              <a:moveTo>
                <a:pt x="0" y="8789"/>
              </a:moveTo>
              <a:lnTo>
                <a:pt x="184546" y="878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488257" y="778557"/>
        <a:ext cx="9227" cy="9227"/>
      </dsp:txXfrm>
    </dsp:sp>
    <dsp:sp modelId="{DE93B5F2-1CA6-40F3-B124-24CBDE452C7F}">
      <dsp:nvSpPr>
        <dsp:cNvPr id="0" name=""/>
        <dsp:cNvSpPr/>
      </dsp:nvSpPr>
      <dsp:spPr>
        <a:xfrm>
          <a:off x="2585144" y="667829"/>
          <a:ext cx="461367" cy="230683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No Default</a:t>
          </a:r>
          <a:endParaRPr lang="en-US" sz="700" kern="1200" dirty="0"/>
        </a:p>
      </dsp:txBody>
      <dsp:txXfrm>
        <a:off x="2591900" y="674585"/>
        <a:ext cx="447855" cy="217171"/>
      </dsp:txXfrm>
    </dsp:sp>
    <dsp:sp modelId="{AF10D516-4F6C-4D46-86A1-9C1986C13320}">
      <dsp:nvSpPr>
        <dsp:cNvPr id="0" name=""/>
        <dsp:cNvSpPr/>
      </dsp:nvSpPr>
      <dsp:spPr>
        <a:xfrm rot="2142401">
          <a:off x="1733321" y="973346"/>
          <a:ext cx="227270" cy="17578"/>
        </a:xfrm>
        <a:custGeom>
          <a:avLst/>
          <a:gdLst/>
          <a:ahLst/>
          <a:cxnLst/>
          <a:rect l="0" t="0" r="0" b="0"/>
          <a:pathLst>
            <a:path>
              <a:moveTo>
                <a:pt x="0" y="8789"/>
              </a:moveTo>
              <a:lnTo>
                <a:pt x="227270" y="878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841275" y="976453"/>
        <a:ext cx="11363" cy="11363"/>
      </dsp:txXfrm>
    </dsp:sp>
    <dsp:sp modelId="{99764013-9FFE-483E-9A94-8E74B88EB45B}">
      <dsp:nvSpPr>
        <dsp:cNvPr id="0" name=""/>
        <dsp:cNvSpPr/>
      </dsp:nvSpPr>
      <dsp:spPr>
        <a:xfrm>
          <a:off x="1939230" y="933115"/>
          <a:ext cx="461367" cy="230683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Rents</a:t>
          </a:r>
          <a:endParaRPr lang="en-US" sz="700" kern="1200" dirty="0"/>
        </a:p>
      </dsp:txBody>
      <dsp:txXfrm>
        <a:off x="1945986" y="939871"/>
        <a:ext cx="447855" cy="217171"/>
      </dsp:txXfrm>
    </dsp:sp>
    <dsp:sp modelId="{924C8F9A-D7B2-4767-8617-AD5D4A0F8C82}">
      <dsp:nvSpPr>
        <dsp:cNvPr id="0" name=""/>
        <dsp:cNvSpPr/>
      </dsp:nvSpPr>
      <dsp:spPr>
        <a:xfrm>
          <a:off x="2400597" y="1039667"/>
          <a:ext cx="184546" cy="17578"/>
        </a:xfrm>
        <a:custGeom>
          <a:avLst/>
          <a:gdLst/>
          <a:ahLst/>
          <a:cxnLst/>
          <a:rect l="0" t="0" r="0" b="0"/>
          <a:pathLst>
            <a:path>
              <a:moveTo>
                <a:pt x="0" y="8789"/>
              </a:moveTo>
              <a:lnTo>
                <a:pt x="184546" y="878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488257" y="1043843"/>
        <a:ext cx="9227" cy="9227"/>
      </dsp:txXfrm>
    </dsp:sp>
    <dsp:sp modelId="{4C14E865-13AF-43EC-93E8-957E72C167D9}">
      <dsp:nvSpPr>
        <dsp:cNvPr id="0" name=""/>
        <dsp:cNvSpPr/>
      </dsp:nvSpPr>
      <dsp:spPr>
        <a:xfrm>
          <a:off x="2585144" y="933115"/>
          <a:ext cx="461367" cy="230683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Default</a:t>
          </a:r>
          <a:endParaRPr lang="en-US" sz="700" kern="1200" dirty="0"/>
        </a:p>
      </dsp:txBody>
      <dsp:txXfrm>
        <a:off x="2591900" y="939871"/>
        <a:ext cx="447855" cy="217171"/>
      </dsp:txXfrm>
    </dsp:sp>
    <dsp:sp modelId="{07085415-AD02-4837-A819-DF8503991B40}">
      <dsp:nvSpPr>
        <dsp:cNvPr id="0" name=""/>
        <dsp:cNvSpPr/>
      </dsp:nvSpPr>
      <dsp:spPr>
        <a:xfrm rot="4249260">
          <a:off x="274253" y="1437597"/>
          <a:ext cx="561751" cy="17578"/>
        </a:xfrm>
        <a:custGeom>
          <a:avLst/>
          <a:gdLst/>
          <a:ahLst/>
          <a:cxnLst/>
          <a:rect l="0" t="0" r="0" b="0"/>
          <a:pathLst>
            <a:path>
              <a:moveTo>
                <a:pt x="0" y="8789"/>
              </a:moveTo>
              <a:lnTo>
                <a:pt x="561751" y="8789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541085" y="1432342"/>
        <a:ext cx="28087" cy="28087"/>
      </dsp:txXfrm>
    </dsp:sp>
    <dsp:sp modelId="{7EBAE2C6-1480-46C8-900C-5102293148B2}">
      <dsp:nvSpPr>
        <dsp:cNvPr id="0" name=""/>
        <dsp:cNvSpPr/>
      </dsp:nvSpPr>
      <dsp:spPr>
        <a:xfrm>
          <a:off x="647402" y="1596330"/>
          <a:ext cx="461367" cy="230683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Income</a:t>
          </a:r>
          <a:br>
            <a:rPr lang="en-US" sz="700" kern="1200" dirty="0" smtClean="0"/>
          </a:br>
          <a:r>
            <a:rPr lang="en-US" sz="700" kern="1200" dirty="0" smtClean="0"/>
            <a:t>&gt;40k</a:t>
          </a:r>
          <a:endParaRPr lang="en-US" sz="700" kern="1200" dirty="0"/>
        </a:p>
      </dsp:txBody>
      <dsp:txXfrm>
        <a:off x="654158" y="1603086"/>
        <a:ext cx="447855" cy="217171"/>
      </dsp:txXfrm>
    </dsp:sp>
    <dsp:sp modelId="{72B1FC09-0EBA-4985-8788-8F4656152A7F}">
      <dsp:nvSpPr>
        <dsp:cNvPr id="0" name=""/>
        <dsp:cNvSpPr/>
      </dsp:nvSpPr>
      <dsp:spPr>
        <a:xfrm rot="18289469">
          <a:off x="1039461" y="1570240"/>
          <a:ext cx="323162" cy="17578"/>
        </a:xfrm>
        <a:custGeom>
          <a:avLst/>
          <a:gdLst/>
          <a:ahLst/>
          <a:cxnLst/>
          <a:rect l="0" t="0" r="0" b="0"/>
          <a:pathLst>
            <a:path>
              <a:moveTo>
                <a:pt x="0" y="8789"/>
              </a:moveTo>
              <a:lnTo>
                <a:pt x="323162" y="8789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192963" y="1570950"/>
        <a:ext cx="16158" cy="16158"/>
      </dsp:txXfrm>
    </dsp:sp>
    <dsp:sp modelId="{B81631BF-0964-4936-A9DE-5CF3C23A1D51}">
      <dsp:nvSpPr>
        <dsp:cNvPr id="0" name=""/>
        <dsp:cNvSpPr/>
      </dsp:nvSpPr>
      <dsp:spPr>
        <a:xfrm>
          <a:off x="1293316" y="1331044"/>
          <a:ext cx="461367" cy="230683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Debt &gt; 20%</a:t>
          </a:r>
          <a:endParaRPr lang="en-US" sz="700" kern="1200" dirty="0"/>
        </a:p>
      </dsp:txBody>
      <dsp:txXfrm>
        <a:off x="1300072" y="1337800"/>
        <a:ext cx="447855" cy="217171"/>
      </dsp:txXfrm>
    </dsp:sp>
    <dsp:sp modelId="{E3B49C02-92DF-4E0E-9C64-BFDA4F6C8C57}">
      <dsp:nvSpPr>
        <dsp:cNvPr id="0" name=""/>
        <dsp:cNvSpPr/>
      </dsp:nvSpPr>
      <dsp:spPr>
        <a:xfrm rot="19457599">
          <a:off x="1733321" y="1371275"/>
          <a:ext cx="227270" cy="17578"/>
        </a:xfrm>
        <a:custGeom>
          <a:avLst/>
          <a:gdLst/>
          <a:ahLst/>
          <a:cxnLst/>
          <a:rect l="0" t="0" r="0" b="0"/>
          <a:pathLst>
            <a:path>
              <a:moveTo>
                <a:pt x="0" y="8789"/>
              </a:moveTo>
              <a:lnTo>
                <a:pt x="227270" y="878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841275" y="1374382"/>
        <a:ext cx="11363" cy="11363"/>
      </dsp:txXfrm>
    </dsp:sp>
    <dsp:sp modelId="{F532FF76-9233-4C88-8EB8-C57298DE75BC}">
      <dsp:nvSpPr>
        <dsp:cNvPr id="0" name=""/>
        <dsp:cNvSpPr/>
      </dsp:nvSpPr>
      <dsp:spPr>
        <a:xfrm>
          <a:off x="1939230" y="1198401"/>
          <a:ext cx="461367" cy="230683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Owns house</a:t>
          </a:r>
          <a:endParaRPr lang="en-US" sz="700" kern="1200" dirty="0"/>
        </a:p>
      </dsp:txBody>
      <dsp:txXfrm>
        <a:off x="1945986" y="1205157"/>
        <a:ext cx="447855" cy="217171"/>
      </dsp:txXfrm>
    </dsp:sp>
    <dsp:sp modelId="{3D002938-9580-4C37-A937-06EE1FF34007}">
      <dsp:nvSpPr>
        <dsp:cNvPr id="0" name=""/>
        <dsp:cNvSpPr/>
      </dsp:nvSpPr>
      <dsp:spPr>
        <a:xfrm>
          <a:off x="2400597" y="1304954"/>
          <a:ext cx="184546" cy="17578"/>
        </a:xfrm>
        <a:custGeom>
          <a:avLst/>
          <a:gdLst/>
          <a:ahLst/>
          <a:cxnLst/>
          <a:rect l="0" t="0" r="0" b="0"/>
          <a:pathLst>
            <a:path>
              <a:moveTo>
                <a:pt x="0" y="8789"/>
              </a:moveTo>
              <a:lnTo>
                <a:pt x="184546" y="878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488257" y="1309129"/>
        <a:ext cx="9227" cy="9227"/>
      </dsp:txXfrm>
    </dsp:sp>
    <dsp:sp modelId="{D9495291-86EC-4DCD-BB10-24DC98844A58}">
      <dsp:nvSpPr>
        <dsp:cNvPr id="0" name=""/>
        <dsp:cNvSpPr/>
      </dsp:nvSpPr>
      <dsp:spPr>
        <a:xfrm>
          <a:off x="2585144" y="1198401"/>
          <a:ext cx="461367" cy="230683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No Default</a:t>
          </a:r>
          <a:endParaRPr lang="en-US" sz="700" kern="1200" dirty="0"/>
        </a:p>
      </dsp:txBody>
      <dsp:txXfrm>
        <a:off x="2591900" y="1205157"/>
        <a:ext cx="447855" cy="217171"/>
      </dsp:txXfrm>
    </dsp:sp>
    <dsp:sp modelId="{0A6EA505-89C7-49FD-ABE4-44B8C87A9F43}">
      <dsp:nvSpPr>
        <dsp:cNvPr id="0" name=""/>
        <dsp:cNvSpPr/>
      </dsp:nvSpPr>
      <dsp:spPr>
        <a:xfrm rot="2142401">
          <a:off x="1733321" y="1503918"/>
          <a:ext cx="227270" cy="17578"/>
        </a:xfrm>
        <a:custGeom>
          <a:avLst/>
          <a:gdLst/>
          <a:ahLst/>
          <a:cxnLst/>
          <a:rect l="0" t="0" r="0" b="0"/>
          <a:pathLst>
            <a:path>
              <a:moveTo>
                <a:pt x="0" y="8789"/>
              </a:moveTo>
              <a:lnTo>
                <a:pt x="227270" y="878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841275" y="1507025"/>
        <a:ext cx="11363" cy="11363"/>
      </dsp:txXfrm>
    </dsp:sp>
    <dsp:sp modelId="{BCBAD13F-9F36-4A76-ACBF-38324C9DFD1E}">
      <dsp:nvSpPr>
        <dsp:cNvPr id="0" name=""/>
        <dsp:cNvSpPr/>
      </dsp:nvSpPr>
      <dsp:spPr>
        <a:xfrm>
          <a:off x="1939230" y="1463687"/>
          <a:ext cx="461367" cy="230683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Rents</a:t>
          </a:r>
          <a:endParaRPr lang="en-US" sz="700" kern="1200" dirty="0"/>
        </a:p>
      </dsp:txBody>
      <dsp:txXfrm>
        <a:off x="1945986" y="1470443"/>
        <a:ext cx="447855" cy="217171"/>
      </dsp:txXfrm>
    </dsp:sp>
    <dsp:sp modelId="{FEC367EC-C7CC-46E0-8F0B-F4EB017F4B25}">
      <dsp:nvSpPr>
        <dsp:cNvPr id="0" name=""/>
        <dsp:cNvSpPr/>
      </dsp:nvSpPr>
      <dsp:spPr>
        <a:xfrm>
          <a:off x="2400597" y="1570240"/>
          <a:ext cx="184546" cy="17578"/>
        </a:xfrm>
        <a:custGeom>
          <a:avLst/>
          <a:gdLst/>
          <a:ahLst/>
          <a:cxnLst/>
          <a:rect l="0" t="0" r="0" b="0"/>
          <a:pathLst>
            <a:path>
              <a:moveTo>
                <a:pt x="0" y="8789"/>
              </a:moveTo>
              <a:lnTo>
                <a:pt x="184546" y="878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488257" y="1574415"/>
        <a:ext cx="9227" cy="9227"/>
      </dsp:txXfrm>
    </dsp:sp>
    <dsp:sp modelId="{DD75CFEB-5D5C-464E-B857-D28B066AE2E1}">
      <dsp:nvSpPr>
        <dsp:cNvPr id="0" name=""/>
        <dsp:cNvSpPr/>
      </dsp:nvSpPr>
      <dsp:spPr>
        <a:xfrm>
          <a:off x="2585144" y="1463687"/>
          <a:ext cx="461367" cy="230683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Default</a:t>
          </a:r>
          <a:endParaRPr lang="en-US" sz="700" kern="1200" dirty="0"/>
        </a:p>
      </dsp:txBody>
      <dsp:txXfrm>
        <a:off x="2591900" y="1470443"/>
        <a:ext cx="447855" cy="217171"/>
      </dsp:txXfrm>
    </dsp:sp>
    <dsp:sp modelId="{7F4C7A20-7D9B-4C87-80B4-7508EB7EED52}">
      <dsp:nvSpPr>
        <dsp:cNvPr id="0" name=""/>
        <dsp:cNvSpPr/>
      </dsp:nvSpPr>
      <dsp:spPr>
        <a:xfrm rot="3310531">
          <a:off x="1039461" y="1835526"/>
          <a:ext cx="323162" cy="17578"/>
        </a:xfrm>
        <a:custGeom>
          <a:avLst/>
          <a:gdLst/>
          <a:ahLst/>
          <a:cxnLst/>
          <a:rect l="0" t="0" r="0" b="0"/>
          <a:pathLst>
            <a:path>
              <a:moveTo>
                <a:pt x="0" y="8789"/>
              </a:moveTo>
              <a:lnTo>
                <a:pt x="323162" y="8789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192963" y="1836236"/>
        <a:ext cx="16158" cy="16158"/>
      </dsp:txXfrm>
    </dsp:sp>
    <dsp:sp modelId="{F8179C33-7069-4902-8E2C-2F20E46E8782}">
      <dsp:nvSpPr>
        <dsp:cNvPr id="0" name=""/>
        <dsp:cNvSpPr/>
      </dsp:nvSpPr>
      <dsp:spPr>
        <a:xfrm>
          <a:off x="1293316" y="1861616"/>
          <a:ext cx="461367" cy="230683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Debt &lt; 20%</a:t>
          </a:r>
          <a:endParaRPr lang="en-US" sz="700" kern="1200" dirty="0"/>
        </a:p>
      </dsp:txBody>
      <dsp:txXfrm>
        <a:off x="1300072" y="1868372"/>
        <a:ext cx="447855" cy="217171"/>
      </dsp:txXfrm>
    </dsp:sp>
    <dsp:sp modelId="{91D499AF-EE38-45B5-A36E-7C99C6927A00}">
      <dsp:nvSpPr>
        <dsp:cNvPr id="0" name=""/>
        <dsp:cNvSpPr/>
      </dsp:nvSpPr>
      <dsp:spPr>
        <a:xfrm rot="19457599">
          <a:off x="1733321" y="1901847"/>
          <a:ext cx="227270" cy="17578"/>
        </a:xfrm>
        <a:custGeom>
          <a:avLst/>
          <a:gdLst/>
          <a:ahLst/>
          <a:cxnLst/>
          <a:rect l="0" t="0" r="0" b="0"/>
          <a:pathLst>
            <a:path>
              <a:moveTo>
                <a:pt x="0" y="8789"/>
              </a:moveTo>
              <a:lnTo>
                <a:pt x="227270" y="878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841275" y="1904955"/>
        <a:ext cx="11363" cy="11363"/>
      </dsp:txXfrm>
    </dsp:sp>
    <dsp:sp modelId="{61DD1E27-4E8B-4CAE-93F5-5A762478A9B8}">
      <dsp:nvSpPr>
        <dsp:cNvPr id="0" name=""/>
        <dsp:cNvSpPr/>
      </dsp:nvSpPr>
      <dsp:spPr>
        <a:xfrm>
          <a:off x="1939230" y="1728973"/>
          <a:ext cx="461367" cy="230683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Owns house</a:t>
          </a:r>
          <a:endParaRPr lang="en-US" sz="700" kern="1200" dirty="0"/>
        </a:p>
      </dsp:txBody>
      <dsp:txXfrm>
        <a:off x="1945986" y="1735729"/>
        <a:ext cx="447855" cy="217171"/>
      </dsp:txXfrm>
    </dsp:sp>
    <dsp:sp modelId="{306F450E-2B81-4A6B-9207-B97384612F41}">
      <dsp:nvSpPr>
        <dsp:cNvPr id="0" name=""/>
        <dsp:cNvSpPr/>
      </dsp:nvSpPr>
      <dsp:spPr>
        <a:xfrm>
          <a:off x="2400597" y="1835526"/>
          <a:ext cx="184546" cy="17578"/>
        </a:xfrm>
        <a:custGeom>
          <a:avLst/>
          <a:gdLst/>
          <a:ahLst/>
          <a:cxnLst/>
          <a:rect l="0" t="0" r="0" b="0"/>
          <a:pathLst>
            <a:path>
              <a:moveTo>
                <a:pt x="0" y="8789"/>
              </a:moveTo>
              <a:lnTo>
                <a:pt x="184546" y="878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488257" y="1839701"/>
        <a:ext cx="9227" cy="9227"/>
      </dsp:txXfrm>
    </dsp:sp>
    <dsp:sp modelId="{E3F8EBE6-F572-48F2-83CE-C1DC35D3DBAE}">
      <dsp:nvSpPr>
        <dsp:cNvPr id="0" name=""/>
        <dsp:cNvSpPr/>
      </dsp:nvSpPr>
      <dsp:spPr>
        <a:xfrm>
          <a:off x="2585144" y="1728973"/>
          <a:ext cx="461367" cy="230683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No Default</a:t>
          </a:r>
          <a:endParaRPr lang="en-US" sz="700" kern="1200" dirty="0"/>
        </a:p>
      </dsp:txBody>
      <dsp:txXfrm>
        <a:off x="2591900" y="1735729"/>
        <a:ext cx="447855" cy="217171"/>
      </dsp:txXfrm>
    </dsp:sp>
    <dsp:sp modelId="{8D508260-F045-4616-AF9F-E09CA768B790}">
      <dsp:nvSpPr>
        <dsp:cNvPr id="0" name=""/>
        <dsp:cNvSpPr/>
      </dsp:nvSpPr>
      <dsp:spPr>
        <a:xfrm rot="2142401">
          <a:off x="1733321" y="2034490"/>
          <a:ext cx="227270" cy="17578"/>
        </a:xfrm>
        <a:custGeom>
          <a:avLst/>
          <a:gdLst/>
          <a:ahLst/>
          <a:cxnLst/>
          <a:rect l="0" t="0" r="0" b="0"/>
          <a:pathLst>
            <a:path>
              <a:moveTo>
                <a:pt x="0" y="8789"/>
              </a:moveTo>
              <a:lnTo>
                <a:pt x="227270" y="878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841275" y="2037598"/>
        <a:ext cx="11363" cy="11363"/>
      </dsp:txXfrm>
    </dsp:sp>
    <dsp:sp modelId="{F1A7A0DA-7AB6-4D57-8001-2698AD558266}">
      <dsp:nvSpPr>
        <dsp:cNvPr id="0" name=""/>
        <dsp:cNvSpPr/>
      </dsp:nvSpPr>
      <dsp:spPr>
        <a:xfrm>
          <a:off x="1939230" y="1994259"/>
          <a:ext cx="461367" cy="230683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Rents</a:t>
          </a:r>
          <a:endParaRPr lang="en-US" sz="700" kern="1200" dirty="0"/>
        </a:p>
      </dsp:txBody>
      <dsp:txXfrm>
        <a:off x="1945986" y="2001015"/>
        <a:ext cx="447855" cy="217171"/>
      </dsp:txXfrm>
    </dsp:sp>
    <dsp:sp modelId="{92D27C7E-E8F3-4508-A033-800687FB70D3}">
      <dsp:nvSpPr>
        <dsp:cNvPr id="0" name=""/>
        <dsp:cNvSpPr/>
      </dsp:nvSpPr>
      <dsp:spPr>
        <a:xfrm>
          <a:off x="2400597" y="2100812"/>
          <a:ext cx="184546" cy="17578"/>
        </a:xfrm>
        <a:custGeom>
          <a:avLst/>
          <a:gdLst/>
          <a:ahLst/>
          <a:cxnLst/>
          <a:rect l="0" t="0" r="0" b="0"/>
          <a:pathLst>
            <a:path>
              <a:moveTo>
                <a:pt x="0" y="8789"/>
              </a:moveTo>
              <a:lnTo>
                <a:pt x="184546" y="878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488257" y="2104987"/>
        <a:ext cx="9227" cy="9227"/>
      </dsp:txXfrm>
    </dsp:sp>
    <dsp:sp modelId="{C7929EF8-988E-46F6-AFC3-B728EA01AE2B}">
      <dsp:nvSpPr>
        <dsp:cNvPr id="0" name=""/>
        <dsp:cNvSpPr/>
      </dsp:nvSpPr>
      <dsp:spPr>
        <a:xfrm>
          <a:off x="2585144" y="1994259"/>
          <a:ext cx="461367" cy="230683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No Default</a:t>
          </a:r>
          <a:endParaRPr lang="en-US" sz="700" kern="1200" dirty="0"/>
        </a:p>
      </dsp:txBody>
      <dsp:txXfrm>
        <a:off x="2591900" y="2001015"/>
        <a:ext cx="447855" cy="217171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2DC3707-1C71-4185-9BF5-850A7D71212B}">
      <dsp:nvSpPr>
        <dsp:cNvPr id="0" name=""/>
        <dsp:cNvSpPr/>
      </dsp:nvSpPr>
      <dsp:spPr>
        <a:xfrm>
          <a:off x="0" y="0"/>
          <a:ext cx="51054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C1D70B0-8E37-4A76-B822-4C735BB7DB67}">
      <dsp:nvSpPr>
        <dsp:cNvPr id="0" name=""/>
        <dsp:cNvSpPr/>
      </dsp:nvSpPr>
      <dsp:spPr>
        <a:xfrm>
          <a:off x="0" y="0"/>
          <a:ext cx="5105400" cy="14096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Is the proportion of the outcome class the same in each child node?</a:t>
          </a:r>
          <a:endParaRPr lang="en-US" sz="2800" kern="1200" dirty="0"/>
        </a:p>
      </dsp:txBody>
      <dsp:txXfrm>
        <a:off x="0" y="0"/>
        <a:ext cx="5105400" cy="1409699"/>
      </dsp:txXfrm>
    </dsp:sp>
    <dsp:sp modelId="{FAF4BE28-C3DE-4AE7-A99C-6BE010D45BF3}">
      <dsp:nvSpPr>
        <dsp:cNvPr id="0" name=""/>
        <dsp:cNvSpPr/>
      </dsp:nvSpPr>
      <dsp:spPr>
        <a:xfrm>
          <a:off x="0" y="1452413"/>
          <a:ext cx="51054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49F0039-F1A3-422F-96E6-D3CA88E93F80}">
      <dsp:nvSpPr>
        <dsp:cNvPr id="0" name=""/>
        <dsp:cNvSpPr/>
      </dsp:nvSpPr>
      <dsp:spPr>
        <a:xfrm>
          <a:off x="0" y="1409699"/>
          <a:ext cx="5105400" cy="14096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It shouldn’t be, or the classification isn’t very helpful</a:t>
          </a:r>
          <a:endParaRPr lang="en-US" sz="2800" kern="1200" dirty="0"/>
        </a:p>
      </dsp:txBody>
      <dsp:txXfrm>
        <a:off x="0" y="1409699"/>
        <a:ext cx="5105400" cy="1409699"/>
      </dsp:txXfrm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E60C1F7-AD34-4931-9E6E-90D3B65E2C2C}">
      <dsp:nvSpPr>
        <dsp:cNvPr id="0" name=""/>
        <dsp:cNvSpPr/>
      </dsp:nvSpPr>
      <dsp:spPr>
        <a:xfrm>
          <a:off x="2057399" y="787420"/>
          <a:ext cx="165079" cy="72320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23204"/>
              </a:lnTo>
              <a:lnTo>
                <a:pt x="165079" y="723204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17B7BB2-C88C-44A3-9F28-BB7299270A84}">
      <dsp:nvSpPr>
        <dsp:cNvPr id="0" name=""/>
        <dsp:cNvSpPr/>
      </dsp:nvSpPr>
      <dsp:spPr>
        <a:xfrm>
          <a:off x="1892320" y="787420"/>
          <a:ext cx="165079" cy="723204"/>
        </a:xfrm>
        <a:custGeom>
          <a:avLst/>
          <a:gdLst/>
          <a:ahLst/>
          <a:cxnLst/>
          <a:rect l="0" t="0" r="0" b="0"/>
          <a:pathLst>
            <a:path>
              <a:moveTo>
                <a:pt x="165079" y="0"/>
              </a:moveTo>
              <a:lnTo>
                <a:pt x="165079" y="723204"/>
              </a:lnTo>
              <a:lnTo>
                <a:pt x="0" y="723204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FB9EC3E-2736-40D7-BD87-73AE3C0E7397}">
      <dsp:nvSpPr>
        <dsp:cNvPr id="0" name=""/>
        <dsp:cNvSpPr/>
      </dsp:nvSpPr>
      <dsp:spPr>
        <a:xfrm>
          <a:off x="1271308" y="1329"/>
          <a:ext cx="1572183" cy="78609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Root (n=1500)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Default = 750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No Default = 750</a:t>
          </a:r>
        </a:p>
      </dsp:txBody>
      <dsp:txXfrm>
        <a:off x="1271308" y="1329"/>
        <a:ext cx="1572183" cy="786091"/>
      </dsp:txXfrm>
    </dsp:sp>
    <dsp:sp modelId="{36786C34-E36A-428A-B6F4-751430F18C50}">
      <dsp:nvSpPr>
        <dsp:cNvPr id="0" name=""/>
        <dsp:cNvSpPr/>
      </dsp:nvSpPr>
      <dsp:spPr>
        <a:xfrm>
          <a:off x="320137" y="1117579"/>
          <a:ext cx="1572183" cy="786091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Owns (n=850)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Default = 300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No Default = 550</a:t>
          </a:r>
          <a:endParaRPr lang="en-US" sz="1400" kern="1200" dirty="0"/>
        </a:p>
      </dsp:txBody>
      <dsp:txXfrm>
        <a:off x="320137" y="1117579"/>
        <a:ext cx="1572183" cy="786091"/>
      </dsp:txXfrm>
    </dsp:sp>
    <dsp:sp modelId="{4C55AB8C-93ED-491B-BCF1-56B499601663}">
      <dsp:nvSpPr>
        <dsp:cNvPr id="0" name=""/>
        <dsp:cNvSpPr/>
      </dsp:nvSpPr>
      <dsp:spPr>
        <a:xfrm>
          <a:off x="2222479" y="1117579"/>
          <a:ext cx="1572183" cy="786091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Rents (n=650)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Default = 450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No Default = 200</a:t>
          </a:r>
          <a:endParaRPr lang="en-US" sz="1400" kern="1200" dirty="0"/>
        </a:p>
      </dsp:txBody>
      <dsp:txXfrm>
        <a:off x="2222479" y="1117579"/>
        <a:ext cx="1572183" cy="78609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0B37A12-012C-4224-88E1-F09E721B6E9E}">
      <dsp:nvSpPr>
        <dsp:cNvPr id="0" name=""/>
        <dsp:cNvSpPr/>
      </dsp:nvSpPr>
      <dsp:spPr>
        <a:xfrm>
          <a:off x="0" y="0"/>
          <a:ext cx="822960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D4BF3E2-BCAD-4620-A94B-C91BA72D2164}">
      <dsp:nvSpPr>
        <dsp:cNvPr id="0" name=""/>
        <dsp:cNvSpPr/>
      </dsp:nvSpPr>
      <dsp:spPr>
        <a:xfrm>
          <a:off x="0" y="0"/>
          <a:ext cx="8229600" cy="11314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lvl="0" algn="l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The trained model should assign new cases to the right category</a:t>
          </a:r>
          <a:endParaRPr lang="en-US" sz="3200" kern="1200" dirty="0"/>
        </a:p>
      </dsp:txBody>
      <dsp:txXfrm>
        <a:off x="0" y="0"/>
        <a:ext cx="8229600" cy="1131490"/>
      </dsp:txXfrm>
    </dsp:sp>
    <dsp:sp modelId="{30744E12-5B5F-4B88-933A-F3B7BD576055}">
      <dsp:nvSpPr>
        <dsp:cNvPr id="0" name=""/>
        <dsp:cNvSpPr/>
      </dsp:nvSpPr>
      <dsp:spPr>
        <a:xfrm>
          <a:off x="0" y="1131490"/>
          <a:ext cx="8229600" cy="0"/>
        </a:xfrm>
        <a:prstGeom prst="line">
          <a:avLst/>
        </a:prstGeom>
        <a:solidFill>
          <a:schemeClr val="accent2">
            <a:hueOff val="1560507"/>
            <a:satOff val="-1946"/>
            <a:lumOff val="458"/>
            <a:alphaOff val="0"/>
          </a:schemeClr>
        </a:solidFill>
        <a:ln w="25400" cap="flat" cmpd="sng" algn="ctr">
          <a:solidFill>
            <a:schemeClr val="accent2">
              <a:hueOff val="1560507"/>
              <a:satOff val="-1946"/>
              <a:lumOff val="45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FF723DB-57F7-40BA-8CBC-F01A46588D2C}">
      <dsp:nvSpPr>
        <dsp:cNvPr id="0" name=""/>
        <dsp:cNvSpPr/>
      </dsp:nvSpPr>
      <dsp:spPr>
        <a:xfrm>
          <a:off x="0" y="1131490"/>
          <a:ext cx="8229600" cy="11314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lvl="0" algn="l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smtClean="0"/>
            <a:t>It won’t be 100% accurate, but should be as close as possible</a:t>
          </a:r>
          <a:endParaRPr lang="en-US" sz="3200" kern="1200"/>
        </a:p>
      </dsp:txBody>
      <dsp:txXfrm>
        <a:off x="0" y="1131490"/>
        <a:ext cx="8229600" cy="1131490"/>
      </dsp:txXfrm>
    </dsp:sp>
    <dsp:sp modelId="{C9B6C631-268B-402D-B164-7FAEFE2AC157}">
      <dsp:nvSpPr>
        <dsp:cNvPr id="0" name=""/>
        <dsp:cNvSpPr/>
      </dsp:nvSpPr>
      <dsp:spPr>
        <a:xfrm>
          <a:off x="0" y="2262981"/>
          <a:ext cx="8229600" cy="0"/>
        </a:xfrm>
        <a:prstGeom prst="line">
          <a:avLst/>
        </a:prstGeom>
        <a:solidFill>
          <a:schemeClr val="accent2">
            <a:hueOff val="3121013"/>
            <a:satOff val="-3893"/>
            <a:lumOff val="915"/>
            <a:alphaOff val="0"/>
          </a:schemeClr>
        </a:solidFill>
        <a:ln w="25400" cap="flat" cmpd="sng" algn="ctr">
          <a:solidFill>
            <a:schemeClr val="accent2">
              <a:hueOff val="3121013"/>
              <a:satOff val="-3893"/>
              <a:lumOff val="91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C90BCF5-30C4-4AA0-BF6B-292B39F3E17F}">
      <dsp:nvSpPr>
        <dsp:cNvPr id="0" name=""/>
        <dsp:cNvSpPr/>
      </dsp:nvSpPr>
      <dsp:spPr>
        <a:xfrm>
          <a:off x="0" y="2262981"/>
          <a:ext cx="8229600" cy="11314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lvl="0" algn="l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The model’s rules can be applied to new records as they come along</a:t>
          </a:r>
          <a:endParaRPr lang="en-US" sz="3200" kern="1200" dirty="0"/>
        </a:p>
      </dsp:txBody>
      <dsp:txXfrm>
        <a:off x="0" y="2262981"/>
        <a:ext cx="8229600" cy="1131490"/>
      </dsp:txXfrm>
    </dsp:sp>
    <dsp:sp modelId="{BE944FFA-CC60-4D8F-9C37-0CF34052E0D6}">
      <dsp:nvSpPr>
        <dsp:cNvPr id="0" name=""/>
        <dsp:cNvSpPr/>
      </dsp:nvSpPr>
      <dsp:spPr>
        <a:xfrm>
          <a:off x="0" y="3394472"/>
          <a:ext cx="8229600" cy="0"/>
        </a:xfrm>
        <a:prstGeom prst="line">
          <a:avLst/>
        </a:prstGeom>
        <a:solidFill>
          <a:schemeClr val="accent2">
            <a:hueOff val="4681520"/>
            <a:satOff val="-5839"/>
            <a:lumOff val="1373"/>
            <a:alphaOff val="0"/>
          </a:schemeClr>
        </a:solidFill>
        <a:ln w="25400" cap="flat" cmpd="sng" algn="ctr">
          <a:solidFill>
            <a:schemeClr val="accent2">
              <a:hueOff val="4681520"/>
              <a:satOff val="-5839"/>
              <a:lumOff val="137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56809C5-01B0-4087-BBE0-70B4F54BD2EB}">
      <dsp:nvSpPr>
        <dsp:cNvPr id="0" name=""/>
        <dsp:cNvSpPr/>
      </dsp:nvSpPr>
      <dsp:spPr>
        <a:xfrm>
          <a:off x="0" y="3394472"/>
          <a:ext cx="8229600" cy="11314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lvl="0" algn="l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An automated, reliable way to predict the outcome</a:t>
          </a:r>
          <a:endParaRPr lang="en-US" sz="3200" kern="1200" dirty="0"/>
        </a:p>
      </dsp:txBody>
      <dsp:txXfrm>
        <a:off x="0" y="3394472"/>
        <a:ext cx="8229600" cy="1131490"/>
      </dsp:txXfrm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CB401A-3149-4E90-8CDE-80E88E3D4E17}">
      <dsp:nvSpPr>
        <dsp:cNvPr id="0" name=""/>
        <dsp:cNvSpPr/>
      </dsp:nvSpPr>
      <dsp:spPr>
        <a:xfrm>
          <a:off x="0" y="15199"/>
          <a:ext cx="4419600" cy="63648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If the groups were the same, you’d expect an even split (Expected)</a:t>
          </a:r>
          <a:endParaRPr lang="en-US" sz="1600" kern="1200" dirty="0"/>
        </a:p>
      </dsp:txBody>
      <dsp:txXfrm>
        <a:off x="31070" y="46269"/>
        <a:ext cx="4357460" cy="574340"/>
      </dsp:txXfrm>
    </dsp:sp>
    <dsp:sp modelId="{CFB3809C-3D94-4F64-A55F-B44DF1B5DAB0}">
      <dsp:nvSpPr>
        <dsp:cNvPr id="0" name=""/>
        <dsp:cNvSpPr/>
      </dsp:nvSpPr>
      <dsp:spPr>
        <a:xfrm>
          <a:off x="0" y="697760"/>
          <a:ext cx="4419600" cy="636480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But we can see they aren’t distributed evenly (Observed)</a:t>
          </a:r>
          <a:endParaRPr lang="en-US" sz="1600" kern="1200" dirty="0"/>
        </a:p>
      </dsp:txBody>
      <dsp:txXfrm>
        <a:off x="31070" y="728830"/>
        <a:ext cx="4357460" cy="574340"/>
      </dsp:txXfrm>
    </dsp:sp>
    <dsp:sp modelId="{30242DD6-A42E-4859-9E27-ABF1F58DABA6}">
      <dsp:nvSpPr>
        <dsp:cNvPr id="0" name=""/>
        <dsp:cNvSpPr/>
      </dsp:nvSpPr>
      <dsp:spPr>
        <a:xfrm>
          <a:off x="0" y="1380319"/>
          <a:ext cx="4419600" cy="636480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But is it enough (i.e., statistically significant)?</a:t>
          </a:r>
          <a:endParaRPr lang="en-US" sz="1600" kern="1200" dirty="0"/>
        </a:p>
      </dsp:txBody>
      <dsp:txXfrm>
        <a:off x="31070" y="1411389"/>
        <a:ext cx="4357460" cy="574340"/>
      </dsp:txXfrm>
    </dsp:sp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69DD67-DA8B-4327-8FB6-B1ED5881B6C0}">
      <dsp:nvSpPr>
        <dsp:cNvPr id="0" name=""/>
        <dsp:cNvSpPr/>
      </dsp:nvSpPr>
      <dsp:spPr>
        <a:xfrm>
          <a:off x="0" y="1493456"/>
          <a:ext cx="981037" cy="49051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Credit</a:t>
          </a:r>
          <a:br>
            <a:rPr lang="en-US" sz="1500" kern="1200" dirty="0" smtClean="0"/>
          </a:br>
          <a:r>
            <a:rPr lang="en-US" sz="1500" kern="1200" dirty="0" smtClean="0"/>
            <a:t>Approval</a:t>
          </a:r>
          <a:endParaRPr lang="en-US" sz="1500" kern="1200" dirty="0"/>
        </a:p>
      </dsp:txBody>
      <dsp:txXfrm>
        <a:off x="14367" y="1507823"/>
        <a:ext cx="952303" cy="461784"/>
      </dsp:txXfrm>
    </dsp:sp>
    <dsp:sp modelId="{906EDC7A-0D71-4D4B-BA38-915370AA5ADA}">
      <dsp:nvSpPr>
        <dsp:cNvPr id="0" name=""/>
        <dsp:cNvSpPr/>
      </dsp:nvSpPr>
      <dsp:spPr>
        <a:xfrm rot="17801266">
          <a:off x="739722" y="1335963"/>
          <a:ext cx="876120" cy="22719"/>
        </a:xfrm>
        <a:custGeom>
          <a:avLst/>
          <a:gdLst/>
          <a:ahLst/>
          <a:cxnLst/>
          <a:rect l="0" t="0" r="0" b="0"/>
          <a:pathLst>
            <a:path>
              <a:moveTo>
                <a:pt x="0" y="11359"/>
              </a:moveTo>
              <a:lnTo>
                <a:pt x="876120" y="11359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155879" y="1325420"/>
        <a:ext cx="43806" cy="43806"/>
      </dsp:txXfrm>
    </dsp:sp>
    <dsp:sp modelId="{73BB7357-1A7B-4050-88C4-790ADBCB625D}">
      <dsp:nvSpPr>
        <dsp:cNvPr id="0" name=""/>
        <dsp:cNvSpPr/>
      </dsp:nvSpPr>
      <dsp:spPr>
        <a:xfrm>
          <a:off x="1374528" y="710671"/>
          <a:ext cx="981037" cy="490518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Income &lt;40k</a:t>
          </a:r>
          <a:endParaRPr lang="en-US" sz="1500" kern="1200" dirty="0"/>
        </a:p>
      </dsp:txBody>
      <dsp:txXfrm>
        <a:off x="1388895" y="725038"/>
        <a:ext cx="952303" cy="461784"/>
      </dsp:txXfrm>
    </dsp:sp>
    <dsp:sp modelId="{2951EFB9-CA63-48AD-A351-B1EC841ED46A}">
      <dsp:nvSpPr>
        <dsp:cNvPr id="0" name=""/>
        <dsp:cNvSpPr/>
      </dsp:nvSpPr>
      <dsp:spPr>
        <a:xfrm rot="18770822">
          <a:off x="2263251" y="733034"/>
          <a:ext cx="577044" cy="22719"/>
        </a:xfrm>
        <a:custGeom>
          <a:avLst/>
          <a:gdLst/>
          <a:ahLst/>
          <a:cxnLst/>
          <a:rect l="0" t="0" r="0" b="0"/>
          <a:pathLst>
            <a:path>
              <a:moveTo>
                <a:pt x="0" y="11359"/>
              </a:moveTo>
              <a:lnTo>
                <a:pt x="577044" y="11359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537347" y="729968"/>
        <a:ext cx="28852" cy="28852"/>
      </dsp:txXfrm>
    </dsp:sp>
    <dsp:sp modelId="{A40036BC-E5D6-446C-80F6-C7A4B80883DA}">
      <dsp:nvSpPr>
        <dsp:cNvPr id="0" name=""/>
        <dsp:cNvSpPr/>
      </dsp:nvSpPr>
      <dsp:spPr>
        <a:xfrm>
          <a:off x="2747981" y="287598"/>
          <a:ext cx="981037" cy="490518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Debt &gt;20%</a:t>
          </a:r>
          <a:endParaRPr lang="en-US" sz="1500" kern="1200" dirty="0"/>
        </a:p>
      </dsp:txBody>
      <dsp:txXfrm>
        <a:off x="2762348" y="301965"/>
        <a:ext cx="952303" cy="461784"/>
      </dsp:txXfrm>
    </dsp:sp>
    <dsp:sp modelId="{0D57AE7D-6277-4AFD-8A7D-B6521F402FAC}">
      <dsp:nvSpPr>
        <dsp:cNvPr id="0" name=""/>
        <dsp:cNvSpPr/>
      </dsp:nvSpPr>
      <dsp:spPr>
        <a:xfrm rot="21586983">
          <a:off x="3729012" y="518152"/>
          <a:ext cx="1766955" cy="22719"/>
        </a:xfrm>
        <a:custGeom>
          <a:avLst/>
          <a:gdLst/>
          <a:ahLst/>
          <a:cxnLst/>
          <a:rect l="0" t="0" r="0" b="0"/>
          <a:pathLst>
            <a:path>
              <a:moveTo>
                <a:pt x="0" y="11359"/>
              </a:moveTo>
              <a:lnTo>
                <a:pt x="1766955" y="1135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00" kern="1200"/>
        </a:p>
      </dsp:txBody>
      <dsp:txXfrm>
        <a:off x="4568316" y="485338"/>
        <a:ext cx="88347" cy="88347"/>
      </dsp:txXfrm>
    </dsp:sp>
    <dsp:sp modelId="{70CFE622-9822-4AED-B673-DD47B2D762F4}">
      <dsp:nvSpPr>
        <dsp:cNvPr id="0" name=""/>
        <dsp:cNvSpPr/>
      </dsp:nvSpPr>
      <dsp:spPr>
        <a:xfrm>
          <a:off x="5495962" y="280908"/>
          <a:ext cx="981037" cy="490518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0: 15%</a:t>
          </a:r>
          <a:br>
            <a:rPr lang="en-US" sz="1500" kern="1200" dirty="0" smtClean="0"/>
          </a:br>
          <a:r>
            <a:rPr lang="en-US" sz="1500" kern="1200" dirty="0" smtClean="0"/>
            <a:t>1: 85%</a:t>
          </a:r>
        </a:p>
      </dsp:txBody>
      <dsp:txXfrm>
        <a:off x="5510329" y="295275"/>
        <a:ext cx="952303" cy="461784"/>
      </dsp:txXfrm>
    </dsp:sp>
    <dsp:sp modelId="{F6E4463E-7AB1-40C6-9184-A50DB147E61E}">
      <dsp:nvSpPr>
        <dsp:cNvPr id="0" name=""/>
        <dsp:cNvSpPr/>
      </dsp:nvSpPr>
      <dsp:spPr>
        <a:xfrm rot="2829178">
          <a:off x="2263251" y="1156107"/>
          <a:ext cx="577044" cy="22719"/>
        </a:xfrm>
        <a:custGeom>
          <a:avLst/>
          <a:gdLst/>
          <a:ahLst/>
          <a:cxnLst/>
          <a:rect l="0" t="0" r="0" b="0"/>
          <a:pathLst>
            <a:path>
              <a:moveTo>
                <a:pt x="0" y="11359"/>
              </a:moveTo>
              <a:lnTo>
                <a:pt x="577044" y="11359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537347" y="1153040"/>
        <a:ext cx="28852" cy="28852"/>
      </dsp:txXfrm>
    </dsp:sp>
    <dsp:sp modelId="{B110B952-0C9F-4163-9C30-E699F6BC7E5B}">
      <dsp:nvSpPr>
        <dsp:cNvPr id="0" name=""/>
        <dsp:cNvSpPr/>
      </dsp:nvSpPr>
      <dsp:spPr>
        <a:xfrm>
          <a:off x="2747981" y="1133743"/>
          <a:ext cx="981037" cy="490518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Debt &lt;20%</a:t>
          </a:r>
          <a:endParaRPr lang="en-US" sz="1500" kern="1200" dirty="0"/>
        </a:p>
      </dsp:txBody>
      <dsp:txXfrm>
        <a:off x="2762348" y="1148110"/>
        <a:ext cx="952303" cy="461784"/>
      </dsp:txXfrm>
    </dsp:sp>
    <dsp:sp modelId="{86B348EC-F8BD-4917-A3B0-428897B6BCC8}">
      <dsp:nvSpPr>
        <dsp:cNvPr id="0" name=""/>
        <dsp:cNvSpPr/>
      </dsp:nvSpPr>
      <dsp:spPr>
        <a:xfrm rot="19457599">
          <a:off x="3683596" y="1226619"/>
          <a:ext cx="483260" cy="22719"/>
        </a:xfrm>
        <a:custGeom>
          <a:avLst/>
          <a:gdLst/>
          <a:ahLst/>
          <a:cxnLst/>
          <a:rect l="0" t="0" r="0" b="0"/>
          <a:pathLst>
            <a:path>
              <a:moveTo>
                <a:pt x="0" y="11359"/>
              </a:moveTo>
              <a:lnTo>
                <a:pt x="483260" y="1135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913144" y="1225897"/>
        <a:ext cx="24163" cy="24163"/>
      </dsp:txXfrm>
    </dsp:sp>
    <dsp:sp modelId="{20234416-28EC-4241-BCF5-E0C7F6003066}">
      <dsp:nvSpPr>
        <dsp:cNvPr id="0" name=""/>
        <dsp:cNvSpPr/>
      </dsp:nvSpPr>
      <dsp:spPr>
        <a:xfrm>
          <a:off x="4121434" y="851695"/>
          <a:ext cx="981037" cy="490518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Owns house</a:t>
          </a:r>
          <a:endParaRPr lang="en-US" sz="1500" kern="1200" dirty="0"/>
        </a:p>
      </dsp:txBody>
      <dsp:txXfrm>
        <a:off x="4135801" y="866062"/>
        <a:ext cx="952303" cy="461784"/>
      </dsp:txXfrm>
    </dsp:sp>
    <dsp:sp modelId="{F0640859-70FD-45E2-89B2-966EFB26F72D}">
      <dsp:nvSpPr>
        <dsp:cNvPr id="0" name=""/>
        <dsp:cNvSpPr/>
      </dsp:nvSpPr>
      <dsp:spPr>
        <a:xfrm>
          <a:off x="5102471" y="1085595"/>
          <a:ext cx="392415" cy="22719"/>
        </a:xfrm>
        <a:custGeom>
          <a:avLst/>
          <a:gdLst/>
          <a:ahLst/>
          <a:cxnLst/>
          <a:rect l="0" t="0" r="0" b="0"/>
          <a:pathLst>
            <a:path>
              <a:moveTo>
                <a:pt x="0" y="11359"/>
              </a:moveTo>
              <a:lnTo>
                <a:pt x="392415" y="1135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5288868" y="1087144"/>
        <a:ext cx="19620" cy="19620"/>
      </dsp:txXfrm>
    </dsp:sp>
    <dsp:sp modelId="{D2915285-78D3-4FD7-B30D-F18D871355D3}">
      <dsp:nvSpPr>
        <dsp:cNvPr id="0" name=""/>
        <dsp:cNvSpPr/>
      </dsp:nvSpPr>
      <dsp:spPr>
        <a:xfrm>
          <a:off x="5494886" y="851695"/>
          <a:ext cx="981037" cy="490518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0: 80%</a:t>
          </a:r>
          <a:br>
            <a:rPr lang="en-US" sz="1500" kern="1200" dirty="0" smtClean="0"/>
          </a:br>
          <a:r>
            <a:rPr lang="en-US" sz="1500" kern="1200" dirty="0" smtClean="0"/>
            <a:t>1: 20%</a:t>
          </a:r>
          <a:endParaRPr lang="en-US" sz="1500" kern="1200" dirty="0"/>
        </a:p>
      </dsp:txBody>
      <dsp:txXfrm>
        <a:off x="5509253" y="866062"/>
        <a:ext cx="952303" cy="461784"/>
      </dsp:txXfrm>
    </dsp:sp>
    <dsp:sp modelId="{EA7B220E-DA23-4680-8C80-00CBE08DC458}">
      <dsp:nvSpPr>
        <dsp:cNvPr id="0" name=""/>
        <dsp:cNvSpPr/>
      </dsp:nvSpPr>
      <dsp:spPr>
        <a:xfrm rot="2142401">
          <a:off x="3683596" y="1508667"/>
          <a:ext cx="483260" cy="22719"/>
        </a:xfrm>
        <a:custGeom>
          <a:avLst/>
          <a:gdLst/>
          <a:ahLst/>
          <a:cxnLst/>
          <a:rect l="0" t="0" r="0" b="0"/>
          <a:pathLst>
            <a:path>
              <a:moveTo>
                <a:pt x="0" y="11359"/>
              </a:moveTo>
              <a:lnTo>
                <a:pt x="483260" y="1135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913144" y="1507945"/>
        <a:ext cx="24163" cy="24163"/>
      </dsp:txXfrm>
    </dsp:sp>
    <dsp:sp modelId="{6584FD33-B777-4F82-B4D0-B5E46AC2C02D}">
      <dsp:nvSpPr>
        <dsp:cNvPr id="0" name=""/>
        <dsp:cNvSpPr/>
      </dsp:nvSpPr>
      <dsp:spPr>
        <a:xfrm>
          <a:off x="4121434" y="1415792"/>
          <a:ext cx="981037" cy="490518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Rents</a:t>
          </a:r>
          <a:endParaRPr lang="en-US" sz="1500" kern="1200" dirty="0"/>
        </a:p>
      </dsp:txBody>
      <dsp:txXfrm>
        <a:off x="4135801" y="1430159"/>
        <a:ext cx="952303" cy="461784"/>
      </dsp:txXfrm>
    </dsp:sp>
    <dsp:sp modelId="{7F788EF5-DC52-4163-B798-0DFF5CF2C276}">
      <dsp:nvSpPr>
        <dsp:cNvPr id="0" name=""/>
        <dsp:cNvSpPr/>
      </dsp:nvSpPr>
      <dsp:spPr>
        <a:xfrm>
          <a:off x="5102471" y="1649691"/>
          <a:ext cx="392415" cy="22719"/>
        </a:xfrm>
        <a:custGeom>
          <a:avLst/>
          <a:gdLst/>
          <a:ahLst/>
          <a:cxnLst/>
          <a:rect l="0" t="0" r="0" b="0"/>
          <a:pathLst>
            <a:path>
              <a:moveTo>
                <a:pt x="0" y="11359"/>
              </a:moveTo>
              <a:lnTo>
                <a:pt x="392415" y="1135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5288868" y="1651241"/>
        <a:ext cx="19620" cy="19620"/>
      </dsp:txXfrm>
    </dsp:sp>
    <dsp:sp modelId="{3F4CF3E3-0AF7-4852-917A-846D9EF91ABA}">
      <dsp:nvSpPr>
        <dsp:cNvPr id="0" name=""/>
        <dsp:cNvSpPr/>
      </dsp:nvSpPr>
      <dsp:spPr>
        <a:xfrm>
          <a:off x="5494886" y="1415792"/>
          <a:ext cx="981037" cy="490518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0: 70%</a:t>
          </a:r>
          <a:br>
            <a:rPr lang="en-US" sz="1500" kern="1200" dirty="0" smtClean="0"/>
          </a:br>
          <a:r>
            <a:rPr lang="en-US" sz="1500" kern="1200" dirty="0" smtClean="0"/>
            <a:t>1: 30%</a:t>
          </a:r>
          <a:endParaRPr lang="en-US" sz="1500" kern="1200" dirty="0"/>
        </a:p>
      </dsp:txBody>
      <dsp:txXfrm>
        <a:off x="5509253" y="1430159"/>
        <a:ext cx="952303" cy="461784"/>
      </dsp:txXfrm>
    </dsp:sp>
    <dsp:sp modelId="{9BCABDBA-7F17-4ABD-88F5-05078D8F9D3D}">
      <dsp:nvSpPr>
        <dsp:cNvPr id="0" name=""/>
        <dsp:cNvSpPr/>
      </dsp:nvSpPr>
      <dsp:spPr>
        <a:xfrm rot="4303504">
          <a:off x="550360" y="2323132"/>
          <a:ext cx="1254844" cy="22719"/>
        </a:xfrm>
        <a:custGeom>
          <a:avLst/>
          <a:gdLst/>
          <a:ahLst/>
          <a:cxnLst/>
          <a:rect l="0" t="0" r="0" b="0"/>
          <a:pathLst>
            <a:path>
              <a:moveTo>
                <a:pt x="0" y="11359"/>
              </a:moveTo>
              <a:lnTo>
                <a:pt x="1254844" y="11359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146411" y="2303121"/>
        <a:ext cx="62742" cy="62742"/>
      </dsp:txXfrm>
    </dsp:sp>
    <dsp:sp modelId="{CB8FFB81-E4E3-43C3-8CF6-A920227023D6}">
      <dsp:nvSpPr>
        <dsp:cNvPr id="0" name=""/>
        <dsp:cNvSpPr/>
      </dsp:nvSpPr>
      <dsp:spPr>
        <a:xfrm>
          <a:off x="1374528" y="2685009"/>
          <a:ext cx="981037" cy="490518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Income &gt;40k</a:t>
          </a:r>
          <a:endParaRPr lang="en-US" sz="1500" kern="1200" dirty="0"/>
        </a:p>
      </dsp:txBody>
      <dsp:txXfrm>
        <a:off x="1388895" y="2699376"/>
        <a:ext cx="952303" cy="461784"/>
      </dsp:txXfrm>
    </dsp:sp>
    <dsp:sp modelId="{FE373A7E-3635-4340-9347-46B6BFBFD200}">
      <dsp:nvSpPr>
        <dsp:cNvPr id="0" name=""/>
        <dsp:cNvSpPr/>
      </dsp:nvSpPr>
      <dsp:spPr>
        <a:xfrm rot="18770822">
          <a:off x="2263251" y="2707373"/>
          <a:ext cx="577044" cy="22719"/>
        </a:xfrm>
        <a:custGeom>
          <a:avLst/>
          <a:gdLst/>
          <a:ahLst/>
          <a:cxnLst/>
          <a:rect l="0" t="0" r="0" b="0"/>
          <a:pathLst>
            <a:path>
              <a:moveTo>
                <a:pt x="0" y="11359"/>
              </a:moveTo>
              <a:lnTo>
                <a:pt x="577044" y="11359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537347" y="2704306"/>
        <a:ext cx="28852" cy="28852"/>
      </dsp:txXfrm>
    </dsp:sp>
    <dsp:sp modelId="{3DC07AF5-D86B-4C94-B519-7A6277D2FBCD}">
      <dsp:nvSpPr>
        <dsp:cNvPr id="0" name=""/>
        <dsp:cNvSpPr/>
      </dsp:nvSpPr>
      <dsp:spPr>
        <a:xfrm>
          <a:off x="2747981" y="2261937"/>
          <a:ext cx="981037" cy="490518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Debt &gt;20%</a:t>
          </a:r>
          <a:endParaRPr lang="en-US" sz="1500" kern="1200" dirty="0"/>
        </a:p>
      </dsp:txBody>
      <dsp:txXfrm>
        <a:off x="2762348" y="2276304"/>
        <a:ext cx="952303" cy="461784"/>
      </dsp:txXfrm>
    </dsp:sp>
    <dsp:sp modelId="{BA0C878D-3867-44B7-9E66-E292FB7D0CD3}">
      <dsp:nvSpPr>
        <dsp:cNvPr id="0" name=""/>
        <dsp:cNvSpPr/>
      </dsp:nvSpPr>
      <dsp:spPr>
        <a:xfrm rot="19457599">
          <a:off x="3683596" y="2354812"/>
          <a:ext cx="483260" cy="22719"/>
        </a:xfrm>
        <a:custGeom>
          <a:avLst/>
          <a:gdLst/>
          <a:ahLst/>
          <a:cxnLst/>
          <a:rect l="0" t="0" r="0" b="0"/>
          <a:pathLst>
            <a:path>
              <a:moveTo>
                <a:pt x="0" y="11359"/>
              </a:moveTo>
              <a:lnTo>
                <a:pt x="483260" y="1135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913144" y="2354091"/>
        <a:ext cx="24163" cy="24163"/>
      </dsp:txXfrm>
    </dsp:sp>
    <dsp:sp modelId="{7CD5B262-0843-40A9-B018-58A5C8DBE7C6}">
      <dsp:nvSpPr>
        <dsp:cNvPr id="0" name=""/>
        <dsp:cNvSpPr/>
      </dsp:nvSpPr>
      <dsp:spPr>
        <a:xfrm>
          <a:off x="4121434" y="1979888"/>
          <a:ext cx="981037" cy="490518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Owns house</a:t>
          </a:r>
          <a:endParaRPr lang="en-US" sz="1500" kern="1200" dirty="0"/>
        </a:p>
      </dsp:txBody>
      <dsp:txXfrm>
        <a:off x="4135801" y="1994255"/>
        <a:ext cx="952303" cy="461784"/>
      </dsp:txXfrm>
    </dsp:sp>
    <dsp:sp modelId="{E896778B-EE3E-4BFF-9DFE-42B988C3A32F}">
      <dsp:nvSpPr>
        <dsp:cNvPr id="0" name=""/>
        <dsp:cNvSpPr/>
      </dsp:nvSpPr>
      <dsp:spPr>
        <a:xfrm>
          <a:off x="5102471" y="2213788"/>
          <a:ext cx="392415" cy="22719"/>
        </a:xfrm>
        <a:custGeom>
          <a:avLst/>
          <a:gdLst/>
          <a:ahLst/>
          <a:cxnLst/>
          <a:rect l="0" t="0" r="0" b="0"/>
          <a:pathLst>
            <a:path>
              <a:moveTo>
                <a:pt x="0" y="11359"/>
              </a:moveTo>
              <a:lnTo>
                <a:pt x="392415" y="1135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5288868" y="2215337"/>
        <a:ext cx="19620" cy="19620"/>
      </dsp:txXfrm>
    </dsp:sp>
    <dsp:sp modelId="{9C04ADB7-7B5E-463A-A24D-8A9EBD543A34}">
      <dsp:nvSpPr>
        <dsp:cNvPr id="0" name=""/>
        <dsp:cNvSpPr/>
      </dsp:nvSpPr>
      <dsp:spPr>
        <a:xfrm>
          <a:off x="5494886" y="1979888"/>
          <a:ext cx="981037" cy="490518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0: 78%</a:t>
          </a:r>
          <a:br>
            <a:rPr lang="en-US" sz="1500" kern="1200" dirty="0" smtClean="0"/>
          </a:br>
          <a:r>
            <a:rPr lang="en-US" sz="1500" kern="1200" dirty="0" smtClean="0"/>
            <a:t>1: 22%</a:t>
          </a:r>
          <a:endParaRPr lang="en-US" sz="1500" kern="1200" dirty="0"/>
        </a:p>
      </dsp:txBody>
      <dsp:txXfrm>
        <a:off x="5509253" y="1994255"/>
        <a:ext cx="952303" cy="461784"/>
      </dsp:txXfrm>
    </dsp:sp>
    <dsp:sp modelId="{D773FB9E-9C8A-4167-990C-866779B960A7}">
      <dsp:nvSpPr>
        <dsp:cNvPr id="0" name=""/>
        <dsp:cNvSpPr/>
      </dsp:nvSpPr>
      <dsp:spPr>
        <a:xfrm rot="2142401">
          <a:off x="3683596" y="2636861"/>
          <a:ext cx="483260" cy="22719"/>
        </a:xfrm>
        <a:custGeom>
          <a:avLst/>
          <a:gdLst/>
          <a:ahLst/>
          <a:cxnLst/>
          <a:rect l="0" t="0" r="0" b="0"/>
          <a:pathLst>
            <a:path>
              <a:moveTo>
                <a:pt x="0" y="11359"/>
              </a:moveTo>
              <a:lnTo>
                <a:pt x="483260" y="1135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913144" y="2636139"/>
        <a:ext cx="24163" cy="24163"/>
      </dsp:txXfrm>
    </dsp:sp>
    <dsp:sp modelId="{776B66B8-00FC-404C-89CC-70709C5E302B}">
      <dsp:nvSpPr>
        <dsp:cNvPr id="0" name=""/>
        <dsp:cNvSpPr/>
      </dsp:nvSpPr>
      <dsp:spPr>
        <a:xfrm>
          <a:off x="4121434" y="2543985"/>
          <a:ext cx="981037" cy="490518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Rents</a:t>
          </a:r>
          <a:endParaRPr lang="en-US" sz="1500" kern="1200" dirty="0"/>
        </a:p>
      </dsp:txBody>
      <dsp:txXfrm>
        <a:off x="4135801" y="2558352"/>
        <a:ext cx="952303" cy="461784"/>
      </dsp:txXfrm>
    </dsp:sp>
    <dsp:sp modelId="{31D0A266-AA5A-4E51-BC99-D0CDA70500B6}">
      <dsp:nvSpPr>
        <dsp:cNvPr id="0" name=""/>
        <dsp:cNvSpPr/>
      </dsp:nvSpPr>
      <dsp:spPr>
        <a:xfrm>
          <a:off x="5102471" y="2777885"/>
          <a:ext cx="392415" cy="22719"/>
        </a:xfrm>
        <a:custGeom>
          <a:avLst/>
          <a:gdLst/>
          <a:ahLst/>
          <a:cxnLst/>
          <a:rect l="0" t="0" r="0" b="0"/>
          <a:pathLst>
            <a:path>
              <a:moveTo>
                <a:pt x="0" y="11359"/>
              </a:moveTo>
              <a:lnTo>
                <a:pt x="392415" y="1135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5288868" y="2779434"/>
        <a:ext cx="19620" cy="19620"/>
      </dsp:txXfrm>
    </dsp:sp>
    <dsp:sp modelId="{CEB35589-E368-4BD1-AB36-49CDB99364D5}">
      <dsp:nvSpPr>
        <dsp:cNvPr id="0" name=""/>
        <dsp:cNvSpPr/>
      </dsp:nvSpPr>
      <dsp:spPr>
        <a:xfrm>
          <a:off x="5494886" y="2543985"/>
          <a:ext cx="981037" cy="490518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0: 40%</a:t>
          </a:r>
          <a:br>
            <a:rPr lang="en-US" sz="1500" kern="1200" dirty="0" smtClean="0"/>
          </a:br>
          <a:r>
            <a:rPr lang="en-US" sz="1500" kern="1200" dirty="0" smtClean="0"/>
            <a:t>1: 60%</a:t>
          </a:r>
          <a:endParaRPr lang="en-US" sz="1500" kern="1200" dirty="0"/>
        </a:p>
      </dsp:txBody>
      <dsp:txXfrm>
        <a:off x="5509253" y="2558352"/>
        <a:ext cx="952303" cy="461784"/>
      </dsp:txXfrm>
    </dsp:sp>
    <dsp:sp modelId="{9D22EEE4-FF93-4FD7-9762-7F90B9B2174D}">
      <dsp:nvSpPr>
        <dsp:cNvPr id="0" name=""/>
        <dsp:cNvSpPr/>
      </dsp:nvSpPr>
      <dsp:spPr>
        <a:xfrm rot="2829178">
          <a:off x="2263251" y="3130445"/>
          <a:ext cx="577044" cy="22719"/>
        </a:xfrm>
        <a:custGeom>
          <a:avLst/>
          <a:gdLst/>
          <a:ahLst/>
          <a:cxnLst/>
          <a:rect l="0" t="0" r="0" b="0"/>
          <a:pathLst>
            <a:path>
              <a:moveTo>
                <a:pt x="0" y="11359"/>
              </a:moveTo>
              <a:lnTo>
                <a:pt x="577044" y="11359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537347" y="3127379"/>
        <a:ext cx="28852" cy="28852"/>
      </dsp:txXfrm>
    </dsp:sp>
    <dsp:sp modelId="{DD8EF61D-0D20-4705-AB55-535AF47A94C5}">
      <dsp:nvSpPr>
        <dsp:cNvPr id="0" name=""/>
        <dsp:cNvSpPr/>
      </dsp:nvSpPr>
      <dsp:spPr>
        <a:xfrm>
          <a:off x="2747981" y="3108082"/>
          <a:ext cx="981037" cy="490518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Debt &lt;20%</a:t>
          </a:r>
          <a:endParaRPr lang="en-US" sz="1500" kern="1200" dirty="0"/>
        </a:p>
      </dsp:txBody>
      <dsp:txXfrm>
        <a:off x="2762348" y="3122449"/>
        <a:ext cx="952303" cy="461784"/>
      </dsp:txXfrm>
    </dsp:sp>
    <dsp:sp modelId="{EDCF3DD2-E149-42B6-827D-DBC2235C186A}">
      <dsp:nvSpPr>
        <dsp:cNvPr id="0" name=""/>
        <dsp:cNvSpPr/>
      </dsp:nvSpPr>
      <dsp:spPr>
        <a:xfrm rot="25137">
          <a:off x="3728995" y="3348442"/>
          <a:ext cx="1766990" cy="22719"/>
        </a:xfrm>
        <a:custGeom>
          <a:avLst/>
          <a:gdLst/>
          <a:ahLst/>
          <a:cxnLst/>
          <a:rect l="0" t="0" r="0" b="0"/>
          <a:pathLst>
            <a:path>
              <a:moveTo>
                <a:pt x="0" y="11359"/>
              </a:moveTo>
              <a:lnTo>
                <a:pt x="1766990" y="1135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00" kern="1200"/>
        </a:p>
      </dsp:txBody>
      <dsp:txXfrm>
        <a:off x="4568315" y="3315627"/>
        <a:ext cx="88349" cy="88349"/>
      </dsp:txXfrm>
    </dsp:sp>
    <dsp:sp modelId="{A438051B-3C6F-4543-B441-F2A2CEB90A1B}">
      <dsp:nvSpPr>
        <dsp:cNvPr id="0" name=""/>
        <dsp:cNvSpPr/>
      </dsp:nvSpPr>
      <dsp:spPr>
        <a:xfrm>
          <a:off x="5495962" y="3121002"/>
          <a:ext cx="981037" cy="490518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0: 74%</a:t>
          </a:r>
          <a:br>
            <a:rPr lang="en-US" sz="1500" kern="1200" dirty="0" smtClean="0"/>
          </a:br>
          <a:r>
            <a:rPr lang="en-US" sz="1500" kern="1200" dirty="0" smtClean="0"/>
            <a:t>1: 26%</a:t>
          </a:r>
          <a:endParaRPr lang="en-US" sz="1500" kern="1200" dirty="0"/>
        </a:p>
      </dsp:txBody>
      <dsp:txXfrm>
        <a:off x="5510329" y="3135369"/>
        <a:ext cx="952303" cy="46178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301E9E-0BA1-4586-A29A-0EB7D335C248}">
      <dsp:nvSpPr>
        <dsp:cNvPr id="0" name=""/>
        <dsp:cNvSpPr/>
      </dsp:nvSpPr>
      <dsp:spPr>
        <a:xfrm>
          <a:off x="0" y="46708"/>
          <a:ext cx="4191000" cy="1258042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We create the tree from a set of training data</a:t>
          </a:r>
          <a:endParaRPr lang="en-US" sz="2300" kern="1200" dirty="0"/>
        </a:p>
      </dsp:txBody>
      <dsp:txXfrm>
        <a:off x="61413" y="108121"/>
        <a:ext cx="4068174" cy="1135216"/>
      </dsp:txXfrm>
    </dsp:sp>
    <dsp:sp modelId="{7C7D8D45-40F6-468D-8CDE-3D2E63D74CE2}">
      <dsp:nvSpPr>
        <dsp:cNvPr id="0" name=""/>
        <dsp:cNvSpPr/>
      </dsp:nvSpPr>
      <dsp:spPr>
        <a:xfrm>
          <a:off x="0" y="1370990"/>
          <a:ext cx="4191000" cy="1258042"/>
        </a:xfrm>
        <a:prstGeom prst="roundRect">
          <a:avLst/>
        </a:prstGeom>
        <a:gradFill rotWithShape="0">
          <a:gsLst>
            <a:gs pos="0">
              <a:schemeClr val="accent2">
                <a:hueOff val="2340760"/>
                <a:satOff val="-2919"/>
                <a:lumOff val="686"/>
                <a:alphaOff val="0"/>
                <a:shade val="51000"/>
                <a:satMod val="130000"/>
              </a:schemeClr>
            </a:gs>
            <a:gs pos="80000">
              <a:schemeClr val="accent2">
                <a:hueOff val="2340760"/>
                <a:satOff val="-2919"/>
                <a:lumOff val="686"/>
                <a:alphaOff val="0"/>
                <a:shade val="93000"/>
                <a:satMod val="130000"/>
              </a:schemeClr>
            </a:gs>
            <a:gs pos="100000">
              <a:schemeClr val="accent2">
                <a:hueOff val="2340760"/>
                <a:satOff val="-2919"/>
                <a:lumOff val="68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smtClean="0"/>
            <a:t>Each unique combination of predictors is associated with an outcome</a:t>
          </a:r>
          <a:endParaRPr lang="en-US" sz="2300" kern="1200"/>
        </a:p>
      </dsp:txBody>
      <dsp:txXfrm>
        <a:off x="61413" y="1432403"/>
        <a:ext cx="4068174" cy="1135216"/>
      </dsp:txXfrm>
    </dsp:sp>
    <dsp:sp modelId="{63F16D42-F604-4232-8BA6-997C752B8D41}">
      <dsp:nvSpPr>
        <dsp:cNvPr id="0" name=""/>
        <dsp:cNvSpPr/>
      </dsp:nvSpPr>
      <dsp:spPr>
        <a:xfrm>
          <a:off x="0" y="2695273"/>
          <a:ext cx="4191000" cy="1258042"/>
        </a:xfrm>
        <a:prstGeom prst="roundRect">
          <a:avLst/>
        </a:prstGeom>
        <a:gradFill rotWithShape="0">
          <a:gsLst>
            <a:gs pos="0">
              <a:schemeClr val="accent2">
                <a:hueOff val="4681520"/>
                <a:satOff val="-5839"/>
                <a:lumOff val="1373"/>
                <a:alphaOff val="0"/>
                <a:shade val="51000"/>
                <a:satMod val="130000"/>
              </a:schemeClr>
            </a:gs>
            <a:gs pos="80000">
              <a:schemeClr val="accent2">
                <a:hueOff val="4681520"/>
                <a:satOff val="-5839"/>
                <a:lumOff val="1373"/>
                <a:alphaOff val="0"/>
                <a:shade val="93000"/>
                <a:satMod val="130000"/>
              </a:schemeClr>
            </a:gs>
            <a:gs pos="100000">
              <a:schemeClr val="accent2">
                <a:hueOff val="4681520"/>
                <a:satOff val="-5839"/>
                <a:lumOff val="137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smtClean="0"/>
            <a:t>This set was “rigged” so that every combination is accounted for and has an outcome</a:t>
          </a:r>
          <a:endParaRPr lang="en-US" sz="2300" kern="1200"/>
        </a:p>
      </dsp:txBody>
      <dsp:txXfrm>
        <a:off x="61413" y="2756686"/>
        <a:ext cx="4068174" cy="113521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69DD67-DA8B-4327-8FB6-B1ED5881B6C0}">
      <dsp:nvSpPr>
        <dsp:cNvPr id="0" name=""/>
        <dsp:cNvSpPr/>
      </dsp:nvSpPr>
      <dsp:spPr>
        <a:xfrm>
          <a:off x="913" y="1809581"/>
          <a:ext cx="761723" cy="38086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Credit</a:t>
          </a:r>
          <a:br>
            <a:rPr lang="en-US" sz="1200" kern="1200" dirty="0" smtClean="0"/>
          </a:br>
          <a:r>
            <a:rPr lang="en-US" sz="1200" kern="1200" dirty="0" smtClean="0"/>
            <a:t>Approval</a:t>
          </a:r>
          <a:endParaRPr lang="en-US" sz="1200" kern="1200" dirty="0"/>
        </a:p>
      </dsp:txBody>
      <dsp:txXfrm>
        <a:off x="12068" y="1820736"/>
        <a:ext cx="739413" cy="358551"/>
      </dsp:txXfrm>
    </dsp:sp>
    <dsp:sp modelId="{C6405F48-268C-4A9E-8C6B-EA7912642D7B}">
      <dsp:nvSpPr>
        <dsp:cNvPr id="0" name=""/>
        <dsp:cNvSpPr/>
      </dsp:nvSpPr>
      <dsp:spPr>
        <a:xfrm rot="17350740">
          <a:off x="451251" y="1553451"/>
          <a:ext cx="927458" cy="17138"/>
        </a:xfrm>
        <a:custGeom>
          <a:avLst/>
          <a:gdLst/>
          <a:ahLst/>
          <a:cxnLst/>
          <a:rect l="0" t="0" r="0" b="0"/>
          <a:pathLst>
            <a:path>
              <a:moveTo>
                <a:pt x="0" y="8569"/>
              </a:moveTo>
              <a:lnTo>
                <a:pt x="927458" y="8569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891794" y="1538834"/>
        <a:ext cx="46372" cy="46372"/>
      </dsp:txXfrm>
    </dsp:sp>
    <dsp:sp modelId="{1E65E39D-395D-4BD0-8D0A-DECF2AB935E9}">
      <dsp:nvSpPr>
        <dsp:cNvPr id="0" name=""/>
        <dsp:cNvSpPr/>
      </dsp:nvSpPr>
      <dsp:spPr>
        <a:xfrm>
          <a:off x="1067325" y="933599"/>
          <a:ext cx="761723" cy="380861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Income</a:t>
          </a:r>
          <a:br>
            <a:rPr lang="en-US" sz="1200" kern="1200" dirty="0" smtClean="0"/>
          </a:br>
          <a:r>
            <a:rPr lang="en-US" sz="1200" kern="1200" dirty="0" smtClean="0"/>
            <a:t>&lt;40k</a:t>
          </a:r>
          <a:endParaRPr lang="en-US" sz="1200" kern="1200" dirty="0"/>
        </a:p>
      </dsp:txBody>
      <dsp:txXfrm>
        <a:off x="1078480" y="944754"/>
        <a:ext cx="739413" cy="358551"/>
      </dsp:txXfrm>
    </dsp:sp>
    <dsp:sp modelId="{8BDEEA43-5C2A-4BBE-99A5-44DEB7CB861C}">
      <dsp:nvSpPr>
        <dsp:cNvPr id="0" name=""/>
        <dsp:cNvSpPr/>
      </dsp:nvSpPr>
      <dsp:spPr>
        <a:xfrm rot="18289469">
          <a:off x="1714620" y="896465"/>
          <a:ext cx="533546" cy="17138"/>
        </a:xfrm>
        <a:custGeom>
          <a:avLst/>
          <a:gdLst/>
          <a:ahLst/>
          <a:cxnLst/>
          <a:rect l="0" t="0" r="0" b="0"/>
          <a:pathLst>
            <a:path>
              <a:moveTo>
                <a:pt x="0" y="8569"/>
              </a:moveTo>
              <a:lnTo>
                <a:pt x="533546" y="8569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968055" y="891696"/>
        <a:ext cx="26677" cy="26677"/>
      </dsp:txXfrm>
    </dsp:sp>
    <dsp:sp modelId="{6094D736-4F16-42FC-9437-D37BB023D5EA}">
      <dsp:nvSpPr>
        <dsp:cNvPr id="0" name=""/>
        <dsp:cNvSpPr/>
      </dsp:nvSpPr>
      <dsp:spPr>
        <a:xfrm>
          <a:off x="2133738" y="495608"/>
          <a:ext cx="761723" cy="380861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Debt &gt; 20%</a:t>
          </a:r>
          <a:endParaRPr lang="en-US" sz="1200" kern="1200" dirty="0"/>
        </a:p>
      </dsp:txBody>
      <dsp:txXfrm>
        <a:off x="2144893" y="506763"/>
        <a:ext cx="739413" cy="358551"/>
      </dsp:txXfrm>
    </dsp:sp>
    <dsp:sp modelId="{7A3D5BA1-ED69-44E1-A872-6FF24834B41D}">
      <dsp:nvSpPr>
        <dsp:cNvPr id="0" name=""/>
        <dsp:cNvSpPr/>
      </dsp:nvSpPr>
      <dsp:spPr>
        <a:xfrm rot="19457599">
          <a:off x="2860193" y="567972"/>
          <a:ext cx="375226" cy="17138"/>
        </a:xfrm>
        <a:custGeom>
          <a:avLst/>
          <a:gdLst/>
          <a:ahLst/>
          <a:cxnLst/>
          <a:rect l="0" t="0" r="0" b="0"/>
          <a:pathLst>
            <a:path>
              <a:moveTo>
                <a:pt x="0" y="8569"/>
              </a:moveTo>
              <a:lnTo>
                <a:pt x="375226" y="856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038425" y="567160"/>
        <a:ext cx="18761" cy="18761"/>
      </dsp:txXfrm>
    </dsp:sp>
    <dsp:sp modelId="{58313578-02C6-4451-BD87-2563E35924F9}">
      <dsp:nvSpPr>
        <dsp:cNvPr id="0" name=""/>
        <dsp:cNvSpPr/>
      </dsp:nvSpPr>
      <dsp:spPr>
        <a:xfrm>
          <a:off x="3200150" y="276612"/>
          <a:ext cx="761723" cy="380861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Owns house</a:t>
          </a:r>
          <a:endParaRPr lang="en-US" sz="1200" kern="1200" dirty="0"/>
        </a:p>
      </dsp:txBody>
      <dsp:txXfrm>
        <a:off x="3211305" y="287767"/>
        <a:ext cx="739413" cy="358551"/>
      </dsp:txXfrm>
    </dsp:sp>
    <dsp:sp modelId="{EACB761D-2A2E-4784-B4CF-BBD5780F5023}">
      <dsp:nvSpPr>
        <dsp:cNvPr id="0" name=""/>
        <dsp:cNvSpPr/>
      </dsp:nvSpPr>
      <dsp:spPr>
        <a:xfrm>
          <a:off x="3961874" y="458474"/>
          <a:ext cx="304689" cy="17138"/>
        </a:xfrm>
        <a:custGeom>
          <a:avLst/>
          <a:gdLst/>
          <a:ahLst/>
          <a:cxnLst/>
          <a:rect l="0" t="0" r="0" b="0"/>
          <a:pathLst>
            <a:path>
              <a:moveTo>
                <a:pt x="0" y="8569"/>
              </a:moveTo>
              <a:lnTo>
                <a:pt x="304689" y="856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106601" y="459426"/>
        <a:ext cx="15234" cy="15234"/>
      </dsp:txXfrm>
    </dsp:sp>
    <dsp:sp modelId="{E090B741-3BDB-4968-B042-3EDAEB5B7930}">
      <dsp:nvSpPr>
        <dsp:cNvPr id="0" name=""/>
        <dsp:cNvSpPr/>
      </dsp:nvSpPr>
      <dsp:spPr>
        <a:xfrm>
          <a:off x="4266563" y="276612"/>
          <a:ext cx="761723" cy="380861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Default</a:t>
          </a:r>
          <a:endParaRPr lang="en-US" sz="1200" kern="1200" dirty="0"/>
        </a:p>
      </dsp:txBody>
      <dsp:txXfrm>
        <a:off x="4277718" y="287767"/>
        <a:ext cx="739413" cy="358551"/>
      </dsp:txXfrm>
    </dsp:sp>
    <dsp:sp modelId="{7F6408BA-2CE6-4BE1-953A-713CB4F5CB15}">
      <dsp:nvSpPr>
        <dsp:cNvPr id="0" name=""/>
        <dsp:cNvSpPr/>
      </dsp:nvSpPr>
      <dsp:spPr>
        <a:xfrm rot="2142401">
          <a:off x="2860193" y="786967"/>
          <a:ext cx="375226" cy="17138"/>
        </a:xfrm>
        <a:custGeom>
          <a:avLst/>
          <a:gdLst/>
          <a:ahLst/>
          <a:cxnLst/>
          <a:rect l="0" t="0" r="0" b="0"/>
          <a:pathLst>
            <a:path>
              <a:moveTo>
                <a:pt x="0" y="8569"/>
              </a:moveTo>
              <a:lnTo>
                <a:pt x="375226" y="856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038425" y="786156"/>
        <a:ext cx="18761" cy="18761"/>
      </dsp:txXfrm>
    </dsp:sp>
    <dsp:sp modelId="{2542D84E-1AAD-4343-A826-31FBD0CCD67E}">
      <dsp:nvSpPr>
        <dsp:cNvPr id="0" name=""/>
        <dsp:cNvSpPr/>
      </dsp:nvSpPr>
      <dsp:spPr>
        <a:xfrm>
          <a:off x="3200150" y="714603"/>
          <a:ext cx="761723" cy="380861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Rents</a:t>
          </a:r>
          <a:endParaRPr lang="en-US" sz="1200" kern="1200" dirty="0"/>
        </a:p>
      </dsp:txBody>
      <dsp:txXfrm>
        <a:off x="3211305" y="725758"/>
        <a:ext cx="739413" cy="358551"/>
      </dsp:txXfrm>
    </dsp:sp>
    <dsp:sp modelId="{77024C92-294D-413F-A59B-9F47291444A3}">
      <dsp:nvSpPr>
        <dsp:cNvPr id="0" name=""/>
        <dsp:cNvSpPr/>
      </dsp:nvSpPr>
      <dsp:spPr>
        <a:xfrm>
          <a:off x="3961874" y="896465"/>
          <a:ext cx="304689" cy="17138"/>
        </a:xfrm>
        <a:custGeom>
          <a:avLst/>
          <a:gdLst/>
          <a:ahLst/>
          <a:cxnLst/>
          <a:rect l="0" t="0" r="0" b="0"/>
          <a:pathLst>
            <a:path>
              <a:moveTo>
                <a:pt x="0" y="8569"/>
              </a:moveTo>
              <a:lnTo>
                <a:pt x="304689" y="856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106601" y="897417"/>
        <a:ext cx="15234" cy="15234"/>
      </dsp:txXfrm>
    </dsp:sp>
    <dsp:sp modelId="{0E7AE38F-D77F-437F-BAB8-792E908C751F}">
      <dsp:nvSpPr>
        <dsp:cNvPr id="0" name=""/>
        <dsp:cNvSpPr/>
      </dsp:nvSpPr>
      <dsp:spPr>
        <a:xfrm>
          <a:off x="4266563" y="714603"/>
          <a:ext cx="761723" cy="380861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Default</a:t>
          </a:r>
          <a:endParaRPr lang="en-US" sz="1200" kern="1200" dirty="0"/>
        </a:p>
      </dsp:txBody>
      <dsp:txXfrm>
        <a:off x="4277718" y="725758"/>
        <a:ext cx="739413" cy="358551"/>
      </dsp:txXfrm>
    </dsp:sp>
    <dsp:sp modelId="{B82998E9-B1CD-485F-8B4B-06888B1A28C4}">
      <dsp:nvSpPr>
        <dsp:cNvPr id="0" name=""/>
        <dsp:cNvSpPr/>
      </dsp:nvSpPr>
      <dsp:spPr>
        <a:xfrm rot="3310531">
          <a:off x="1714620" y="1334456"/>
          <a:ext cx="533546" cy="17138"/>
        </a:xfrm>
        <a:custGeom>
          <a:avLst/>
          <a:gdLst/>
          <a:ahLst/>
          <a:cxnLst/>
          <a:rect l="0" t="0" r="0" b="0"/>
          <a:pathLst>
            <a:path>
              <a:moveTo>
                <a:pt x="0" y="8569"/>
              </a:moveTo>
              <a:lnTo>
                <a:pt x="533546" y="8569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968055" y="1329686"/>
        <a:ext cx="26677" cy="26677"/>
      </dsp:txXfrm>
    </dsp:sp>
    <dsp:sp modelId="{A031128D-C55E-42DA-B8A2-D382735EF23E}">
      <dsp:nvSpPr>
        <dsp:cNvPr id="0" name=""/>
        <dsp:cNvSpPr/>
      </dsp:nvSpPr>
      <dsp:spPr>
        <a:xfrm>
          <a:off x="2133738" y="1371590"/>
          <a:ext cx="761723" cy="380861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Debt &lt; 20%</a:t>
          </a:r>
          <a:endParaRPr lang="en-US" sz="1200" kern="1200" dirty="0"/>
        </a:p>
      </dsp:txBody>
      <dsp:txXfrm>
        <a:off x="2144893" y="1382745"/>
        <a:ext cx="739413" cy="358551"/>
      </dsp:txXfrm>
    </dsp:sp>
    <dsp:sp modelId="{02AF2611-39C0-4EF8-B9AF-5E15D80097BE}">
      <dsp:nvSpPr>
        <dsp:cNvPr id="0" name=""/>
        <dsp:cNvSpPr/>
      </dsp:nvSpPr>
      <dsp:spPr>
        <a:xfrm rot="19457599">
          <a:off x="2860193" y="1443954"/>
          <a:ext cx="375226" cy="17138"/>
        </a:xfrm>
        <a:custGeom>
          <a:avLst/>
          <a:gdLst/>
          <a:ahLst/>
          <a:cxnLst/>
          <a:rect l="0" t="0" r="0" b="0"/>
          <a:pathLst>
            <a:path>
              <a:moveTo>
                <a:pt x="0" y="8569"/>
              </a:moveTo>
              <a:lnTo>
                <a:pt x="375226" y="856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038425" y="1443142"/>
        <a:ext cx="18761" cy="18761"/>
      </dsp:txXfrm>
    </dsp:sp>
    <dsp:sp modelId="{008EB790-8EB0-4D82-BE0A-84C63F787288}">
      <dsp:nvSpPr>
        <dsp:cNvPr id="0" name=""/>
        <dsp:cNvSpPr/>
      </dsp:nvSpPr>
      <dsp:spPr>
        <a:xfrm>
          <a:off x="3200150" y="1152594"/>
          <a:ext cx="761723" cy="380861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Owns house</a:t>
          </a:r>
          <a:endParaRPr lang="en-US" sz="1200" kern="1200" dirty="0"/>
        </a:p>
      </dsp:txBody>
      <dsp:txXfrm>
        <a:off x="3211305" y="1163749"/>
        <a:ext cx="739413" cy="358551"/>
      </dsp:txXfrm>
    </dsp:sp>
    <dsp:sp modelId="{3D3532D1-1FDA-4F24-AE90-3866BC16A43D}">
      <dsp:nvSpPr>
        <dsp:cNvPr id="0" name=""/>
        <dsp:cNvSpPr/>
      </dsp:nvSpPr>
      <dsp:spPr>
        <a:xfrm>
          <a:off x="3961874" y="1334456"/>
          <a:ext cx="304689" cy="17138"/>
        </a:xfrm>
        <a:custGeom>
          <a:avLst/>
          <a:gdLst/>
          <a:ahLst/>
          <a:cxnLst/>
          <a:rect l="0" t="0" r="0" b="0"/>
          <a:pathLst>
            <a:path>
              <a:moveTo>
                <a:pt x="0" y="8569"/>
              </a:moveTo>
              <a:lnTo>
                <a:pt x="304689" y="856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106601" y="1335408"/>
        <a:ext cx="15234" cy="15234"/>
      </dsp:txXfrm>
    </dsp:sp>
    <dsp:sp modelId="{DE93B5F2-1CA6-40F3-B124-24CBDE452C7F}">
      <dsp:nvSpPr>
        <dsp:cNvPr id="0" name=""/>
        <dsp:cNvSpPr/>
      </dsp:nvSpPr>
      <dsp:spPr>
        <a:xfrm>
          <a:off x="4266563" y="1152594"/>
          <a:ext cx="761723" cy="380861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No Default</a:t>
          </a:r>
          <a:endParaRPr lang="en-US" sz="1200" kern="1200" dirty="0"/>
        </a:p>
      </dsp:txBody>
      <dsp:txXfrm>
        <a:off x="4277718" y="1163749"/>
        <a:ext cx="739413" cy="358551"/>
      </dsp:txXfrm>
    </dsp:sp>
    <dsp:sp modelId="{AF10D516-4F6C-4D46-86A1-9C1986C13320}">
      <dsp:nvSpPr>
        <dsp:cNvPr id="0" name=""/>
        <dsp:cNvSpPr/>
      </dsp:nvSpPr>
      <dsp:spPr>
        <a:xfrm rot="2142401">
          <a:off x="2860193" y="1662949"/>
          <a:ext cx="375226" cy="17138"/>
        </a:xfrm>
        <a:custGeom>
          <a:avLst/>
          <a:gdLst/>
          <a:ahLst/>
          <a:cxnLst/>
          <a:rect l="0" t="0" r="0" b="0"/>
          <a:pathLst>
            <a:path>
              <a:moveTo>
                <a:pt x="0" y="8569"/>
              </a:moveTo>
              <a:lnTo>
                <a:pt x="375226" y="856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038425" y="1662138"/>
        <a:ext cx="18761" cy="18761"/>
      </dsp:txXfrm>
    </dsp:sp>
    <dsp:sp modelId="{99764013-9FFE-483E-9A94-8E74B88EB45B}">
      <dsp:nvSpPr>
        <dsp:cNvPr id="0" name=""/>
        <dsp:cNvSpPr/>
      </dsp:nvSpPr>
      <dsp:spPr>
        <a:xfrm>
          <a:off x="3200150" y="1590585"/>
          <a:ext cx="761723" cy="380861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Rents</a:t>
          </a:r>
          <a:endParaRPr lang="en-US" sz="1200" kern="1200" dirty="0"/>
        </a:p>
      </dsp:txBody>
      <dsp:txXfrm>
        <a:off x="3211305" y="1601740"/>
        <a:ext cx="739413" cy="358551"/>
      </dsp:txXfrm>
    </dsp:sp>
    <dsp:sp modelId="{924C8F9A-D7B2-4767-8617-AD5D4A0F8C82}">
      <dsp:nvSpPr>
        <dsp:cNvPr id="0" name=""/>
        <dsp:cNvSpPr/>
      </dsp:nvSpPr>
      <dsp:spPr>
        <a:xfrm>
          <a:off x="3961874" y="1772447"/>
          <a:ext cx="304689" cy="17138"/>
        </a:xfrm>
        <a:custGeom>
          <a:avLst/>
          <a:gdLst/>
          <a:ahLst/>
          <a:cxnLst/>
          <a:rect l="0" t="0" r="0" b="0"/>
          <a:pathLst>
            <a:path>
              <a:moveTo>
                <a:pt x="0" y="8569"/>
              </a:moveTo>
              <a:lnTo>
                <a:pt x="304689" y="856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106601" y="1773399"/>
        <a:ext cx="15234" cy="15234"/>
      </dsp:txXfrm>
    </dsp:sp>
    <dsp:sp modelId="{4C14E865-13AF-43EC-93E8-957E72C167D9}">
      <dsp:nvSpPr>
        <dsp:cNvPr id="0" name=""/>
        <dsp:cNvSpPr/>
      </dsp:nvSpPr>
      <dsp:spPr>
        <a:xfrm>
          <a:off x="4266563" y="1590585"/>
          <a:ext cx="761723" cy="380861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Default</a:t>
          </a:r>
          <a:endParaRPr lang="en-US" sz="1200" kern="1200" dirty="0"/>
        </a:p>
      </dsp:txBody>
      <dsp:txXfrm>
        <a:off x="4277718" y="1601740"/>
        <a:ext cx="739413" cy="358551"/>
      </dsp:txXfrm>
    </dsp:sp>
    <dsp:sp modelId="{07085415-AD02-4837-A819-DF8503991B40}">
      <dsp:nvSpPr>
        <dsp:cNvPr id="0" name=""/>
        <dsp:cNvSpPr/>
      </dsp:nvSpPr>
      <dsp:spPr>
        <a:xfrm rot="4249260">
          <a:off x="451251" y="2429433"/>
          <a:ext cx="927458" cy="17138"/>
        </a:xfrm>
        <a:custGeom>
          <a:avLst/>
          <a:gdLst/>
          <a:ahLst/>
          <a:cxnLst/>
          <a:rect l="0" t="0" r="0" b="0"/>
          <a:pathLst>
            <a:path>
              <a:moveTo>
                <a:pt x="0" y="8569"/>
              </a:moveTo>
              <a:lnTo>
                <a:pt x="927458" y="8569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891794" y="2414816"/>
        <a:ext cx="46372" cy="46372"/>
      </dsp:txXfrm>
    </dsp:sp>
    <dsp:sp modelId="{7EBAE2C6-1480-46C8-900C-5102293148B2}">
      <dsp:nvSpPr>
        <dsp:cNvPr id="0" name=""/>
        <dsp:cNvSpPr/>
      </dsp:nvSpPr>
      <dsp:spPr>
        <a:xfrm>
          <a:off x="1067325" y="2685562"/>
          <a:ext cx="761723" cy="380861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Income</a:t>
          </a:r>
          <a:br>
            <a:rPr lang="en-US" sz="1200" kern="1200" dirty="0" smtClean="0"/>
          </a:br>
          <a:r>
            <a:rPr lang="en-US" sz="1200" kern="1200" dirty="0" smtClean="0"/>
            <a:t>&gt;40k</a:t>
          </a:r>
          <a:endParaRPr lang="en-US" sz="1200" kern="1200" dirty="0"/>
        </a:p>
      </dsp:txBody>
      <dsp:txXfrm>
        <a:off x="1078480" y="2696717"/>
        <a:ext cx="739413" cy="358551"/>
      </dsp:txXfrm>
    </dsp:sp>
    <dsp:sp modelId="{72B1FC09-0EBA-4985-8788-8F4656152A7F}">
      <dsp:nvSpPr>
        <dsp:cNvPr id="0" name=""/>
        <dsp:cNvSpPr/>
      </dsp:nvSpPr>
      <dsp:spPr>
        <a:xfrm rot="18289469">
          <a:off x="1714620" y="2648429"/>
          <a:ext cx="533546" cy="17138"/>
        </a:xfrm>
        <a:custGeom>
          <a:avLst/>
          <a:gdLst/>
          <a:ahLst/>
          <a:cxnLst/>
          <a:rect l="0" t="0" r="0" b="0"/>
          <a:pathLst>
            <a:path>
              <a:moveTo>
                <a:pt x="0" y="8569"/>
              </a:moveTo>
              <a:lnTo>
                <a:pt x="533546" y="8569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968055" y="2643659"/>
        <a:ext cx="26677" cy="26677"/>
      </dsp:txXfrm>
    </dsp:sp>
    <dsp:sp modelId="{B81631BF-0964-4936-A9DE-5CF3C23A1D51}">
      <dsp:nvSpPr>
        <dsp:cNvPr id="0" name=""/>
        <dsp:cNvSpPr/>
      </dsp:nvSpPr>
      <dsp:spPr>
        <a:xfrm>
          <a:off x="2133738" y="2247572"/>
          <a:ext cx="761723" cy="380861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Debt &gt; 20%</a:t>
          </a:r>
          <a:endParaRPr lang="en-US" sz="1200" kern="1200" dirty="0"/>
        </a:p>
      </dsp:txBody>
      <dsp:txXfrm>
        <a:off x="2144893" y="2258727"/>
        <a:ext cx="739413" cy="358551"/>
      </dsp:txXfrm>
    </dsp:sp>
    <dsp:sp modelId="{E3B49C02-92DF-4E0E-9C64-BFDA4F6C8C57}">
      <dsp:nvSpPr>
        <dsp:cNvPr id="0" name=""/>
        <dsp:cNvSpPr/>
      </dsp:nvSpPr>
      <dsp:spPr>
        <a:xfrm rot="19457599">
          <a:off x="2860193" y="2319935"/>
          <a:ext cx="375226" cy="17138"/>
        </a:xfrm>
        <a:custGeom>
          <a:avLst/>
          <a:gdLst/>
          <a:ahLst/>
          <a:cxnLst/>
          <a:rect l="0" t="0" r="0" b="0"/>
          <a:pathLst>
            <a:path>
              <a:moveTo>
                <a:pt x="0" y="8569"/>
              </a:moveTo>
              <a:lnTo>
                <a:pt x="375226" y="856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038425" y="2319124"/>
        <a:ext cx="18761" cy="18761"/>
      </dsp:txXfrm>
    </dsp:sp>
    <dsp:sp modelId="{F532FF76-9233-4C88-8EB8-C57298DE75BC}">
      <dsp:nvSpPr>
        <dsp:cNvPr id="0" name=""/>
        <dsp:cNvSpPr/>
      </dsp:nvSpPr>
      <dsp:spPr>
        <a:xfrm>
          <a:off x="3200150" y="2028576"/>
          <a:ext cx="761723" cy="380861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Owns house</a:t>
          </a:r>
          <a:endParaRPr lang="en-US" sz="1200" kern="1200" dirty="0"/>
        </a:p>
      </dsp:txBody>
      <dsp:txXfrm>
        <a:off x="3211305" y="2039731"/>
        <a:ext cx="739413" cy="358551"/>
      </dsp:txXfrm>
    </dsp:sp>
    <dsp:sp modelId="{3D002938-9580-4C37-A937-06EE1FF34007}">
      <dsp:nvSpPr>
        <dsp:cNvPr id="0" name=""/>
        <dsp:cNvSpPr/>
      </dsp:nvSpPr>
      <dsp:spPr>
        <a:xfrm>
          <a:off x="3961874" y="2210438"/>
          <a:ext cx="304689" cy="17138"/>
        </a:xfrm>
        <a:custGeom>
          <a:avLst/>
          <a:gdLst/>
          <a:ahLst/>
          <a:cxnLst/>
          <a:rect l="0" t="0" r="0" b="0"/>
          <a:pathLst>
            <a:path>
              <a:moveTo>
                <a:pt x="0" y="8569"/>
              </a:moveTo>
              <a:lnTo>
                <a:pt x="304689" y="856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106601" y="2211390"/>
        <a:ext cx="15234" cy="15234"/>
      </dsp:txXfrm>
    </dsp:sp>
    <dsp:sp modelId="{D9495291-86EC-4DCD-BB10-24DC98844A58}">
      <dsp:nvSpPr>
        <dsp:cNvPr id="0" name=""/>
        <dsp:cNvSpPr/>
      </dsp:nvSpPr>
      <dsp:spPr>
        <a:xfrm>
          <a:off x="4266563" y="2028576"/>
          <a:ext cx="761723" cy="380861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No Default</a:t>
          </a:r>
          <a:endParaRPr lang="en-US" sz="1200" kern="1200" dirty="0"/>
        </a:p>
      </dsp:txBody>
      <dsp:txXfrm>
        <a:off x="4277718" y="2039731"/>
        <a:ext cx="739413" cy="358551"/>
      </dsp:txXfrm>
    </dsp:sp>
    <dsp:sp modelId="{0A6EA505-89C7-49FD-ABE4-44B8C87A9F43}">
      <dsp:nvSpPr>
        <dsp:cNvPr id="0" name=""/>
        <dsp:cNvSpPr/>
      </dsp:nvSpPr>
      <dsp:spPr>
        <a:xfrm rot="2142401">
          <a:off x="2860193" y="2538931"/>
          <a:ext cx="375226" cy="17138"/>
        </a:xfrm>
        <a:custGeom>
          <a:avLst/>
          <a:gdLst/>
          <a:ahLst/>
          <a:cxnLst/>
          <a:rect l="0" t="0" r="0" b="0"/>
          <a:pathLst>
            <a:path>
              <a:moveTo>
                <a:pt x="0" y="8569"/>
              </a:moveTo>
              <a:lnTo>
                <a:pt x="375226" y="856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038425" y="2538119"/>
        <a:ext cx="18761" cy="18761"/>
      </dsp:txXfrm>
    </dsp:sp>
    <dsp:sp modelId="{BCBAD13F-9F36-4A76-ACBF-38324C9DFD1E}">
      <dsp:nvSpPr>
        <dsp:cNvPr id="0" name=""/>
        <dsp:cNvSpPr/>
      </dsp:nvSpPr>
      <dsp:spPr>
        <a:xfrm>
          <a:off x="3200150" y="2466567"/>
          <a:ext cx="761723" cy="380861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Rents</a:t>
          </a:r>
          <a:endParaRPr lang="en-US" sz="1200" kern="1200" dirty="0"/>
        </a:p>
      </dsp:txBody>
      <dsp:txXfrm>
        <a:off x="3211305" y="2477722"/>
        <a:ext cx="739413" cy="358551"/>
      </dsp:txXfrm>
    </dsp:sp>
    <dsp:sp modelId="{FEC367EC-C7CC-46E0-8F0B-F4EB017F4B25}">
      <dsp:nvSpPr>
        <dsp:cNvPr id="0" name=""/>
        <dsp:cNvSpPr/>
      </dsp:nvSpPr>
      <dsp:spPr>
        <a:xfrm>
          <a:off x="3961874" y="2648429"/>
          <a:ext cx="304689" cy="17138"/>
        </a:xfrm>
        <a:custGeom>
          <a:avLst/>
          <a:gdLst/>
          <a:ahLst/>
          <a:cxnLst/>
          <a:rect l="0" t="0" r="0" b="0"/>
          <a:pathLst>
            <a:path>
              <a:moveTo>
                <a:pt x="0" y="8569"/>
              </a:moveTo>
              <a:lnTo>
                <a:pt x="304689" y="856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106601" y="2649381"/>
        <a:ext cx="15234" cy="15234"/>
      </dsp:txXfrm>
    </dsp:sp>
    <dsp:sp modelId="{DD75CFEB-5D5C-464E-B857-D28B066AE2E1}">
      <dsp:nvSpPr>
        <dsp:cNvPr id="0" name=""/>
        <dsp:cNvSpPr/>
      </dsp:nvSpPr>
      <dsp:spPr>
        <a:xfrm>
          <a:off x="4266563" y="2466567"/>
          <a:ext cx="761723" cy="380861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Default</a:t>
          </a:r>
          <a:endParaRPr lang="en-US" sz="1200" kern="1200" dirty="0"/>
        </a:p>
      </dsp:txBody>
      <dsp:txXfrm>
        <a:off x="4277718" y="2477722"/>
        <a:ext cx="739413" cy="358551"/>
      </dsp:txXfrm>
    </dsp:sp>
    <dsp:sp modelId="{7F4C7A20-7D9B-4C87-80B4-7508EB7EED52}">
      <dsp:nvSpPr>
        <dsp:cNvPr id="0" name=""/>
        <dsp:cNvSpPr/>
      </dsp:nvSpPr>
      <dsp:spPr>
        <a:xfrm rot="3310531">
          <a:off x="1714620" y="3086419"/>
          <a:ext cx="533546" cy="17138"/>
        </a:xfrm>
        <a:custGeom>
          <a:avLst/>
          <a:gdLst/>
          <a:ahLst/>
          <a:cxnLst/>
          <a:rect l="0" t="0" r="0" b="0"/>
          <a:pathLst>
            <a:path>
              <a:moveTo>
                <a:pt x="0" y="8569"/>
              </a:moveTo>
              <a:lnTo>
                <a:pt x="533546" y="8569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968055" y="3081650"/>
        <a:ext cx="26677" cy="26677"/>
      </dsp:txXfrm>
    </dsp:sp>
    <dsp:sp modelId="{F8179C33-7069-4902-8E2C-2F20E46E8782}">
      <dsp:nvSpPr>
        <dsp:cNvPr id="0" name=""/>
        <dsp:cNvSpPr/>
      </dsp:nvSpPr>
      <dsp:spPr>
        <a:xfrm>
          <a:off x="2133738" y="3123553"/>
          <a:ext cx="761723" cy="380861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Debt &lt; 20%</a:t>
          </a:r>
          <a:endParaRPr lang="en-US" sz="1200" kern="1200" dirty="0"/>
        </a:p>
      </dsp:txBody>
      <dsp:txXfrm>
        <a:off x="2144893" y="3134708"/>
        <a:ext cx="739413" cy="358551"/>
      </dsp:txXfrm>
    </dsp:sp>
    <dsp:sp modelId="{91D499AF-EE38-45B5-A36E-7C99C6927A00}">
      <dsp:nvSpPr>
        <dsp:cNvPr id="0" name=""/>
        <dsp:cNvSpPr/>
      </dsp:nvSpPr>
      <dsp:spPr>
        <a:xfrm rot="19457599">
          <a:off x="2860193" y="3195917"/>
          <a:ext cx="375226" cy="17138"/>
        </a:xfrm>
        <a:custGeom>
          <a:avLst/>
          <a:gdLst/>
          <a:ahLst/>
          <a:cxnLst/>
          <a:rect l="0" t="0" r="0" b="0"/>
          <a:pathLst>
            <a:path>
              <a:moveTo>
                <a:pt x="0" y="8569"/>
              </a:moveTo>
              <a:lnTo>
                <a:pt x="375226" y="856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038425" y="3195106"/>
        <a:ext cx="18761" cy="18761"/>
      </dsp:txXfrm>
    </dsp:sp>
    <dsp:sp modelId="{61DD1E27-4E8B-4CAE-93F5-5A762478A9B8}">
      <dsp:nvSpPr>
        <dsp:cNvPr id="0" name=""/>
        <dsp:cNvSpPr/>
      </dsp:nvSpPr>
      <dsp:spPr>
        <a:xfrm>
          <a:off x="3200150" y="2904558"/>
          <a:ext cx="761723" cy="380861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Owns house</a:t>
          </a:r>
          <a:endParaRPr lang="en-US" sz="1200" kern="1200" dirty="0"/>
        </a:p>
      </dsp:txBody>
      <dsp:txXfrm>
        <a:off x="3211305" y="2915713"/>
        <a:ext cx="739413" cy="358551"/>
      </dsp:txXfrm>
    </dsp:sp>
    <dsp:sp modelId="{306F450E-2B81-4A6B-9207-B97384612F41}">
      <dsp:nvSpPr>
        <dsp:cNvPr id="0" name=""/>
        <dsp:cNvSpPr/>
      </dsp:nvSpPr>
      <dsp:spPr>
        <a:xfrm>
          <a:off x="3961874" y="3086419"/>
          <a:ext cx="304689" cy="17138"/>
        </a:xfrm>
        <a:custGeom>
          <a:avLst/>
          <a:gdLst/>
          <a:ahLst/>
          <a:cxnLst/>
          <a:rect l="0" t="0" r="0" b="0"/>
          <a:pathLst>
            <a:path>
              <a:moveTo>
                <a:pt x="0" y="8569"/>
              </a:moveTo>
              <a:lnTo>
                <a:pt x="304689" y="856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106601" y="3087372"/>
        <a:ext cx="15234" cy="15234"/>
      </dsp:txXfrm>
    </dsp:sp>
    <dsp:sp modelId="{E3F8EBE6-F572-48F2-83CE-C1DC35D3DBAE}">
      <dsp:nvSpPr>
        <dsp:cNvPr id="0" name=""/>
        <dsp:cNvSpPr/>
      </dsp:nvSpPr>
      <dsp:spPr>
        <a:xfrm>
          <a:off x="4266563" y="2904558"/>
          <a:ext cx="761723" cy="380861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No Default</a:t>
          </a:r>
          <a:endParaRPr lang="en-US" sz="1200" kern="1200" dirty="0"/>
        </a:p>
      </dsp:txBody>
      <dsp:txXfrm>
        <a:off x="4277718" y="2915713"/>
        <a:ext cx="739413" cy="358551"/>
      </dsp:txXfrm>
    </dsp:sp>
    <dsp:sp modelId="{8D508260-F045-4616-AF9F-E09CA768B790}">
      <dsp:nvSpPr>
        <dsp:cNvPr id="0" name=""/>
        <dsp:cNvSpPr/>
      </dsp:nvSpPr>
      <dsp:spPr>
        <a:xfrm rot="2142401">
          <a:off x="2860193" y="3414913"/>
          <a:ext cx="375226" cy="17138"/>
        </a:xfrm>
        <a:custGeom>
          <a:avLst/>
          <a:gdLst/>
          <a:ahLst/>
          <a:cxnLst/>
          <a:rect l="0" t="0" r="0" b="0"/>
          <a:pathLst>
            <a:path>
              <a:moveTo>
                <a:pt x="0" y="8569"/>
              </a:moveTo>
              <a:lnTo>
                <a:pt x="375226" y="856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038425" y="3414101"/>
        <a:ext cx="18761" cy="18761"/>
      </dsp:txXfrm>
    </dsp:sp>
    <dsp:sp modelId="{F1A7A0DA-7AB6-4D57-8001-2698AD558266}">
      <dsp:nvSpPr>
        <dsp:cNvPr id="0" name=""/>
        <dsp:cNvSpPr/>
      </dsp:nvSpPr>
      <dsp:spPr>
        <a:xfrm>
          <a:off x="3200150" y="3342549"/>
          <a:ext cx="761723" cy="380861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Rents</a:t>
          </a:r>
          <a:endParaRPr lang="en-US" sz="1200" kern="1200" dirty="0"/>
        </a:p>
      </dsp:txBody>
      <dsp:txXfrm>
        <a:off x="3211305" y="3353704"/>
        <a:ext cx="739413" cy="358551"/>
      </dsp:txXfrm>
    </dsp:sp>
    <dsp:sp modelId="{92D27C7E-E8F3-4508-A033-800687FB70D3}">
      <dsp:nvSpPr>
        <dsp:cNvPr id="0" name=""/>
        <dsp:cNvSpPr/>
      </dsp:nvSpPr>
      <dsp:spPr>
        <a:xfrm>
          <a:off x="3961874" y="3524410"/>
          <a:ext cx="304689" cy="17138"/>
        </a:xfrm>
        <a:custGeom>
          <a:avLst/>
          <a:gdLst/>
          <a:ahLst/>
          <a:cxnLst/>
          <a:rect l="0" t="0" r="0" b="0"/>
          <a:pathLst>
            <a:path>
              <a:moveTo>
                <a:pt x="0" y="8569"/>
              </a:moveTo>
              <a:lnTo>
                <a:pt x="304689" y="856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106601" y="3525362"/>
        <a:ext cx="15234" cy="15234"/>
      </dsp:txXfrm>
    </dsp:sp>
    <dsp:sp modelId="{C7929EF8-988E-46F6-AFC3-B728EA01AE2B}">
      <dsp:nvSpPr>
        <dsp:cNvPr id="0" name=""/>
        <dsp:cNvSpPr/>
      </dsp:nvSpPr>
      <dsp:spPr>
        <a:xfrm>
          <a:off x="4266563" y="3342549"/>
          <a:ext cx="761723" cy="380861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No Default</a:t>
          </a:r>
          <a:endParaRPr lang="en-US" sz="1200" kern="1200" dirty="0"/>
        </a:p>
      </dsp:txBody>
      <dsp:txXfrm>
        <a:off x="4277718" y="3353704"/>
        <a:ext cx="739413" cy="358551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69DD67-DA8B-4327-8FB6-B1ED5881B6C0}">
      <dsp:nvSpPr>
        <dsp:cNvPr id="0" name=""/>
        <dsp:cNvSpPr/>
      </dsp:nvSpPr>
      <dsp:spPr>
        <a:xfrm>
          <a:off x="613" y="2286046"/>
          <a:ext cx="761813" cy="38090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Credit</a:t>
          </a:r>
          <a:br>
            <a:rPr lang="en-US" sz="1200" kern="1200" dirty="0" smtClean="0"/>
          </a:br>
          <a:r>
            <a:rPr lang="en-US" sz="1200" kern="1200" dirty="0" smtClean="0"/>
            <a:t>Approval</a:t>
          </a:r>
          <a:endParaRPr lang="en-US" sz="1200" kern="1200" dirty="0"/>
        </a:p>
      </dsp:txBody>
      <dsp:txXfrm>
        <a:off x="11769" y="2297202"/>
        <a:ext cx="739501" cy="358594"/>
      </dsp:txXfrm>
    </dsp:sp>
    <dsp:sp modelId="{5E0BBEC9-5B9F-4053-8E67-C9C6D2D67BE6}">
      <dsp:nvSpPr>
        <dsp:cNvPr id="0" name=""/>
        <dsp:cNvSpPr/>
      </dsp:nvSpPr>
      <dsp:spPr>
        <a:xfrm rot="17350740">
          <a:off x="451006" y="2031535"/>
          <a:ext cx="927569" cy="13842"/>
        </a:xfrm>
        <a:custGeom>
          <a:avLst/>
          <a:gdLst/>
          <a:ahLst/>
          <a:cxnLst/>
          <a:rect l="0" t="0" r="0" b="0"/>
          <a:pathLst>
            <a:path>
              <a:moveTo>
                <a:pt x="0" y="6921"/>
              </a:moveTo>
              <a:lnTo>
                <a:pt x="927569" y="6921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891601" y="2015267"/>
        <a:ext cx="46378" cy="46378"/>
      </dsp:txXfrm>
    </dsp:sp>
    <dsp:sp modelId="{3C26A79A-674E-4D53-BE0E-12759BCC504F}">
      <dsp:nvSpPr>
        <dsp:cNvPr id="0" name=""/>
        <dsp:cNvSpPr/>
      </dsp:nvSpPr>
      <dsp:spPr>
        <a:xfrm>
          <a:off x="1067153" y="1409960"/>
          <a:ext cx="761813" cy="380906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Owns</a:t>
          </a:r>
          <a:endParaRPr lang="en-US" sz="1200" kern="1200" dirty="0"/>
        </a:p>
      </dsp:txBody>
      <dsp:txXfrm>
        <a:off x="1078309" y="1421116"/>
        <a:ext cx="739501" cy="358594"/>
      </dsp:txXfrm>
    </dsp:sp>
    <dsp:sp modelId="{1F230B31-00AC-4692-96D4-9F5DB7C48F8D}">
      <dsp:nvSpPr>
        <dsp:cNvPr id="0" name=""/>
        <dsp:cNvSpPr/>
      </dsp:nvSpPr>
      <dsp:spPr>
        <a:xfrm rot="18289469">
          <a:off x="1714525" y="1374471"/>
          <a:ext cx="533609" cy="13842"/>
        </a:xfrm>
        <a:custGeom>
          <a:avLst/>
          <a:gdLst/>
          <a:ahLst/>
          <a:cxnLst/>
          <a:rect l="0" t="0" r="0" b="0"/>
          <a:pathLst>
            <a:path>
              <a:moveTo>
                <a:pt x="0" y="6921"/>
              </a:moveTo>
              <a:lnTo>
                <a:pt x="533609" y="6921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967989" y="1368052"/>
        <a:ext cx="26680" cy="26680"/>
      </dsp:txXfrm>
    </dsp:sp>
    <dsp:sp modelId="{E3F5726A-244A-458C-92FD-7F6439C7BB50}">
      <dsp:nvSpPr>
        <dsp:cNvPr id="0" name=""/>
        <dsp:cNvSpPr/>
      </dsp:nvSpPr>
      <dsp:spPr>
        <a:xfrm>
          <a:off x="2133693" y="971917"/>
          <a:ext cx="761813" cy="380906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Income &lt; 40k</a:t>
          </a:r>
          <a:endParaRPr lang="en-US" sz="1200" kern="1200" dirty="0"/>
        </a:p>
      </dsp:txBody>
      <dsp:txXfrm>
        <a:off x="2144849" y="983073"/>
        <a:ext cx="739501" cy="358594"/>
      </dsp:txXfrm>
    </dsp:sp>
    <dsp:sp modelId="{FDA0C0D4-0AE9-477D-810E-694FD2BA9D16}">
      <dsp:nvSpPr>
        <dsp:cNvPr id="0" name=""/>
        <dsp:cNvSpPr/>
      </dsp:nvSpPr>
      <dsp:spPr>
        <a:xfrm rot="19457599">
          <a:off x="2860234" y="1045938"/>
          <a:ext cx="375270" cy="13842"/>
        </a:xfrm>
        <a:custGeom>
          <a:avLst/>
          <a:gdLst/>
          <a:ahLst/>
          <a:cxnLst/>
          <a:rect l="0" t="0" r="0" b="0"/>
          <a:pathLst>
            <a:path>
              <a:moveTo>
                <a:pt x="0" y="6921"/>
              </a:moveTo>
              <a:lnTo>
                <a:pt x="375270" y="6921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038488" y="1043478"/>
        <a:ext cx="18763" cy="18763"/>
      </dsp:txXfrm>
    </dsp:sp>
    <dsp:sp modelId="{C5F436BC-EFD4-487F-AF98-E46237755118}">
      <dsp:nvSpPr>
        <dsp:cNvPr id="0" name=""/>
        <dsp:cNvSpPr/>
      </dsp:nvSpPr>
      <dsp:spPr>
        <a:xfrm>
          <a:off x="3200232" y="752895"/>
          <a:ext cx="761813" cy="380906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Debt &gt; 20%</a:t>
          </a:r>
          <a:endParaRPr lang="en-US" sz="1200" kern="1200" dirty="0"/>
        </a:p>
      </dsp:txBody>
      <dsp:txXfrm>
        <a:off x="3211388" y="764051"/>
        <a:ext cx="739501" cy="358594"/>
      </dsp:txXfrm>
    </dsp:sp>
    <dsp:sp modelId="{BF02C258-BC61-4674-AD90-9A9FDB4EA6BB}">
      <dsp:nvSpPr>
        <dsp:cNvPr id="0" name=""/>
        <dsp:cNvSpPr/>
      </dsp:nvSpPr>
      <dsp:spPr>
        <a:xfrm>
          <a:off x="3962046" y="936428"/>
          <a:ext cx="304725" cy="13842"/>
        </a:xfrm>
        <a:custGeom>
          <a:avLst/>
          <a:gdLst/>
          <a:ahLst/>
          <a:cxnLst/>
          <a:rect l="0" t="0" r="0" b="0"/>
          <a:pathLst>
            <a:path>
              <a:moveTo>
                <a:pt x="0" y="6921"/>
              </a:moveTo>
              <a:lnTo>
                <a:pt x="304725" y="6921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106791" y="935731"/>
        <a:ext cx="15236" cy="15236"/>
      </dsp:txXfrm>
    </dsp:sp>
    <dsp:sp modelId="{CFA9BC19-AE59-4815-9318-20F189256916}">
      <dsp:nvSpPr>
        <dsp:cNvPr id="0" name=""/>
        <dsp:cNvSpPr/>
      </dsp:nvSpPr>
      <dsp:spPr>
        <a:xfrm>
          <a:off x="4266772" y="752895"/>
          <a:ext cx="761813" cy="380906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Default</a:t>
          </a:r>
          <a:endParaRPr lang="en-US" sz="1200" kern="1200" dirty="0"/>
        </a:p>
      </dsp:txBody>
      <dsp:txXfrm>
        <a:off x="4277928" y="764051"/>
        <a:ext cx="739501" cy="358594"/>
      </dsp:txXfrm>
    </dsp:sp>
    <dsp:sp modelId="{292DC9C9-04BF-4D59-A74E-459661274354}">
      <dsp:nvSpPr>
        <dsp:cNvPr id="0" name=""/>
        <dsp:cNvSpPr/>
      </dsp:nvSpPr>
      <dsp:spPr>
        <a:xfrm rot="2142401">
          <a:off x="2860234" y="1264960"/>
          <a:ext cx="375270" cy="13842"/>
        </a:xfrm>
        <a:custGeom>
          <a:avLst/>
          <a:gdLst/>
          <a:ahLst/>
          <a:cxnLst/>
          <a:rect l="0" t="0" r="0" b="0"/>
          <a:pathLst>
            <a:path>
              <a:moveTo>
                <a:pt x="0" y="6921"/>
              </a:moveTo>
              <a:lnTo>
                <a:pt x="375270" y="6921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038488" y="1262499"/>
        <a:ext cx="18763" cy="18763"/>
      </dsp:txXfrm>
    </dsp:sp>
    <dsp:sp modelId="{A2B6D8BE-661D-46C4-9B34-9D4A6890CED3}">
      <dsp:nvSpPr>
        <dsp:cNvPr id="0" name=""/>
        <dsp:cNvSpPr/>
      </dsp:nvSpPr>
      <dsp:spPr>
        <a:xfrm>
          <a:off x="3200232" y="1190938"/>
          <a:ext cx="761813" cy="380906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Debt &lt; 20%</a:t>
          </a:r>
          <a:endParaRPr lang="en-US" sz="1200" kern="1200" dirty="0"/>
        </a:p>
      </dsp:txBody>
      <dsp:txXfrm>
        <a:off x="3211388" y="1202094"/>
        <a:ext cx="739501" cy="358594"/>
      </dsp:txXfrm>
    </dsp:sp>
    <dsp:sp modelId="{545E1460-ACA1-4CC9-8BF5-4739972131F7}">
      <dsp:nvSpPr>
        <dsp:cNvPr id="0" name=""/>
        <dsp:cNvSpPr/>
      </dsp:nvSpPr>
      <dsp:spPr>
        <a:xfrm>
          <a:off x="3962046" y="1374471"/>
          <a:ext cx="304725" cy="13842"/>
        </a:xfrm>
        <a:custGeom>
          <a:avLst/>
          <a:gdLst/>
          <a:ahLst/>
          <a:cxnLst/>
          <a:rect l="0" t="0" r="0" b="0"/>
          <a:pathLst>
            <a:path>
              <a:moveTo>
                <a:pt x="0" y="6921"/>
              </a:moveTo>
              <a:lnTo>
                <a:pt x="304725" y="6921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106791" y="1373774"/>
        <a:ext cx="15236" cy="15236"/>
      </dsp:txXfrm>
    </dsp:sp>
    <dsp:sp modelId="{E05312CE-202D-436C-B8E1-0E6C1B0A3258}">
      <dsp:nvSpPr>
        <dsp:cNvPr id="0" name=""/>
        <dsp:cNvSpPr/>
      </dsp:nvSpPr>
      <dsp:spPr>
        <a:xfrm>
          <a:off x="4266772" y="1190938"/>
          <a:ext cx="761813" cy="380906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No Default</a:t>
          </a:r>
          <a:endParaRPr lang="en-US" sz="1200" kern="1200" dirty="0"/>
        </a:p>
      </dsp:txBody>
      <dsp:txXfrm>
        <a:off x="4277928" y="1202094"/>
        <a:ext cx="739501" cy="358594"/>
      </dsp:txXfrm>
    </dsp:sp>
    <dsp:sp modelId="{5ED8B840-BC50-4DE0-85CF-7B1ADB0D8698}">
      <dsp:nvSpPr>
        <dsp:cNvPr id="0" name=""/>
        <dsp:cNvSpPr/>
      </dsp:nvSpPr>
      <dsp:spPr>
        <a:xfrm rot="3310531">
          <a:off x="1714525" y="1812514"/>
          <a:ext cx="533609" cy="13842"/>
        </a:xfrm>
        <a:custGeom>
          <a:avLst/>
          <a:gdLst/>
          <a:ahLst/>
          <a:cxnLst/>
          <a:rect l="0" t="0" r="0" b="0"/>
          <a:pathLst>
            <a:path>
              <a:moveTo>
                <a:pt x="0" y="6921"/>
              </a:moveTo>
              <a:lnTo>
                <a:pt x="533609" y="6921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967989" y="1806095"/>
        <a:ext cx="26680" cy="26680"/>
      </dsp:txXfrm>
    </dsp:sp>
    <dsp:sp modelId="{14A602AD-B399-4CF5-90D5-029A529AF944}">
      <dsp:nvSpPr>
        <dsp:cNvPr id="0" name=""/>
        <dsp:cNvSpPr/>
      </dsp:nvSpPr>
      <dsp:spPr>
        <a:xfrm>
          <a:off x="2133693" y="1848003"/>
          <a:ext cx="761813" cy="380906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Income &gt; 40k</a:t>
          </a:r>
          <a:endParaRPr lang="en-US" sz="1200" kern="1200" dirty="0"/>
        </a:p>
      </dsp:txBody>
      <dsp:txXfrm>
        <a:off x="2144849" y="1859159"/>
        <a:ext cx="739501" cy="358594"/>
      </dsp:txXfrm>
    </dsp:sp>
    <dsp:sp modelId="{86282EB1-5AB9-4073-B7F8-CBC1E0B3E191}">
      <dsp:nvSpPr>
        <dsp:cNvPr id="0" name=""/>
        <dsp:cNvSpPr/>
      </dsp:nvSpPr>
      <dsp:spPr>
        <a:xfrm rot="19457599">
          <a:off x="2860234" y="1922024"/>
          <a:ext cx="375270" cy="13842"/>
        </a:xfrm>
        <a:custGeom>
          <a:avLst/>
          <a:gdLst/>
          <a:ahLst/>
          <a:cxnLst/>
          <a:rect l="0" t="0" r="0" b="0"/>
          <a:pathLst>
            <a:path>
              <a:moveTo>
                <a:pt x="0" y="6921"/>
              </a:moveTo>
              <a:lnTo>
                <a:pt x="375270" y="6921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038488" y="1919564"/>
        <a:ext cx="18763" cy="18763"/>
      </dsp:txXfrm>
    </dsp:sp>
    <dsp:sp modelId="{286F891B-5CB1-4BC0-B1E7-396B484D0A13}">
      <dsp:nvSpPr>
        <dsp:cNvPr id="0" name=""/>
        <dsp:cNvSpPr/>
      </dsp:nvSpPr>
      <dsp:spPr>
        <a:xfrm>
          <a:off x="3200232" y="1628981"/>
          <a:ext cx="761813" cy="380906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Debt &gt; 20%</a:t>
          </a:r>
          <a:endParaRPr lang="en-US" sz="1200" kern="1200" dirty="0"/>
        </a:p>
      </dsp:txBody>
      <dsp:txXfrm>
        <a:off x="3211388" y="1640137"/>
        <a:ext cx="739501" cy="358594"/>
      </dsp:txXfrm>
    </dsp:sp>
    <dsp:sp modelId="{FB1AC459-6820-4A1B-AF42-FE79313F37A1}">
      <dsp:nvSpPr>
        <dsp:cNvPr id="0" name=""/>
        <dsp:cNvSpPr/>
      </dsp:nvSpPr>
      <dsp:spPr>
        <a:xfrm>
          <a:off x="3962046" y="1812514"/>
          <a:ext cx="304725" cy="13842"/>
        </a:xfrm>
        <a:custGeom>
          <a:avLst/>
          <a:gdLst/>
          <a:ahLst/>
          <a:cxnLst/>
          <a:rect l="0" t="0" r="0" b="0"/>
          <a:pathLst>
            <a:path>
              <a:moveTo>
                <a:pt x="0" y="6921"/>
              </a:moveTo>
              <a:lnTo>
                <a:pt x="304725" y="6921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106791" y="1811817"/>
        <a:ext cx="15236" cy="15236"/>
      </dsp:txXfrm>
    </dsp:sp>
    <dsp:sp modelId="{E62C8BF6-85B4-491B-A276-9D3A8DB3F487}">
      <dsp:nvSpPr>
        <dsp:cNvPr id="0" name=""/>
        <dsp:cNvSpPr/>
      </dsp:nvSpPr>
      <dsp:spPr>
        <a:xfrm>
          <a:off x="4266772" y="1628981"/>
          <a:ext cx="761813" cy="380906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No Default</a:t>
          </a:r>
          <a:endParaRPr lang="en-US" sz="1200" kern="1200" dirty="0"/>
        </a:p>
      </dsp:txBody>
      <dsp:txXfrm>
        <a:off x="4277928" y="1640137"/>
        <a:ext cx="739501" cy="358594"/>
      </dsp:txXfrm>
    </dsp:sp>
    <dsp:sp modelId="{60604410-8899-44E1-BD3F-CC31CF9C313B}">
      <dsp:nvSpPr>
        <dsp:cNvPr id="0" name=""/>
        <dsp:cNvSpPr/>
      </dsp:nvSpPr>
      <dsp:spPr>
        <a:xfrm rot="2142401">
          <a:off x="2860234" y="2141046"/>
          <a:ext cx="375270" cy="13842"/>
        </a:xfrm>
        <a:custGeom>
          <a:avLst/>
          <a:gdLst/>
          <a:ahLst/>
          <a:cxnLst/>
          <a:rect l="0" t="0" r="0" b="0"/>
          <a:pathLst>
            <a:path>
              <a:moveTo>
                <a:pt x="0" y="6921"/>
              </a:moveTo>
              <a:lnTo>
                <a:pt x="375270" y="6921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038488" y="2138585"/>
        <a:ext cx="18763" cy="18763"/>
      </dsp:txXfrm>
    </dsp:sp>
    <dsp:sp modelId="{E682B7C5-6634-4798-BB48-C6B8764EBDE5}">
      <dsp:nvSpPr>
        <dsp:cNvPr id="0" name=""/>
        <dsp:cNvSpPr/>
      </dsp:nvSpPr>
      <dsp:spPr>
        <a:xfrm>
          <a:off x="3200232" y="2067024"/>
          <a:ext cx="761813" cy="380906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Debt &lt; 20%</a:t>
          </a:r>
          <a:endParaRPr lang="en-US" sz="1200" kern="1200" dirty="0"/>
        </a:p>
      </dsp:txBody>
      <dsp:txXfrm>
        <a:off x="3211388" y="2078180"/>
        <a:ext cx="739501" cy="358594"/>
      </dsp:txXfrm>
    </dsp:sp>
    <dsp:sp modelId="{85B9CBB6-5910-4A07-9C74-79527E704A94}">
      <dsp:nvSpPr>
        <dsp:cNvPr id="0" name=""/>
        <dsp:cNvSpPr/>
      </dsp:nvSpPr>
      <dsp:spPr>
        <a:xfrm>
          <a:off x="3962046" y="2250557"/>
          <a:ext cx="304725" cy="13842"/>
        </a:xfrm>
        <a:custGeom>
          <a:avLst/>
          <a:gdLst/>
          <a:ahLst/>
          <a:cxnLst/>
          <a:rect l="0" t="0" r="0" b="0"/>
          <a:pathLst>
            <a:path>
              <a:moveTo>
                <a:pt x="0" y="6921"/>
              </a:moveTo>
              <a:lnTo>
                <a:pt x="304725" y="6921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106791" y="2249860"/>
        <a:ext cx="15236" cy="15236"/>
      </dsp:txXfrm>
    </dsp:sp>
    <dsp:sp modelId="{3AED849E-5CF2-4D01-915C-3C8BDC6BE4EA}">
      <dsp:nvSpPr>
        <dsp:cNvPr id="0" name=""/>
        <dsp:cNvSpPr/>
      </dsp:nvSpPr>
      <dsp:spPr>
        <a:xfrm>
          <a:off x="4266772" y="2067024"/>
          <a:ext cx="761813" cy="380906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No Default</a:t>
          </a:r>
          <a:endParaRPr lang="en-US" sz="1200" kern="1200" dirty="0"/>
        </a:p>
      </dsp:txBody>
      <dsp:txXfrm>
        <a:off x="4277928" y="2078180"/>
        <a:ext cx="739501" cy="358594"/>
      </dsp:txXfrm>
    </dsp:sp>
    <dsp:sp modelId="{B41A8112-B371-41FF-8C9A-EEB29CE6535E}">
      <dsp:nvSpPr>
        <dsp:cNvPr id="0" name=""/>
        <dsp:cNvSpPr/>
      </dsp:nvSpPr>
      <dsp:spPr>
        <a:xfrm rot="4249260">
          <a:off x="451006" y="2907621"/>
          <a:ext cx="927569" cy="13842"/>
        </a:xfrm>
        <a:custGeom>
          <a:avLst/>
          <a:gdLst/>
          <a:ahLst/>
          <a:cxnLst/>
          <a:rect l="0" t="0" r="0" b="0"/>
          <a:pathLst>
            <a:path>
              <a:moveTo>
                <a:pt x="0" y="6921"/>
              </a:moveTo>
              <a:lnTo>
                <a:pt x="927569" y="6921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891601" y="2891353"/>
        <a:ext cx="46378" cy="46378"/>
      </dsp:txXfrm>
    </dsp:sp>
    <dsp:sp modelId="{0F3E10B3-09F2-4D4B-8106-7D4A4E941279}">
      <dsp:nvSpPr>
        <dsp:cNvPr id="0" name=""/>
        <dsp:cNvSpPr/>
      </dsp:nvSpPr>
      <dsp:spPr>
        <a:xfrm>
          <a:off x="1067153" y="3162132"/>
          <a:ext cx="761813" cy="380906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Rents</a:t>
          </a:r>
          <a:endParaRPr lang="en-US" sz="1200" kern="1200" dirty="0"/>
        </a:p>
      </dsp:txBody>
      <dsp:txXfrm>
        <a:off x="1078309" y="3173288"/>
        <a:ext cx="739501" cy="358594"/>
      </dsp:txXfrm>
    </dsp:sp>
    <dsp:sp modelId="{9145236C-16FB-4F36-9121-673DE3020416}">
      <dsp:nvSpPr>
        <dsp:cNvPr id="0" name=""/>
        <dsp:cNvSpPr/>
      </dsp:nvSpPr>
      <dsp:spPr>
        <a:xfrm rot="18289469">
          <a:off x="1714525" y="3126643"/>
          <a:ext cx="533609" cy="13842"/>
        </a:xfrm>
        <a:custGeom>
          <a:avLst/>
          <a:gdLst/>
          <a:ahLst/>
          <a:cxnLst/>
          <a:rect l="0" t="0" r="0" b="0"/>
          <a:pathLst>
            <a:path>
              <a:moveTo>
                <a:pt x="0" y="6921"/>
              </a:moveTo>
              <a:lnTo>
                <a:pt x="533609" y="6921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967989" y="3120224"/>
        <a:ext cx="26680" cy="26680"/>
      </dsp:txXfrm>
    </dsp:sp>
    <dsp:sp modelId="{92C936BA-DF0B-4B89-AFC3-AEDF435911C3}">
      <dsp:nvSpPr>
        <dsp:cNvPr id="0" name=""/>
        <dsp:cNvSpPr/>
      </dsp:nvSpPr>
      <dsp:spPr>
        <a:xfrm>
          <a:off x="2133693" y="2724089"/>
          <a:ext cx="761813" cy="380906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Income &lt; 40k</a:t>
          </a:r>
          <a:endParaRPr lang="en-US" sz="1200" kern="1200" dirty="0"/>
        </a:p>
      </dsp:txBody>
      <dsp:txXfrm>
        <a:off x="2144849" y="2735245"/>
        <a:ext cx="739501" cy="358594"/>
      </dsp:txXfrm>
    </dsp:sp>
    <dsp:sp modelId="{D574DEB1-AC0A-42A0-B25D-6E4073F713EA}">
      <dsp:nvSpPr>
        <dsp:cNvPr id="0" name=""/>
        <dsp:cNvSpPr/>
      </dsp:nvSpPr>
      <dsp:spPr>
        <a:xfrm rot="19457599">
          <a:off x="2860234" y="2798110"/>
          <a:ext cx="375270" cy="13842"/>
        </a:xfrm>
        <a:custGeom>
          <a:avLst/>
          <a:gdLst/>
          <a:ahLst/>
          <a:cxnLst/>
          <a:rect l="0" t="0" r="0" b="0"/>
          <a:pathLst>
            <a:path>
              <a:moveTo>
                <a:pt x="0" y="6921"/>
              </a:moveTo>
              <a:lnTo>
                <a:pt x="375270" y="6921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038488" y="2795650"/>
        <a:ext cx="18763" cy="18763"/>
      </dsp:txXfrm>
    </dsp:sp>
    <dsp:sp modelId="{AE88B198-5C8F-4DC2-A465-62BFBF90C32E}">
      <dsp:nvSpPr>
        <dsp:cNvPr id="0" name=""/>
        <dsp:cNvSpPr/>
      </dsp:nvSpPr>
      <dsp:spPr>
        <a:xfrm>
          <a:off x="3200232" y="2505068"/>
          <a:ext cx="761813" cy="380906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Debt &gt; 20%</a:t>
          </a:r>
          <a:endParaRPr lang="en-US" sz="1200" kern="1200" dirty="0"/>
        </a:p>
      </dsp:txBody>
      <dsp:txXfrm>
        <a:off x="3211388" y="2516224"/>
        <a:ext cx="739501" cy="358594"/>
      </dsp:txXfrm>
    </dsp:sp>
    <dsp:sp modelId="{3E69A006-D44A-4E4E-B68A-F5E6018B539A}">
      <dsp:nvSpPr>
        <dsp:cNvPr id="0" name=""/>
        <dsp:cNvSpPr/>
      </dsp:nvSpPr>
      <dsp:spPr>
        <a:xfrm>
          <a:off x="3962046" y="2688600"/>
          <a:ext cx="304725" cy="13842"/>
        </a:xfrm>
        <a:custGeom>
          <a:avLst/>
          <a:gdLst/>
          <a:ahLst/>
          <a:cxnLst/>
          <a:rect l="0" t="0" r="0" b="0"/>
          <a:pathLst>
            <a:path>
              <a:moveTo>
                <a:pt x="0" y="6921"/>
              </a:moveTo>
              <a:lnTo>
                <a:pt x="304725" y="6921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106791" y="2687903"/>
        <a:ext cx="15236" cy="15236"/>
      </dsp:txXfrm>
    </dsp:sp>
    <dsp:sp modelId="{85B449E6-201F-4C1B-9CFA-C75AE90DE937}">
      <dsp:nvSpPr>
        <dsp:cNvPr id="0" name=""/>
        <dsp:cNvSpPr/>
      </dsp:nvSpPr>
      <dsp:spPr>
        <a:xfrm>
          <a:off x="4266772" y="2505068"/>
          <a:ext cx="761813" cy="380906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Default</a:t>
          </a:r>
          <a:endParaRPr lang="en-US" sz="1200" kern="1200" dirty="0"/>
        </a:p>
      </dsp:txBody>
      <dsp:txXfrm>
        <a:off x="4277928" y="2516224"/>
        <a:ext cx="739501" cy="358594"/>
      </dsp:txXfrm>
    </dsp:sp>
    <dsp:sp modelId="{EB97DC94-3598-4B4E-8D98-03C704CAA0EA}">
      <dsp:nvSpPr>
        <dsp:cNvPr id="0" name=""/>
        <dsp:cNvSpPr/>
      </dsp:nvSpPr>
      <dsp:spPr>
        <a:xfrm rot="2142401">
          <a:off x="2860234" y="3017132"/>
          <a:ext cx="375270" cy="13842"/>
        </a:xfrm>
        <a:custGeom>
          <a:avLst/>
          <a:gdLst/>
          <a:ahLst/>
          <a:cxnLst/>
          <a:rect l="0" t="0" r="0" b="0"/>
          <a:pathLst>
            <a:path>
              <a:moveTo>
                <a:pt x="0" y="6921"/>
              </a:moveTo>
              <a:lnTo>
                <a:pt x="375270" y="6921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038488" y="3014672"/>
        <a:ext cx="18763" cy="18763"/>
      </dsp:txXfrm>
    </dsp:sp>
    <dsp:sp modelId="{6D676E57-93B1-43C2-880F-EF7C44D4055F}">
      <dsp:nvSpPr>
        <dsp:cNvPr id="0" name=""/>
        <dsp:cNvSpPr/>
      </dsp:nvSpPr>
      <dsp:spPr>
        <a:xfrm>
          <a:off x="3200232" y="2943111"/>
          <a:ext cx="761813" cy="380906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Debt &lt; 20%</a:t>
          </a:r>
          <a:endParaRPr lang="en-US" sz="1200" kern="1200" dirty="0"/>
        </a:p>
      </dsp:txBody>
      <dsp:txXfrm>
        <a:off x="3211388" y="2954267"/>
        <a:ext cx="739501" cy="358594"/>
      </dsp:txXfrm>
    </dsp:sp>
    <dsp:sp modelId="{85C6498D-7B54-419E-B6C8-D4F0FD2E8AB1}">
      <dsp:nvSpPr>
        <dsp:cNvPr id="0" name=""/>
        <dsp:cNvSpPr/>
      </dsp:nvSpPr>
      <dsp:spPr>
        <a:xfrm>
          <a:off x="3962046" y="3126643"/>
          <a:ext cx="304725" cy="13842"/>
        </a:xfrm>
        <a:custGeom>
          <a:avLst/>
          <a:gdLst/>
          <a:ahLst/>
          <a:cxnLst/>
          <a:rect l="0" t="0" r="0" b="0"/>
          <a:pathLst>
            <a:path>
              <a:moveTo>
                <a:pt x="0" y="6921"/>
              </a:moveTo>
              <a:lnTo>
                <a:pt x="304725" y="6921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106791" y="3125946"/>
        <a:ext cx="15236" cy="15236"/>
      </dsp:txXfrm>
    </dsp:sp>
    <dsp:sp modelId="{33322657-5585-4AA9-9C4C-BAECC5EDD3F2}">
      <dsp:nvSpPr>
        <dsp:cNvPr id="0" name=""/>
        <dsp:cNvSpPr/>
      </dsp:nvSpPr>
      <dsp:spPr>
        <a:xfrm>
          <a:off x="4266772" y="2943111"/>
          <a:ext cx="761813" cy="380906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Default</a:t>
          </a:r>
          <a:endParaRPr lang="en-US" sz="1200" kern="1200" dirty="0"/>
        </a:p>
      </dsp:txBody>
      <dsp:txXfrm>
        <a:off x="4277928" y="2954267"/>
        <a:ext cx="739501" cy="358594"/>
      </dsp:txXfrm>
    </dsp:sp>
    <dsp:sp modelId="{756C63F9-9902-4B29-9236-839132DB1640}">
      <dsp:nvSpPr>
        <dsp:cNvPr id="0" name=""/>
        <dsp:cNvSpPr/>
      </dsp:nvSpPr>
      <dsp:spPr>
        <a:xfrm rot="3310531">
          <a:off x="1714525" y="3564686"/>
          <a:ext cx="533609" cy="13842"/>
        </a:xfrm>
        <a:custGeom>
          <a:avLst/>
          <a:gdLst/>
          <a:ahLst/>
          <a:cxnLst/>
          <a:rect l="0" t="0" r="0" b="0"/>
          <a:pathLst>
            <a:path>
              <a:moveTo>
                <a:pt x="0" y="6921"/>
              </a:moveTo>
              <a:lnTo>
                <a:pt x="533609" y="6921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967989" y="3558267"/>
        <a:ext cx="26680" cy="26680"/>
      </dsp:txXfrm>
    </dsp:sp>
    <dsp:sp modelId="{8E4821BD-951B-4361-A9B6-9AC7097D57FE}">
      <dsp:nvSpPr>
        <dsp:cNvPr id="0" name=""/>
        <dsp:cNvSpPr/>
      </dsp:nvSpPr>
      <dsp:spPr>
        <a:xfrm>
          <a:off x="2133693" y="3600175"/>
          <a:ext cx="761813" cy="380906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Income &gt; 40k</a:t>
          </a:r>
          <a:endParaRPr lang="en-US" sz="1200" kern="1200" dirty="0"/>
        </a:p>
      </dsp:txBody>
      <dsp:txXfrm>
        <a:off x="2144849" y="3611331"/>
        <a:ext cx="739501" cy="358594"/>
      </dsp:txXfrm>
    </dsp:sp>
    <dsp:sp modelId="{C333D5BC-FBEB-4ED8-9233-8F55C59C9F8A}">
      <dsp:nvSpPr>
        <dsp:cNvPr id="0" name=""/>
        <dsp:cNvSpPr/>
      </dsp:nvSpPr>
      <dsp:spPr>
        <a:xfrm rot="19457599">
          <a:off x="2860234" y="3674196"/>
          <a:ext cx="375270" cy="13842"/>
        </a:xfrm>
        <a:custGeom>
          <a:avLst/>
          <a:gdLst/>
          <a:ahLst/>
          <a:cxnLst/>
          <a:rect l="0" t="0" r="0" b="0"/>
          <a:pathLst>
            <a:path>
              <a:moveTo>
                <a:pt x="0" y="6921"/>
              </a:moveTo>
              <a:lnTo>
                <a:pt x="375270" y="6921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038488" y="3671736"/>
        <a:ext cx="18763" cy="18763"/>
      </dsp:txXfrm>
    </dsp:sp>
    <dsp:sp modelId="{8496A9E4-EC57-4E7A-9337-8E8D52F23098}">
      <dsp:nvSpPr>
        <dsp:cNvPr id="0" name=""/>
        <dsp:cNvSpPr/>
      </dsp:nvSpPr>
      <dsp:spPr>
        <a:xfrm>
          <a:off x="3200232" y="3381154"/>
          <a:ext cx="761813" cy="380906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Debt &gt; 20%</a:t>
          </a:r>
          <a:endParaRPr lang="en-US" sz="1200" kern="1200" dirty="0"/>
        </a:p>
      </dsp:txBody>
      <dsp:txXfrm>
        <a:off x="3211388" y="3392310"/>
        <a:ext cx="739501" cy="358594"/>
      </dsp:txXfrm>
    </dsp:sp>
    <dsp:sp modelId="{251D29B2-993F-454D-B8FD-61B9ACBE9348}">
      <dsp:nvSpPr>
        <dsp:cNvPr id="0" name=""/>
        <dsp:cNvSpPr/>
      </dsp:nvSpPr>
      <dsp:spPr>
        <a:xfrm>
          <a:off x="3962046" y="3564686"/>
          <a:ext cx="304725" cy="13842"/>
        </a:xfrm>
        <a:custGeom>
          <a:avLst/>
          <a:gdLst/>
          <a:ahLst/>
          <a:cxnLst/>
          <a:rect l="0" t="0" r="0" b="0"/>
          <a:pathLst>
            <a:path>
              <a:moveTo>
                <a:pt x="0" y="6921"/>
              </a:moveTo>
              <a:lnTo>
                <a:pt x="304725" y="6921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106791" y="3563989"/>
        <a:ext cx="15236" cy="15236"/>
      </dsp:txXfrm>
    </dsp:sp>
    <dsp:sp modelId="{8633CB48-5997-4D53-B5D7-6ED9CA2B773A}">
      <dsp:nvSpPr>
        <dsp:cNvPr id="0" name=""/>
        <dsp:cNvSpPr/>
      </dsp:nvSpPr>
      <dsp:spPr>
        <a:xfrm>
          <a:off x="4266772" y="3381154"/>
          <a:ext cx="761813" cy="380906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Default</a:t>
          </a:r>
          <a:endParaRPr lang="en-US" sz="1200" kern="1200" dirty="0"/>
        </a:p>
      </dsp:txBody>
      <dsp:txXfrm>
        <a:off x="4277928" y="3392310"/>
        <a:ext cx="739501" cy="358594"/>
      </dsp:txXfrm>
    </dsp:sp>
    <dsp:sp modelId="{B079104E-0D27-4441-9BDF-93B5AFF4761A}">
      <dsp:nvSpPr>
        <dsp:cNvPr id="0" name=""/>
        <dsp:cNvSpPr/>
      </dsp:nvSpPr>
      <dsp:spPr>
        <a:xfrm rot="2142401">
          <a:off x="2860234" y="3893218"/>
          <a:ext cx="375270" cy="13842"/>
        </a:xfrm>
        <a:custGeom>
          <a:avLst/>
          <a:gdLst/>
          <a:ahLst/>
          <a:cxnLst/>
          <a:rect l="0" t="0" r="0" b="0"/>
          <a:pathLst>
            <a:path>
              <a:moveTo>
                <a:pt x="0" y="6921"/>
              </a:moveTo>
              <a:lnTo>
                <a:pt x="375270" y="6921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038488" y="3890758"/>
        <a:ext cx="18763" cy="18763"/>
      </dsp:txXfrm>
    </dsp:sp>
    <dsp:sp modelId="{F26A0900-CC8B-42AF-9AB3-563D47BBE038}">
      <dsp:nvSpPr>
        <dsp:cNvPr id="0" name=""/>
        <dsp:cNvSpPr/>
      </dsp:nvSpPr>
      <dsp:spPr>
        <a:xfrm>
          <a:off x="3200232" y="3819197"/>
          <a:ext cx="761813" cy="380906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Debt &lt; 20%</a:t>
          </a:r>
          <a:endParaRPr lang="en-US" sz="1200" kern="1200" dirty="0"/>
        </a:p>
      </dsp:txBody>
      <dsp:txXfrm>
        <a:off x="3211388" y="3830353"/>
        <a:ext cx="739501" cy="358594"/>
      </dsp:txXfrm>
    </dsp:sp>
    <dsp:sp modelId="{F7C96D22-744F-4AAB-91CD-6FD9B0D1717E}">
      <dsp:nvSpPr>
        <dsp:cNvPr id="0" name=""/>
        <dsp:cNvSpPr/>
      </dsp:nvSpPr>
      <dsp:spPr>
        <a:xfrm>
          <a:off x="3962046" y="4002729"/>
          <a:ext cx="304725" cy="13842"/>
        </a:xfrm>
        <a:custGeom>
          <a:avLst/>
          <a:gdLst/>
          <a:ahLst/>
          <a:cxnLst/>
          <a:rect l="0" t="0" r="0" b="0"/>
          <a:pathLst>
            <a:path>
              <a:moveTo>
                <a:pt x="0" y="6921"/>
              </a:moveTo>
              <a:lnTo>
                <a:pt x="304725" y="6921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106791" y="4002032"/>
        <a:ext cx="15236" cy="15236"/>
      </dsp:txXfrm>
    </dsp:sp>
    <dsp:sp modelId="{B98CF813-6FB2-4571-9925-B785595FEC6D}">
      <dsp:nvSpPr>
        <dsp:cNvPr id="0" name=""/>
        <dsp:cNvSpPr/>
      </dsp:nvSpPr>
      <dsp:spPr>
        <a:xfrm>
          <a:off x="4266772" y="3819197"/>
          <a:ext cx="761813" cy="380906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No Default</a:t>
          </a:r>
          <a:endParaRPr lang="en-US" sz="1200" kern="1200" dirty="0"/>
        </a:p>
      </dsp:txBody>
      <dsp:txXfrm>
        <a:off x="4277928" y="3830353"/>
        <a:ext cx="739501" cy="358594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69DD67-DA8B-4327-8FB6-B1ED5881B6C0}">
      <dsp:nvSpPr>
        <dsp:cNvPr id="0" name=""/>
        <dsp:cNvSpPr/>
      </dsp:nvSpPr>
      <dsp:spPr>
        <a:xfrm>
          <a:off x="2057" y="1815440"/>
          <a:ext cx="738285" cy="36914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Credit</a:t>
          </a:r>
          <a:br>
            <a:rPr lang="en-US" sz="1200" kern="1200" dirty="0" smtClean="0"/>
          </a:br>
          <a:r>
            <a:rPr lang="en-US" sz="1200" kern="1200" dirty="0" smtClean="0"/>
            <a:t>Approval</a:t>
          </a:r>
          <a:endParaRPr lang="en-US" sz="1200" kern="1200" dirty="0"/>
        </a:p>
      </dsp:txBody>
      <dsp:txXfrm>
        <a:off x="12869" y="1826252"/>
        <a:ext cx="716661" cy="347518"/>
      </dsp:txXfrm>
    </dsp:sp>
    <dsp:sp modelId="{C6405F48-268C-4A9E-8C6B-EA7912642D7B}">
      <dsp:nvSpPr>
        <dsp:cNvPr id="0" name=""/>
        <dsp:cNvSpPr/>
      </dsp:nvSpPr>
      <dsp:spPr>
        <a:xfrm rot="17350740">
          <a:off x="438539" y="1567192"/>
          <a:ext cx="898921" cy="16611"/>
        </a:xfrm>
        <a:custGeom>
          <a:avLst/>
          <a:gdLst/>
          <a:ahLst/>
          <a:cxnLst/>
          <a:rect l="0" t="0" r="0" b="0"/>
          <a:pathLst>
            <a:path>
              <a:moveTo>
                <a:pt x="0" y="8305"/>
              </a:moveTo>
              <a:lnTo>
                <a:pt x="898921" y="8305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865527" y="1553024"/>
        <a:ext cx="44946" cy="44946"/>
      </dsp:txXfrm>
    </dsp:sp>
    <dsp:sp modelId="{1E65E39D-395D-4BD0-8D0A-DECF2AB935E9}">
      <dsp:nvSpPr>
        <dsp:cNvPr id="0" name=""/>
        <dsp:cNvSpPr/>
      </dsp:nvSpPr>
      <dsp:spPr>
        <a:xfrm>
          <a:off x="1035657" y="966412"/>
          <a:ext cx="738285" cy="369142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Income</a:t>
          </a:r>
          <a:br>
            <a:rPr lang="en-US" sz="1200" kern="1200" dirty="0" smtClean="0"/>
          </a:br>
          <a:r>
            <a:rPr lang="en-US" sz="1200" kern="1200" dirty="0" smtClean="0"/>
            <a:t>&lt;40k</a:t>
          </a:r>
          <a:endParaRPr lang="en-US" sz="1200" kern="1200" dirty="0"/>
        </a:p>
      </dsp:txBody>
      <dsp:txXfrm>
        <a:off x="1046469" y="977224"/>
        <a:ext cx="716661" cy="347518"/>
      </dsp:txXfrm>
    </dsp:sp>
    <dsp:sp modelId="{8BDEEA43-5C2A-4BBE-99A5-44DEB7CB861C}">
      <dsp:nvSpPr>
        <dsp:cNvPr id="0" name=""/>
        <dsp:cNvSpPr/>
      </dsp:nvSpPr>
      <dsp:spPr>
        <a:xfrm rot="18289469">
          <a:off x="1663035" y="930420"/>
          <a:ext cx="517129" cy="16611"/>
        </a:xfrm>
        <a:custGeom>
          <a:avLst/>
          <a:gdLst/>
          <a:ahLst/>
          <a:cxnLst/>
          <a:rect l="0" t="0" r="0" b="0"/>
          <a:pathLst>
            <a:path>
              <a:moveTo>
                <a:pt x="0" y="8305"/>
              </a:moveTo>
              <a:lnTo>
                <a:pt x="517129" y="8305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908671" y="925798"/>
        <a:ext cx="25856" cy="25856"/>
      </dsp:txXfrm>
    </dsp:sp>
    <dsp:sp modelId="{6094D736-4F16-42FC-9437-D37BB023D5EA}">
      <dsp:nvSpPr>
        <dsp:cNvPr id="0" name=""/>
        <dsp:cNvSpPr/>
      </dsp:nvSpPr>
      <dsp:spPr>
        <a:xfrm>
          <a:off x="2069257" y="541897"/>
          <a:ext cx="738285" cy="369142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Debt &gt; 20%</a:t>
          </a:r>
          <a:endParaRPr lang="en-US" sz="1200" kern="1200" dirty="0"/>
        </a:p>
      </dsp:txBody>
      <dsp:txXfrm>
        <a:off x="2080069" y="552709"/>
        <a:ext cx="716661" cy="347518"/>
      </dsp:txXfrm>
    </dsp:sp>
    <dsp:sp modelId="{7A3D5BA1-ED69-44E1-A872-6FF24834B41D}">
      <dsp:nvSpPr>
        <dsp:cNvPr id="0" name=""/>
        <dsp:cNvSpPr/>
      </dsp:nvSpPr>
      <dsp:spPr>
        <a:xfrm rot="19457599">
          <a:off x="2773359" y="612034"/>
          <a:ext cx="363680" cy="16611"/>
        </a:xfrm>
        <a:custGeom>
          <a:avLst/>
          <a:gdLst/>
          <a:ahLst/>
          <a:cxnLst/>
          <a:rect l="0" t="0" r="0" b="0"/>
          <a:pathLst>
            <a:path>
              <a:moveTo>
                <a:pt x="0" y="8305"/>
              </a:moveTo>
              <a:lnTo>
                <a:pt x="363680" y="8305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946107" y="611248"/>
        <a:ext cx="18184" cy="18184"/>
      </dsp:txXfrm>
    </dsp:sp>
    <dsp:sp modelId="{58313578-02C6-4451-BD87-2563E35924F9}">
      <dsp:nvSpPr>
        <dsp:cNvPr id="0" name=""/>
        <dsp:cNvSpPr/>
      </dsp:nvSpPr>
      <dsp:spPr>
        <a:xfrm>
          <a:off x="3102857" y="329640"/>
          <a:ext cx="738285" cy="369142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Owns house</a:t>
          </a:r>
          <a:endParaRPr lang="en-US" sz="1200" kern="1200" dirty="0"/>
        </a:p>
      </dsp:txBody>
      <dsp:txXfrm>
        <a:off x="3113669" y="340452"/>
        <a:ext cx="716661" cy="347518"/>
      </dsp:txXfrm>
    </dsp:sp>
    <dsp:sp modelId="{EACB761D-2A2E-4784-B4CF-BBD5780F5023}">
      <dsp:nvSpPr>
        <dsp:cNvPr id="0" name=""/>
        <dsp:cNvSpPr/>
      </dsp:nvSpPr>
      <dsp:spPr>
        <a:xfrm>
          <a:off x="3841142" y="505906"/>
          <a:ext cx="295314" cy="16611"/>
        </a:xfrm>
        <a:custGeom>
          <a:avLst/>
          <a:gdLst/>
          <a:ahLst/>
          <a:cxnLst/>
          <a:rect l="0" t="0" r="0" b="0"/>
          <a:pathLst>
            <a:path>
              <a:moveTo>
                <a:pt x="0" y="8305"/>
              </a:moveTo>
              <a:lnTo>
                <a:pt x="295314" y="8305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981417" y="506829"/>
        <a:ext cx="14765" cy="14765"/>
      </dsp:txXfrm>
    </dsp:sp>
    <dsp:sp modelId="{E090B741-3BDB-4968-B042-3EDAEB5B7930}">
      <dsp:nvSpPr>
        <dsp:cNvPr id="0" name=""/>
        <dsp:cNvSpPr/>
      </dsp:nvSpPr>
      <dsp:spPr>
        <a:xfrm>
          <a:off x="4136457" y="329640"/>
          <a:ext cx="738285" cy="369142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Default</a:t>
          </a:r>
          <a:endParaRPr lang="en-US" sz="1200" kern="1200" dirty="0"/>
        </a:p>
      </dsp:txBody>
      <dsp:txXfrm>
        <a:off x="4147269" y="340452"/>
        <a:ext cx="716661" cy="347518"/>
      </dsp:txXfrm>
    </dsp:sp>
    <dsp:sp modelId="{7F6408BA-2CE6-4BE1-953A-713CB4F5CB15}">
      <dsp:nvSpPr>
        <dsp:cNvPr id="0" name=""/>
        <dsp:cNvSpPr/>
      </dsp:nvSpPr>
      <dsp:spPr>
        <a:xfrm rot="2142401">
          <a:off x="2773359" y="824292"/>
          <a:ext cx="363680" cy="16611"/>
        </a:xfrm>
        <a:custGeom>
          <a:avLst/>
          <a:gdLst/>
          <a:ahLst/>
          <a:cxnLst/>
          <a:rect l="0" t="0" r="0" b="0"/>
          <a:pathLst>
            <a:path>
              <a:moveTo>
                <a:pt x="0" y="8305"/>
              </a:moveTo>
              <a:lnTo>
                <a:pt x="363680" y="8305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946107" y="823505"/>
        <a:ext cx="18184" cy="18184"/>
      </dsp:txXfrm>
    </dsp:sp>
    <dsp:sp modelId="{2542D84E-1AAD-4343-A826-31FBD0CCD67E}">
      <dsp:nvSpPr>
        <dsp:cNvPr id="0" name=""/>
        <dsp:cNvSpPr/>
      </dsp:nvSpPr>
      <dsp:spPr>
        <a:xfrm>
          <a:off x="3102857" y="754154"/>
          <a:ext cx="738285" cy="369142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Rents</a:t>
          </a:r>
          <a:endParaRPr lang="en-US" sz="1200" kern="1200" dirty="0"/>
        </a:p>
      </dsp:txBody>
      <dsp:txXfrm>
        <a:off x="3113669" y="764966"/>
        <a:ext cx="716661" cy="347518"/>
      </dsp:txXfrm>
    </dsp:sp>
    <dsp:sp modelId="{77024C92-294D-413F-A59B-9F47291444A3}">
      <dsp:nvSpPr>
        <dsp:cNvPr id="0" name=""/>
        <dsp:cNvSpPr/>
      </dsp:nvSpPr>
      <dsp:spPr>
        <a:xfrm>
          <a:off x="3841142" y="930420"/>
          <a:ext cx="295314" cy="16611"/>
        </a:xfrm>
        <a:custGeom>
          <a:avLst/>
          <a:gdLst/>
          <a:ahLst/>
          <a:cxnLst/>
          <a:rect l="0" t="0" r="0" b="0"/>
          <a:pathLst>
            <a:path>
              <a:moveTo>
                <a:pt x="0" y="8305"/>
              </a:moveTo>
              <a:lnTo>
                <a:pt x="295314" y="8305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981417" y="931343"/>
        <a:ext cx="14765" cy="14765"/>
      </dsp:txXfrm>
    </dsp:sp>
    <dsp:sp modelId="{0E7AE38F-D77F-437F-BAB8-792E908C751F}">
      <dsp:nvSpPr>
        <dsp:cNvPr id="0" name=""/>
        <dsp:cNvSpPr/>
      </dsp:nvSpPr>
      <dsp:spPr>
        <a:xfrm>
          <a:off x="4136457" y="754154"/>
          <a:ext cx="738285" cy="369142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Default</a:t>
          </a:r>
          <a:endParaRPr lang="en-US" sz="1200" kern="1200" dirty="0"/>
        </a:p>
      </dsp:txBody>
      <dsp:txXfrm>
        <a:off x="4147269" y="764966"/>
        <a:ext cx="716661" cy="347518"/>
      </dsp:txXfrm>
    </dsp:sp>
    <dsp:sp modelId="{B82998E9-B1CD-485F-8B4B-06888B1A28C4}">
      <dsp:nvSpPr>
        <dsp:cNvPr id="0" name=""/>
        <dsp:cNvSpPr/>
      </dsp:nvSpPr>
      <dsp:spPr>
        <a:xfrm rot="3310531">
          <a:off x="1663035" y="1354934"/>
          <a:ext cx="517129" cy="16611"/>
        </a:xfrm>
        <a:custGeom>
          <a:avLst/>
          <a:gdLst/>
          <a:ahLst/>
          <a:cxnLst/>
          <a:rect l="0" t="0" r="0" b="0"/>
          <a:pathLst>
            <a:path>
              <a:moveTo>
                <a:pt x="0" y="8305"/>
              </a:moveTo>
              <a:lnTo>
                <a:pt x="517129" y="8305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908671" y="1350312"/>
        <a:ext cx="25856" cy="25856"/>
      </dsp:txXfrm>
    </dsp:sp>
    <dsp:sp modelId="{A031128D-C55E-42DA-B8A2-D382735EF23E}">
      <dsp:nvSpPr>
        <dsp:cNvPr id="0" name=""/>
        <dsp:cNvSpPr/>
      </dsp:nvSpPr>
      <dsp:spPr>
        <a:xfrm>
          <a:off x="2069257" y="1390926"/>
          <a:ext cx="738285" cy="369142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Debt &lt; 20%</a:t>
          </a:r>
          <a:endParaRPr lang="en-US" sz="1200" kern="1200" dirty="0"/>
        </a:p>
      </dsp:txBody>
      <dsp:txXfrm>
        <a:off x="2080069" y="1401738"/>
        <a:ext cx="716661" cy="347518"/>
      </dsp:txXfrm>
    </dsp:sp>
    <dsp:sp modelId="{02AF2611-39C0-4EF8-B9AF-5E15D80097BE}">
      <dsp:nvSpPr>
        <dsp:cNvPr id="0" name=""/>
        <dsp:cNvSpPr/>
      </dsp:nvSpPr>
      <dsp:spPr>
        <a:xfrm rot="19457599">
          <a:off x="2773359" y="1461063"/>
          <a:ext cx="363680" cy="16611"/>
        </a:xfrm>
        <a:custGeom>
          <a:avLst/>
          <a:gdLst/>
          <a:ahLst/>
          <a:cxnLst/>
          <a:rect l="0" t="0" r="0" b="0"/>
          <a:pathLst>
            <a:path>
              <a:moveTo>
                <a:pt x="0" y="8305"/>
              </a:moveTo>
              <a:lnTo>
                <a:pt x="363680" y="8305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946107" y="1460277"/>
        <a:ext cx="18184" cy="18184"/>
      </dsp:txXfrm>
    </dsp:sp>
    <dsp:sp modelId="{008EB790-8EB0-4D82-BE0A-84C63F787288}">
      <dsp:nvSpPr>
        <dsp:cNvPr id="0" name=""/>
        <dsp:cNvSpPr/>
      </dsp:nvSpPr>
      <dsp:spPr>
        <a:xfrm>
          <a:off x="3102857" y="1178669"/>
          <a:ext cx="738285" cy="369142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Owns house</a:t>
          </a:r>
          <a:endParaRPr lang="en-US" sz="1200" kern="1200" dirty="0"/>
        </a:p>
      </dsp:txBody>
      <dsp:txXfrm>
        <a:off x="3113669" y="1189481"/>
        <a:ext cx="716661" cy="347518"/>
      </dsp:txXfrm>
    </dsp:sp>
    <dsp:sp modelId="{3D3532D1-1FDA-4F24-AE90-3866BC16A43D}">
      <dsp:nvSpPr>
        <dsp:cNvPr id="0" name=""/>
        <dsp:cNvSpPr/>
      </dsp:nvSpPr>
      <dsp:spPr>
        <a:xfrm>
          <a:off x="3841142" y="1354934"/>
          <a:ext cx="295314" cy="16611"/>
        </a:xfrm>
        <a:custGeom>
          <a:avLst/>
          <a:gdLst/>
          <a:ahLst/>
          <a:cxnLst/>
          <a:rect l="0" t="0" r="0" b="0"/>
          <a:pathLst>
            <a:path>
              <a:moveTo>
                <a:pt x="0" y="8305"/>
              </a:moveTo>
              <a:lnTo>
                <a:pt x="295314" y="8305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981417" y="1355857"/>
        <a:ext cx="14765" cy="14765"/>
      </dsp:txXfrm>
    </dsp:sp>
    <dsp:sp modelId="{DE93B5F2-1CA6-40F3-B124-24CBDE452C7F}">
      <dsp:nvSpPr>
        <dsp:cNvPr id="0" name=""/>
        <dsp:cNvSpPr/>
      </dsp:nvSpPr>
      <dsp:spPr>
        <a:xfrm>
          <a:off x="4136457" y="1178669"/>
          <a:ext cx="738285" cy="369142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No Default</a:t>
          </a:r>
          <a:endParaRPr lang="en-US" sz="1200" kern="1200" dirty="0"/>
        </a:p>
      </dsp:txBody>
      <dsp:txXfrm>
        <a:off x="4147269" y="1189481"/>
        <a:ext cx="716661" cy="347518"/>
      </dsp:txXfrm>
    </dsp:sp>
    <dsp:sp modelId="{AF10D516-4F6C-4D46-86A1-9C1986C13320}">
      <dsp:nvSpPr>
        <dsp:cNvPr id="0" name=""/>
        <dsp:cNvSpPr/>
      </dsp:nvSpPr>
      <dsp:spPr>
        <a:xfrm rot="2142401">
          <a:off x="2773359" y="1673320"/>
          <a:ext cx="363680" cy="16611"/>
        </a:xfrm>
        <a:custGeom>
          <a:avLst/>
          <a:gdLst/>
          <a:ahLst/>
          <a:cxnLst/>
          <a:rect l="0" t="0" r="0" b="0"/>
          <a:pathLst>
            <a:path>
              <a:moveTo>
                <a:pt x="0" y="8305"/>
              </a:moveTo>
              <a:lnTo>
                <a:pt x="363680" y="8305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946107" y="1672534"/>
        <a:ext cx="18184" cy="18184"/>
      </dsp:txXfrm>
    </dsp:sp>
    <dsp:sp modelId="{99764013-9FFE-483E-9A94-8E74B88EB45B}">
      <dsp:nvSpPr>
        <dsp:cNvPr id="0" name=""/>
        <dsp:cNvSpPr/>
      </dsp:nvSpPr>
      <dsp:spPr>
        <a:xfrm>
          <a:off x="3102857" y="1603183"/>
          <a:ext cx="738285" cy="369142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Rents</a:t>
          </a:r>
          <a:endParaRPr lang="en-US" sz="1200" kern="1200" dirty="0"/>
        </a:p>
      </dsp:txBody>
      <dsp:txXfrm>
        <a:off x="3113669" y="1613995"/>
        <a:ext cx="716661" cy="347518"/>
      </dsp:txXfrm>
    </dsp:sp>
    <dsp:sp modelId="{924C8F9A-D7B2-4767-8617-AD5D4A0F8C82}">
      <dsp:nvSpPr>
        <dsp:cNvPr id="0" name=""/>
        <dsp:cNvSpPr/>
      </dsp:nvSpPr>
      <dsp:spPr>
        <a:xfrm>
          <a:off x="3841142" y="1779449"/>
          <a:ext cx="295314" cy="16611"/>
        </a:xfrm>
        <a:custGeom>
          <a:avLst/>
          <a:gdLst/>
          <a:ahLst/>
          <a:cxnLst/>
          <a:rect l="0" t="0" r="0" b="0"/>
          <a:pathLst>
            <a:path>
              <a:moveTo>
                <a:pt x="0" y="8305"/>
              </a:moveTo>
              <a:lnTo>
                <a:pt x="295314" y="8305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981417" y="1780372"/>
        <a:ext cx="14765" cy="14765"/>
      </dsp:txXfrm>
    </dsp:sp>
    <dsp:sp modelId="{4C14E865-13AF-43EC-93E8-957E72C167D9}">
      <dsp:nvSpPr>
        <dsp:cNvPr id="0" name=""/>
        <dsp:cNvSpPr/>
      </dsp:nvSpPr>
      <dsp:spPr>
        <a:xfrm>
          <a:off x="4136457" y="1603183"/>
          <a:ext cx="738285" cy="369142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Default</a:t>
          </a:r>
          <a:endParaRPr lang="en-US" sz="1200" kern="1200" dirty="0"/>
        </a:p>
      </dsp:txBody>
      <dsp:txXfrm>
        <a:off x="4147269" y="1613995"/>
        <a:ext cx="716661" cy="347518"/>
      </dsp:txXfrm>
    </dsp:sp>
    <dsp:sp modelId="{07085415-AD02-4837-A819-DF8503991B40}">
      <dsp:nvSpPr>
        <dsp:cNvPr id="0" name=""/>
        <dsp:cNvSpPr/>
      </dsp:nvSpPr>
      <dsp:spPr>
        <a:xfrm rot="4249260">
          <a:off x="438539" y="2416220"/>
          <a:ext cx="898921" cy="16611"/>
        </a:xfrm>
        <a:custGeom>
          <a:avLst/>
          <a:gdLst/>
          <a:ahLst/>
          <a:cxnLst/>
          <a:rect l="0" t="0" r="0" b="0"/>
          <a:pathLst>
            <a:path>
              <a:moveTo>
                <a:pt x="0" y="8305"/>
              </a:moveTo>
              <a:lnTo>
                <a:pt x="898921" y="8305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865527" y="2402053"/>
        <a:ext cx="44946" cy="44946"/>
      </dsp:txXfrm>
    </dsp:sp>
    <dsp:sp modelId="{7EBAE2C6-1480-46C8-900C-5102293148B2}">
      <dsp:nvSpPr>
        <dsp:cNvPr id="0" name=""/>
        <dsp:cNvSpPr/>
      </dsp:nvSpPr>
      <dsp:spPr>
        <a:xfrm>
          <a:off x="1035657" y="2664469"/>
          <a:ext cx="738285" cy="369142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Income</a:t>
          </a:r>
          <a:br>
            <a:rPr lang="en-US" sz="1200" kern="1200" dirty="0" smtClean="0"/>
          </a:br>
          <a:r>
            <a:rPr lang="en-US" sz="1200" kern="1200" dirty="0" smtClean="0"/>
            <a:t>&gt;40k</a:t>
          </a:r>
          <a:endParaRPr lang="en-US" sz="1200" kern="1200" dirty="0"/>
        </a:p>
      </dsp:txBody>
      <dsp:txXfrm>
        <a:off x="1046469" y="2675281"/>
        <a:ext cx="716661" cy="347518"/>
      </dsp:txXfrm>
    </dsp:sp>
    <dsp:sp modelId="{72B1FC09-0EBA-4985-8788-8F4656152A7F}">
      <dsp:nvSpPr>
        <dsp:cNvPr id="0" name=""/>
        <dsp:cNvSpPr/>
      </dsp:nvSpPr>
      <dsp:spPr>
        <a:xfrm rot="18289469">
          <a:off x="1663035" y="2628477"/>
          <a:ext cx="517129" cy="16611"/>
        </a:xfrm>
        <a:custGeom>
          <a:avLst/>
          <a:gdLst/>
          <a:ahLst/>
          <a:cxnLst/>
          <a:rect l="0" t="0" r="0" b="0"/>
          <a:pathLst>
            <a:path>
              <a:moveTo>
                <a:pt x="0" y="8305"/>
              </a:moveTo>
              <a:lnTo>
                <a:pt x="517129" y="8305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908671" y="2623855"/>
        <a:ext cx="25856" cy="25856"/>
      </dsp:txXfrm>
    </dsp:sp>
    <dsp:sp modelId="{B81631BF-0964-4936-A9DE-5CF3C23A1D51}">
      <dsp:nvSpPr>
        <dsp:cNvPr id="0" name=""/>
        <dsp:cNvSpPr/>
      </dsp:nvSpPr>
      <dsp:spPr>
        <a:xfrm>
          <a:off x="2069257" y="2239954"/>
          <a:ext cx="738285" cy="369142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Debt &gt; 20%</a:t>
          </a:r>
          <a:endParaRPr lang="en-US" sz="1200" kern="1200" dirty="0"/>
        </a:p>
      </dsp:txBody>
      <dsp:txXfrm>
        <a:off x="2080069" y="2250766"/>
        <a:ext cx="716661" cy="347518"/>
      </dsp:txXfrm>
    </dsp:sp>
    <dsp:sp modelId="{E3B49C02-92DF-4E0E-9C64-BFDA4F6C8C57}">
      <dsp:nvSpPr>
        <dsp:cNvPr id="0" name=""/>
        <dsp:cNvSpPr/>
      </dsp:nvSpPr>
      <dsp:spPr>
        <a:xfrm rot="19457599">
          <a:off x="2773359" y="2310092"/>
          <a:ext cx="363680" cy="16611"/>
        </a:xfrm>
        <a:custGeom>
          <a:avLst/>
          <a:gdLst/>
          <a:ahLst/>
          <a:cxnLst/>
          <a:rect l="0" t="0" r="0" b="0"/>
          <a:pathLst>
            <a:path>
              <a:moveTo>
                <a:pt x="0" y="8305"/>
              </a:moveTo>
              <a:lnTo>
                <a:pt x="363680" y="8305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946107" y="2309305"/>
        <a:ext cx="18184" cy="18184"/>
      </dsp:txXfrm>
    </dsp:sp>
    <dsp:sp modelId="{F532FF76-9233-4C88-8EB8-C57298DE75BC}">
      <dsp:nvSpPr>
        <dsp:cNvPr id="0" name=""/>
        <dsp:cNvSpPr/>
      </dsp:nvSpPr>
      <dsp:spPr>
        <a:xfrm>
          <a:off x="3102857" y="2027697"/>
          <a:ext cx="738285" cy="369142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Owns house</a:t>
          </a:r>
          <a:endParaRPr lang="en-US" sz="1200" kern="1200" dirty="0"/>
        </a:p>
      </dsp:txBody>
      <dsp:txXfrm>
        <a:off x="3113669" y="2038509"/>
        <a:ext cx="716661" cy="347518"/>
      </dsp:txXfrm>
    </dsp:sp>
    <dsp:sp modelId="{3D002938-9580-4C37-A937-06EE1FF34007}">
      <dsp:nvSpPr>
        <dsp:cNvPr id="0" name=""/>
        <dsp:cNvSpPr/>
      </dsp:nvSpPr>
      <dsp:spPr>
        <a:xfrm>
          <a:off x="3841142" y="2203963"/>
          <a:ext cx="295314" cy="16611"/>
        </a:xfrm>
        <a:custGeom>
          <a:avLst/>
          <a:gdLst/>
          <a:ahLst/>
          <a:cxnLst/>
          <a:rect l="0" t="0" r="0" b="0"/>
          <a:pathLst>
            <a:path>
              <a:moveTo>
                <a:pt x="0" y="8305"/>
              </a:moveTo>
              <a:lnTo>
                <a:pt x="295314" y="8305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981417" y="2204886"/>
        <a:ext cx="14765" cy="14765"/>
      </dsp:txXfrm>
    </dsp:sp>
    <dsp:sp modelId="{D9495291-86EC-4DCD-BB10-24DC98844A58}">
      <dsp:nvSpPr>
        <dsp:cNvPr id="0" name=""/>
        <dsp:cNvSpPr/>
      </dsp:nvSpPr>
      <dsp:spPr>
        <a:xfrm>
          <a:off x="4136457" y="2027697"/>
          <a:ext cx="738285" cy="369142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No Default</a:t>
          </a:r>
          <a:endParaRPr lang="en-US" sz="1200" kern="1200" dirty="0"/>
        </a:p>
      </dsp:txBody>
      <dsp:txXfrm>
        <a:off x="4147269" y="2038509"/>
        <a:ext cx="716661" cy="347518"/>
      </dsp:txXfrm>
    </dsp:sp>
    <dsp:sp modelId="{0A6EA505-89C7-49FD-ABE4-44B8C87A9F43}">
      <dsp:nvSpPr>
        <dsp:cNvPr id="0" name=""/>
        <dsp:cNvSpPr/>
      </dsp:nvSpPr>
      <dsp:spPr>
        <a:xfrm rot="2142401">
          <a:off x="2773359" y="2522349"/>
          <a:ext cx="363680" cy="16611"/>
        </a:xfrm>
        <a:custGeom>
          <a:avLst/>
          <a:gdLst/>
          <a:ahLst/>
          <a:cxnLst/>
          <a:rect l="0" t="0" r="0" b="0"/>
          <a:pathLst>
            <a:path>
              <a:moveTo>
                <a:pt x="0" y="8305"/>
              </a:moveTo>
              <a:lnTo>
                <a:pt x="363680" y="8305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946107" y="2521562"/>
        <a:ext cx="18184" cy="18184"/>
      </dsp:txXfrm>
    </dsp:sp>
    <dsp:sp modelId="{BCBAD13F-9F36-4A76-ACBF-38324C9DFD1E}">
      <dsp:nvSpPr>
        <dsp:cNvPr id="0" name=""/>
        <dsp:cNvSpPr/>
      </dsp:nvSpPr>
      <dsp:spPr>
        <a:xfrm>
          <a:off x="3102857" y="2452211"/>
          <a:ext cx="738285" cy="369142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Rents</a:t>
          </a:r>
          <a:endParaRPr lang="en-US" sz="1200" kern="1200" dirty="0"/>
        </a:p>
      </dsp:txBody>
      <dsp:txXfrm>
        <a:off x="3113669" y="2463023"/>
        <a:ext cx="716661" cy="347518"/>
      </dsp:txXfrm>
    </dsp:sp>
    <dsp:sp modelId="{FEC367EC-C7CC-46E0-8F0B-F4EB017F4B25}">
      <dsp:nvSpPr>
        <dsp:cNvPr id="0" name=""/>
        <dsp:cNvSpPr/>
      </dsp:nvSpPr>
      <dsp:spPr>
        <a:xfrm>
          <a:off x="3841142" y="2628477"/>
          <a:ext cx="295314" cy="16611"/>
        </a:xfrm>
        <a:custGeom>
          <a:avLst/>
          <a:gdLst/>
          <a:ahLst/>
          <a:cxnLst/>
          <a:rect l="0" t="0" r="0" b="0"/>
          <a:pathLst>
            <a:path>
              <a:moveTo>
                <a:pt x="0" y="8305"/>
              </a:moveTo>
              <a:lnTo>
                <a:pt x="295314" y="8305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981417" y="2629400"/>
        <a:ext cx="14765" cy="14765"/>
      </dsp:txXfrm>
    </dsp:sp>
    <dsp:sp modelId="{DD75CFEB-5D5C-464E-B857-D28B066AE2E1}">
      <dsp:nvSpPr>
        <dsp:cNvPr id="0" name=""/>
        <dsp:cNvSpPr/>
      </dsp:nvSpPr>
      <dsp:spPr>
        <a:xfrm>
          <a:off x="4136457" y="2452211"/>
          <a:ext cx="738285" cy="369142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Default</a:t>
          </a:r>
          <a:endParaRPr lang="en-US" sz="1200" kern="1200" dirty="0"/>
        </a:p>
      </dsp:txBody>
      <dsp:txXfrm>
        <a:off x="4147269" y="2463023"/>
        <a:ext cx="716661" cy="347518"/>
      </dsp:txXfrm>
    </dsp:sp>
    <dsp:sp modelId="{7F4C7A20-7D9B-4C87-80B4-7508EB7EED52}">
      <dsp:nvSpPr>
        <dsp:cNvPr id="0" name=""/>
        <dsp:cNvSpPr/>
      </dsp:nvSpPr>
      <dsp:spPr>
        <a:xfrm rot="3310531">
          <a:off x="1663035" y="3052992"/>
          <a:ext cx="517129" cy="16611"/>
        </a:xfrm>
        <a:custGeom>
          <a:avLst/>
          <a:gdLst/>
          <a:ahLst/>
          <a:cxnLst/>
          <a:rect l="0" t="0" r="0" b="0"/>
          <a:pathLst>
            <a:path>
              <a:moveTo>
                <a:pt x="0" y="8305"/>
              </a:moveTo>
              <a:lnTo>
                <a:pt x="517129" y="8305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908671" y="3048369"/>
        <a:ext cx="25856" cy="25856"/>
      </dsp:txXfrm>
    </dsp:sp>
    <dsp:sp modelId="{F8179C33-7069-4902-8E2C-2F20E46E8782}">
      <dsp:nvSpPr>
        <dsp:cNvPr id="0" name=""/>
        <dsp:cNvSpPr/>
      </dsp:nvSpPr>
      <dsp:spPr>
        <a:xfrm>
          <a:off x="2069257" y="3088983"/>
          <a:ext cx="738285" cy="369142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Debt &lt; 20%</a:t>
          </a:r>
          <a:endParaRPr lang="en-US" sz="1200" kern="1200" dirty="0"/>
        </a:p>
      </dsp:txBody>
      <dsp:txXfrm>
        <a:off x="2080069" y="3099795"/>
        <a:ext cx="716661" cy="347518"/>
      </dsp:txXfrm>
    </dsp:sp>
    <dsp:sp modelId="{91D499AF-EE38-45B5-A36E-7C99C6927A00}">
      <dsp:nvSpPr>
        <dsp:cNvPr id="0" name=""/>
        <dsp:cNvSpPr/>
      </dsp:nvSpPr>
      <dsp:spPr>
        <a:xfrm rot="19457599">
          <a:off x="2773359" y="3159120"/>
          <a:ext cx="363680" cy="16611"/>
        </a:xfrm>
        <a:custGeom>
          <a:avLst/>
          <a:gdLst/>
          <a:ahLst/>
          <a:cxnLst/>
          <a:rect l="0" t="0" r="0" b="0"/>
          <a:pathLst>
            <a:path>
              <a:moveTo>
                <a:pt x="0" y="8305"/>
              </a:moveTo>
              <a:lnTo>
                <a:pt x="363680" y="8305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946107" y="3158334"/>
        <a:ext cx="18184" cy="18184"/>
      </dsp:txXfrm>
    </dsp:sp>
    <dsp:sp modelId="{61DD1E27-4E8B-4CAE-93F5-5A762478A9B8}">
      <dsp:nvSpPr>
        <dsp:cNvPr id="0" name=""/>
        <dsp:cNvSpPr/>
      </dsp:nvSpPr>
      <dsp:spPr>
        <a:xfrm>
          <a:off x="3102857" y="2876726"/>
          <a:ext cx="738285" cy="369142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Owns house</a:t>
          </a:r>
          <a:endParaRPr lang="en-US" sz="1200" kern="1200" dirty="0"/>
        </a:p>
      </dsp:txBody>
      <dsp:txXfrm>
        <a:off x="3113669" y="2887538"/>
        <a:ext cx="716661" cy="347518"/>
      </dsp:txXfrm>
    </dsp:sp>
    <dsp:sp modelId="{306F450E-2B81-4A6B-9207-B97384612F41}">
      <dsp:nvSpPr>
        <dsp:cNvPr id="0" name=""/>
        <dsp:cNvSpPr/>
      </dsp:nvSpPr>
      <dsp:spPr>
        <a:xfrm>
          <a:off x="3841142" y="3052992"/>
          <a:ext cx="295314" cy="16611"/>
        </a:xfrm>
        <a:custGeom>
          <a:avLst/>
          <a:gdLst/>
          <a:ahLst/>
          <a:cxnLst/>
          <a:rect l="0" t="0" r="0" b="0"/>
          <a:pathLst>
            <a:path>
              <a:moveTo>
                <a:pt x="0" y="8305"/>
              </a:moveTo>
              <a:lnTo>
                <a:pt x="295314" y="8305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981417" y="3053914"/>
        <a:ext cx="14765" cy="14765"/>
      </dsp:txXfrm>
    </dsp:sp>
    <dsp:sp modelId="{E3F8EBE6-F572-48F2-83CE-C1DC35D3DBAE}">
      <dsp:nvSpPr>
        <dsp:cNvPr id="0" name=""/>
        <dsp:cNvSpPr/>
      </dsp:nvSpPr>
      <dsp:spPr>
        <a:xfrm>
          <a:off x="4136457" y="2876726"/>
          <a:ext cx="738285" cy="369142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No Default</a:t>
          </a:r>
          <a:endParaRPr lang="en-US" sz="1200" kern="1200" dirty="0"/>
        </a:p>
      </dsp:txBody>
      <dsp:txXfrm>
        <a:off x="4147269" y="2887538"/>
        <a:ext cx="716661" cy="347518"/>
      </dsp:txXfrm>
    </dsp:sp>
    <dsp:sp modelId="{8D508260-F045-4616-AF9F-E09CA768B790}">
      <dsp:nvSpPr>
        <dsp:cNvPr id="0" name=""/>
        <dsp:cNvSpPr/>
      </dsp:nvSpPr>
      <dsp:spPr>
        <a:xfrm rot="2142401">
          <a:off x="2773359" y="3371377"/>
          <a:ext cx="363680" cy="16611"/>
        </a:xfrm>
        <a:custGeom>
          <a:avLst/>
          <a:gdLst/>
          <a:ahLst/>
          <a:cxnLst/>
          <a:rect l="0" t="0" r="0" b="0"/>
          <a:pathLst>
            <a:path>
              <a:moveTo>
                <a:pt x="0" y="8305"/>
              </a:moveTo>
              <a:lnTo>
                <a:pt x="363680" y="8305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946107" y="3370591"/>
        <a:ext cx="18184" cy="18184"/>
      </dsp:txXfrm>
    </dsp:sp>
    <dsp:sp modelId="{F1A7A0DA-7AB6-4D57-8001-2698AD558266}">
      <dsp:nvSpPr>
        <dsp:cNvPr id="0" name=""/>
        <dsp:cNvSpPr/>
      </dsp:nvSpPr>
      <dsp:spPr>
        <a:xfrm>
          <a:off x="3102857" y="3301240"/>
          <a:ext cx="738285" cy="369142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Rents</a:t>
          </a:r>
          <a:endParaRPr lang="en-US" sz="1200" kern="1200" dirty="0"/>
        </a:p>
      </dsp:txBody>
      <dsp:txXfrm>
        <a:off x="3113669" y="3312052"/>
        <a:ext cx="716661" cy="347518"/>
      </dsp:txXfrm>
    </dsp:sp>
    <dsp:sp modelId="{92D27C7E-E8F3-4508-A033-800687FB70D3}">
      <dsp:nvSpPr>
        <dsp:cNvPr id="0" name=""/>
        <dsp:cNvSpPr/>
      </dsp:nvSpPr>
      <dsp:spPr>
        <a:xfrm>
          <a:off x="3841142" y="3477506"/>
          <a:ext cx="295314" cy="16611"/>
        </a:xfrm>
        <a:custGeom>
          <a:avLst/>
          <a:gdLst/>
          <a:ahLst/>
          <a:cxnLst/>
          <a:rect l="0" t="0" r="0" b="0"/>
          <a:pathLst>
            <a:path>
              <a:moveTo>
                <a:pt x="0" y="8305"/>
              </a:moveTo>
              <a:lnTo>
                <a:pt x="295314" y="8305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981417" y="3478429"/>
        <a:ext cx="14765" cy="14765"/>
      </dsp:txXfrm>
    </dsp:sp>
    <dsp:sp modelId="{C7929EF8-988E-46F6-AFC3-B728EA01AE2B}">
      <dsp:nvSpPr>
        <dsp:cNvPr id="0" name=""/>
        <dsp:cNvSpPr/>
      </dsp:nvSpPr>
      <dsp:spPr>
        <a:xfrm>
          <a:off x="4136457" y="3301240"/>
          <a:ext cx="738285" cy="369142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No Default</a:t>
          </a:r>
          <a:endParaRPr lang="en-US" sz="1200" kern="1200" dirty="0"/>
        </a:p>
      </dsp:txBody>
      <dsp:txXfrm>
        <a:off x="4147269" y="3312052"/>
        <a:ext cx="716661" cy="347518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1C43DFC-7249-4A6E-A53F-A78B0EE2B1C6}">
      <dsp:nvSpPr>
        <dsp:cNvPr id="0" name=""/>
        <dsp:cNvSpPr/>
      </dsp:nvSpPr>
      <dsp:spPr>
        <a:xfrm>
          <a:off x="0" y="0"/>
          <a:ext cx="739140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76C1719-414B-4C01-A309-55D862FE97F0}">
      <dsp:nvSpPr>
        <dsp:cNvPr id="0" name=""/>
        <dsp:cNvSpPr/>
      </dsp:nvSpPr>
      <dsp:spPr>
        <a:xfrm>
          <a:off x="0" y="0"/>
          <a:ext cx="1478280" cy="45259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lvl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The tree induction software has to deal with instances where…</a:t>
          </a:r>
          <a:endParaRPr lang="en-US" sz="2600" kern="1200" dirty="0"/>
        </a:p>
      </dsp:txBody>
      <dsp:txXfrm>
        <a:off x="0" y="0"/>
        <a:ext cx="1478280" cy="4525963"/>
      </dsp:txXfrm>
    </dsp:sp>
    <dsp:sp modelId="{E9A12DDA-2058-4033-8C36-28BC50E6043F}">
      <dsp:nvSpPr>
        <dsp:cNvPr id="0" name=""/>
        <dsp:cNvSpPr/>
      </dsp:nvSpPr>
      <dsp:spPr>
        <a:xfrm>
          <a:off x="1589151" y="70718"/>
          <a:ext cx="5802249" cy="14143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540" tIns="129540" rIns="129540" bIns="129540" numCol="1" spcCol="1270" anchor="t" anchorCtr="0">
          <a:noAutofit/>
        </a:bodyPr>
        <a:lstStyle/>
        <a:p>
          <a:pPr lvl="0" algn="l" defTabSz="1511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400" kern="1200" dirty="0" smtClean="0"/>
            <a:t>The same set of predictors resulting in different outcomes</a:t>
          </a:r>
          <a:endParaRPr lang="en-US" sz="3400" kern="1200" dirty="0"/>
        </a:p>
      </dsp:txBody>
      <dsp:txXfrm>
        <a:off x="1589151" y="70718"/>
        <a:ext cx="5802249" cy="1414363"/>
      </dsp:txXfrm>
    </dsp:sp>
    <dsp:sp modelId="{C9B863DA-8975-4A3F-83F4-0E639E7A57B9}">
      <dsp:nvSpPr>
        <dsp:cNvPr id="0" name=""/>
        <dsp:cNvSpPr/>
      </dsp:nvSpPr>
      <dsp:spPr>
        <a:xfrm>
          <a:off x="1478280" y="1485081"/>
          <a:ext cx="591312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79B1168-F70C-4519-A857-E3D17F1680E2}">
      <dsp:nvSpPr>
        <dsp:cNvPr id="0" name=""/>
        <dsp:cNvSpPr/>
      </dsp:nvSpPr>
      <dsp:spPr>
        <a:xfrm>
          <a:off x="1589151" y="1555799"/>
          <a:ext cx="5802249" cy="14143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540" tIns="129540" rIns="129540" bIns="129540" numCol="1" spcCol="1270" anchor="t" anchorCtr="0">
          <a:noAutofit/>
        </a:bodyPr>
        <a:lstStyle/>
        <a:p>
          <a:pPr lvl="0" algn="l" defTabSz="1511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400" kern="1200" dirty="0" smtClean="0"/>
            <a:t>Multiple paths result in the same outcome</a:t>
          </a:r>
          <a:endParaRPr lang="en-US" sz="3400" kern="1200" dirty="0"/>
        </a:p>
      </dsp:txBody>
      <dsp:txXfrm>
        <a:off x="1589151" y="1555799"/>
        <a:ext cx="5802249" cy="1414363"/>
      </dsp:txXfrm>
    </dsp:sp>
    <dsp:sp modelId="{10B16F23-BAC9-4953-895D-59419ADDD2BD}">
      <dsp:nvSpPr>
        <dsp:cNvPr id="0" name=""/>
        <dsp:cNvSpPr/>
      </dsp:nvSpPr>
      <dsp:spPr>
        <a:xfrm>
          <a:off x="1478280" y="2970163"/>
          <a:ext cx="591312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8934592-B05C-4A72-8CFB-DC46A6D41CE2}">
      <dsp:nvSpPr>
        <dsp:cNvPr id="0" name=""/>
        <dsp:cNvSpPr/>
      </dsp:nvSpPr>
      <dsp:spPr>
        <a:xfrm>
          <a:off x="1589151" y="3040881"/>
          <a:ext cx="5802249" cy="14143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540" tIns="129540" rIns="129540" bIns="129540" numCol="1" spcCol="1270" anchor="t" anchorCtr="0">
          <a:noAutofit/>
        </a:bodyPr>
        <a:lstStyle/>
        <a:p>
          <a:pPr lvl="0" algn="l" defTabSz="1511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400" kern="1200" dirty="0" smtClean="0"/>
            <a:t>Not every combination of predictors is in the training set</a:t>
          </a:r>
          <a:endParaRPr lang="en-US" sz="3400" kern="1200" dirty="0"/>
        </a:p>
      </dsp:txBody>
      <dsp:txXfrm>
        <a:off x="1589151" y="3040881"/>
        <a:ext cx="5802249" cy="1414363"/>
      </dsp:txXfrm>
    </dsp:sp>
    <dsp:sp modelId="{B1DC2C28-B442-4467-A5D1-AF54E5199407}">
      <dsp:nvSpPr>
        <dsp:cNvPr id="0" name=""/>
        <dsp:cNvSpPr/>
      </dsp:nvSpPr>
      <dsp:spPr>
        <a:xfrm>
          <a:off x="1478280" y="4455244"/>
          <a:ext cx="591312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69DD67-DA8B-4327-8FB6-B1ED5881B6C0}">
      <dsp:nvSpPr>
        <dsp:cNvPr id="0" name=""/>
        <dsp:cNvSpPr/>
      </dsp:nvSpPr>
      <dsp:spPr>
        <a:xfrm>
          <a:off x="88999" y="1084510"/>
          <a:ext cx="538757" cy="26937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Credit</a:t>
          </a:r>
          <a:br>
            <a:rPr lang="en-US" sz="800" kern="1200" dirty="0" smtClean="0"/>
          </a:br>
          <a:r>
            <a:rPr lang="en-US" sz="800" kern="1200" dirty="0" smtClean="0"/>
            <a:t>Approval</a:t>
          </a:r>
          <a:endParaRPr lang="en-US" sz="800" kern="1200" dirty="0"/>
        </a:p>
      </dsp:txBody>
      <dsp:txXfrm>
        <a:off x="96889" y="1092400"/>
        <a:ext cx="522977" cy="253598"/>
      </dsp:txXfrm>
    </dsp:sp>
    <dsp:sp modelId="{C6405F48-268C-4A9E-8C6B-EA7912642D7B}">
      <dsp:nvSpPr>
        <dsp:cNvPr id="0" name=""/>
        <dsp:cNvSpPr/>
      </dsp:nvSpPr>
      <dsp:spPr>
        <a:xfrm rot="17350740">
          <a:off x="407518" y="899471"/>
          <a:ext cx="655980" cy="19885"/>
        </a:xfrm>
        <a:custGeom>
          <a:avLst/>
          <a:gdLst/>
          <a:ahLst/>
          <a:cxnLst/>
          <a:rect l="0" t="0" r="0" b="0"/>
          <a:pathLst>
            <a:path>
              <a:moveTo>
                <a:pt x="0" y="9942"/>
              </a:moveTo>
              <a:lnTo>
                <a:pt x="655980" y="9942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719109" y="893014"/>
        <a:ext cx="32799" cy="32799"/>
      </dsp:txXfrm>
    </dsp:sp>
    <dsp:sp modelId="{1E65E39D-395D-4BD0-8D0A-DECF2AB935E9}">
      <dsp:nvSpPr>
        <dsp:cNvPr id="0" name=""/>
        <dsp:cNvSpPr/>
      </dsp:nvSpPr>
      <dsp:spPr>
        <a:xfrm>
          <a:off x="843260" y="464939"/>
          <a:ext cx="538757" cy="269378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Income</a:t>
          </a:r>
          <a:br>
            <a:rPr lang="en-US" sz="800" kern="1200" dirty="0" smtClean="0"/>
          </a:br>
          <a:r>
            <a:rPr lang="en-US" sz="800" kern="1200" dirty="0" smtClean="0"/>
            <a:t>&lt;40k</a:t>
          </a:r>
          <a:endParaRPr lang="en-US" sz="800" kern="1200" dirty="0"/>
        </a:p>
      </dsp:txBody>
      <dsp:txXfrm>
        <a:off x="851150" y="472829"/>
        <a:ext cx="522977" cy="253598"/>
      </dsp:txXfrm>
    </dsp:sp>
    <dsp:sp modelId="{8BDEEA43-5C2A-4BBE-99A5-44DEB7CB861C}">
      <dsp:nvSpPr>
        <dsp:cNvPr id="0" name=""/>
        <dsp:cNvSpPr/>
      </dsp:nvSpPr>
      <dsp:spPr>
        <a:xfrm rot="18289469">
          <a:off x="1301084" y="434793"/>
          <a:ext cx="377370" cy="19885"/>
        </a:xfrm>
        <a:custGeom>
          <a:avLst/>
          <a:gdLst/>
          <a:ahLst/>
          <a:cxnLst/>
          <a:rect l="0" t="0" r="0" b="0"/>
          <a:pathLst>
            <a:path>
              <a:moveTo>
                <a:pt x="0" y="9942"/>
              </a:moveTo>
              <a:lnTo>
                <a:pt x="377370" y="9942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480335" y="435301"/>
        <a:ext cx="18868" cy="18868"/>
      </dsp:txXfrm>
    </dsp:sp>
    <dsp:sp modelId="{6094D736-4F16-42FC-9437-D37BB023D5EA}">
      <dsp:nvSpPr>
        <dsp:cNvPr id="0" name=""/>
        <dsp:cNvSpPr/>
      </dsp:nvSpPr>
      <dsp:spPr>
        <a:xfrm>
          <a:off x="1597521" y="155153"/>
          <a:ext cx="538757" cy="269378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Debt &gt; 20%</a:t>
          </a:r>
          <a:endParaRPr lang="en-US" sz="800" kern="1200" dirty="0"/>
        </a:p>
      </dsp:txBody>
      <dsp:txXfrm>
        <a:off x="1605411" y="163043"/>
        <a:ext cx="522977" cy="253598"/>
      </dsp:txXfrm>
    </dsp:sp>
    <dsp:sp modelId="{7A3D5BA1-ED69-44E1-A872-6FF24834B41D}">
      <dsp:nvSpPr>
        <dsp:cNvPr id="0" name=""/>
        <dsp:cNvSpPr/>
      </dsp:nvSpPr>
      <dsp:spPr>
        <a:xfrm rot="19457599">
          <a:off x="2111334" y="202453"/>
          <a:ext cx="265392" cy="19885"/>
        </a:xfrm>
        <a:custGeom>
          <a:avLst/>
          <a:gdLst/>
          <a:ahLst/>
          <a:cxnLst/>
          <a:rect l="0" t="0" r="0" b="0"/>
          <a:pathLst>
            <a:path>
              <a:moveTo>
                <a:pt x="0" y="9942"/>
              </a:moveTo>
              <a:lnTo>
                <a:pt x="265392" y="9942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237395" y="205761"/>
        <a:ext cx="13269" cy="13269"/>
      </dsp:txXfrm>
    </dsp:sp>
    <dsp:sp modelId="{58313578-02C6-4451-BD87-2563E35924F9}">
      <dsp:nvSpPr>
        <dsp:cNvPr id="0" name=""/>
        <dsp:cNvSpPr/>
      </dsp:nvSpPr>
      <dsp:spPr>
        <a:xfrm>
          <a:off x="2351782" y="260"/>
          <a:ext cx="538757" cy="269378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Owns house</a:t>
          </a:r>
          <a:endParaRPr lang="en-US" sz="800" kern="1200" dirty="0"/>
        </a:p>
      </dsp:txBody>
      <dsp:txXfrm>
        <a:off x="2359672" y="8150"/>
        <a:ext cx="522977" cy="253598"/>
      </dsp:txXfrm>
    </dsp:sp>
    <dsp:sp modelId="{EACB761D-2A2E-4784-B4CF-BBD5780F5023}">
      <dsp:nvSpPr>
        <dsp:cNvPr id="0" name=""/>
        <dsp:cNvSpPr/>
      </dsp:nvSpPr>
      <dsp:spPr>
        <a:xfrm>
          <a:off x="2890539" y="125007"/>
          <a:ext cx="215503" cy="19885"/>
        </a:xfrm>
        <a:custGeom>
          <a:avLst/>
          <a:gdLst/>
          <a:ahLst/>
          <a:cxnLst/>
          <a:rect l="0" t="0" r="0" b="0"/>
          <a:pathLst>
            <a:path>
              <a:moveTo>
                <a:pt x="0" y="9942"/>
              </a:moveTo>
              <a:lnTo>
                <a:pt x="215503" y="9942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992903" y="129562"/>
        <a:ext cx="10775" cy="10775"/>
      </dsp:txXfrm>
    </dsp:sp>
    <dsp:sp modelId="{E090B741-3BDB-4968-B042-3EDAEB5B7930}">
      <dsp:nvSpPr>
        <dsp:cNvPr id="0" name=""/>
        <dsp:cNvSpPr/>
      </dsp:nvSpPr>
      <dsp:spPr>
        <a:xfrm>
          <a:off x="3106042" y="260"/>
          <a:ext cx="538757" cy="269378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Default</a:t>
          </a:r>
          <a:endParaRPr lang="en-US" sz="800" kern="1200" dirty="0"/>
        </a:p>
      </dsp:txBody>
      <dsp:txXfrm>
        <a:off x="3113932" y="8150"/>
        <a:ext cx="522977" cy="253598"/>
      </dsp:txXfrm>
    </dsp:sp>
    <dsp:sp modelId="{7F6408BA-2CE6-4BE1-953A-713CB4F5CB15}">
      <dsp:nvSpPr>
        <dsp:cNvPr id="0" name=""/>
        <dsp:cNvSpPr/>
      </dsp:nvSpPr>
      <dsp:spPr>
        <a:xfrm rot="2142401">
          <a:off x="2111334" y="357346"/>
          <a:ext cx="265392" cy="19885"/>
        </a:xfrm>
        <a:custGeom>
          <a:avLst/>
          <a:gdLst/>
          <a:ahLst/>
          <a:cxnLst/>
          <a:rect l="0" t="0" r="0" b="0"/>
          <a:pathLst>
            <a:path>
              <a:moveTo>
                <a:pt x="0" y="9942"/>
              </a:moveTo>
              <a:lnTo>
                <a:pt x="265392" y="9942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237395" y="360654"/>
        <a:ext cx="13269" cy="13269"/>
      </dsp:txXfrm>
    </dsp:sp>
    <dsp:sp modelId="{2542D84E-1AAD-4343-A826-31FBD0CCD67E}">
      <dsp:nvSpPr>
        <dsp:cNvPr id="0" name=""/>
        <dsp:cNvSpPr/>
      </dsp:nvSpPr>
      <dsp:spPr>
        <a:xfrm>
          <a:off x="2351782" y="310046"/>
          <a:ext cx="538757" cy="269378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Rents</a:t>
          </a:r>
          <a:endParaRPr lang="en-US" sz="800" kern="1200" dirty="0"/>
        </a:p>
      </dsp:txBody>
      <dsp:txXfrm>
        <a:off x="2359672" y="317936"/>
        <a:ext cx="522977" cy="253598"/>
      </dsp:txXfrm>
    </dsp:sp>
    <dsp:sp modelId="{77024C92-294D-413F-A59B-9F47291444A3}">
      <dsp:nvSpPr>
        <dsp:cNvPr id="0" name=""/>
        <dsp:cNvSpPr/>
      </dsp:nvSpPr>
      <dsp:spPr>
        <a:xfrm>
          <a:off x="2890539" y="434793"/>
          <a:ext cx="215503" cy="19885"/>
        </a:xfrm>
        <a:custGeom>
          <a:avLst/>
          <a:gdLst/>
          <a:ahLst/>
          <a:cxnLst/>
          <a:rect l="0" t="0" r="0" b="0"/>
          <a:pathLst>
            <a:path>
              <a:moveTo>
                <a:pt x="0" y="9942"/>
              </a:moveTo>
              <a:lnTo>
                <a:pt x="215503" y="9942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992903" y="439348"/>
        <a:ext cx="10775" cy="10775"/>
      </dsp:txXfrm>
    </dsp:sp>
    <dsp:sp modelId="{0E7AE38F-D77F-437F-BAB8-792E908C751F}">
      <dsp:nvSpPr>
        <dsp:cNvPr id="0" name=""/>
        <dsp:cNvSpPr/>
      </dsp:nvSpPr>
      <dsp:spPr>
        <a:xfrm>
          <a:off x="3106042" y="310046"/>
          <a:ext cx="538757" cy="269378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Default</a:t>
          </a:r>
          <a:endParaRPr lang="en-US" sz="800" kern="1200" dirty="0"/>
        </a:p>
      </dsp:txBody>
      <dsp:txXfrm>
        <a:off x="3113932" y="317936"/>
        <a:ext cx="522977" cy="253598"/>
      </dsp:txXfrm>
    </dsp:sp>
    <dsp:sp modelId="{B82998E9-B1CD-485F-8B4B-06888B1A28C4}">
      <dsp:nvSpPr>
        <dsp:cNvPr id="0" name=""/>
        <dsp:cNvSpPr/>
      </dsp:nvSpPr>
      <dsp:spPr>
        <a:xfrm rot="3310531">
          <a:off x="1301084" y="744578"/>
          <a:ext cx="377370" cy="19885"/>
        </a:xfrm>
        <a:custGeom>
          <a:avLst/>
          <a:gdLst/>
          <a:ahLst/>
          <a:cxnLst/>
          <a:rect l="0" t="0" r="0" b="0"/>
          <a:pathLst>
            <a:path>
              <a:moveTo>
                <a:pt x="0" y="9942"/>
              </a:moveTo>
              <a:lnTo>
                <a:pt x="377370" y="9942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480335" y="745087"/>
        <a:ext cx="18868" cy="18868"/>
      </dsp:txXfrm>
    </dsp:sp>
    <dsp:sp modelId="{A031128D-C55E-42DA-B8A2-D382735EF23E}">
      <dsp:nvSpPr>
        <dsp:cNvPr id="0" name=""/>
        <dsp:cNvSpPr/>
      </dsp:nvSpPr>
      <dsp:spPr>
        <a:xfrm>
          <a:off x="1597521" y="774724"/>
          <a:ext cx="538757" cy="269378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Debt &lt; 20%</a:t>
          </a:r>
          <a:endParaRPr lang="en-US" sz="800" kern="1200" dirty="0"/>
        </a:p>
      </dsp:txBody>
      <dsp:txXfrm>
        <a:off x="1605411" y="782614"/>
        <a:ext cx="522977" cy="253598"/>
      </dsp:txXfrm>
    </dsp:sp>
    <dsp:sp modelId="{02AF2611-39C0-4EF8-B9AF-5E15D80097BE}">
      <dsp:nvSpPr>
        <dsp:cNvPr id="0" name=""/>
        <dsp:cNvSpPr/>
      </dsp:nvSpPr>
      <dsp:spPr>
        <a:xfrm rot="19457599">
          <a:off x="2111334" y="822025"/>
          <a:ext cx="265392" cy="19885"/>
        </a:xfrm>
        <a:custGeom>
          <a:avLst/>
          <a:gdLst/>
          <a:ahLst/>
          <a:cxnLst/>
          <a:rect l="0" t="0" r="0" b="0"/>
          <a:pathLst>
            <a:path>
              <a:moveTo>
                <a:pt x="0" y="9942"/>
              </a:moveTo>
              <a:lnTo>
                <a:pt x="265392" y="9942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237395" y="825332"/>
        <a:ext cx="13269" cy="13269"/>
      </dsp:txXfrm>
    </dsp:sp>
    <dsp:sp modelId="{008EB790-8EB0-4D82-BE0A-84C63F787288}">
      <dsp:nvSpPr>
        <dsp:cNvPr id="0" name=""/>
        <dsp:cNvSpPr/>
      </dsp:nvSpPr>
      <dsp:spPr>
        <a:xfrm>
          <a:off x="2351782" y="619831"/>
          <a:ext cx="538757" cy="269378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Owns house</a:t>
          </a:r>
          <a:endParaRPr lang="en-US" sz="800" kern="1200" dirty="0"/>
        </a:p>
      </dsp:txBody>
      <dsp:txXfrm>
        <a:off x="2359672" y="627721"/>
        <a:ext cx="522977" cy="253598"/>
      </dsp:txXfrm>
    </dsp:sp>
    <dsp:sp modelId="{3D3532D1-1FDA-4F24-AE90-3866BC16A43D}">
      <dsp:nvSpPr>
        <dsp:cNvPr id="0" name=""/>
        <dsp:cNvSpPr/>
      </dsp:nvSpPr>
      <dsp:spPr>
        <a:xfrm>
          <a:off x="2890539" y="744578"/>
          <a:ext cx="215503" cy="19885"/>
        </a:xfrm>
        <a:custGeom>
          <a:avLst/>
          <a:gdLst/>
          <a:ahLst/>
          <a:cxnLst/>
          <a:rect l="0" t="0" r="0" b="0"/>
          <a:pathLst>
            <a:path>
              <a:moveTo>
                <a:pt x="0" y="9942"/>
              </a:moveTo>
              <a:lnTo>
                <a:pt x="215503" y="9942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992903" y="749133"/>
        <a:ext cx="10775" cy="10775"/>
      </dsp:txXfrm>
    </dsp:sp>
    <dsp:sp modelId="{DE93B5F2-1CA6-40F3-B124-24CBDE452C7F}">
      <dsp:nvSpPr>
        <dsp:cNvPr id="0" name=""/>
        <dsp:cNvSpPr/>
      </dsp:nvSpPr>
      <dsp:spPr>
        <a:xfrm>
          <a:off x="3106042" y="619831"/>
          <a:ext cx="538757" cy="269378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No Default</a:t>
          </a:r>
          <a:endParaRPr lang="en-US" sz="800" kern="1200" dirty="0"/>
        </a:p>
      </dsp:txBody>
      <dsp:txXfrm>
        <a:off x="3113932" y="627721"/>
        <a:ext cx="522977" cy="253598"/>
      </dsp:txXfrm>
    </dsp:sp>
    <dsp:sp modelId="{AF10D516-4F6C-4D46-86A1-9C1986C13320}">
      <dsp:nvSpPr>
        <dsp:cNvPr id="0" name=""/>
        <dsp:cNvSpPr/>
      </dsp:nvSpPr>
      <dsp:spPr>
        <a:xfrm rot="2142401">
          <a:off x="2111334" y="976918"/>
          <a:ext cx="265392" cy="19885"/>
        </a:xfrm>
        <a:custGeom>
          <a:avLst/>
          <a:gdLst/>
          <a:ahLst/>
          <a:cxnLst/>
          <a:rect l="0" t="0" r="0" b="0"/>
          <a:pathLst>
            <a:path>
              <a:moveTo>
                <a:pt x="0" y="9942"/>
              </a:moveTo>
              <a:lnTo>
                <a:pt x="265392" y="9942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237395" y="980225"/>
        <a:ext cx="13269" cy="13269"/>
      </dsp:txXfrm>
    </dsp:sp>
    <dsp:sp modelId="{99764013-9FFE-483E-9A94-8E74B88EB45B}">
      <dsp:nvSpPr>
        <dsp:cNvPr id="0" name=""/>
        <dsp:cNvSpPr/>
      </dsp:nvSpPr>
      <dsp:spPr>
        <a:xfrm>
          <a:off x="2351782" y="929617"/>
          <a:ext cx="538757" cy="269378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Rents</a:t>
          </a:r>
          <a:endParaRPr lang="en-US" sz="800" kern="1200" dirty="0"/>
        </a:p>
      </dsp:txBody>
      <dsp:txXfrm>
        <a:off x="2359672" y="937507"/>
        <a:ext cx="522977" cy="253598"/>
      </dsp:txXfrm>
    </dsp:sp>
    <dsp:sp modelId="{924C8F9A-D7B2-4767-8617-AD5D4A0F8C82}">
      <dsp:nvSpPr>
        <dsp:cNvPr id="0" name=""/>
        <dsp:cNvSpPr/>
      </dsp:nvSpPr>
      <dsp:spPr>
        <a:xfrm>
          <a:off x="2890539" y="1054364"/>
          <a:ext cx="215503" cy="19885"/>
        </a:xfrm>
        <a:custGeom>
          <a:avLst/>
          <a:gdLst/>
          <a:ahLst/>
          <a:cxnLst/>
          <a:rect l="0" t="0" r="0" b="0"/>
          <a:pathLst>
            <a:path>
              <a:moveTo>
                <a:pt x="0" y="9942"/>
              </a:moveTo>
              <a:lnTo>
                <a:pt x="215503" y="9942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992903" y="1058919"/>
        <a:ext cx="10775" cy="10775"/>
      </dsp:txXfrm>
    </dsp:sp>
    <dsp:sp modelId="{4C14E865-13AF-43EC-93E8-957E72C167D9}">
      <dsp:nvSpPr>
        <dsp:cNvPr id="0" name=""/>
        <dsp:cNvSpPr/>
      </dsp:nvSpPr>
      <dsp:spPr>
        <a:xfrm>
          <a:off x="3106042" y="929617"/>
          <a:ext cx="538757" cy="269378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Default</a:t>
          </a:r>
          <a:endParaRPr lang="en-US" sz="800" kern="1200" dirty="0"/>
        </a:p>
      </dsp:txBody>
      <dsp:txXfrm>
        <a:off x="3113932" y="937507"/>
        <a:ext cx="522977" cy="253598"/>
      </dsp:txXfrm>
    </dsp:sp>
    <dsp:sp modelId="{07085415-AD02-4837-A819-DF8503991B40}">
      <dsp:nvSpPr>
        <dsp:cNvPr id="0" name=""/>
        <dsp:cNvSpPr/>
      </dsp:nvSpPr>
      <dsp:spPr>
        <a:xfrm rot="4249260">
          <a:off x="407518" y="1519043"/>
          <a:ext cx="655980" cy="19885"/>
        </a:xfrm>
        <a:custGeom>
          <a:avLst/>
          <a:gdLst/>
          <a:ahLst/>
          <a:cxnLst/>
          <a:rect l="0" t="0" r="0" b="0"/>
          <a:pathLst>
            <a:path>
              <a:moveTo>
                <a:pt x="0" y="9942"/>
              </a:moveTo>
              <a:lnTo>
                <a:pt x="655980" y="9942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719109" y="1512586"/>
        <a:ext cx="32799" cy="32799"/>
      </dsp:txXfrm>
    </dsp:sp>
    <dsp:sp modelId="{7EBAE2C6-1480-46C8-900C-5102293148B2}">
      <dsp:nvSpPr>
        <dsp:cNvPr id="0" name=""/>
        <dsp:cNvSpPr/>
      </dsp:nvSpPr>
      <dsp:spPr>
        <a:xfrm>
          <a:off x="843260" y="1704082"/>
          <a:ext cx="538757" cy="269378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Income</a:t>
          </a:r>
          <a:br>
            <a:rPr lang="en-US" sz="800" kern="1200" dirty="0" smtClean="0"/>
          </a:br>
          <a:r>
            <a:rPr lang="en-US" sz="800" kern="1200" dirty="0" smtClean="0"/>
            <a:t>&gt;40k</a:t>
          </a:r>
          <a:endParaRPr lang="en-US" sz="800" kern="1200" dirty="0"/>
        </a:p>
      </dsp:txBody>
      <dsp:txXfrm>
        <a:off x="851150" y="1711972"/>
        <a:ext cx="522977" cy="253598"/>
      </dsp:txXfrm>
    </dsp:sp>
    <dsp:sp modelId="{72B1FC09-0EBA-4985-8788-8F4656152A7F}">
      <dsp:nvSpPr>
        <dsp:cNvPr id="0" name=""/>
        <dsp:cNvSpPr/>
      </dsp:nvSpPr>
      <dsp:spPr>
        <a:xfrm rot="18289469">
          <a:off x="1301084" y="1673935"/>
          <a:ext cx="377370" cy="19885"/>
        </a:xfrm>
        <a:custGeom>
          <a:avLst/>
          <a:gdLst/>
          <a:ahLst/>
          <a:cxnLst/>
          <a:rect l="0" t="0" r="0" b="0"/>
          <a:pathLst>
            <a:path>
              <a:moveTo>
                <a:pt x="0" y="9942"/>
              </a:moveTo>
              <a:lnTo>
                <a:pt x="377370" y="9942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480335" y="1674444"/>
        <a:ext cx="18868" cy="18868"/>
      </dsp:txXfrm>
    </dsp:sp>
    <dsp:sp modelId="{B81631BF-0964-4936-A9DE-5CF3C23A1D51}">
      <dsp:nvSpPr>
        <dsp:cNvPr id="0" name=""/>
        <dsp:cNvSpPr/>
      </dsp:nvSpPr>
      <dsp:spPr>
        <a:xfrm>
          <a:off x="1597521" y="1394296"/>
          <a:ext cx="538757" cy="269378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Debt &gt; 20%</a:t>
          </a:r>
          <a:endParaRPr lang="en-US" sz="800" kern="1200" dirty="0"/>
        </a:p>
      </dsp:txBody>
      <dsp:txXfrm>
        <a:off x="1605411" y="1402186"/>
        <a:ext cx="522977" cy="253598"/>
      </dsp:txXfrm>
    </dsp:sp>
    <dsp:sp modelId="{E3B49C02-92DF-4E0E-9C64-BFDA4F6C8C57}">
      <dsp:nvSpPr>
        <dsp:cNvPr id="0" name=""/>
        <dsp:cNvSpPr/>
      </dsp:nvSpPr>
      <dsp:spPr>
        <a:xfrm rot="19457599">
          <a:off x="2111334" y="1441596"/>
          <a:ext cx="265392" cy="19885"/>
        </a:xfrm>
        <a:custGeom>
          <a:avLst/>
          <a:gdLst/>
          <a:ahLst/>
          <a:cxnLst/>
          <a:rect l="0" t="0" r="0" b="0"/>
          <a:pathLst>
            <a:path>
              <a:moveTo>
                <a:pt x="0" y="9942"/>
              </a:moveTo>
              <a:lnTo>
                <a:pt x="265392" y="9942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237395" y="1444904"/>
        <a:ext cx="13269" cy="13269"/>
      </dsp:txXfrm>
    </dsp:sp>
    <dsp:sp modelId="{F532FF76-9233-4C88-8EB8-C57298DE75BC}">
      <dsp:nvSpPr>
        <dsp:cNvPr id="0" name=""/>
        <dsp:cNvSpPr/>
      </dsp:nvSpPr>
      <dsp:spPr>
        <a:xfrm>
          <a:off x="2351782" y="1239403"/>
          <a:ext cx="538757" cy="269378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Owns house</a:t>
          </a:r>
          <a:endParaRPr lang="en-US" sz="800" kern="1200" dirty="0"/>
        </a:p>
      </dsp:txBody>
      <dsp:txXfrm>
        <a:off x="2359672" y="1247293"/>
        <a:ext cx="522977" cy="253598"/>
      </dsp:txXfrm>
    </dsp:sp>
    <dsp:sp modelId="{3D002938-9580-4C37-A937-06EE1FF34007}">
      <dsp:nvSpPr>
        <dsp:cNvPr id="0" name=""/>
        <dsp:cNvSpPr/>
      </dsp:nvSpPr>
      <dsp:spPr>
        <a:xfrm>
          <a:off x="2890539" y="1364150"/>
          <a:ext cx="215503" cy="19885"/>
        </a:xfrm>
        <a:custGeom>
          <a:avLst/>
          <a:gdLst/>
          <a:ahLst/>
          <a:cxnLst/>
          <a:rect l="0" t="0" r="0" b="0"/>
          <a:pathLst>
            <a:path>
              <a:moveTo>
                <a:pt x="0" y="9942"/>
              </a:moveTo>
              <a:lnTo>
                <a:pt x="215503" y="9942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992903" y="1368705"/>
        <a:ext cx="10775" cy="10775"/>
      </dsp:txXfrm>
    </dsp:sp>
    <dsp:sp modelId="{D9495291-86EC-4DCD-BB10-24DC98844A58}">
      <dsp:nvSpPr>
        <dsp:cNvPr id="0" name=""/>
        <dsp:cNvSpPr/>
      </dsp:nvSpPr>
      <dsp:spPr>
        <a:xfrm>
          <a:off x="3106042" y="1239403"/>
          <a:ext cx="538757" cy="269378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No Default</a:t>
          </a:r>
          <a:endParaRPr lang="en-US" sz="800" kern="1200" dirty="0"/>
        </a:p>
      </dsp:txBody>
      <dsp:txXfrm>
        <a:off x="3113932" y="1247293"/>
        <a:ext cx="522977" cy="253598"/>
      </dsp:txXfrm>
    </dsp:sp>
    <dsp:sp modelId="{0A6EA505-89C7-49FD-ABE4-44B8C87A9F43}">
      <dsp:nvSpPr>
        <dsp:cNvPr id="0" name=""/>
        <dsp:cNvSpPr/>
      </dsp:nvSpPr>
      <dsp:spPr>
        <a:xfrm rot="2142401">
          <a:off x="2111334" y="1596489"/>
          <a:ext cx="265392" cy="19885"/>
        </a:xfrm>
        <a:custGeom>
          <a:avLst/>
          <a:gdLst/>
          <a:ahLst/>
          <a:cxnLst/>
          <a:rect l="0" t="0" r="0" b="0"/>
          <a:pathLst>
            <a:path>
              <a:moveTo>
                <a:pt x="0" y="9942"/>
              </a:moveTo>
              <a:lnTo>
                <a:pt x="265392" y="9942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237395" y="1599797"/>
        <a:ext cx="13269" cy="13269"/>
      </dsp:txXfrm>
    </dsp:sp>
    <dsp:sp modelId="{BCBAD13F-9F36-4A76-ACBF-38324C9DFD1E}">
      <dsp:nvSpPr>
        <dsp:cNvPr id="0" name=""/>
        <dsp:cNvSpPr/>
      </dsp:nvSpPr>
      <dsp:spPr>
        <a:xfrm>
          <a:off x="2351782" y="1549189"/>
          <a:ext cx="538757" cy="269378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Rents</a:t>
          </a:r>
          <a:endParaRPr lang="en-US" sz="800" kern="1200" dirty="0"/>
        </a:p>
      </dsp:txBody>
      <dsp:txXfrm>
        <a:off x="2359672" y="1557079"/>
        <a:ext cx="522977" cy="253598"/>
      </dsp:txXfrm>
    </dsp:sp>
    <dsp:sp modelId="{FEC367EC-C7CC-46E0-8F0B-F4EB017F4B25}">
      <dsp:nvSpPr>
        <dsp:cNvPr id="0" name=""/>
        <dsp:cNvSpPr/>
      </dsp:nvSpPr>
      <dsp:spPr>
        <a:xfrm>
          <a:off x="2890539" y="1673935"/>
          <a:ext cx="215503" cy="19885"/>
        </a:xfrm>
        <a:custGeom>
          <a:avLst/>
          <a:gdLst/>
          <a:ahLst/>
          <a:cxnLst/>
          <a:rect l="0" t="0" r="0" b="0"/>
          <a:pathLst>
            <a:path>
              <a:moveTo>
                <a:pt x="0" y="9942"/>
              </a:moveTo>
              <a:lnTo>
                <a:pt x="215503" y="9942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992903" y="1678491"/>
        <a:ext cx="10775" cy="10775"/>
      </dsp:txXfrm>
    </dsp:sp>
    <dsp:sp modelId="{DD75CFEB-5D5C-464E-B857-D28B066AE2E1}">
      <dsp:nvSpPr>
        <dsp:cNvPr id="0" name=""/>
        <dsp:cNvSpPr/>
      </dsp:nvSpPr>
      <dsp:spPr>
        <a:xfrm>
          <a:off x="3106042" y="1549189"/>
          <a:ext cx="538757" cy="269378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Default</a:t>
          </a:r>
          <a:endParaRPr lang="en-US" sz="800" kern="1200" dirty="0"/>
        </a:p>
      </dsp:txBody>
      <dsp:txXfrm>
        <a:off x="3113932" y="1557079"/>
        <a:ext cx="522977" cy="253598"/>
      </dsp:txXfrm>
    </dsp:sp>
    <dsp:sp modelId="{7F4C7A20-7D9B-4C87-80B4-7508EB7EED52}">
      <dsp:nvSpPr>
        <dsp:cNvPr id="0" name=""/>
        <dsp:cNvSpPr/>
      </dsp:nvSpPr>
      <dsp:spPr>
        <a:xfrm rot="3310531">
          <a:off x="1301084" y="1983721"/>
          <a:ext cx="377370" cy="19885"/>
        </a:xfrm>
        <a:custGeom>
          <a:avLst/>
          <a:gdLst/>
          <a:ahLst/>
          <a:cxnLst/>
          <a:rect l="0" t="0" r="0" b="0"/>
          <a:pathLst>
            <a:path>
              <a:moveTo>
                <a:pt x="0" y="9942"/>
              </a:moveTo>
              <a:lnTo>
                <a:pt x="377370" y="9942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480335" y="1984230"/>
        <a:ext cx="18868" cy="18868"/>
      </dsp:txXfrm>
    </dsp:sp>
    <dsp:sp modelId="{F8179C33-7069-4902-8E2C-2F20E46E8782}">
      <dsp:nvSpPr>
        <dsp:cNvPr id="0" name=""/>
        <dsp:cNvSpPr/>
      </dsp:nvSpPr>
      <dsp:spPr>
        <a:xfrm>
          <a:off x="1597521" y="2013867"/>
          <a:ext cx="538757" cy="269378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Debt &lt; 20%</a:t>
          </a:r>
          <a:endParaRPr lang="en-US" sz="800" kern="1200" dirty="0"/>
        </a:p>
      </dsp:txBody>
      <dsp:txXfrm>
        <a:off x="1605411" y="2021757"/>
        <a:ext cx="522977" cy="253598"/>
      </dsp:txXfrm>
    </dsp:sp>
    <dsp:sp modelId="{91D499AF-EE38-45B5-A36E-7C99C6927A00}">
      <dsp:nvSpPr>
        <dsp:cNvPr id="0" name=""/>
        <dsp:cNvSpPr/>
      </dsp:nvSpPr>
      <dsp:spPr>
        <a:xfrm rot="19457599">
          <a:off x="2111334" y="2061168"/>
          <a:ext cx="265392" cy="19885"/>
        </a:xfrm>
        <a:custGeom>
          <a:avLst/>
          <a:gdLst/>
          <a:ahLst/>
          <a:cxnLst/>
          <a:rect l="0" t="0" r="0" b="0"/>
          <a:pathLst>
            <a:path>
              <a:moveTo>
                <a:pt x="0" y="9942"/>
              </a:moveTo>
              <a:lnTo>
                <a:pt x="265392" y="9942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237395" y="2064475"/>
        <a:ext cx="13269" cy="13269"/>
      </dsp:txXfrm>
    </dsp:sp>
    <dsp:sp modelId="{61DD1E27-4E8B-4CAE-93F5-5A762478A9B8}">
      <dsp:nvSpPr>
        <dsp:cNvPr id="0" name=""/>
        <dsp:cNvSpPr/>
      </dsp:nvSpPr>
      <dsp:spPr>
        <a:xfrm>
          <a:off x="2351782" y="1858974"/>
          <a:ext cx="538757" cy="269378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Owns house</a:t>
          </a:r>
          <a:endParaRPr lang="en-US" sz="800" kern="1200" dirty="0"/>
        </a:p>
      </dsp:txBody>
      <dsp:txXfrm>
        <a:off x="2359672" y="1866864"/>
        <a:ext cx="522977" cy="253598"/>
      </dsp:txXfrm>
    </dsp:sp>
    <dsp:sp modelId="{306F450E-2B81-4A6B-9207-B97384612F41}">
      <dsp:nvSpPr>
        <dsp:cNvPr id="0" name=""/>
        <dsp:cNvSpPr/>
      </dsp:nvSpPr>
      <dsp:spPr>
        <a:xfrm>
          <a:off x="2890539" y="1983721"/>
          <a:ext cx="215503" cy="19885"/>
        </a:xfrm>
        <a:custGeom>
          <a:avLst/>
          <a:gdLst/>
          <a:ahLst/>
          <a:cxnLst/>
          <a:rect l="0" t="0" r="0" b="0"/>
          <a:pathLst>
            <a:path>
              <a:moveTo>
                <a:pt x="0" y="9942"/>
              </a:moveTo>
              <a:lnTo>
                <a:pt x="215503" y="9942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992903" y="1988276"/>
        <a:ext cx="10775" cy="10775"/>
      </dsp:txXfrm>
    </dsp:sp>
    <dsp:sp modelId="{E3F8EBE6-F572-48F2-83CE-C1DC35D3DBAE}">
      <dsp:nvSpPr>
        <dsp:cNvPr id="0" name=""/>
        <dsp:cNvSpPr/>
      </dsp:nvSpPr>
      <dsp:spPr>
        <a:xfrm>
          <a:off x="3106042" y="1858974"/>
          <a:ext cx="538757" cy="269378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No Default</a:t>
          </a:r>
          <a:endParaRPr lang="en-US" sz="800" kern="1200" dirty="0"/>
        </a:p>
      </dsp:txBody>
      <dsp:txXfrm>
        <a:off x="3113932" y="1866864"/>
        <a:ext cx="522977" cy="253598"/>
      </dsp:txXfrm>
    </dsp:sp>
    <dsp:sp modelId="{8D508260-F045-4616-AF9F-E09CA768B790}">
      <dsp:nvSpPr>
        <dsp:cNvPr id="0" name=""/>
        <dsp:cNvSpPr/>
      </dsp:nvSpPr>
      <dsp:spPr>
        <a:xfrm rot="2142401">
          <a:off x="2111334" y="2216061"/>
          <a:ext cx="265392" cy="19885"/>
        </a:xfrm>
        <a:custGeom>
          <a:avLst/>
          <a:gdLst/>
          <a:ahLst/>
          <a:cxnLst/>
          <a:rect l="0" t="0" r="0" b="0"/>
          <a:pathLst>
            <a:path>
              <a:moveTo>
                <a:pt x="0" y="9942"/>
              </a:moveTo>
              <a:lnTo>
                <a:pt x="265392" y="9942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237395" y="2219368"/>
        <a:ext cx="13269" cy="13269"/>
      </dsp:txXfrm>
    </dsp:sp>
    <dsp:sp modelId="{F1A7A0DA-7AB6-4D57-8001-2698AD558266}">
      <dsp:nvSpPr>
        <dsp:cNvPr id="0" name=""/>
        <dsp:cNvSpPr/>
      </dsp:nvSpPr>
      <dsp:spPr>
        <a:xfrm>
          <a:off x="2351782" y="2168760"/>
          <a:ext cx="538757" cy="269378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Rents</a:t>
          </a:r>
          <a:endParaRPr lang="en-US" sz="800" kern="1200" dirty="0"/>
        </a:p>
      </dsp:txBody>
      <dsp:txXfrm>
        <a:off x="2359672" y="2176650"/>
        <a:ext cx="522977" cy="253598"/>
      </dsp:txXfrm>
    </dsp:sp>
    <dsp:sp modelId="{92D27C7E-E8F3-4508-A033-800687FB70D3}">
      <dsp:nvSpPr>
        <dsp:cNvPr id="0" name=""/>
        <dsp:cNvSpPr/>
      </dsp:nvSpPr>
      <dsp:spPr>
        <a:xfrm>
          <a:off x="2890539" y="2293507"/>
          <a:ext cx="215503" cy="19885"/>
        </a:xfrm>
        <a:custGeom>
          <a:avLst/>
          <a:gdLst/>
          <a:ahLst/>
          <a:cxnLst/>
          <a:rect l="0" t="0" r="0" b="0"/>
          <a:pathLst>
            <a:path>
              <a:moveTo>
                <a:pt x="0" y="9942"/>
              </a:moveTo>
              <a:lnTo>
                <a:pt x="215503" y="9942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992903" y="2298062"/>
        <a:ext cx="10775" cy="10775"/>
      </dsp:txXfrm>
    </dsp:sp>
    <dsp:sp modelId="{C7929EF8-988E-46F6-AFC3-B728EA01AE2B}">
      <dsp:nvSpPr>
        <dsp:cNvPr id="0" name=""/>
        <dsp:cNvSpPr/>
      </dsp:nvSpPr>
      <dsp:spPr>
        <a:xfrm>
          <a:off x="3106042" y="2168760"/>
          <a:ext cx="538757" cy="269378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No Default</a:t>
          </a:r>
          <a:endParaRPr lang="en-US" sz="800" kern="1200" dirty="0"/>
        </a:p>
      </dsp:txBody>
      <dsp:txXfrm>
        <a:off x="3113932" y="2176650"/>
        <a:ext cx="522977" cy="253598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C0B47A5-AC42-45AF-AE9A-F8B02E88CEC0}">
      <dsp:nvSpPr>
        <dsp:cNvPr id="0" name=""/>
        <dsp:cNvSpPr/>
      </dsp:nvSpPr>
      <dsp:spPr>
        <a:xfrm>
          <a:off x="544" y="524029"/>
          <a:ext cx="2124569" cy="127474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Tree induction algorithms take large sets of data and compute the tree</a:t>
          </a:r>
          <a:endParaRPr lang="en-US" sz="1800" kern="1200" dirty="0"/>
        </a:p>
      </dsp:txBody>
      <dsp:txXfrm>
        <a:off x="544" y="524029"/>
        <a:ext cx="2124569" cy="1274741"/>
      </dsp:txXfrm>
    </dsp:sp>
    <dsp:sp modelId="{23EED88A-158C-4070-ADDB-CDCC35C3ED7F}">
      <dsp:nvSpPr>
        <dsp:cNvPr id="0" name=""/>
        <dsp:cNvSpPr/>
      </dsp:nvSpPr>
      <dsp:spPr>
        <a:xfrm>
          <a:off x="2337570" y="524029"/>
          <a:ext cx="2124569" cy="1274741"/>
        </a:xfrm>
        <a:prstGeom prst="rect">
          <a:avLst/>
        </a:prstGeom>
        <a:solidFill>
          <a:schemeClr val="accent2">
            <a:hueOff val="2340760"/>
            <a:satOff val="-2919"/>
            <a:lumOff val="68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Similar cases may have different outcomes</a:t>
          </a:r>
          <a:endParaRPr lang="en-US" sz="1800" kern="1200" dirty="0"/>
        </a:p>
      </dsp:txBody>
      <dsp:txXfrm>
        <a:off x="2337570" y="524029"/>
        <a:ext cx="2124569" cy="1274741"/>
      </dsp:txXfrm>
    </dsp:sp>
    <dsp:sp modelId="{66568D41-6D54-4FD7-98B5-D7C71B9E518C}">
      <dsp:nvSpPr>
        <dsp:cNvPr id="0" name=""/>
        <dsp:cNvSpPr/>
      </dsp:nvSpPr>
      <dsp:spPr>
        <a:xfrm>
          <a:off x="1169057" y="2011228"/>
          <a:ext cx="2124569" cy="1274741"/>
        </a:xfrm>
        <a:prstGeom prst="rect">
          <a:avLst/>
        </a:prstGeom>
        <a:solidFill>
          <a:schemeClr val="accent2">
            <a:hueOff val="4681520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So probability of an outcome is computed</a:t>
          </a:r>
          <a:endParaRPr lang="en-US" sz="1800" kern="1200" dirty="0"/>
        </a:p>
      </dsp:txBody>
      <dsp:txXfrm>
        <a:off x="1169057" y="2011228"/>
        <a:ext cx="2124569" cy="127474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4" Type="http://schemas.openxmlformats.org/officeDocument/2006/relationships/image" Target="../media/image10.wmf"/><Relationship Id="rId1" Type="http://schemas.openxmlformats.org/officeDocument/2006/relationships/image" Target="../media/image7.wmf"/><Relationship Id="rId2" Type="http://schemas.openxmlformats.org/officeDocument/2006/relationships/image" Target="../media/image8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2F712-DEC1-4D11-BB75-1B8BB562B3B6}" type="datetimeFigureOut">
              <a:rPr lang="en-US" smtClean="0"/>
              <a:t>10/29/14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E3F3A-5127-4A14-90E0-AA7D97A0C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6501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2F712-DEC1-4D11-BB75-1B8BB562B3B6}" type="datetimeFigureOut">
              <a:rPr lang="en-US" smtClean="0"/>
              <a:t>10/29/14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E3F3A-5127-4A14-90E0-AA7D97A0C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05167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2F712-DEC1-4D11-BB75-1B8BB562B3B6}" type="datetimeFigureOut">
              <a:rPr lang="en-US" smtClean="0"/>
              <a:t>10/29/14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E3F3A-5127-4A14-90E0-AA7D97A0C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32431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2F712-DEC1-4D11-BB75-1B8BB562B3B6}" type="datetimeFigureOut">
              <a:rPr lang="en-US" smtClean="0"/>
              <a:t>10/29/14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E3F3A-5127-4A14-90E0-AA7D97A0C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5234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2F712-DEC1-4D11-BB75-1B8BB562B3B6}" type="datetimeFigureOut">
              <a:rPr lang="en-US" smtClean="0"/>
              <a:t>10/29/14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E3F3A-5127-4A14-90E0-AA7D97A0C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7349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2F712-DEC1-4D11-BB75-1B8BB562B3B6}" type="datetimeFigureOut">
              <a:rPr lang="en-US" smtClean="0"/>
              <a:t>10/29/14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E3F3A-5127-4A14-90E0-AA7D97A0C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1229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2F712-DEC1-4D11-BB75-1B8BB562B3B6}" type="datetimeFigureOut">
              <a:rPr lang="en-US" smtClean="0"/>
              <a:t>10/29/14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E3F3A-5127-4A14-90E0-AA7D97A0C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2952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2F712-DEC1-4D11-BB75-1B8BB562B3B6}" type="datetimeFigureOut">
              <a:rPr lang="en-US" smtClean="0"/>
              <a:t>10/29/14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E3F3A-5127-4A14-90E0-AA7D97A0C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97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2F712-DEC1-4D11-BB75-1B8BB562B3B6}" type="datetimeFigureOut">
              <a:rPr lang="en-US" smtClean="0"/>
              <a:t>10/29/14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E3F3A-5127-4A14-90E0-AA7D97A0C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4798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2F712-DEC1-4D11-BB75-1B8BB562B3B6}" type="datetimeFigureOut">
              <a:rPr lang="en-US" smtClean="0"/>
              <a:t>10/29/14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E3F3A-5127-4A14-90E0-AA7D97A0C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8143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2F712-DEC1-4D11-BB75-1B8BB562B3B6}" type="datetimeFigureOut">
              <a:rPr lang="en-US" smtClean="0"/>
              <a:t>10/29/14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E3F3A-5127-4A14-90E0-AA7D97A0C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9273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F2F712-DEC1-4D11-BB75-1B8BB562B3B6}" type="datetimeFigureOut">
              <a:rPr lang="en-US" smtClean="0"/>
              <a:t>10/29/14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2E3F3A-5127-4A14-90E0-AA7D97A0C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609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4" Type="http://schemas.openxmlformats.org/officeDocument/2006/relationships/diagramQuickStyle" Target="../diagrams/quickStyle6.xml"/><Relationship Id="rId5" Type="http://schemas.openxmlformats.org/officeDocument/2006/relationships/diagramColors" Target="../diagrams/colors6.xml"/><Relationship Id="rId6" Type="http://schemas.microsoft.com/office/2007/relationships/diagramDrawing" Target="../diagrams/drawing6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4" Type="http://schemas.openxmlformats.org/officeDocument/2006/relationships/diagramQuickStyle" Target="../diagrams/quickStyle7.xml"/><Relationship Id="rId5" Type="http://schemas.openxmlformats.org/officeDocument/2006/relationships/diagramColors" Target="../diagrams/colors7.xml"/><Relationship Id="rId6" Type="http://schemas.microsoft.com/office/2007/relationships/diagramDrawing" Target="../diagrams/drawing7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4" Type="http://schemas.openxmlformats.org/officeDocument/2006/relationships/diagramQuickStyle" Target="../diagrams/quickStyle8.xml"/><Relationship Id="rId5" Type="http://schemas.openxmlformats.org/officeDocument/2006/relationships/diagramColors" Target="../diagrams/colors8.xml"/><Relationship Id="rId6" Type="http://schemas.microsoft.com/office/2007/relationships/diagramDrawing" Target="../diagrams/drawing8.xml"/><Relationship Id="rId7" Type="http://schemas.openxmlformats.org/officeDocument/2006/relationships/diagramData" Target="../diagrams/data9.xml"/><Relationship Id="rId8" Type="http://schemas.openxmlformats.org/officeDocument/2006/relationships/diagramLayout" Target="../diagrams/layout9.xml"/><Relationship Id="rId9" Type="http://schemas.openxmlformats.org/officeDocument/2006/relationships/diagramQuickStyle" Target="../diagrams/quickStyle9.xml"/><Relationship Id="rId10" Type="http://schemas.openxmlformats.org/officeDocument/2006/relationships/diagramColors" Target="../diagrams/colors9.xml"/><Relationship Id="rId11" Type="http://schemas.microsoft.com/office/2007/relationships/diagramDrawing" Target="../diagrams/drawing9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4" Type="http://schemas.openxmlformats.org/officeDocument/2006/relationships/diagramQuickStyle" Target="../diagrams/quickStyle10.xml"/><Relationship Id="rId5" Type="http://schemas.openxmlformats.org/officeDocument/2006/relationships/diagramColors" Target="../diagrams/colors10.xml"/><Relationship Id="rId6" Type="http://schemas.microsoft.com/office/2007/relationships/diagramDrawing" Target="../diagrams/drawing10.xml"/><Relationship Id="rId7" Type="http://schemas.openxmlformats.org/officeDocument/2006/relationships/diagramData" Target="../diagrams/data11.xml"/><Relationship Id="rId8" Type="http://schemas.openxmlformats.org/officeDocument/2006/relationships/diagramLayout" Target="../diagrams/layout11.xml"/><Relationship Id="rId9" Type="http://schemas.openxmlformats.org/officeDocument/2006/relationships/diagramQuickStyle" Target="../diagrams/quickStyle11.xml"/><Relationship Id="rId10" Type="http://schemas.openxmlformats.org/officeDocument/2006/relationships/diagramColors" Target="../diagrams/colors11.xml"/><Relationship Id="rId11" Type="http://schemas.microsoft.com/office/2007/relationships/diagramDrawing" Target="../diagrams/drawing1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0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4" Type="http://schemas.openxmlformats.org/officeDocument/2006/relationships/diagramQuickStyle" Target="../diagrams/quickStyle12.xml"/><Relationship Id="rId5" Type="http://schemas.openxmlformats.org/officeDocument/2006/relationships/diagramColors" Target="../diagrams/colors12.xml"/><Relationship Id="rId6" Type="http://schemas.microsoft.com/office/2007/relationships/diagramDrawing" Target="../diagrams/drawing12.xml"/><Relationship Id="rId7" Type="http://schemas.openxmlformats.org/officeDocument/2006/relationships/diagramData" Target="../diagrams/data13.xml"/><Relationship Id="rId8" Type="http://schemas.openxmlformats.org/officeDocument/2006/relationships/diagramLayout" Target="../diagrams/layout13.xml"/><Relationship Id="rId9" Type="http://schemas.openxmlformats.org/officeDocument/2006/relationships/diagramQuickStyle" Target="../diagrams/quickStyle13.xml"/><Relationship Id="rId10" Type="http://schemas.openxmlformats.org/officeDocument/2006/relationships/diagramColors" Target="../diagrams/colors13.xml"/><Relationship Id="rId11" Type="http://schemas.microsoft.com/office/2007/relationships/diagramDrawing" Target="../diagrams/drawing13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4" Type="http://schemas.openxmlformats.org/officeDocument/2006/relationships/diagramQuickStyle" Target="../diagrams/quickStyle14.xml"/><Relationship Id="rId5" Type="http://schemas.openxmlformats.org/officeDocument/2006/relationships/diagramColors" Target="../diagrams/colors14.xml"/><Relationship Id="rId6" Type="http://schemas.microsoft.com/office/2007/relationships/diagramDrawing" Target="../diagrams/drawing14.xml"/><Relationship Id="rId7" Type="http://schemas.openxmlformats.org/officeDocument/2006/relationships/diagramData" Target="../diagrams/data15.xml"/><Relationship Id="rId8" Type="http://schemas.openxmlformats.org/officeDocument/2006/relationships/diagramLayout" Target="../diagrams/layout15.xml"/><Relationship Id="rId9" Type="http://schemas.openxmlformats.org/officeDocument/2006/relationships/diagramQuickStyle" Target="../diagrams/quickStyle15.xml"/><Relationship Id="rId10" Type="http://schemas.openxmlformats.org/officeDocument/2006/relationships/diagramColors" Target="../diagrams/colors15.xml"/><Relationship Id="rId11" Type="http://schemas.microsoft.com/office/2007/relationships/diagramDrawing" Target="../diagrams/drawing15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4" Type="http://schemas.openxmlformats.org/officeDocument/2006/relationships/diagramQuickStyle" Target="../diagrams/quickStyle16.xml"/><Relationship Id="rId5" Type="http://schemas.openxmlformats.org/officeDocument/2006/relationships/diagramColors" Target="../diagrams/colors16.xml"/><Relationship Id="rId6" Type="http://schemas.microsoft.com/office/2007/relationships/diagramDrawing" Target="../diagrams/drawing16.xml"/><Relationship Id="rId7" Type="http://schemas.openxmlformats.org/officeDocument/2006/relationships/diagramData" Target="../diagrams/data17.xml"/><Relationship Id="rId8" Type="http://schemas.openxmlformats.org/officeDocument/2006/relationships/diagramLayout" Target="../diagrams/layout17.xml"/><Relationship Id="rId9" Type="http://schemas.openxmlformats.org/officeDocument/2006/relationships/diagramQuickStyle" Target="../diagrams/quickStyle17.xml"/><Relationship Id="rId10" Type="http://schemas.openxmlformats.org/officeDocument/2006/relationships/diagramColors" Target="../diagrams/colors17.xml"/><Relationship Id="rId11" Type="http://schemas.microsoft.com/office/2007/relationships/diagramDrawing" Target="../diagrams/drawing17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g"/></Relationships>
</file>

<file path=ppt/slides/_rels/slide19.xml.rels><?xml version="1.0" encoding="UTF-8" standalone="yes"?>
<Relationships xmlns="http://schemas.openxmlformats.org/package/2006/relationships"><Relationship Id="rId11" Type="http://schemas.openxmlformats.org/officeDocument/2006/relationships/diagramColors" Target="../diagrams/colors19.xml"/><Relationship Id="rId12" Type="http://schemas.microsoft.com/office/2007/relationships/diagramDrawing" Target="../diagrams/drawing19.xml"/><Relationship Id="rId13" Type="http://schemas.openxmlformats.org/officeDocument/2006/relationships/oleObject" Target="../embeddings/oleObject1.bin"/><Relationship Id="rId14" Type="http://schemas.openxmlformats.org/officeDocument/2006/relationships/image" Target="../media/image6.w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Relationship Id="rId3" Type="http://schemas.openxmlformats.org/officeDocument/2006/relationships/diagramData" Target="../diagrams/data18.xml"/><Relationship Id="rId4" Type="http://schemas.openxmlformats.org/officeDocument/2006/relationships/diagramLayout" Target="../diagrams/layout18.xml"/><Relationship Id="rId5" Type="http://schemas.openxmlformats.org/officeDocument/2006/relationships/diagramQuickStyle" Target="../diagrams/quickStyle18.xml"/><Relationship Id="rId6" Type="http://schemas.openxmlformats.org/officeDocument/2006/relationships/diagramColors" Target="../diagrams/colors18.xml"/><Relationship Id="rId7" Type="http://schemas.microsoft.com/office/2007/relationships/diagramDrawing" Target="../diagrams/drawing18.xml"/><Relationship Id="rId8" Type="http://schemas.openxmlformats.org/officeDocument/2006/relationships/diagramData" Target="../diagrams/data19.xml"/><Relationship Id="rId9" Type="http://schemas.openxmlformats.org/officeDocument/2006/relationships/diagramLayout" Target="../diagrams/layout19.xml"/><Relationship Id="rId10" Type="http://schemas.openxmlformats.org/officeDocument/2006/relationships/diagramQuickStyle" Target="../diagrams/quickStyle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WMF"/></Relationships>
</file>

<file path=ppt/slides/_rels/slide20.xml.rels><?xml version="1.0" encoding="UTF-8" standalone="yes"?>
<Relationships xmlns="http://schemas.openxmlformats.org/package/2006/relationships"><Relationship Id="rId11" Type="http://schemas.openxmlformats.org/officeDocument/2006/relationships/image" Target="../media/image8.wmf"/><Relationship Id="rId12" Type="http://schemas.openxmlformats.org/officeDocument/2006/relationships/oleObject" Target="../embeddings/oleObject4.bin"/><Relationship Id="rId13" Type="http://schemas.openxmlformats.org/officeDocument/2006/relationships/image" Target="../media/image9.wmf"/><Relationship Id="rId14" Type="http://schemas.openxmlformats.org/officeDocument/2006/relationships/oleObject" Target="../embeddings/oleObject5.bin"/><Relationship Id="rId15" Type="http://schemas.openxmlformats.org/officeDocument/2006/relationships/image" Target="../media/image10.w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2.bin"/><Relationship Id="rId4" Type="http://schemas.openxmlformats.org/officeDocument/2006/relationships/image" Target="../media/image7.wmf"/><Relationship Id="rId5" Type="http://schemas.openxmlformats.org/officeDocument/2006/relationships/diagramData" Target="../diagrams/data20.xml"/><Relationship Id="rId6" Type="http://schemas.openxmlformats.org/officeDocument/2006/relationships/diagramLayout" Target="../diagrams/layout20.xml"/><Relationship Id="rId7" Type="http://schemas.openxmlformats.org/officeDocument/2006/relationships/diagramQuickStyle" Target="../diagrams/quickStyle20.xml"/><Relationship Id="rId8" Type="http://schemas.openxmlformats.org/officeDocument/2006/relationships/diagramColors" Target="../diagrams/colors20.xml"/><Relationship Id="rId9" Type="http://schemas.microsoft.com/office/2007/relationships/diagramDrawing" Target="../diagrams/drawing20.xml"/><Relationship Id="rId10" Type="http://schemas.openxmlformats.org/officeDocument/2006/relationships/oleObject" Target="../embeddings/oleObject3.bin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W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1.xml"/><Relationship Id="rId4" Type="http://schemas.openxmlformats.org/officeDocument/2006/relationships/diagramQuickStyle" Target="../diagrams/quickStyle21.xml"/><Relationship Id="rId5" Type="http://schemas.openxmlformats.org/officeDocument/2006/relationships/diagramColors" Target="../diagrams/colors21.xml"/><Relationship Id="rId6" Type="http://schemas.microsoft.com/office/2007/relationships/diagramDrawing" Target="../diagrams/drawing2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2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4" Type="http://schemas.openxmlformats.org/officeDocument/2006/relationships/diagramQuickStyle" Target="../diagrams/quickStyle2.xml"/><Relationship Id="rId5" Type="http://schemas.openxmlformats.org/officeDocument/2006/relationships/diagramColors" Target="../diagrams/colors2.xml"/><Relationship Id="rId6" Type="http://schemas.microsoft.com/office/2007/relationships/diagramDrawing" Target="../diagrams/drawing2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4" Type="http://schemas.openxmlformats.org/officeDocument/2006/relationships/diagramQuickStyle" Target="../diagrams/quickStyle3.xml"/><Relationship Id="rId5" Type="http://schemas.openxmlformats.org/officeDocument/2006/relationships/diagramColors" Target="../diagrams/colors3.xml"/><Relationship Id="rId6" Type="http://schemas.microsoft.com/office/2007/relationships/diagramDrawing" Target="../diagrams/drawing3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4" Type="http://schemas.openxmlformats.org/officeDocument/2006/relationships/diagramQuickStyle" Target="../diagrams/quickStyle4.xml"/><Relationship Id="rId5" Type="http://schemas.openxmlformats.org/officeDocument/2006/relationships/diagramColors" Target="../diagrams/colors4.xml"/><Relationship Id="rId6" Type="http://schemas.microsoft.com/office/2007/relationships/diagramDrawing" Target="../diagrams/drawing4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4" Type="http://schemas.openxmlformats.org/officeDocument/2006/relationships/diagramQuickStyle" Target="../diagrams/quickStyle5.xml"/><Relationship Id="rId5" Type="http://schemas.openxmlformats.org/officeDocument/2006/relationships/diagramColors" Target="../diagrams/colors5.xml"/><Relationship Id="rId6" Type="http://schemas.microsoft.com/office/2007/relationships/diagramDrawing" Target="../diagrams/drawing5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492375"/>
            <a:ext cx="8077200" cy="1927225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MIS2502:</a:t>
            </a:r>
            <a:br>
              <a:rPr lang="en-US" dirty="0" smtClean="0"/>
            </a:br>
            <a:r>
              <a:rPr lang="en-US" dirty="0" smtClean="0"/>
              <a:t>Data Analytics</a:t>
            </a:r>
            <a:br>
              <a:rPr lang="en-US" dirty="0" smtClean="0"/>
            </a:br>
            <a:r>
              <a:rPr lang="en-US" i="1" dirty="0" smtClean="0"/>
              <a:t>Classification using Decision Trees</a:t>
            </a:r>
            <a:endParaRPr lang="en-US" i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834" y="0"/>
            <a:ext cx="9164534" cy="1145568"/>
          </a:xfrm>
          <a:prstGeom prst="rect">
            <a:avLst/>
          </a:prstGeom>
        </p:spPr>
      </p:pic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5606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Apply to new (validation) data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252649"/>
              </p:ext>
            </p:extLst>
          </p:nvPr>
        </p:nvGraphicFramePr>
        <p:xfrm>
          <a:off x="5077097" y="1589314"/>
          <a:ext cx="3894635" cy="2402084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404356"/>
                <a:gridCol w="686118"/>
                <a:gridCol w="516255"/>
                <a:gridCol w="609600"/>
                <a:gridCol w="916305"/>
                <a:gridCol w="762001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TID</a:t>
                      </a:r>
                      <a:endParaRPr lang="en-US" sz="1050" dirty="0"/>
                    </a:p>
                  </a:txBody>
                  <a:tcP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Income</a:t>
                      </a:r>
                      <a:endParaRPr lang="en-US" sz="1050" dirty="0"/>
                    </a:p>
                  </a:txBody>
                  <a:tcP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Debt</a:t>
                      </a:r>
                      <a:endParaRPr lang="en-US" sz="1050" dirty="0"/>
                    </a:p>
                  </a:txBody>
                  <a:tcP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Owns/</a:t>
                      </a:r>
                      <a:br>
                        <a:rPr lang="en-US" sz="1050" dirty="0" smtClean="0"/>
                      </a:br>
                      <a:r>
                        <a:rPr lang="en-US" sz="1050" dirty="0" smtClean="0"/>
                        <a:t>Rents</a:t>
                      </a:r>
                      <a:endParaRPr lang="en-US" sz="1050" dirty="0"/>
                    </a:p>
                  </a:txBody>
                  <a:tcP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Decision</a:t>
                      </a:r>
                    </a:p>
                    <a:p>
                      <a:r>
                        <a:rPr lang="en-US" sz="1050" dirty="0" smtClean="0"/>
                        <a:t>(Predicted)</a:t>
                      </a:r>
                      <a:endParaRPr lang="en-US" sz="1050" dirty="0"/>
                    </a:p>
                  </a:txBody>
                  <a:tcP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Decision (Actual)</a:t>
                      </a:r>
                      <a:endParaRPr lang="en-US" sz="1050" dirty="0"/>
                    </a:p>
                  </a:txBody>
                  <a:tcP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1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80k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35%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Rent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dirty="0" smtClean="0"/>
                        <a:t>Default</a:t>
                      </a:r>
                      <a:endParaRPr lang="en-US" sz="1050" b="1" dirty="0"/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b="1" dirty="0" smtClean="0"/>
                        <a:t>No</a:t>
                      </a:r>
                      <a:r>
                        <a:rPr lang="en-US" sz="1050" b="1" baseline="0" dirty="0" smtClean="0"/>
                        <a:t> Default</a:t>
                      </a:r>
                      <a:endParaRPr lang="en-US" sz="1050" b="1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2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20k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40%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Owns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dirty="0" smtClean="0"/>
                        <a:t>Default</a:t>
                      </a:r>
                      <a:endParaRPr lang="en-US" sz="1050" b="1" dirty="0"/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b="1" dirty="0" smtClean="0"/>
                        <a:t>Default</a:t>
                      </a:r>
                      <a:endParaRPr lang="en-US" sz="1050" b="1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25964"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3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15k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15%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Owns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dirty="0" smtClean="0"/>
                        <a:t>No Default</a:t>
                      </a:r>
                      <a:endParaRPr lang="en-US" sz="1050" b="1" dirty="0"/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b="1" dirty="0" smtClean="0"/>
                        <a:t>No Default</a:t>
                      </a:r>
                      <a:endParaRPr lang="en-US" sz="1050" b="1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4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50k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19%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Rents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dirty="0" smtClean="0"/>
                        <a:t>No</a:t>
                      </a:r>
                      <a:r>
                        <a:rPr lang="en-US" sz="1050" b="1" baseline="0" dirty="0" smtClean="0"/>
                        <a:t> Default</a:t>
                      </a:r>
                      <a:endParaRPr lang="en-US" sz="1050" b="1" dirty="0"/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b="1" dirty="0" smtClean="0"/>
                        <a:t>Default</a:t>
                      </a:r>
                      <a:endParaRPr lang="en-US" sz="1050" b="1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5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35k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30%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Owns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dirty="0" smtClean="0"/>
                        <a:t>Default</a:t>
                      </a:r>
                      <a:endParaRPr lang="en-US" sz="1050" b="1" dirty="0"/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b="1" dirty="0" smtClean="0"/>
                        <a:t>No Default</a:t>
                      </a:r>
                      <a:endParaRPr lang="en-US" sz="1050" b="1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5534297" y="1132114"/>
            <a:ext cx="2819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002060"/>
                </a:solidFill>
              </a:rPr>
              <a:t>Validation Data</a:t>
            </a:r>
            <a:endParaRPr lang="en-US" sz="2400" b="1" dirty="0">
              <a:solidFill>
                <a:srgbClr val="002060"/>
              </a:solidFill>
            </a:endParaRPr>
          </a:p>
        </p:txBody>
      </p:sp>
      <p:graphicFrame>
        <p:nvGraphicFramePr>
          <p:cNvPr id="12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78713861"/>
              </p:ext>
            </p:extLst>
          </p:nvPr>
        </p:nvGraphicFramePr>
        <p:xfrm>
          <a:off x="-28303" y="1665514"/>
          <a:ext cx="4876800" cy="40000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ounded Rectangle 4"/>
          <p:cNvSpPr/>
          <p:nvPr/>
        </p:nvSpPr>
        <p:spPr>
          <a:xfrm>
            <a:off x="5501640" y="4114800"/>
            <a:ext cx="2971800" cy="1371600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How well did the decision tree do in predicting the outcome?</a:t>
            </a:r>
            <a:endParaRPr lang="en-US" sz="2000" dirty="0"/>
          </a:p>
        </p:txBody>
      </p:sp>
      <p:sp>
        <p:nvSpPr>
          <p:cNvPr id="3" name="Rounded Rectangle 2"/>
          <p:cNvSpPr/>
          <p:nvPr/>
        </p:nvSpPr>
        <p:spPr>
          <a:xfrm>
            <a:off x="1447800" y="5943600"/>
            <a:ext cx="6781800" cy="6858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When it’s “good enough,” we’ve got our model for future decisions.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6070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229600" cy="914400"/>
          </a:xfrm>
        </p:spPr>
        <p:txBody>
          <a:bodyPr/>
          <a:lstStyle/>
          <a:p>
            <a:r>
              <a:rPr lang="en-US" dirty="0" smtClean="0"/>
              <a:t>In a real situation…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58795103"/>
              </p:ext>
            </p:extLst>
          </p:nvPr>
        </p:nvGraphicFramePr>
        <p:xfrm>
          <a:off x="457200" y="1676400"/>
          <a:ext cx="73914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34969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0190" y="10886"/>
            <a:ext cx="8229600" cy="1143000"/>
          </a:xfrm>
        </p:spPr>
        <p:txBody>
          <a:bodyPr/>
          <a:lstStyle/>
          <a:p>
            <a:r>
              <a:rPr lang="en-US" dirty="0" smtClean="0"/>
              <a:t>Tree Induction Algorithms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4876800" y="1752600"/>
          <a:ext cx="3733800" cy="2438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3125214331"/>
              </p:ext>
            </p:extLst>
          </p:nvPr>
        </p:nvGraphicFramePr>
        <p:xfrm>
          <a:off x="304800" y="1151932"/>
          <a:ext cx="4462685" cy="3810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6" name="Rounded Rectangle 5"/>
          <p:cNvSpPr/>
          <p:nvPr/>
        </p:nvSpPr>
        <p:spPr>
          <a:xfrm>
            <a:off x="1981200" y="5257800"/>
            <a:ext cx="5715000" cy="1066800"/>
          </a:xfrm>
          <a:prstGeom prst="round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For instance, you may find:</a:t>
            </a:r>
          </a:p>
          <a:p>
            <a:pPr algn="ctr"/>
            <a:r>
              <a:rPr lang="en-US" dirty="0" smtClean="0"/>
              <a:t>When income &gt; 40k, debt &lt; 20%, and the customers rents </a:t>
            </a:r>
            <a:r>
              <a:rPr lang="en-US" sz="2000" b="1" dirty="0" smtClean="0"/>
              <a:t>no default </a:t>
            </a:r>
            <a:r>
              <a:rPr lang="en-US" dirty="0" smtClean="0"/>
              <a:t>occurs </a:t>
            </a:r>
            <a:r>
              <a:rPr lang="en-US" sz="2000" b="1" dirty="0" smtClean="0"/>
              <a:t>80%</a:t>
            </a:r>
            <a:r>
              <a:rPr lang="en-US" dirty="0" smtClean="0"/>
              <a:t> of the time.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8458200" y="3609201"/>
            <a:ext cx="3978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0.8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2676069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5806" y="0"/>
            <a:ext cx="8229600" cy="990600"/>
          </a:xfrm>
        </p:spPr>
        <p:txBody>
          <a:bodyPr/>
          <a:lstStyle/>
          <a:p>
            <a:r>
              <a:rPr lang="en-US" dirty="0" smtClean="0"/>
              <a:t>How the induction algorithm works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244307" y="1295400"/>
            <a:ext cx="4681073" cy="6096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Start with single node with all training data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231607" y="2266950"/>
            <a:ext cx="4681073" cy="6096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Are samples all of same classification?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269707" y="3238500"/>
            <a:ext cx="4681073" cy="6096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Are there predictor(s) that will split the data?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231607" y="4210050"/>
            <a:ext cx="4681073" cy="6096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mtClean="0"/>
              <a:t>Partition node </a:t>
            </a:r>
            <a:r>
              <a:rPr lang="en-US" dirty="0" smtClean="0"/>
              <a:t>into child nodes according to predictor(s)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244307" y="5181600"/>
            <a:ext cx="4681073" cy="6096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Are there more nodes (i.e., new child nodes)?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6636580" y="5181600"/>
            <a:ext cx="1765868" cy="6096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DONE! </a:t>
            </a:r>
            <a:endParaRPr lang="en-US" dirty="0"/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3555707" y="2876550"/>
            <a:ext cx="0" cy="36195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3555707" y="3848100"/>
            <a:ext cx="0" cy="36195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3555707" y="4819650"/>
            <a:ext cx="0" cy="36195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381000" y="2049790"/>
            <a:ext cx="8506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Yes</a:t>
            </a:r>
            <a:endParaRPr lang="en-US" sz="2800" b="1" dirty="0"/>
          </a:p>
        </p:txBody>
      </p:sp>
      <p:cxnSp>
        <p:nvCxnSpPr>
          <p:cNvPr id="26" name="Elbow Connector 25"/>
          <p:cNvCxnSpPr>
            <a:stCxn id="5" idx="1"/>
            <a:endCxn id="8" idx="1"/>
          </p:cNvCxnSpPr>
          <p:nvPr/>
        </p:nvCxnSpPr>
        <p:spPr>
          <a:xfrm rot="10800000" flipH="1" flipV="1">
            <a:off x="1231607" y="2571750"/>
            <a:ext cx="12700" cy="2914650"/>
          </a:xfrm>
          <a:prstGeom prst="bentConnector3">
            <a:avLst>
              <a:gd name="adj1" fmla="val -6700000"/>
            </a:avLst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>
            <a:off x="3562057" y="1905000"/>
            <a:ext cx="0" cy="36195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>
            <a:stCxn id="8" idx="3"/>
            <a:endCxn id="11" idx="1"/>
          </p:cNvCxnSpPr>
          <p:nvPr/>
        </p:nvCxnSpPr>
        <p:spPr>
          <a:xfrm>
            <a:off x="5925380" y="5486400"/>
            <a:ext cx="711200" cy="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5907453" y="4963180"/>
            <a:ext cx="8506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No</a:t>
            </a:r>
            <a:endParaRPr lang="en-US" sz="2800" b="1" dirty="0"/>
          </a:p>
        </p:txBody>
      </p:sp>
      <p:sp>
        <p:nvSpPr>
          <p:cNvPr id="61" name="TextBox 60"/>
          <p:cNvSpPr txBox="1"/>
          <p:nvPr/>
        </p:nvSpPr>
        <p:spPr>
          <a:xfrm>
            <a:off x="3771901" y="2800350"/>
            <a:ext cx="8506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No</a:t>
            </a:r>
            <a:endParaRPr lang="en-US" sz="2800" b="1" dirty="0"/>
          </a:p>
        </p:txBody>
      </p:sp>
      <p:sp>
        <p:nvSpPr>
          <p:cNvPr id="62" name="TextBox 61"/>
          <p:cNvSpPr txBox="1"/>
          <p:nvPr/>
        </p:nvSpPr>
        <p:spPr>
          <a:xfrm>
            <a:off x="3771901" y="3767465"/>
            <a:ext cx="8506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Yes</a:t>
            </a:r>
            <a:endParaRPr lang="en-US" sz="2800" b="1" dirty="0"/>
          </a:p>
        </p:txBody>
      </p:sp>
      <p:cxnSp>
        <p:nvCxnSpPr>
          <p:cNvPr id="63" name="Elbow Connector 62"/>
          <p:cNvCxnSpPr>
            <a:stCxn id="6" idx="3"/>
            <a:endCxn id="11" idx="0"/>
          </p:cNvCxnSpPr>
          <p:nvPr/>
        </p:nvCxnSpPr>
        <p:spPr>
          <a:xfrm>
            <a:off x="5950780" y="3543300"/>
            <a:ext cx="1568734" cy="1638300"/>
          </a:xfrm>
          <a:prstGeom prst="bentConnector2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Box 65"/>
          <p:cNvSpPr txBox="1"/>
          <p:nvPr/>
        </p:nvSpPr>
        <p:spPr>
          <a:xfrm>
            <a:off x="5938374" y="3011815"/>
            <a:ext cx="8506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No</a:t>
            </a:r>
            <a:endParaRPr lang="en-US" sz="2800" b="1" dirty="0"/>
          </a:p>
        </p:txBody>
      </p:sp>
      <p:sp>
        <p:nvSpPr>
          <p:cNvPr id="76" name="Rectangle 75"/>
          <p:cNvSpPr/>
          <p:nvPr/>
        </p:nvSpPr>
        <p:spPr>
          <a:xfrm>
            <a:off x="1262527" y="6172200"/>
            <a:ext cx="4681073" cy="6096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Go to next node.</a:t>
            </a:r>
            <a:endParaRPr lang="en-US" dirty="0"/>
          </a:p>
        </p:txBody>
      </p:sp>
      <p:cxnSp>
        <p:nvCxnSpPr>
          <p:cNvPr id="77" name="Straight Arrow Connector 76"/>
          <p:cNvCxnSpPr/>
          <p:nvPr/>
        </p:nvCxnSpPr>
        <p:spPr>
          <a:xfrm>
            <a:off x="3573927" y="5810250"/>
            <a:ext cx="0" cy="36195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TextBox 77"/>
          <p:cNvSpPr txBox="1"/>
          <p:nvPr/>
        </p:nvSpPr>
        <p:spPr>
          <a:xfrm>
            <a:off x="3810000" y="5729615"/>
            <a:ext cx="8506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Yes</a:t>
            </a:r>
            <a:endParaRPr lang="en-US" sz="2800" b="1" dirty="0"/>
          </a:p>
        </p:txBody>
      </p:sp>
      <p:cxnSp>
        <p:nvCxnSpPr>
          <p:cNvPr id="79" name="Elbow Connector 78"/>
          <p:cNvCxnSpPr>
            <a:stCxn id="76" idx="3"/>
            <a:endCxn id="5" idx="3"/>
          </p:cNvCxnSpPr>
          <p:nvPr/>
        </p:nvCxnSpPr>
        <p:spPr>
          <a:xfrm flipH="1" flipV="1">
            <a:off x="5912680" y="2571750"/>
            <a:ext cx="30920" cy="3905250"/>
          </a:xfrm>
          <a:prstGeom prst="bentConnector3">
            <a:avLst>
              <a:gd name="adj1" fmla="val -9113761"/>
            </a:avLst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852217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algn="l"/>
            <a:r>
              <a:rPr lang="en-US" dirty="0" smtClean="0"/>
              <a:t>Start with root node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990600" y="3657600"/>
          <a:ext cx="2362200" cy="914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Content Placeholder 3"/>
          <p:cNvGraphicFramePr>
            <a:graphicFrameLocks/>
          </p:cNvGraphicFramePr>
          <p:nvPr>
            <p:extLst/>
          </p:nvPr>
        </p:nvGraphicFramePr>
        <p:xfrm>
          <a:off x="5943600" y="457200"/>
          <a:ext cx="3048000" cy="2362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581400" y="3352800"/>
            <a:ext cx="32766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2000" dirty="0" smtClean="0"/>
              <a:t>There are both “defaults” and “no defaults” in the set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 smtClean="0"/>
              <a:t>So we need to look for predictors to split the data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3998566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algn="l"/>
            <a:r>
              <a:rPr lang="en-US" dirty="0" smtClean="0"/>
              <a:t>Split on income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381000" y="3276600"/>
          <a:ext cx="3429000" cy="1752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Content Placeholder 3"/>
          <p:cNvGraphicFramePr>
            <a:graphicFrameLocks/>
          </p:cNvGraphicFramePr>
          <p:nvPr>
            <p:extLst/>
          </p:nvPr>
        </p:nvGraphicFramePr>
        <p:xfrm>
          <a:off x="5943600" y="457200"/>
          <a:ext cx="3048000" cy="2362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114800" y="3003590"/>
            <a:ext cx="4800600" cy="2277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2000" dirty="0" smtClean="0"/>
              <a:t>Income is a factor</a:t>
            </a:r>
            <a:endParaRPr lang="en-US" sz="2000" dirty="0"/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1400" dirty="0" smtClean="0"/>
              <a:t>(Income &lt; 40, Debt &gt; 20, Owns = Default) </a:t>
            </a:r>
            <a:br>
              <a:rPr lang="en-US" sz="1400" dirty="0" smtClean="0"/>
            </a:br>
            <a:r>
              <a:rPr lang="en-US" sz="1400" dirty="0" smtClean="0"/>
              <a:t>but </a:t>
            </a:r>
            <a:br>
              <a:rPr lang="en-US" sz="1400" dirty="0" smtClean="0"/>
            </a:br>
            <a:r>
              <a:rPr lang="en-US" sz="1400" dirty="0" smtClean="0"/>
              <a:t>(Income &gt; 40, Debt &gt; 20, Owns = No default)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 smtClean="0"/>
              <a:t>But there are also a combination of defaults and no defaults within each income group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 smtClean="0"/>
              <a:t>So look for another split</a:t>
            </a:r>
          </a:p>
        </p:txBody>
      </p:sp>
    </p:spTree>
    <p:extLst>
      <p:ext uri="{BB962C8B-B14F-4D97-AF65-F5344CB8AC3E}">
        <p14:creationId xmlns:p14="http://schemas.microsoft.com/office/powerpoint/2010/main" val="29209401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1143000"/>
          </a:xfrm>
        </p:spPr>
        <p:txBody>
          <a:bodyPr/>
          <a:lstStyle/>
          <a:p>
            <a:pPr algn="l"/>
            <a:r>
              <a:rPr lang="en-US" dirty="0" smtClean="0"/>
              <a:t>Split on debt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685800" y="3581400"/>
          <a:ext cx="4495800" cy="2667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Content Placeholder 3"/>
          <p:cNvGraphicFramePr>
            <a:graphicFrameLocks/>
          </p:cNvGraphicFramePr>
          <p:nvPr>
            <p:extLst/>
          </p:nvPr>
        </p:nvGraphicFramePr>
        <p:xfrm>
          <a:off x="5943600" y="457200"/>
          <a:ext cx="3048000" cy="2362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334000" y="3429000"/>
            <a:ext cx="3581400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2000" dirty="0" smtClean="0"/>
              <a:t>Debt is a factor</a:t>
            </a:r>
            <a:endParaRPr lang="en-US" sz="2000" dirty="0"/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1400" dirty="0" smtClean="0"/>
              <a:t>(Income &lt; 40, Debt &lt; 20, Owns = No default) </a:t>
            </a:r>
            <a:br>
              <a:rPr lang="en-US" sz="1400" dirty="0" smtClean="0"/>
            </a:br>
            <a:r>
              <a:rPr lang="en-US" sz="1400" dirty="0" smtClean="0"/>
              <a:t>but </a:t>
            </a:r>
            <a:br>
              <a:rPr lang="en-US" sz="1400" dirty="0" smtClean="0"/>
            </a:br>
            <a:r>
              <a:rPr lang="en-US" sz="1400" dirty="0" smtClean="0"/>
              <a:t>(Income &lt; 40, Debt &lt; 20, Rents = Default)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 smtClean="0"/>
              <a:t>But there are also a combination of defaults and no defaults within some debt groups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 smtClean="0"/>
              <a:t>So look for another split</a:t>
            </a:r>
          </a:p>
        </p:txBody>
      </p:sp>
    </p:spTree>
    <p:extLst>
      <p:ext uri="{BB962C8B-B14F-4D97-AF65-F5344CB8AC3E}">
        <p14:creationId xmlns:p14="http://schemas.microsoft.com/office/powerpoint/2010/main" val="10700217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algn="l"/>
            <a:r>
              <a:rPr lang="en-US" dirty="0" smtClean="0"/>
              <a:t>Split on Owns/Rents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381000" y="2971800"/>
          <a:ext cx="5791200" cy="3581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Content Placeholder 3"/>
          <p:cNvGraphicFramePr>
            <a:graphicFrameLocks/>
          </p:cNvGraphicFramePr>
          <p:nvPr>
            <p:extLst/>
          </p:nvPr>
        </p:nvGraphicFramePr>
        <p:xfrm>
          <a:off x="5943600" y="457200"/>
          <a:ext cx="3048000" cy="2362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324600" y="3154501"/>
            <a:ext cx="25908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2000" dirty="0" smtClean="0"/>
              <a:t>Owns/Rents is a factor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 smtClean="0"/>
              <a:t>For some cases it doesn’t matter, but for some it does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 smtClean="0"/>
              <a:t>So you group similar branches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 smtClean="0"/>
              <a:t>…And we stop because we’re out of predictors!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1058609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How does it know when </a:t>
            </a:r>
            <a:br>
              <a:rPr lang="en-US" dirty="0" smtClean="0"/>
            </a:br>
            <a:r>
              <a:rPr lang="en-US" dirty="0" smtClean="0"/>
              <a:t>and how to split?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752600"/>
            <a:ext cx="4648200" cy="5029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There are statistics that show</a:t>
            </a:r>
          </a:p>
          <a:p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</a:rPr>
              <a:t>When a predictor variable maximizes distinct outcomes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000" i="1" dirty="0" smtClean="0"/>
              <a:t>(if age is a predictor, we should see that older people buy; younger people don’t)</a:t>
            </a:r>
          </a:p>
          <a:p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</a:rPr>
              <a:t>When a predictor variable separates outcomes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000" i="1" dirty="0" smtClean="0"/>
              <a:t>(if age is a predictor, we should not see older people who buy mixed up with older people who don’t)</a:t>
            </a:r>
            <a:endParaRPr lang="en-US" sz="2800" i="1" dirty="0" smtClean="0"/>
          </a:p>
          <a:p>
            <a:pPr lvl="1"/>
            <a:endParaRPr lang="en-US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9200" y="2133600"/>
            <a:ext cx="4029075" cy="3497273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40190731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77"/>
            <a:ext cx="8229600" cy="912223"/>
          </a:xfrm>
        </p:spPr>
        <p:txBody>
          <a:bodyPr/>
          <a:lstStyle/>
          <a:p>
            <a:r>
              <a:rPr lang="en-US" dirty="0" smtClean="0"/>
              <a:t>Example: Chi-squared test</a:t>
            </a:r>
            <a:endParaRPr lang="en-US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04339483"/>
              </p:ext>
            </p:extLst>
          </p:nvPr>
        </p:nvGraphicFramePr>
        <p:xfrm>
          <a:off x="304800" y="1371600"/>
          <a:ext cx="5105400" cy="2819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946017690"/>
              </p:ext>
            </p:extLst>
          </p:nvPr>
        </p:nvGraphicFramePr>
        <p:xfrm>
          <a:off x="1752600" y="3962400"/>
          <a:ext cx="4114800" cy="1905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36908686"/>
              </p:ext>
            </p:extLst>
          </p:nvPr>
        </p:nvGraphicFramePr>
        <p:xfrm>
          <a:off x="2578100" y="5985652"/>
          <a:ext cx="2070100" cy="8658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0" name="Equation" r:id="rId13" imgW="1193760" imgH="495000" progId="Equation.3">
                  <p:embed/>
                </p:oleObj>
              </mc:Choice>
              <mc:Fallback>
                <p:oleObj name="Equation" r:id="rId13" imgW="1193760" imgH="495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78100" y="5985652"/>
                        <a:ext cx="2070100" cy="86581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9980853"/>
              </p:ext>
            </p:extLst>
          </p:nvPr>
        </p:nvGraphicFramePr>
        <p:xfrm>
          <a:off x="5821588" y="1752600"/>
          <a:ext cx="2900046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3293"/>
                <a:gridCol w="697230"/>
                <a:gridCol w="697230"/>
                <a:gridCol w="562293"/>
              </a:tblGrid>
              <a:tr h="15240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Observed</a:t>
                      </a:r>
                      <a:endParaRPr 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Owns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Rents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Default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300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450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750</a:t>
                      </a:r>
                      <a:endParaRPr lang="en-US" sz="12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No Default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550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200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750</a:t>
                      </a:r>
                      <a:endParaRPr lang="en-US" sz="1200" dirty="0"/>
                    </a:p>
                  </a:txBody>
                  <a:tcPr/>
                </a:tc>
              </a:tr>
              <a:tr h="12192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850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650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1500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50215"/>
              </p:ext>
            </p:extLst>
          </p:nvPr>
        </p:nvGraphicFramePr>
        <p:xfrm>
          <a:off x="5821588" y="3276600"/>
          <a:ext cx="2900046" cy="13716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943293"/>
                <a:gridCol w="697230"/>
                <a:gridCol w="697230"/>
                <a:gridCol w="562293"/>
              </a:tblGrid>
              <a:tr h="15240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Expected</a:t>
                      </a:r>
                      <a:endParaRPr 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Owns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Rents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Default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425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325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750</a:t>
                      </a:r>
                      <a:endParaRPr lang="en-US" sz="12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No Default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425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325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750</a:t>
                      </a:r>
                      <a:endParaRPr lang="en-US" sz="1200" dirty="0"/>
                    </a:p>
                  </a:txBody>
                  <a:tcPr/>
                </a:tc>
              </a:tr>
              <a:tr h="12192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850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650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1500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48500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/>
          <a:lstStyle/>
          <a:p>
            <a:r>
              <a:rPr lang="en-US" dirty="0" smtClean="0"/>
              <a:t>What is classification?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52800" y="1295400"/>
            <a:ext cx="5679154" cy="5562599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Determining to what group a data element belongs</a:t>
            </a:r>
          </a:p>
          <a:p>
            <a:pPr lvl="1"/>
            <a:r>
              <a:rPr lang="en-US" dirty="0" smtClean="0"/>
              <a:t>Or “attributes” of that “entity”</a:t>
            </a:r>
          </a:p>
          <a:p>
            <a:pPr lvl="1"/>
            <a:endParaRPr lang="en-US" dirty="0"/>
          </a:p>
          <a:p>
            <a:r>
              <a:rPr lang="en-US" dirty="0" smtClean="0"/>
              <a:t>Examples</a:t>
            </a:r>
          </a:p>
          <a:p>
            <a:pPr lvl="1"/>
            <a:r>
              <a:rPr lang="en-US" dirty="0" smtClean="0"/>
              <a:t>Determining whether a customer should be given a loan</a:t>
            </a:r>
          </a:p>
          <a:p>
            <a:pPr lvl="1"/>
            <a:r>
              <a:rPr lang="en-US" dirty="0" smtClean="0"/>
              <a:t>Flagging a credit card transaction as a fraudulent charge</a:t>
            </a:r>
          </a:p>
          <a:p>
            <a:pPr lvl="1"/>
            <a:r>
              <a:rPr lang="en-US" dirty="0" smtClean="0"/>
              <a:t>Categorizing a news story as finance, entertainment, or sports</a:t>
            </a:r>
          </a:p>
          <a:p>
            <a:pPr lvl="1"/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1981200"/>
            <a:ext cx="2901380" cy="3276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93468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Chi-squared test</a:t>
            </a:r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/>
          </p:nvPr>
        </p:nvGraphicFramePr>
        <p:xfrm>
          <a:off x="5410200" y="1447800"/>
          <a:ext cx="2070100" cy="8658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3" name="Equation" r:id="rId3" imgW="1193760" imgH="495000" progId="Equation.3">
                  <p:embed/>
                </p:oleObj>
              </mc:Choice>
              <mc:Fallback>
                <p:oleObj name="Equation" r:id="rId3" imgW="1193760" imgH="495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0200" y="1447800"/>
                        <a:ext cx="2070100" cy="86581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1169573210"/>
              </p:ext>
            </p:extLst>
          </p:nvPr>
        </p:nvGraphicFramePr>
        <p:xfrm>
          <a:off x="533400" y="4724400"/>
          <a:ext cx="4419600" cy="203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/>
          </p:nvPr>
        </p:nvGraphicFramePr>
        <p:xfrm>
          <a:off x="4343400" y="2514600"/>
          <a:ext cx="4563361" cy="493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4" name="Equation" r:id="rId10" imgW="3898800" imgH="419040" progId="Equation.3">
                  <p:embed/>
                </p:oleObj>
              </mc:Choice>
              <mc:Fallback>
                <p:oleObj name="Equation" r:id="rId10" imgW="389880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3400" y="2514600"/>
                        <a:ext cx="4563361" cy="493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/>
          </p:nvPr>
        </p:nvGraphicFramePr>
        <p:xfrm>
          <a:off x="4343400" y="3124200"/>
          <a:ext cx="3866369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5" name="Equation" r:id="rId12" imgW="2323800" imgH="228600" progId="Equation.3">
                  <p:embed/>
                </p:oleObj>
              </mc:Choice>
              <mc:Fallback>
                <p:oleObj name="Equation" r:id="rId12" imgW="23238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3400" y="3124200"/>
                        <a:ext cx="3866369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/>
          </p:nvPr>
        </p:nvGraphicFramePr>
        <p:xfrm>
          <a:off x="4343400" y="3657600"/>
          <a:ext cx="1163292" cy="3404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6" name="Equation" r:id="rId14" imgW="698400" imgH="203040" progId="Equation.3">
                  <p:embed/>
                </p:oleObj>
              </mc:Choice>
              <mc:Fallback>
                <p:oleObj name="Equation" r:id="rId14" imgW="69840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3400" y="3657600"/>
                        <a:ext cx="1163292" cy="34042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5943600" y="4343400"/>
            <a:ext cx="2590800" cy="230832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Small p-values (i.e., less than 0.05 mean it’s very unlikely the groups are the same)</a:t>
            </a:r>
          </a:p>
          <a:p>
            <a:endParaRPr lang="en-US" dirty="0"/>
          </a:p>
          <a:p>
            <a:r>
              <a:rPr lang="en-US" dirty="0" smtClean="0"/>
              <a:t>So Owns/Rents is a predictor that creates two different groups</a:t>
            </a:r>
            <a:endParaRPr lang="en-US" dirty="0"/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5827507"/>
              </p:ext>
            </p:extLst>
          </p:nvPr>
        </p:nvGraphicFramePr>
        <p:xfrm>
          <a:off x="990600" y="1600200"/>
          <a:ext cx="2900046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3293"/>
                <a:gridCol w="697230"/>
                <a:gridCol w="697230"/>
                <a:gridCol w="562293"/>
              </a:tblGrid>
              <a:tr h="15240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Observed</a:t>
                      </a:r>
                      <a:endParaRPr 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Owns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Rents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Default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300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450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750</a:t>
                      </a:r>
                      <a:endParaRPr lang="en-US" sz="12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No Default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550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200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750</a:t>
                      </a:r>
                      <a:endParaRPr lang="en-US" sz="1200" dirty="0"/>
                    </a:p>
                  </a:txBody>
                  <a:tcPr/>
                </a:tc>
              </a:tr>
              <a:tr h="12192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850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650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1500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7103321"/>
              </p:ext>
            </p:extLst>
          </p:nvPr>
        </p:nvGraphicFramePr>
        <p:xfrm>
          <a:off x="990600" y="3124200"/>
          <a:ext cx="2900046" cy="13716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943293"/>
                <a:gridCol w="697230"/>
                <a:gridCol w="697230"/>
                <a:gridCol w="562293"/>
              </a:tblGrid>
              <a:tr h="15240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Expected</a:t>
                      </a:r>
                      <a:endParaRPr 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Owns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Rents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Default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425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325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750</a:t>
                      </a:r>
                      <a:endParaRPr lang="en-US" sz="12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No Default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425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325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750</a:t>
                      </a:r>
                      <a:endParaRPr lang="en-US" sz="1200" dirty="0"/>
                    </a:p>
                  </a:txBody>
                  <a:tcPr/>
                </a:tc>
              </a:tr>
              <a:tr h="12192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850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650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1500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833703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2845" y="76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Bottom line: </a:t>
            </a:r>
            <a:br>
              <a:rPr lang="en-US" dirty="0" smtClean="0"/>
            </a:br>
            <a:r>
              <a:rPr lang="en-US" dirty="0" smtClean="0"/>
              <a:t>Interpreting the Chi-Squared Test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828800"/>
            <a:ext cx="8534399" cy="4525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High statistic (low </a:t>
            </a:r>
            <a:r>
              <a:rPr lang="en-US" dirty="0"/>
              <a:t>p-value) from </a:t>
            </a:r>
            <a:r>
              <a:rPr lang="en-US" dirty="0" smtClean="0"/>
              <a:t>chi-squared test means the groups are different</a:t>
            </a:r>
          </a:p>
          <a:p>
            <a:endParaRPr lang="en-US" dirty="0" smtClean="0"/>
          </a:p>
          <a:p>
            <a:r>
              <a:rPr lang="en-US" dirty="0" smtClean="0"/>
              <a:t>SAS shows you the </a:t>
            </a:r>
            <a:r>
              <a:rPr lang="en-US" b="1" i="1" dirty="0" err="1" smtClean="0">
                <a:solidFill>
                  <a:srgbClr val="C00000"/>
                </a:solidFill>
              </a:rPr>
              <a:t>logworth</a:t>
            </a:r>
            <a:r>
              <a:rPr lang="en-US" b="1" i="1" dirty="0" smtClean="0">
                <a:solidFill>
                  <a:srgbClr val="C00000"/>
                </a:solidFill>
              </a:rPr>
              <a:t> </a:t>
            </a:r>
            <a:r>
              <a:rPr lang="en-US" dirty="0" smtClean="0"/>
              <a:t>value</a:t>
            </a:r>
          </a:p>
          <a:p>
            <a:pPr lvl="1"/>
            <a:r>
              <a:rPr lang="en-US" dirty="0" smtClean="0"/>
              <a:t>Which is -log(p-value)</a:t>
            </a:r>
          </a:p>
          <a:p>
            <a:pPr lvl="1"/>
            <a:r>
              <a:rPr lang="en-US" dirty="0" smtClean="0"/>
              <a:t>Way to compare split variables (big </a:t>
            </a:r>
            <a:r>
              <a:rPr lang="en-US" dirty="0" err="1" smtClean="0"/>
              <a:t>logworths</a:t>
            </a:r>
            <a:r>
              <a:rPr lang="en-US" dirty="0" smtClean="0"/>
              <a:t> =       ) </a:t>
            </a:r>
            <a:endParaRPr lang="en-US" dirty="0"/>
          </a:p>
          <a:p>
            <a:pPr lvl="1"/>
            <a:r>
              <a:rPr lang="en-US" dirty="0" smtClean="0"/>
              <a:t>Low p-values are better:</a:t>
            </a:r>
          </a:p>
          <a:p>
            <a:pPr marL="457200" lvl="1" indent="0">
              <a:buNone/>
            </a:pPr>
            <a:r>
              <a:rPr lang="en-US" dirty="0" smtClean="0"/>
              <a:t>	</a:t>
            </a:r>
            <a:r>
              <a:rPr lang="en-US" b="1" dirty="0" smtClean="0"/>
              <a:t>-log(0.05) </a:t>
            </a:r>
            <a:r>
              <a:rPr lang="en-US" b="1" dirty="0" smtClean="0">
                <a:sym typeface="Wingdings" panose="05000000000000000000" pitchFamily="2" charset="2"/>
              </a:rPr>
              <a:t> 2.99</a:t>
            </a:r>
          </a:p>
          <a:p>
            <a:pPr marL="457200" lvl="1" indent="0">
              <a:buNone/>
            </a:pPr>
            <a:r>
              <a:rPr lang="en-US" b="1" dirty="0"/>
              <a:t>	</a:t>
            </a:r>
            <a:r>
              <a:rPr lang="en-US" b="1" dirty="0" smtClean="0"/>
              <a:t>-log(0.0001) </a:t>
            </a:r>
            <a:r>
              <a:rPr lang="en-US" b="1" dirty="0" smtClean="0">
                <a:sym typeface="Wingdings" panose="05000000000000000000" pitchFamily="2" charset="2"/>
              </a:rPr>
              <a:t> 9.21</a:t>
            </a:r>
            <a:endParaRPr lang="en-US" b="1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1000" y="4267200"/>
            <a:ext cx="529045" cy="5290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53695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020763"/>
          </a:xfrm>
        </p:spPr>
        <p:txBody>
          <a:bodyPr>
            <a:normAutofit/>
          </a:bodyPr>
          <a:lstStyle/>
          <a:p>
            <a:r>
              <a:rPr lang="en-US" sz="4000" dirty="0" smtClean="0"/>
              <a:t>Reading the SAS Decision Tree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20763"/>
            <a:ext cx="8229600" cy="21796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/>
              <a:t>Outcome cases are not 100% certain</a:t>
            </a:r>
          </a:p>
          <a:p>
            <a:pPr lvl="1"/>
            <a:r>
              <a:rPr lang="en-US" sz="2400" dirty="0" smtClean="0"/>
              <a:t>There are probabilities attached to each outcome in a node</a:t>
            </a:r>
          </a:p>
          <a:p>
            <a:pPr lvl="1"/>
            <a:r>
              <a:rPr lang="en-US" sz="2400" dirty="0" smtClean="0"/>
              <a:t>So let’s code “Default” as 1 and “No Default” as 0</a:t>
            </a:r>
            <a:endParaRPr lang="en-US" sz="2400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59671577"/>
              </p:ext>
            </p:extLst>
          </p:nvPr>
        </p:nvGraphicFramePr>
        <p:xfrm>
          <a:off x="152400" y="3002071"/>
          <a:ext cx="6477000" cy="3886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ounded Rectangle 4"/>
          <p:cNvSpPr/>
          <p:nvPr/>
        </p:nvSpPr>
        <p:spPr>
          <a:xfrm>
            <a:off x="6731726" y="2951997"/>
            <a:ext cx="2286000" cy="3733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So what is the chance that:</a:t>
            </a:r>
          </a:p>
          <a:p>
            <a:pPr algn="ctr"/>
            <a:endParaRPr lang="en-US" sz="1600" dirty="0"/>
          </a:p>
          <a:p>
            <a:pPr algn="ctr"/>
            <a:r>
              <a:rPr lang="en-US" sz="1600" dirty="0"/>
              <a:t>A renter making more than $40,000 </a:t>
            </a:r>
            <a:r>
              <a:rPr lang="en-US" sz="1600" dirty="0" smtClean="0"/>
              <a:t>and debt </a:t>
            </a:r>
            <a:r>
              <a:rPr lang="en-US" sz="1600" dirty="0"/>
              <a:t>more than 20% of income will default?</a:t>
            </a:r>
          </a:p>
          <a:p>
            <a:pPr algn="ctr"/>
            <a:endParaRPr lang="en-US" sz="1600" dirty="0" smtClean="0"/>
          </a:p>
          <a:p>
            <a:pPr algn="ctr"/>
            <a:r>
              <a:rPr lang="en-US" sz="1600" dirty="0" smtClean="0"/>
              <a:t>A home owner making less than $40,000 and debt more than 20% of income will default?</a:t>
            </a:r>
          </a:p>
        </p:txBody>
      </p:sp>
    </p:spTree>
    <p:extLst>
      <p:ext uri="{BB962C8B-B14F-4D97-AF65-F5344CB8AC3E}">
        <p14:creationId xmlns:p14="http://schemas.microsoft.com/office/powerpoint/2010/main" val="3365738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594"/>
            <a:ext cx="8229600" cy="1143000"/>
          </a:xfrm>
        </p:spPr>
        <p:txBody>
          <a:bodyPr/>
          <a:lstStyle/>
          <a:p>
            <a:r>
              <a:rPr lang="en-US" dirty="0" smtClean="0"/>
              <a:t>How classification works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66120695"/>
              </p:ext>
            </p:extLst>
          </p:nvPr>
        </p:nvGraphicFramePr>
        <p:xfrm>
          <a:off x="762000" y="1417638"/>
          <a:ext cx="7696200" cy="51355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229474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12281"/>
            <a:ext cx="8229600" cy="990600"/>
          </a:xfrm>
        </p:spPr>
        <p:txBody>
          <a:bodyPr/>
          <a:lstStyle/>
          <a:p>
            <a:r>
              <a:rPr lang="en-US" dirty="0" smtClean="0"/>
              <a:t>Decision Tree Learning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457200" y="1775460"/>
          <a:ext cx="5105400" cy="258318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609600"/>
                <a:gridCol w="762000"/>
                <a:gridCol w="990600"/>
                <a:gridCol w="873443"/>
                <a:gridCol w="726757"/>
                <a:gridCol w="1143000"/>
              </a:tblGrid>
              <a:tr h="406958"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Trans.</a:t>
                      </a:r>
                      <a:br>
                        <a:rPr lang="en-US" sz="1050" dirty="0" smtClean="0"/>
                      </a:br>
                      <a:r>
                        <a:rPr lang="en-US" sz="1050" dirty="0" smtClean="0"/>
                        <a:t>ID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Charge</a:t>
                      </a:r>
                      <a:r>
                        <a:rPr lang="en-US" sz="1050" baseline="0" dirty="0" smtClean="0"/>
                        <a:t> Amount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Avg. Charge</a:t>
                      </a:r>
                      <a:r>
                        <a:rPr lang="en-US" sz="1050" baseline="0" dirty="0" smtClean="0"/>
                        <a:t> </a:t>
                      </a:r>
                      <a:br>
                        <a:rPr lang="en-US" sz="1050" baseline="0" dirty="0" smtClean="0"/>
                      </a:br>
                      <a:r>
                        <a:rPr lang="en-US" sz="1050" baseline="0" dirty="0" smtClean="0"/>
                        <a:t>6 months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Item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aseline="0" dirty="0" smtClean="0"/>
                        <a:t>Same state as billing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Classification</a:t>
                      </a:r>
                      <a:endParaRPr lang="en-US" sz="1050" dirty="0"/>
                    </a:p>
                  </a:txBody>
                  <a:tcPr/>
                </a:tc>
              </a:tr>
              <a:tr h="206305"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1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$800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$100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Electronics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No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Fraudulent</a:t>
                      </a:r>
                      <a:endParaRPr lang="en-US" sz="1050" dirty="0"/>
                    </a:p>
                  </a:txBody>
                  <a:tcPr/>
                </a:tc>
              </a:tr>
              <a:tr h="206305"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2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$60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$100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Gas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Yes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Legitimate</a:t>
                      </a:r>
                      <a:endParaRPr lang="en-US" sz="1050" dirty="0"/>
                    </a:p>
                  </a:txBody>
                  <a:tcPr/>
                </a:tc>
              </a:tr>
              <a:tr h="206305"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3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$1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$50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Gas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No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Fraudulent</a:t>
                      </a:r>
                      <a:endParaRPr lang="en-US" sz="1050" dirty="0"/>
                    </a:p>
                  </a:txBody>
                  <a:tcPr/>
                </a:tc>
              </a:tr>
              <a:tr h="206305"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4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$200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$100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Restaurant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Yes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Legitimate</a:t>
                      </a:r>
                      <a:endParaRPr lang="en-US" sz="1050" dirty="0"/>
                    </a:p>
                  </a:txBody>
                  <a:tcPr/>
                </a:tc>
              </a:tr>
              <a:tr h="206305"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5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$50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$40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Gas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No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Legitimate</a:t>
                      </a:r>
                      <a:endParaRPr lang="en-US" sz="1050" dirty="0"/>
                    </a:p>
                  </a:txBody>
                  <a:tcPr/>
                </a:tc>
              </a:tr>
              <a:tr h="206305"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6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$80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$80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Groceries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Yes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Legitimate</a:t>
                      </a:r>
                      <a:endParaRPr lang="en-US" sz="1050" dirty="0"/>
                    </a:p>
                  </a:txBody>
                  <a:tcPr/>
                </a:tc>
              </a:tr>
              <a:tr h="206305"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7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$140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$100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Retail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No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Legitimate</a:t>
                      </a:r>
                      <a:endParaRPr lang="en-US" sz="1050" dirty="0"/>
                    </a:p>
                  </a:txBody>
                  <a:tcPr/>
                </a:tc>
              </a:tr>
              <a:tr h="206305"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8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$140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$100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Retail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No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Fraudulent</a:t>
                      </a:r>
                      <a:endParaRPr lang="en-US" sz="105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457200" y="5204460"/>
          <a:ext cx="5105400" cy="1577340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609600"/>
                <a:gridCol w="762000"/>
                <a:gridCol w="990600"/>
                <a:gridCol w="873443"/>
                <a:gridCol w="726757"/>
                <a:gridCol w="1143000"/>
              </a:tblGrid>
              <a:tr h="406958"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Trans.</a:t>
                      </a:r>
                      <a:br>
                        <a:rPr lang="en-US" sz="1050" dirty="0" smtClean="0"/>
                      </a:br>
                      <a:r>
                        <a:rPr lang="en-US" sz="1050" dirty="0" smtClean="0"/>
                        <a:t>ID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Charge</a:t>
                      </a:r>
                      <a:r>
                        <a:rPr lang="en-US" sz="1050" baseline="0" dirty="0" smtClean="0"/>
                        <a:t> Amount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Avg. Charge</a:t>
                      </a:r>
                      <a:r>
                        <a:rPr lang="en-US" sz="1050" baseline="0" dirty="0" smtClean="0"/>
                        <a:t> </a:t>
                      </a:r>
                      <a:br>
                        <a:rPr lang="en-US" sz="1050" baseline="0" dirty="0" smtClean="0"/>
                      </a:br>
                      <a:r>
                        <a:rPr lang="en-US" sz="1050" baseline="0" dirty="0" smtClean="0"/>
                        <a:t>6 months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Item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aseline="0" dirty="0" smtClean="0"/>
                        <a:t>Same state as billing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Classification</a:t>
                      </a:r>
                      <a:endParaRPr lang="en-US" sz="1050" dirty="0"/>
                    </a:p>
                  </a:txBody>
                  <a:tcPr/>
                </a:tc>
              </a:tr>
              <a:tr h="206305"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101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$100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$200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Electronics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Yes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?</a:t>
                      </a:r>
                      <a:endParaRPr lang="en-US" sz="1050" dirty="0"/>
                    </a:p>
                  </a:txBody>
                  <a:tcPr/>
                </a:tc>
              </a:tr>
              <a:tr h="206305"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102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$200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$100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Groceries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No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?</a:t>
                      </a:r>
                      <a:endParaRPr lang="en-US" sz="1050" dirty="0"/>
                    </a:p>
                  </a:txBody>
                  <a:tcPr/>
                </a:tc>
              </a:tr>
              <a:tr h="206305"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103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$1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$100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Gas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Yes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?</a:t>
                      </a:r>
                      <a:endParaRPr lang="en-US" sz="1050" dirty="0"/>
                    </a:p>
                  </a:txBody>
                  <a:tcPr/>
                </a:tc>
              </a:tr>
              <a:tr h="206305"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104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$30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$25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Restaurant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Yes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?</a:t>
                      </a:r>
                      <a:endParaRPr lang="en-US" sz="105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Bent Arrow 5"/>
          <p:cNvSpPr/>
          <p:nvPr/>
        </p:nvSpPr>
        <p:spPr>
          <a:xfrm rot="5400000">
            <a:off x="6400800" y="1295400"/>
            <a:ext cx="1143000" cy="2362200"/>
          </a:xfrm>
          <a:prstGeom prst="bent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Bent Arrow 7"/>
          <p:cNvSpPr/>
          <p:nvPr/>
        </p:nvSpPr>
        <p:spPr>
          <a:xfrm rot="10800000">
            <a:off x="5638800" y="5204460"/>
            <a:ext cx="2362200" cy="1181100"/>
          </a:xfrm>
          <a:prstGeom prst="bentArrow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pic>
        <p:nvPicPr>
          <p:cNvPr id="6148" name="Picture 4" descr="C:\Users\David\AppData\Local\Microsoft\Windows\Temporary Internet Files\Content.IE5\BLWSRELK\MC90033268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4075" y="3631581"/>
            <a:ext cx="1593850" cy="14469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457200" y="1402881"/>
            <a:ext cx="15056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Training Set</a:t>
            </a:r>
            <a:endParaRPr lang="en-US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457200" y="4835128"/>
            <a:ext cx="15082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Validation Set</a:t>
            </a:r>
            <a:endParaRPr lang="en-US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5943600" y="2297668"/>
            <a:ext cx="1633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Derive model</a:t>
            </a:r>
            <a:endParaRPr lang="en-US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5943600" y="5574268"/>
            <a:ext cx="1569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Apply model</a:t>
            </a:r>
            <a:endParaRPr lang="en-US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7109721" y="2998285"/>
            <a:ext cx="16979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 smtClean="0"/>
              <a:t>Classification software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353089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794" y="37011"/>
            <a:ext cx="8229600" cy="1143000"/>
          </a:xfrm>
        </p:spPr>
        <p:txBody>
          <a:bodyPr/>
          <a:lstStyle/>
          <a:p>
            <a:r>
              <a:rPr lang="en-US" dirty="0" smtClean="0"/>
              <a:t>Goals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82103067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066497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Classification Method: </a:t>
            </a:r>
            <a:br>
              <a:rPr lang="en-US" dirty="0" smtClean="0"/>
            </a:br>
            <a:r>
              <a:rPr lang="en-US" dirty="0" smtClean="0"/>
              <a:t>The Decision Tree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391640"/>
          </a:xfrm>
        </p:spPr>
        <p:txBody>
          <a:bodyPr>
            <a:normAutofit/>
          </a:bodyPr>
          <a:lstStyle/>
          <a:p>
            <a:r>
              <a:rPr lang="en-US" dirty="0" smtClean="0"/>
              <a:t>A model </a:t>
            </a:r>
            <a:r>
              <a:rPr lang="en-US" altLang="zh-TW" dirty="0" smtClean="0">
                <a:ea typeface="新細明體" charset="-120"/>
              </a:rPr>
              <a:t>to </a:t>
            </a:r>
            <a:r>
              <a:rPr lang="en-US" altLang="zh-TW" dirty="0">
                <a:ea typeface="新細明體" charset="-120"/>
              </a:rPr>
              <a:t>predict membership of cases or values of a dependent variable based on one or more predictor </a:t>
            </a:r>
            <a:r>
              <a:rPr lang="en-US" altLang="zh-TW" dirty="0" smtClean="0">
                <a:ea typeface="新細明體" charset="-120"/>
              </a:rPr>
              <a:t>variables </a:t>
            </a:r>
            <a:r>
              <a:rPr lang="en-US" altLang="zh-TW" sz="1800" dirty="0" smtClean="0">
                <a:ea typeface="新細明體" charset="-120"/>
              </a:rPr>
              <a:t>(Tan, </a:t>
            </a:r>
            <a:r>
              <a:rPr lang="en-US" altLang="zh-TW" sz="1800" dirty="0" err="1" smtClean="0">
                <a:ea typeface="新細明體" charset="-120"/>
              </a:rPr>
              <a:t>Steinback</a:t>
            </a:r>
            <a:r>
              <a:rPr lang="en-US" altLang="zh-TW" sz="1800" dirty="0" smtClean="0">
                <a:ea typeface="新細明體" charset="-120"/>
              </a:rPr>
              <a:t>, and Kumar 2004)</a:t>
            </a:r>
          </a:p>
          <a:p>
            <a:endParaRPr lang="en-US" sz="1800" dirty="0">
              <a:ea typeface="新細明體" charset="-120"/>
            </a:endParaRPr>
          </a:p>
        </p:txBody>
      </p:sp>
      <p:pic>
        <p:nvPicPr>
          <p:cNvPr id="7173" name="Picture 5" descr="C:\Users\David\AppData\Local\Microsoft\Windows\Temporary Internet Files\Content.IE5\30H0T1KK\MP900449090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3505200"/>
            <a:ext cx="3780905" cy="2835679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093843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7130" y="0"/>
            <a:ext cx="8229600" cy="1143000"/>
          </a:xfrm>
        </p:spPr>
        <p:txBody>
          <a:bodyPr/>
          <a:lstStyle/>
          <a:p>
            <a:r>
              <a:rPr lang="en-US" dirty="0" smtClean="0"/>
              <a:t>Example: Credit Card Default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3268533"/>
              </p:ext>
            </p:extLst>
          </p:nvPr>
        </p:nvGraphicFramePr>
        <p:xfrm>
          <a:off x="523330" y="2286001"/>
          <a:ext cx="3200401" cy="3749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8254"/>
                <a:gridCol w="724955"/>
                <a:gridCol w="545477"/>
                <a:gridCol w="652828"/>
                <a:gridCol w="818887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TID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Income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Debt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Owns/</a:t>
                      </a:r>
                      <a:br>
                        <a:rPr lang="en-US" sz="1050" dirty="0" smtClean="0"/>
                      </a:br>
                      <a:r>
                        <a:rPr lang="en-US" sz="1050" dirty="0" smtClean="0"/>
                        <a:t>Rents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Outcome</a:t>
                      </a:r>
                      <a:endParaRPr lang="en-US" sz="1050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1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25k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35%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Owns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dirty="0" smtClean="0"/>
                        <a:t>Default</a:t>
                      </a:r>
                      <a:endParaRPr lang="en-US" sz="1050" b="1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2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35k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40%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Rent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dirty="0" smtClean="0"/>
                        <a:t>Default</a:t>
                      </a:r>
                      <a:endParaRPr lang="en-US" sz="1050" b="1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3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33k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15%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Owns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dirty="0" smtClean="0"/>
                        <a:t>No default</a:t>
                      </a:r>
                      <a:endParaRPr lang="en-US" sz="1050" b="1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4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28k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19%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Rents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dirty="0" smtClean="0"/>
                        <a:t>Default</a:t>
                      </a:r>
                      <a:endParaRPr lang="en-US" sz="1050" b="1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5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55k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30%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Owns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dirty="0" smtClean="0"/>
                        <a:t>No default</a:t>
                      </a:r>
                      <a:endParaRPr lang="en-US" sz="1050" b="1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6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48k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35%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Rent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dirty="0" smtClean="0"/>
                        <a:t>Default</a:t>
                      </a:r>
                      <a:endParaRPr lang="en-US" sz="1050" b="1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7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65k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17%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Owns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dirty="0" smtClean="0"/>
                        <a:t>No default</a:t>
                      </a:r>
                      <a:endParaRPr lang="en-US" sz="1050" b="1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8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85k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10%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Rents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dirty="0" smtClean="0"/>
                        <a:t>No default</a:t>
                      </a:r>
                      <a:endParaRPr lang="en-US" sz="1050" b="1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…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 rot="19940330">
            <a:off x="1056731" y="1663423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Predictors</a:t>
            </a:r>
            <a:endParaRPr lang="en-US" b="1" dirty="0"/>
          </a:p>
        </p:txBody>
      </p:sp>
      <p:sp>
        <p:nvSpPr>
          <p:cNvPr id="9" name="TextBox 8"/>
          <p:cNvSpPr txBox="1"/>
          <p:nvPr/>
        </p:nvSpPr>
        <p:spPr>
          <a:xfrm rot="19940330">
            <a:off x="2961729" y="1548647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Classification</a:t>
            </a:r>
            <a:endParaRPr lang="en-US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599530" y="6129160"/>
            <a:ext cx="2819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002060"/>
                </a:solidFill>
              </a:rPr>
              <a:t>Training Data</a:t>
            </a:r>
            <a:endParaRPr lang="en-US" sz="2400" b="1" dirty="0">
              <a:solidFill>
                <a:srgbClr val="002060"/>
              </a:solidFill>
            </a:endParaRPr>
          </a:p>
        </p:txBody>
      </p:sp>
      <p:graphicFrame>
        <p:nvGraphicFramePr>
          <p:cNvPr id="12" name="Content Placeholder 1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20205905"/>
              </p:ext>
            </p:extLst>
          </p:nvPr>
        </p:nvGraphicFramePr>
        <p:xfrm>
          <a:off x="4485730" y="2209800"/>
          <a:ext cx="4191000" cy="40000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274203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423"/>
            <a:ext cx="8229600" cy="1143000"/>
          </a:xfrm>
        </p:spPr>
        <p:txBody>
          <a:bodyPr/>
          <a:lstStyle/>
          <a:p>
            <a:r>
              <a:rPr lang="en-US" dirty="0" smtClean="0"/>
              <a:t>Example: Credit Card Default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3810000" y="2705576"/>
          <a:ext cx="5029200" cy="40000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5" name="Straight Arrow Connector 4"/>
          <p:cNvCxnSpPr/>
          <p:nvPr/>
        </p:nvCxnSpPr>
        <p:spPr>
          <a:xfrm flipH="1">
            <a:off x="4191000" y="3276600"/>
            <a:ext cx="152400" cy="11430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>
            <a:off x="5334000" y="2362200"/>
            <a:ext cx="152400" cy="11430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5486400" y="2362200"/>
            <a:ext cx="838200" cy="7620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7962900" y="2152888"/>
            <a:ext cx="419100" cy="69434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5486400" y="2362200"/>
            <a:ext cx="1447800" cy="5715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733800" y="2667000"/>
            <a:ext cx="121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Root node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648200" y="1752600"/>
            <a:ext cx="121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Child node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239000" y="1504120"/>
            <a:ext cx="121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Leaf</a:t>
            </a:r>
            <a:br>
              <a:rPr lang="en-US" dirty="0" smtClean="0">
                <a:solidFill>
                  <a:srgbClr val="002060"/>
                </a:solidFill>
              </a:rPr>
            </a:br>
            <a:r>
              <a:rPr lang="en-US" dirty="0" smtClean="0">
                <a:solidFill>
                  <a:srgbClr val="002060"/>
                </a:solidFill>
              </a:rPr>
              <a:t>node</a:t>
            </a:r>
            <a:endParaRPr lang="en-US" dirty="0">
              <a:solidFill>
                <a:srgbClr val="002060"/>
              </a:solidFill>
            </a:endParaRPr>
          </a:p>
        </p:txBody>
      </p:sp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4826383"/>
              </p:ext>
            </p:extLst>
          </p:nvPr>
        </p:nvGraphicFramePr>
        <p:xfrm>
          <a:off x="523330" y="2286001"/>
          <a:ext cx="3200401" cy="3749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8254"/>
                <a:gridCol w="724955"/>
                <a:gridCol w="545477"/>
                <a:gridCol w="652828"/>
                <a:gridCol w="818887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TID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Income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Debt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Owns/</a:t>
                      </a:r>
                      <a:br>
                        <a:rPr lang="en-US" sz="1050" dirty="0" smtClean="0"/>
                      </a:br>
                      <a:r>
                        <a:rPr lang="en-US" sz="1050" dirty="0" smtClean="0"/>
                        <a:t>Rents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Outcome</a:t>
                      </a:r>
                      <a:endParaRPr lang="en-US" sz="1050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1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25k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35%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Owns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dirty="0" smtClean="0"/>
                        <a:t>Default</a:t>
                      </a:r>
                      <a:endParaRPr lang="en-US" sz="1050" b="1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2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35k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40%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Rent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dirty="0" smtClean="0"/>
                        <a:t>Default</a:t>
                      </a:r>
                      <a:endParaRPr lang="en-US" sz="1050" b="1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3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33k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15%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Owns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dirty="0" smtClean="0"/>
                        <a:t>No default</a:t>
                      </a:r>
                      <a:endParaRPr lang="en-US" sz="1050" b="1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4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28k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19%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Rents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dirty="0" smtClean="0"/>
                        <a:t>Default</a:t>
                      </a:r>
                      <a:endParaRPr lang="en-US" sz="1050" b="1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5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55k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30%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Owns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dirty="0" smtClean="0"/>
                        <a:t>No default</a:t>
                      </a:r>
                      <a:endParaRPr lang="en-US" sz="1050" b="1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6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48k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35%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Rent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dirty="0" smtClean="0"/>
                        <a:t>Default</a:t>
                      </a:r>
                      <a:endParaRPr lang="en-US" sz="1050" b="1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7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65k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17%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Owns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dirty="0" smtClean="0"/>
                        <a:t>No default</a:t>
                      </a:r>
                      <a:endParaRPr lang="en-US" sz="1050" b="1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8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85k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10%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Rents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dirty="0" smtClean="0"/>
                        <a:t>No default</a:t>
                      </a:r>
                      <a:endParaRPr lang="en-US" sz="1050" b="1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…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7" name="TextBox 16"/>
          <p:cNvSpPr txBox="1"/>
          <p:nvPr/>
        </p:nvSpPr>
        <p:spPr>
          <a:xfrm rot="19940330">
            <a:off x="1056731" y="1663423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Predictors</a:t>
            </a:r>
            <a:endParaRPr lang="en-US" b="1" dirty="0"/>
          </a:p>
        </p:txBody>
      </p:sp>
      <p:sp>
        <p:nvSpPr>
          <p:cNvPr id="22" name="TextBox 21"/>
          <p:cNvSpPr txBox="1"/>
          <p:nvPr/>
        </p:nvSpPr>
        <p:spPr>
          <a:xfrm rot="19940330">
            <a:off x="2961729" y="1548647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Classification</a:t>
            </a:r>
            <a:endParaRPr lang="en-US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599530" y="6129160"/>
            <a:ext cx="2819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002060"/>
                </a:solidFill>
              </a:rPr>
              <a:t>Training Data</a:t>
            </a:r>
            <a:endParaRPr lang="en-US" sz="2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38608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Same Data, Different Tree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3810000" y="1752600"/>
          <a:ext cx="5029200" cy="495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Rounded Rectangle 9"/>
          <p:cNvSpPr/>
          <p:nvPr/>
        </p:nvSpPr>
        <p:spPr>
          <a:xfrm>
            <a:off x="3962400" y="6096000"/>
            <a:ext cx="4876800" cy="6096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We just changed the order of the predictors.</a:t>
            </a:r>
            <a:endParaRPr lang="en-US" dirty="0"/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4826383"/>
              </p:ext>
            </p:extLst>
          </p:nvPr>
        </p:nvGraphicFramePr>
        <p:xfrm>
          <a:off x="523330" y="2286001"/>
          <a:ext cx="3200401" cy="3749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8254"/>
                <a:gridCol w="724955"/>
                <a:gridCol w="545477"/>
                <a:gridCol w="652828"/>
                <a:gridCol w="818887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TID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Income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Debt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Owns/</a:t>
                      </a:r>
                      <a:br>
                        <a:rPr lang="en-US" sz="1050" dirty="0" smtClean="0"/>
                      </a:br>
                      <a:r>
                        <a:rPr lang="en-US" sz="1050" dirty="0" smtClean="0"/>
                        <a:t>Rents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Outcome</a:t>
                      </a:r>
                      <a:endParaRPr lang="en-US" sz="1050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1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25k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35%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Owns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dirty="0" smtClean="0"/>
                        <a:t>Default</a:t>
                      </a:r>
                      <a:endParaRPr lang="en-US" sz="1050" b="1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2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35k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40%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Rent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dirty="0" smtClean="0"/>
                        <a:t>Default</a:t>
                      </a:r>
                      <a:endParaRPr lang="en-US" sz="1050" b="1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3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33k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15%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Owns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dirty="0" smtClean="0"/>
                        <a:t>No default</a:t>
                      </a:r>
                      <a:endParaRPr lang="en-US" sz="1050" b="1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4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28k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19%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Rents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dirty="0" smtClean="0"/>
                        <a:t>Default</a:t>
                      </a:r>
                      <a:endParaRPr lang="en-US" sz="1050" b="1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5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55k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30%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Owns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dirty="0" smtClean="0"/>
                        <a:t>No default</a:t>
                      </a:r>
                      <a:endParaRPr lang="en-US" sz="1050" b="1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6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48k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35%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Rent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dirty="0" smtClean="0"/>
                        <a:t>Default</a:t>
                      </a:r>
                      <a:endParaRPr lang="en-US" sz="1050" b="1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7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65k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17%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Owns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dirty="0" smtClean="0"/>
                        <a:t>No default</a:t>
                      </a:r>
                      <a:endParaRPr lang="en-US" sz="1050" b="1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8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85k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10%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Rents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dirty="0" smtClean="0"/>
                        <a:t>No default</a:t>
                      </a:r>
                      <a:endParaRPr lang="en-US" sz="1050" b="1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…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 rot="19940330">
            <a:off x="1056731" y="1663423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Predictors</a:t>
            </a:r>
            <a:endParaRPr lang="en-US" b="1" dirty="0"/>
          </a:p>
        </p:txBody>
      </p:sp>
      <p:sp>
        <p:nvSpPr>
          <p:cNvPr id="14" name="TextBox 13"/>
          <p:cNvSpPr txBox="1"/>
          <p:nvPr/>
        </p:nvSpPr>
        <p:spPr>
          <a:xfrm rot="19940330">
            <a:off x="2961729" y="1548647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Classification</a:t>
            </a:r>
            <a:endParaRPr lang="en-US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599530" y="6129160"/>
            <a:ext cx="2819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002060"/>
                </a:solidFill>
              </a:rPr>
              <a:t>Training Data</a:t>
            </a:r>
            <a:endParaRPr lang="en-US" sz="2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1896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300</TotalTime>
  <Words>1794</Words>
  <Application>Microsoft Macintosh PowerPoint</Application>
  <PresentationFormat>On-screen Show (4:3)</PresentationFormat>
  <Paragraphs>687</Paragraphs>
  <Slides>22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4" baseType="lpstr">
      <vt:lpstr>Office Theme</vt:lpstr>
      <vt:lpstr>Equation</vt:lpstr>
      <vt:lpstr>MIS2502: Data Analytics Classification using Decision Trees</vt:lpstr>
      <vt:lpstr>What is classification?</vt:lpstr>
      <vt:lpstr>How classification works</vt:lpstr>
      <vt:lpstr>Decision Tree Learning</vt:lpstr>
      <vt:lpstr>Goals</vt:lpstr>
      <vt:lpstr>Classification Method:  The Decision Tree</vt:lpstr>
      <vt:lpstr>Example: Credit Card Default</vt:lpstr>
      <vt:lpstr>Example: Credit Card Default</vt:lpstr>
      <vt:lpstr>Same Data, Different Tree</vt:lpstr>
      <vt:lpstr>Apply to new (validation) data</vt:lpstr>
      <vt:lpstr>In a real situation…</vt:lpstr>
      <vt:lpstr>Tree Induction Algorithms</vt:lpstr>
      <vt:lpstr>How the induction algorithm works</vt:lpstr>
      <vt:lpstr>Start with root node</vt:lpstr>
      <vt:lpstr>Split on income</vt:lpstr>
      <vt:lpstr>Split on debt</vt:lpstr>
      <vt:lpstr>Split on Owns/Rents</vt:lpstr>
      <vt:lpstr>How does it know when  and how to split?</vt:lpstr>
      <vt:lpstr>Example: Chi-squared test</vt:lpstr>
      <vt:lpstr>Chi-squared test</vt:lpstr>
      <vt:lpstr>Bottom line:  Interpreting the Chi-Squared Test</vt:lpstr>
      <vt:lpstr>Reading the SAS Decision Tree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Data, Information, Knowledge, Wisdom</dc:title>
  <dc:creator>David</dc:creator>
  <cp:lastModifiedBy>Kartik Ganju </cp:lastModifiedBy>
  <cp:revision>124</cp:revision>
  <dcterms:created xsi:type="dcterms:W3CDTF">2011-09-06T14:24:06Z</dcterms:created>
  <dcterms:modified xsi:type="dcterms:W3CDTF">2014-10-29T21:23:34Z</dcterms:modified>
</cp:coreProperties>
</file>