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9"/>
  </p:notesMasterIdLst>
  <p:sldIdLst>
    <p:sldId id="315" r:id="rId2"/>
    <p:sldId id="332" r:id="rId3"/>
    <p:sldId id="316" r:id="rId4"/>
    <p:sldId id="317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4660"/>
  </p:normalViewPr>
  <p:slideViewPr>
    <p:cSldViewPr>
      <p:cViewPr varScale="1">
        <p:scale>
          <a:sx n="60" d="100"/>
          <a:sy n="60" d="100"/>
        </p:scale>
        <p:origin x="-104" y="-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01855CC5-98EE-4EEA-8BB7-ED12270F9C34}">
      <dgm:prSet phldrT="[Text]"/>
      <dgm:spPr/>
      <dgm:t>
        <a:bodyPr/>
        <a:lstStyle/>
        <a:p>
          <a:r>
            <a:rPr lang="en-US" dirty="0" smtClean="0"/>
            <a:t>The data in the operational database…</a:t>
          </a:r>
          <a:endParaRPr lang="en-US" dirty="0"/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/>
      <dgm:t>
        <a:bodyPr/>
        <a:lstStyle/>
        <a:p>
          <a:r>
            <a:rPr lang="en-US" dirty="0" smtClean="0"/>
            <a:t>…which feeds the data mart…</a:t>
          </a:r>
          <a:endParaRPr lang="en-US" dirty="0"/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 smtClean="0"/>
            <a:t>…and is analyzed as a cube.</a:t>
          </a:r>
          <a:endParaRPr lang="en-US" dirty="0"/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/>
      <dgm:t>
        <a:bodyPr/>
        <a:lstStyle/>
        <a:p>
          <a:r>
            <a:rPr lang="en-US" dirty="0" smtClean="0"/>
            <a:t>…is put into a data warehouse…</a:t>
          </a:r>
          <a:endParaRPr lang="en-US" dirty="0"/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30FEB54F-30BA-47F3-8FC7-EB25300F6EA2}" type="presOf" srcId="{9487E4E3-8E87-457F-9E62-1841749E95F3}" destId="{6E21D794-0C47-4487-AA4D-EABC4DF042A0}" srcOrd="0" destOrd="0" presId="urn:microsoft.com/office/officeart/2005/8/layout/hProcess9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B4184E8B-5494-427D-9248-4D1B0C5C41E8}" type="presOf" srcId="{6F1588C3-7E0D-4A15-ACBA-DDF210088573}" destId="{2C9153C4-5A17-4F77-B753-BB23D908717C}" srcOrd="0" destOrd="0" presId="urn:microsoft.com/office/officeart/2005/8/layout/hProcess9"/>
    <dgm:cxn modelId="{AF94922C-23D8-4777-81FD-77290C45E241}" type="presOf" srcId="{01855CC5-98EE-4EEA-8BB7-ED12270F9C34}" destId="{8078EE9B-5F85-4FAC-9125-75EAA4BCEC63}" srcOrd="0" destOrd="0" presId="urn:microsoft.com/office/officeart/2005/8/layout/hProcess9"/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CC9ABFB5-9426-45E3-85EB-CDA411650F96}" type="presOf" srcId="{3A68FB29-491C-488D-A143-2F36D0D0FB72}" destId="{4667E0FA-04CA-4AB5-8E9D-74A138A97C01}" srcOrd="0" destOrd="0" presId="urn:microsoft.com/office/officeart/2005/8/layout/hProcess9"/>
    <dgm:cxn modelId="{F6B6C37B-1FFB-48EE-B047-77F0AEE3F2A4}" type="presOf" srcId="{B4E9094C-4F01-4DDC-9A7B-F33EB76330AB}" destId="{33857CC7-196D-4155-8B9D-39156D9C0971}" srcOrd="0" destOrd="0" presId="urn:microsoft.com/office/officeart/2005/8/layout/hProcess9"/>
    <dgm:cxn modelId="{E1F697AC-7EB8-410A-A4F0-E7D7FFD1CAB7}" type="presParOf" srcId="{2C9153C4-5A17-4F77-B753-BB23D908717C}" destId="{DD8126FD-4E03-4E6C-976D-003EE1201A7B}" srcOrd="0" destOrd="0" presId="urn:microsoft.com/office/officeart/2005/8/layout/hProcess9"/>
    <dgm:cxn modelId="{4FC7EAA3-0AF6-47B8-ABCA-24970BAFCDAD}" type="presParOf" srcId="{2C9153C4-5A17-4F77-B753-BB23D908717C}" destId="{CDC1675D-96BC-4A51-80B9-005FD8CC69E0}" srcOrd="1" destOrd="0" presId="urn:microsoft.com/office/officeart/2005/8/layout/hProcess9"/>
    <dgm:cxn modelId="{070744C1-CA84-4AB3-B91D-300F6D059C27}" type="presParOf" srcId="{CDC1675D-96BC-4A51-80B9-005FD8CC69E0}" destId="{8078EE9B-5F85-4FAC-9125-75EAA4BCEC63}" srcOrd="0" destOrd="0" presId="urn:microsoft.com/office/officeart/2005/8/layout/hProcess9"/>
    <dgm:cxn modelId="{27F4F162-9645-4724-996B-9586F8895F52}" type="presParOf" srcId="{CDC1675D-96BC-4A51-80B9-005FD8CC69E0}" destId="{1929B222-3CBD-4F01-ACC7-78B6CDF9E116}" srcOrd="1" destOrd="0" presId="urn:microsoft.com/office/officeart/2005/8/layout/hProcess9"/>
    <dgm:cxn modelId="{DD2E6FCF-C1A5-4A40-88EE-34B8A6D18060}" type="presParOf" srcId="{CDC1675D-96BC-4A51-80B9-005FD8CC69E0}" destId="{33857CC7-196D-4155-8B9D-39156D9C0971}" srcOrd="2" destOrd="0" presId="urn:microsoft.com/office/officeart/2005/8/layout/hProcess9"/>
    <dgm:cxn modelId="{790E3235-A421-47E7-90E4-D65E520FAA15}" type="presParOf" srcId="{CDC1675D-96BC-4A51-80B9-005FD8CC69E0}" destId="{F80ACC67-E855-42DC-A725-5A1874F3B408}" srcOrd="3" destOrd="0" presId="urn:microsoft.com/office/officeart/2005/8/layout/hProcess9"/>
    <dgm:cxn modelId="{7EBE1D18-8C01-4617-BAD9-0418F4776B2D}" type="presParOf" srcId="{CDC1675D-96BC-4A51-80B9-005FD8CC69E0}" destId="{4667E0FA-04CA-4AB5-8E9D-74A138A97C01}" srcOrd="4" destOrd="0" presId="urn:microsoft.com/office/officeart/2005/8/layout/hProcess9"/>
    <dgm:cxn modelId="{DB0DC73D-9880-4C89-B1CD-1F49A3D7FE5A}" type="presParOf" srcId="{CDC1675D-96BC-4A51-80B9-005FD8CC69E0}" destId="{BCEAE53A-DBC9-49D9-AE09-87889F4FA240}" srcOrd="5" destOrd="0" presId="urn:microsoft.com/office/officeart/2005/8/layout/hProcess9"/>
    <dgm:cxn modelId="{126E0329-03B6-4DA6-A669-6364BFD1EA2C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2493BE-AF8B-49D0-8DB1-516110EAD2ED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26BCC9-DBFB-45C2-85E4-E7DBB733E96D}">
      <dgm:prSet/>
      <dgm:spPr/>
      <dgm:t>
        <a:bodyPr/>
        <a:lstStyle/>
        <a:p>
          <a:pPr rtl="0"/>
          <a:r>
            <a:rPr lang="en-US" dirty="0" smtClean="0"/>
            <a:t>Choose data consistent with the goals of analysis</a:t>
          </a:r>
          <a:endParaRPr lang="en-US" dirty="0"/>
        </a:p>
      </dgm:t>
    </dgm:pt>
    <dgm:pt modelId="{BFB927C2-C744-4CFB-ADB7-F5EA41E745F6}" type="parTrans" cxnId="{3649945B-D87C-4B15-8E30-4D829B20E2F4}">
      <dgm:prSet/>
      <dgm:spPr/>
      <dgm:t>
        <a:bodyPr/>
        <a:lstStyle/>
        <a:p>
          <a:endParaRPr lang="en-US"/>
        </a:p>
      </dgm:t>
    </dgm:pt>
    <dgm:pt modelId="{297A9A2E-6467-4841-9739-1503BA441A3C}" type="sibTrans" cxnId="{3649945B-D87C-4B15-8E30-4D829B20E2F4}">
      <dgm:prSet/>
      <dgm:spPr/>
      <dgm:t>
        <a:bodyPr/>
        <a:lstStyle/>
        <a:p>
          <a:endParaRPr lang="en-US"/>
        </a:p>
      </dgm:t>
    </dgm:pt>
    <dgm:pt modelId="{CEDC7D78-7C8F-4CB2-886C-64830534675E}">
      <dgm:prSet/>
      <dgm:spPr/>
      <dgm:t>
        <a:bodyPr/>
        <a:lstStyle/>
        <a:p>
          <a:pPr rtl="0"/>
          <a:r>
            <a:rPr lang="en-US" smtClean="0"/>
            <a:t>Verify that the data really measures what it claims to measure</a:t>
          </a:r>
          <a:endParaRPr lang="en-US"/>
        </a:p>
      </dgm:t>
    </dgm:pt>
    <dgm:pt modelId="{96E57F45-9465-4D20-ADFE-52CBD9374FA1}" type="parTrans" cxnId="{4B5BC0E3-7165-4E74-8374-462B63245945}">
      <dgm:prSet/>
      <dgm:spPr/>
      <dgm:t>
        <a:bodyPr/>
        <a:lstStyle/>
        <a:p>
          <a:endParaRPr lang="en-US"/>
        </a:p>
      </dgm:t>
    </dgm:pt>
    <dgm:pt modelId="{3E9DF014-F92F-4A38-9718-5EB10E090911}" type="sibTrans" cxnId="{4B5BC0E3-7165-4E74-8374-462B63245945}">
      <dgm:prSet/>
      <dgm:spPr/>
      <dgm:t>
        <a:bodyPr/>
        <a:lstStyle/>
        <a:p>
          <a:endParaRPr lang="en-US"/>
        </a:p>
      </dgm:t>
    </dgm:pt>
    <dgm:pt modelId="{7AC07DA1-B142-4E93-BE01-CCD293D7A26D}">
      <dgm:prSet/>
      <dgm:spPr/>
      <dgm:t>
        <a:bodyPr/>
        <a:lstStyle/>
        <a:p>
          <a:pPr rtl="0"/>
          <a:r>
            <a:rPr lang="en-US" smtClean="0"/>
            <a:t>Include the analysts in the design process</a:t>
          </a:r>
          <a:endParaRPr lang="en-US"/>
        </a:p>
      </dgm:t>
    </dgm:pt>
    <dgm:pt modelId="{2D57A0B3-A02E-4BFB-A08A-0A0486870BDE}" type="parTrans" cxnId="{96475B38-D398-44A0-BD02-C6EE929F12D6}">
      <dgm:prSet/>
      <dgm:spPr/>
      <dgm:t>
        <a:bodyPr/>
        <a:lstStyle/>
        <a:p>
          <a:endParaRPr lang="en-US"/>
        </a:p>
      </dgm:t>
    </dgm:pt>
    <dgm:pt modelId="{CCA64511-D6C0-422C-93EF-6F6F76ABB4AD}" type="sibTrans" cxnId="{96475B38-D398-44A0-BD02-C6EE929F12D6}">
      <dgm:prSet/>
      <dgm:spPr/>
      <dgm:t>
        <a:bodyPr/>
        <a:lstStyle/>
        <a:p>
          <a:endParaRPr lang="en-US"/>
        </a:p>
      </dgm:t>
    </dgm:pt>
    <dgm:pt modelId="{8A6F4278-27DF-49D8-A5B1-673D3F39B042}" type="pres">
      <dgm:prSet presAssocID="{F12493BE-AF8B-49D0-8DB1-516110EAD2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93C1ED-3A8E-4C97-ADAA-10442BB4C3DC}" type="pres">
      <dgm:prSet presAssocID="{7626BCC9-DBFB-45C2-85E4-E7DBB733E96D}" presName="thickLine" presStyleLbl="alignNode1" presStyleIdx="0" presStyleCnt="3"/>
      <dgm:spPr/>
    </dgm:pt>
    <dgm:pt modelId="{95C424C1-6476-4B96-B441-B539F037B2A8}" type="pres">
      <dgm:prSet presAssocID="{7626BCC9-DBFB-45C2-85E4-E7DBB733E96D}" presName="horz1" presStyleCnt="0"/>
      <dgm:spPr/>
    </dgm:pt>
    <dgm:pt modelId="{260D530C-CE65-4C61-BE86-18B1C57406E3}" type="pres">
      <dgm:prSet presAssocID="{7626BCC9-DBFB-45C2-85E4-E7DBB733E96D}" presName="tx1" presStyleLbl="revTx" presStyleIdx="0" presStyleCnt="3"/>
      <dgm:spPr/>
      <dgm:t>
        <a:bodyPr/>
        <a:lstStyle/>
        <a:p>
          <a:endParaRPr lang="en-US"/>
        </a:p>
      </dgm:t>
    </dgm:pt>
    <dgm:pt modelId="{8FA4F515-0331-4C41-83DA-C22965D3E6C3}" type="pres">
      <dgm:prSet presAssocID="{7626BCC9-DBFB-45C2-85E4-E7DBB733E96D}" presName="vert1" presStyleCnt="0"/>
      <dgm:spPr/>
    </dgm:pt>
    <dgm:pt modelId="{76BD0C8C-A803-4216-A47B-7D3457E290C1}" type="pres">
      <dgm:prSet presAssocID="{CEDC7D78-7C8F-4CB2-886C-64830534675E}" presName="thickLine" presStyleLbl="alignNode1" presStyleIdx="1" presStyleCnt="3"/>
      <dgm:spPr/>
    </dgm:pt>
    <dgm:pt modelId="{08756DAC-BD0B-4E58-9211-ECE1DE526543}" type="pres">
      <dgm:prSet presAssocID="{CEDC7D78-7C8F-4CB2-886C-64830534675E}" presName="horz1" presStyleCnt="0"/>
      <dgm:spPr/>
    </dgm:pt>
    <dgm:pt modelId="{DE357B81-E1BA-4F25-B7C5-5B7F82A87AC7}" type="pres">
      <dgm:prSet presAssocID="{CEDC7D78-7C8F-4CB2-886C-64830534675E}" presName="tx1" presStyleLbl="revTx" presStyleIdx="1" presStyleCnt="3"/>
      <dgm:spPr/>
      <dgm:t>
        <a:bodyPr/>
        <a:lstStyle/>
        <a:p>
          <a:endParaRPr lang="en-US"/>
        </a:p>
      </dgm:t>
    </dgm:pt>
    <dgm:pt modelId="{BC96361D-FEB1-4D6C-B3C7-6AF35EFE2B39}" type="pres">
      <dgm:prSet presAssocID="{CEDC7D78-7C8F-4CB2-886C-64830534675E}" presName="vert1" presStyleCnt="0"/>
      <dgm:spPr/>
    </dgm:pt>
    <dgm:pt modelId="{040C59F4-9166-4462-A30E-5E6F3E4E40A1}" type="pres">
      <dgm:prSet presAssocID="{7AC07DA1-B142-4E93-BE01-CCD293D7A26D}" presName="thickLine" presStyleLbl="alignNode1" presStyleIdx="2" presStyleCnt="3"/>
      <dgm:spPr/>
    </dgm:pt>
    <dgm:pt modelId="{859A04D8-F929-4A46-B4BE-C3E7E5348183}" type="pres">
      <dgm:prSet presAssocID="{7AC07DA1-B142-4E93-BE01-CCD293D7A26D}" presName="horz1" presStyleCnt="0"/>
      <dgm:spPr/>
    </dgm:pt>
    <dgm:pt modelId="{2B4CC120-260D-4F72-99F8-DD0F3E6B066F}" type="pres">
      <dgm:prSet presAssocID="{7AC07DA1-B142-4E93-BE01-CCD293D7A26D}" presName="tx1" presStyleLbl="revTx" presStyleIdx="2" presStyleCnt="3"/>
      <dgm:spPr/>
      <dgm:t>
        <a:bodyPr/>
        <a:lstStyle/>
        <a:p>
          <a:endParaRPr lang="en-US"/>
        </a:p>
      </dgm:t>
    </dgm:pt>
    <dgm:pt modelId="{DE248E4B-AE30-49D9-AE08-04658E1B0A9F}" type="pres">
      <dgm:prSet presAssocID="{7AC07DA1-B142-4E93-BE01-CCD293D7A26D}" presName="vert1" presStyleCnt="0"/>
      <dgm:spPr/>
    </dgm:pt>
  </dgm:ptLst>
  <dgm:cxnLst>
    <dgm:cxn modelId="{4B5BC0E3-7165-4E74-8374-462B63245945}" srcId="{F12493BE-AF8B-49D0-8DB1-516110EAD2ED}" destId="{CEDC7D78-7C8F-4CB2-886C-64830534675E}" srcOrd="1" destOrd="0" parTransId="{96E57F45-9465-4D20-ADFE-52CBD9374FA1}" sibTransId="{3E9DF014-F92F-4A38-9718-5EB10E090911}"/>
    <dgm:cxn modelId="{57CDE6F9-8A30-4C6E-B631-C91E6916225C}" type="presOf" srcId="{7AC07DA1-B142-4E93-BE01-CCD293D7A26D}" destId="{2B4CC120-260D-4F72-99F8-DD0F3E6B066F}" srcOrd="0" destOrd="0" presId="urn:microsoft.com/office/officeart/2008/layout/LinedList"/>
    <dgm:cxn modelId="{3649945B-D87C-4B15-8E30-4D829B20E2F4}" srcId="{F12493BE-AF8B-49D0-8DB1-516110EAD2ED}" destId="{7626BCC9-DBFB-45C2-85E4-E7DBB733E96D}" srcOrd="0" destOrd="0" parTransId="{BFB927C2-C744-4CFB-ADB7-F5EA41E745F6}" sibTransId="{297A9A2E-6467-4841-9739-1503BA441A3C}"/>
    <dgm:cxn modelId="{49AC9E62-2BE8-4F5C-A0E3-3C06AD8F1380}" type="presOf" srcId="{7626BCC9-DBFB-45C2-85E4-E7DBB733E96D}" destId="{260D530C-CE65-4C61-BE86-18B1C57406E3}" srcOrd="0" destOrd="0" presId="urn:microsoft.com/office/officeart/2008/layout/LinedList"/>
    <dgm:cxn modelId="{E78BECCC-2617-482A-B545-2D27A50B2B20}" type="presOf" srcId="{CEDC7D78-7C8F-4CB2-886C-64830534675E}" destId="{DE357B81-E1BA-4F25-B7C5-5B7F82A87AC7}" srcOrd="0" destOrd="0" presId="urn:microsoft.com/office/officeart/2008/layout/LinedList"/>
    <dgm:cxn modelId="{96475B38-D398-44A0-BD02-C6EE929F12D6}" srcId="{F12493BE-AF8B-49D0-8DB1-516110EAD2ED}" destId="{7AC07DA1-B142-4E93-BE01-CCD293D7A26D}" srcOrd="2" destOrd="0" parTransId="{2D57A0B3-A02E-4BFB-A08A-0A0486870BDE}" sibTransId="{CCA64511-D6C0-422C-93EF-6F6F76ABB4AD}"/>
    <dgm:cxn modelId="{489E5616-4820-4C2C-9EB0-29EC9B72DB2C}" type="presOf" srcId="{F12493BE-AF8B-49D0-8DB1-516110EAD2ED}" destId="{8A6F4278-27DF-49D8-A5B1-673D3F39B042}" srcOrd="0" destOrd="0" presId="urn:microsoft.com/office/officeart/2008/layout/LinedList"/>
    <dgm:cxn modelId="{33344F42-0957-4968-96F3-8536857FD684}" type="presParOf" srcId="{8A6F4278-27DF-49D8-A5B1-673D3F39B042}" destId="{8D93C1ED-3A8E-4C97-ADAA-10442BB4C3DC}" srcOrd="0" destOrd="0" presId="urn:microsoft.com/office/officeart/2008/layout/LinedList"/>
    <dgm:cxn modelId="{61666189-0795-4800-B7CE-FD7FB3FC147F}" type="presParOf" srcId="{8A6F4278-27DF-49D8-A5B1-673D3F39B042}" destId="{95C424C1-6476-4B96-B441-B539F037B2A8}" srcOrd="1" destOrd="0" presId="urn:microsoft.com/office/officeart/2008/layout/LinedList"/>
    <dgm:cxn modelId="{9EC6DBC7-3BB9-4A0F-9033-9C74386F60A7}" type="presParOf" srcId="{95C424C1-6476-4B96-B441-B539F037B2A8}" destId="{260D530C-CE65-4C61-BE86-18B1C57406E3}" srcOrd="0" destOrd="0" presId="urn:microsoft.com/office/officeart/2008/layout/LinedList"/>
    <dgm:cxn modelId="{EBB6EB81-1BB9-4135-AB75-293457FAB33B}" type="presParOf" srcId="{95C424C1-6476-4B96-B441-B539F037B2A8}" destId="{8FA4F515-0331-4C41-83DA-C22965D3E6C3}" srcOrd="1" destOrd="0" presId="urn:microsoft.com/office/officeart/2008/layout/LinedList"/>
    <dgm:cxn modelId="{8CBC34B4-2996-4481-BB6A-710BAA3007BD}" type="presParOf" srcId="{8A6F4278-27DF-49D8-A5B1-673D3F39B042}" destId="{76BD0C8C-A803-4216-A47B-7D3457E290C1}" srcOrd="2" destOrd="0" presId="urn:microsoft.com/office/officeart/2008/layout/LinedList"/>
    <dgm:cxn modelId="{30F46CA4-13A7-4EA0-9AA1-9E952975D7AB}" type="presParOf" srcId="{8A6F4278-27DF-49D8-A5B1-673D3F39B042}" destId="{08756DAC-BD0B-4E58-9211-ECE1DE526543}" srcOrd="3" destOrd="0" presId="urn:microsoft.com/office/officeart/2008/layout/LinedList"/>
    <dgm:cxn modelId="{96FE2CD9-783A-408D-92F5-2A4B0BB372FA}" type="presParOf" srcId="{08756DAC-BD0B-4E58-9211-ECE1DE526543}" destId="{DE357B81-E1BA-4F25-B7C5-5B7F82A87AC7}" srcOrd="0" destOrd="0" presId="urn:microsoft.com/office/officeart/2008/layout/LinedList"/>
    <dgm:cxn modelId="{FCA89125-B993-47A6-84F8-5035F96808D4}" type="presParOf" srcId="{08756DAC-BD0B-4E58-9211-ECE1DE526543}" destId="{BC96361D-FEB1-4D6C-B3C7-6AF35EFE2B39}" srcOrd="1" destOrd="0" presId="urn:microsoft.com/office/officeart/2008/layout/LinedList"/>
    <dgm:cxn modelId="{5093B027-049C-414B-9B59-77A62469D36E}" type="presParOf" srcId="{8A6F4278-27DF-49D8-A5B1-673D3F39B042}" destId="{040C59F4-9166-4462-A30E-5E6F3E4E40A1}" srcOrd="4" destOrd="0" presId="urn:microsoft.com/office/officeart/2008/layout/LinedList"/>
    <dgm:cxn modelId="{4F0A77E1-4684-45AD-983E-D2C5391067EA}" type="presParOf" srcId="{8A6F4278-27DF-49D8-A5B1-673D3F39B042}" destId="{859A04D8-F929-4A46-B4BE-C3E7E5348183}" srcOrd="5" destOrd="0" presId="urn:microsoft.com/office/officeart/2008/layout/LinedList"/>
    <dgm:cxn modelId="{36916501-AD52-4A78-8F47-301605A94087}" type="presParOf" srcId="{859A04D8-F929-4A46-B4BE-C3E7E5348183}" destId="{2B4CC120-260D-4F72-99F8-DD0F3E6B066F}" srcOrd="0" destOrd="0" presId="urn:microsoft.com/office/officeart/2008/layout/LinedList"/>
    <dgm:cxn modelId="{9093D8EC-454D-489E-B954-3CE8AAD64B9C}" type="presParOf" srcId="{859A04D8-F929-4A46-B4BE-C3E7E5348183}" destId="{DE248E4B-AE30-49D9-AE08-04658E1B0A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9C8703-C624-4065-9AE2-3A6E2E7755AC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9DC2D4-D24D-44B4-B27A-5B06EC1FD73C}">
      <dgm:prSet/>
      <dgm:spPr/>
      <dgm:t>
        <a:bodyPr/>
        <a:lstStyle/>
        <a:p>
          <a:pPr rtl="0"/>
          <a:r>
            <a:rPr lang="en-US" dirty="0" smtClean="0"/>
            <a:t>Know where the data comes from</a:t>
          </a:r>
          <a:endParaRPr lang="en-US" dirty="0"/>
        </a:p>
      </dgm:t>
    </dgm:pt>
    <dgm:pt modelId="{76530066-C5FD-4BD0-A9C5-825BD481045F}" type="parTrans" cxnId="{0105F85B-CAAE-4BF2-B803-B5081610295A}">
      <dgm:prSet/>
      <dgm:spPr/>
      <dgm:t>
        <a:bodyPr/>
        <a:lstStyle/>
        <a:p>
          <a:endParaRPr lang="en-US"/>
        </a:p>
      </dgm:t>
    </dgm:pt>
    <dgm:pt modelId="{C29EF6B2-DED4-4C0A-968B-6769C51458BF}" type="sibTrans" cxnId="{0105F85B-CAAE-4BF2-B803-B5081610295A}">
      <dgm:prSet/>
      <dgm:spPr/>
      <dgm:t>
        <a:bodyPr/>
        <a:lstStyle/>
        <a:p>
          <a:endParaRPr lang="en-US"/>
        </a:p>
      </dgm:t>
    </dgm:pt>
    <dgm:pt modelId="{9CDEFC88-22C1-4885-BD5B-2E4F3E828D95}">
      <dgm:prSet/>
      <dgm:spPr/>
      <dgm:t>
        <a:bodyPr/>
        <a:lstStyle/>
        <a:p>
          <a:pPr rtl="0"/>
          <a:r>
            <a:rPr lang="en-US" dirty="0" smtClean="0"/>
            <a:t>Manual verification through sampling</a:t>
          </a:r>
          <a:endParaRPr lang="en-US" dirty="0"/>
        </a:p>
      </dgm:t>
    </dgm:pt>
    <dgm:pt modelId="{2782806A-0CBD-474E-B509-D39157F781B7}" type="parTrans" cxnId="{26AD475B-1B9C-4240-A9AB-68371BEC1587}">
      <dgm:prSet/>
      <dgm:spPr/>
      <dgm:t>
        <a:bodyPr/>
        <a:lstStyle/>
        <a:p>
          <a:endParaRPr lang="en-US"/>
        </a:p>
      </dgm:t>
    </dgm:pt>
    <dgm:pt modelId="{02D2D5C3-F08A-43C7-8181-3FA09D4E152B}" type="sibTrans" cxnId="{26AD475B-1B9C-4240-A9AB-68371BEC1587}">
      <dgm:prSet/>
      <dgm:spPr/>
      <dgm:t>
        <a:bodyPr/>
        <a:lstStyle/>
        <a:p>
          <a:endParaRPr lang="en-US"/>
        </a:p>
      </dgm:t>
    </dgm:pt>
    <dgm:pt modelId="{1CC453B3-85BA-4393-B48F-F2367F05F989}">
      <dgm:prSet/>
      <dgm:spPr/>
      <dgm:t>
        <a:bodyPr/>
        <a:lstStyle/>
        <a:p>
          <a:pPr rtl="0"/>
          <a:r>
            <a:rPr lang="en-US" smtClean="0"/>
            <a:t>Use of knowledge experts</a:t>
          </a:r>
          <a:endParaRPr lang="en-US"/>
        </a:p>
      </dgm:t>
    </dgm:pt>
    <dgm:pt modelId="{CA83EDE1-56CA-4671-AF2C-A7F146761C27}" type="parTrans" cxnId="{9302CA12-7292-4B78-80D2-5026410FFF43}">
      <dgm:prSet/>
      <dgm:spPr/>
      <dgm:t>
        <a:bodyPr/>
        <a:lstStyle/>
        <a:p>
          <a:endParaRPr lang="en-US"/>
        </a:p>
      </dgm:t>
    </dgm:pt>
    <dgm:pt modelId="{65347CB1-3E74-4E4C-B0C8-772A45789E2C}" type="sibTrans" cxnId="{9302CA12-7292-4B78-80D2-5026410FFF43}">
      <dgm:prSet/>
      <dgm:spPr/>
      <dgm:t>
        <a:bodyPr/>
        <a:lstStyle/>
        <a:p>
          <a:endParaRPr lang="en-US"/>
        </a:p>
      </dgm:t>
    </dgm:pt>
    <dgm:pt modelId="{09025759-E624-4904-9ADA-A54DB39B18DA}">
      <dgm:prSet/>
      <dgm:spPr/>
      <dgm:t>
        <a:bodyPr/>
        <a:lstStyle/>
        <a:p>
          <a:pPr rtl="0"/>
          <a:r>
            <a:rPr lang="en-US" smtClean="0"/>
            <a:t>Verify calculations for derived measures</a:t>
          </a:r>
          <a:endParaRPr lang="en-US"/>
        </a:p>
      </dgm:t>
    </dgm:pt>
    <dgm:pt modelId="{821D3508-DA9A-4D8D-AFBB-E1A346097019}" type="parTrans" cxnId="{7998C156-1949-40FE-88E7-3E5082F686B1}">
      <dgm:prSet/>
      <dgm:spPr/>
      <dgm:t>
        <a:bodyPr/>
        <a:lstStyle/>
        <a:p>
          <a:endParaRPr lang="en-US"/>
        </a:p>
      </dgm:t>
    </dgm:pt>
    <dgm:pt modelId="{12E272EE-CC9C-4AD4-A51D-C0E3CDF2F99A}" type="sibTrans" cxnId="{7998C156-1949-40FE-88E7-3E5082F686B1}">
      <dgm:prSet/>
      <dgm:spPr/>
      <dgm:t>
        <a:bodyPr/>
        <a:lstStyle/>
        <a:p>
          <a:endParaRPr lang="en-US"/>
        </a:p>
      </dgm:t>
    </dgm:pt>
    <dgm:pt modelId="{6EE4C390-BC27-4A6D-9A5F-76327D9C2271}" type="pres">
      <dgm:prSet presAssocID="{D59C8703-C624-4065-9AE2-3A6E2E7755A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FD83D4-30E0-4503-A0AB-1DCA45611AE4}" type="pres">
      <dgm:prSet presAssocID="{6F9DC2D4-D24D-44B4-B27A-5B06EC1FD73C}" presName="thickLine" presStyleLbl="alignNode1" presStyleIdx="0" presStyleCnt="4"/>
      <dgm:spPr/>
    </dgm:pt>
    <dgm:pt modelId="{467E5987-1D6D-4B43-A34D-6D7B333BA018}" type="pres">
      <dgm:prSet presAssocID="{6F9DC2D4-D24D-44B4-B27A-5B06EC1FD73C}" presName="horz1" presStyleCnt="0"/>
      <dgm:spPr/>
    </dgm:pt>
    <dgm:pt modelId="{FB352C28-43A6-415C-B748-134E0AA4CC02}" type="pres">
      <dgm:prSet presAssocID="{6F9DC2D4-D24D-44B4-B27A-5B06EC1FD73C}" presName="tx1" presStyleLbl="revTx" presStyleIdx="0" presStyleCnt="4"/>
      <dgm:spPr/>
      <dgm:t>
        <a:bodyPr/>
        <a:lstStyle/>
        <a:p>
          <a:endParaRPr lang="en-US"/>
        </a:p>
      </dgm:t>
    </dgm:pt>
    <dgm:pt modelId="{D4FF3795-F337-4638-8F9E-747CF5D8C4AD}" type="pres">
      <dgm:prSet presAssocID="{6F9DC2D4-D24D-44B4-B27A-5B06EC1FD73C}" presName="vert1" presStyleCnt="0"/>
      <dgm:spPr/>
    </dgm:pt>
    <dgm:pt modelId="{B288CA95-9409-49A6-B163-5EE6AC1F0A99}" type="pres">
      <dgm:prSet presAssocID="{9CDEFC88-22C1-4885-BD5B-2E4F3E828D95}" presName="thickLine" presStyleLbl="alignNode1" presStyleIdx="1" presStyleCnt="4"/>
      <dgm:spPr/>
    </dgm:pt>
    <dgm:pt modelId="{EA346585-8C68-44B8-BB72-7358CB76450D}" type="pres">
      <dgm:prSet presAssocID="{9CDEFC88-22C1-4885-BD5B-2E4F3E828D95}" presName="horz1" presStyleCnt="0"/>
      <dgm:spPr/>
    </dgm:pt>
    <dgm:pt modelId="{6A24AD42-E203-46E8-B61C-529568AF7CAC}" type="pres">
      <dgm:prSet presAssocID="{9CDEFC88-22C1-4885-BD5B-2E4F3E828D95}" presName="tx1" presStyleLbl="revTx" presStyleIdx="1" presStyleCnt="4"/>
      <dgm:spPr/>
      <dgm:t>
        <a:bodyPr/>
        <a:lstStyle/>
        <a:p>
          <a:endParaRPr lang="en-US"/>
        </a:p>
      </dgm:t>
    </dgm:pt>
    <dgm:pt modelId="{FB67A3EC-DC1F-423C-95CA-B491BD335699}" type="pres">
      <dgm:prSet presAssocID="{9CDEFC88-22C1-4885-BD5B-2E4F3E828D95}" presName="vert1" presStyleCnt="0"/>
      <dgm:spPr/>
    </dgm:pt>
    <dgm:pt modelId="{404A90EA-A521-4A37-9BCC-5AA72EABEFDD}" type="pres">
      <dgm:prSet presAssocID="{1CC453B3-85BA-4393-B48F-F2367F05F989}" presName="thickLine" presStyleLbl="alignNode1" presStyleIdx="2" presStyleCnt="4"/>
      <dgm:spPr/>
    </dgm:pt>
    <dgm:pt modelId="{08E6086A-D44A-49D6-B505-AFC27C1292D2}" type="pres">
      <dgm:prSet presAssocID="{1CC453B3-85BA-4393-B48F-F2367F05F989}" presName="horz1" presStyleCnt="0"/>
      <dgm:spPr/>
    </dgm:pt>
    <dgm:pt modelId="{CCCEAF96-25F7-4AD8-AB6D-07190848D8D7}" type="pres">
      <dgm:prSet presAssocID="{1CC453B3-85BA-4393-B48F-F2367F05F989}" presName="tx1" presStyleLbl="revTx" presStyleIdx="2" presStyleCnt="4"/>
      <dgm:spPr/>
      <dgm:t>
        <a:bodyPr/>
        <a:lstStyle/>
        <a:p>
          <a:endParaRPr lang="en-US"/>
        </a:p>
      </dgm:t>
    </dgm:pt>
    <dgm:pt modelId="{AD5E4CB9-0EAF-4DBD-B91A-7C2470DC92EC}" type="pres">
      <dgm:prSet presAssocID="{1CC453B3-85BA-4393-B48F-F2367F05F989}" presName="vert1" presStyleCnt="0"/>
      <dgm:spPr/>
    </dgm:pt>
    <dgm:pt modelId="{B4EC2949-00D9-457E-B26B-5980E678DA25}" type="pres">
      <dgm:prSet presAssocID="{09025759-E624-4904-9ADA-A54DB39B18DA}" presName="thickLine" presStyleLbl="alignNode1" presStyleIdx="3" presStyleCnt="4"/>
      <dgm:spPr/>
    </dgm:pt>
    <dgm:pt modelId="{4F61A81B-42FD-4F19-B709-547818F7C3B7}" type="pres">
      <dgm:prSet presAssocID="{09025759-E624-4904-9ADA-A54DB39B18DA}" presName="horz1" presStyleCnt="0"/>
      <dgm:spPr/>
    </dgm:pt>
    <dgm:pt modelId="{9FC3888A-04D8-4B77-BAB5-0E27966BCEA0}" type="pres">
      <dgm:prSet presAssocID="{09025759-E624-4904-9ADA-A54DB39B18DA}" presName="tx1" presStyleLbl="revTx" presStyleIdx="3" presStyleCnt="4"/>
      <dgm:spPr/>
      <dgm:t>
        <a:bodyPr/>
        <a:lstStyle/>
        <a:p>
          <a:endParaRPr lang="en-US"/>
        </a:p>
      </dgm:t>
    </dgm:pt>
    <dgm:pt modelId="{1E0DDF60-7EC6-41FD-8BF9-F84EB3D0C1ED}" type="pres">
      <dgm:prSet presAssocID="{09025759-E624-4904-9ADA-A54DB39B18DA}" presName="vert1" presStyleCnt="0"/>
      <dgm:spPr/>
    </dgm:pt>
  </dgm:ptLst>
  <dgm:cxnLst>
    <dgm:cxn modelId="{B9C0FEE6-FB94-4B2B-AAAA-25CEBE6BF439}" type="presOf" srcId="{D59C8703-C624-4065-9AE2-3A6E2E7755AC}" destId="{6EE4C390-BC27-4A6D-9A5F-76327D9C2271}" srcOrd="0" destOrd="0" presId="urn:microsoft.com/office/officeart/2008/layout/LinedList"/>
    <dgm:cxn modelId="{9302CA12-7292-4B78-80D2-5026410FFF43}" srcId="{D59C8703-C624-4065-9AE2-3A6E2E7755AC}" destId="{1CC453B3-85BA-4393-B48F-F2367F05F989}" srcOrd="2" destOrd="0" parTransId="{CA83EDE1-56CA-4671-AF2C-A7F146761C27}" sibTransId="{65347CB1-3E74-4E4C-B0C8-772A45789E2C}"/>
    <dgm:cxn modelId="{56FD3763-C16A-4E54-B91C-947EBDDC4EA7}" type="presOf" srcId="{1CC453B3-85BA-4393-B48F-F2367F05F989}" destId="{CCCEAF96-25F7-4AD8-AB6D-07190848D8D7}" srcOrd="0" destOrd="0" presId="urn:microsoft.com/office/officeart/2008/layout/LinedList"/>
    <dgm:cxn modelId="{7B74C685-B443-4CD4-8B7E-B30BF9FF9596}" type="presOf" srcId="{9CDEFC88-22C1-4885-BD5B-2E4F3E828D95}" destId="{6A24AD42-E203-46E8-B61C-529568AF7CAC}" srcOrd="0" destOrd="0" presId="urn:microsoft.com/office/officeart/2008/layout/LinedList"/>
    <dgm:cxn modelId="{26AD475B-1B9C-4240-A9AB-68371BEC1587}" srcId="{D59C8703-C624-4065-9AE2-3A6E2E7755AC}" destId="{9CDEFC88-22C1-4885-BD5B-2E4F3E828D95}" srcOrd="1" destOrd="0" parTransId="{2782806A-0CBD-474E-B509-D39157F781B7}" sibTransId="{02D2D5C3-F08A-43C7-8181-3FA09D4E152B}"/>
    <dgm:cxn modelId="{FB8FDB4E-5B27-4ABA-8B9E-0D341F2ECE07}" type="presOf" srcId="{09025759-E624-4904-9ADA-A54DB39B18DA}" destId="{9FC3888A-04D8-4B77-BAB5-0E27966BCEA0}" srcOrd="0" destOrd="0" presId="urn:microsoft.com/office/officeart/2008/layout/LinedList"/>
    <dgm:cxn modelId="{F29AEEA7-A70A-42DA-BCB8-8DE2344D1151}" type="presOf" srcId="{6F9DC2D4-D24D-44B4-B27A-5B06EC1FD73C}" destId="{FB352C28-43A6-415C-B748-134E0AA4CC02}" srcOrd="0" destOrd="0" presId="urn:microsoft.com/office/officeart/2008/layout/LinedList"/>
    <dgm:cxn modelId="{0105F85B-CAAE-4BF2-B803-B5081610295A}" srcId="{D59C8703-C624-4065-9AE2-3A6E2E7755AC}" destId="{6F9DC2D4-D24D-44B4-B27A-5B06EC1FD73C}" srcOrd="0" destOrd="0" parTransId="{76530066-C5FD-4BD0-A9C5-825BD481045F}" sibTransId="{C29EF6B2-DED4-4C0A-968B-6769C51458BF}"/>
    <dgm:cxn modelId="{7998C156-1949-40FE-88E7-3E5082F686B1}" srcId="{D59C8703-C624-4065-9AE2-3A6E2E7755AC}" destId="{09025759-E624-4904-9ADA-A54DB39B18DA}" srcOrd="3" destOrd="0" parTransId="{821D3508-DA9A-4D8D-AFBB-E1A346097019}" sibTransId="{12E272EE-CC9C-4AD4-A51D-C0E3CDF2F99A}"/>
    <dgm:cxn modelId="{1E97943B-C5AD-407E-8F2C-FF32D4A34FF6}" type="presParOf" srcId="{6EE4C390-BC27-4A6D-9A5F-76327D9C2271}" destId="{52FD83D4-30E0-4503-A0AB-1DCA45611AE4}" srcOrd="0" destOrd="0" presId="urn:microsoft.com/office/officeart/2008/layout/LinedList"/>
    <dgm:cxn modelId="{A2507DC3-BD13-40AE-A8FC-132EEFFA079C}" type="presParOf" srcId="{6EE4C390-BC27-4A6D-9A5F-76327D9C2271}" destId="{467E5987-1D6D-4B43-A34D-6D7B333BA018}" srcOrd="1" destOrd="0" presId="urn:microsoft.com/office/officeart/2008/layout/LinedList"/>
    <dgm:cxn modelId="{AC4E6994-015D-48E3-B16C-1A2838AD2856}" type="presParOf" srcId="{467E5987-1D6D-4B43-A34D-6D7B333BA018}" destId="{FB352C28-43A6-415C-B748-134E0AA4CC02}" srcOrd="0" destOrd="0" presId="urn:microsoft.com/office/officeart/2008/layout/LinedList"/>
    <dgm:cxn modelId="{24D39D84-E878-4385-B75D-466AFB62C017}" type="presParOf" srcId="{467E5987-1D6D-4B43-A34D-6D7B333BA018}" destId="{D4FF3795-F337-4638-8F9E-747CF5D8C4AD}" srcOrd="1" destOrd="0" presId="urn:microsoft.com/office/officeart/2008/layout/LinedList"/>
    <dgm:cxn modelId="{9F946378-5E4E-4C48-BC33-8B62F5065E60}" type="presParOf" srcId="{6EE4C390-BC27-4A6D-9A5F-76327D9C2271}" destId="{B288CA95-9409-49A6-B163-5EE6AC1F0A99}" srcOrd="2" destOrd="0" presId="urn:microsoft.com/office/officeart/2008/layout/LinedList"/>
    <dgm:cxn modelId="{6AD7209B-6A74-4B64-8246-B6019B4EDA36}" type="presParOf" srcId="{6EE4C390-BC27-4A6D-9A5F-76327D9C2271}" destId="{EA346585-8C68-44B8-BB72-7358CB76450D}" srcOrd="3" destOrd="0" presId="urn:microsoft.com/office/officeart/2008/layout/LinedList"/>
    <dgm:cxn modelId="{446A428A-BA8E-46E1-8D67-7FAA6A927706}" type="presParOf" srcId="{EA346585-8C68-44B8-BB72-7358CB76450D}" destId="{6A24AD42-E203-46E8-B61C-529568AF7CAC}" srcOrd="0" destOrd="0" presId="urn:microsoft.com/office/officeart/2008/layout/LinedList"/>
    <dgm:cxn modelId="{CD8A27D7-5E5E-4273-8DF9-311FD5D9E9EB}" type="presParOf" srcId="{EA346585-8C68-44B8-BB72-7358CB76450D}" destId="{FB67A3EC-DC1F-423C-95CA-B491BD335699}" srcOrd="1" destOrd="0" presId="urn:microsoft.com/office/officeart/2008/layout/LinedList"/>
    <dgm:cxn modelId="{CC14F9EA-8358-4E79-B179-8DD3042657E8}" type="presParOf" srcId="{6EE4C390-BC27-4A6D-9A5F-76327D9C2271}" destId="{404A90EA-A521-4A37-9BCC-5AA72EABEFDD}" srcOrd="4" destOrd="0" presId="urn:microsoft.com/office/officeart/2008/layout/LinedList"/>
    <dgm:cxn modelId="{7A78AC11-6CFD-4E5A-A49D-A8E131D6736A}" type="presParOf" srcId="{6EE4C390-BC27-4A6D-9A5F-76327D9C2271}" destId="{08E6086A-D44A-49D6-B505-AFC27C1292D2}" srcOrd="5" destOrd="0" presId="urn:microsoft.com/office/officeart/2008/layout/LinedList"/>
    <dgm:cxn modelId="{AA5ECC04-C6D9-4608-8786-483A4FCC7238}" type="presParOf" srcId="{08E6086A-D44A-49D6-B505-AFC27C1292D2}" destId="{CCCEAF96-25F7-4AD8-AB6D-07190848D8D7}" srcOrd="0" destOrd="0" presId="urn:microsoft.com/office/officeart/2008/layout/LinedList"/>
    <dgm:cxn modelId="{7A5C6443-EA7B-4691-9330-86E861E3869F}" type="presParOf" srcId="{08E6086A-D44A-49D6-B505-AFC27C1292D2}" destId="{AD5E4CB9-0EAF-4DBD-B91A-7C2470DC92EC}" srcOrd="1" destOrd="0" presId="urn:microsoft.com/office/officeart/2008/layout/LinedList"/>
    <dgm:cxn modelId="{AA0DA116-AC25-4FBF-A92B-3376386FBE71}" type="presParOf" srcId="{6EE4C390-BC27-4A6D-9A5F-76327D9C2271}" destId="{B4EC2949-00D9-457E-B26B-5980E678DA25}" srcOrd="6" destOrd="0" presId="urn:microsoft.com/office/officeart/2008/layout/LinedList"/>
    <dgm:cxn modelId="{ABAED5D0-3F52-4361-91D3-8D9849971199}" type="presParOf" srcId="{6EE4C390-BC27-4A6D-9A5F-76327D9C2271}" destId="{4F61A81B-42FD-4F19-B709-547818F7C3B7}" srcOrd="7" destOrd="0" presId="urn:microsoft.com/office/officeart/2008/layout/LinedList"/>
    <dgm:cxn modelId="{B9895669-1E6B-49DE-84E0-F89BD675C41D}" type="presParOf" srcId="{4F61A81B-42FD-4F19-B709-547818F7C3B7}" destId="{9FC3888A-04D8-4B77-BAB5-0E27966BCEA0}" srcOrd="0" destOrd="0" presId="urn:microsoft.com/office/officeart/2008/layout/LinedList"/>
    <dgm:cxn modelId="{DD86952A-E62D-4BC9-BA5F-6C6B116D1FB0}" type="presParOf" srcId="{4F61A81B-42FD-4F19-B709-547818F7C3B7}" destId="{1E0DDF60-7EC6-41FD-8BF9-F84EB3D0C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B699D5-81D7-4F16-8545-2BC6BBCFC9B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4B824B-707D-4BFF-BECA-A808A7BA7CF2}">
      <dgm:prSet/>
      <dgm:spPr/>
      <dgm:t>
        <a:bodyPr/>
        <a:lstStyle/>
        <a:p>
          <a:pPr rtl="0"/>
          <a:r>
            <a:rPr lang="en-US" dirty="0" smtClean="0"/>
            <a:t>Build fault tolerance into the process</a:t>
          </a:r>
          <a:endParaRPr lang="en-US" dirty="0"/>
        </a:p>
      </dgm:t>
    </dgm:pt>
    <dgm:pt modelId="{E03AE3C5-B295-47F3-82C1-BD4CE0A52F9D}" type="parTrans" cxnId="{5A95E916-12D0-4523-9FB1-103085EA8D99}">
      <dgm:prSet/>
      <dgm:spPr/>
      <dgm:t>
        <a:bodyPr/>
        <a:lstStyle/>
        <a:p>
          <a:endParaRPr lang="en-US"/>
        </a:p>
      </dgm:t>
    </dgm:pt>
    <dgm:pt modelId="{31F0C098-A216-4EFB-89C8-BF4D9220B698}" type="sibTrans" cxnId="{5A95E916-12D0-4523-9FB1-103085EA8D99}">
      <dgm:prSet/>
      <dgm:spPr/>
      <dgm:t>
        <a:bodyPr/>
        <a:lstStyle/>
        <a:p>
          <a:endParaRPr lang="en-US"/>
        </a:p>
      </dgm:t>
    </dgm:pt>
    <dgm:pt modelId="{F0EDF7D9-0DBE-4ACB-9307-DD96E35BB392}">
      <dgm:prSet/>
      <dgm:spPr/>
      <dgm:t>
        <a:bodyPr/>
        <a:lstStyle/>
        <a:p>
          <a:pPr rtl="0"/>
          <a:r>
            <a:rPr lang="en-US" dirty="0" smtClean="0"/>
            <a:t>Periodically run reports, check logs, and verify results</a:t>
          </a:r>
          <a:endParaRPr lang="en-US" dirty="0"/>
        </a:p>
      </dgm:t>
    </dgm:pt>
    <dgm:pt modelId="{7CAE99C5-EF46-47D9-A11F-A72358FD68F4}" type="parTrans" cxnId="{57A0BA87-9CBE-45EC-936E-9B7926B78E5A}">
      <dgm:prSet/>
      <dgm:spPr/>
      <dgm:t>
        <a:bodyPr/>
        <a:lstStyle/>
        <a:p>
          <a:endParaRPr lang="en-US"/>
        </a:p>
      </dgm:t>
    </dgm:pt>
    <dgm:pt modelId="{6DA73068-8047-4688-962D-4FE6F4DCF820}" type="sibTrans" cxnId="{57A0BA87-9CBE-45EC-936E-9B7926B78E5A}">
      <dgm:prSet/>
      <dgm:spPr/>
      <dgm:t>
        <a:bodyPr/>
        <a:lstStyle/>
        <a:p>
          <a:endParaRPr lang="en-US"/>
        </a:p>
      </dgm:t>
    </dgm:pt>
    <dgm:pt modelId="{D5D275D2-C204-42AD-AAAF-85BE23884731}">
      <dgm:prSet/>
      <dgm:spPr/>
      <dgm:t>
        <a:bodyPr/>
        <a:lstStyle/>
        <a:p>
          <a:pPr rtl="0"/>
          <a:r>
            <a:rPr lang="en-US" dirty="0" smtClean="0"/>
            <a:t>Keep up with (and communicate) changes</a:t>
          </a:r>
          <a:endParaRPr lang="en-US" dirty="0"/>
        </a:p>
      </dgm:t>
    </dgm:pt>
    <dgm:pt modelId="{0E73A993-2AC4-4840-BBC2-8CED681047AF}" type="parTrans" cxnId="{40C2551A-54BA-47BA-B6B4-8FCD258BC374}">
      <dgm:prSet/>
      <dgm:spPr/>
      <dgm:t>
        <a:bodyPr/>
        <a:lstStyle/>
        <a:p>
          <a:endParaRPr lang="en-US"/>
        </a:p>
      </dgm:t>
    </dgm:pt>
    <dgm:pt modelId="{4B6052B0-3926-4F00-8124-3D7A2CCE7E7E}" type="sibTrans" cxnId="{40C2551A-54BA-47BA-B6B4-8FCD258BC374}">
      <dgm:prSet/>
      <dgm:spPr/>
      <dgm:t>
        <a:bodyPr/>
        <a:lstStyle/>
        <a:p>
          <a:endParaRPr lang="en-US"/>
        </a:p>
      </dgm:t>
    </dgm:pt>
    <dgm:pt modelId="{2E17A6A7-EBD0-48A5-B79C-15CEFA5CF40A}" type="pres">
      <dgm:prSet presAssocID="{66B699D5-81D7-4F16-8545-2BC6BBCFC9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171BD6-AAC1-4E16-9039-03DB1528E484}" type="pres">
      <dgm:prSet presAssocID="{134B824B-707D-4BFF-BECA-A808A7BA7CF2}" presName="thickLine" presStyleLbl="alignNode1" presStyleIdx="0" presStyleCnt="3"/>
      <dgm:spPr/>
    </dgm:pt>
    <dgm:pt modelId="{2DD5A1E3-D17D-4BFE-9C56-2464582F9CA3}" type="pres">
      <dgm:prSet presAssocID="{134B824B-707D-4BFF-BECA-A808A7BA7CF2}" presName="horz1" presStyleCnt="0"/>
      <dgm:spPr/>
    </dgm:pt>
    <dgm:pt modelId="{C900FAFD-27A2-4065-AF2C-8A47541514FB}" type="pres">
      <dgm:prSet presAssocID="{134B824B-707D-4BFF-BECA-A808A7BA7CF2}" presName="tx1" presStyleLbl="revTx" presStyleIdx="0" presStyleCnt="3"/>
      <dgm:spPr/>
      <dgm:t>
        <a:bodyPr/>
        <a:lstStyle/>
        <a:p>
          <a:endParaRPr lang="en-US"/>
        </a:p>
      </dgm:t>
    </dgm:pt>
    <dgm:pt modelId="{147B2356-B15F-457A-81FF-E8A5F913B391}" type="pres">
      <dgm:prSet presAssocID="{134B824B-707D-4BFF-BECA-A808A7BA7CF2}" presName="vert1" presStyleCnt="0"/>
      <dgm:spPr/>
    </dgm:pt>
    <dgm:pt modelId="{62B0F1F3-9BD6-4343-8338-CCF05B5C3320}" type="pres">
      <dgm:prSet presAssocID="{F0EDF7D9-0DBE-4ACB-9307-DD96E35BB392}" presName="thickLine" presStyleLbl="alignNode1" presStyleIdx="1" presStyleCnt="3"/>
      <dgm:spPr/>
    </dgm:pt>
    <dgm:pt modelId="{D47C0BF9-6DE7-48A3-8256-99B38CEF303D}" type="pres">
      <dgm:prSet presAssocID="{F0EDF7D9-0DBE-4ACB-9307-DD96E35BB392}" presName="horz1" presStyleCnt="0"/>
      <dgm:spPr/>
    </dgm:pt>
    <dgm:pt modelId="{65A4B5D2-1D93-4255-9DE2-969C3C6F69C2}" type="pres">
      <dgm:prSet presAssocID="{F0EDF7D9-0DBE-4ACB-9307-DD96E35BB392}" presName="tx1" presStyleLbl="revTx" presStyleIdx="1" presStyleCnt="3"/>
      <dgm:spPr/>
      <dgm:t>
        <a:bodyPr/>
        <a:lstStyle/>
        <a:p>
          <a:endParaRPr lang="en-US"/>
        </a:p>
      </dgm:t>
    </dgm:pt>
    <dgm:pt modelId="{A8A5C079-7898-47EE-9C61-15E010A9E9CC}" type="pres">
      <dgm:prSet presAssocID="{F0EDF7D9-0DBE-4ACB-9307-DD96E35BB392}" presName="vert1" presStyleCnt="0"/>
      <dgm:spPr/>
    </dgm:pt>
    <dgm:pt modelId="{E2B3AD77-DFF7-4351-9F6B-1C53214D8626}" type="pres">
      <dgm:prSet presAssocID="{D5D275D2-C204-42AD-AAAF-85BE23884731}" presName="thickLine" presStyleLbl="alignNode1" presStyleIdx="2" presStyleCnt="3"/>
      <dgm:spPr/>
    </dgm:pt>
    <dgm:pt modelId="{9E965017-F4B8-4D7E-A8EB-41C0C1662767}" type="pres">
      <dgm:prSet presAssocID="{D5D275D2-C204-42AD-AAAF-85BE23884731}" presName="horz1" presStyleCnt="0"/>
      <dgm:spPr/>
    </dgm:pt>
    <dgm:pt modelId="{E0FC7224-FEA8-4029-9DB1-407B6BBAC0F2}" type="pres">
      <dgm:prSet presAssocID="{D5D275D2-C204-42AD-AAAF-85BE23884731}" presName="tx1" presStyleLbl="revTx" presStyleIdx="2" presStyleCnt="3"/>
      <dgm:spPr/>
      <dgm:t>
        <a:bodyPr/>
        <a:lstStyle/>
        <a:p>
          <a:endParaRPr lang="en-US"/>
        </a:p>
      </dgm:t>
    </dgm:pt>
    <dgm:pt modelId="{4410A86A-0103-4BF6-A579-F424DE1C8C54}" type="pres">
      <dgm:prSet presAssocID="{D5D275D2-C204-42AD-AAAF-85BE23884731}" presName="vert1" presStyleCnt="0"/>
      <dgm:spPr/>
    </dgm:pt>
  </dgm:ptLst>
  <dgm:cxnLst>
    <dgm:cxn modelId="{D9042D34-2032-4A5A-A041-ABF2BE13B736}" type="presOf" srcId="{66B699D5-81D7-4F16-8545-2BC6BBCFC9B1}" destId="{2E17A6A7-EBD0-48A5-B79C-15CEFA5CF40A}" srcOrd="0" destOrd="0" presId="urn:microsoft.com/office/officeart/2008/layout/LinedList"/>
    <dgm:cxn modelId="{57A0BA87-9CBE-45EC-936E-9B7926B78E5A}" srcId="{66B699D5-81D7-4F16-8545-2BC6BBCFC9B1}" destId="{F0EDF7D9-0DBE-4ACB-9307-DD96E35BB392}" srcOrd="1" destOrd="0" parTransId="{7CAE99C5-EF46-47D9-A11F-A72358FD68F4}" sibTransId="{6DA73068-8047-4688-962D-4FE6F4DCF820}"/>
    <dgm:cxn modelId="{46DDB94D-6A84-471F-A4AF-CD09A7EAEC54}" type="presOf" srcId="{F0EDF7D9-0DBE-4ACB-9307-DD96E35BB392}" destId="{65A4B5D2-1D93-4255-9DE2-969C3C6F69C2}" srcOrd="0" destOrd="0" presId="urn:microsoft.com/office/officeart/2008/layout/LinedList"/>
    <dgm:cxn modelId="{5A95E916-12D0-4523-9FB1-103085EA8D99}" srcId="{66B699D5-81D7-4F16-8545-2BC6BBCFC9B1}" destId="{134B824B-707D-4BFF-BECA-A808A7BA7CF2}" srcOrd="0" destOrd="0" parTransId="{E03AE3C5-B295-47F3-82C1-BD4CE0A52F9D}" sibTransId="{31F0C098-A216-4EFB-89C8-BF4D9220B698}"/>
    <dgm:cxn modelId="{40C2551A-54BA-47BA-B6B4-8FCD258BC374}" srcId="{66B699D5-81D7-4F16-8545-2BC6BBCFC9B1}" destId="{D5D275D2-C204-42AD-AAAF-85BE23884731}" srcOrd="2" destOrd="0" parTransId="{0E73A993-2AC4-4840-BBC2-8CED681047AF}" sibTransId="{4B6052B0-3926-4F00-8124-3D7A2CCE7E7E}"/>
    <dgm:cxn modelId="{0D77A1CB-9D78-4188-97AA-6C14F41007A8}" type="presOf" srcId="{134B824B-707D-4BFF-BECA-A808A7BA7CF2}" destId="{C900FAFD-27A2-4065-AF2C-8A47541514FB}" srcOrd="0" destOrd="0" presId="urn:microsoft.com/office/officeart/2008/layout/LinedList"/>
    <dgm:cxn modelId="{2AE8B9CD-F15E-487F-B196-68D64AFA2C53}" type="presOf" srcId="{D5D275D2-C204-42AD-AAAF-85BE23884731}" destId="{E0FC7224-FEA8-4029-9DB1-407B6BBAC0F2}" srcOrd="0" destOrd="0" presId="urn:microsoft.com/office/officeart/2008/layout/LinedList"/>
    <dgm:cxn modelId="{2CE2A701-9912-4FEC-9C31-7F79DC42D427}" type="presParOf" srcId="{2E17A6A7-EBD0-48A5-B79C-15CEFA5CF40A}" destId="{EA171BD6-AAC1-4E16-9039-03DB1528E484}" srcOrd="0" destOrd="0" presId="urn:microsoft.com/office/officeart/2008/layout/LinedList"/>
    <dgm:cxn modelId="{656F3113-CE4A-4E3E-A4CB-B2D9D6E0E5E4}" type="presParOf" srcId="{2E17A6A7-EBD0-48A5-B79C-15CEFA5CF40A}" destId="{2DD5A1E3-D17D-4BFE-9C56-2464582F9CA3}" srcOrd="1" destOrd="0" presId="urn:microsoft.com/office/officeart/2008/layout/LinedList"/>
    <dgm:cxn modelId="{1CF54D21-4C86-4D18-BE90-B096FCF028DE}" type="presParOf" srcId="{2DD5A1E3-D17D-4BFE-9C56-2464582F9CA3}" destId="{C900FAFD-27A2-4065-AF2C-8A47541514FB}" srcOrd="0" destOrd="0" presId="urn:microsoft.com/office/officeart/2008/layout/LinedList"/>
    <dgm:cxn modelId="{63DA2E19-A14A-4D5B-94D1-909C691E3201}" type="presParOf" srcId="{2DD5A1E3-D17D-4BFE-9C56-2464582F9CA3}" destId="{147B2356-B15F-457A-81FF-E8A5F913B391}" srcOrd="1" destOrd="0" presId="urn:microsoft.com/office/officeart/2008/layout/LinedList"/>
    <dgm:cxn modelId="{81863652-228C-4A62-8024-9BDE2F820715}" type="presParOf" srcId="{2E17A6A7-EBD0-48A5-B79C-15CEFA5CF40A}" destId="{62B0F1F3-9BD6-4343-8338-CCF05B5C3320}" srcOrd="2" destOrd="0" presId="urn:microsoft.com/office/officeart/2008/layout/LinedList"/>
    <dgm:cxn modelId="{3DB6C515-401F-4280-AFD0-AF8A3BAABFC8}" type="presParOf" srcId="{2E17A6A7-EBD0-48A5-B79C-15CEFA5CF40A}" destId="{D47C0BF9-6DE7-48A3-8256-99B38CEF303D}" srcOrd="3" destOrd="0" presId="urn:microsoft.com/office/officeart/2008/layout/LinedList"/>
    <dgm:cxn modelId="{B329D6DA-A1F1-4A1F-B121-921C22631A16}" type="presParOf" srcId="{D47C0BF9-6DE7-48A3-8256-99B38CEF303D}" destId="{65A4B5D2-1D93-4255-9DE2-969C3C6F69C2}" srcOrd="0" destOrd="0" presId="urn:microsoft.com/office/officeart/2008/layout/LinedList"/>
    <dgm:cxn modelId="{6F461B09-A03B-422A-9319-12B16247C741}" type="presParOf" srcId="{D47C0BF9-6DE7-48A3-8256-99B38CEF303D}" destId="{A8A5C079-7898-47EE-9C61-15E010A9E9CC}" srcOrd="1" destOrd="0" presId="urn:microsoft.com/office/officeart/2008/layout/LinedList"/>
    <dgm:cxn modelId="{806911A2-DD61-49AC-B643-3B5D856E14DA}" type="presParOf" srcId="{2E17A6A7-EBD0-48A5-B79C-15CEFA5CF40A}" destId="{E2B3AD77-DFF7-4351-9F6B-1C53214D8626}" srcOrd="4" destOrd="0" presId="urn:microsoft.com/office/officeart/2008/layout/LinedList"/>
    <dgm:cxn modelId="{EF312E79-FBE9-4BDB-A43D-FE4AFC41FB98}" type="presParOf" srcId="{2E17A6A7-EBD0-48A5-B79C-15CEFA5CF40A}" destId="{9E965017-F4B8-4D7E-A8EB-41C0C1662767}" srcOrd="5" destOrd="0" presId="urn:microsoft.com/office/officeart/2008/layout/LinedList"/>
    <dgm:cxn modelId="{5E6B92DC-3DCB-4DFC-9CCF-A0479007B93A}" type="presParOf" srcId="{9E965017-F4B8-4D7E-A8EB-41C0C1662767}" destId="{E0FC7224-FEA8-4029-9DB1-407B6BBAC0F2}" srcOrd="0" destOrd="0" presId="urn:microsoft.com/office/officeart/2008/layout/LinedList"/>
    <dgm:cxn modelId="{E14A3169-971B-48D8-A395-3230C60C42A5}" type="presParOf" srcId="{9E965017-F4B8-4D7E-A8EB-41C0C1662767}" destId="{4410A86A-0103-4BF6-A579-F424DE1C8C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867F0-A8EE-41DE-9D1B-EA86AD3685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E9AFF-A74A-48CC-AEDC-78BF6A1C744F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Extract data from the operational data store</a:t>
          </a:r>
          <a:endParaRPr lang="en-US" dirty="0">
            <a:solidFill>
              <a:schemeClr val="bg1"/>
            </a:solidFill>
          </a:endParaRPr>
        </a:p>
      </dgm:t>
    </dgm:pt>
    <dgm:pt modelId="{CBF66216-F91A-4EC8-A5D2-02A44CF1840E}" type="par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06DDD3-43DB-40C5-8FF0-9F6581C96D93}" type="sib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16168C-2219-462B-9726-AE36E7403C60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Transform data into an analysis-ready format</a:t>
          </a:r>
          <a:endParaRPr lang="en-US" dirty="0">
            <a:solidFill>
              <a:schemeClr val="bg1"/>
            </a:solidFill>
          </a:endParaRPr>
        </a:p>
      </dgm:t>
    </dgm:pt>
    <dgm:pt modelId="{29FF9346-E65C-42EC-BEC5-0FC1D876EC46}" type="par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321265-7A20-4B82-B8AB-EE9CB9205798}" type="sib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00A92A-93F9-48D2-BC79-CFD5D68375AC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Load it into the analytical data store</a:t>
          </a:r>
          <a:endParaRPr lang="en-US" dirty="0">
            <a:solidFill>
              <a:schemeClr val="bg1"/>
            </a:solidFill>
          </a:endParaRPr>
        </a:p>
      </dgm:t>
    </dgm:pt>
    <dgm:pt modelId="{119FF846-A32A-428A-A141-64E89A5A63D5}" type="par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A2A837-8978-4324-B10A-42317A80B34F}" type="sib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E1B476-70FD-4A82-99C9-D7E8E48F9A84}" type="pres">
      <dgm:prSet presAssocID="{A95867F0-A8EE-41DE-9D1B-EA86AD3685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E3883D-A6AC-4276-8CA7-12DF5FDD9C33}" type="pres">
      <dgm:prSet presAssocID="{60DE9AFF-A74A-48CC-AEDC-78BF6A1C744F}" presName="thickLine" presStyleLbl="alignNode1" presStyleIdx="0" presStyleCnt="3"/>
      <dgm:spPr/>
    </dgm:pt>
    <dgm:pt modelId="{BCCF4146-4FA0-4D8F-92B5-AB89E10BA3C6}" type="pres">
      <dgm:prSet presAssocID="{60DE9AFF-A74A-48CC-AEDC-78BF6A1C744F}" presName="horz1" presStyleCnt="0"/>
      <dgm:spPr/>
    </dgm:pt>
    <dgm:pt modelId="{C00CCDC8-15C6-4417-926B-7CB9E2E256C9}" type="pres">
      <dgm:prSet presAssocID="{60DE9AFF-A74A-48CC-AEDC-78BF6A1C744F}" presName="tx1" presStyleLbl="revTx" presStyleIdx="0" presStyleCnt="3"/>
      <dgm:spPr/>
      <dgm:t>
        <a:bodyPr/>
        <a:lstStyle/>
        <a:p>
          <a:endParaRPr lang="en-US"/>
        </a:p>
      </dgm:t>
    </dgm:pt>
    <dgm:pt modelId="{73334FA1-7633-4359-B3AA-855D62004C68}" type="pres">
      <dgm:prSet presAssocID="{60DE9AFF-A74A-48CC-AEDC-78BF6A1C744F}" presName="vert1" presStyleCnt="0"/>
      <dgm:spPr/>
    </dgm:pt>
    <dgm:pt modelId="{E5AF191F-BEC1-4C2D-B567-A5049E6AC011}" type="pres">
      <dgm:prSet presAssocID="{6B16168C-2219-462B-9726-AE36E7403C60}" presName="thickLine" presStyleLbl="alignNode1" presStyleIdx="1" presStyleCnt="3"/>
      <dgm:spPr/>
    </dgm:pt>
    <dgm:pt modelId="{8C88DA5F-1073-41CB-9064-8A31401F7457}" type="pres">
      <dgm:prSet presAssocID="{6B16168C-2219-462B-9726-AE36E7403C60}" presName="horz1" presStyleCnt="0"/>
      <dgm:spPr/>
    </dgm:pt>
    <dgm:pt modelId="{E340E03A-D199-4AE9-881B-610B94D00F89}" type="pres">
      <dgm:prSet presAssocID="{6B16168C-2219-462B-9726-AE36E7403C60}" presName="tx1" presStyleLbl="revTx" presStyleIdx="1" presStyleCnt="3"/>
      <dgm:spPr/>
      <dgm:t>
        <a:bodyPr/>
        <a:lstStyle/>
        <a:p>
          <a:endParaRPr lang="en-US"/>
        </a:p>
      </dgm:t>
    </dgm:pt>
    <dgm:pt modelId="{DA721D4F-698D-41E5-B31E-55C911270A71}" type="pres">
      <dgm:prSet presAssocID="{6B16168C-2219-462B-9726-AE36E7403C60}" presName="vert1" presStyleCnt="0"/>
      <dgm:spPr/>
    </dgm:pt>
    <dgm:pt modelId="{67CAFE88-FAEE-4BCC-B9A9-C307AA7D2A6E}" type="pres">
      <dgm:prSet presAssocID="{2900A92A-93F9-48D2-BC79-CFD5D68375AC}" presName="thickLine" presStyleLbl="alignNode1" presStyleIdx="2" presStyleCnt="3"/>
      <dgm:spPr/>
    </dgm:pt>
    <dgm:pt modelId="{1ED5E5D7-7331-4042-83B8-DB82337B4912}" type="pres">
      <dgm:prSet presAssocID="{2900A92A-93F9-48D2-BC79-CFD5D68375AC}" presName="horz1" presStyleCnt="0"/>
      <dgm:spPr/>
    </dgm:pt>
    <dgm:pt modelId="{9EFA1F39-9EC8-4D34-879A-7C93F25DFDAA}" type="pres">
      <dgm:prSet presAssocID="{2900A92A-93F9-48D2-BC79-CFD5D68375AC}" presName="tx1" presStyleLbl="revTx" presStyleIdx="2" presStyleCnt="3"/>
      <dgm:spPr/>
      <dgm:t>
        <a:bodyPr/>
        <a:lstStyle/>
        <a:p>
          <a:endParaRPr lang="en-US"/>
        </a:p>
      </dgm:t>
    </dgm:pt>
    <dgm:pt modelId="{A22EBE21-2AB3-4D71-A626-6653E22C3F67}" type="pres">
      <dgm:prSet presAssocID="{2900A92A-93F9-48D2-BC79-CFD5D68375AC}" presName="vert1" presStyleCnt="0"/>
      <dgm:spPr/>
    </dgm:pt>
  </dgm:ptLst>
  <dgm:cxnLst>
    <dgm:cxn modelId="{7BAB8AF7-B3AA-4456-B193-9087BF226378}" srcId="{A95867F0-A8EE-41DE-9D1B-EA86AD368579}" destId="{60DE9AFF-A74A-48CC-AEDC-78BF6A1C744F}" srcOrd="0" destOrd="0" parTransId="{CBF66216-F91A-4EC8-A5D2-02A44CF1840E}" sibTransId="{AF06DDD3-43DB-40C5-8FF0-9F6581C96D93}"/>
    <dgm:cxn modelId="{ABAF2CAF-10A1-4B64-B7D4-3193F696EEF0}" srcId="{A95867F0-A8EE-41DE-9D1B-EA86AD368579}" destId="{6B16168C-2219-462B-9726-AE36E7403C60}" srcOrd="1" destOrd="0" parTransId="{29FF9346-E65C-42EC-BEC5-0FC1D876EC46}" sibTransId="{4B321265-7A20-4B82-B8AB-EE9CB9205798}"/>
    <dgm:cxn modelId="{F33E1278-37FE-481C-B832-96535BF1859D}" srcId="{A95867F0-A8EE-41DE-9D1B-EA86AD368579}" destId="{2900A92A-93F9-48D2-BC79-CFD5D68375AC}" srcOrd="2" destOrd="0" parTransId="{119FF846-A32A-428A-A141-64E89A5A63D5}" sibTransId="{23A2A837-8978-4324-B10A-42317A80B34F}"/>
    <dgm:cxn modelId="{2B42831B-38BB-4E1F-9D2B-B5DC5D77F27C}" type="presOf" srcId="{60DE9AFF-A74A-48CC-AEDC-78BF6A1C744F}" destId="{C00CCDC8-15C6-4417-926B-7CB9E2E256C9}" srcOrd="0" destOrd="0" presId="urn:microsoft.com/office/officeart/2008/layout/LinedList"/>
    <dgm:cxn modelId="{C22C3409-E0C8-4393-B5DE-09794729CE6A}" type="presOf" srcId="{6B16168C-2219-462B-9726-AE36E7403C60}" destId="{E340E03A-D199-4AE9-881B-610B94D00F89}" srcOrd="0" destOrd="0" presId="urn:microsoft.com/office/officeart/2008/layout/LinedList"/>
    <dgm:cxn modelId="{2C2D17A7-4EE3-4334-A3EE-CC0B363545E1}" type="presOf" srcId="{A95867F0-A8EE-41DE-9D1B-EA86AD368579}" destId="{62E1B476-70FD-4A82-99C9-D7E8E48F9A84}" srcOrd="0" destOrd="0" presId="urn:microsoft.com/office/officeart/2008/layout/LinedList"/>
    <dgm:cxn modelId="{6DBF89FA-BB2C-4BB2-9312-4D102D3FD72E}" type="presOf" srcId="{2900A92A-93F9-48D2-BC79-CFD5D68375AC}" destId="{9EFA1F39-9EC8-4D34-879A-7C93F25DFDAA}" srcOrd="0" destOrd="0" presId="urn:microsoft.com/office/officeart/2008/layout/LinedList"/>
    <dgm:cxn modelId="{538DAFF3-CED6-4002-A1BE-2169B31CA685}" type="presParOf" srcId="{62E1B476-70FD-4A82-99C9-D7E8E48F9A84}" destId="{EBE3883D-A6AC-4276-8CA7-12DF5FDD9C33}" srcOrd="0" destOrd="0" presId="urn:microsoft.com/office/officeart/2008/layout/LinedList"/>
    <dgm:cxn modelId="{C37C20DA-9D0F-40CC-BC6D-E276BFE94AD4}" type="presParOf" srcId="{62E1B476-70FD-4A82-99C9-D7E8E48F9A84}" destId="{BCCF4146-4FA0-4D8F-92B5-AB89E10BA3C6}" srcOrd="1" destOrd="0" presId="urn:microsoft.com/office/officeart/2008/layout/LinedList"/>
    <dgm:cxn modelId="{51852FDE-E2FE-424A-A827-023516350E98}" type="presParOf" srcId="{BCCF4146-4FA0-4D8F-92B5-AB89E10BA3C6}" destId="{C00CCDC8-15C6-4417-926B-7CB9E2E256C9}" srcOrd="0" destOrd="0" presId="urn:microsoft.com/office/officeart/2008/layout/LinedList"/>
    <dgm:cxn modelId="{24468A45-DFFB-4348-B10F-15E7342B89D8}" type="presParOf" srcId="{BCCF4146-4FA0-4D8F-92B5-AB89E10BA3C6}" destId="{73334FA1-7633-4359-B3AA-855D62004C68}" srcOrd="1" destOrd="0" presId="urn:microsoft.com/office/officeart/2008/layout/LinedList"/>
    <dgm:cxn modelId="{3E4BF3A2-F10E-432C-9194-19AB36813902}" type="presParOf" srcId="{62E1B476-70FD-4A82-99C9-D7E8E48F9A84}" destId="{E5AF191F-BEC1-4C2D-B567-A5049E6AC011}" srcOrd="2" destOrd="0" presId="urn:microsoft.com/office/officeart/2008/layout/LinedList"/>
    <dgm:cxn modelId="{DC1FE28C-96C3-4781-9BE0-89794ABD4863}" type="presParOf" srcId="{62E1B476-70FD-4A82-99C9-D7E8E48F9A84}" destId="{8C88DA5F-1073-41CB-9064-8A31401F7457}" srcOrd="3" destOrd="0" presId="urn:microsoft.com/office/officeart/2008/layout/LinedList"/>
    <dgm:cxn modelId="{7F1C37BC-04BC-4BE0-8078-8A1AF4BBE3A5}" type="presParOf" srcId="{8C88DA5F-1073-41CB-9064-8A31401F7457}" destId="{E340E03A-D199-4AE9-881B-610B94D00F89}" srcOrd="0" destOrd="0" presId="urn:microsoft.com/office/officeart/2008/layout/LinedList"/>
    <dgm:cxn modelId="{93944865-09B4-40ED-8059-1E0DEF39AC65}" type="presParOf" srcId="{8C88DA5F-1073-41CB-9064-8A31401F7457}" destId="{DA721D4F-698D-41E5-B31E-55C911270A71}" srcOrd="1" destOrd="0" presId="urn:microsoft.com/office/officeart/2008/layout/LinedList"/>
    <dgm:cxn modelId="{9D3D1F9D-2C3D-4A1D-9926-C1C7D4A73BC9}" type="presParOf" srcId="{62E1B476-70FD-4A82-99C9-D7E8E48F9A84}" destId="{67CAFE88-FAEE-4BCC-B9A9-C307AA7D2A6E}" srcOrd="4" destOrd="0" presId="urn:microsoft.com/office/officeart/2008/layout/LinedList"/>
    <dgm:cxn modelId="{7DF7BA4C-0458-4DD9-891F-65B23F241BC3}" type="presParOf" srcId="{62E1B476-70FD-4A82-99C9-D7E8E48F9A84}" destId="{1ED5E5D7-7331-4042-83B8-DB82337B4912}" srcOrd="5" destOrd="0" presId="urn:microsoft.com/office/officeart/2008/layout/LinedList"/>
    <dgm:cxn modelId="{39BB5882-0F3E-4606-8496-948EAB114F54}" type="presParOf" srcId="{1ED5E5D7-7331-4042-83B8-DB82337B4912}" destId="{9EFA1F39-9EC8-4D34-879A-7C93F25DFDAA}" srcOrd="0" destOrd="0" presId="urn:microsoft.com/office/officeart/2008/layout/LinedList"/>
    <dgm:cxn modelId="{AC8DEA7E-B5EA-45B0-962A-4A269D4D83DD}" type="presParOf" srcId="{1ED5E5D7-7331-4042-83B8-DB82337B4912}" destId="{A22EBE21-2AB3-4D71-A626-6653E22C3F67}" srcOrd="1" destOrd="0" presId="urn:microsoft.com/office/officeart/2008/layout/LinedList"/>
  </dgm:cxnLst>
  <dgm:bg>
    <a:solidFill>
      <a:schemeClr val="tx2">
        <a:alpha val="73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25889-9CC6-4111-AE9C-31B07765FCD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13916E-44C2-4E68-92E6-88574A6E41C9}">
      <dgm:prSet/>
      <dgm:spPr/>
      <dgm:t>
        <a:bodyPr/>
        <a:lstStyle/>
        <a:p>
          <a:pPr rtl="0"/>
          <a:r>
            <a:rPr lang="en-US" smtClean="0"/>
            <a:t>Data Consistency</a:t>
          </a:r>
          <a:endParaRPr lang="en-US"/>
        </a:p>
      </dgm:t>
    </dgm:pt>
    <dgm:pt modelId="{5F52D5CE-6FBE-4DA7-A2FE-3C12299CFDDA}" type="parTrans" cxnId="{C59F5FFD-322D-4B1F-999E-156135FE8AA1}">
      <dgm:prSet/>
      <dgm:spPr/>
      <dgm:t>
        <a:bodyPr/>
        <a:lstStyle/>
        <a:p>
          <a:endParaRPr lang="en-US"/>
        </a:p>
      </dgm:t>
    </dgm:pt>
    <dgm:pt modelId="{9355C2F5-C87A-4552-8371-050A2D99CABB}" type="sibTrans" cxnId="{C59F5FFD-322D-4B1F-999E-156135FE8AA1}">
      <dgm:prSet/>
      <dgm:spPr/>
      <dgm:t>
        <a:bodyPr/>
        <a:lstStyle/>
        <a:p>
          <a:endParaRPr lang="en-US"/>
        </a:p>
      </dgm:t>
    </dgm:pt>
    <dgm:pt modelId="{C302E164-C2BC-46A8-9862-044C09FD80F3}">
      <dgm:prSet/>
      <dgm:spPr/>
      <dgm:t>
        <a:bodyPr/>
        <a:lstStyle/>
        <a:p>
          <a:pPr rtl="0"/>
          <a:r>
            <a:rPr lang="en-US" dirty="0" smtClean="0"/>
            <a:t>What if the data is in different formats?</a:t>
          </a:r>
          <a:endParaRPr lang="en-US" dirty="0"/>
        </a:p>
      </dgm:t>
    </dgm:pt>
    <dgm:pt modelId="{09D58A85-532A-4A64-943C-A6A2A1AFF589}" type="parTrans" cxnId="{A7FE9487-8850-43FE-8318-BBBC349194AD}">
      <dgm:prSet/>
      <dgm:spPr/>
      <dgm:t>
        <a:bodyPr/>
        <a:lstStyle/>
        <a:p>
          <a:endParaRPr lang="en-US"/>
        </a:p>
      </dgm:t>
    </dgm:pt>
    <dgm:pt modelId="{5D8A2E51-A79C-480C-AE29-7BF05E80C6EA}" type="sibTrans" cxnId="{A7FE9487-8850-43FE-8318-BBBC349194AD}">
      <dgm:prSet/>
      <dgm:spPr/>
      <dgm:t>
        <a:bodyPr/>
        <a:lstStyle/>
        <a:p>
          <a:endParaRPr lang="en-US"/>
        </a:p>
      </dgm:t>
    </dgm:pt>
    <dgm:pt modelId="{81574ECC-29B6-4B27-9AC8-B1BB99E4A548}">
      <dgm:prSet/>
      <dgm:spPr/>
      <dgm:t>
        <a:bodyPr/>
        <a:lstStyle/>
        <a:p>
          <a:pPr rtl="0"/>
          <a:r>
            <a:rPr lang="en-US" smtClean="0"/>
            <a:t>Data Quality</a:t>
          </a:r>
          <a:endParaRPr lang="en-US"/>
        </a:p>
      </dgm:t>
    </dgm:pt>
    <dgm:pt modelId="{1139290B-9A0F-4D7E-94B0-0C77F860C7B3}" type="parTrans" cxnId="{F899D0B1-87EC-4BC8-AE30-473A9FE76640}">
      <dgm:prSet/>
      <dgm:spPr/>
      <dgm:t>
        <a:bodyPr/>
        <a:lstStyle/>
        <a:p>
          <a:endParaRPr lang="en-US"/>
        </a:p>
      </dgm:t>
    </dgm:pt>
    <dgm:pt modelId="{DFC43886-2383-4DA6-9261-F76A63298451}" type="sibTrans" cxnId="{F899D0B1-87EC-4BC8-AE30-473A9FE76640}">
      <dgm:prSet/>
      <dgm:spPr/>
      <dgm:t>
        <a:bodyPr/>
        <a:lstStyle/>
        <a:p>
          <a:endParaRPr lang="en-US"/>
        </a:p>
      </dgm:t>
    </dgm:pt>
    <dgm:pt modelId="{CDD5418B-413D-4E1D-A094-167B44B6887D}">
      <dgm:prSet/>
      <dgm:spPr/>
      <dgm:t>
        <a:bodyPr/>
        <a:lstStyle/>
        <a:p>
          <a:pPr rtl="0"/>
          <a:r>
            <a:rPr lang="en-US" dirty="0" smtClean="0"/>
            <a:t>How do we know it’s correct?</a:t>
          </a:r>
          <a:endParaRPr lang="en-US" dirty="0"/>
        </a:p>
      </dgm:t>
    </dgm:pt>
    <dgm:pt modelId="{D59DF011-5907-410E-9AF9-AB96899C5F44}" type="parTrans" cxnId="{BAB1C65C-03CA-412A-B63F-374C020B3BDB}">
      <dgm:prSet/>
      <dgm:spPr/>
      <dgm:t>
        <a:bodyPr/>
        <a:lstStyle/>
        <a:p>
          <a:endParaRPr lang="en-US"/>
        </a:p>
      </dgm:t>
    </dgm:pt>
    <dgm:pt modelId="{5A8ED580-C40D-4E41-B680-19F139062B09}" type="sibTrans" cxnId="{BAB1C65C-03CA-412A-B63F-374C020B3BDB}">
      <dgm:prSet/>
      <dgm:spPr/>
      <dgm:t>
        <a:bodyPr/>
        <a:lstStyle/>
        <a:p>
          <a:endParaRPr lang="en-US"/>
        </a:p>
      </dgm:t>
    </dgm:pt>
    <dgm:pt modelId="{101772B5-6555-491C-87CD-FCA55F584504}">
      <dgm:prSet/>
      <dgm:spPr/>
      <dgm:t>
        <a:bodyPr/>
        <a:lstStyle/>
        <a:p>
          <a:pPr rtl="0"/>
          <a:r>
            <a:rPr lang="en-US" dirty="0" smtClean="0"/>
            <a:t>What if the data we need isn’t there?</a:t>
          </a:r>
          <a:endParaRPr lang="en-US" dirty="0"/>
        </a:p>
      </dgm:t>
    </dgm:pt>
    <dgm:pt modelId="{7BBCC2C0-FBC1-45EA-970E-BBA7F9D36182}" type="parTrans" cxnId="{C11BA6D2-5851-4AD9-BB30-DFF566FA8324}">
      <dgm:prSet/>
      <dgm:spPr/>
      <dgm:t>
        <a:bodyPr/>
        <a:lstStyle/>
        <a:p>
          <a:endParaRPr lang="en-US"/>
        </a:p>
      </dgm:t>
    </dgm:pt>
    <dgm:pt modelId="{A8A16C77-C6A8-4F60-B67E-2632A2FD0CA1}" type="sibTrans" cxnId="{C11BA6D2-5851-4AD9-BB30-DFF566FA8324}">
      <dgm:prSet/>
      <dgm:spPr/>
      <dgm:t>
        <a:bodyPr/>
        <a:lstStyle/>
        <a:p>
          <a:endParaRPr lang="en-US"/>
        </a:p>
      </dgm:t>
    </dgm:pt>
    <dgm:pt modelId="{59DBBAEB-B4C0-4D58-AA35-FD536F5FFE15}">
      <dgm:prSet/>
      <dgm:spPr/>
      <dgm:t>
        <a:bodyPr/>
        <a:lstStyle/>
        <a:p>
          <a:pPr rtl="0"/>
          <a:r>
            <a:rPr lang="en-US" dirty="0" smtClean="0"/>
            <a:t>What if there is missing data?</a:t>
          </a:r>
          <a:endParaRPr lang="en-US" dirty="0"/>
        </a:p>
      </dgm:t>
    </dgm:pt>
    <dgm:pt modelId="{1C34BE02-FCCD-4193-BB69-27EA2C79CC8E}" type="parTrans" cxnId="{3FC77533-C505-46DD-8AA5-746C4C4CD587}">
      <dgm:prSet/>
      <dgm:spPr/>
      <dgm:t>
        <a:bodyPr/>
        <a:lstStyle/>
        <a:p>
          <a:endParaRPr lang="en-US"/>
        </a:p>
      </dgm:t>
    </dgm:pt>
    <dgm:pt modelId="{68AF47DC-A364-4B97-A9F0-BCCFD5763F01}" type="sibTrans" cxnId="{3FC77533-C505-46DD-8AA5-746C4C4CD587}">
      <dgm:prSet/>
      <dgm:spPr/>
      <dgm:t>
        <a:bodyPr/>
        <a:lstStyle/>
        <a:p>
          <a:endParaRPr lang="en-US"/>
        </a:p>
      </dgm:t>
    </dgm:pt>
    <dgm:pt modelId="{CEE334C1-DABD-4D2D-97DA-796F412F718B}" type="pres">
      <dgm:prSet presAssocID="{70B25889-9CC6-4111-AE9C-31B07765FC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E9129-8349-4569-942A-42410182BCF8}" type="pres">
      <dgm:prSet presAssocID="{8E13916E-44C2-4E68-92E6-88574A6E41C9}" presName="linNode" presStyleCnt="0"/>
      <dgm:spPr/>
    </dgm:pt>
    <dgm:pt modelId="{F0421630-3C88-4F13-86D7-1DCBED67E674}" type="pres">
      <dgm:prSet presAssocID="{8E13916E-44C2-4E68-92E6-88574A6E41C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105C8-0845-43E9-8F95-02BE7B030D7E}" type="pres">
      <dgm:prSet presAssocID="{8E13916E-44C2-4E68-92E6-88574A6E41C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7276-F56E-4E53-BC03-EF0F824BA151}" type="pres">
      <dgm:prSet presAssocID="{9355C2F5-C87A-4552-8371-050A2D99CABB}" presName="sp" presStyleCnt="0"/>
      <dgm:spPr/>
    </dgm:pt>
    <dgm:pt modelId="{5E57FDEA-E257-44C7-91AD-3FD602F3D8F7}" type="pres">
      <dgm:prSet presAssocID="{81574ECC-29B6-4B27-9AC8-B1BB99E4A548}" presName="linNode" presStyleCnt="0"/>
      <dgm:spPr/>
    </dgm:pt>
    <dgm:pt modelId="{65C63EF5-89DD-4BBA-8363-53D21BEDDD7E}" type="pres">
      <dgm:prSet presAssocID="{81574ECC-29B6-4B27-9AC8-B1BB99E4A54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BB607-CABC-4043-9424-2E1461C2F029}" type="pres">
      <dgm:prSet presAssocID="{81574ECC-29B6-4B27-9AC8-B1BB99E4A54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91B84E-5B9A-468F-9B5C-F86189BE99DB}" type="presOf" srcId="{C302E164-C2BC-46A8-9862-044C09FD80F3}" destId="{DF8105C8-0845-43E9-8F95-02BE7B030D7E}" srcOrd="0" destOrd="0" presId="urn:microsoft.com/office/officeart/2005/8/layout/vList5"/>
    <dgm:cxn modelId="{DDC4FCD1-40F0-4B92-9DF5-F10EE55CD5C7}" type="presOf" srcId="{81574ECC-29B6-4B27-9AC8-B1BB99E4A548}" destId="{65C63EF5-89DD-4BBA-8363-53D21BEDDD7E}" srcOrd="0" destOrd="0" presId="urn:microsoft.com/office/officeart/2005/8/layout/vList5"/>
    <dgm:cxn modelId="{1F7D2992-8872-463A-AB8F-A666ED1B3A27}" type="presOf" srcId="{101772B5-6555-491C-87CD-FCA55F584504}" destId="{12ABB607-CABC-4043-9424-2E1461C2F029}" srcOrd="0" destOrd="2" presId="urn:microsoft.com/office/officeart/2005/8/layout/vList5"/>
    <dgm:cxn modelId="{AEEC7915-DAE0-4A6D-B400-D3A5C7993E76}" type="presOf" srcId="{8E13916E-44C2-4E68-92E6-88574A6E41C9}" destId="{F0421630-3C88-4F13-86D7-1DCBED67E674}" srcOrd="0" destOrd="0" presId="urn:microsoft.com/office/officeart/2005/8/layout/vList5"/>
    <dgm:cxn modelId="{F899D0B1-87EC-4BC8-AE30-473A9FE76640}" srcId="{70B25889-9CC6-4111-AE9C-31B07765FCDF}" destId="{81574ECC-29B6-4B27-9AC8-B1BB99E4A548}" srcOrd="1" destOrd="0" parTransId="{1139290B-9A0F-4D7E-94B0-0C77F860C7B3}" sibTransId="{DFC43886-2383-4DA6-9261-F76A63298451}"/>
    <dgm:cxn modelId="{3FC77533-C505-46DD-8AA5-746C4C4CD587}" srcId="{81574ECC-29B6-4B27-9AC8-B1BB99E4A548}" destId="{59DBBAEB-B4C0-4D58-AA35-FD536F5FFE15}" srcOrd="1" destOrd="0" parTransId="{1C34BE02-FCCD-4193-BB69-27EA2C79CC8E}" sibTransId="{68AF47DC-A364-4B97-A9F0-BCCFD5763F01}"/>
    <dgm:cxn modelId="{C59F5FFD-322D-4B1F-999E-156135FE8AA1}" srcId="{70B25889-9CC6-4111-AE9C-31B07765FCDF}" destId="{8E13916E-44C2-4E68-92E6-88574A6E41C9}" srcOrd="0" destOrd="0" parTransId="{5F52D5CE-6FBE-4DA7-A2FE-3C12299CFDDA}" sibTransId="{9355C2F5-C87A-4552-8371-050A2D99CABB}"/>
    <dgm:cxn modelId="{C11BA6D2-5851-4AD9-BB30-DFF566FA8324}" srcId="{81574ECC-29B6-4B27-9AC8-B1BB99E4A548}" destId="{101772B5-6555-491C-87CD-FCA55F584504}" srcOrd="2" destOrd="0" parTransId="{7BBCC2C0-FBC1-45EA-970E-BBA7F9D36182}" sibTransId="{A8A16C77-C6A8-4F60-B67E-2632A2FD0CA1}"/>
    <dgm:cxn modelId="{BFB427E7-1F7B-434B-9738-A6CA0F47A997}" type="presOf" srcId="{59DBBAEB-B4C0-4D58-AA35-FD536F5FFE15}" destId="{12ABB607-CABC-4043-9424-2E1461C2F029}" srcOrd="0" destOrd="1" presId="urn:microsoft.com/office/officeart/2005/8/layout/vList5"/>
    <dgm:cxn modelId="{BAB1C65C-03CA-412A-B63F-374C020B3BDB}" srcId="{81574ECC-29B6-4B27-9AC8-B1BB99E4A548}" destId="{CDD5418B-413D-4E1D-A094-167B44B6887D}" srcOrd="0" destOrd="0" parTransId="{D59DF011-5907-410E-9AF9-AB96899C5F44}" sibTransId="{5A8ED580-C40D-4E41-B680-19F139062B09}"/>
    <dgm:cxn modelId="{A7FE9487-8850-43FE-8318-BBBC349194AD}" srcId="{8E13916E-44C2-4E68-92E6-88574A6E41C9}" destId="{C302E164-C2BC-46A8-9862-044C09FD80F3}" srcOrd="0" destOrd="0" parTransId="{09D58A85-532A-4A64-943C-A6A2A1AFF589}" sibTransId="{5D8A2E51-A79C-480C-AE29-7BF05E80C6EA}"/>
    <dgm:cxn modelId="{A2C5CE8E-3813-42BC-8184-E60B38A3F63D}" type="presOf" srcId="{CDD5418B-413D-4E1D-A094-167B44B6887D}" destId="{12ABB607-CABC-4043-9424-2E1461C2F029}" srcOrd="0" destOrd="0" presId="urn:microsoft.com/office/officeart/2005/8/layout/vList5"/>
    <dgm:cxn modelId="{435FC1C4-EFB9-4EEE-BEA2-9BC820529A14}" type="presOf" srcId="{70B25889-9CC6-4111-AE9C-31B07765FCDF}" destId="{CEE334C1-DABD-4D2D-97DA-796F412F718B}" srcOrd="0" destOrd="0" presId="urn:microsoft.com/office/officeart/2005/8/layout/vList5"/>
    <dgm:cxn modelId="{69929BE9-DADA-4B8F-BF4F-A1B552F35FE1}" type="presParOf" srcId="{CEE334C1-DABD-4D2D-97DA-796F412F718B}" destId="{95FE9129-8349-4569-942A-42410182BCF8}" srcOrd="0" destOrd="0" presId="urn:microsoft.com/office/officeart/2005/8/layout/vList5"/>
    <dgm:cxn modelId="{244AEA65-B58E-41D3-90D6-4991F4112CD4}" type="presParOf" srcId="{95FE9129-8349-4569-942A-42410182BCF8}" destId="{F0421630-3C88-4F13-86D7-1DCBED67E674}" srcOrd="0" destOrd="0" presId="urn:microsoft.com/office/officeart/2005/8/layout/vList5"/>
    <dgm:cxn modelId="{FE904AA0-94A8-4054-A491-F062FCE9AEFE}" type="presParOf" srcId="{95FE9129-8349-4569-942A-42410182BCF8}" destId="{DF8105C8-0845-43E9-8F95-02BE7B030D7E}" srcOrd="1" destOrd="0" presId="urn:microsoft.com/office/officeart/2005/8/layout/vList5"/>
    <dgm:cxn modelId="{DE6D12B5-A04A-4564-ABA6-E7A78A3459D3}" type="presParOf" srcId="{CEE334C1-DABD-4D2D-97DA-796F412F718B}" destId="{F0E27276-F56E-4E53-BC03-EF0F824BA151}" srcOrd="1" destOrd="0" presId="urn:microsoft.com/office/officeart/2005/8/layout/vList5"/>
    <dgm:cxn modelId="{AF0F7171-2128-41DC-B6E6-0EE64C1B93B1}" type="presParOf" srcId="{CEE334C1-DABD-4D2D-97DA-796F412F718B}" destId="{5E57FDEA-E257-44C7-91AD-3FD602F3D8F7}" srcOrd="2" destOrd="0" presId="urn:microsoft.com/office/officeart/2005/8/layout/vList5"/>
    <dgm:cxn modelId="{C55CDE40-074B-4CDC-8FD9-46498B6F3252}" type="presParOf" srcId="{5E57FDEA-E257-44C7-91AD-3FD602F3D8F7}" destId="{65C63EF5-89DD-4BBA-8363-53D21BEDDD7E}" srcOrd="0" destOrd="0" presId="urn:microsoft.com/office/officeart/2005/8/layout/vList5"/>
    <dgm:cxn modelId="{F9D290FC-2923-4BFD-B03B-43394BF551FC}" type="presParOf" srcId="{5E57FDEA-E257-44C7-91AD-3FD602F3D8F7}" destId="{12ABB607-CABC-4043-9424-2E1461C2F0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F62E3-F8DC-499F-888B-438977D332D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CE653D-AAF6-4E25-BFD6-8ABD6814B56D}">
      <dgm:prSet/>
      <dgm:spPr/>
      <dgm:t>
        <a:bodyPr/>
        <a:lstStyle/>
        <a:p>
          <a:pPr rtl="0"/>
          <a:r>
            <a:rPr lang="en-US" smtClean="0"/>
            <a:t>Redundant data across the organization</a:t>
          </a:r>
          <a:endParaRPr lang="en-US"/>
        </a:p>
      </dgm:t>
    </dgm:pt>
    <dgm:pt modelId="{AF6693A9-3B5D-45B8-A07E-2FC1316539E9}" type="parTrans" cxnId="{DF82508D-9176-4E6D-9B5D-6DEFA26721B9}">
      <dgm:prSet/>
      <dgm:spPr/>
      <dgm:t>
        <a:bodyPr/>
        <a:lstStyle/>
        <a:p>
          <a:endParaRPr lang="en-US"/>
        </a:p>
      </dgm:t>
    </dgm:pt>
    <dgm:pt modelId="{0099075F-E652-4A55-A700-CF33306D1BBA}" type="sibTrans" cxnId="{DF82508D-9176-4E6D-9B5D-6DEFA26721B9}">
      <dgm:prSet/>
      <dgm:spPr/>
      <dgm:t>
        <a:bodyPr/>
        <a:lstStyle/>
        <a:p>
          <a:endParaRPr lang="en-US"/>
        </a:p>
      </dgm:t>
    </dgm:pt>
    <dgm:pt modelId="{5848FDD5-8672-496B-BCAB-5F8364A5D813}">
      <dgm:prSet/>
      <dgm:spPr/>
      <dgm:t>
        <a:bodyPr/>
        <a:lstStyle/>
        <a:p>
          <a:pPr rtl="0"/>
          <a:r>
            <a:rPr lang="en-US" smtClean="0"/>
            <a:t>Customer record maintained by accounts receivable and marketing</a:t>
          </a:r>
          <a:endParaRPr lang="en-US"/>
        </a:p>
      </dgm:t>
    </dgm:pt>
    <dgm:pt modelId="{FB135122-36D8-4863-9D63-D1EC9CA3F8E1}" type="parTrans" cxnId="{37DEF102-0F43-4699-84FE-FD09FC2FF3C3}">
      <dgm:prSet/>
      <dgm:spPr/>
      <dgm:t>
        <a:bodyPr/>
        <a:lstStyle/>
        <a:p>
          <a:endParaRPr lang="en-US"/>
        </a:p>
      </dgm:t>
    </dgm:pt>
    <dgm:pt modelId="{5314827A-B57E-447B-AC5A-DBCE85C4036D}" type="sibTrans" cxnId="{37DEF102-0F43-4699-84FE-FD09FC2FF3C3}">
      <dgm:prSet/>
      <dgm:spPr/>
      <dgm:t>
        <a:bodyPr/>
        <a:lstStyle/>
        <a:p>
          <a:endParaRPr lang="en-US"/>
        </a:p>
      </dgm:t>
    </dgm:pt>
    <dgm:pt modelId="{6CF7E3B1-F66F-43AD-B14F-B1E83C453F2E}">
      <dgm:prSet/>
      <dgm:spPr/>
      <dgm:t>
        <a:bodyPr/>
        <a:lstStyle/>
        <a:p>
          <a:pPr rtl="0"/>
          <a:r>
            <a:rPr lang="en-US" smtClean="0"/>
            <a:t>The same data element stored in different formats</a:t>
          </a:r>
          <a:endParaRPr lang="en-US"/>
        </a:p>
      </dgm:t>
    </dgm:pt>
    <dgm:pt modelId="{ACF88987-4B86-46AC-B785-4EF88EF6A449}" type="parTrans" cxnId="{EC3040F6-C1A1-4A9A-B20C-47277151A143}">
      <dgm:prSet/>
      <dgm:spPr/>
      <dgm:t>
        <a:bodyPr/>
        <a:lstStyle/>
        <a:p>
          <a:endParaRPr lang="en-US"/>
        </a:p>
      </dgm:t>
    </dgm:pt>
    <dgm:pt modelId="{BAE9A67D-1F2D-4161-B454-B553B40873BD}" type="sibTrans" cxnId="{EC3040F6-C1A1-4A9A-B20C-47277151A143}">
      <dgm:prSet/>
      <dgm:spPr/>
      <dgm:t>
        <a:bodyPr/>
        <a:lstStyle/>
        <a:p>
          <a:endParaRPr lang="en-US"/>
        </a:p>
      </dgm:t>
    </dgm:pt>
    <dgm:pt modelId="{D8497389-7A43-4A29-B8BE-638A769427F1}">
      <dgm:prSet/>
      <dgm:spPr/>
      <dgm:t>
        <a:bodyPr/>
        <a:lstStyle/>
        <a:p>
          <a:pPr rtl="0"/>
          <a:r>
            <a:rPr lang="en-US" smtClean="0"/>
            <a:t>Social Security number (123-45-6789 versus 123456789)</a:t>
          </a:r>
          <a:endParaRPr lang="en-US"/>
        </a:p>
      </dgm:t>
    </dgm:pt>
    <dgm:pt modelId="{896CEDD3-4AA7-4EDD-9E01-3EBF2DD02D0C}" type="parTrans" cxnId="{A4059170-5B4F-459C-A594-6AD38524D8D4}">
      <dgm:prSet/>
      <dgm:spPr/>
      <dgm:t>
        <a:bodyPr/>
        <a:lstStyle/>
        <a:p>
          <a:endParaRPr lang="en-US"/>
        </a:p>
      </dgm:t>
    </dgm:pt>
    <dgm:pt modelId="{41E074CA-353B-4699-955F-76B0228DDD73}" type="sibTrans" cxnId="{A4059170-5B4F-459C-A594-6AD38524D8D4}">
      <dgm:prSet/>
      <dgm:spPr/>
      <dgm:t>
        <a:bodyPr/>
        <a:lstStyle/>
        <a:p>
          <a:endParaRPr lang="en-US"/>
        </a:p>
      </dgm:t>
    </dgm:pt>
    <dgm:pt modelId="{A4EB71F7-83EC-4DDE-93BD-CC270709DF0A}">
      <dgm:prSet/>
      <dgm:spPr/>
      <dgm:t>
        <a:bodyPr/>
        <a:lstStyle/>
        <a:p>
          <a:pPr rtl="0"/>
          <a:r>
            <a:rPr lang="en-US" smtClean="0"/>
            <a:t>Different naming conventions</a:t>
          </a:r>
          <a:endParaRPr lang="en-US"/>
        </a:p>
      </dgm:t>
    </dgm:pt>
    <dgm:pt modelId="{9E18EDFF-9EF4-4112-A3E5-C91736BBB1A5}" type="parTrans" cxnId="{497926B6-6F95-48BD-8AC0-E378EE6186AC}">
      <dgm:prSet/>
      <dgm:spPr/>
      <dgm:t>
        <a:bodyPr/>
        <a:lstStyle/>
        <a:p>
          <a:endParaRPr lang="en-US"/>
        </a:p>
      </dgm:t>
    </dgm:pt>
    <dgm:pt modelId="{CCE12027-BAE2-4AE1-AE90-E5078CD52A07}" type="sibTrans" cxnId="{497926B6-6F95-48BD-8AC0-E378EE6186AC}">
      <dgm:prSet/>
      <dgm:spPr/>
      <dgm:t>
        <a:bodyPr/>
        <a:lstStyle/>
        <a:p>
          <a:endParaRPr lang="en-US"/>
        </a:p>
      </dgm:t>
    </dgm:pt>
    <dgm:pt modelId="{E7E5B36F-A19D-4416-AC60-E15E0EF96E23}">
      <dgm:prSet/>
      <dgm:spPr/>
      <dgm:t>
        <a:bodyPr/>
        <a:lstStyle/>
        <a:p>
          <a:pPr rtl="0"/>
          <a:r>
            <a:rPr lang="en-US" smtClean="0"/>
            <a:t>“Doritos” versus “Frito-Lay’s Doritos” verus “Regular Doritos”</a:t>
          </a:r>
          <a:endParaRPr lang="en-US"/>
        </a:p>
      </dgm:t>
    </dgm:pt>
    <dgm:pt modelId="{ADE5B560-31DF-4A05-8669-44A2A7AF2A4B}" type="parTrans" cxnId="{D445FE34-F16E-4E59-B54A-2D6ED078A0F0}">
      <dgm:prSet/>
      <dgm:spPr/>
      <dgm:t>
        <a:bodyPr/>
        <a:lstStyle/>
        <a:p>
          <a:endParaRPr lang="en-US"/>
        </a:p>
      </dgm:t>
    </dgm:pt>
    <dgm:pt modelId="{A50583E5-42F3-4FDF-8B38-DE0856BE9B3B}" type="sibTrans" cxnId="{D445FE34-F16E-4E59-B54A-2D6ED078A0F0}">
      <dgm:prSet/>
      <dgm:spPr/>
      <dgm:t>
        <a:bodyPr/>
        <a:lstStyle/>
        <a:p>
          <a:endParaRPr lang="en-US"/>
        </a:p>
      </dgm:t>
    </dgm:pt>
    <dgm:pt modelId="{00AC8B65-8F95-4074-81D6-8F9BD39CC077}">
      <dgm:prSet/>
      <dgm:spPr/>
      <dgm:t>
        <a:bodyPr/>
        <a:lstStyle/>
        <a:p>
          <a:pPr rtl="0"/>
          <a:r>
            <a:rPr lang="en-US" smtClean="0"/>
            <a:t>Different unique identifiers used</a:t>
          </a:r>
          <a:endParaRPr lang="en-US"/>
        </a:p>
      </dgm:t>
    </dgm:pt>
    <dgm:pt modelId="{1B57FE73-5FAE-4B9B-99B0-527874E11DE0}" type="parTrans" cxnId="{328CC625-ABFD-4481-8BEC-27311526D282}">
      <dgm:prSet/>
      <dgm:spPr/>
      <dgm:t>
        <a:bodyPr/>
        <a:lstStyle/>
        <a:p>
          <a:endParaRPr lang="en-US"/>
        </a:p>
      </dgm:t>
    </dgm:pt>
    <dgm:pt modelId="{A318F50B-0437-4047-A95D-BFA728F94D91}" type="sibTrans" cxnId="{328CC625-ABFD-4481-8BEC-27311526D282}">
      <dgm:prSet/>
      <dgm:spPr/>
      <dgm:t>
        <a:bodyPr/>
        <a:lstStyle/>
        <a:p>
          <a:endParaRPr lang="en-US"/>
        </a:p>
      </dgm:t>
    </dgm:pt>
    <dgm:pt modelId="{3E2595EE-63F6-4BCB-B56E-6FB681797EFE}">
      <dgm:prSet/>
      <dgm:spPr/>
      <dgm:t>
        <a:bodyPr/>
        <a:lstStyle/>
        <a:p>
          <a:pPr rtl="0"/>
          <a:r>
            <a:rPr lang="en-US" smtClean="0"/>
            <a:t>Account_Number versus Customer_ID</a:t>
          </a:r>
          <a:endParaRPr lang="en-US"/>
        </a:p>
      </dgm:t>
    </dgm:pt>
    <dgm:pt modelId="{23AC4042-CAB7-45B4-B5FC-636DC9AB31DC}" type="parTrans" cxnId="{683F2700-9B04-4F21-AA20-7A3D577BA7C3}">
      <dgm:prSet/>
      <dgm:spPr/>
      <dgm:t>
        <a:bodyPr/>
        <a:lstStyle/>
        <a:p>
          <a:endParaRPr lang="en-US"/>
        </a:p>
      </dgm:t>
    </dgm:pt>
    <dgm:pt modelId="{04E69618-3A6F-4077-8D36-6B3E11C3C076}" type="sibTrans" cxnId="{683F2700-9B04-4F21-AA20-7A3D577BA7C3}">
      <dgm:prSet/>
      <dgm:spPr/>
      <dgm:t>
        <a:bodyPr/>
        <a:lstStyle/>
        <a:p>
          <a:endParaRPr lang="en-US"/>
        </a:p>
      </dgm:t>
    </dgm:pt>
    <dgm:pt modelId="{8A419CFF-A1AC-490C-9373-E59963740B36}" type="pres">
      <dgm:prSet presAssocID="{B89F62E3-F8DC-499F-888B-438977D332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12F97C-EAC8-42FE-A78F-064771A4BB3C}" type="pres">
      <dgm:prSet presAssocID="{AFCE653D-AAF6-4E25-BFD6-8ABD6814B5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E38EC-897B-4457-83BC-3B18D36CDF08}" type="pres">
      <dgm:prSet presAssocID="{0099075F-E652-4A55-A700-CF33306D1BBA}" presName="sibTrans" presStyleCnt="0"/>
      <dgm:spPr/>
    </dgm:pt>
    <dgm:pt modelId="{D9F415E5-F0AA-4265-9A30-DFBC09A290E9}" type="pres">
      <dgm:prSet presAssocID="{6CF7E3B1-F66F-43AD-B14F-B1E83C453F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87835-6C78-4F6E-A36F-DDF0B2849D44}" type="pres">
      <dgm:prSet presAssocID="{BAE9A67D-1F2D-4161-B454-B553B40873BD}" presName="sibTrans" presStyleCnt="0"/>
      <dgm:spPr/>
    </dgm:pt>
    <dgm:pt modelId="{CE398E1B-F407-4ACA-BA4D-DAD8E6288E6B}" type="pres">
      <dgm:prSet presAssocID="{A4EB71F7-83EC-4DDE-93BD-CC270709DF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8F7C6-F3A4-4892-8932-0A0DD753BDA9}" type="pres">
      <dgm:prSet presAssocID="{CCE12027-BAE2-4AE1-AE90-E5078CD52A07}" presName="sibTrans" presStyleCnt="0"/>
      <dgm:spPr/>
    </dgm:pt>
    <dgm:pt modelId="{35D40841-A791-4581-85A0-EE1EBFBAD519}" type="pres">
      <dgm:prSet presAssocID="{00AC8B65-8F95-4074-81D6-8F9BD39CC0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926B6-6F95-48BD-8AC0-E378EE6186AC}" srcId="{B89F62E3-F8DC-499F-888B-438977D332DB}" destId="{A4EB71F7-83EC-4DDE-93BD-CC270709DF0A}" srcOrd="2" destOrd="0" parTransId="{9E18EDFF-9EF4-4112-A3E5-C91736BBB1A5}" sibTransId="{CCE12027-BAE2-4AE1-AE90-E5078CD52A07}"/>
    <dgm:cxn modelId="{DF82508D-9176-4E6D-9B5D-6DEFA26721B9}" srcId="{B89F62E3-F8DC-499F-888B-438977D332DB}" destId="{AFCE653D-AAF6-4E25-BFD6-8ABD6814B56D}" srcOrd="0" destOrd="0" parTransId="{AF6693A9-3B5D-45B8-A07E-2FC1316539E9}" sibTransId="{0099075F-E652-4A55-A700-CF33306D1BBA}"/>
    <dgm:cxn modelId="{F9AA0D63-77EB-4076-B627-105FF95EB179}" type="presOf" srcId="{6CF7E3B1-F66F-43AD-B14F-B1E83C453F2E}" destId="{D9F415E5-F0AA-4265-9A30-DFBC09A290E9}" srcOrd="0" destOrd="0" presId="urn:microsoft.com/office/officeart/2005/8/layout/default"/>
    <dgm:cxn modelId="{BBB9DCAC-244C-4966-ACCF-10B3C57D1434}" type="presOf" srcId="{E7E5B36F-A19D-4416-AC60-E15E0EF96E23}" destId="{CE398E1B-F407-4ACA-BA4D-DAD8E6288E6B}" srcOrd="0" destOrd="1" presId="urn:microsoft.com/office/officeart/2005/8/layout/default"/>
    <dgm:cxn modelId="{37DEF102-0F43-4699-84FE-FD09FC2FF3C3}" srcId="{AFCE653D-AAF6-4E25-BFD6-8ABD6814B56D}" destId="{5848FDD5-8672-496B-BCAB-5F8364A5D813}" srcOrd="0" destOrd="0" parTransId="{FB135122-36D8-4863-9D63-D1EC9CA3F8E1}" sibTransId="{5314827A-B57E-447B-AC5A-DBCE85C4036D}"/>
    <dgm:cxn modelId="{EC3040F6-C1A1-4A9A-B20C-47277151A143}" srcId="{B89F62E3-F8DC-499F-888B-438977D332DB}" destId="{6CF7E3B1-F66F-43AD-B14F-B1E83C453F2E}" srcOrd="1" destOrd="0" parTransId="{ACF88987-4B86-46AC-B785-4EF88EF6A449}" sibTransId="{BAE9A67D-1F2D-4161-B454-B553B40873BD}"/>
    <dgm:cxn modelId="{328CC625-ABFD-4481-8BEC-27311526D282}" srcId="{B89F62E3-F8DC-499F-888B-438977D332DB}" destId="{00AC8B65-8F95-4074-81D6-8F9BD39CC077}" srcOrd="3" destOrd="0" parTransId="{1B57FE73-5FAE-4B9B-99B0-527874E11DE0}" sibTransId="{A318F50B-0437-4047-A95D-BFA728F94D91}"/>
    <dgm:cxn modelId="{D445FE34-F16E-4E59-B54A-2D6ED078A0F0}" srcId="{A4EB71F7-83EC-4DDE-93BD-CC270709DF0A}" destId="{E7E5B36F-A19D-4416-AC60-E15E0EF96E23}" srcOrd="0" destOrd="0" parTransId="{ADE5B560-31DF-4A05-8669-44A2A7AF2A4B}" sibTransId="{A50583E5-42F3-4FDF-8B38-DE0856BE9B3B}"/>
    <dgm:cxn modelId="{9EC33B6C-FF68-469D-AF2B-6C3B1744A68D}" type="presOf" srcId="{5848FDD5-8672-496B-BCAB-5F8364A5D813}" destId="{C612F97C-EAC8-42FE-A78F-064771A4BB3C}" srcOrd="0" destOrd="1" presId="urn:microsoft.com/office/officeart/2005/8/layout/default"/>
    <dgm:cxn modelId="{4AB5B09F-0152-428F-B443-0BE0C57A79DF}" type="presOf" srcId="{00AC8B65-8F95-4074-81D6-8F9BD39CC077}" destId="{35D40841-A791-4581-85A0-EE1EBFBAD519}" srcOrd="0" destOrd="0" presId="urn:microsoft.com/office/officeart/2005/8/layout/default"/>
    <dgm:cxn modelId="{ADF7E569-05D9-4622-8BE1-B7FAF39589F2}" type="presOf" srcId="{3E2595EE-63F6-4BCB-B56E-6FB681797EFE}" destId="{35D40841-A791-4581-85A0-EE1EBFBAD519}" srcOrd="0" destOrd="1" presId="urn:microsoft.com/office/officeart/2005/8/layout/default"/>
    <dgm:cxn modelId="{4D162674-D312-4AA5-B922-DC15EE4C82CB}" type="presOf" srcId="{D8497389-7A43-4A29-B8BE-638A769427F1}" destId="{D9F415E5-F0AA-4265-9A30-DFBC09A290E9}" srcOrd="0" destOrd="1" presId="urn:microsoft.com/office/officeart/2005/8/layout/default"/>
    <dgm:cxn modelId="{683F2700-9B04-4F21-AA20-7A3D577BA7C3}" srcId="{00AC8B65-8F95-4074-81D6-8F9BD39CC077}" destId="{3E2595EE-63F6-4BCB-B56E-6FB681797EFE}" srcOrd="0" destOrd="0" parTransId="{23AC4042-CAB7-45B4-B5FC-636DC9AB31DC}" sibTransId="{04E69618-3A6F-4077-8D36-6B3E11C3C076}"/>
    <dgm:cxn modelId="{F42CC0D5-6EA4-4342-897A-A96FA0BB4168}" type="presOf" srcId="{AFCE653D-AAF6-4E25-BFD6-8ABD6814B56D}" destId="{C612F97C-EAC8-42FE-A78F-064771A4BB3C}" srcOrd="0" destOrd="0" presId="urn:microsoft.com/office/officeart/2005/8/layout/default"/>
    <dgm:cxn modelId="{A19D54AD-CE26-4201-AA64-FA2593575170}" type="presOf" srcId="{A4EB71F7-83EC-4DDE-93BD-CC270709DF0A}" destId="{CE398E1B-F407-4ACA-BA4D-DAD8E6288E6B}" srcOrd="0" destOrd="0" presId="urn:microsoft.com/office/officeart/2005/8/layout/default"/>
    <dgm:cxn modelId="{A4059170-5B4F-459C-A594-6AD38524D8D4}" srcId="{6CF7E3B1-F66F-43AD-B14F-B1E83C453F2E}" destId="{D8497389-7A43-4A29-B8BE-638A769427F1}" srcOrd="0" destOrd="0" parTransId="{896CEDD3-4AA7-4EDD-9E01-3EBF2DD02D0C}" sibTransId="{41E074CA-353B-4699-955F-76B0228DDD73}"/>
    <dgm:cxn modelId="{6A9C868F-AE87-4561-9282-4345FB8BC23F}" type="presOf" srcId="{B89F62E3-F8DC-499F-888B-438977D332DB}" destId="{8A419CFF-A1AC-490C-9373-E59963740B36}" srcOrd="0" destOrd="0" presId="urn:microsoft.com/office/officeart/2005/8/layout/default"/>
    <dgm:cxn modelId="{2C3CAB59-B418-4440-8FA5-119FE4416388}" type="presParOf" srcId="{8A419CFF-A1AC-490C-9373-E59963740B36}" destId="{C612F97C-EAC8-42FE-A78F-064771A4BB3C}" srcOrd="0" destOrd="0" presId="urn:microsoft.com/office/officeart/2005/8/layout/default"/>
    <dgm:cxn modelId="{93359821-9CEC-462D-878C-926F8FB1FA10}" type="presParOf" srcId="{8A419CFF-A1AC-490C-9373-E59963740B36}" destId="{A85E38EC-897B-4457-83BC-3B18D36CDF08}" srcOrd="1" destOrd="0" presId="urn:microsoft.com/office/officeart/2005/8/layout/default"/>
    <dgm:cxn modelId="{1DD99547-6298-492A-B35D-76E317FC1171}" type="presParOf" srcId="{8A419CFF-A1AC-490C-9373-E59963740B36}" destId="{D9F415E5-F0AA-4265-9A30-DFBC09A290E9}" srcOrd="2" destOrd="0" presId="urn:microsoft.com/office/officeart/2005/8/layout/default"/>
    <dgm:cxn modelId="{A7EEAEA7-13B9-49FC-899E-735FC9F9FD0E}" type="presParOf" srcId="{8A419CFF-A1AC-490C-9373-E59963740B36}" destId="{ED987835-6C78-4F6E-A36F-DDF0B2849D44}" srcOrd="3" destOrd="0" presId="urn:microsoft.com/office/officeart/2005/8/layout/default"/>
    <dgm:cxn modelId="{49DD42CD-02E0-453E-8106-05511AD8D191}" type="presParOf" srcId="{8A419CFF-A1AC-490C-9373-E59963740B36}" destId="{CE398E1B-F407-4ACA-BA4D-DAD8E6288E6B}" srcOrd="4" destOrd="0" presId="urn:microsoft.com/office/officeart/2005/8/layout/default"/>
    <dgm:cxn modelId="{CE25CC8F-544B-49FB-8179-618DAB2073B4}" type="presParOf" srcId="{8A419CFF-A1AC-490C-9373-E59963740B36}" destId="{3A48F7C6-F3A4-4892-8932-0A0DD753BDA9}" srcOrd="5" destOrd="0" presId="urn:microsoft.com/office/officeart/2005/8/layout/default"/>
    <dgm:cxn modelId="{7368B878-BB7E-4E06-A00B-8A426C3ED0CD}" type="presParOf" srcId="{8A419CFF-A1AC-490C-9373-E59963740B36}" destId="{35D40841-A791-4581-85A0-EE1EBFBAD5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C45945-5D9F-4127-83DB-FE9317558183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D34C02-9A16-4168-A6A1-E399302C3D6A}">
      <dgm:prSet/>
      <dgm:spPr/>
      <dgm:t>
        <a:bodyPr/>
        <a:lstStyle/>
        <a:p>
          <a:pPr rtl="0"/>
          <a:r>
            <a:rPr lang="en-US" smtClean="0"/>
            <a:t>This is a fundamental problem for creating data cubes</a:t>
          </a:r>
          <a:endParaRPr lang="en-US"/>
        </a:p>
      </dgm:t>
    </dgm:pt>
    <dgm:pt modelId="{B87B0C19-5572-419D-9183-96B89E6B423A}" type="parTrans" cxnId="{7BD3DD52-93AC-4701-9C76-CA20863CD0CE}">
      <dgm:prSet/>
      <dgm:spPr/>
      <dgm:t>
        <a:bodyPr/>
        <a:lstStyle/>
        <a:p>
          <a:endParaRPr lang="en-US"/>
        </a:p>
      </dgm:t>
    </dgm:pt>
    <dgm:pt modelId="{9793FAF6-C29D-44E0-BD72-3706ECDD5D5E}" type="sibTrans" cxnId="{7BD3DD52-93AC-4701-9C76-CA20863CD0CE}">
      <dgm:prSet/>
      <dgm:spPr/>
      <dgm:t>
        <a:bodyPr/>
        <a:lstStyle/>
        <a:p>
          <a:endParaRPr lang="en-US"/>
        </a:p>
      </dgm:t>
    </dgm:pt>
    <dgm:pt modelId="{E43899C0-5B79-4A6B-8FDA-D6F40AD81CA3}">
      <dgm:prSet/>
      <dgm:spPr/>
      <dgm:t>
        <a:bodyPr/>
        <a:lstStyle/>
        <a:p>
          <a:pPr rtl="0"/>
          <a:r>
            <a:rPr lang="en-US" dirty="0" smtClean="0"/>
            <a:t>We often need to combine information from several transactional databases</a:t>
          </a:r>
          <a:endParaRPr lang="en-US" dirty="0"/>
        </a:p>
      </dgm:t>
    </dgm:pt>
    <dgm:pt modelId="{17D0BC00-949E-45D2-BB96-B8FE8138F4A5}" type="parTrans" cxnId="{6FAA94DC-5C75-4ED8-A04C-FC3918E1A87B}">
      <dgm:prSet/>
      <dgm:spPr/>
      <dgm:t>
        <a:bodyPr/>
        <a:lstStyle/>
        <a:p>
          <a:endParaRPr lang="en-US"/>
        </a:p>
      </dgm:t>
    </dgm:pt>
    <dgm:pt modelId="{58060A86-1EE2-43CE-A1DE-5218542389A2}" type="sibTrans" cxnId="{6FAA94DC-5C75-4ED8-A04C-FC3918E1A87B}">
      <dgm:prSet/>
      <dgm:spPr/>
      <dgm:t>
        <a:bodyPr/>
        <a:lstStyle/>
        <a:p>
          <a:endParaRPr lang="en-US"/>
        </a:p>
      </dgm:t>
    </dgm:pt>
    <dgm:pt modelId="{93903F3E-4D9D-436C-B419-22B59153599A}">
      <dgm:prSet/>
      <dgm:spPr/>
      <dgm:t>
        <a:bodyPr/>
        <a:lstStyle/>
        <a:p>
          <a:pPr rtl="0"/>
          <a:r>
            <a:rPr lang="en-US" smtClean="0"/>
            <a:t>How do we know if we’re talking about the same customer or product?</a:t>
          </a:r>
          <a:endParaRPr lang="en-US"/>
        </a:p>
      </dgm:t>
    </dgm:pt>
    <dgm:pt modelId="{E6F91403-5138-4759-A15F-4377C2159DE8}" type="parTrans" cxnId="{A6F3F7AF-E80D-4219-BCEE-26CDE32D1764}">
      <dgm:prSet/>
      <dgm:spPr/>
      <dgm:t>
        <a:bodyPr/>
        <a:lstStyle/>
        <a:p>
          <a:endParaRPr lang="en-US"/>
        </a:p>
      </dgm:t>
    </dgm:pt>
    <dgm:pt modelId="{F01EE926-B198-4E18-B83E-6FAAE672FBDA}" type="sibTrans" cxnId="{A6F3F7AF-E80D-4219-BCEE-26CDE32D1764}">
      <dgm:prSet/>
      <dgm:spPr/>
      <dgm:t>
        <a:bodyPr/>
        <a:lstStyle/>
        <a:p>
          <a:endParaRPr lang="en-US"/>
        </a:p>
      </dgm:t>
    </dgm:pt>
    <dgm:pt modelId="{31273984-526A-4670-AB4A-6144ED2F947A}" type="pres">
      <dgm:prSet presAssocID="{18C45945-5D9F-4127-83DB-FE93175581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D5E20D-1D99-4EFC-AED1-E7A206CC7D30}" type="pres">
      <dgm:prSet presAssocID="{ECD34C02-9A16-4168-A6A1-E399302C3D6A}" presName="thickLine" presStyleLbl="alignNode1" presStyleIdx="0" presStyleCnt="3"/>
      <dgm:spPr/>
    </dgm:pt>
    <dgm:pt modelId="{530CE4F4-FE4A-47FA-801B-3B59BA2995E4}" type="pres">
      <dgm:prSet presAssocID="{ECD34C02-9A16-4168-A6A1-E399302C3D6A}" presName="horz1" presStyleCnt="0"/>
      <dgm:spPr/>
    </dgm:pt>
    <dgm:pt modelId="{8DCC7105-E6B9-49E5-A939-043F372CA895}" type="pres">
      <dgm:prSet presAssocID="{ECD34C02-9A16-4168-A6A1-E399302C3D6A}" presName="tx1" presStyleLbl="revTx" presStyleIdx="0" presStyleCnt="3"/>
      <dgm:spPr/>
      <dgm:t>
        <a:bodyPr/>
        <a:lstStyle/>
        <a:p>
          <a:endParaRPr lang="en-US"/>
        </a:p>
      </dgm:t>
    </dgm:pt>
    <dgm:pt modelId="{B3847509-1DEE-4783-A96D-0981673A50F2}" type="pres">
      <dgm:prSet presAssocID="{ECD34C02-9A16-4168-A6A1-E399302C3D6A}" presName="vert1" presStyleCnt="0"/>
      <dgm:spPr/>
    </dgm:pt>
    <dgm:pt modelId="{08EF6A8F-E539-4097-815A-881030BF1B01}" type="pres">
      <dgm:prSet presAssocID="{E43899C0-5B79-4A6B-8FDA-D6F40AD81CA3}" presName="thickLine" presStyleLbl="alignNode1" presStyleIdx="1" presStyleCnt="3"/>
      <dgm:spPr/>
    </dgm:pt>
    <dgm:pt modelId="{746D688D-91CF-40C1-9CE1-A0098C1937A4}" type="pres">
      <dgm:prSet presAssocID="{E43899C0-5B79-4A6B-8FDA-D6F40AD81CA3}" presName="horz1" presStyleCnt="0"/>
      <dgm:spPr/>
    </dgm:pt>
    <dgm:pt modelId="{D93A856D-F6CB-4C03-81F0-2C0023C8BD9C}" type="pres">
      <dgm:prSet presAssocID="{E43899C0-5B79-4A6B-8FDA-D6F40AD81CA3}" presName="tx1" presStyleLbl="revTx" presStyleIdx="1" presStyleCnt="3"/>
      <dgm:spPr/>
      <dgm:t>
        <a:bodyPr/>
        <a:lstStyle/>
        <a:p>
          <a:endParaRPr lang="en-US"/>
        </a:p>
      </dgm:t>
    </dgm:pt>
    <dgm:pt modelId="{3B1AF12A-1E3E-4D30-885A-711CB77C416F}" type="pres">
      <dgm:prSet presAssocID="{E43899C0-5B79-4A6B-8FDA-D6F40AD81CA3}" presName="vert1" presStyleCnt="0"/>
      <dgm:spPr/>
    </dgm:pt>
    <dgm:pt modelId="{BA41FEBB-0DFB-4FA2-84C6-09AC345B2EF3}" type="pres">
      <dgm:prSet presAssocID="{93903F3E-4D9D-436C-B419-22B59153599A}" presName="thickLine" presStyleLbl="alignNode1" presStyleIdx="2" presStyleCnt="3"/>
      <dgm:spPr/>
    </dgm:pt>
    <dgm:pt modelId="{E3EDA4D0-A3E3-4EA9-B6C0-2CA5BFF9D26B}" type="pres">
      <dgm:prSet presAssocID="{93903F3E-4D9D-436C-B419-22B59153599A}" presName="horz1" presStyleCnt="0"/>
      <dgm:spPr/>
    </dgm:pt>
    <dgm:pt modelId="{D4064D04-E316-4E3B-9E58-D60080838C2F}" type="pres">
      <dgm:prSet presAssocID="{93903F3E-4D9D-436C-B419-22B59153599A}" presName="tx1" presStyleLbl="revTx" presStyleIdx="2" presStyleCnt="3"/>
      <dgm:spPr/>
      <dgm:t>
        <a:bodyPr/>
        <a:lstStyle/>
        <a:p>
          <a:endParaRPr lang="en-US"/>
        </a:p>
      </dgm:t>
    </dgm:pt>
    <dgm:pt modelId="{2E609504-1ED0-424A-8CF7-099BC409ECE2}" type="pres">
      <dgm:prSet presAssocID="{93903F3E-4D9D-436C-B419-22B59153599A}" presName="vert1" presStyleCnt="0"/>
      <dgm:spPr/>
    </dgm:pt>
  </dgm:ptLst>
  <dgm:cxnLst>
    <dgm:cxn modelId="{6FAA94DC-5C75-4ED8-A04C-FC3918E1A87B}" srcId="{18C45945-5D9F-4127-83DB-FE9317558183}" destId="{E43899C0-5B79-4A6B-8FDA-D6F40AD81CA3}" srcOrd="1" destOrd="0" parTransId="{17D0BC00-949E-45D2-BB96-B8FE8138F4A5}" sibTransId="{58060A86-1EE2-43CE-A1DE-5218542389A2}"/>
    <dgm:cxn modelId="{0FE3266C-A2F3-431E-9554-C41C3E1E3234}" type="presOf" srcId="{E43899C0-5B79-4A6B-8FDA-D6F40AD81CA3}" destId="{D93A856D-F6CB-4C03-81F0-2C0023C8BD9C}" srcOrd="0" destOrd="0" presId="urn:microsoft.com/office/officeart/2008/layout/LinedList"/>
    <dgm:cxn modelId="{A6F3F7AF-E80D-4219-BCEE-26CDE32D1764}" srcId="{18C45945-5D9F-4127-83DB-FE9317558183}" destId="{93903F3E-4D9D-436C-B419-22B59153599A}" srcOrd="2" destOrd="0" parTransId="{E6F91403-5138-4759-A15F-4377C2159DE8}" sibTransId="{F01EE926-B198-4E18-B83E-6FAAE672FBDA}"/>
    <dgm:cxn modelId="{7BD3DD52-93AC-4701-9C76-CA20863CD0CE}" srcId="{18C45945-5D9F-4127-83DB-FE9317558183}" destId="{ECD34C02-9A16-4168-A6A1-E399302C3D6A}" srcOrd="0" destOrd="0" parTransId="{B87B0C19-5572-419D-9183-96B89E6B423A}" sibTransId="{9793FAF6-C29D-44E0-BD72-3706ECDD5D5E}"/>
    <dgm:cxn modelId="{CEB73C22-6390-4B78-81FE-15A55E36449B}" type="presOf" srcId="{93903F3E-4D9D-436C-B419-22B59153599A}" destId="{D4064D04-E316-4E3B-9E58-D60080838C2F}" srcOrd="0" destOrd="0" presId="urn:microsoft.com/office/officeart/2008/layout/LinedList"/>
    <dgm:cxn modelId="{D3276830-D659-44ED-A574-9A11A93A463E}" type="presOf" srcId="{18C45945-5D9F-4127-83DB-FE9317558183}" destId="{31273984-526A-4670-AB4A-6144ED2F947A}" srcOrd="0" destOrd="0" presId="urn:microsoft.com/office/officeart/2008/layout/LinedList"/>
    <dgm:cxn modelId="{E74A9030-7321-4890-AD35-AA4F06127E3E}" type="presOf" srcId="{ECD34C02-9A16-4168-A6A1-E399302C3D6A}" destId="{8DCC7105-E6B9-49E5-A939-043F372CA895}" srcOrd="0" destOrd="0" presId="urn:microsoft.com/office/officeart/2008/layout/LinedList"/>
    <dgm:cxn modelId="{23CAE51F-F257-4594-B84D-4D53D7789979}" type="presParOf" srcId="{31273984-526A-4670-AB4A-6144ED2F947A}" destId="{DFD5E20D-1D99-4EFC-AED1-E7A206CC7D30}" srcOrd="0" destOrd="0" presId="urn:microsoft.com/office/officeart/2008/layout/LinedList"/>
    <dgm:cxn modelId="{40706F60-9F7C-4D26-ACC3-BD5E8CE35618}" type="presParOf" srcId="{31273984-526A-4670-AB4A-6144ED2F947A}" destId="{530CE4F4-FE4A-47FA-801B-3B59BA2995E4}" srcOrd="1" destOrd="0" presId="urn:microsoft.com/office/officeart/2008/layout/LinedList"/>
    <dgm:cxn modelId="{3D788B62-8B39-44FF-8426-CEF7854719FF}" type="presParOf" srcId="{530CE4F4-FE4A-47FA-801B-3B59BA2995E4}" destId="{8DCC7105-E6B9-49E5-A939-043F372CA895}" srcOrd="0" destOrd="0" presId="urn:microsoft.com/office/officeart/2008/layout/LinedList"/>
    <dgm:cxn modelId="{05EAD28C-B5AD-42E9-B742-A602F73979E6}" type="presParOf" srcId="{530CE4F4-FE4A-47FA-801B-3B59BA2995E4}" destId="{B3847509-1DEE-4783-A96D-0981673A50F2}" srcOrd="1" destOrd="0" presId="urn:microsoft.com/office/officeart/2008/layout/LinedList"/>
    <dgm:cxn modelId="{A9DD99E1-E7D4-4C6C-8B7F-09B74307D362}" type="presParOf" srcId="{31273984-526A-4670-AB4A-6144ED2F947A}" destId="{08EF6A8F-E539-4097-815A-881030BF1B01}" srcOrd="2" destOrd="0" presId="urn:microsoft.com/office/officeart/2008/layout/LinedList"/>
    <dgm:cxn modelId="{B683864D-4F73-49AD-8C31-BE6D6E81325D}" type="presParOf" srcId="{31273984-526A-4670-AB4A-6144ED2F947A}" destId="{746D688D-91CF-40C1-9CE1-A0098C1937A4}" srcOrd="3" destOrd="0" presId="urn:microsoft.com/office/officeart/2008/layout/LinedList"/>
    <dgm:cxn modelId="{11A1327F-BACA-41E3-97E5-877FE7DC4CFA}" type="presParOf" srcId="{746D688D-91CF-40C1-9CE1-A0098C1937A4}" destId="{D93A856D-F6CB-4C03-81F0-2C0023C8BD9C}" srcOrd="0" destOrd="0" presId="urn:microsoft.com/office/officeart/2008/layout/LinedList"/>
    <dgm:cxn modelId="{EC4D73A2-43F7-43CE-879F-39CE816CCDE1}" type="presParOf" srcId="{746D688D-91CF-40C1-9CE1-A0098C1937A4}" destId="{3B1AF12A-1E3E-4D30-885A-711CB77C416F}" srcOrd="1" destOrd="0" presId="urn:microsoft.com/office/officeart/2008/layout/LinedList"/>
    <dgm:cxn modelId="{A3476CD6-A169-43F9-A23F-FA16D6F6BE0B}" type="presParOf" srcId="{31273984-526A-4670-AB4A-6144ED2F947A}" destId="{BA41FEBB-0DFB-4FA2-84C6-09AC345B2EF3}" srcOrd="4" destOrd="0" presId="urn:microsoft.com/office/officeart/2008/layout/LinedList"/>
    <dgm:cxn modelId="{72FAE56E-7894-47B0-8877-E222C8189768}" type="presParOf" srcId="{31273984-526A-4670-AB4A-6144ED2F947A}" destId="{E3EDA4D0-A3E3-4EA9-B6C0-2CA5BFF9D26B}" srcOrd="5" destOrd="0" presId="urn:microsoft.com/office/officeart/2008/layout/LinedList"/>
    <dgm:cxn modelId="{BA4DD67D-4D46-44AA-B75E-A486934CA641}" type="presParOf" srcId="{E3EDA4D0-A3E3-4EA9-B6C0-2CA5BFF9D26B}" destId="{D4064D04-E316-4E3B-9E58-D60080838C2F}" srcOrd="0" destOrd="0" presId="urn:microsoft.com/office/officeart/2008/layout/LinedList"/>
    <dgm:cxn modelId="{624355F5-4049-4C3D-998B-35C69083F052}" type="presParOf" srcId="{E3EDA4D0-A3E3-4EA9-B6C0-2CA5BFF9D26B}" destId="{2E609504-1ED0-424A-8CF7-099BC409EC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F9951-41B3-48BA-BAE5-9D5FDCCCB5F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F03E9-9DC4-466C-94E2-E4A7FC66D584}">
      <dgm:prSet phldrT="[Text]" custT="1"/>
      <dgm:spPr/>
      <dgm:t>
        <a:bodyPr/>
        <a:lstStyle/>
        <a:p>
          <a:r>
            <a:rPr lang="en-US" sz="2200" dirty="0" smtClean="0"/>
            <a:t>What are the differences between a “guest” and a “customer”?</a:t>
          </a:r>
          <a:endParaRPr lang="en-US" sz="2200" dirty="0"/>
        </a:p>
      </dgm:t>
    </dgm:pt>
    <dgm:pt modelId="{21517F58-B7D3-4119-9C52-E3426E08AAF6}" type="parTrans" cxnId="{9EFF302B-D157-4F99-B332-EA420A8C0191}">
      <dgm:prSet/>
      <dgm:spPr/>
      <dgm:t>
        <a:bodyPr/>
        <a:lstStyle/>
        <a:p>
          <a:endParaRPr lang="en-US"/>
        </a:p>
      </dgm:t>
    </dgm:pt>
    <dgm:pt modelId="{CF9F6B9B-62E0-4A96-9468-1267CB95EA97}" type="sibTrans" cxnId="{9EFF302B-D157-4F99-B332-EA420A8C0191}">
      <dgm:prSet/>
      <dgm:spPr/>
      <dgm:t>
        <a:bodyPr/>
        <a:lstStyle/>
        <a:p>
          <a:endParaRPr lang="en-US"/>
        </a:p>
      </dgm:t>
    </dgm:pt>
    <dgm:pt modelId="{7D9CC0B1-EA4C-468B-9BCC-7BC39153B724}">
      <dgm:prSet phldrT="[Text]"/>
      <dgm:spPr/>
      <dgm:t>
        <a:bodyPr/>
        <a:lstStyle/>
        <a:p>
          <a:r>
            <a:rPr lang="en-US" dirty="0" smtClean="0"/>
            <a:t>Is there any way to know if a customer of the café is staying at the hotel?</a:t>
          </a:r>
          <a:endParaRPr lang="en-US" dirty="0"/>
        </a:p>
      </dgm:t>
    </dgm:pt>
    <dgm:pt modelId="{9DE817D4-450E-43EC-94AC-23C062EDF270}" type="parTrans" cxnId="{E31147A3-BCAA-4964-96DB-58BF94FF77D9}">
      <dgm:prSet/>
      <dgm:spPr/>
      <dgm:t>
        <a:bodyPr/>
        <a:lstStyle/>
        <a:p>
          <a:endParaRPr lang="en-US"/>
        </a:p>
      </dgm:t>
    </dgm:pt>
    <dgm:pt modelId="{5E21C8CA-6632-4FC8-8DF1-2B4AF99296F4}" type="sibTrans" cxnId="{E31147A3-BCAA-4964-96DB-58BF94FF77D9}">
      <dgm:prSet/>
      <dgm:spPr/>
      <dgm:t>
        <a:bodyPr/>
        <a:lstStyle/>
        <a:p>
          <a:endParaRPr lang="en-US"/>
        </a:p>
      </dgm:t>
    </dgm:pt>
    <dgm:pt modelId="{C3F83C02-3D3F-4271-B8CB-A2DA06B303EA}" type="pres">
      <dgm:prSet presAssocID="{466F9951-41B3-48BA-BAE5-9D5FDCCCB5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13B99-E9BC-428C-A603-C1AC185B233A}" type="pres">
      <dgm:prSet presAssocID="{300F03E9-9DC4-466C-94E2-E4A7FC66D58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AF663-9501-4087-BECA-D527B4923C7A}" type="pres">
      <dgm:prSet presAssocID="{CF9F6B9B-62E0-4A96-9468-1267CB95EA97}" presName="spacer" presStyleCnt="0"/>
      <dgm:spPr/>
      <dgm:t>
        <a:bodyPr/>
        <a:lstStyle/>
        <a:p>
          <a:endParaRPr lang="en-US"/>
        </a:p>
      </dgm:t>
    </dgm:pt>
    <dgm:pt modelId="{16C6001D-2997-459B-8293-A598EFF6390D}" type="pres">
      <dgm:prSet presAssocID="{7D9CC0B1-EA4C-468B-9BCC-7BC39153B7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F302B-D157-4F99-B332-EA420A8C0191}" srcId="{466F9951-41B3-48BA-BAE5-9D5FDCCCB5F2}" destId="{300F03E9-9DC4-466C-94E2-E4A7FC66D584}" srcOrd="0" destOrd="0" parTransId="{21517F58-B7D3-4119-9C52-E3426E08AAF6}" sibTransId="{CF9F6B9B-62E0-4A96-9468-1267CB95EA97}"/>
    <dgm:cxn modelId="{E31147A3-BCAA-4964-96DB-58BF94FF77D9}" srcId="{466F9951-41B3-48BA-BAE5-9D5FDCCCB5F2}" destId="{7D9CC0B1-EA4C-468B-9BCC-7BC39153B724}" srcOrd="1" destOrd="0" parTransId="{9DE817D4-450E-43EC-94AC-23C062EDF270}" sibTransId="{5E21C8CA-6632-4FC8-8DF1-2B4AF99296F4}"/>
    <dgm:cxn modelId="{16B803D0-87A3-49F6-AB58-CEFB897B396F}" type="presOf" srcId="{300F03E9-9DC4-466C-94E2-E4A7FC66D584}" destId="{56413B99-E9BC-428C-A603-C1AC185B233A}" srcOrd="0" destOrd="0" presId="urn:microsoft.com/office/officeart/2005/8/layout/vList2"/>
    <dgm:cxn modelId="{AA579E23-3B94-4A29-B8E3-E3D69888662A}" type="presOf" srcId="{466F9951-41B3-48BA-BAE5-9D5FDCCCB5F2}" destId="{C3F83C02-3D3F-4271-B8CB-A2DA06B303EA}" srcOrd="0" destOrd="0" presId="urn:microsoft.com/office/officeart/2005/8/layout/vList2"/>
    <dgm:cxn modelId="{8E08A6E3-0BE8-45F2-B753-2D91D3CFB7E0}" type="presOf" srcId="{7D9CC0B1-EA4C-468B-9BCC-7BC39153B724}" destId="{16C6001D-2997-459B-8293-A598EFF6390D}" srcOrd="0" destOrd="0" presId="urn:microsoft.com/office/officeart/2005/8/layout/vList2"/>
    <dgm:cxn modelId="{1922681A-FB57-4BDA-BB5B-718CD0CE1718}" type="presParOf" srcId="{C3F83C02-3D3F-4271-B8CB-A2DA06B303EA}" destId="{56413B99-E9BC-428C-A603-C1AC185B233A}" srcOrd="0" destOrd="0" presId="urn:microsoft.com/office/officeart/2005/8/layout/vList2"/>
    <dgm:cxn modelId="{F74FA58D-8739-4329-9A48-F55010DA1C56}" type="presParOf" srcId="{C3F83C02-3D3F-4271-B8CB-A2DA06B303EA}" destId="{462AF663-9501-4087-BECA-D527B4923C7A}" srcOrd="1" destOrd="0" presId="urn:microsoft.com/office/officeart/2005/8/layout/vList2"/>
    <dgm:cxn modelId="{2E9F64A2-04AC-4679-AC64-A0E84F9B8686}" type="presParOf" srcId="{C3F83C02-3D3F-4271-B8CB-A2DA06B303EA}" destId="{16C6001D-2997-459B-8293-A598EFF639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EF626F-6858-43C3-B48C-7F20D36FF741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6A5A84-C1C4-4D5E-9D8F-7A1F1155D897}">
      <dgm:prSet phldrT="[Text]" custT="1"/>
      <dgm:spPr/>
      <dgm:t>
        <a:bodyPr/>
        <a:lstStyle/>
        <a:p>
          <a:r>
            <a:rPr lang="en-US" sz="3200" dirty="0" smtClean="0"/>
            <a:t>Getting to a “single view” of data:</a:t>
          </a:r>
          <a:endParaRPr lang="en-US" sz="3200" dirty="0"/>
        </a:p>
      </dgm:t>
    </dgm:pt>
    <dgm:pt modelId="{5D521BEF-8FF1-46A3-9EAB-A776B289D0A4}" type="parTrans" cxnId="{ABE4A1AD-5812-429E-B2E3-FEA119C61AA9}">
      <dgm:prSet/>
      <dgm:spPr/>
      <dgm:t>
        <a:bodyPr/>
        <a:lstStyle/>
        <a:p>
          <a:endParaRPr lang="en-US"/>
        </a:p>
      </dgm:t>
    </dgm:pt>
    <dgm:pt modelId="{452CD492-EFEC-4330-B891-C68F392D7488}" type="sibTrans" cxnId="{ABE4A1AD-5812-429E-B2E3-FEA119C61AA9}">
      <dgm:prSet/>
      <dgm:spPr/>
      <dgm:t>
        <a:bodyPr/>
        <a:lstStyle/>
        <a:p>
          <a:endParaRPr lang="en-US"/>
        </a:p>
      </dgm:t>
    </dgm:pt>
    <dgm:pt modelId="{6FABDC0E-FF37-4B03-BFD5-C254F43B116E}">
      <dgm:prSet phldrT="[Text]"/>
      <dgm:spPr/>
      <dgm:t>
        <a:bodyPr/>
        <a:lstStyle/>
        <a:p>
          <a:r>
            <a:rPr lang="en-US" dirty="0" smtClean="0"/>
            <a:t>What would you use to uniquely identify a guest/customer?</a:t>
          </a:r>
          <a:endParaRPr lang="en-US" dirty="0"/>
        </a:p>
      </dgm:t>
    </dgm:pt>
    <dgm:pt modelId="{4EE7C2AC-D1F3-41ED-BE0A-6453074DA41D}" type="parTrans" cxnId="{487F1DFB-B3D6-4022-9EEF-704526205272}">
      <dgm:prSet/>
      <dgm:spPr/>
      <dgm:t>
        <a:bodyPr/>
        <a:lstStyle/>
        <a:p>
          <a:endParaRPr lang="en-US"/>
        </a:p>
      </dgm:t>
    </dgm:pt>
    <dgm:pt modelId="{362B8019-BC21-4340-AA8C-638DAA869A34}" type="sibTrans" cxnId="{487F1DFB-B3D6-4022-9EEF-704526205272}">
      <dgm:prSet/>
      <dgm:spPr/>
      <dgm:t>
        <a:bodyPr/>
        <a:lstStyle/>
        <a:p>
          <a:endParaRPr lang="en-US"/>
        </a:p>
      </dgm:t>
    </dgm:pt>
    <dgm:pt modelId="{B0FE1E12-1868-4C52-8E69-677A30152FCA}">
      <dgm:prSet phldrT="[Text]"/>
      <dgm:spPr/>
      <dgm:t>
        <a:bodyPr/>
        <a:lstStyle/>
        <a:p>
          <a:r>
            <a:rPr lang="en-US" dirty="0" smtClean="0"/>
            <a:t>Would you include email address?</a:t>
          </a:r>
          <a:endParaRPr lang="en-US" dirty="0"/>
        </a:p>
      </dgm:t>
    </dgm:pt>
    <dgm:pt modelId="{3AEF8FF7-6C8E-423F-9291-523BF6CAE255}" type="parTrans" cxnId="{2CC91946-C020-4DCE-82ED-26BF346A6ECE}">
      <dgm:prSet/>
      <dgm:spPr/>
      <dgm:t>
        <a:bodyPr/>
        <a:lstStyle/>
        <a:p>
          <a:endParaRPr lang="en-US"/>
        </a:p>
      </dgm:t>
    </dgm:pt>
    <dgm:pt modelId="{66984CB4-7EB5-4047-8FDF-208857611B9B}" type="sibTrans" cxnId="{2CC91946-C020-4DCE-82ED-26BF346A6ECE}">
      <dgm:prSet/>
      <dgm:spPr/>
      <dgm:t>
        <a:bodyPr/>
        <a:lstStyle/>
        <a:p>
          <a:endParaRPr lang="en-US"/>
        </a:p>
      </dgm:t>
    </dgm:pt>
    <dgm:pt modelId="{53CF7109-E3FD-442B-9EAF-3256FE629A87}">
      <dgm:prSet phldrT="[Text]"/>
      <dgm:spPr/>
      <dgm:t>
        <a:bodyPr/>
        <a:lstStyle/>
        <a:p>
          <a:r>
            <a:rPr lang="en-US" dirty="0" smtClean="0"/>
            <a:t>How would you represent “name?”</a:t>
          </a:r>
          <a:endParaRPr lang="en-US" dirty="0"/>
        </a:p>
      </dgm:t>
    </dgm:pt>
    <dgm:pt modelId="{C798B8D1-5478-4031-8532-A3B3A8FBCACB}" type="parTrans" cxnId="{1FA329EF-DD19-433A-86FC-7680FE3F5EA4}">
      <dgm:prSet/>
      <dgm:spPr/>
      <dgm:t>
        <a:bodyPr/>
        <a:lstStyle/>
        <a:p>
          <a:endParaRPr lang="en-US"/>
        </a:p>
      </dgm:t>
    </dgm:pt>
    <dgm:pt modelId="{55E22079-2452-4BD3-A260-43A6C0FFA8F3}" type="sibTrans" cxnId="{1FA329EF-DD19-433A-86FC-7680FE3F5EA4}">
      <dgm:prSet/>
      <dgm:spPr/>
      <dgm:t>
        <a:bodyPr/>
        <a:lstStyle/>
        <a:p>
          <a:endParaRPr lang="en-US"/>
        </a:p>
      </dgm:t>
    </dgm:pt>
    <dgm:pt modelId="{E4F4601D-C935-4CF2-A8B7-2DA6A89E3068}">
      <dgm:prSet phldrT="[Text]"/>
      <dgm:spPr/>
      <dgm:t>
        <a:bodyPr/>
        <a:lstStyle/>
        <a:p>
          <a:r>
            <a:rPr lang="en-US" b="1" i="1" smtClean="0"/>
            <a:t>How do you figure out if you’re talking about the same person?</a:t>
          </a:r>
          <a:endParaRPr lang="en-US" b="1" i="1" dirty="0"/>
        </a:p>
      </dgm:t>
    </dgm:pt>
    <dgm:pt modelId="{19E6E722-6ABC-4CD4-9D2D-1AA8CC7153E4}" type="parTrans" cxnId="{03788FD7-E42B-4D5D-8B96-E20206585905}">
      <dgm:prSet/>
      <dgm:spPr/>
      <dgm:t>
        <a:bodyPr/>
        <a:lstStyle/>
        <a:p>
          <a:endParaRPr lang="en-US"/>
        </a:p>
      </dgm:t>
    </dgm:pt>
    <dgm:pt modelId="{F15C2B04-51D8-4086-854A-4E88058D8603}" type="sibTrans" cxnId="{03788FD7-E42B-4D5D-8B96-E20206585905}">
      <dgm:prSet/>
      <dgm:spPr/>
      <dgm:t>
        <a:bodyPr/>
        <a:lstStyle/>
        <a:p>
          <a:endParaRPr lang="en-US"/>
        </a:p>
      </dgm:t>
    </dgm:pt>
    <dgm:pt modelId="{9D393F30-72C9-4FC5-9476-C2A4B6911FCA}" type="pres">
      <dgm:prSet presAssocID="{71EF626F-6858-43C3-B48C-7F20D36FF7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4D39F-67E7-417C-9939-B3219B9DBE4C}" type="pres">
      <dgm:prSet presAssocID="{066A5A84-C1C4-4D5E-9D8F-7A1F1155D897}" presName="roof" presStyleLbl="dkBgShp" presStyleIdx="0" presStyleCnt="2"/>
      <dgm:spPr/>
      <dgm:t>
        <a:bodyPr/>
        <a:lstStyle/>
        <a:p>
          <a:endParaRPr lang="en-US"/>
        </a:p>
      </dgm:t>
    </dgm:pt>
    <dgm:pt modelId="{6362AB69-B3CE-4546-81F3-AB74E55F3515}" type="pres">
      <dgm:prSet presAssocID="{066A5A84-C1C4-4D5E-9D8F-7A1F1155D897}" presName="pillars" presStyleCnt="0"/>
      <dgm:spPr/>
      <dgm:t>
        <a:bodyPr/>
        <a:lstStyle/>
        <a:p>
          <a:endParaRPr lang="en-US"/>
        </a:p>
      </dgm:t>
    </dgm:pt>
    <dgm:pt modelId="{60417E3C-B460-419E-B9B3-5F47F28A22FB}" type="pres">
      <dgm:prSet presAssocID="{066A5A84-C1C4-4D5E-9D8F-7A1F1155D897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BAB7F-DF14-4AF2-89AB-BA9287A86729}" type="pres">
      <dgm:prSet presAssocID="{6FABDC0E-FF37-4B03-BFD5-C254F43B116E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E6210-A07D-40D0-AA32-EFB88EFC8C43}" type="pres">
      <dgm:prSet presAssocID="{B0FE1E12-1868-4C52-8E69-677A30152FC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8AB38-8229-48B3-ACFC-F8A6594E4F1C}" type="pres">
      <dgm:prSet presAssocID="{E4F4601D-C935-4CF2-A8B7-2DA6A89E3068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67A98-C591-4A09-827E-8C6FD9A726AA}" type="pres">
      <dgm:prSet presAssocID="{066A5A84-C1C4-4D5E-9D8F-7A1F1155D897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F2DC62B8-38B5-4FC0-88F2-A07F3828251A}" type="presOf" srcId="{B0FE1E12-1868-4C52-8E69-677A30152FCA}" destId="{FE3E6210-A07D-40D0-AA32-EFB88EFC8C43}" srcOrd="0" destOrd="0" presId="urn:microsoft.com/office/officeart/2005/8/layout/hList3"/>
    <dgm:cxn modelId="{1FA329EF-DD19-433A-86FC-7680FE3F5EA4}" srcId="{066A5A84-C1C4-4D5E-9D8F-7A1F1155D897}" destId="{53CF7109-E3FD-442B-9EAF-3256FE629A87}" srcOrd="0" destOrd="0" parTransId="{C798B8D1-5478-4031-8532-A3B3A8FBCACB}" sibTransId="{55E22079-2452-4BD3-A260-43A6C0FFA8F3}"/>
    <dgm:cxn modelId="{4E26C031-EA8B-4FA3-BB1E-A18EF7DBC192}" type="presOf" srcId="{E4F4601D-C935-4CF2-A8B7-2DA6A89E3068}" destId="{D1A8AB38-8229-48B3-ACFC-F8A6594E4F1C}" srcOrd="0" destOrd="0" presId="urn:microsoft.com/office/officeart/2005/8/layout/hList3"/>
    <dgm:cxn modelId="{03788FD7-E42B-4D5D-8B96-E20206585905}" srcId="{066A5A84-C1C4-4D5E-9D8F-7A1F1155D897}" destId="{E4F4601D-C935-4CF2-A8B7-2DA6A89E3068}" srcOrd="3" destOrd="0" parTransId="{19E6E722-6ABC-4CD4-9D2D-1AA8CC7153E4}" sibTransId="{F15C2B04-51D8-4086-854A-4E88058D8603}"/>
    <dgm:cxn modelId="{126CAC4D-7AB8-4430-808C-EFC1599B42A7}" type="presOf" srcId="{53CF7109-E3FD-442B-9EAF-3256FE629A87}" destId="{60417E3C-B460-419E-B9B3-5F47F28A22FB}" srcOrd="0" destOrd="0" presId="urn:microsoft.com/office/officeart/2005/8/layout/hList3"/>
    <dgm:cxn modelId="{95E8DB10-F82F-4345-9370-E3589374AE46}" type="presOf" srcId="{066A5A84-C1C4-4D5E-9D8F-7A1F1155D897}" destId="{7394D39F-67E7-417C-9939-B3219B9DBE4C}" srcOrd="0" destOrd="0" presId="urn:microsoft.com/office/officeart/2005/8/layout/hList3"/>
    <dgm:cxn modelId="{ABE4A1AD-5812-429E-B2E3-FEA119C61AA9}" srcId="{71EF626F-6858-43C3-B48C-7F20D36FF741}" destId="{066A5A84-C1C4-4D5E-9D8F-7A1F1155D897}" srcOrd="0" destOrd="0" parTransId="{5D521BEF-8FF1-46A3-9EAB-A776B289D0A4}" sibTransId="{452CD492-EFEC-4330-B891-C68F392D7488}"/>
    <dgm:cxn modelId="{2CC91946-C020-4DCE-82ED-26BF346A6ECE}" srcId="{066A5A84-C1C4-4D5E-9D8F-7A1F1155D897}" destId="{B0FE1E12-1868-4C52-8E69-677A30152FCA}" srcOrd="2" destOrd="0" parTransId="{3AEF8FF7-6C8E-423F-9291-523BF6CAE255}" sibTransId="{66984CB4-7EB5-4047-8FDF-208857611B9B}"/>
    <dgm:cxn modelId="{AE7F5B38-524D-4030-984C-CB83FA82A628}" type="presOf" srcId="{6FABDC0E-FF37-4B03-BFD5-C254F43B116E}" destId="{8D7BAB7F-DF14-4AF2-89AB-BA9287A86729}" srcOrd="0" destOrd="0" presId="urn:microsoft.com/office/officeart/2005/8/layout/hList3"/>
    <dgm:cxn modelId="{3FC2E119-8B11-43EE-B49F-66F4B6097A90}" type="presOf" srcId="{71EF626F-6858-43C3-B48C-7F20D36FF741}" destId="{9D393F30-72C9-4FC5-9476-C2A4B6911FCA}" srcOrd="0" destOrd="0" presId="urn:microsoft.com/office/officeart/2005/8/layout/hList3"/>
    <dgm:cxn modelId="{487F1DFB-B3D6-4022-9EEF-704526205272}" srcId="{066A5A84-C1C4-4D5E-9D8F-7A1F1155D897}" destId="{6FABDC0E-FF37-4B03-BFD5-C254F43B116E}" srcOrd="1" destOrd="0" parTransId="{4EE7C2AC-D1F3-41ED-BE0A-6453074DA41D}" sibTransId="{362B8019-BC21-4340-AA8C-638DAA869A34}"/>
    <dgm:cxn modelId="{53E7354D-C4D0-408D-9489-65DA7CE1179C}" type="presParOf" srcId="{9D393F30-72C9-4FC5-9476-C2A4B6911FCA}" destId="{7394D39F-67E7-417C-9939-B3219B9DBE4C}" srcOrd="0" destOrd="0" presId="urn:microsoft.com/office/officeart/2005/8/layout/hList3"/>
    <dgm:cxn modelId="{0BFF847C-7E6E-4A71-89CF-89DCEF785D49}" type="presParOf" srcId="{9D393F30-72C9-4FC5-9476-C2A4B6911FCA}" destId="{6362AB69-B3CE-4546-81F3-AB74E55F3515}" srcOrd="1" destOrd="0" presId="urn:microsoft.com/office/officeart/2005/8/layout/hList3"/>
    <dgm:cxn modelId="{CD5AD30D-5625-44AB-8561-BDA2A72E2C44}" type="presParOf" srcId="{6362AB69-B3CE-4546-81F3-AB74E55F3515}" destId="{60417E3C-B460-419E-B9B3-5F47F28A22FB}" srcOrd="0" destOrd="0" presId="urn:microsoft.com/office/officeart/2005/8/layout/hList3"/>
    <dgm:cxn modelId="{68D12564-C74B-4CA6-8EDC-15AEECA98916}" type="presParOf" srcId="{6362AB69-B3CE-4546-81F3-AB74E55F3515}" destId="{8D7BAB7F-DF14-4AF2-89AB-BA9287A86729}" srcOrd="1" destOrd="0" presId="urn:microsoft.com/office/officeart/2005/8/layout/hList3"/>
    <dgm:cxn modelId="{D74C0D63-8F7D-4841-91D4-C03B1F7C954C}" type="presParOf" srcId="{6362AB69-B3CE-4546-81F3-AB74E55F3515}" destId="{FE3E6210-A07D-40D0-AA32-EFB88EFC8C43}" srcOrd="2" destOrd="0" presId="urn:microsoft.com/office/officeart/2005/8/layout/hList3"/>
    <dgm:cxn modelId="{8D84C2A5-8A84-467F-AB94-17E692AE0F0E}" type="presParOf" srcId="{6362AB69-B3CE-4546-81F3-AB74E55F3515}" destId="{D1A8AB38-8229-48B3-ACFC-F8A6594E4F1C}" srcOrd="3" destOrd="0" presId="urn:microsoft.com/office/officeart/2005/8/layout/hList3"/>
    <dgm:cxn modelId="{E25DA885-E08F-49F4-96CB-B24698D8B098}" type="presParOf" srcId="{9D393F30-72C9-4FC5-9476-C2A4B6911FCA}" destId="{CE867A98-C591-4A09-827E-8C6FD9A726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3D60F5-D2F3-4E37-B309-F79AF0644D8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D3F6AC-1713-498D-A1E2-1C4AB9B438C3}">
      <dgm:prSet/>
      <dgm:spPr/>
      <dgm:t>
        <a:bodyPr/>
        <a:lstStyle/>
        <a:p>
          <a:pPr rtl="0"/>
          <a:r>
            <a:rPr lang="en-US" dirty="0" smtClean="0"/>
            <a:t>Why might there be resistance to data standardization?</a:t>
          </a:r>
          <a:endParaRPr lang="en-US" dirty="0"/>
        </a:p>
      </dgm:t>
    </dgm:pt>
    <dgm:pt modelId="{BDED35BC-6C68-4EBE-A36F-764760B17C9E}" type="parTrans" cxnId="{ADC0EB73-A983-4D62-9D91-67C544318620}">
      <dgm:prSet/>
      <dgm:spPr/>
      <dgm:t>
        <a:bodyPr/>
        <a:lstStyle/>
        <a:p>
          <a:endParaRPr lang="en-US"/>
        </a:p>
      </dgm:t>
    </dgm:pt>
    <dgm:pt modelId="{7F53ED75-DCB3-45FD-B21F-9194A8B9D20A}" type="sibTrans" cxnId="{ADC0EB73-A983-4D62-9D91-67C544318620}">
      <dgm:prSet/>
      <dgm:spPr/>
      <dgm:t>
        <a:bodyPr/>
        <a:lstStyle/>
        <a:p>
          <a:endParaRPr lang="en-US"/>
        </a:p>
      </dgm:t>
    </dgm:pt>
    <dgm:pt modelId="{32AA45D7-0320-4707-9F98-5E3D3324F4F7}">
      <dgm:prSet/>
      <dgm:spPr/>
      <dgm:t>
        <a:bodyPr/>
        <a:lstStyle/>
        <a:p>
          <a:pPr rtl="0"/>
          <a:r>
            <a:rPr lang="en-US" dirty="0" smtClean="0"/>
            <a:t>Is it an option to just “fix” the transactional databases?</a:t>
          </a:r>
          <a:endParaRPr lang="en-US" dirty="0"/>
        </a:p>
      </dgm:t>
    </dgm:pt>
    <dgm:pt modelId="{DC806FE2-AA26-4E9A-8313-5AA15468918E}" type="parTrans" cxnId="{84E10F2B-D6E6-4858-B0CC-FACC5C78E481}">
      <dgm:prSet/>
      <dgm:spPr/>
      <dgm:t>
        <a:bodyPr/>
        <a:lstStyle/>
        <a:p>
          <a:endParaRPr lang="en-US"/>
        </a:p>
      </dgm:t>
    </dgm:pt>
    <dgm:pt modelId="{5AC77593-E21F-47A5-9D60-62A06D8CF21B}" type="sibTrans" cxnId="{84E10F2B-D6E6-4858-B0CC-FACC5C78E481}">
      <dgm:prSet/>
      <dgm:spPr/>
      <dgm:t>
        <a:bodyPr/>
        <a:lstStyle/>
        <a:p>
          <a:endParaRPr lang="en-US"/>
        </a:p>
      </dgm:t>
    </dgm:pt>
    <dgm:pt modelId="{D01D4C63-2645-4F46-9431-9305E54339B8}">
      <dgm:prSet/>
      <dgm:spPr/>
      <dgm:t>
        <a:bodyPr/>
        <a:lstStyle/>
        <a:p>
          <a:pPr rtl="0"/>
          <a:r>
            <a:rPr lang="en-US" dirty="0" smtClean="0"/>
            <a:t>If two data elements conflict, who’s standard “wins?”</a:t>
          </a:r>
          <a:endParaRPr lang="en-US" dirty="0"/>
        </a:p>
      </dgm:t>
    </dgm:pt>
    <dgm:pt modelId="{CAC9A348-1465-404B-B08B-EE3196FFA642}" type="parTrans" cxnId="{AE0A1B63-3DA4-4C2A-A31A-19FC6AA6CA6A}">
      <dgm:prSet/>
      <dgm:spPr/>
      <dgm:t>
        <a:bodyPr/>
        <a:lstStyle/>
        <a:p>
          <a:endParaRPr lang="en-US"/>
        </a:p>
      </dgm:t>
    </dgm:pt>
    <dgm:pt modelId="{4D984AFB-9258-41CD-98E0-95B7F824CE5F}" type="sibTrans" cxnId="{AE0A1B63-3DA4-4C2A-A31A-19FC6AA6CA6A}">
      <dgm:prSet/>
      <dgm:spPr/>
      <dgm:t>
        <a:bodyPr/>
        <a:lstStyle/>
        <a:p>
          <a:endParaRPr lang="en-US"/>
        </a:p>
      </dgm:t>
    </dgm:pt>
    <dgm:pt modelId="{77B759B6-BDFA-45D1-99F7-EC72AFA34AFB}" type="pres">
      <dgm:prSet presAssocID="{393D60F5-D2F3-4E37-B309-F79AF0644D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85A951-7638-4317-8689-100CBAC74012}" type="pres">
      <dgm:prSet presAssocID="{04D3F6AC-1713-498D-A1E2-1C4AB9B438C3}" presName="thickLine" presStyleLbl="alignNode1" presStyleIdx="0" presStyleCnt="3"/>
      <dgm:spPr/>
    </dgm:pt>
    <dgm:pt modelId="{C8C8CFDC-AE81-4E1E-AABF-BC4B18FA6265}" type="pres">
      <dgm:prSet presAssocID="{04D3F6AC-1713-498D-A1E2-1C4AB9B438C3}" presName="horz1" presStyleCnt="0"/>
      <dgm:spPr/>
    </dgm:pt>
    <dgm:pt modelId="{A33E6825-0D80-4C19-B360-6ABCE84074EC}" type="pres">
      <dgm:prSet presAssocID="{04D3F6AC-1713-498D-A1E2-1C4AB9B438C3}" presName="tx1" presStyleLbl="revTx" presStyleIdx="0" presStyleCnt="3"/>
      <dgm:spPr/>
      <dgm:t>
        <a:bodyPr/>
        <a:lstStyle/>
        <a:p>
          <a:endParaRPr lang="en-US"/>
        </a:p>
      </dgm:t>
    </dgm:pt>
    <dgm:pt modelId="{AD130725-8474-44FE-85A3-C38042375D1C}" type="pres">
      <dgm:prSet presAssocID="{04D3F6AC-1713-498D-A1E2-1C4AB9B438C3}" presName="vert1" presStyleCnt="0"/>
      <dgm:spPr/>
    </dgm:pt>
    <dgm:pt modelId="{BA02DBCF-238B-4314-8380-DD20C62BE849}" type="pres">
      <dgm:prSet presAssocID="{32AA45D7-0320-4707-9F98-5E3D3324F4F7}" presName="thickLine" presStyleLbl="alignNode1" presStyleIdx="1" presStyleCnt="3"/>
      <dgm:spPr/>
    </dgm:pt>
    <dgm:pt modelId="{9B1C1951-4379-45F2-AC8D-B07BC3522323}" type="pres">
      <dgm:prSet presAssocID="{32AA45D7-0320-4707-9F98-5E3D3324F4F7}" presName="horz1" presStyleCnt="0"/>
      <dgm:spPr/>
    </dgm:pt>
    <dgm:pt modelId="{872A57C9-E7D7-4A6B-A5B8-C4CA43E4859A}" type="pres">
      <dgm:prSet presAssocID="{32AA45D7-0320-4707-9F98-5E3D3324F4F7}" presName="tx1" presStyleLbl="revTx" presStyleIdx="1" presStyleCnt="3"/>
      <dgm:spPr/>
      <dgm:t>
        <a:bodyPr/>
        <a:lstStyle/>
        <a:p>
          <a:endParaRPr lang="en-US"/>
        </a:p>
      </dgm:t>
    </dgm:pt>
    <dgm:pt modelId="{E677FE0F-972A-4C0D-9D46-0805601171A1}" type="pres">
      <dgm:prSet presAssocID="{32AA45D7-0320-4707-9F98-5E3D3324F4F7}" presName="vert1" presStyleCnt="0"/>
      <dgm:spPr/>
    </dgm:pt>
    <dgm:pt modelId="{E1878028-35AB-40BE-A970-43B1035A9A52}" type="pres">
      <dgm:prSet presAssocID="{D01D4C63-2645-4F46-9431-9305E54339B8}" presName="thickLine" presStyleLbl="alignNode1" presStyleIdx="2" presStyleCnt="3"/>
      <dgm:spPr/>
    </dgm:pt>
    <dgm:pt modelId="{1F07136B-A448-4B3B-A6D0-058EEEFA3883}" type="pres">
      <dgm:prSet presAssocID="{D01D4C63-2645-4F46-9431-9305E54339B8}" presName="horz1" presStyleCnt="0"/>
      <dgm:spPr/>
    </dgm:pt>
    <dgm:pt modelId="{630CCA5C-0D49-4CA3-835D-62F2D753743A}" type="pres">
      <dgm:prSet presAssocID="{D01D4C63-2645-4F46-9431-9305E54339B8}" presName="tx1" presStyleLbl="revTx" presStyleIdx="2" presStyleCnt="3"/>
      <dgm:spPr/>
      <dgm:t>
        <a:bodyPr/>
        <a:lstStyle/>
        <a:p>
          <a:endParaRPr lang="en-US"/>
        </a:p>
      </dgm:t>
    </dgm:pt>
    <dgm:pt modelId="{988778C2-07B7-4513-99E2-B541FB3D122B}" type="pres">
      <dgm:prSet presAssocID="{D01D4C63-2645-4F46-9431-9305E54339B8}" presName="vert1" presStyleCnt="0"/>
      <dgm:spPr/>
    </dgm:pt>
  </dgm:ptLst>
  <dgm:cxnLst>
    <dgm:cxn modelId="{605CF059-4F85-449D-905D-10D6AA1F1206}" type="presOf" srcId="{04D3F6AC-1713-498D-A1E2-1C4AB9B438C3}" destId="{A33E6825-0D80-4C19-B360-6ABCE84074EC}" srcOrd="0" destOrd="0" presId="urn:microsoft.com/office/officeart/2008/layout/LinedList"/>
    <dgm:cxn modelId="{ADC0EB73-A983-4D62-9D91-67C544318620}" srcId="{393D60F5-D2F3-4E37-B309-F79AF0644D81}" destId="{04D3F6AC-1713-498D-A1E2-1C4AB9B438C3}" srcOrd="0" destOrd="0" parTransId="{BDED35BC-6C68-4EBE-A36F-764760B17C9E}" sibTransId="{7F53ED75-DCB3-45FD-B21F-9194A8B9D20A}"/>
    <dgm:cxn modelId="{249917DC-F3BF-4AC3-8716-0A7BFABD1FAA}" type="presOf" srcId="{32AA45D7-0320-4707-9F98-5E3D3324F4F7}" destId="{872A57C9-E7D7-4A6B-A5B8-C4CA43E4859A}" srcOrd="0" destOrd="0" presId="urn:microsoft.com/office/officeart/2008/layout/LinedList"/>
    <dgm:cxn modelId="{AE0A1B63-3DA4-4C2A-A31A-19FC6AA6CA6A}" srcId="{393D60F5-D2F3-4E37-B309-F79AF0644D81}" destId="{D01D4C63-2645-4F46-9431-9305E54339B8}" srcOrd="2" destOrd="0" parTransId="{CAC9A348-1465-404B-B08B-EE3196FFA642}" sibTransId="{4D984AFB-9258-41CD-98E0-95B7F824CE5F}"/>
    <dgm:cxn modelId="{905D7182-74D6-4F56-9143-BC3D2F148B03}" type="presOf" srcId="{D01D4C63-2645-4F46-9431-9305E54339B8}" destId="{630CCA5C-0D49-4CA3-835D-62F2D753743A}" srcOrd="0" destOrd="0" presId="urn:microsoft.com/office/officeart/2008/layout/LinedList"/>
    <dgm:cxn modelId="{45F58B8E-CDE0-4296-BB91-31F970405F44}" type="presOf" srcId="{393D60F5-D2F3-4E37-B309-F79AF0644D81}" destId="{77B759B6-BDFA-45D1-99F7-EC72AFA34AFB}" srcOrd="0" destOrd="0" presId="urn:microsoft.com/office/officeart/2008/layout/LinedList"/>
    <dgm:cxn modelId="{84E10F2B-D6E6-4858-B0CC-FACC5C78E481}" srcId="{393D60F5-D2F3-4E37-B309-F79AF0644D81}" destId="{32AA45D7-0320-4707-9F98-5E3D3324F4F7}" srcOrd="1" destOrd="0" parTransId="{DC806FE2-AA26-4E9A-8313-5AA15468918E}" sibTransId="{5AC77593-E21F-47A5-9D60-62A06D8CF21B}"/>
    <dgm:cxn modelId="{3E6C9120-9955-451C-9872-EF5D8FA44164}" type="presParOf" srcId="{77B759B6-BDFA-45D1-99F7-EC72AFA34AFB}" destId="{4685A951-7638-4317-8689-100CBAC74012}" srcOrd="0" destOrd="0" presId="urn:microsoft.com/office/officeart/2008/layout/LinedList"/>
    <dgm:cxn modelId="{5C0EDFFF-4855-414D-8A39-5F6CF25EEE83}" type="presParOf" srcId="{77B759B6-BDFA-45D1-99F7-EC72AFA34AFB}" destId="{C8C8CFDC-AE81-4E1E-AABF-BC4B18FA6265}" srcOrd="1" destOrd="0" presId="urn:microsoft.com/office/officeart/2008/layout/LinedList"/>
    <dgm:cxn modelId="{34DA21A1-1F41-4531-B32A-6181C544916D}" type="presParOf" srcId="{C8C8CFDC-AE81-4E1E-AABF-BC4B18FA6265}" destId="{A33E6825-0D80-4C19-B360-6ABCE84074EC}" srcOrd="0" destOrd="0" presId="urn:microsoft.com/office/officeart/2008/layout/LinedList"/>
    <dgm:cxn modelId="{CF518CA4-9F14-4AA5-8762-A4D2CECD7B6E}" type="presParOf" srcId="{C8C8CFDC-AE81-4E1E-AABF-BC4B18FA6265}" destId="{AD130725-8474-44FE-85A3-C38042375D1C}" srcOrd="1" destOrd="0" presId="urn:microsoft.com/office/officeart/2008/layout/LinedList"/>
    <dgm:cxn modelId="{C8922AD9-D6B4-4E69-AF62-9169C341E965}" type="presParOf" srcId="{77B759B6-BDFA-45D1-99F7-EC72AFA34AFB}" destId="{BA02DBCF-238B-4314-8380-DD20C62BE849}" srcOrd="2" destOrd="0" presId="urn:microsoft.com/office/officeart/2008/layout/LinedList"/>
    <dgm:cxn modelId="{E6545AB4-A959-4389-9AA3-0DBE532682C3}" type="presParOf" srcId="{77B759B6-BDFA-45D1-99F7-EC72AFA34AFB}" destId="{9B1C1951-4379-45F2-AC8D-B07BC3522323}" srcOrd="3" destOrd="0" presId="urn:microsoft.com/office/officeart/2008/layout/LinedList"/>
    <dgm:cxn modelId="{8DB0B983-2E70-476D-94BA-A80F90918F0B}" type="presParOf" srcId="{9B1C1951-4379-45F2-AC8D-B07BC3522323}" destId="{872A57C9-E7D7-4A6B-A5B8-C4CA43E4859A}" srcOrd="0" destOrd="0" presId="urn:microsoft.com/office/officeart/2008/layout/LinedList"/>
    <dgm:cxn modelId="{21302541-BCE6-47CC-B032-5DE94675E5D6}" type="presParOf" srcId="{9B1C1951-4379-45F2-AC8D-B07BC3522323}" destId="{E677FE0F-972A-4C0D-9D46-0805601171A1}" srcOrd="1" destOrd="0" presId="urn:microsoft.com/office/officeart/2008/layout/LinedList"/>
    <dgm:cxn modelId="{4ECFFC51-A124-4AE7-936C-B728D52DCE9C}" type="presParOf" srcId="{77B759B6-BDFA-45D1-99F7-EC72AFA34AFB}" destId="{E1878028-35AB-40BE-A970-43B1035A9A52}" srcOrd="4" destOrd="0" presId="urn:microsoft.com/office/officeart/2008/layout/LinedList"/>
    <dgm:cxn modelId="{63D10EE9-6453-4710-93B0-5310A7F33239}" type="presParOf" srcId="{77B759B6-BDFA-45D1-99F7-EC72AFA34AFB}" destId="{1F07136B-A448-4B3B-A6D0-058EEEFA3883}" srcOrd="5" destOrd="0" presId="urn:microsoft.com/office/officeart/2008/layout/LinedList"/>
    <dgm:cxn modelId="{B2244FF7-24C1-4143-8622-D280E583FEF3}" type="presParOf" srcId="{1F07136B-A448-4B3B-A6D0-058EEEFA3883}" destId="{630CCA5C-0D49-4CA3-835D-62F2D753743A}" srcOrd="0" destOrd="0" presId="urn:microsoft.com/office/officeart/2008/layout/LinedList"/>
    <dgm:cxn modelId="{DCFA4E41-7A7B-4B7F-8E90-F206097DB5AF}" type="presParOf" srcId="{1F07136B-A448-4B3B-A6D0-058EEEFA3883}" destId="{988778C2-07B7-4513-99E2-B541FB3D12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1B4310-A980-4843-92D8-0B5B4E3F33B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AC96088-4E08-4C96-A93D-F28387E711D5}">
      <dgm:prSet phldrT="[Text]"/>
      <dgm:spPr/>
      <dgm:t>
        <a:bodyPr/>
        <a:lstStyle/>
        <a:p>
          <a:r>
            <a:rPr lang="en-US" dirty="0" smtClean="0"/>
            <a:t>Do we have the right data?</a:t>
          </a:r>
          <a:endParaRPr lang="en-US" dirty="0"/>
        </a:p>
      </dgm:t>
    </dgm:pt>
    <dgm:pt modelId="{46B3AB4B-128F-45EE-93E6-61F3DFFDAD4F}" type="parTrans" cxnId="{00F94747-0B9D-4D0C-9F78-1842D022BE14}">
      <dgm:prSet/>
      <dgm:spPr/>
      <dgm:t>
        <a:bodyPr/>
        <a:lstStyle/>
        <a:p>
          <a:endParaRPr lang="en-US"/>
        </a:p>
      </dgm:t>
    </dgm:pt>
    <dgm:pt modelId="{FA8F4D76-62D5-4E6C-B7B4-49F9E0F9B625}" type="sibTrans" cxnId="{00F94747-0B9D-4D0C-9F78-1842D022BE14}">
      <dgm:prSet/>
      <dgm:spPr/>
      <dgm:t>
        <a:bodyPr/>
        <a:lstStyle/>
        <a:p>
          <a:endParaRPr lang="en-US"/>
        </a:p>
      </dgm:t>
    </dgm:pt>
    <dgm:pt modelId="{E53E63D5-865F-4687-9CB7-4526224BF121}">
      <dgm:prSet phldrT="[Text]"/>
      <dgm:spPr/>
      <dgm:t>
        <a:bodyPr/>
        <a:lstStyle/>
        <a:p>
          <a:r>
            <a:rPr lang="en-US" dirty="0" smtClean="0"/>
            <a:t>Is the collection process reliable?</a:t>
          </a:r>
          <a:endParaRPr lang="en-US" dirty="0"/>
        </a:p>
      </dgm:t>
    </dgm:pt>
    <dgm:pt modelId="{DD33DF8E-CEA1-45C3-8A78-43671CB8F4D9}" type="parTrans" cxnId="{D9449147-C3B0-4CFA-A6D4-C7C3F4EA7267}">
      <dgm:prSet/>
      <dgm:spPr/>
      <dgm:t>
        <a:bodyPr/>
        <a:lstStyle/>
        <a:p>
          <a:endParaRPr lang="en-US"/>
        </a:p>
      </dgm:t>
    </dgm:pt>
    <dgm:pt modelId="{FE4960BB-B12B-43DB-98C9-9D918FD58DE6}" type="sibTrans" cxnId="{D9449147-C3B0-4CFA-A6D4-C7C3F4EA7267}">
      <dgm:prSet/>
      <dgm:spPr/>
      <dgm:t>
        <a:bodyPr/>
        <a:lstStyle/>
        <a:p>
          <a:endParaRPr lang="en-US"/>
        </a:p>
      </dgm:t>
    </dgm:pt>
    <dgm:pt modelId="{505FCF5C-474D-4626-A9D5-EA0CB3C7C16C}">
      <dgm:prSet phldrT="[Text]"/>
      <dgm:spPr/>
      <dgm:t>
        <a:bodyPr/>
        <a:lstStyle/>
        <a:p>
          <a:r>
            <a:rPr lang="en-US" smtClean="0"/>
            <a:t>Is </a:t>
          </a:r>
          <a:r>
            <a:rPr lang="en-US" dirty="0" smtClean="0"/>
            <a:t>the data accurate?</a:t>
          </a:r>
          <a:endParaRPr lang="en-US" dirty="0"/>
        </a:p>
      </dgm:t>
    </dgm:pt>
    <dgm:pt modelId="{8AA5842B-947C-40AE-BE10-8D0D49FEEFA3}" type="parTrans" cxnId="{F98944A3-0BEE-447D-BAB6-827CFB75C81F}">
      <dgm:prSet/>
      <dgm:spPr/>
      <dgm:t>
        <a:bodyPr/>
        <a:lstStyle/>
        <a:p>
          <a:endParaRPr lang="en-US"/>
        </a:p>
      </dgm:t>
    </dgm:pt>
    <dgm:pt modelId="{CB32FE94-0B17-4DA9-8AEE-F2FB3918AAB3}" type="sibTrans" cxnId="{F98944A3-0BEE-447D-BAB6-827CFB75C81F}">
      <dgm:prSet/>
      <dgm:spPr/>
      <dgm:t>
        <a:bodyPr/>
        <a:lstStyle/>
        <a:p>
          <a:endParaRPr lang="en-US"/>
        </a:p>
      </dgm:t>
    </dgm:pt>
    <dgm:pt modelId="{64BAA1A4-F388-4412-B592-BCCD9898E8CE}" type="pres">
      <dgm:prSet presAssocID="{C71B4310-A980-4843-92D8-0B5B4E3F33B8}" presName="compositeShape" presStyleCnt="0">
        <dgm:presLayoutVars>
          <dgm:chMax val="7"/>
          <dgm:dir/>
          <dgm:resizeHandles val="exact"/>
        </dgm:presLayoutVars>
      </dgm:prSet>
      <dgm:spPr/>
    </dgm:pt>
    <dgm:pt modelId="{CC8C8ABB-E886-4FFE-9484-EB9353224D97}" type="pres">
      <dgm:prSet presAssocID="{2AC96088-4E08-4C96-A93D-F28387E711D5}" presName="circ1" presStyleLbl="vennNode1" presStyleIdx="0" presStyleCnt="3"/>
      <dgm:spPr/>
      <dgm:t>
        <a:bodyPr/>
        <a:lstStyle/>
        <a:p>
          <a:endParaRPr lang="en-US"/>
        </a:p>
      </dgm:t>
    </dgm:pt>
    <dgm:pt modelId="{65902866-86F5-4ABD-9033-2D5FFB97F74D}" type="pres">
      <dgm:prSet presAssocID="{2AC96088-4E08-4C96-A93D-F28387E711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3386D-1A69-4EC0-9B76-9C4C9E405BBC}" type="pres">
      <dgm:prSet presAssocID="{E53E63D5-865F-4687-9CB7-4526224BF121}" presName="circ2" presStyleLbl="vennNode1" presStyleIdx="1" presStyleCnt="3"/>
      <dgm:spPr/>
      <dgm:t>
        <a:bodyPr/>
        <a:lstStyle/>
        <a:p>
          <a:endParaRPr lang="en-US"/>
        </a:p>
      </dgm:t>
    </dgm:pt>
    <dgm:pt modelId="{838E4FBC-84A3-4E69-8D89-C36EF615543B}" type="pres">
      <dgm:prSet presAssocID="{E53E63D5-865F-4687-9CB7-4526224BF1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FE224-63DF-4602-8B7D-79B4AAE4582D}" type="pres">
      <dgm:prSet presAssocID="{505FCF5C-474D-4626-A9D5-EA0CB3C7C16C}" presName="circ3" presStyleLbl="vennNode1" presStyleIdx="2" presStyleCnt="3"/>
      <dgm:spPr/>
      <dgm:t>
        <a:bodyPr/>
        <a:lstStyle/>
        <a:p>
          <a:endParaRPr lang="en-US"/>
        </a:p>
      </dgm:t>
    </dgm:pt>
    <dgm:pt modelId="{4268110C-DC5D-49AC-A833-C3588211B051}" type="pres">
      <dgm:prSet presAssocID="{505FCF5C-474D-4626-A9D5-EA0CB3C7C1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944A3-0BEE-447D-BAB6-827CFB75C81F}" srcId="{C71B4310-A980-4843-92D8-0B5B4E3F33B8}" destId="{505FCF5C-474D-4626-A9D5-EA0CB3C7C16C}" srcOrd="2" destOrd="0" parTransId="{8AA5842B-947C-40AE-BE10-8D0D49FEEFA3}" sibTransId="{CB32FE94-0B17-4DA9-8AEE-F2FB3918AAB3}"/>
    <dgm:cxn modelId="{D69FCFF6-D611-43D5-832E-19BBD081BF23}" type="presOf" srcId="{505FCF5C-474D-4626-A9D5-EA0CB3C7C16C}" destId="{4268110C-DC5D-49AC-A833-C3588211B051}" srcOrd="1" destOrd="0" presId="urn:microsoft.com/office/officeart/2005/8/layout/venn1"/>
    <dgm:cxn modelId="{57E023AF-E490-4321-981E-1C08F64128FB}" type="presOf" srcId="{E53E63D5-865F-4687-9CB7-4526224BF121}" destId="{838E4FBC-84A3-4E69-8D89-C36EF615543B}" srcOrd="1" destOrd="0" presId="urn:microsoft.com/office/officeart/2005/8/layout/venn1"/>
    <dgm:cxn modelId="{1E0CF987-C8A7-41C9-80EC-874C383D6BC3}" type="presOf" srcId="{505FCF5C-474D-4626-A9D5-EA0CB3C7C16C}" destId="{B03FE224-63DF-4602-8B7D-79B4AAE4582D}" srcOrd="0" destOrd="0" presId="urn:microsoft.com/office/officeart/2005/8/layout/venn1"/>
    <dgm:cxn modelId="{5BEBFC89-882A-4A70-9669-A8D8E085D4B5}" type="presOf" srcId="{E53E63D5-865F-4687-9CB7-4526224BF121}" destId="{3563386D-1A69-4EC0-9B76-9C4C9E405BBC}" srcOrd="0" destOrd="0" presId="urn:microsoft.com/office/officeart/2005/8/layout/venn1"/>
    <dgm:cxn modelId="{B855722E-B449-47D0-BE58-4FF382B56E04}" type="presOf" srcId="{2AC96088-4E08-4C96-A93D-F28387E711D5}" destId="{CC8C8ABB-E886-4FFE-9484-EB9353224D97}" srcOrd="0" destOrd="0" presId="urn:microsoft.com/office/officeart/2005/8/layout/venn1"/>
    <dgm:cxn modelId="{00F94747-0B9D-4D0C-9F78-1842D022BE14}" srcId="{C71B4310-A980-4843-92D8-0B5B4E3F33B8}" destId="{2AC96088-4E08-4C96-A93D-F28387E711D5}" srcOrd="0" destOrd="0" parTransId="{46B3AB4B-128F-45EE-93E6-61F3DFFDAD4F}" sibTransId="{FA8F4D76-62D5-4E6C-B7B4-49F9E0F9B625}"/>
    <dgm:cxn modelId="{F324C31B-1910-44ED-9520-D9D2A75D9278}" type="presOf" srcId="{2AC96088-4E08-4C96-A93D-F28387E711D5}" destId="{65902866-86F5-4ABD-9033-2D5FFB97F74D}" srcOrd="1" destOrd="0" presId="urn:microsoft.com/office/officeart/2005/8/layout/venn1"/>
    <dgm:cxn modelId="{9C964B12-59E1-43F1-A116-B74960046012}" type="presOf" srcId="{C71B4310-A980-4843-92D8-0B5B4E3F33B8}" destId="{64BAA1A4-F388-4412-B592-BCCD9898E8CE}" srcOrd="0" destOrd="0" presId="urn:microsoft.com/office/officeart/2005/8/layout/venn1"/>
    <dgm:cxn modelId="{D9449147-C3B0-4CFA-A6D4-C7C3F4EA7267}" srcId="{C71B4310-A980-4843-92D8-0B5B4E3F33B8}" destId="{E53E63D5-865F-4687-9CB7-4526224BF121}" srcOrd="1" destOrd="0" parTransId="{DD33DF8E-CEA1-45C3-8A78-43671CB8F4D9}" sibTransId="{FE4960BB-B12B-43DB-98C9-9D918FD58DE6}"/>
    <dgm:cxn modelId="{43BF3DAD-C9E4-405A-A939-CF0E9239401F}" type="presParOf" srcId="{64BAA1A4-F388-4412-B592-BCCD9898E8CE}" destId="{CC8C8ABB-E886-4FFE-9484-EB9353224D97}" srcOrd="0" destOrd="0" presId="urn:microsoft.com/office/officeart/2005/8/layout/venn1"/>
    <dgm:cxn modelId="{07B0C9CB-B901-4FF7-A4D7-F5D70766F864}" type="presParOf" srcId="{64BAA1A4-F388-4412-B592-BCCD9898E8CE}" destId="{65902866-86F5-4ABD-9033-2D5FFB97F74D}" srcOrd="1" destOrd="0" presId="urn:microsoft.com/office/officeart/2005/8/layout/venn1"/>
    <dgm:cxn modelId="{DC310D53-4326-4565-8D91-EE15BADA8451}" type="presParOf" srcId="{64BAA1A4-F388-4412-B592-BCCD9898E8CE}" destId="{3563386D-1A69-4EC0-9B76-9C4C9E405BBC}" srcOrd="2" destOrd="0" presId="urn:microsoft.com/office/officeart/2005/8/layout/venn1"/>
    <dgm:cxn modelId="{8B9C7199-4C39-4B95-BCDC-67692719B6AC}" type="presParOf" srcId="{64BAA1A4-F388-4412-B592-BCCD9898E8CE}" destId="{838E4FBC-84A3-4E69-8D89-C36EF615543B}" srcOrd="3" destOrd="0" presId="urn:microsoft.com/office/officeart/2005/8/layout/venn1"/>
    <dgm:cxn modelId="{9394B23F-89DA-4F7E-83EE-C9E7C01EA63B}" type="presParOf" srcId="{64BAA1A4-F388-4412-B592-BCCD9898E8CE}" destId="{B03FE224-63DF-4602-8B7D-79B4AAE4582D}" srcOrd="4" destOrd="0" presId="urn:microsoft.com/office/officeart/2005/8/layout/venn1"/>
    <dgm:cxn modelId="{0F84ED7F-CB1C-4C13-A0BC-4369C22D0A7F}" type="presParOf" srcId="{64BAA1A4-F388-4412-B592-BCCD9898E8CE}" destId="{4268110C-DC5D-49AC-A833-C3588211B0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26FD-4E03-4E6C-976D-003EE1201A7B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8EE9B-5F85-4FAC-9125-75EAA4BCEC63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data in the operational database…</a:t>
          </a:r>
          <a:endParaRPr lang="en-US" sz="2400" kern="1200" dirty="0"/>
        </a:p>
      </dsp:txBody>
      <dsp:txXfrm>
        <a:off x="99344" y="1558266"/>
        <a:ext cx="1790599" cy="1760268"/>
      </dsp:txXfrm>
    </dsp:sp>
    <dsp:sp modelId="{33857CC7-196D-4155-8B9D-39156D9C0971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…is put into a data warehouse…</a:t>
          </a:r>
          <a:endParaRPr lang="en-US" sz="2400" kern="1200" dirty="0"/>
        </a:p>
      </dsp:txBody>
      <dsp:txXfrm>
        <a:off x="2179448" y="1558266"/>
        <a:ext cx="1790599" cy="1760268"/>
      </dsp:txXfrm>
    </dsp:sp>
    <dsp:sp modelId="{4667E0FA-04CA-4AB5-8E9D-74A138A97C01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…which feeds the data mart…</a:t>
          </a:r>
          <a:endParaRPr lang="en-US" sz="2400" kern="1200" dirty="0"/>
        </a:p>
      </dsp:txBody>
      <dsp:txXfrm>
        <a:off x="4259552" y="1558266"/>
        <a:ext cx="1790599" cy="1760268"/>
      </dsp:txXfrm>
    </dsp:sp>
    <dsp:sp modelId="{6E21D794-0C47-4487-AA4D-EABC4DF042A0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…and is analyzed as a cube.</a:t>
          </a:r>
          <a:endParaRPr lang="en-US" sz="2400" kern="1200" dirty="0"/>
        </a:p>
      </dsp:txBody>
      <dsp:txXfrm>
        <a:off x="6339656" y="1558266"/>
        <a:ext cx="1790599" cy="1760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3C1ED-3A8E-4C97-ADAA-10442BB4C3DC}">
      <dsp:nvSpPr>
        <dsp:cNvPr id="0" name=""/>
        <dsp:cNvSpPr/>
      </dsp:nvSpPr>
      <dsp:spPr>
        <a:xfrm>
          <a:off x="0" y="2009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0D530C-CE65-4C61-BE86-18B1C57406E3}">
      <dsp:nvSpPr>
        <dsp:cNvPr id="0" name=""/>
        <dsp:cNvSpPr/>
      </dsp:nvSpPr>
      <dsp:spPr>
        <a:xfrm>
          <a:off x="0" y="2009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Choose data consistent with the goals of analysis</a:t>
          </a:r>
          <a:endParaRPr lang="en-US" sz="2700" kern="1200" dirty="0"/>
        </a:p>
      </dsp:txBody>
      <dsp:txXfrm>
        <a:off x="0" y="2009"/>
        <a:ext cx="5334000" cy="1370260"/>
      </dsp:txXfrm>
    </dsp:sp>
    <dsp:sp modelId="{76BD0C8C-A803-4216-A47B-7D3457E290C1}">
      <dsp:nvSpPr>
        <dsp:cNvPr id="0" name=""/>
        <dsp:cNvSpPr/>
      </dsp:nvSpPr>
      <dsp:spPr>
        <a:xfrm>
          <a:off x="0" y="1372269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357B81-E1BA-4F25-B7C5-5B7F82A87AC7}">
      <dsp:nvSpPr>
        <dsp:cNvPr id="0" name=""/>
        <dsp:cNvSpPr/>
      </dsp:nvSpPr>
      <dsp:spPr>
        <a:xfrm>
          <a:off x="0" y="1372269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Verify that the data really measures what it claims to measure</a:t>
          </a:r>
          <a:endParaRPr lang="en-US" sz="2700" kern="1200"/>
        </a:p>
      </dsp:txBody>
      <dsp:txXfrm>
        <a:off x="0" y="1372269"/>
        <a:ext cx="5334000" cy="1370260"/>
      </dsp:txXfrm>
    </dsp:sp>
    <dsp:sp modelId="{040C59F4-9166-4462-A30E-5E6F3E4E40A1}">
      <dsp:nvSpPr>
        <dsp:cNvPr id="0" name=""/>
        <dsp:cNvSpPr/>
      </dsp:nvSpPr>
      <dsp:spPr>
        <a:xfrm>
          <a:off x="0" y="2742530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4CC120-260D-4F72-99F8-DD0F3E6B066F}">
      <dsp:nvSpPr>
        <dsp:cNvPr id="0" name=""/>
        <dsp:cNvSpPr/>
      </dsp:nvSpPr>
      <dsp:spPr>
        <a:xfrm>
          <a:off x="0" y="2742530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Include the analysts in the design process</a:t>
          </a:r>
          <a:endParaRPr lang="en-US" sz="2700" kern="1200"/>
        </a:p>
      </dsp:txBody>
      <dsp:txXfrm>
        <a:off x="0" y="2742530"/>
        <a:ext cx="5334000" cy="13702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D83D4-30E0-4503-A0AB-1DCA45611AE4}">
      <dsp:nvSpPr>
        <dsp:cNvPr id="0" name=""/>
        <dsp:cNvSpPr/>
      </dsp:nvSpPr>
      <dsp:spPr>
        <a:xfrm>
          <a:off x="0" y="0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352C28-43A6-415C-B748-134E0AA4CC02}">
      <dsp:nvSpPr>
        <dsp:cNvPr id="0" name=""/>
        <dsp:cNvSpPr/>
      </dsp:nvSpPr>
      <dsp:spPr>
        <a:xfrm>
          <a:off x="0" y="0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Know where the data comes from</a:t>
          </a:r>
          <a:endParaRPr lang="en-US" sz="3300" kern="1200" dirty="0"/>
        </a:p>
      </dsp:txBody>
      <dsp:txXfrm>
        <a:off x="0" y="0"/>
        <a:ext cx="5105400" cy="1196884"/>
      </dsp:txXfrm>
    </dsp:sp>
    <dsp:sp modelId="{B288CA95-9409-49A6-B163-5EE6AC1F0A99}">
      <dsp:nvSpPr>
        <dsp:cNvPr id="0" name=""/>
        <dsp:cNvSpPr/>
      </dsp:nvSpPr>
      <dsp:spPr>
        <a:xfrm>
          <a:off x="0" y="1196884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24AD42-E203-46E8-B61C-529568AF7CAC}">
      <dsp:nvSpPr>
        <dsp:cNvPr id="0" name=""/>
        <dsp:cNvSpPr/>
      </dsp:nvSpPr>
      <dsp:spPr>
        <a:xfrm>
          <a:off x="0" y="1196884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Manual verification through sampling</a:t>
          </a:r>
          <a:endParaRPr lang="en-US" sz="3300" kern="1200" dirty="0"/>
        </a:p>
      </dsp:txBody>
      <dsp:txXfrm>
        <a:off x="0" y="1196884"/>
        <a:ext cx="5105400" cy="1196884"/>
      </dsp:txXfrm>
    </dsp:sp>
    <dsp:sp modelId="{404A90EA-A521-4A37-9BCC-5AA72EABEFDD}">
      <dsp:nvSpPr>
        <dsp:cNvPr id="0" name=""/>
        <dsp:cNvSpPr/>
      </dsp:nvSpPr>
      <dsp:spPr>
        <a:xfrm>
          <a:off x="0" y="2393768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CEAF96-25F7-4AD8-AB6D-07190848D8D7}">
      <dsp:nvSpPr>
        <dsp:cNvPr id="0" name=""/>
        <dsp:cNvSpPr/>
      </dsp:nvSpPr>
      <dsp:spPr>
        <a:xfrm>
          <a:off x="0" y="2393768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Use of knowledge experts</a:t>
          </a:r>
          <a:endParaRPr lang="en-US" sz="3300" kern="1200"/>
        </a:p>
      </dsp:txBody>
      <dsp:txXfrm>
        <a:off x="0" y="2393768"/>
        <a:ext cx="5105400" cy="1196884"/>
      </dsp:txXfrm>
    </dsp:sp>
    <dsp:sp modelId="{B4EC2949-00D9-457E-B26B-5980E678DA25}">
      <dsp:nvSpPr>
        <dsp:cNvPr id="0" name=""/>
        <dsp:cNvSpPr/>
      </dsp:nvSpPr>
      <dsp:spPr>
        <a:xfrm>
          <a:off x="0" y="3590652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C3888A-04D8-4B77-BAB5-0E27966BCEA0}">
      <dsp:nvSpPr>
        <dsp:cNvPr id="0" name=""/>
        <dsp:cNvSpPr/>
      </dsp:nvSpPr>
      <dsp:spPr>
        <a:xfrm>
          <a:off x="0" y="3590652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Verify calculations for derived measures</a:t>
          </a:r>
          <a:endParaRPr lang="en-US" sz="3300" kern="1200"/>
        </a:p>
      </dsp:txBody>
      <dsp:txXfrm>
        <a:off x="0" y="3590652"/>
        <a:ext cx="5105400" cy="11968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71BD6-AAC1-4E16-9039-03DB1528E484}">
      <dsp:nvSpPr>
        <dsp:cNvPr id="0" name=""/>
        <dsp:cNvSpPr/>
      </dsp:nvSpPr>
      <dsp:spPr>
        <a:xfrm>
          <a:off x="0" y="2392"/>
          <a:ext cx="4648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0FAFD-27A2-4065-AF2C-8A47541514FB}">
      <dsp:nvSpPr>
        <dsp:cNvPr id="0" name=""/>
        <dsp:cNvSpPr/>
      </dsp:nvSpPr>
      <dsp:spPr>
        <a:xfrm>
          <a:off x="0" y="2392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Build fault tolerance into the process</a:t>
          </a:r>
          <a:endParaRPr lang="en-US" sz="3300" kern="1200" dirty="0"/>
        </a:p>
      </dsp:txBody>
      <dsp:txXfrm>
        <a:off x="0" y="2392"/>
        <a:ext cx="4648200" cy="1631678"/>
      </dsp:txXfrm>
    </dsp:sp>
    <dsp:sp modelId="{62B0F1F3-9BD6-4343-8338-CCF05B5C3320}">
      <dsp:nvSpPr>
        <dsp:cNvPr id="0" name=""/>
        <dsp:cNvSpPr/>
      </dsp:nvSpPr>
      <dsp:spPr>
        <a:xfrm>
          <a:off x="0" y="1634070"/>
          <a:ext cx="4648200" cy="0"/>
        </a:xfrm>
        <a:prstGeom prst="lin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4B5D2-1D93-4255-9DE2-969C3C6F69C2}">
      <dsp:nvSpPr>
        <dsp:cNvPr id="0" name=""/>
        <dsp:cNvSpPr/>
      </dsp:nvSpPr>
      <dsp:spPr>
        <a:xfrm>
          <a:off x="0" y="1634070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Periodically run reports, check logs, and verify results</a:t>
          </a:r>
          <a:endParaRPr lang="en-US" sz="3300" kern="1200" dirty="0"/>
        </a:p>
      </dsp:txBody>
      <dsp:txXfrm>
        <a:off x="0" y="1634070"/>
        <a:ext cx="4648200" cy="1631678"/>
      </dsp:txXfrm>
    </dsp:sp>
    <dsp:sp modelId="{E2B3AD77-DFF7-4351-9F6B-1C53214D8626}">
      <dsp:nvSpPr>
        <dsp:cNvPr id="0" name=""/>
        <dsp:cNvSpPr/>
      </dsp:nvSpPr>
      <dsp:spPr>
        <a:xfrm>
          <a:off x="0" y="3265748"/>
          <a:ext cx="4648200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C7224-FEA8-4029-9DB1-407B6BBAC0F2}">
      <dsp:nvSpPr>
        <dsp:cNvPr id="0" name=""/>
        <dsp:cNvSpPr/>
      </dsp:nvSpPr>
      <dsp:spPr>
        <a:xfrm>
          <a:off x="0" y="3265748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Keep up with (and communicate) changes</a:t>
          </a:r>
          <a:endParaRPr lang="en-US" sz="3300" kern="1200" dirty="0"/>
        </a:p>
      </dsp:txBody>
      <dsp:txXfrm>
        <a:off x="0" y="3265748"/>
        <a:ext cx="4648200" cy="1631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3883D-A6AC-4276-8CA7-12DF5FDD9C33}">
      <dsp:nvSpPr>
        <dsp:cNvPr id="0" name=""/>
        <dsp:cNvSpPr/>
      </dsp:nvSpPr>
      <dsp:spPr>
        <a:xfrm>
          <a:off x="0" y="2939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CCDC8-15C6-4417-926B-7CB9E2E256C9}">
      <dsp:nvSpPr>
        <dsp:cNvPr id="0" name=""/>
        <dsp:cNvSpPr/>
      </dsp:nvSpPr>
      <dsp:spPr>
        <a:xfrm>
          <a:off x="0" y="2939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Extract data from the operational data store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0" y="2939"/>
        <a:ext cx="2897777" cy="2004640"/>
      </dsp:txXfrm>
    </dsp:sp>
    <dsp:sp modelId="{E5AF191F-BEC1-4C2D-B567-A5049E6AC011}">
      <dsp:nvSpPr>
        <dsp:cNvPr id="0" name=""/>
        <dsp:cNvSpPr/>
      </dsp:nvSpPr>
      <dsp:spPr>
        <a:xfrm>
          <a:off x="0" y="2007579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0E03A-D199-4AE9-881B-610B94D00F89}">
      <dsp:nvSpPr>
        <dsp:cNvPr id="0" name=""/>
        <dsp:cNvSpPr/>
      </dsp:nvSpPr>
      <dsp:spPr>
        <a:xfrm>
          <a:off x="0" y="2007579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Transform data into an analysis-ready format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0" y="2007579"/>
        <a:ext cx="2897777" cy="2004640"/>
      </dsp:txXfrm>
    </dsp:sp>
    <dsp:sp modelId="{67CAFE88-FAEE-4BCC-B9A9-C307AA7D2A6E}">
      <dsp:nvSpPr>
        <dsp:cNvPr id="0" name=""/>
        <dsp:cNvSpPr/>
      </dsp:nvSpPr>
      <dsp:spPr>
        <a:xfrm>
          <a:off x="0" y="4012220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A1F39-9EC8-4D34-879A-7C93F25DFDAA}">
      <dsp:nvSpPr>
        <dsp:cNvPr id="0" name=""/>
        <dsp:cNvSpPr/>
      </dsp:nvSpPr>
      <dsp:spPr>
        <a:xfrm>
          <a:off x="0" y="4012220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Load it into the analytical data store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0" y="4012220"/>
        <a:ext cx="2897777" cy="200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05C8-0845-43E9-8F95-02BE7B030D7E}">
      <dsp:nvSpPr>
        <dsp:cNvPr id="0" name=""/>
        <dsp:cNvSpPr/>
      </dsp:nvSpPr>
      <dsp:spPr>
        <a:xfrm rot="5400000">
          <a:off x="4052080" y="-1107208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if the data is in different formats?</a:t>
          </a:r>
          <a:endParaRPr lang="en-US" sz="2700" kern="1200" dirty="0"/>
        </a:p>
      </dsp:txBody>
      <dsp:txXfrm rot="-5400000">
        <a:off x="2688336" y="356695"/>
        <a:ext cx="4679105" cy="1851456"/>
      </dsp:txXfrm>
    </dsp:sp>
    <dsp:sp modelId="{F0421630-3C88-4F13-86D7-1DCBED67E674}">
      <dsp:nvSpPr>
        <dsp:cNvPr id="0" name=""/>
        <dsp:cNvSpPr/>
      </dsp:nvSpPr>
      <dsp:spPr>
        <a:xfrm>
          <a:off x="0" y="64"/>
          <a:ext cx="2688336" cy="25647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Data Consistency</a:t>
          </a:r>
          <a:endParaRPr lang="en-US" sz="3500" kern="1200"/>
        </a:p>
      </dsp:txBody>
      <dsp:txXfrm>
        <a:off x="125199" y="125263"/>
        <a:ext cx="2437938" cy="2314319"/>
      </dsp:txXfrm>
    </dsp:sp>
    <dsp:sp modelId="{12ABB607-CABC-4043-9424-2E1461C2F029}">
      <dsp:nvSpPr>
        <dsp:cNvPr id="0" name=""/>
        <dsp:cNvSpPr/>
      </dsp:nvSpPr>
      <dsp:spPr>
        <a:xfrm rot="5400000">
          <a:off x="4052080" y="1585744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How do we know it’s correct?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if there is missing data?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if the data we need isn’t there?</a:t>
          </a:r>
          <a:endParaRPr lang="en-US" sz="2700" kern="1200" dirty="0"/>
        </a:p>
      </dsp:txBody>
      <dsp:txXfrm rot="-5400000">
        <a:off x="2688336" y="3049648"/>
        <a:ext cx="4679105" cy="1851456"/>
      </dsp:txXfrm>
    </dsp:sp>
    <dsp:sp modelId="{65C63EF5-89DD-4BBA-8363-53D21BEDDD7E}">
      <dsp:nvSpPr>
        <dsp:cNvPr id="0" name=""/>
        <dsp:cNvSpPr/>
      </dsp:nvSpPr>
      <dsp:spPr>
        <a:xfrm>
          <a:off x="0" y="2693017"/>
          <a:ext cx="2688336" cy="2564717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Data Quality</a:t>
          </a:r>
          <a:endParaRPr lang="en-US" sz="3500" kern="1200"/>
        </a:p>
      </dsp:txBody>
      <dsp:txXfrm>
        <a:off x="125199" y="2818216"/>
        <a:ext cx="2437938" cy="2314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2F97C-EAC8-42FE-A78F-064771A4BB3C}">
      <dsp:nvSpPr>
        <dsp:cNvPr id="0" name=""/>
        <dsp:cNvSpPr/>
      </dsp:nvSpPr>
      <dsp:spPr>
        <a:xfrm>
          <a:off x="744" y="681384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Redundant data across the organization</a:t>
          </a:r>
          <a:endParaRPr lang="en-US" sz="20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Customer record maintained by accounts receivable and marketing</a:t>
          </a:r>
          <a:endParaRPr lang="en-US" sz="1600" kern="1200"/>
        </a:p>
      </dsp:txBody>
      <dsp:txXfrm>
        <a:off x="744" y="681384"/>
        <a:ext cx="2902148" cy="1741289"/>
      </dsp:txXfrm>
    </dsp:sp>
    <dsp:sp modelId="{D9F415E5-F0AA-4265-9A30-DFBC09A290E9}">
      <dsp:nvSpPr>
        <dsp:cNvPr id="0" name=""/>
        <dsp:cNvSpPr/>
      </dsp:nvSpPr>
      <dsp:spPr>
        <a:xfrm>
          <a:off x="3193107" y="681384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7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The same data element stored in different formats</a:t>
          </a:r>
          <a:endParaRPr lang="en-US" sz="20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Social Security number (123-45-6789 versus 123456789)</a:t>
          </a:r>
          <a:endParaRPr lang="en-US" sz="1600" kern="1200"/>
        </a:p>
      </dsp:txBody>
      <dsp:txXfrm>
        <a:off x="3193107" y="681384"/>
        <a:ext cx="2902148" cy="1741289"/>
      </dsp:txXfrm>
    </dsp:sp>
    <dsp:sp modelId="{CE398E1B-F407-4ACA-BA4D-DAD8E6288E6B}">
      <dsp:nvSpPr>
        <dsp:cNvPr id="0" name=""/>
        <dsp:cNvSpPr/>
      </dsp:nvSpPr>
      <dsp:spPr>
        <a:xfrm>
          <a:off x="744" y="2712888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Different naming conventions</a:t>
          </a:r>
          <a:endParaRPr lang="en-US" sz="20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“Doritos” versus “Frito-Lay’s Doritos” verus “Regular Doritos”</a:t>
          </a:r>
          <a:endParaRPr lang="en-US" sz="1600" kern="1200"/>
        </a:p>
      </dsp:txBody>
      <dsp:txXfrm>
        <a:off x="744" y="2712888"/>
        <a:ext cx="2902148" cy="1741289"/>
      </dsp:txXfrm>
    </dsp:sp>
    <dsp:sp modelId="{35D40841-A791-4581-85A0-EE1EBFBAD519}">
      <dsp:nvSpPr>
        <dsp:cNvPr id="0" name=""/>
        <dsp:cNvSpPr/>
      </dsp:nvSpPr>
      <dsp:spPr>
        <a:xfrm>
          <a:off x="3193107" y="2712888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Different unique identifiers used</a:t>
          </a:r>
          <a:endParaRPr lang="en-US" sz="20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Account_Number versus Customer_ID</a:t>
          </a:r>
          <a:endParaRPr lang="en-US" sz="1600" kern="1200"/>
        </a:p>
      </dsp:txBody>
      <dsp:txXfrm>
        <a:off x="3193107" y="2712888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5E20D-1D99-4EFC-AED1-E7A206CC7D30}">
      <dsp:nvSpPr>
        <dsp:cNvPr id="0" name=""/>
        <dsp:cNvSpPr/>
      </dsp:nvSpPr>
      <dsp:spPr>
        <a:xfrm>
          <a:off x="0" y="2209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CC7105-E6B9-49E5-A939-043F372CA895}">
      <dsp:nvSpPr>
        <dsp:cNvPr id="0" name=""/>
        <dsp:cNvSpPr/>
      </dsp:nvSpPr>
      <dsp:spPr>
        <a:xfrm>
          <a:off x="0" y="2209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This is a fundamental problem for creating data cubes</a:t>
          </a:r>
          <a:endParaRPr lang="en-US" sz="3000" kern="1200"/>
        </a:p>
      </dsp:txBody>
      <dsp:txXfrm>
        <a:off x="0" y="2209"/>
        <a:ext cx="5486400" cy="1507181"/>
      </dsp:txXfrm>
    </dsp:sp>
    <dsp:sp modelId="{08EF6A8F-E539-4097-815A-881030BF1B01}">
      <dsp:nvSpPr>
        <dsp:cNvPr id="0" name=""/>
        <dsp:cNvSpPr/>
      </dsp:nvSpPr>
      <dsp:spPr>
        <a:xfrm>
          <a:off x="0" y="1509390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3A856D-F6CB-4C03-81F0-2C0023C8BD9C}">
      <dsp:nvSpPr>
        <dsp:cNvPr id="0" name=""/>
        <dsp:cNvSpPr/>
      </dsp:nvSpPr>
      <dsp:spPr>
        <a:xfrm>
          <a:off x="0" y="1509390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We often need to combine information from several transactional databases</a:t>
          </a:r>
          <a:endParaRPr lang="en-US" sz="3000" kern="1200" dirty="0"/>
        </a:p>
      </dsp:txBody>
      <dsp:txXfrm>
        <a:off x="0" y="1509390"/>
        <a:ext cx="5486400" cy="1507181"/>
      </dsp:txXfrm>
    </dsp:sp>
    <dsp:sp modelId="{BA41FEBB-0DFB-4FA2-84C6-09AC345B2EF3}">
      <dsp:nvSpPr>
        <dsp:cNvPr id="0" name=""/>
        <dsp:cNvSpPr/>
      </dsp:nvSpPr>
      <dsp:spPr>
        <a:xfrm>
          <a:off x="0" y="3016572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064D04-E316-4E3B-9E58-D60080838C2F}">
      <dsp:nvSpPr>
        <dsp:cNvPr id="0" name=""/>
        <dsp:cNvSpPr/>
      </dsp:nvSpPr>
      <dsp:spPr>
        <a:xfrm>
          <a:off x="0" y="3016572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How do we know if we’re talking about the same customer or product?</a:t>
          </a:r>
          <a:endParaRPr lang="en-US" sz="3000" kern="1200"/>
        </a:p>
      </dsp:txBody>
      <dsp:txXfrm>
        <a:off x="0" y="3016572"/>
        <a:ext cx="5486400" cy="1507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13B99-E9BC-428C-A603-C1AC185B233A}">
      <dsp:nvSpPr>
        <dsp:cNvPr id="0" name=""/>
        <dsp:cNvSpPr/>
      </dsp:nvSpPr>
      <dsp:spPr>
        <a:xfrm>
          <a:off x="0" y="180028"/>
          <a:ext cx="876300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What are the differences between a “guest” and a “customer”?</a:t>
          </a:r>
          <a:endParaRPr lang="en-US" sz="2200" kern="1200" dirty="0"/>
        </a:p>
      </dsp:txBody>
      <dsp:txXfrm>
        <a:off x="25759" y="205787"/>
        <a:ext cx="8711482" cy="476152"/>
      </dsp:txXfrm>
    </dsp:sp>
    <dsp:sp modelId="{16C6001D-2997-459B-8293-A598EFF6390D}">
      <dsp:nvSpPr>
        <dsp:cNvPr id="0" name=""/>
        <dsp:cNvSpPr/>
      </dsp:nvSpPr>
      <dsp:spPr>
        <a:xfrm>
          <a:off x="0" y="771058"/>
          <a:ext cx="8763000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Is there any way to know if a customer of the café is staying at the hotel?</a:t>
          </a:r>
          <a:endParaRPr lang="en-US" sz="2200" kern="1200" dirty="0"/>
        </a:p>
      </dsp:txBody>
      <dsp:txXfrm>
        <a:off x="25759" y="796817"/>
        <a:ext cx="8711482" cy="476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4D39F-67E7-417C-9939-B3219B9DBE4C}">
      <dsp:nvSpPr>
        <dsp:cNvPr id="0" name=""/>
        <dsp:cNvSpPr/>
      </dsp:nvSpPr>
      <dsp:spPr>
        <a:xfrm>
          <a:off x="0" y="0"/>
          <a:ext cx="8305800" cy="7620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Getting to a “single view” of data:</a:t>
          </a:r>
          <a:endParaRPr lang="en-US" sz="3200" kern="1200" dirty="0"/>
        </a:p>
      </dsp:txBody>
      <dsp:txXfrm>
        <a:off x="0" y="0"/>
        <a:ext cx="8305800" cy="762000"/>
      </dsp:txXfrm>
    </dsp:sp>
    <dsp:sp modelId="{60417E3C-B460-419E-B9B3-5F47F28A22FB}">
      <dsp:nvSpPr>
        <dsp:cNvPr id="0" name=""/>
        <dsp:cNvSpPr/>
      </dsp:nvSpPr>
      <dsp:spPr>
        <a:xfrm>
          <a:off x="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would you represent “name?”</a:t>
          </a:r>
          <a:endParaRPr lang="en-US" sz="2000" kern="1200" dirty="0"/>
        </a:p>
      </dsp:txBody>
      <dsp:txXfrm>
        <a:off x="0" y="762000"/>
        <a:ext cx="2076449" cy="1600200"/>
      </dsp:txXfrm>
    </dsp:sp>
    <dsp:sp modelId="{8D7BAB7F-DF14-4AF2-89AB-BA9287A86729}">
      <dsp:nvSpPr>
        <dsp:cNvPr id="0" name=""/>
        <dsp:cNvSpPr/>
      </dsp:nvSpPr>
      <dsp:spPr>
        <a:xfrm>
          <a:off x="207645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7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would you use to uniquely identify a guest/customer?</a:t>
          </a:r>
          <a:endParaRPr lang="en-US" sz="2000" kern="1200" dirty="0"/>
        </a:p>
      </dsp:txBody>
      <dsp:txXfrm>
        <a:off x="2076450" y="762000"/>
        <a:ext cx="2076449" cy="1600200"/>
      </dsp:txXfrm>
    </dsp:sp>
    <dsp:sp modelId="{FE3E6210-A07D-40D0-AA32-EFB88EFC8C43}">
      <dsp:nvSpPr>
        <dsp:cNvPr id="0" name=""/>
        <dsp:cNvSpPr/>
      </dsp:nvSpPr>
      <dsp:spPr>
        <a:xfrm>
          <a:off x="415290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Would you include email address?</a:t>
          </a:r>
          <a:endParaRPr lang="en-US" sz="2000" kern="1200" dirty="0"/>
        </a:p>
      </dsp:txBody>
      <dsp:txXfrm>
        <a:off x="4152900" y="762000"/>
        <a:ext cx="2076449" cy="1600200"/>
      </dsp:txXfrm>
    </dsp:sp>
    <dsp:sp modelId="{D1A8AB38-8229-48B3-ACFC-F8A6594E4F1C}">
      <dsp:nvSpPr>
        <dsp:cNvPr id="0" name=""/>
        <dsp:cNvSpPr/>
      </dsp:nvSpPr>
      <dsp:spPr>
        <a:xfrm>
          <a:off x="6229349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smtClean="0"/>
            <a:t>How do you figure out if you’re talking about the same person?</a:t>
          </a:r>
          <a:endParaRPr lang="en-US" sz="2000" b="1" i="1" kern="1200" dirty="0"/>
        </a:p>
      </dsp:txBody>
      <dsp:txXfrm>
        <a:off x="6229349" y="762000"/>
        <a:ext cx="2076449" cy="1600200"/>
      </dsp:txXfrm>
    </dsp:sp>
    <dsp:sp modelId="{CE867A98-C591-4A09-827E-8C6FD9A726AA}">
      <dsp:nvSpPr>
        <dsp:cNvPr id="0" name=""/>
        <dsp:cNvSpPr/>
      </dsp:nvSpPr>
      <dsp:spPr>
        <a:xfrm>
          <a:off x="0" y="2362200"/>
          <a:ext cx="8305800" cy="1778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5A951-7638-4317-8689-100CBAC74012}">
      <dsp:nvSpPr>
        <dsp:cNvPr id="0" name=""/>
        <dsp:cNvSpPr/>
      </dsp:nvSpPr>
      <dsp:spPr>
        <a:xfrm>
          <a:off x="0" y="2567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E6825-0D80-4C19-B360-6ABCE84074EC}">
      <dsp:nvSpPr>
        <dsp:cNvPr id="0" name=""/>
        <dsp:cNvSpPr/>
      </dsp:nvSpPr>
      <dsp:spPr>
        <a:xfrm>
          <a:off x="0" y="2567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Why might there be resistance to data standardization?</a:t>
          </a:r>
          <a:endParaRPr lang="en-US" sz="3300" kern="1200" dirty="0"/>
        </a:p>
      </dsp:txBody>
      <dsp:txXfrm>
        <a:off x="0" y="2567"/>
        <a:ext cx="4038600" cy="1750888"/>
      </dsp:txXfrm>
    </dsp:sp>
    <dsp:sp modelId="{BA02DBCF-238B-4314-8380-DD20C62BE849}">
      <dsp:nvSpPr>
        <dsp:cNvPr id="0" name=""/>
        <dsp:cNvSpPr/>
      </dsp:nvSpPr>
      <dsp:spPr>
        <a:xfrm>
          <a:off x="0" y="1753455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A57C9-E7D7-4A6B-A5B8-C4CA43E4859A}">
      <dsp:nvSpPr>
        <dsp:cNvPr id="0" name=""/>
        <dsp:cNvSpPr/>
      </dsp:nvSpPr>
      <dsp:spPr>
        <a:xfrm>
          <a:off x="0" y="1753455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Is it an option to just “fix” the transactional databases?</a:t>
          </a:r>
          <a:endParaRPr lang="en-US" sz="3300" kern="1200" dirty="0"/>
        </a:p>
      </dsp:txBody>
      <dsp:txXfrm>
        <a:off x="0" y="1753455"/>
        <a:ext cx="4038600" cy="1750888"/>
      </dsp:txXfrm>
    </dsp:sp>
    <dsp:sp modelId="{E1878028-35AB-40BE-A970-43B1035A9A52}">
      <dsp:nvSpPr>
        <dsp:cNvPr id="0" name=""/>
        <dsp:cNvSpPr/>
      </dsp:nvSpPr>
      <dsp:spPr>
        <a:xfrm>
          <a:off x="0" y="3504344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CA5C-0D49-4CA3-835D-62F2D753743A}">
      <dsp:nvSpPr>
        <dsp:cNvPr id="0" name=""/>
        <dsp:cNvSpPr/>
      </dsp:nvSpPr>
      <dsp:spPr>
        <a:xfrm>
          <a:off x="0" y="3504344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If two data elements conflict, who’s standard “wins?”</a:t>
          </a:r>
          <a:endParaRPr lang="en-US" sz="3300" kern="1200" dirty="0"/>
        </a:p>
      </dsp:txBody>
      <dsp:txXfrm>
        <a:off x="0" y="3504344"/>
        <a:ext cx="4038600" cy="17508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C8ABB-E886-4FFE-9484-EB9353224D97}">
      <dsp:nvSpPr>
        <dsp:cNvPr id="0" name=""/>
        <dsp:cNvSpPr/>
      </dsp:nvSpPr>
      <dsp:spPr>
        <a:xfrm>
          <a:off x="1699259" y="56197"/>
          <a:ext cx="2697480" cy="26974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 we have the right data?</a:t>
          </a:r>
          <a:endParaRPr lang="en-US" sz="2600" kern="1200" dirty="0"/>
        </a:p>
      </dsp:txBody>
      <dsp:txXfrm>
        <a:off x="2058924" y="528256"/>
        <a:ext cx="1978152" cy="1213866"/>
      </dsp:txXfrm>
    </dsp:sp>
    <dsp:sp modelId="{3563386D-1A69-4EC0-9B76-9C4C9E405BBC}">
      <dsp:nvSpPr>
        <dsp:cNvPr id="0" name=""/>
        <dsp:cNvSpPr/>
      </dsp:nvSpPr>
      <dsp:spPr>
        <a:xfrm>
          <a:off x="2672600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Is the collection process reliable?</a:t>
          </a:r>
          <a:endParaRPr lang="en-US" sz="2600" kern="1200" dirty="0"/>
        </a:p>
      </dsp:txBody>
      <dsp:txXfrm>
        <a:off x="3497580" y="2438971"/>
        <a:ext cx="1618488" cy="1483614"/>
      </dsp:txXfrm>
    </dsp:sp>
    <dsp:sp modelId="{B03FE224-63DF-4602-8B7D-79B4AAE4582D}">
      <dsp:nvSpPr>
        <dsp:cNvPr id="0" name=""/>
        <dsp:cNvSpPr/>
      </dsp:nvSpPr>
      <dsp:spPr>
        <a:xfrm>
          <a:off x="725919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Is </a:t>
          </a:r>
          <a:r>
            <a:rPr lang="en-US" sz="2600" kern="1200" dirty="0" smtClean="0"/>
            <a:t>the data accurate?</a:t>
          </a:r>
          <a:endParaRPr lang="en-US" sz="2600" kern="1200" dirty="0"/>
        </a:p>
      </dsp:txBody>
      <dsp:txXfrm>
        <a:off x="979932" y="2438971"/>
        <a:ext cx="1618488" cy="1483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0.wmf"/><Relationship Id="rId8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Extract, Transform, Load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think about this scenario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3941" y="161528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Hotel Reservation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2792" y="1615282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Café Database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5937616"/>
              </p:ext>
            </p:extLst>
          </p:nvPr>
        </p:nvGraphicFramePr>
        <p:xfrm>
          <a:off x="228600" y="5398293"/>
          <a:ext cx="8763000" cy="147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16" y="2383556"/>
            <a:ext cx="2467198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4474"/>
            <a:ext cx="5601631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6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“Single view”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entire organization understands a unit of data in the same </a:t>
            </a:r>
            <a:r>
              <a:rPr lang="en-US" sz="2800" dirty="0" smtClean="0"/>
              <a:t>way</a:t>
            </a:r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It’s both a business goal and a technology goal</a:t>
            </a:r>
            <a:endParaRPr lang="en-US" sz="2800" dirty="0"/>
          </a:p>
        </p:txBody>
      </p:sp>
      <p:sp>
        <p:nvSpPr>
          <p:cNvPr id="4" name="Up Arrow 3"/>
          <p:cNvSpPr/>
          <p:nvPr/>
        </p:nvSpPr>
        <p:spPr>
          <a:xfrm>
            <a:off x="2819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867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487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ut it’s really more this…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87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...than this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55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look at the Guest/Customer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7428" y="1600200"/>
            <a:ext cx="18288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Guests</a:t>
            </a:r>
          </a:p>
          <a:p>
            <a:r>
              <a:rPr lang="en-US" sz="1600" u="sng" dirty="0" err="1" smtClean="0"/>
              <a:t>Guest_number</a:t>
            </a:r>
            <a:endParaRPr lang="en-US" sz="1600" u="sng" dirty="0" smtClean="0"/>
          </a:p>
          <a:p>
            <a:r>
              <a:rPr lang="en-US" sz="1600" dirty="0" err="1" smtClean="0"/>
              <a:t>Guest_firstname</a:t>
            </a:r>
            <a:endParaRPr lang="en-US" sz="1600" dirty="0" smtClean="0"/>
          </a:p>
          <a:p>
            <a:r>
              <a:rPr lang="en-US" sz="1600" dirty="0" err="1" smtClean="0"/>
              <a:t>Guest_lastname</a:t>
            </a:r>
            <a:endParaRPr lang="en-US" sz="1600" dirty="0" smtClean="0"/>
          </a:p>
          <a:p>
            <a:r>
              <a:rPr lang="en-US" sz="1600" dirty="0" err="1" smtClean="0"/>
              <a:t>Guest_address</a:t>
            </a:r>
            <a:endParaRPr lang="en-US" sz="1600" dirty="0" smtClean="0"/>
          </a:p>
          <a:p>
            <a:r>
              <a:rPr lang="en-US" sz="1600" dirty="0" err="1" smtClean="0"/>
              <a:t>Guest_city</a:t>
            </a:r>
            <a:endParaRPr lang="en-US" sz="1600" dirty="0" smtClean="0"/>
          </a:p>
          <a:p>
            <a:r>
              <a:rPr lang="en-US" sz="1600" dirty="0" err="1" smtClean="0"/>
              <a:t>Guest_zipcode</a:t>
            </a:r>
            <a:endParaRPr lang="en-US" sz="1600" dirty="0" smtClean="0"/>
          </a:p>
          <a:p>
            <a:r>
              <a:rPr lang="en-US" sz="1600" dirty="0" err="1" smtClean="0"/>
              <a:t>Guest_email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03028" y="1877199"/>
            <a:ext cx="1905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Customer</a:t>
            </a:r>
          </a:p>
          <a:p>
            <a:r>
              <a:rPr lang="en-US" sz="1600" u="sng" dirty="0" err="1" smtClean="0"/>
              <a:t>Customer_number</a:t>
            </a:r>
            <a:endParaRPr lang="en-US" sz="1600" u="sng" dirty="0" smtClean="0"/>
          </a:p>
          <a:p>
            <a:r>
              <a:rPr lang="en-US" sz="1600" dirty="0" err="1" smtClean="0"/>
              <a:t>Customer_name</a:t>
            </a:r>
            <a:endParaRPr lang="en-US" sz="1600" dirty="0" smtClean="0"/>
          </a:p>
          <a:p>
            <a:r>
              <a:rPr lang="en-US" sz="1600" dirty="0" err="1" smtClean="0"/>
              <a:t>Customer_address</a:t>
            </a:r>
            <a:endParaRPr lang="en-US" sz="1600" dirty="0" smtClean="0"/>
          </a:p>
          <a:p>
            <a:r>
              <a:rPr lang="en-US" sz="1600" dirty="0" err="1" smtClean="0"/>
              <a:t>Customer_city</a:t>
            </a:r>
            <a:endParaRPr lang="en-US" sz="1600" dirty="0" smtClean="0"/>
          </a:p>
          <a:p>
            <a:r>
              <a:rPr lang="en-US" sz="1600" dirty="0" err="1" smtClean="0"/>
              <a:t>Customer_zipcode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9433266"/>
              </p:ext>
            </p:extLst>
          </p:nvPr>
        </p:nvGraphicFramePr>
        <p:xfrm>
          <a:off x="381000" y="3962400"/>
          <a:ext cx="83058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2884" y="2334399"/>
            <a:ext cx="82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vs.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3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Organizational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194680"/>
              </p:ext>
            </p:extLst>
          </p:nvPr>
        </p:nvGraphicFramePr>
        <p:xfrm>
          <a:off x="457200" y="1371600"/>
          <a:ext cx="403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286250" cy="3038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82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degree to which the data reflects the actual environment</a:t>
            </a:r>
          </a:p>
          <a:p>
            <a:endParaRPr lang="en-US" sz="28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9596475"/>
              </p:ext>
            </p:extLst>
          </p:nvPr>
        </p:nvGraphicFramePr>
        <p:xfrm>
          <a:off x="1524000" y="2133600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51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91" y="2057400"/>
            <a:ext cx="3761109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Finding the right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53642"/>
              </p:ext>
            </p:extLst>
          </p:nvPr>
        </p:nvGraphicFramePr>
        <p:xfrm>
          <a:off x="457200" y="18288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43073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752600"/>
            <a:ext cx="4038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Ensuring accuracy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587916"/>
              </p:ext>
            </p:extLst>
          </p:nvPr>
        </p:nvGraphicFramePr>
        <p:xfrm>
          <a:off x="3733800" y="1308463"/>
          <a:ext cx="5105400" cy="478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72749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944562"/>
          </a:xfrm>
        </p:spPr>
        <p:txBody>
          <a:bodyPr/>
          <a:lstStyle/>
          <a:p>
            <a:r>
              <a:rPr lang="en-US" dirty="0" smtClean="0"/>
              <a:t>Reliability of the collection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011517"/>
              </p:ext>
            </p:extLst>
          </p:nvPr>
        </p:nvGraphicFramePr>
        <p:xfrm>
          <a:off x="381000" y="1222771"/>
          <a:ext cx="4648200" cy="489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53" y="1066800"/>
            <a:ext cx="3345710" cy="4968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82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5517" y="1199765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545564" y="109711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4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the information into the data mart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48510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3251201" y="2413001"/>
            <a:ext cx="533400" cy="5918198"/>
          </a:xfrm>
          <a:prstGeom prst="leftBrace">
            <a:avLst>
              <a:gd name="adj1" fmla="val 12500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79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let’s address this part…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790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alpha val="73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Extract, Transform, Load (ETL)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948304"/>
              </p:ext>
            </p:extLst>
          </p:nvPr>
        </p:nvGraphicFramePr>
        <p:xfrm>
          <a:off x="-2177" y="838200"/>
          <a:ext cx="2897777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202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The Actual Process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609600" y="3915727"/>
            <a:ext cx="1600200" cy="19812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 2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609600" y="1401127"/>
            <a:ext cx="1600200" cy="19812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 1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7010400" y="2925127"/>
            <a:ext cx="1600200" cy="12954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Mart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438400" y="2086927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438400" y="4601527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7" name="Cube 16"/>
          <p:cNvSpPr/>
          <p:nvPr/>
        </p:nvSpPr>
        <p:spPr>
          <a:xfrm>
            <a:off x="3886200" y="182022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3886200" y="433482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6819901" y="3827620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6781801" y="1553528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03878" y="170223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4125" y="496478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6268" y="990600"/>
            <a:ext cx="3107531" cy="2581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Extract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67151" y="990600"/>
            <a:ext cx="2152650" cy="25812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Transform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96000" y="990600"/>
            <a:ext cx="2514600" cy="25812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60068"/>
            <a:ext cx="202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Relational database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6248400"/>
            <a:ext cx="22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Dimensional database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438400" y="6128266"/>
            <a:ext cx="4343400" cy="609600"/>
          </a:xfrm>
          <a:prstGeom prst="rightArrow">
            <a:avLst>
              <a:gd name="adj1" fmla="val 50000"/>
              <a:gd name="adj2" fmla="val 485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6019800"/>
            <a:ext cx="8077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3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ETL’s Not That Easy!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817"/>
              </p:ext>
            </p:extLst>
          </p:nvPr>
        </p:nvGraphicFramePr>
        <p:xfrm>
          <a:off x="838200" y="12192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84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Consistency: </a:t>
            </a:r>
            <a:br>
              <a:rPr lang="en-US" dirty="0" smtClean="0"/>
            </a:br>
            <a:r>
              <a:rPr lang="en-US" dirty="0" smtClean="0"/>
              <a:t>The Problem with Legacy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88757"/>
            <a:ext cx="42672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IT infrastructure evolves over time</a:t>
            </a:r>
          </a:p>
          <a:p>
            <a:r>
              <a:rPr lang="en-US" sz="2800" dirty="0" smtClean="0"/>
              <a:t>Systems are created and acquired by different people using different specifications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971800" y="4953000"/>
            <a:ext cx="4191000" cy="1752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This can happen through: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Changes in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Mergers &amp; Acquisitions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Externally mandated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Generally poor planning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8757"/>
            <a:ext cx="4572000" cy="271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leads to many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23849"/>
              </p:ext>
            </p:extLst>
          </p:nvPr>
        </p:nvGraphicFramePr>
        <p:xfrm>
          <a:off x="381000" y="1417638"/>
          <a:ext cx="6096000" cy="51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705600" y="2743200"/>
            <a:ext cx="2209800" cy="2362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What are the problems with each of these</a:t>
            </a:r>
          </a:p>
          <a:p>
            <a:pPr algn="ctr"/>
            <a:r>
              <a:rPr lang="en-US" sz="6600" dirty="0"/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357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What’s the big deal?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74114"/>
              </p:ext>
            </p:extLst>
          </p:nvPr>
        </p:nvGraphicFramePr>
        <p:xfrm>
          <a:off x="457200" y="1600200"/>
          <a:ext cx="5486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70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693</Words>
  <Application>Microsoft Macintosh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MIS2502: Data Analytics Extract, Transform, Load</vt:lpstr>
      <vt:lpstr>Where we are…</vt:lpstr>
      <vt:lpstr>Getting the information into the data mart</vt:lpstr>
      <vt:lpstr>Extract, Transform, Load (ETL)</vt:lpstr>
      <vt:lpstr>The Actual Process</vt:lpstr>
      <vt:lpstr>ETL’s Not That Easy!</vt:lpstr>
      <vt:lpstr>Data Consistency:  The Problem with Legacy Systems</vt:lpstr>
      <vt:lpstr>This leads to many issues</vt:lpstr>
      <vt:lpstr>What’s the big deal?</vt:lpstr>
      <vt:lpstr>Now think about this scenario</vt:lpstr>
      <vt:lpstr>Solution: “Single view” of data</vt:lpstr>
      <vt:lpstr>Closer look at the Guest/Customer</vt:lpstr>
      <vt:lpstr>Organizational issues</vt:lpstr>
      <vt:lpstr>Data Quality</vt:lpstr>
      <vt:lpstr>Finding the right data</vt:lpstr>
      <vt:lpstr>Ensuring accuracy</vt:lpstr>
      <vt:lpstr>Reliability of the collection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Kartik Ganju </cp:lastModifiedBy>
  <cp:revision>309</cp:revision>
  <cp:lastPrinted>2011-06-28T14:45:53Z</cp:lastPrinted>
  <dcterms:created xsi:type="dcterms:W3CDTF">2011-06-28T13:08:25Z</dcterms:created>
  <dcterms:modified xsi:type="dcterms:W3CDTF">2014-10-07T20:06:23Z</dcterms:modified>
</cp:coreProperties>
</file>