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handoutMasterIdLst>
    <p:handoutMasterId r:id="rId16"/>
  </p:handout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>
        <p:scale>
          <a:sx n="85" d="100"/>
          <a:sy n="85" d="100"/>
        </p:scale>
        <p:origin x="-19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421585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 business, a transaction is the exchange of information, goods, or services.</a:t>
          </a:r>
          <a:endParaRPr lang="en-US" sz="2100" kern="1200" dirty="0"/>
        </a:p>
      </dsp:txBody>
      <dsp:txXfrm>
        <a:off x="56072" y="477657"/>
        <a:ext cx="4764656" cy="1036503"/>
      </dsp:txXfrm>
    </dsp:sp>
    <dsp:sp modelId="{EC2A205F-497B-4394-BD8B-20D9858FECEF}">
      <dsp:nvSpPr>
        <dsp:cNvPr id="0" name=""/>
        <dsp:cNvSpPr/>
      </dsp:nvSpPr>
      <dsp:spPr>
        <a:xfrm>
          <a:off x="0" y="1630713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databases, a transaction is an action performed in a database management system.</a:t>
          </a:r>
          <a:endParaRPr lang="en-US" sz="2100" kern="1200" dirty="0"/>
        </a:p>
      </dsp:txBody>
      <dsp:txXfrm>
        <a:off x="56072" y="1686785"/>
        <a:ext cx="4764656" cy="1036503"/>
      </dsp:txXfrm>
    </dsp:sp>
    <dsp:sp modelId="{D0CC1C29-2808-4530-AB49-975079FB1B8C}">
      <dsp:nvSpPr>
        <dsp:cNvPr id="0" name=""/>
        <dsp:cNvSpPr/>
      </dsp:nvSpPr>
      <dsp:spPr>
        <a:xfrm>
          <a:off x="0" y="2839840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Operational databases deal with both: they store information about business transactions using database transactions</a:t>
          </a:r>
          <a:endParaRPr lang="en-US" sz="2100" kern="1200" dirty="0"/>
        </a:p>
      </dsp:txBody>
      <dsp:txXfrm>
        <a:off x="56072" y="2895912"/>
        <a:ext cx="4764656" cy="1036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10EF-17CB-034F-A6BB-63FCD77714D7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FB5A4-9180-B943-8227-5FCE01AD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8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Going</a:t>
            </a:r>
            <a:r>
              <a:rPr lang="en-US" baseline="0" dirty="0" smtClean="0"/>
              <a:t> to be using MySQL – it is easy to read, code,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business transaction is one in which a transaction is an exchange of </a:t>
            </a:r>
            <a:r>
              <a:rPr lang="en-US" baseline="0" dirty="0" err="1" smtClean="0"/>
              <a:t>informioatn</a:t>
            </a:r>
            <a:r>
              <a:rPr lang="en-US" baseline="0" dirty="0" smtClean="0"/>
              <a:t>, goods and services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database transaction is one in which we literally perform a transaction on a database. That is we obtain some data from the database.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3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goal</a:t>
            </a:r>
            <a:r>
              <a:rPr lang="en-US" baseline="0" dirty="0" smtClean="0"/>
              <a:t> is to reduce redundancy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is redundancy – not storing data multiple times in the database. Why do I want to reduce errors – versus saving space?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/>
          </p:nvPr>
        </p:nvGraphicFramePr>
        <p:xfrm>
          <a:off x="1600200" y="3619228"/>
          <a:ext cx="11430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Sales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SalesID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QuantitySold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TotalPrice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/>
          </p:nvPr>
        </p:nvGraphicFramePr>
        <p:xfrm>
          <a:off x="1600200" y="1676400"/>
          <a:ext cx="11430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Store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StoreAddress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StoreType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/>
          </p:nvPr>
        </p:nvGraphicFramePr>
        <p:xfrm>
          <a:off x="228600" y="5324105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Product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ProductName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ProductPrice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ProductWeight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Table 82"/>
          <p:cNvGraphicFramePr>
            <a:graphicFrameLocks noGrp="1"/>
          </p:cNvGraphicFramePr>
          <p:nvPr>
            <p:extLst/>
          </p:nvPr>
        </p:nvGraphicFramePr>
        <p:xfrm>
          <a:off x="2971800" y="5358288"/>
          <a:ext cx="1219200" cy="1394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Time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TimeID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Day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 rot="16200000">
            <a:off x="1176938" y="3639051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Fact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831286" y="20474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6" name="TextBox 85"/>
          <p:cNvSpPr txBox="1"/>
          <p:nvPr/>
        </p:nvSpPr>
        <p:spPr>
          <a:xfrm rot="16200000">
            <a:off x="-486685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2262207" y="57050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Dimension</a:t>
            </a:r>
            <a:endParaRPr lang="en-US" sz="1600" b="1" dirty="0"/>
          </a:p>
        </p:txBody>
      </p:sp>
      <p:cxnSp>
        <p:nvCxnSpPr>
          <p:cNvPr id="89" name="Straight Connector 88"/>
          <p:cNvCxnSpPr>
            <a:stCxn id="81" idx="2"/>
            <a:endCxn id="80" idx="0"/>
          </p:cNvCxnSpPr>
          <p:nvPr/>
        </p:nvCxnSpPr>
        <p:spPr>
          <a:xfrm>
            <a:off x="2171700" y="3345452"/>
            <a:ext cx="0" cy="273776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0" idx="1"/>
            <a:endCxn id="82" idx="0"/>
          </p:cNvCxnSpPr>
          <p:nvPr/>
        </p:nvCxnSpPr>
        <p:spPr>
          <a:xfrm flipH="1">
            <a:off x="838200" y="4590914"/>
            <a:ext cx="762000" cy="733191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0"/>
            <a:endCxn id="80" idx="3"/>
          </p:cNvCxnSpPr>
          <p:nvPr/>
        </p:nvCxnSpPr>
        <p:spPr>
          <a:xfrm flipH="1" flipV="1">
            <a:off x="2743200" y="4590914"/>
            <a:ext cx="838200" cy="767374"/>
          </a:xfrm>
          <a:prstGeom prst="line">
            <a:avLst/>
          </a:prstGeom>
          <a:ln w="3810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93855"/>
            <a:ext cx="4310808" cy="42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Airline Reservation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0" y="3505200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91200" y="1905000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48600" y="2068463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638800" y="5029200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239000" y="4876800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5181600" y="2613932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214132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29400" y="5433332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15200" y="2461532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Freeform 1025"/>
          <p:cNvSpPr/>
          <p:nvPr/>
        </p:nvSpPr>
        <p:spPr>
          <a:xfrm>
            <a:off x="7033404" y="3153083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3449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0948" y="53541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5430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541" y="50523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0" y="22299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461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31443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26148" y="398553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55065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048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reservation has a passenger and a flight</a:t>
            </a:r>
          </a:p>
          <a:p>
            <a:r>
              <a:rPr lang="en-US" dirty="0" smtClean="0"/>
              <a:t>Passengers and flights have an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4908768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810000" y="3207748"/>
          <a:ext cx="13716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Flight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</a:t>
                      </a:r>
                      <a:r>
                        <a:rPr lang="en-US" sz="1200" baseline="0" dirty="0" err="1" smtClean="0"/>
                        <a:t>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DepartureTime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ArrivalTime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791200" y="1607548"/>
          <a:ext cx="1524000" cy="22176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Reservation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ReservationID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FlightID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DatePurchased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7848600" y="1771011"/>
          <a:ext cx="1219200" cy="19433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Passenger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PassengerID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Street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ZipCode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5638800" y="4731748"/>
          <a:ext cx="990600" cy="11204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06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Type</a:t>
                      </a:r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7239000" y="4579348"/>
          <a:ext cx="1219200" cy="1669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</a:tblGrid>
              <a:tr h="1450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Aircraft Seat</a:t>
                      </a:r>
                      <a:endParaRPr lang="en-US" sz="1200" dirty="0"/>
                    </a:p>
                  </a:txBody>
                  <a:tcPr/>
                </a:tc>
              </a:tr>
              <a:tr h="297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AircraftID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baseline="0" dirty="0" err="1" smtClean="0"/>
                        <a:t>RowNumber</a:t>
                      </a:r>
                      <a:endParaRPr lang="en-US" sz="1200" baseline="0" dirty="0" smtClean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SeatNumber</a:t>
                      </a:r>
                      <a:endParaRPr lang="en-US" sz="1200" dirty="0"/>
                    </a:p>
                  </a:txBody>
                  <a:tcPr/>
                </a:tc>
              </a:tr>
              <a:tr h="145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5181600" y="2316480"/>
            <a:ext cx="609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81600" y="3916680"/>
            <a:ext cx="4572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5135880"/>
            <a:ext cx="609600" cy="138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315200" y="216408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7033404" y="2855631"/>
            <a:ext cx="477328" cy="2168106"/>
          </a:xfrm>
          <a:custGeom>
            <a:avLst/>
            <a:gdLst>
              <a:gd name="connsiteX0" fmla="*/ 276045 w 477328"/>
              <a:gd name="connsiteY0" fmla="*/ 0 h 2168106"/>
              <a:gd name="connsiteX1" fmla="*/ 477328 w 477328"/>
              <a:gd name="connsiteY1" fmla="*/ 0 h 2168106"/>
              <a:gd name="connsiteX2" fmla="*/ 477328 w 477328"/>
              <a:gd name="connsiteY2" fmla="*/ 1541253 h 2168106"/>
              <a:gd name="connsiteX3" fmla="*/ 0 w 477328"/>
              <a:gd name="connsiteY3" fmla="*/ 1541253 h 2168106"/>
              <a:gd name="connsiteX4" fmla="*/ 0 w 477328"/>
              <a:gd name="connsiteY4" fmla="*/ 2168106 h 2168106"/>
              <a:gd name="connsiteX5" fmla="*/ 218536 w 477328"/>
              <a:gd name="connsiteY5" fmla="*/ 2168106 h 216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328" h="2168106">
                <a:moveTo>
                  <a:pt x="276045" y="0"/>
                </a:moveTo>
                <a:lnTo>
                  <a:pt x="477328" y="0"/>
                </a:lnTo>
                <a:lnTo>
                  <a:pt x="477328" y="1541253"/>
                </a:lnTo>
                <a:lnTo>
                  <a:pt x="0" y="1541253"/>
                </a:lnTo>
                <a:lnTo>
                  <a:pt x="0" y="2168106"/>
                </a:lnTo>
                <a:lnTo>
                  <a:pt x="218536" y="21681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105400" y="3151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30948" y="50567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5132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34541" y="47548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0" y="19325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164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239000" y="28469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26148" y="36880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10400" y="52091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All those 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</TotalTime>
  <Words>756</Words>
  <Application>Microsoft Macintosh PowerPoint</Application>
  <PresentationFormat>On-screen Show (4:3)</PresentationFormat>
  <Paragraphs>249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Airline Reservation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297</cp:revision>
  <cp:lastPrinted>2014-08-26T02:03:05Z</cp:lastPrinted>
  <dcterms:created xsi:type="dcterms:W3CDTF">2011-06-28T13:08:25Z</dcterms:created>
  <dcterms:modified xsi:type="dcterms:W3CDTF">2014-08-26T14:32:40Z</dcterms:modified>
</cp:coreProperties>
</file>