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43" d="100"/>
          <a:sy n="143" d="100"/>
        </p:scale>
        <p:origin x="-104" y="1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9EAFC69-2561-A946-9DDB-5D8047C098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6F01D6-1BE9-6944-817B-4B1FECFE3B6A}" type="datetimeFigureOut">
              <a:rPr lang="en-US" smtClean="0"/>
              <a:t>12/3/14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Exam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/>
              <a:t>What’s the difference between a standard association rule analysis and a sequence analysis?</a:t>
            </a:r>
          </a:p>
          <a:p>
            <a:pPr lvl="1"/>
            <a:r>
              <a:rPr lang="en-US" dirty="0"/>
              <a:t>What situations would a sequence analysis make sense? When wouldn’t it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activity is most likely to be undertaken if website is visited first? Archive. Why? </a:t>
            </a:r>
          </a:p>
          <a:p>
            <a:pPr lvl="1"/>
            <a:r>
              <a:rPr lang="en-US" dirty="0" smtClean="0"/>
              <a:t>What is a situation where you may have high confidence but not a high lift? </a:t>
            </a:r>
            <a:r>
              <a:rPr lang="en-US" dirty="0" err="1" smtClean="0"/>
              <a:t>Musicstream</a:t>
            </a:r>
            <a:r>
              <a:rPr lang="en-US" dirty="0" smtClean="0"/>
              <a:t>-&gt; Website. What is happening here?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742130"/>
              </p:ext>
            </p:extLst>
          </p:nvPr>
        </p:nvGraphicFramePr>
        <p:xfrm>
          <a:off x="1205785" y="3044215"/>
          <a:ext cx="6493958" cy="181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6083300" imgH="1701800" progId="Word.Document.12">
                  <p:embed/>
                </p:oleObj>
              </mc:Choice>
              <mc:Fallback>
                <p:oleObj name="Document" r:id="rId3" imgW="6083300" imgH="170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5785" y="3044215"/>
                        <a:ext cx="6493958" cy="1816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015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Mining and Data Analytics Techniques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Explain the three data analytics techniques we covered in the course</a:t>
            </a:r>
          </a:p>
          <a:p>
            <a:pPr lvl="1"/>
            <a:r>
              <a:rPr lang="en-US" dirty="0"/>
              <a:t>Decision Trees, Clustering, and Association Rules</a:t>
            </a:r>
          </a:p>
          <a:p>
            <a:pPr lvl="1"/>
            <a:r>
              <a:rPr lang="en-US" dirty="0"/>
              <a:t>What kinds of problems can each solve? Provide a business-oriented example.</a:t>
            </a:r>
          </a:p>
          <a:p>
            <a:pPr lvl="1"/>
            <a:r>
              <a:rPr lang="en-US" dirty="0"/>
              <a:t>Make recommendations to a business based on the results of each type of analysis.</a:t>
            </a:r>
          </a:p>
          <a:p>
            <a:pPr lvl="0"/>
            <a:r>
              <a:rPr lang="en-US" sz="2400" dirty="0"/>
              <a:t>Explain how data mining differs from OLAP analysis</a:t>
            </a:r>
          </a:p>
          <a:p>
            <a:pPr lvl="1"/>
            <a:r>
              <a:rPr lang="en-US" dirty="0"/>
              <a:t>Why would you use this instead of a data cube and a pivot table?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Descriptive Statistics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 able to read and interpret a histogram</a:t>
            </a:r>
          </a:p>
          <a:p>
            <a:pPr lvl="1"/>
            <a:r>
              <a:rPr lang="en-US" dirty="0" smtClean="0"/>
              <a:t>Negative Skew/</a:t>
            </a:r>
            <a:r>
              <a:rPr lang="en-US" dirty="0"/>
              <a:t>Positive Skew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Be </a:t>
            </a:r>
            <a:r>
              <a:rPr lang="en-US" dirty="0"/>
              <a:t>able to read and interpret sample statistics </a:t>
            </a:r>
          </a:p>
          <a:p>
            <a:pPr lvl="1"/>
            <a:endParaRPr lang="en-US" dirty="0"/>
          </a:p>
        </p:txBody>
      </p:sp>
      <p:pic>
        <p:nvPicPr>
          <p:cNvPr id="4" name="Picture 3" descr="Negative_and_positive_skew_diagrams_(English)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31" y="2837179"/>
            <a:ext cx="56642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1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Statistics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398545"/>
              </p:ext>
            </p:extLst>
          </p:nvPr>
        </p:nvGraphicFramePr>
        <p:xfrm>
          <a:off x="457200" y="1600200"/>
          <a:ext cx="7620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not reply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3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1" r="6031"/>
          <a:stretch/>
        </p:blipFill>
        <p:spPr bwMode="auto"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6669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 Plot </a:t>
            </a:r>
          </a:p>
          <a:p>
            <a:endParaRPr lang="en-US" dirty="0"/>
          </a:p>
          <a:p>
            <a:r>
              <a:rPr lang="en-US" dirty="0" smtClean="0"/>
              <a:t>What do you look for in a histogram to tell if a variable should be included?</a:t>
            </a:r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972453" y="3446117"/>
            <a:ext cx="4431031" cy="2954683"/>
            <a:chOff x="1485231" y="1816100"/>
            <a:chExt cx="5918254" cy="4013530"/>
          </a:xfrm>
        </p:grpSpPr>
        <p:pic>
          <p:nvPicPr>
            <p:cNvPr id="4" name="Picture 2" descr="http://www.baseball.bornbybits.com/blog/uploaded_images/Takashi_Saito-703616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5231" y="1816100"/>
              <a:ext cx="5918254" cy="4013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2516155" y="2530025"/>
              <a:ext cx="3390880" cy="2165659"/>
              <a:chOff x="2516155" y="2530025"/>
              <a:chExt cx="3390880" cy="2165659"/>
            </a:xfrm>
          </p:grpSpPr>
          <p:sp>
            <p:nvSpPr>
              <p:cNvPr id="5" name="Oval 4"/>
              <p:cNvSpPr/>
              <p:nvPr/>
            </p:nvSpPr>
            <p:spPr>
              <a:xfrm rot="3103781">
                <a:off x="3049555" y="1996625"/>
                <a:ext cx="1143000" cy="2209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 rot="4197737">
                <a:off x="4694134" y="2882345"/>
                <a:ext cx="902490" cy="152331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 rot="4197737">
                <a:off x="4807595" y="3864357"/>
                <a:ext cx="577571" cy="108508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623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Cohesion: Similar items being grouped together.</a:t>
            </a:r>
          </a:p>
          <a:p>
            <a:endParaRPr lang="en-US" dirty="0"/>
          </a:p>
          <a:p>
            <a:r>
              <a:rPr lang="en-US" dirty="0" smtClean="0"/>
              <a:t>Separation: Separate different clusters away from each other.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cluster has the highest cohesion? Cluster 1. Why? </a:t>
            </a:r>
          </a:p>
          <a:p>
            <a:r>
              <a:rPr lang="en-US" dirty="0" smtClean="0"/>
              <a:t>Which cluster has the highest separation?   Cluster 3. Why?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367870"/>
              </p:ext>
            </p:extLst>
          </p:nvPr>
        </p:nvGraphicFramePr>
        <p:xfrm>
          <a:off x="317784" y="3124975"/>
          <a:ext cx="7530816" cy="1955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6553200" imgH="1701800" progId="Word.Document.12">
                  <p:embed/>
                </p:oleObj>
              </mc:Choice>
              <mc:Fallback>
                <p:oleObj name="Document" r:id="rId3" imgW="6553200" imgH="170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784" y="3124975"/>
                        <a:ext cx="7530816" cy="1955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4330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Segment profile Plot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Segment 6: Does ORIGINAL have higher values than the data or lower? Higher. Why?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t="3420" b="5074"/>
          <a:stretch/>
        </p:blipFill>
        <p:spPr bwMode="auto">
          <a:xfrm>
            <a:off x="929890" y="2129572"/>
            <a:ext cx="6318710" cy="31368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047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Be able to read and interpret the output from an association rule analysis</a:t>
            </a:r>
          </a:p>
          <a:p>
            <a:pPr lvl="1"/>
            <a:r>
              <a:rPr lang="en-US" dirty="0"/>
              <a:t>Find the strongest (or weakest) rule from a set of </a:t>
            </a:r>
            <a:r>
              <a:rPr lang="en-US" dirty="0" smtClean="0"/>
              <a:t>output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0"/>
            <a:r>
              <a:rPr lang="en-US" sz="2400" dirty="0"/>
              <a:t>Understand the difference between confidence, lift, and support</a:t>
            </a:r>
          </a:p>
          <a:p>
            <a:pPr lvl="1"/>
            <a:r>
              <a:rPr lang="en-US" dirty="0"/>
              <a:t>You should be able to explain the difference between them</a:t>
            </a:r>
          </a:p>
          <a:p>
            <a:pPr lvl="2"/>
            <a:r>
              <a:rPr lang="en-US" dirty="0"/>
              <a:t>Can you have high confidence and low lift? </a:t>
            </a:r>
          </a:p>
          <a:p>
            <a:pPr lvl="1"/>
            <a:r>
              <a:rPr lang="en-US" dirty="0"/>
              <a:t>You won’t have to compute them, but you should understand how they are computed so you can interpret the statistics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4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825</TotalTime>
  <Words>368</Words>
  <Application>Microsoft Macintosh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Adjacency</vt:lpstr>
      <vt:lpstr>Microsoft Word Document</vt:lpstr>
      <vt:lpstr>Final Exam Review </vt:lpstr>
      <vt:lpstr>Data Mining and Data Analytics Techniques </vt:lpstr>
      <vt:lpstr>Understanding Descriptive Statistics </vt:lpstr>
      <vt:lpstr>Sample Statistics </vt:lpstr>
      <vt:lpstr>Decision Tree Analysis</vt:lpstr>
      <vt:lpstr>Cluster Analysis</vt:lpstr>
      <vt:lpstr>Cluster Analysis</vt:lpstr>
      <vt:lpstr>Cluster Analysis</vt:lpstr>
      <vt:lpstr>Association Rules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 Review </dc:title>
  <dc:creator>Kartik Ganju </dc:creator>
  <cp:lastModifiedBy>Kartik Ganju </cp:lastModifiedBy>
  <cp:revision>9</cp:revision>
  <dcterms:created xsi:type="dcterms:W3CDTF">2014-12-04T03:20:48Z</dcterms:created>
  <dcterms:modified xsi:type="dcterms:W3CDTF">2014-12-04T17:06:28Z</dcterms:modified>
</cp:coreProperties>
</file>