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85" r:id="rId3"/>
    <p:sldId id="286" r:id="rId4"/>
    <p:sldId id="287" r:id="rId5"/>
    <p:sldId id="288" r:id="rId6"/>
    <p:sldId id="290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5" r:id="rId20"/>
    <p:sldId id="307" r:id="rId21"/>
    <p:sldId id="308" r:id="rId22"/>
    <p:sldId id="309" r:id="rId23"/>
    <p:sldId id="31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1843C7-02A3-4D88-B855-35E4C849112A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130C7A6-9521-44CF-BE92-9042B68A2584}">
      <dgm:prSet/>
      <dgm:spPr/>
      <dgm:t>
        <a:bodyPr/>
        <a:lstStyle/>
        <a:p>
          <a:pPr rtl="0"/>
          <a:r>
            <a:rPr lang="en-US" dirty="0" smtClean="0"/>
            <a:t>Understanding data</a:t>
          </a:r>
          <a:endParaRPr lang="en-US" dirty="0"/>
        </a:p>
      </dgm:t>
    </dgm:pt>
    <dgm:pt modelId="{A2FEAE97-1666-45D2-854C-EC3BD3987A29}" type="parTrans" cxnId="{0665EB4F-6726-4D35-9A93-56031BC8EE6E}">
      <dgm:prSet/>
      <dgm:spPr/>
      <dgm:t>
        <a:bodyPr/>
        <a:lstStyle/>
        <a:p>
          <a:endParaRPr lang="en-US"/>
        </a:p>
      </dgm:t>
    </dgm:pt>
    <dgm:pt modelId="{A2C4684A-348B-4395-BAD2-73C09408D7B5}" type="sibTrans" cxnId="{0665EB4F-6726-4D35-9A93-56031BC8EE6E}">
      <dgm:prSet/>
      <dgm:spPr/>
      <dgm:t>
        <a:bodyPr/>
        <a:lstStyle/>
        <a:p>
          <a:endParaRPr lang="en-US"/>
        </a:p>
      </dgm:t>
    </dgm:pt>
    <dgm:pt modelId="{42D63138-FC32-4BC6-A2D7-CC4046278C88}">
      <dgm:prSet/>
      <dgm:spPr/>
      <dgm:t>
        <a:bodyPr/>
        <a:lstStyle/>
        <a:p>
          <a:pPr rtl="0"/>
          <a:r>
            <a:rPr lang="en-US" dirty="0" smtClean="0"/>
            <a:t>Group related documents for browsing</a:t>
          </a:r>
          <a:endParaRPr lang="en-US" dirty="0"/>
        </a:p>
      </dgm:t>
    </dgm:pt>
    <dgm:pt modelId="{A921215A-92B9-441B-95A8-3835C884C3D5}" type="parTrans" cxnId="{9729FFAD-4513-4319-AAE6-29B7FF6E1B58}">
      <dgm:prSet/>
      <dgm:spPr/>
      <dgm:t>
        <a:bodyPr/>
        <a:lstStyle/>
        <a:p>
          <a:endParaRPr lang="en-US"/>
        </a:p>
      </dgm:t>
    </dgm:pt>
    <dgm:pt modelId="{65A8880B-F202-4842-A6D8-05DFAC39ADC4}" type="sibTrans" cxnId="{9729FFAD-4513-4319-AAE6-29B7FF6E1B58}">
      <dgm:prSet/>
      <dgm:spPr/>
      <dgm:t>
        <a:bodyPr/>
        <a:lstStyle/>
        <a:p>
          <a:endParaRPr lang="en-US"/>
        </a:p>
      </dgm:t>
    </dgm:pt>
    <dgm:pt modelId="{C919CCDE-2940-4017-9F98-ACE06BDBFD1A}">
      <dgm:prSet/>
      <dgm:spPr/>
      <dgm:t>
        <a:bodyPr/>
        <a:lstStyle/>
        <a:p>
          <a:pPr rtl="0"/>
          <a:r>
            <a:rPr lang="en-US" dirty="0" smtClean="0"/>
            <a:t>Discover which stocks have similar price fluctuations</a:t>
          </a:r>
          <a:endParaRPr lang="en-US" dirty="0"/>
        </a:p>
      </dgm:t>
    </dgm:pt>
    <dgm:pt modelId="{E4D7B1E8-5956-497E-BC7F-5B021C86CE3A}" type="parTrans" cxnId="{DADC9CBD-0F57-4CFC-BF8A-DFCE289FEB3C}">
      <dgm:prSet/>
      <dgm:spPr/>
      <dgm:t>
        <a:bodyPr/>
        <a:lstStyle/>
        <a:p>
          <a:endParaRPr lang="en-US"/>
        </a:p>
      </dgm:t>
    </dgm:pt>
    <dgm:pt modelId="{6609A8C2-3011-4E3C-8BD7-86CDD78B3053}" type="sibTrans" cxnId="{DADC9CBD-0F57-4CFC-BF8A-DFCE289FEB3C}">
      <dgm:prSet/>
      <dgm:spPr/>
      <dgm:t>
        <a:bodyPr/>
        <a:lstStyle/>
        <a:p>
          <a:endParaRPr lang="en-US"/>
        </a:p>
      </dgm:t>
    </dgm:pt>
    <dgm:pt modelId="{EB3843A7-30A1-46DB-9C99-884FF47AAB94}">
      <dgm:prSet/>
      <dgm:spPr/>
      <dgm:t>
        <a:bodyPr/>
        <a:lstStyle/>
        <a:p>
          <a:pPr rtl="0"/>
          <a:r>
            <a:rPr lang="en-US" dirty="0" smtClean="0"/>
            <a:t>Summarizing data</a:t>
          </a:r>
          <a:endParaRPr lang="en-US" dirty="0"/>
        </a:p>
      </dgm:t>
    </dgm:pt>
    <dgm:pt modelId="{B6C1D688-6EFF-464D-9027-C940783E73C2}" type="parTrans" cxnId="{92532E1D-9C17-4E2D-A343-DDB17DF5BA2B}">
      <dgm:prSet/>
      <dgm:spPr/>
      <dgm:t>
        <a:bodyPr/>
        <a:lstStyle/>
        <a:p>
          <a:endParaRPr lang="en-US"/>
        </a:p>
      </dgm:t>
    </dgm:pt>
    <dgm:pt modelId="{D9CE8BF0-E975-4AB4-BC52-AB606C6155C1}" type="sibTrans" cxnId="{92532E1D-9C17-4E2D-A343-DDB17DF5BA2B}">
      <dgm:prSet/>
      <dgm:spPr/>
      <dgm:t>
        <a:bodyPr/>
        <a:lstStyle/>
        <a:p>
          <a:endParaRPr lang="en-US"/>
        </a:p>
      </dgm:t>
    </dgm:pt>
    <dgm:pt modelId="{684F0FDB-11F6-435F-9451-4CD7DCEBEE9F}">
      <dgm:prSet/>
      <dgm:spPr/>
      <dgm:t>
        <a:bodyPr/>
        <a:lstStyle/>
        <a:p>
          <a:pPr rtl="0"/>
          <a:r>
            <a:rPr lang="en-US" dirty="0" smtClean="0"/>
            <a:t>Reduce the size of large data sets</a:t>
          </a:r>
          <a:endParaRPr lang="en-US" dirty="0"/>
        </a:p>
      </dgm:t>
    </dgm:pt>
    <dgm:pt modelId="{4207D6D2-6821-4DDD-B10E-BB9D49DCB8BF}" type="parTrans" cxnId="{FB3B1E17-6F91-4148-8F81-83B872B6AF57}">
      <dgm:prSet/>
      <dgm:spPr/>
      <dgm:t>
        <a:bodyPr/>
        <a:lstStyle/>
        <a:p>
          <a:endParaRPr lang="en-US"/>
        </a:p>
      </dgm:t>
    </dgm:pt>
    <dgm:pt modelId="{3EFC4C8E-B07F-46AF-9051-F8C1B3B867E7}" type="sibTrans" cxnId="{FB3B1E17-6F91-4148-8F81-83B872B6AF57}">
      <dgm:prSet/>
      <dgm:spPr/>
      <dgm:t>
        <a:bodyPr/>
        <a:lstStyle/>
        <a:p>
          <a:endParaRPr lang="en-US"/>
        </a:p>
      </dgm:t>
    </dgm:pt>
    <dgm:pt modelId="{1EAE50A2-7583-4334-B7B3-FCFB4BF18F59}">
      <dgm:prSet/>
      <dgm:spPr/>
      <dgm:t>
        <a:bodyPr/>
        <a:lstStyle/>
        <a:p>
          <a:pPr rtl="0"/>
          <a:r>
            <a:rPr lang="en-US" dirty="0" smtClean="0"/>
            <a:t>Data in similar groups can be combined into a single data point</a:t>
          </a:r>
          <a:endParaRPr lang="en-US" dirty="0"/>
        </a:p>
      </dgm:t>
    </dgm:pt>
    <dgm:pt modelId="{B6B24DBA-8194-4547-B1C2-BA68869D96E6}" type="parTrans" cxnId="{C5534576-FC98-4B10-847B-7C205156ADF1}">
      <dgm:prSet/>
      <dgm:spPr/>
      <dgm:t>
        <a:bodyPr/>
        <a:lstStyle/>
        <a:p>
          <a:endParaRPr lang="en-US"/>
        </a:p>
      </dgm:t>
    </dgm:pt>
    <dgm:pt modelId="{EC22537B-2FC3-4C4A-A555-A8A91DE04A9B}" type="sibTrans" cxnId="{C5534576-FC98-4B10-847B-7C205156ADF1}">
      <dgm:prSet/>
      <dgm:spPr/>
      <dgm:t>
        <a:bodyPr/>
        <a:lstStyle/>
        <a:p>
          <a:endParaRPr lang="en-US"/>
        </a:p>
      </dgm:t>
    </dgm:pt>
    <dgm:pt modelId="{B3A8B17E-98E7-4016-B312-6F2A4B5B9437}">
      <dgm:prSet/>
      <dgm:spPr/>
      <dgm:t>
        <a:bodyPr/>
        <a:lstStyle/>
        <a:p>
          <a:pPr rtl="0"/>
          <a:r>
            <a:rPr lang="en-US" dirty="0" smtClean="0"/>
            <a:t>Create groups of similar customers</a:t>
          </a:r>
          <a:endParaRPr lang="en-US" dirty="0"/>
        </a:p>
      </dgm:t>
    </dgm:pt>
    <dgm:pt modelId="{5C2A1454-E102-42F8-901A-0FA251AABAD2}" type="parTrans" cxnId="{CA938465-EA1D-4C0B-B38D-67E6162EAE2B}">
      <dgm:prSet/>
      <dgm:spPr/>
      <dgm:t>
        <a:bodyPr/>
        <a:lstStyle/>
        <a:p>
          <a:endParaRPr lang="en-US"/>
        </a:p>
      </dgm:t>
    </dgm:pt>
    <dgm:pt modelId="{4E91FD8C-A1D4-4391-A142-35D9B28451F4}" type="sibTrans" cxnId="{CA938465-EA1D-4C0B-B38D-67E6162EAE2B}">
      <dgm:prSet/>
      <dgm:spPr/>
      <dgm:t>
        <a:bodyPr/>
        <a:lstStyle/>
        <a:p>
          <a:endParaRPr lang="en-US"/>
        </a:p>
      </dgm:t>
    </dgm:pt>
    <dgm:pt modelId="{59E05778-2FFF-40E8-B9C0-9277FA03B9D2}" type="pres">
      <dgm:prSet presAssocID="{1F1843C7-02A3-4D88-B855-35E4C849112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0CF9B2C-CB80-44C9-9277-3C3ED996C0BD}" type="pres">
      <dgm:prSet presAssocID="{2130C7A6-9521-44CF-BE92-9042B68A258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C7CCA3-A4BA-4E80-921B-994F4922B6B6}" type="pres">
      <dgm:prSet presAssocID="{2130C7A6-9521-44CF-BE92-9042B68A2584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86D72A-101B-44BF-80D6-CFD18F49614A}" type="pres">
      <dgm:prSet presAssocID="{EB3843A7-30A1-46DB-9C99-884FF47AAB9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9D3131-2D1A-43A6-93E6-EE054E257B87}" type="pres">
      <dgm:prSet presAssocID="{EB3843A7-30A1-46DB-9C99-884FF47AAB94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DC9CBD-0F57-4CFC-BF8A-DFCE289FEB3C}" srcId="{2130C7A6-9521-44CF-BE92-9042B68A2584}" destId="{C919CCDE-2940-4017-9F98-ACE06BDBFD1A}" srcOrd="2" destOrd="0" parTransId="{E4D7B1E8-5956-497E-BC7F-5B021C86CE3A}" sibTransId="{6609A8C2-3011-4E3C-8BD7-86CDD78B3053}"/>
    <dgm:cxn modelId="{92532E1D-9C17-4E2D-A343-DDB17DF5BA2B}" srcId="{1F1843C7-02A3-4D88-B855-35E4C849112A}" destId="{EB3843A7-30A1-46DB-9C99-884FF47AAB94}" srcOrd="1" destOrd="0" parTransId="{B6C1D688-6EFF-464D-9027-C940783E73C2}" sibTransId="{D9CE8BF0-E975-4AB4-BC52-AB606C6155C1}"/>
    <dgm:cxn modelId="{0665EB4F-6726-4D35-9A93-56031BC8EE6E}" srcId="{1F1843C7-02A3-4D88-B855-35E4C849112A}" destId="{2130C7A6-9521-44CF-BE92-9042B68A2584}" srcOrd="0" destOrd="0" parTransId="{A2FEAE97-1666-45D2-854C-EC3BD3987A29}" sibTransId="{A2C4684A-348B-4395-BAD2-73C09408D7B5}"/>
    <dgm:cxn modelId="{05D346CD-FCEC-4D34-9A01-1A17EAE7D01F}" type="presOf" srcId="{EB3843A7-30A1-46DB-9C99-884FF47AAB94}" destId="{0D86D72A-101B-44BF-80D6-CFD18F49614A}" srcOrd="0" destOrd="0" presId="urn:microsoft.com/office/officeart/2005/8/layout/vList2"/>
    <dgm:cxn modelId="{CA938465-EA1D-4C0B-B38D-67E6162EAE2B}" srcId="{2130C7A6-9521-44CF-BE92-9042B68A2584}" destId="{B3A8B17E-98E7-4016-B312-6F2A4B5B9437}" srcOrd="1" destOrd="0" parTransId="{5C2A1454-E102-42F8-901A-0FA251AABAD2}" sibTransId="{4E91FD8C-A1D4-4391-A142-35D9B28451F4}"/>
    <dgm:cxn modelId="{7A5BA22F-BC9E-49E2-87A1-BCCC3E50667B}" type="presOf" srcId="{B3A8B17E-98E7-4016-B312-6F2A4B5B9437}" destId="{29C7CCA3-A4BA-4E80-921B-994F4922B6B6}" srcOrd="0" destOrd="1" presId="urn:microsoft.com/office/officeart/2005/8/layout/vList2"/>
    <dgm:cxn modelId="{956C8FA3-445C-4778-806F-32A38494A06A}" type="presOf" srcId="{42D63138-FC32-4BC6-A2D7-CC4046278C88}" destId="{29C7CCA3-A4BA-4E80-921B-994F4922B6B6}" srcOrd="0" destOrd="0" presId="urn:microsoft.com/office/officeart/2005/8/layout/vList2"/>
    <dgm:cxn modelId="{DB763346-ED0E-4481-A9D9-130567E03717}" type="presOf" srcId="{1EAE50A2-7583-4334-B7B3-FCFB4BF18F59}" destId="{6E9D3131-2D1A-43A6-93E6-EE054E257B87}" srcOrd="0" destOrd="1" presId="urn:microsoft.com/office/officeart/2005/8/layout/vList2"/>
    <dgm:cxn modelId="{8B0351D3-E5B4-43F3-A3A7-E5E366E080A2}" type="presOf" srcId="{2130C7A6-9521-44CF-BE92-9042B68A2584}" destId="{D0CF9B2C-CB80-44C9-9277-3C3ED996C0BD}" srcOrd="0" destOrd="0" presId="urn:microsoft.com/office/officeart/2005/8/layout/vList2"/>
    <dgm:cxn modelId="{C5534576-FC98-4B10-847B-7C205156ADF1}" srcId="{EB3843A7-30A1-46DB-9C99-884FF47AAB94}" destId="{1EAE50A2-7583-4334-B7B3-FCFB4BF18F59}" srcOrd="1" destOrd="0" parTransId="{B6B24DBA-8194-4547-B1C2-BA68869D96E6}" sibTransId="{EC22537B-2FC3-4C4A-A555-A8A91DE04A9B}"/>
    <dgm:cxn modelId="{235E9FD2-9336-4D66-9608-9A49BBE2F207}" type="presOf" srcId="{684F0FDB-11F6-435F-9451-4CD7DCEBEE9F}" destId="{6E9D3131-2D1A-43A6-93E6-EE054E257B87}" srcOrd="0" destOrd="0" presId="urn:microsoft.com/office/officeart/2005/8/layout/vList2"/>
    <dgm:cxn modelId="{8612B4E6-6F71-444C-8DE6-F8B0EF9D105B}" type="presOf" srcId="{C919CCDE-2940-4017-9F98-ACE06BDBFD1A}" destId="{29C7CCA3-A4BA-4E80-921B-994F4922B6B6}" srcOrd="0" destOrd="2" presId="urn:microsoft.com/office/officeart/2005/8/layout/vList2"/>
    <dgm:cxn modelId="{BCC7ED3B-E456-4B3B-87B7-23C1DC8A45FE}" type="presOf" srcId="{1F1843C7-02A3-4D88-B855-35E4C849112A}" destId="{59E05778-2FFF-40E8-B9C0-9277FA03B9D2}" srcOrd="0" destOrd="0" presId="urn:microsoft.com/office/officeart/2005/8/layout/vList2"/>
    <dgm:cxn modelId="{9729FFAD-4513-4319-AAE6-29B7FF6E1B58}" srcId="{2130C7A6-9521-44CF-BE92-9042B68A2584}" destId="{42D63138-FC32-4BC6-A2D7-CC4046278C88}" srcOrd="0" destOrd="0" parTransId="{A921215A-92B9-441B-95A8-3835C884C3D5}" sibTransId="{65A8880B-F202-4842-A6D8-05DFAC39ADC4}"/>
    <dgm:cxn modelId="{FB3B1E17-6F91-4148-8F81-83B872B6AF57}" srcId="{EB3843A7-30A1-46DB-9C99-884FF47AAB94}" destId="{684F0FDB-11F6-435F-9451-4CD7DCEBEE9F}" srcOrd="0" destOrd="0" parTransId="{4207D6D2-6821-4DDD-B10E-BB9D49DCB8BF}" sibTransId="{3EFC4C8E-B07F-46AF-9051-F8C1B3B867E7}"/>
    <dgm:cxn modelId="{9B247245-7BD3-48EA-A6DB-005ABC01FF40}" type="presParOf" srcId="{59E05778-2FFF-40E8-B9C0-9277FA03B9D2}" destId="{D0CF9B2C-CB80-44C9-9277-3C3ED996C0BD}" srcOrd="0" destOrd="0" presId="urn:microsoft.com/office/officeart/2005/8/layout/vList2"/>
    <dgm:cxn modelId="{492D81AE-2C4C-4286-AC08-F19233F340BF}" type="presParOf" srcId="{59E05778-2FFF-40E8-B9C0-9277FA03B9D2}" destId="{29C7CCA3-A4BA-4E80-921B-994F4922B6B6}" srcOrd="1" destOrd="0" presId="urn:microsoft.com/office/officeart/2005/8/layout/vList2"/>
    <dgm:cxn modelId="{A6B051F4-E1DC-4CD7-A851-44CF42DDD3CF}" type="presParOf" srcId="{59E05778-2FFF-40E8-B9C0-9277FA03B9D2}" destId="{0D86D72A-101B-44BF-80D6-CFD18F49614A}" srcOrd="2" destOrd="0" presId="urn:microsoft.com/office/officeart/2005/8/layout/vList2"/>
    <dgm:cxn modelId="{0518AC1B-C4A8-472E-BCEA-1BBD496FC769}" type="presParOf" srcId="{59E05778-2FFF-40E8-B9C0-9277FA03B9D2}" destId="{6E9D3131-2D1A-43A6-93E6-EE054E257B8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73FD4B-24C6-4BB8-AD81-52AD76726244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BB4B1BE-6054-48C9-ACAE-BDAABB6F010C}">
      <dgm:prSet/>
      <dgm:spPr/>
      <dgm:t>
        <a:bodyPr/>
        <a:lstStyle/>
        <a:p>
          <a:pPr rtl="0"/>
          <a:r>
            <a:rPr lang="en-US" dirty="0" smtClean="0"/>
            <a:t>Marketing</a:t>
          </a:r>
          <a:endParaRPr lang="en-US" dirty="0"/>
        </a:p>
      </dgm:t>
    </dgm:pt>
    <dgm:pt modelId="{D749E9E8-5FA7-4F4B-BD84-B88D46AA1388}" type="parTrans" cxnId="{2AE77FE9-CC04-4234-BA84-ED8C2A372E5C}">
      <dgm:prSet/>
      <dgm:spPr/>
      <dgm:t>
        <a:bodyPr/>
        <a:lstStyle/>
        <a:p>
          <a:endParaRPr lang="en-US"/>
        </a:p>
      </dgm:t>
    </dgm:pt>
    <dgm:pt modelId="{CC1C81FE-5BE9-435C-BE9A-6B65BAC7256C}" type="sibTrans" cxnId="{2AE77FE9-CC04-4234-BA84-ED8C2A372E5C}">
      <dgm:prSet/>
      <dgm:spPr/>
      <dgm:t>
        <a:bodyPr/>
        <a:lstStyle/>
        <a:p>
          <a:endParaRPr lang="en-US"/>
        </a:p>
      </dgm:t>
    </dgm:pt>
    <dgm:pt modelId="{4F3EA61E-B41A-4FA7-900F-C90D9EBE2154}">
      <dgm:prSet/>
      <dgm:spPr/>
      <dgm:t>
        <a:bodyPr/>
        <a:lstStyle/>
        <a:p>
          <a:pPr rtl="0"/>
          <a:r>
            <a:rPr lang="en-US" dirty="0" smtClean="0"/>
            <a:t>Discover distinct customer groups for targeted promotions</a:t>
          </a:r>
          <a:endParaRPr lang="en-US" dirty="0"/>
        </a:p>
      </dgm:t>
    </dgm:pt>
    <dgm:pt modelId="{E6D41D73-A3A1-45C3-9E30-C85F7BB5DC43}" type="parTrans" cxnId="{2CE30D9F-A9FF-4549-8104-D59959660462}">
      <dgm:prSet/>
      <dgm:spPr/>
      <dgm:t>
        <a:bodyPr/>
        <a:lstStyle/>
        <a:p>
          <a:endParaRPr lang="en-US"/>
        </a:p>
      </dgm:t>
    </dgm:pt>
    <dgm:pt modelId="{77C92D19-2DE3-4118-92E6-D3BEFF1A2E88}" type="sibTrans" cxnId="{2CE30D9F-A9FF-4549-8104-D59959660462}">
      <dgm:prSet/>
      <dgm:spPr/>
      <dgm:t>
        <a:bodyPr/>
        <a:lstStyle/>
        <a:p>
          <a:endParaRPr lang="en-US"/>
        </a:p>
      </dgm:t>
    </dgm:pt>
    <dgm:pt modelId="{8C857017-FAEC-47EB-A864-540FEBAFC405}">
      <dgm:prSet/>
      <dgm:spPr/>
      <dgm:t>
        <a:bodyPr/>
        <a:lstStyle/>
        <a:p>
          <a:pPr rtl="0"/>
          <a:r>
            <a:rPr lang="en-US" dirty="0" smtClean="0"/>
            <a:t>Insurance</a:t>
          </a:r>
          <a:endParaRPr lang="en-US" dirty="0"/>
        </a:p>
      </dgm:t>
    </dgm:pt>
    <dgm:pt modelId="{90EA4BB2-49C2-47C7-B8C0-04F8DBE13309}" type="parTrans" cxnId="{C2EBC7FA-D511-4093-AEA3-BBA8DD6928DC}">
      <dgm:prSet/>
      <dgm:spPr/>
      <dgm:t>
        <a:bodyPr/>
        <a:lstStyle/>
        <a:p>
          <a:endParaRPr lang="en-US"/>
        </a:p>
      </dgm:t>
    </dgm:pt>
    <dgm:pt modelId="{1AFF1C3F-4FF0-42E2-BAD1-F00BFE80CB4D}" type="sibTrans" cxnId="{C2EBC7FA-D511-4093-AEA3-BBA8DD6928DC}">
      <dgm:prSet/>
      <dgm:spPr/>
      <dgm:t>
        <a:bodyPr/>
        <a:lstStyle/>
        <a:p>
          <a:endParaRPr lang="en-US"/>
        </a:p>
      </dgm:t>
    </dgm:pt>
    <dgm:pt modelId="{5D6E8B9E-FA32-4D4E-876E-15CD91E1FA3E}">
      <dgm:prSet/>
      <dgm:spPr/>
      <dgm:t>
        <a:bodyPr/>
        <a:lstStyle/>
        <a:p>
          <a:pPr rtl="0"/>
          <a:r>
            <a:rPr lang="en-US" dirty="0" smtClean="0"/>
            <a:t>Finding “good customers” (low claim costs, reliable premium payments)</a:t>
          </a:r>
          <a:endParaRPr lang="en-US" dirty="0"/>
        </a:p>
      </dgm:t>
    </dgm:pt>
    <dgm:pt modelId="{1FBBD5BD-3EC2-406A-BE76-7AF06EB4E049}" type="parTrans" cxnId="{CB92F1CE-B6D7-45CF-91E9-3639B2D4EF59}">
      <dgm:prSet/>
      <dgm:spPr/>
      <dgm:t>
        <a:bodyPr/>
        <a:lstStyle/>
        <a:p>
          <a:endParaRPr lang="en-US"/>
        </a:p>
      </dgm:t>
    </dgm:pt>
    <dgm:pt modelId="{5B8592F4-1AE2-4DD8-A74D-B17755B75B99}" type="sibTrans" cxnId="{CB92F1CE-B6D7-45CF-91E9-3639B2D4EF59}">
      <dgm:prSet/>
      <dgm:spPr/>
      <dgm:t>
        <a:bodyPr/>
        <a:lstStyle/>
        <a:p>
          <a:endParaRPr lang="en-US"/>
        </a:p>
      </dgm:t>
    </dgm:pt>
    <dgm:pt modelId="{93132498-92E5-4BD7-A0E4-3C57F9BC7FC9}">
      <dgm:prSet/>
      <dgm:spPr/>
      <dgm:t>
        <a:bodyPr/>
        <a:lstStyle/>
        <a:p>
          <a:pPr rtl="0"/>
          <a:r>
            <a:rPr lang="en-US" dirty="0" smtClean="0"/>
            <a:t>Healthcare</a:t>
          </a:r>
          <a:endParaRPr lang="en-US" dirty="0"/>
        </a:p>
      </dgm:t>
    </dgm:pt>
    <dgm:pt modelId="{9560DA8E-63A6-4C96-93EC-22D1FEFD86E0}" type="parTrans" cxnId="{FD22B9A6-7AE1-408F-B1B8-F85D3682D889}">
      <dgm:prSet/>
      <dgm:spPr/>
      <dgm:t>
        <a:bodyPr/>
        <a:lstStyle/>
        <a:p>
          <a:endParaRPr lang="en-US"/>
        </a:p>
      </dgm:t>
    </dgm:pt>
    <dgm:pt modelId="{F489E105-88E0-4FF0-9D40-FFDEB7279520}" type="sibTrans" cxnId="{FD22B9A6-7AE1-408F-B1B8-F85D3682D889}">
      <dgm:prSet/>
      <dgm:spPr/>
      <dgm:t>
        <a:bodyPr/>
        <a:lstStyle/>
        <a:p>
          <a:endParaRPr lang="en-US"/>
        </a:p>
      </dgm:t>
    </dgm:pt>
    <dgm:pt modelId="{8448E6A3-E23D-48C3-912A-FF4BCAAADB9A}">
      <dgm:prSet/>
      <dgm:spPr/>
      <dgm:t>
        <a:bodyPr/>
        <a:lstStyle/>
        <a:p>
          <a:pPr rtl="0"/>
          <a:r>
            <a:rPr lang="en-US" dirty="0" smtClean="0"/>
            <a:t>Find patients with high-risk behaviors</a:t>
          </a:r>
          <a:endParaRPr lang="en-US" dirty="0"/>
        </a:p>
      </dgm:t>
    </dgm:pt>
    <dgm:pt modelId="{375BAE0F-2551-42A2-A4C1-466EEB5B051C}" type="parTrans" cxnId="{2924E710-66B7-4558-BF59-D20CA5CF3265}">
      <dgm:prSet/>
      <dgm:spPr/>
      <dgm:t>
        <a:bodyPr/>
        <a:lstStyle/>
        <a:p>
          <a:endParaRPr lang="en-US"/>
        </a:p>
      </dgm:t>
    </dgm:pt>
    <dgm:pt modelId="{3FB598DF-0E59-4757-8156-E47DC21C2E1E}" type="sibTrans" cxnId="{2924E710-66B7-4558-BF59-D20CA5CF3265}">
      <dgm:prSet/>
      <dgm:spPr/>
      <dgm:t>
        <a:bodyPr/>
        <a:lstStyle/>
        <a:p>
          <a:endParaRPr lang="en-US"/>
        </a:p>
      </dgm:t>
    </dgm:pt>
    <dgm:pt modelId="{9B9D824B-10B3-4608-A9B5-33B17E7030AC}" type="pres">
      <dgm:prSet presAssocID="{6C73FD4B-24C6-4BB8-AD81-52AD7672624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55EC0B-DE17-4926-9587-EE972A97B281}" type="pres">
      <dgm:prSet presAssocID="{4BB4B1BE-6054-48C9-ACAE-BDAABB6F010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5862C6-E246-4C66-830D-64169A0E8A3B}" type="pres">
      <dgm:prSet presAssocID="{4BB4B1BE-6054-48C9-ACAE-BDAABB6F010C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2BEF87-7D9B-49D9-AB13-430E3E29EA0E}" type="pres">
      <dgm:prSet presAssocID="{8C857017-FAEC-47EB-A864-540FEBAFC40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4EA1E3-4048-4B26-8E93-7BF273CEACCC}" type="pres">
      <dgm:prSet presAssocID="{8C857017-FAEC-47EB-A864-540FEBAFC405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E6C4A0-BBE0-4361-ABBF-E7A72A58E4DF}" type="pres">
      <dgm:prSet presAssocID="{93132498-92E5-4BD7-A0E4-3C57F9BC7FC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66C437-C2A4-48D2-B250-12ABA168E9FA}" type="pres">
      <dgm:prSet presAssocID="{93132498-92E5-4BD7-A0E4-3C57F9BC7FC9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CE30D9F-A9FF-4549-8104-D59959660462}" srcId="{4BB4B1BE-6054-48C9-ACAE-BDAABB6F010C}" destId="{4F3EA61E-B41A-4FA7-900F-C90D9EBE2154}" srcOrd="0" destOrd="0" parTransId="{E6D41D73-A3A1-45C3-9E30-C85F7BB5DC43}" sibTransId="{77C92D19-2DE3-4118-92E6-D3BEFF1A2E88}"/>
    <dgm:cxn modelId="{9ABA4DAB-B10F-4B9E-938E-5A3C306EB9F1}" type="presOf" srcId="{5D6E8B9E-FA32-4D4E-876E-15CD91E1FA3E}" destId="{D24EA1E3-4048-4B26-8E93-7BF273CEACCC}" srcOrd="0" destOrd="0" presId="urn:microsoft.com/office/officeart/2005/8/layout/vList2"/>
    <dgm:cxn modelId="{2AE77FE9-CC04-4234-BA84-ED8C2A372E5C}" srcId="{6C73FD4B-24C6-4BB8-AD81-52AD76726244}" destId="{4BB4B1BE-6054-48C9-ACAE-BDAABB6F010C}" srcOrd="0" destOrd="0" parTransId="{D749E9E8-5FA7-4F4B-BD84-B88D46AA1388}" sibTransId="{CC1C81FE-5BE9-435C-BE9A-6B65BAC7256C}"/>
    <dgm:cxn modelId="{B1262895-D2CA-4054-9144-34A54464CA76}" type="presOf" srcId="{93132498-92E5-4BD7-A0E4-3C57F9BC7FC9}" destId="{C5E6C4A0-BBE0-4361-ABBF-E7A72A58E4DF}" srcOrd="0" destOrd="0" presId="urn:microsoft.com/office/officeart/2005/8/layout/vList2"/>
    <dgm:cxn modelId="{C2EBC7FA-D511-4093-AEA3-BBA8DD6928DC}" srcId="{6C73FD4B-24C6-4BB8-AD81-52AD76726244}" destId="{8C857017-FAEC-47EB-A864-540FEBAFC405}" srcOrd="1" destOrd="0" parTransId="{90EA4BB2-49C2-47C7-B8C0-04F8DBE13309}" sibTransId="{1AFF1C3F-4FF0-42E2-BAD1-F00BFE80CB4D}"/>
    <dgm:cxn modelId="{2924E710-66B7-4558-BF59-D20CA5CF3265}" srcId="{93132498-92E5-4BD7-A0E4-3C57F9BC7FC9}" destId="{8448E6A3-E23D-48C3-912A-FF4BCAAADB9A}" srcOrd="0" destOrd="0" parTransId="{375BAE0F-2551-42A2-A4C1-466EEB5B051C}" sibTransId="{3FB598DF-0E59-4757-8156-E47DC21C2E1E}"/>
    <dgm:cxn modelId="{FD22B9A6-7AE1-408F-B1B8-F85D3682D889}" srcId="{6C73FD4B-24C6-4BB8-AD81-52AD76726244}" destId="{93132498-92E5-4BD7-A0E4-3C57F9BC7FC9}" srcOrd="2" destOrd="0" parTransId="{9560DA8E-63A6-4C96-93EC-22D1FEFD86E0}" sibTransId="{F489E105-88E0-4FF0-9D40-FFDEB7279520}"/>
    <dgm:cxn modelId="{D8DE931F-7183-4621-B686-8B68A46E8A35}" type="presOf" srcId="{4F3EA61E-B41A-4FA7-900F-C90D9EBE2154}" destId="{D15862C6-E246-4C66-830D-64169A0E8A3B}" srcOrd="0" destOrd="0" presId="urn:microsoft.com/office/officeart/2005/8/layout/vList2"/>
    <dgm:cxn modelId="{CB92F1CE-B6D7-45CF-91E9-3639B2D4EF59}" srcId="{8C857017-FAEC-47EB-A864-540FEBAFC405}" destId="{5D6E8B9E-FA32-4D4E-876E-15CD91E1FA3E}" srcOrd="0" destOrd="0" parTransId="{1FBBD5BD-3EC2-406A-BE76-7AF06EB4E049}" sibTransId="{5B8592F4-1AE2-4DD8-A74D-B17755B75B99}"/>
    <dgm:cxn modelId="{421F8255-5327-447D-81CC-BCC073FC3396}" type="presOf" srcId="{8C857017-FAEC-47EB-A864-540FEBAFC405}" destId="{8C2BEF87-7D9B-49D9-AB13-430E3E29EA0E}" srcOrd="0" destOrd="0" presId="urn:microsoft.com/office/officeart/2005/8/layout/vList2"/>
    <dgm:cxn modelId="{FDB4AAA2-B95A-4F8C-AA68-F228991AFA7F}" type="presOf" srcId="{4BB4B1BE-6054-48C9-ACAE-BDAABB6F010C}" destId="{F055EC0B-DE17-4926-9587-EE972A97B281}" srcOrd="0" destOrd="0" presId="urn:microsoft.com/office/officeart/2005/8/layout/vList2"/>
    <dgm:cxn modelId="{C7E63952-3A1B-4CF4-B31F-5B8951FA606B}" type="presOf" srcId="{8448E6A3-E23D-48C3-912A-FF4BCAAADB9A}" destId="{7766C437-C2A4-48D2-B250-12ABA168E9FA}" srcOrd="0" destOrd="0" presId="urn:microsoft.com/office/officeart/2005/8/layout/vList2"/>
    <dgm:cxn modelId="{13D41FDA-7DA2-46D6-98E4-9A8AC2C430F6}" type="presOf" srcId="{6C73FD4B-24C6-4BB8-AD81-52AD76726244}" destId="{9B9D824B-10B3-4608-A9B5-33B17E7030AC}" srcOrd="0" destOrd="0" presId="urn:microsoft.com/office/officeart/2005/8/layout/vList2"/>
    <dgm:cxn modelId="{487F110E-CFA6-4062-87D6-E40DFA624B5A}" type="presParOf" srcId="{9B9D824B-10B3-4608-A9B5-33B17E7030AC}" destId="{F055EC0B-DE17-4926-9587-EE972A97B281}" srcOrd="0" destOrd="0" presId="urn:microsoft.com/office/officeart/2005/8/layout/vList2"/>
    <dgm:cxn modelId="{7CD20850-079B-4941-A331-60B898161BE3}" type="presParOf" srcId="{9B9D824B-10B3-4608-A9B5-33B17E7030AC}" destId="{D15862C6-E246-4C66-830D-64169A0E8A3B}" srcOrd="1" destOrd="0" presId="urn:microsoft.com/office/officeart/2005/8/layout/vList2"/>
    <dgm:cxn modelId="{2E2EA66E-0B31-46E1-91F2-9782D044223F}" type="presParOf" srcId="{9B9D824B-10B3-4608-A9B5-33B17E7030AC}" destId="{8C2BEF87-7D9B-49D9-AB13-430E3E29EA0E}" srcOrd="2" destOrd="0" presId="urn:microsoft.com/office/officeart/2005/8/layout/vList2"/>
    <dgm:cxn modelId="{2A419FB0-E87F-48F3-9F68-B21C1F08588F}" type="presParOf" srcId="{9B9D824B-10B3-4608-A9B5-33B17E7030AC}" destId="{D24EA1E3-4048-4B26-8E93-7BF273CEACCC}" srcOrd="3" destOrd="0" presId="urn:microsoft.com/office/officeart/2005/8/layout/vList2"/>
    <dgm:cxn modelId="{BC163950-85A3-4501-A7F0-703FED0C37E4}" type="presParOf" srcId="{9B9D824B-10B3-4608-A9B5-33B17E7030AC}" destId="{C5E6C4A0-BBE0-4361-ABBF-E7A72A58E4DF}" srcOrd="4" destOrd="0" presId="urn:microsoft.com/office/officeart/2005/8/layout/vList2"/>
    <dgm:cxn modelId="{5AF0F7B1-F712-480E-9272-005614E6A002}" type="presParOf" srcId="{9B9D824B-10B3-4608-A9B5-33B17E7030AC}" destId="{7766C437-C2A4-48D2-B250-12ABA168E9FA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5010730-F0C4-44EA-BDCF-298950062959}" type="doc">
      <dgm:prSet loTypeId="urn:microsoft.com/office/officeart/2005/8/layout/hList9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A5C3578-B3AB-4CFE-8793-77C12FE30AD3}">
      <dgm:prSet/>
      <dgm:spPr/>
      <dgm:t>
        <a:bodyPr/>
        <a:lstStyle/>
        <a:p>
          <a:pPr rtl="0"/>
          <a:r>
            <a:rPr lang="en-US" dirty="0" smtClean="0"/>
            <a:t>Manual (“supervised”) classification</a:t>
          </a:r>
          <a:endParaRPr lang="en-US" dirty="0"/>
        </a:p>
      </dgm:t>
    </dgm:pt>
    <dgm:pt modelId="{AFA3A85C-E305-4282-AC89-3EBB7A434FFD}" type="parTrans" cxnId="{0915CAF8-C28F-45EA-A354-45E17B872E5C}">
      <dgm:prSet/>
      <dgm:spPr/>
      <dgm:t>
        <a:bodyPr/>
        <a:lstStyle/>
        <a:p>
          <a:endParaRPr lang="en-US"/>
        </a:p>
      </dgm:t>
    </dgm:pt>
    <dgm:pt modelId="{F7358B2F-2ABA-48FE-ADB8-27292D6681B1}" type="sibTrans" cxnId="{0915CAF8-C28F-45EA-A354-45E17B872E5C}">
      <dgm:prSet/>
      <dgm:spPr/>
      <dgm:t>
        <a:bodyPr/>
        <a:lstStyle/>
        <a:p>
          <a:endParaRPr lang="en-US"/>
        </a:p>
      </dgm:t>
    </dgm:pt>
    <dgm:pt modelId="{3B5AA315-15BF-42EF-810C-04D568988149}">
      <dgm:prSet/>
      <dgm:spPr/>
      <dgm:t>
        <a:bodyPr/>
        <a:lstStyle/>
        <a:p>
          <a:pPr rtl="0"/>
          <a:r>
            <a:rPr lang="en-US" dirty="0" smtClean="0"/>
            <a:t>People simply place items into categories</a:t>
          </a:r>
          <a:endParaRPr lang="en-US" dirty="0"/>
        </a:p>
      </dgm:t>
    </dgm:pt>
    <dgm:pt modelId="{FDBC7BF4-512D-4A54-B54C-A289C52933D4}" type="parTrans" cxnId="{43C08ADA-7FE7-40B9-AD68-620416461853}">
      <dgm:prSet/>
      <dgm:spPr/>
      <dgm:t>
        <a:bodyPr/>
        <a:lstStyle/>
        <a:p>
          <a:endParaRPr lang="en-US"/>
        </a:p>
      </dgm:t>
    </dgm:pt>
    <dgm:pt modelId="{E6569E5B-F7DB-43C1-9C8D-59D3A8E40269}" type="sibTrans" cxnId="{43C08ADA-7FE7-40B9-AD68-620416461853}">
      <dgm:prSet/>
      <dgm:spPr/>
      <dgm:t>
        <a:bodyPr/>
        <a:lstStyle/>
        <a:p>
          <a:endParaRPr lang="en-US"/>
        </a:p>
      </dgm:t>
    </dgm:pt>
    <dgm:pt modelId="{24169A92-93AD-425E-810D-5A2758ED27A5}">
      <dgm:prSet/>
      <dgm:spPr/>
      <dgm:t>
        <a:bodyPr/>
        <a:lstStyle/>
        <a:p>
          <a:pPr rtl="0"/>
          <a:r>
            <a:rPr lang="en-US" dirty="0" smtClean="0"/>
            <a:t>Simple segmentation</a:t>
          </a:r>
          <a:endParaRPr lang="en-US" dirty="0"/>
        </a:p>
      </dgm:t>
    </dgm:pt>
    <dgm:pt modelId="{922EE465-6CBC-4887-BBD9-D36ED3C6F060}" type="parTrans" cxnId="{C8F71D3B-94A4-44C6-BB61-53D729EB4926}">
      <dgm:prSet/>
      <dgm:spPr/>
      <dgm:t>
        <a:bodyPr/>
        <a:lstStyle/>
        <a:p>
          <a:endParaRPr lang="en-US"/>
        </a:p>
      </dgm:t>
    </dgm:pt>
    <dgm:pt modelId="{58180E13-965C-4772-9D6D-F2A0ED47CD5B}" type="sibTrans" cxnId="{C8F71D3B-94A4-44C6-BB61-53D729EB4926}">
      <dgm:prSet/>
      <dgm:spPr/>
      <dgm:t>
        <a:bodyPr/>
        <a:lstStyle/>
        <a:p>
          <a:endParaRPr lang="en-US"/>
        </a:p>
      </dgm:t>
    </dgm:pt>
    <dgm:pt modelId="{35FB27DC-E682-48B6-83A5-8118719F853C}">
      <dgm:prSet/>
      <dgm:spPr/>
      <dgm:t>
        <a:bodyPr/>
        <a:lstStyle/>
        <a:p>
          <a:pPr rtl="0"/>
          <a:r>
            <a:rPr lang="en-US" dirty="0" smtClean="0"/>
            <a:t>Dividing students into groups by last name</a:t>
          </a:r>
          <a:endParaRPr lang="en-US" dirty="0"/>
        </a:p>
      </dgm:t>
    </dgm:pt>
    <dgm:pt modelId="{C7792D0E-1B83-4833-A028-1C6A57195278}" type="parTrans" cxnId="{B91F2E75-3A11-48A6-8F5F-261B34039F7B}">
      <dgm:prSet/>
      <dgm:spPr/>
      <dgm:t>
        <a:bodyPr/>
        <a:lstStyle/>
        <a:p>
          <a:endParaRPr lang="en-US"/>
        </a:p>
      </dgm:t>
    </dgm:pt>
    <dgm:pt modelId="{50579270-F447-4D5C-8652-9AA153B950C9}" type="sibTrans" cxnId="{B91F2E75-3A11-48A6-8F5F-261B34039F7B}">
      <dgm:prSet/>
      <dgm:spPr/>
      <dgm:t>
        <a:bodyPr/>
        <a:lstStyle/>
        <a:p>
          <a:endParaRPr lang="en-US"/>
        </a:p>
      </dgm:t>
    </dgm:pt>
    <dgm:pt modelId="{8937E578-6750-4699-8407-3D26F31DBD72}" type="pres">
      <dgm:prSet presAssocID="{E5010730-F0C4-44EA-BDCF-298950062959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B9941C2-C1A0-4D9B-9F7F-27262D66C697}" type="pres">
      <dgm:prSet presAssocID="{BA5C3578-B3AB-4CFE-8793-77C12FE30AD3}" presName="posSpace" presStyleCnt="0"/>
      <dgm:spPr/>
    </dgm:pt>
    <dgm:pt modelId="{DB60E39E-D273-46B1-B21F-5DA258FA850B}" type="pres">
      <dgm:prSet presAssocID="{BA5C3578-B3AB-4CFE-8793-77C12FE30AD3}" presName="vertFlow" presStyleCnt="0"/>
      <dgm:spPr/>
    </dgm:pt>
    <dgm:pt modelId="{747AA3D2-495C-4BAC-9182-5DC5869B537A}" type="pres">
      <dgm:prSet presAssocID="{BA5C3578-B3AB-4CFE-8793-77C12FE30AD3}" presName="topSpace" presStyleCnt="0"/>
      <dgm:spPr/>
    </dgm:pt>
    <dgm:pt modelId="{EBFB1471-27F4-49B3-AC85-BFD50860E900}" type="pres">
      <dgm:prSet presAssocID="{BA5C3578-B3AB-4CFE-8793-77C12FE30AD3}" presName="firstComp" presStyleCnt="0"/>
      <dgm:spPr/>
    </dgm:pt>
    <dgm:pt modelId="{FBB6BEF8-511A-4305-BCE5-3013836AB018}" type="pres">
      <dgm:prSet presAssocID="{BA5C3578-B3AB-4CFE-8793-77C12FE30AD3}" presName="firstChild" presStyleLbl="bgAccFollowNode1" presStyleIdx="0" presStyleCnt="2"/>
      <dgm:spPr/>
      <dgm:t>
        <a:bodyPr/>
        <a:lstStyle/>
        <a:p>
          <a:endParaRPr lang="en-US"/>
        </a:p>
      </dgm:t>
    </dgm:pt>
    <dgm:pt modelId="{5CDAAD48-14A7-43A8-AC22-2EBCBE39C2CB}" type="pres">
      <dgm:prSet presAssocID="{BA5C3578-B3AB-4CFE-8793-77C12FE30AD3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329DCA-084A-47FF-8651-E07F25856814}" type="pres">
      <dgm:prSet presAssocID="{BA5C3578-B3AB-4CFE-8793-77C12FE30AD3}" presName="negSpace" presStyleCnt="0"/>
      <dgm:spPr/>
    </dgm:pt>
    <dgm:pt modelId="{F1ABFFC1-E94B-4C03-A434-146358BD4466}" type="pres">
      <dgm:prSet presAssocID="{BA5C3578-B3AB-4CFE-8793-77C12FE30AD3}" presName="circle" presStyleLbl="node1" presStyleIdx="0" presStyleCnt="2"/>
      <dgm:spPr/>
      <dgm:t>
        <a:bodyPr/>
        <a:lstStyle/>
        <a:p>
          <a:endParaRPr lang="en-US"/>
        </a:p>
      </dgm:t>
    </dgm:pt>
    <dgm:pt modelId="{615E2830-DA8C-4D9E-9661-233F61A1E432}" type="pres">
      <dgm:prSet presAssocID="{F7358B2F-2ABA-48FE-ADB8-27292D6681B1}" presName="transSpace" presStyleCnt="0"/>
      <dgm:spPr/>
    </dgm:pt>
    <dgm:pt modelId="{2C62DD58-722D-4C2F-866E-8920E7579C04}" type="pres">
      <dgm:prSet presAssocID="{24169A92-93AD-425E-810D-5A2758ED27A5}" presName="posSpace" presStyleCnt="0"/>
      <dgm:spPr/>
    </dgm:pt>
    <dgm:pt modelId="{58C89965-C11E-4AC9-972C-35B41AD43C40}" type="pres">
      <dgm:prSet presAssocID="{24169A92-93AD-425E-810D-5A2758ED27A5}" presName="vertFlow" presStyleCnt="0"/>
      <dgm:spPr/>
    </dgm:pt>
    <dgm:pt modelId="{240B88B2-28D7-4FE6-967A-A31D5DC1FCD4}" type="pres">
      <dgm:prSet presAssocID="{24169A92-93AD-425E-810D-5A2758ED27A5}" presName="topSpace" presStyleCnt="0"/>
      <dgm:spPr/>
    </dgm:pt>
    <dgm:pt modelId="{341C45C7-D826-4DA5-8559-5E27B1BAA473}" type="pres">
      <dgm:prSet presAssocID="{24169A92-93AD-425E-810D-5A2758ED27A5}" presName="firstComp" presStyleCnt="0"/>
      <dgm:spPr/>
    </dgm:pt>
    <dgm:pt modelId="{870B6A89-FEAD-4814-A8FF-29FA619DCA77}" type="pres">
      <dgm:prSet presAssocID="{24169A92-93AD-425E-810D-5A2758ED27A5}" presName="firstChild" presStyleLbl="bgAccFollowNode1" presStyleIdx="1" presStyleCnt="2"/>
      <dgm:spPr/>
      <dgm:t>
        <a:bodyPr/>
        <a:lstStyle/>
        <a:p>
          <a:endParaRPr lang="en-US"/>
        </a:p>
      </dgm:t>
    </dgm:pt>
    <dgm:pt modelId="{670B4825-4408-425C-A364-0C70555CA0E1}" type="pres">
      <dgm:prSet presAssocID="{24169A92-93AD-425E-810D-5A2758ED27A5}" presName="first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361599-D2CF-41E3-8E9E-87AB4081BDAA}" type="pres">
      <dgm:prSet presAssocID="{24169A92-93AD-425E-810D-5A2758ED27A5}" presName="negSpace" presStyleCnt="0"/>
      <dgm:spPr/>
    </dgm:pt>
    <dgm:pt modelId="{D8248BE1-BD65-454D-A181-AB131DD77B82}" type="pres">
      <dgm:prSet presAssocID="{24169A92-93AD-425E-810D-5A2758ED27A5}" presName="circle" presStyleLbl="node1" presStyleIdx="1" presStyleCnt="2"/>
      <dgm:spPr/>
      <dgm:t>
        <a:bodyPr/>
        <a:lstStyle/>
        <a:p>
          <a:endParaRPr lang="en-US"/>
        </a:p>
      </dgm:t>
    </dgm:pt>
  </dgm:ptLst>
  <dgm:cxnLst>
    <dgm:cxn modelId="{B91F2E75-3A11-48A6-8F5F-261B34039F7B}" srcId="{24169A92-93AD-425E-810D-5A2758ED27A5}" destId="{35FB27DC-E682-48B6-83A5-8118719F853C}" srcOrd="0" destOrd="0" parTransId="{C7792D0E-1B83-4833-A028-1C6A57195278}" sibTransId="{50579270-F447-4D5C-8652-9AA153B950C9}"/>
    <dgm:cxn modelId="{42359437-F003-4DC7-B43E-0EAE55F83AC3}" type="presOf" srcId="{24169A92-93AD-425E-810D-5A2758ED27A5}" destId="{D8248BE1-BD65-454D-A181-AB131DD77B82}" srcOrd="0" destOrd="0" presId="urn:microsoft.com/office/officeart/2005/8/layout/hList9"/>
    <dgm:cxn modelId="{43C08ADA-7FE7-40B9-AD68-620416461853}" srcId="{BA5C3578-B3AB-4CFE-8793-77C12FE30AD3}" destId="{3B5AA315-15BF-42EF-810C-04D568988149}" srcOrd="0" destOrd="0" parTransId="{FDBC7BF4-512D-4A54-B54C-A289C52933D4}" sibTransId="{E6569E5B-F7DB-43C1-9C8D-59D3A8E40269}"/>
    <dgm:cxn modelId="{96913529-A5F2-4296-8220-306316F581BD}" type="presOf" srcId="{3B5AA315-15BF-42EF-810C-04D568988149}" destId="{5CDAAD48-14A7-43A8-AC22-2EBCBE39C2CB}" srcOrd="1" destOrd="0" presId="urn:microsoft.com/office/officeart/2005/8/layout/hList9"/>
    <dgm:cxn modelId="{0CE26EE9-DDB0-47BE-8B29-5E21B03ED4DF}" type="presOf" srcId="{BA5C3578-B3AB-4CFE-8793-77C12FE30AD3}" destId="{F1ABFFC1-E94B-4C03-A434-146358BD4466}" srcOrd="0" destOrd="0" presId="urn:microsoft.com/office/officeart/2005/8/layout/hList9"/>
    <dgm:cxn modelId="{E101F10A-88C7-49B9-9F44-09029464752E}" type="presOf" srcId="{E5010730-F0C4-44EA-BDCF-298950062959}" destId="{8937E578-6750-4699-8407-3D26F31DBD72}" srcOrd="0" destOrd="0" presId="urn:microsoft.com/office/officeart/2005/8/layout/hList9"/>
    <dgm:cxn modelId="{84EDA596-52A1-4D79-B46B-78023E3BFE48}" type="presOf" srcId="{35FB27DC-E682-48B6-83A5-8118719F853C}" destId="{870B6A89-FEAD-4814-A8FF-29FA619DCA77}" srcOrd="0" destOrd="0" presId="urn:microsoft.com/office/officeart/2005/8/layout/hList9"/>
    <dgm:cxn modelId="{3CA44922-5DDB-4CF3-A23E-A6B7F28F4828}" type="presOf" srcId="{35FB27DC-E682-48B6-83A5-8118719F853C}" destId="{670B4825-4408-425C-A364-0C70555CA0E1}" srcOrd="1" destOrd="0" presId="urn:microsoft.com/office/officeart/2005/8/layout/hList9"/>
    <dgm:cxn modelId="{11F13A03-383E-4F3F-B8BD-F1BD525C30D3}" type="presOf" srcId="{3B5AA315-15BF-42EF-810C-04D568988149}" destId="{FBB6BEF8-511A-4305-BCE5-3013836AB018}" srcOrd="0" destOrd="0" presId="urn:microsoft.com/office/officeart/2005/8/layout/hList9"/>
    <dgm:cxn modelId="{0915CAF8-C28F-45EA-A354-45E17B872E5C}" srcId="{E5010730-F0C4-44EA-BDCF-298950062959}" destId="{BA5C3578-B3AB-4CFE-8793-77C12FE30AD3}" srcOrd="0" destOrd="0" parTransId="{AFA3A85C-E305-4282-AC89-3EBB7A434FFD}" sibTransId="{F7358B2F-2ABA-48FE-ADB8-27292D6681B1}"/>
    <dgm:cxn modelId="{C8F71D3B-94A4-44C6-BB61-53D729EB4926}" srcId="{E5010730-F0C4-44EA-BDCF-298950062959}" destId="{24169A92-93AD-425E-810D-5A2758ED27A5}" srcOrd="1" destOrd="0" parTransId="{922EE465-6CBC-4887-BBD9-D36ED3C6F060}" sibTransId="{58180E13-965C-4772-9D6D-F2A0ED47CD5B}"/>
    <dgm:cxn modelId="{F1566679-67A4-4E5C-9A90-69D679400963}" type="presParOf" srcId="{8937E578-6750-4699-8407-3D26F31DBD72}" destId="{FB9941C2-C1A0-4D9B-9F7F-27262D66C697}" srcOrd="0" destOrd="0" presId="urn:microsoft.com/office/officeart/2005/8/layout/hList9"/>
    <dgm:cxn modelId="{C62E20C0-8AA7-40E7-8EF7-C7C5FB7AE1BC}" type="presParOf" srcId="{8937E578-6750-4699-8407-3D26F31DBD72}" destId="{DB60E39E-D273-46B1-B21F-5DA258FA850B}" srcOrd="1" destOrd="0" presId="urn:microsoft.com/office/officeart/2005/8/layout/hList9"/>
    <dgm:cxn modelId="{1A5A73AA-4AF8-4F79-87F4-4224341F1BEE}" type="presParOf" srcId="{DB60E39E-D273-46B1-B21F-5DA258FA850B}" destId="{747AA3D2-495C-4BAC-9182-5DC5869B537A}" srcOrd="0" destOrd="0" presId="urn:microsoft.com/office/officeart/2005/8/layout/hList9"/>
    <dgm:cxn modelId="{B3E48DCB-18CE-4DE0-AAA3-46577646C6FE}" type="presParOf" srcId="{DB60E39E-D273-46B1-B21F-5DA258FA850B}" destId="{EBFB1471-27F4-49B3-AC85-BFD50860E900}" srcOrd="1" destOrd="0" presId="urn:microsoft.com/office/officeart/2005/8/layout/hList9"/>
    <dgm:cxn modelId="{1C742954-EDFF-48C2-9ED6-52D255A79810}" type="presParOf" srcId="{EBFB1471-27F4-49B3-AC85-BFD50860E900}" destId="{FBB6BEF8-511A-4305-BCE5-3013836AB018}" srcOrd="0" destOrd="0" presId="urn:microsoft.com/office/officeart/2005/8/layout/hList9"/>
    <dgm:cxn modelId="{C1846D4B-CAEB-44AE-83CC-402E84EE702B}" type="presParOf" srcId="{EBFB1471-27F4-49B3-AC85-BFD50860E900}" destId="{5CDAAD48-14A7-43A8-AC22-2EBCBE39C2CB}" srcOrd="1" destOrd="0" presId="urn:microsoft.com/office/officeart/2005/8/layout/hList9"/>
    <dgm:cxn modelId="{9D2053C9-452D-4717-B7D8-69580944F396}" type="presParOf" srcId="{8937E578-6750-4699-8407-3D26F31DBD72}" destId="{2B329DCA-084A-47FF-8651-E07F25856814}" srcOrd="2" destOrd="0" presId="urn:microsoft.com/office/officeart/2005/8/layout/hList9"/>
    <dgm:cxn modelId="{F6989FA7-8FC2-4091-9894-717768E6B25B}" type="presParOf" srcId="{8937E578-6750-4699-8407-3D26F31DBD72}" destId="{F1ABFFC1-E94B-4C03-A434-146358BD4466}" srcOrd="3" destOrd="0" presId="urn:microsoft.com/office/officeart/2005/8/layout/hList9"/>
    <dgm:cxn modelId="{F68043A2-6327-45DA-B401-116184E31FDA}" type="presParOf" srcId="{8937E578-6750-4699-8407-3D26F31DBD72}" destId="{615E2830-DA8C-4D9E-9661-233F61A1E432}" srcOrd="4" destOrd="0" presId="urn:microsoft.com/office/officeart/2005/8/layout/hList9"/>
    <dgm:cxn modelId="{273098A6-57EB-424A-B240-D0B1A3773B76}" type="presParOf" srcId="{8937E578-6750-4699-8407-3D26F31DBD72}" destId="{2C62DD58-722D-4C2F-866E-8920E7579C04}" srcOrd="5" destOrd="0" presId="urn:microsoft.com/office/officeart/2005/8/layout/hList9"/>
    <dgm:cxn modelId="{4383D261-4707-438A-B69C-0175AC2395EA}" type="presParOf" srcId="{8937E578-6750-4699-8407-3D26F31DBD72}" destId="{58C89965-C11E-4AC9-972C-35B41AD43C40}" srcOrd="6" destOrd="0" presId="urn:microsoft.com/office/officeart/2005/8/layout/hList9"/>
    <dgm:cxn modelId="{4CDA8A16-0DB0-4522-A4F4-DCC77CBB8283}" type="presParOf" srcId="{58C89965-C11E-4AC9-972C-35B41AD43C40}" destId="{240B88B2-28D7-4FE6-967A-A31D5DC1FCD4}" srcOrd="0" destOrd="0" presId="urn:microsoft.com/office/officeart/2005/8/layout/hList9"/>
    <dgm:cxn modelId="{E0BCAFDE-166E-48EE-8237-E086455BE1D6}" type="presParOf" srcId="{58C89965-C11E-4AC9-972C-35B41AD43C40}" destId="{341C45C7-D826-4DA5-8559-5E27B1BAA473}" srcOrd="1" destOrd="0" presId="urn:microsoft.com/office/officeart/2005/8/layout/hList9"/>
    <dgm:cxn modelId="{C7C34441-270E-4CA3-B19F-86342A620EAF}" type="presParOf" srcId="{341C45C7-D826-4DA5-8559-5E27B1BAA473}" destId="{870B6A89-FEAD-4814-A8FF-29FA619DCA77}" srcOrd="0" destOrd="0" presId="urn:microsoft.com/office/officeart/2005/8/layout/hList9"/>
    <dgm:cxn modelId="{B4E3979A-0FC4-40FF-88EF-8DA106BFCECF}" type="presParOf" srcId="{341C45C7-D826-4DA5-8559-5E27B1BAA473}" destId="{670B4825-4408-425C-A364-0C70555CA0E1}" srcOrd="1" destOrd="0" presId="urn:microsoft.com/office/officeart/2005/8/layout/hList9"/>
    <dgm:cxn modelId="{091F8778-B435-4A01-ACA7-9C7978C3D7C4}" type="presParOf" srcId="{8937E578-6750-4699-8407-3D26F31DBD72}" destId="{10361599-D2CF-41E3-8E9E-87AB4081BDAA}" srcOrd="7" destOrd="0" presId="urn:microsoft.com/office/officeart/2005/8/layout/hList9"/>
    <dgm:cxn modelId="{42C44E16-CF52-4E6B-B0EE-AFCB46C4D2F8}" type="presParOf" srcId="{8937E578-6750-4699-8407-3D26F31DBD72}" destId="{D8248BE1-BD65-454D-A181-AB131DD77B82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6E0CB6-9900-4CAE-B568-81BAD14FBE7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D4E49C3-CFBC-4941-BD16-B7CAE2815F59}">
      <dgm:prSet/>
      <dgm:spPr/>
      <dgm:t>
        <a:bodyPr/>
        <a:lstStyle/>
        <a:p>
          <a:pPr rtl="0"/>
          <a:r>
            <a:rPr lang="en-US" dirty="0" smtClean="0"/>
            <a:t>The clusters must come from the data, not from external specifications.</a:t>
          </a:r>
          <a:endParaRPr lang="en-US" dirty="0"/>
        </a:p>
      </dgm:t>
    </dgm:pt>
    <dgm:pt modelId="{8A3EE400-A7C9-49A4-A7D7-E9B78694CBF0}" type="parTrans" cxnId="{DCC86B98-FBBB-4A67-8B48-ED4D1726CD2D}">
      <dgm:prSet/>
      <dgm:spPr/>
      <dgm:t>
        <a:bodyPr/>
        <a:lstStyle/>
        <a:p>
          <a:endParaRPr lang="en-US"/>
        </a:p>
      </dgm:t>
    </dgm:pt>
    <dgm:pt modelId="{5373A55D-2526-4D30-B5FC-5753E765B1F1}" type="sibTrans" cxnId="{DCC86B98-FBBB-4A67-8B48-ED4D1726CD2D}">
      <dgm:prSet/>
      <dgm:spPr/>
      <dgm:t>
        <a:bodyPr/>
        <a:lstStyle/>
        <a:p>
          <a:endParaRPr lang="en-US"/>
        </a:p>
      </dgm:t>
    </dgm:pt>
    <dgm:pt modelId="{12A25CB6-E4BB-4E2C-B0D6-753B7FDF0287}">
      <dgm:prSet/>
      <dgm:spPr/>
      <dgm:t>
        <a:bodyPr/>
        <a:lstStyle/>
        <a:p>
          <a:pPr rtl="0"/>
          <a:r>
            <a:rPr lang="en-US" dirty="0" smtClean="0"/>
            <a:t>Creating the “buckets” beforehand is categorization, but not clustering.</a:t>
          </a:r>
          <a:endParaRPr lang="en-US" dirty="0"/>
        </a:p>
      </dgm:t>
    </dgm:pt>
    <dgm:pt modelId="{077994D5-EB21-4574-8A18-B2860C791235}" type="parTrans" cxnId="{956D3A47-52EF-4877-97EA-2E1B7DCA4C5A}">
      <dgm:prSet/>
      <dgm:spPr/>
      <dgm:t>
        <a:bodyPr/>
        <a:lstStyle/>
        <a:p>
          <a:endParaRPr lang="en-US"/>
        </a:p>
      </dgm:t>
    </dgm:pt>
    <dgm:pt modelId="{3464E0EA-8CC7-4B0F-85AE-99110237C702}" type="sibTrans" cxnId="{956D3A47-52EF-4877-97EA-2E1B7DCA4C5A}">
      <dgm:prSet/>
      <dgm:spPr/>
      <dgm:t>
        <a:bodyPr/>
        <a:lstStyle/>
        <a:p>
          <a:endParaRPr lang="en-US"/>
        </a:p>
      </dgm:t>
    </dgm:pt>
    <dgm:pt modelId="{587245E4-32DA-41B2-8C5B-14CA80AB5B47}" type="pres">
      <dgm:prSet presAssocID="{596E0CB6-9900-4CAE-B568-81BAD14FBE7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DB8E14-171D-4F74-8500-3A524C8F9E25}" type="pres">
      <dgm:prSet presAssocID="{5D4E49C3-CFBC-4941-BD16-B7CAE2815F59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9353F6-4BC0-48EB-849F-4F56758E05A9}" type="pres">
      <dgm:prSet presAssocID="{5373A55D-2526-4D30-B5FC-5753E765B1F1}" presName="sibTrans" presStyleCnt="0"/>
      <dgm:spPr/>
    </dgm:pt>
    <dgm:pt modelId="{8DB5AA51-2C1D-4BCE-97BD-2B7662D15A37}" type="pres">
      <dgm:prSet presAssocID="{12A25CB6-E4BB-4E2C-B0D6-753B7FDF0287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E2F5634-F0E5-427F-A6A6-A709465BED58}" type="presOf" srcId="{12A25CB6-E4BB-4E2C-B0D6-753B7FDF0287}" destId="{8DB5AA51-2C1D-4BCE-97BD-2B7662D15A37}" srcOrd="0" destOrd="0" presId="urn:microsoft.com/office/officeart/2005/8/layout/default"/>
    <dgm:cxn modelId="{DCC86B98-FBBB-4A67-8B48-ED4D1726CD2D}" srcId="{596E0CB6-9900-4CAE-B568-81BAD14FBE74}" destId="{5D4E49C3-CFBC-4941-BD16-B7CAE2815F59}" srcOrd="0" destOrd="0" parTransId="{8A3EE400-A7C9-49A4-A7D7-E9B78694CBF0}" sibTransId="{5373A55D-2526-4D30-B5FC-5753E765B1F1}"/>
    <dgm:cxn modelId="{956D3A47-52EF-4877-97EA-2E1B7DCA4C5A}" srcId="{596E0CB6-9900-4CAE-B568-81BAD14FBE74}" destId="{12A25CB6-E4BB-4E2C-B0D6-753B7FDF0287}" srcOrd="1" destOrd="0" parTransId="{077994D5-EB21-4574-8A18-B2860C791235}" sibTransId="{3464E0EA-8CC7-4B0F-85AE-99110237C702}"/>
    <dgm:cxn modelId="{1F6651F4-B663-467E-B114-75433C87C005}" type="presOf" srcId="{596E0CB6-9900-4CAE-B568-81BAD14FBE74}" destId="{587245E4-32DA-41B2-8C5B-14CA80AB5B47}" srcOrd="0" destOrd="0" presId="urn:microsoft.com/office/officeart/2005/8/layout/default"/>
    <dgm:cxn modelId="{58574283-BD63-48D8-83A0-B264B20BAEB3}" type="presOf" srcId="{5D4E49C3-CFBC-4941-BD16-B7CAE2815F59}" destId="{9FDB8E14-171D-4F74-8500-3A524C8F9E25}" srcOrd="0" destOrd="0" presId="urn:microsoft.com/office/officeart/2005/8/layout/default"/>
    <dgm:cxn modelId="{C04A2DC4-0BE3-4E22-AF9D-5AEC04A7653A}" type="presParOf" srcId="{587245E4-32DA-41B2-8C5B-14CA80AB5B47}" destId="{9FDB8E14-171D-4F74-8500-3A524C8F9E25}" srcOrd="0" destOrd="0" presId="urn:microsoft.com/office/officeart/2005/8/layout/default"/>
    <dgm:cxn modelId="{22A2962C-C3BA-4AC5-9AFA-3928B31D7CDF}" type="presParOf" srcId="{587245E4-32DA-41B2-8C5B-14CA80AB5B47}" destId="{0F9353F6-4BC0-48EB-849F-4F56758E05A9}" srcOrd="1" destOrd="0" presId="urn:microsoft.com/office/officeart/2005/8/layout/default"/>
    <dgm:cxn modelId="{E480E3B0-E32A-44EE-9A0C-E5AB5C917E77}" type="presParOf" srcId="{587245E4-32DA-41B2-8C5B-14CA80AB5B47}" destId="{8DB5AA51-2C1D-4BCE-97BD-2B7662D15A3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DAE6000-BFB4-4C25-B7DC-28C9BEBBC33E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481DD6BE-7F57-4E3C-8D38-422F4A431C59}">
      <dgm:prSet/>
      <dgm:spPr/>
      <dgm:t>
        <a:bodyPr/>
        <a:lstStyle/>
        <a:p>
          <a:pPr rtl="0"/>
          <a:r>
            <a:rPr lang="en-US" smtClean="0"/>
            <a:t>It matters</a:t>
          </a:r>
          <a:endParaRPr lang="en-US"/>
        </a:p>
      </dgm:t>
    </dgm:pt>
    <dgm:pt modelId="{064F1752-170A-466A-839E-DE5E7505F268}" type="parTrans" cxnId="{AC36FBE6-91DA-43F5-82D6-328532548F34}">
      <dgm:prSet/>
      <dgm:spPr/>
      <dgm:t>
        <a:bodyPr/>
        <a:lstStyle/>
        <a:p>
          <a:endParaRPr lang="en-US"/>
        </a:p>
      </dgm:t>
    </dgm:pt>
    <dgm:pt modelId="{5D7504F8-9417-4BF6-9BFD-F2B49784A1F3}" type="sibTrans" cxnId="{AC36FBE6-91DA-43F5-82D6-328532548F34}">
      <dgm:prSet/>
      <dgm:spPr/>
      <dgm:t>
        <a:bodyPr/>
        <a:lstStyle/>
        <a:p>
          <a:endParaRPr lang="en-US"/>
        </a:p>
      </dgm:t>
    </dgm:pt>
    <dgm:pt modelId="{9DAA5B43-DB91-4305-BD06-89BBA72CB713}">
      <dgm:prSet/>
      <dgm:spPr/>
      <dgm:t>
        <a:bodyPr/>
        <a:lstStyle/>
        <a:p>
          <a:pPr rtl="0"/>
          <a:r>
            <a:rPr lang="en-US" smtClean="0"/>
            <a:t>Choosing the right number</a:t>
          </a:r>
          <a:endParaRPr lang="en-US"/>
        </a:p>
      </dgm:t>
    </dgm:pt>
    <dgm:pt modelId="{CDB592CA-3E8F-43A7-84D9-F9B04258C41A}" type="parTrans" cxnId="{6C33CA6C-FF9A-4B16-833D-4859C0694E7E}">
      <dgm:prSet/>
      <dgm:spPr/>
      <dgm:t>
        <a:bodyPr/>
        <a:lstStyle/>
        <a:p>
          <a:endParaRPr lang="en-US"/>
        </a:p>
      </dgm:t>
    </dgm:pt>
    <dgm:pt modelId="{5A82D405-BCFF-4066-A83D-BAAA83D85070}" type="sibTrans" cxnId="{6C33CA6C-FF9A-4B16-833D-4859C0694E7E}">
      <dgm:prSet/>
      <dgm:spPr/>
      <dgm:t>
        <a:bodyPr/>
        <a:lstStyle/>
        <a:p>
          <a:endParaRPr lang="en-US"/>
        </a:p>
      </dgm:t>
    </dgm:pt>
    <dgm:pt modelId="{8C9ADFB2-8A93-4C92-A4DD-5FDF08E44D43}">
      <dgm:prSet/>
      <dgm:spPr/>
      <dgm:t>
        <a:bodyPr/>
        <a:lstStyle/>
        <a:p>
          <a:pPr rtl="0"/>
          <a:r>
            <a:rPr lang="en-US" smtClean="0"/>
            <a:t>Choosing the right initial location</a:t>
          </a:r>
          <a:endParaRPr lang="en-US"/>
        </a:p>
      </dgm:t>
    </dgm:pt>
    <dgm:pt modelId="{EFDE55E5-AABD-4B19-B08A-976EF5F149FD}" type="parTrans" cxnId="{CAFC6771-66CD-483E-A3A9-63D213D03497}">
      <dgm:prSet/>
      <dgm:spPr/>
      <dgm:t>
        <a:bodyPr/>
        <a:lstStyle/>
        <a:p>
          <a:endParaRPr lang="en-US"/>
        </a:p>
      </dgm:t>
    </dgm:pt>
    <dgm:pt modelId="{DF42BBA1-6F5A-4BB9-B15B-5473F10A59E2}" type="sibTrans" cxnId="{CAFC6771-66CD-483E-A3A9-63D213D03497}">
      <dgm:prSet/>
      <dgm:spPr/>
      <dgm:t>
        <a:bodyPr/>
        <a:lstStyle/>
        <a:p>
          <a:endParaRPr lang="en-US"/>
        </a:p>
      </dgm:t>
    </dgm:pt>
    <dgm:pt modelId="{25F33480-171A-4AD3-8C93-3257BFEA94E6}">
      <dgm:prSet/>
      <dgm:spPr/>
      <dgm:t>
        <a:bodyPr/>
        <a:lstStyle/>
        <a:p>
          <a:pPr rtl="0"/>
          <a:r>
            <a:rPr lang="en-US" smtClean="0"/>
            <a:t>Bad choices create bad groupings</a:t>
          </a:r>
          <a:endParaRPr lang="en-US"/>
        </a:p>
      </dgm:t>
    </dgm:pt>
    <dgm:pt modelId="{A7C42758-111F-4FC3-A70D-DF3BC90C34BB}" type="parTrans" cxnId="{27CE6706-6B4B-4D4C-83CB-7B3695612ADD}">
      <dgm:prSet/>
      <dgm:spPr/>
      <dgm:t>
        <a:bodyPr/>
        <a:lstStyle/>
        <a:p>
          <a:endParaRPr lang="en-US"/>
        </a:p>
      </dgm:t>
    </dgm:pt>
    <dgm:pt modelId="{4324DD34-3D4E-4FB0-A204-CB43F19E9F28}" type="sibTrans" cxnId="{27CE6706-6B4B-4D4C-83CB-7B3695612ADD}">
      <dgm:prSet/>
      <dgm:spPr/>
      <dgm:t>
        <a:bodyPr/>
        <a:lstStyle/>
        <a:p>
          <a:endParaRPr lang="en-US"/>
        </a:p>
      </dgm:t>
    </dgm:pt>
    <dgm:pt modelId="{A40154C8-C215-4023-AE3E-5BFDB80A0AE4}">
      <dgm:prSet/>
      <dgm:spPr/>
      <dgm:t>
        <a:bodyPr/>
        <a:lstStyle/>
        <a:p>
          <a:pPr rtl="0"/>
          <a:r>
            <a:rPr lang="en-US" smtClean="0"/>
            <a:t>They won’t make sense within the context of the problem</a:t>
          </a:r>
          <a:endParaRPr lang="en-US"/>
        </a:p>
      </dgm:t>
    </dgm:pt>
    <dgm:pt modelId="{EE0BBC8B-0C0E-46A1-8E96-411B0169C3F5}" type="parTrans" cxnId="{F288DBAA-0500-49C7-AB7D-EB4E37B60939}">
      <dgm:prSet/>
      <dgm:spPr/>
      <dgm:t>
        <a:bodyPr/>
        <a:lstStyle/>
        <a:p>
          <a:endParaRPr lang="en-US"/>
        </a:p>
      </dgm:t>
    </dgm:pt>
    <dgm:pt modelId="{C649C3E7-0A79-4910-B7C7-38A24534B135}" type="sibTrans" cxnId="{F288DBAA-0500-49C7-AB7D-EB4E37B60939}">
      <dgm:prSet/>
      <dgm:spPr/>
      <dgm:t>
        <a:bodyPr/>
        <a:lstStyle/>
        <a:p>
          <a:endParaRPr lang="en-US"/>
        </a:p>
      </dgm:t>
    </dgm:pt>
    <dgm:pt modelId="{6BD5E9C3-078E-4C72-A51F-9283947D567B}">
      <dgm:prSet/>
      <dgm:spPr/>
      <dgm:t>
        <a:bodyPr/>
        <a:lstStyle/>
        <a:p>
          <a:pPr rtl="0"/>
          <a:r>
            <a:rPr lang="en-US" smtClean="0"/>
            <a:t>Unrelated data points will be included in the same group</a:t>
          </a:r>
          <a:endParaRPr lang="en-US"/>
        </a:p>
      </dgm:t>
    </dgm:pt>
    <dgm:pt modelId="{D656C40E-BB6A-4F3E-A4A5-6879D6A8EF64}" type="parTrans" cxnId="{60CEB685-314A-4C7F-89C9-EA7A78A80B66}">
      <dgm:prSet/>
      <dgm:spPr/>
      <dgm:t>
        <a:bodyPr/>
        <a:lstStyle/>
        <a:p>
          <a:endParaRPr lang="en-US"/>
        </a:p>
      </dgm:t>
    </dgm:pt>
    <dgm:pt modelId="{3BEAEF41-53FA-487D-9B7C-BDFB8E4B2AD2}" type="sibTrans" cxnId="{60CEB685-314A-4C7F-89C9-EA7A78A80B66}">
      <dgm:prSet/>
      <dgm:spPr/>
      <dgm:t>
        <a:bodyPr/>
        <a:lstStyle/>
        <a:p>
          <a:endParaRPr lang="en-US"/>
        </a:p>
      </dgm:t>
    </dgm:pt>
    <dgm:pt modelId="{F9B83572-0560-4824-8F61-1FED72B66F0A}" type="pres">
      <dgm:prSet presAssocID="{DDAE6000-BFB4-4C25-B7DC-28C9BEBBC33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8375CD2-6966-4EA5-9D82-00C53CE36412}" type="pres">
      <dgm:prSet presAssocID="{481DD6BE-7F57-4E3C-8D38-422F4A431C59}" presName="parentLin" presStyleCnt="0"/>
      <dgm:spPr/>
    </dgm:pt>
    <dgm:pt modelId="{A76B9930-D02D-49C2-9F63-7C25C1CF4D6E}" type="pres">
      <dgm:prSet presAssocID="{481DD6BE-7F57-4E3C-8D38-422F4A431C59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4AED997D-58BF-4662-8FD8-492FDAC3048B}" type="pres">
      <dgm:prSet presAssocID="{481DD6BE-7F57-4E3C-8D38-422F4A431C5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BF8BA4-D19F-4EC4-B45C-69841D246F2A}" type="pres">
      <dgm:prSet presAssocID="{481DD6BE-7F57-4E3C-8D38-422F4A431C59}" presName="negativeSpace" presStyleCnt="0"/>
      <dgm:spPr/>
    </dgm:pt>
    <dgm:pt modelId="{DD3D8095-2A8D-4C30-A2F7-CD42AEB8D7A9}" type="pres">
      <dgm:prSet presAssocID="{481DD6BE-7F57-4E3C-8D38-422F4A431C59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5C93A1-3A96-4CEB-B879-6DF3C5C3B977}" type="pres">
      <dgm:prSet presAssocID="{5D7504F8-9417-4BF6-9BFD-F2B49784A1F3}" presName="spaceBetweenRectangles" presStyleCnt="0"/>
      <dgm:spPr/>
    </dgm:pt>
    <dgm:pt modelId="{6B1F7E02-7AFD-4537-AF85-43B3CBE20EA3}" type="pres">
      <dgm:prSet presAssocID="{25F33480-171A-4AD3-8C93-3257BFEA94E6}" presName="parentLin" presStyleCnt="0"/>
      <dgm:spPr/>
    </dgm:pt>
    <dgm:pt modelId="{487F930A-C137-4279-B885-15845BBF7F52}" type="pres">
      <dgm:prSet presAssocID="{25F33480-171A-4AD3-8C93-3257BFEA94E6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D358BB73-0AA3-48AA-8355-C401B38E27AD}" type="pres">
      <dgm:prSet presAssocID="{25F33480-171A-4AD3-8C93-3257BFEA94E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B80E78-4744-4007-9960-8E14486FFA73}" type="pres">
      <dgm:prSet presAssocID="{25F33480-171A-4AD3-8C93-3257BFEA94E6}" presName="negativeSpace" presStyleCnt="0"/>
      <dgm:spPr/>
    </dgm:pt>
    <dgm:pt modelId="{8C48373C-F905-4794-A80B-5437B4770771}" type="pres">
      <dgm:prSet presAssocID="{25F33480-171A-4AD3-8C93-3257BFEA94E6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6770630-3770-403B-8071-05EDCC24AC70}" type="presOf" srcId="{9DAA5B43-DB91-4305-BD06-89BBA72CB713}" destId="{DD3D8095-2A8D-4C30-A2F7-CD42AEB8D7A9}" srcOrd="0" destOrd="0" presId="urn:microsoft.com/office/officeart/2005/8/layout/list1"/>
    <dgm:cxn modelId="{5627F149-C6A0-4D8B-97C9-2949B779A33F}" type="presOf" srcId="{DDAE6000-BFB4-4C25-B7DC-28C9BEBBC33E}" destId="{F9B83572-0560-4824-8F61-1FED72B66F0A}" srcOrd="0" destOrd="0" presId="urn:microsoft.com/office/officeart/2005/8/layout/list1"/>
    <dgm:cxn modelId="{ED3E9F25-3D7D-4063-ABC8-7F0EF1749C92}" type="presOf" srcId="{A40154C8-C215-4023-AE3E-5BFDB80A0AE4}" destId="{8C48373C-F905-4794-A80B-5437B4770771}" srcOrd="0" destOrd="0" presId="urn:microsoft.com/office/officeart/2005/8/layout/list1"/>
    <dgm:cxn modelId="{CC9BB5B4-5C50-4675-86BA-DC316C967B46}" type="presOf" srcId="{481DD6BE-7F57-4E3C-8D38-422F4A431C59}" destId="{4AED997D-58BF-4662-8FD8-492FDAC3048B}" srcOrd="1" destOrd="0" presId="urn:microsoft.com/office/officeart/2005/8/layout/list1"/>
    <dgm:cxn modelId="{27CE6706-6B4B-4D4C-83CB-7B3695612ADD}" srcId="{DDAE6000-BFB4-4C25-B7DC-28C9BEBBC33E}" destId="{25F33480-171A-4AD3-8C93-3257BFEA94E6}" srcOrd="1" destOrd="0" parTransId="{A7C42758-111F-4FC3-A70D-DF3BC90C34BB}" sibTransId="{4324DD34-3D4E-4FB0-A204-CB43F19E9F28}"/>
    <dgm:cxn modelId="{AD2086CC-8E4C-4684-ACA4-C2A04BEF4600}" type="presOf" srcId="{481DD6BE-7F57-4E3C-8D38-422F4A431C59}" destId="{A76B9930-D02D-49C2-9F63-7C25C1CF4D6E}" srcOrd="0" destOrd="0" presId="urn:microsoft.com/office/officeart/2005/8/layout/list1"/>
    <dgm:cxn modelId="{16C83D1E-C69E-4800-B75B-799C71A13C75}" type="presOf" srcId="{25F33480-171A-4AD3-8C93-3257BFEA94E6}" destId="{D358BB73-0AA3-48AA-8355-C401B38E27AD}" srcOrd="1" destOrd="0" presId="urn:microsoft.com/office/officeart/2005/8/layout/list1"/>
    <dgm:cxn modelId="{F288DBAA-0500-49C7-AB7D-EB4E37B60939}" srcId="{25F33480-171A-4AD3-8C93-3257BFEA94E6}" destId="{A40154C8-C215-4023-AE3E-5BFDB80A0AE4}" srcOrd="0" destOrd="0" parTransId="{EE0BBC8B-0C0E-46A1-8E96-411B0169C3F5}" sibTransId="{C649C3E7-0A79-4910-B7C7-38A24534B135}"/>
    <dgm:cxn modelId="{CAFC6771-66CD-483E-A3A9-63D213D03497}" srcId="{481DD6BE-7F57-4E3C-8D38-422F4A431C59}" destId="{8C9ADFB2-8A93-4C92-A4DD-5FDF08E44D43}" srcOrd="1" destOrd="0" parTransId="{EFDE55E5-AABD-4B19-B08A-976EF5F149FD}" sibTransId="{DF42BBA1-6F5A-4BB9-B15B-5473F10A59E2}"/>
    <dgm:cxn modelId="{AC36FBE6-91DA-43F5-82D6-328532548F34}" srcId="{DDAE6000-BFB4-4C25-B7DC-28C9BEBBC33E}" destId="{481DD6BE-7F57-4E3C-8D38-422F4A431C59}" srcOrd="0" destOrd="0" parTransId="{064F1752-170A-466A-839E-DE5E7505F268}" sibTransId="{5D7504F8-9417-4BF6-9BFD-F2B49784A1F3}"/>
    <dgm:cxn modelId="{5979DBE1-707F-4DAA-ABC6-7BB0D1A197AB}" type="presOf" srcId="{8C9ADFB2-8A93-4C92-A4DD-5FDF08E44D43}" destId="{DD3D8095-2A8D-4C30-A2F7-CD42AEB8D7A9}" srcOrd="0" destOrd="1" presId="urn:microsoft.com/office/officeart/2005/8/layout/list1"/>
    <dgm:cxn modelId="{A9D2A15D-6B12-49A1-B2D2-46C8DCD4F595}" type="presOf" srcId="{25F33480-171A-4AD3-8C93-3257BFEA94E6}" destId="{487F930A-C137-4279-B885-15845BBF7F52}" srcOrd="0" destOrd="0" presId="urn:microsoft.com/office/officeart/2005/8/layout/list1"/>
    <dgm:cxn modelId="{6C33CA6C-FF9A-4B16-833D-4859C0694E7E}" srcId="{481DD6BE-7F57-4E3C-8D38-422F4A431C59}" destId="{9DAA5B43-DB91-4305-BD06-89BBA72CB713}" srcOrd="0" destOrd="0" parTransId="{CDB592CA-3E8F-43A7-84D9-F9B04258C41A}" sibTransId="{5A82D405-BCFF-4066-A83D-BAAA83D85070}"/>
    <dgm:cxn modelId="{EB3ED344-ABCA-428A-94A1-F0B844CFC83B}" type="presOf" srcId="{6BD5E9C3-078E-4C72-A51F-9283947D567B}" destId="{8C48373C-F905-4794-A80B-5437B4770771}" srcOrd="0" destOrd="1" presId="urn:microsoft.com/office/officeart/2005/8/layout/list1"/>
    <dgm:cxn modelId="{60CEB685-314A-4C7F-89C9-EA7A78A80B66}" srcId="{25F33480-171A-4AD3-8C93-3257BFEA94E6}" destId="{6BD5E9C3-078E-4C72-A51F-9283947D567B}" srcOrd="1" destOrd="0" parTransId="{D656C40E-BB6A-4F3E-A4A5-6879D6A8EF64}" sibTransId="{3BEAEF41-53FA-487D-9B7C-BDFB8E4B2AD2}"/>
    <dgm:cxn modelId="{5F3ECC3E-BC7C-40D1-A9A7-10FCADCECE63}" type="presParOf" srcId="{F9B83572-0560-4824-8F61-1FED72B66F0A}" destId="{18375CD2-6966-4EA5-9D82-00C53CE36412}" srcOrd="0" destOrd="0" presId="urn:microsoft.com/office/officeart/2005/8/layout/list1"/>
    <dgm:cxn modelId="{C6AB3291-A24C-48E2-B6C4-74B210D5E42C}" type="presParOf" srcId="{18375CD2-6966-4EA5-9D82-00C53CE36412}" destId="{A76B9930-D02D-49C2-9F63-7C25C1CF4D6E}" srcOrd="0" destOrd="0" presId="urn:microsoft.com/office/officeart/2005/8/layout/list1"/>
    <dgm:cxn modelId="{BCCAE90B-D10E-4BFF-81B5-20E7B6C1526C}" type="presParOf" srcId="{18375CD2-6966-4EA5-9D82-00C53CE36412}" destId="{4AED997D-58BF-4662-8FD8-492FDAC3048B}" srcOrd="1" destOrd="0" presId="urn:microsoft.com/office/officeart/2005/8/layout/list1"/>
    <dgm:cxn modelId="{D5485C5D-76A6-441D-A6B4-FA276DB882D9}" type="presParOf" srcId="{F9B83572-0560-4824-8F61-1FED72B66F0A}" destId="{38BF8BA4-D19F-4EC4-B45C-69841D246F2A}" srcOrd="1" destOrd="0" presId="urn:microsoft.com/office/officeart/2005/8/layout/list1"/>
    <dgm:cxn modelId="{095F49DE-ED49-4C7A-9EDD-EA1A5815FDAD}" type="presParOf" srcId="{F9B83572-0560-4824-8F61-1FED72B66F0A}" destId="{DD3D8095-2A8D-4C30-A2F7-CD42AEB8D7A9}" srcOrd="2" destOrd="0" presId="urn:microsoft.com/office/officeart/2005/8/layout/list1"/>
    <dgm:cxn modelId="{D0A41694-4E59-41CA-B04E-5B17861F658F}" type="presParOf" srcId="{F9B83572-0560-4824-8F61-1FED72B66F0A}" destId="{8F5C93A1-3A96-4CEB-B879-6DF3C5C3B977}" srcOrd="3" destOrd="0" presId="urn:microsoft.com/office/officeart/2005/8/layout/list1"/>
    <dgm:cxn modelId="{90544671-69F2-48CF-B070-9E45D6196FFB}" type="presParOf" srcId="{F9B83572-0560-4824-8F61-1FED72B66F0A}" destId="{6B1F7E02-7AFD-4537-AF85-43B3CBE20EA3}" srcOrd="4" destOrd="0" presId="urn:microsoft.com/office/officeart/2005/8/layout/list1"/>
    <dgm:cxn modelId="{EC182163-D3A3-4FDF-9BDE-EF819DB16FF1}" type="presParOf" srcId="{6B1F7E02-7AFD-4537-AF85-43B3CBE20EA3}" destId="{487F930A-C137-4279-B885-15845BBF7F52}" srcOrd="0" destOrd="0" presId="urn:microsoft.com/office/officeart/2005/8/layout/list1"/>
    <dgm:cxn modelId="{072C6866-8305-41F5-8E7D-224A87D23D42}" type="presParOf" srcId="{6B1F7E02-7AFD-4537-AF85-43B3CBE20EA3}" destId="{D358BB73-0AA3-48AA-8355-C401B38E27AD}" srcOrd="1" destOrd="0" presId="urn:microsoft.com/office/officeart/2005/8/layout/list1"/>
    <dgm:cxn modelId="{1D71E83C-235A-4CA2-8FDC-7B826B57E620}" type="presParOf" srcId="{F9B83572-0560-4824-8F61-1FED72B66F0A}" destId="{12B80E78-4744-4007-9960-8E14486FFA73}" srcOrd="5" destOrd="0" presId="urn:microsoft.com/office/officeart/2005/8/layout/list1"/>
    <dgm:cxn modelId="{68FE1857-CC95-4660-AA70-BE1AE4BC419B}" type="presParOf" srcId="{F9B83572-0560-4824-8F61-1FED72B66F0A}" destId="{8C48373C-F905-4794-A80B-5437B477077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E515606-D295-43C7-B133-B3491BF6F625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B46626B-D494-4F4A-9A5F-754F6930E615}">
      <dgm:prSet phldrT="[Text]"/>
      <dgm:spPr/>
      <dgm:t>
        <a:bodyPr/>
        <a:lstStyle/>
        <a:p>
          <a:r>
            <a:rPr lang="en-US" dirty="0" smtClean="0"/>
            <a:t>Considerations</a:t>
          </a:r>
          <a:endParaRPr lang="en-US" dirty="0"/>
        </a:p>
      </dgm:t>
    </dgm:pt>
    <dgm:pt modelId="{88706E9F-DACC-4F7E-B61D-578C5B92BADE}" type="parTrans" cxnId="{6F35E51A-2FFA-40CF-BD2C-7809F53936BA}">
      <dgm:prSet/>
      <dgm:spPr/>
      <dgm:t>
        <a:bodyPr/>
        <a:lstStyle/>
        <a:p>
          <a:endParaRPr lang="en-US"/>
        </a:p>
      </dgm:t>
    </dgm:pt>
    <dgm:pt modelId="{AEA0FA52-97D0-4E04-908A-D3BFBAE7BD74}" type="sibTrans" cxnId="{6F35E51A-2FFA-40CF-BD2C-7809F53936BA}">
      <dgm:prSet/>
      <dgm:spPr/>
      <dgm:t>
        <a:bodyPr/>
        <a:lstStyle/>
        <a:p>
          <a:endParaRPr lang="en-US"/>
        </a:p>
      </dgm:t>
    </dgm:pt>
    <dgm:pt modelId="{CB13B65E-2B81-45BE-A01D-CBB758149861}">
      <dgm:prSet phldrT="[Text]"/>
      <dgm:spPr/>
      <dgm:t>
        <a:bodyPr/>
        <a:lstStyle/>
        <a:p>
          <a:r>
            <a:rPr lang="en-US" dirty="0" smtClean="0"/>
            <a:t>Lower individual cluster SSE = a better cluster</a:t>
          </a:r>
          <a:endParaRPr lang="en-US" dirty="0"/>
        </a:p>
      </dgm:t>
    </dgm:pt>
    <dgm:pt modelId="{BF1FC8FA-8F9F-40E1-9BDD-245D52A9CAC4}" type="parTrans" cxnId="{256A3798-0AF5-469C-A1A0-14629F39C7D3}">
      <dgm:prSet/>
      <dgm:spPr/>
      <dgm:t>
        <a:bodyPr/>
        <a:lstStyle/>
        <a:p>
          <a:endParaRPr lang="en-US"/>
        </a:p>
      </dgm:t>
    </dgm:pt>
    <dgm:pt modelId="{8C971C04-A49B-4FA7-A279-66E6A855CD51}" type="sibTrans" cxnId="{256A3798-0AF5-469C-A1A0-14629F39C7D3}">
      <dgm:prSet/>
      <dgm:spPr/>
      <dgm:t>
        <a:bodyPr/>
        <a:lstStyle/>
        <a:p>
          <a:endParaRPr lang="en-US"/>
        </a:p>
      </dgm:t>
    </dgm:pt>
    <dgm:pt modelId="{C8531F03-0CE5-453A-98E8-EC1E7DD0591A}">
      <dgm:prSet phldrT="[Text]"/>
      <dgm:spPr/>
      <dgm:t>
        <a:bodyPr/>
        <a:lstStyle/>
        <a:p>
          <a:r>
            <a:rPr lang="en-US" dirty="0" smtClean="0"/>
            <a:t>Lower total SSE = a better set of clusters</a:t>
          </a:r>
          <a:endParaRPr lang="en-US" dirty="0"/>
        </a:p>
      </dgm:t>
    </dgm:pt>
    <dgm:pt modelId="{8C8A2982-66C2-4A18-9BB6-F59467FA6471}" type="parTrans" cxnId="{70BCFEFC-4C98-4C97-9B0C-7A2438DDF0DE}">
      <dgm:prSet/>
      <dgm:spPr/>
      <dgm:t>
        <a:bodyPr/>
        <a:lstStyle/>
        <a:p>
          <a:endParaRPr lang="en-US"/>
        </a:p>
      </dgm:t>
    </dgm:pt>
    <dgm:pt modelId="{A1CEA3A4-08E7-41F9-8C79-D668ED0004C0}" type="sibTrans" cxnId="{70BCFEFC-4C98-4C97-9B0C-7A2438DDF0DE}">
      <dgm:prSet/>
      <dgm:spPr/>
      <dgm:t>
        <a:bodyPr/>
        <a:lstStyle/>
        <a:p>
          <a:endParaRPr lang="en-US"/>
        </a:p>
      </dgm:t>
    </dgm:pt>
    <dgm:pt modelId="{74F5794F-6294-4FF6-BF78-86C816904B97}">
      <dgm:prSet phldrT="[Text]"/>
      <dgm:spPr/>
      <dgm:t>
        <a:bodyPr/>
        <a:lstStyle/>
        <a:p>
          <a:r>
            <a:rPr lang="en-US" b="1" dirty="0" smtClean="0"/>
            <a:t>More clusters will reduce SSE</a:t>
          </a:r>
          <a:endParaRPr lang="en-US" b="1" dirty="0"/>
        </a:p>
      </dgm:t>
    </dgm:pt>
    <dgm:pt modelId="{B389CD75-9B09-4352-AAEE-899EC58B3185}" type="parTrans" cxnId="{6240514B-FB1F-4442-845D-70ADF794B1C3}">
      <dgm:prSet/>
      <dgm:spPr/>
      <dgm:t>
        <a:bodyPr/>
        <a:lstStyle/>
        <a:p>
          <a:endParaRPr lang="en-US"/>
        </a:p>
      </dgm:t>
    </dgm:pt>
    <dgm:pt modelId="{CFE39598-880F-4811-99AD-7B1A78CD8779}" type="sibTrans" cxnId="{6240514B-FB1F-4442-845D-70ADF794B1C3}">
      <dgm:prSet/>
      <dgm:spPr/>
      <dgm:t>
        <a:bodyPr/>
        <a:lstStyle/>
        <a:p>
          <a:endParaRPr lang="en-US"/>
        </a:p>
      </dgm:t>
    </dgm:pt>
    <dgm:pt modelId="{D28A9D65-0FB5-4AB2-B2C0-83EADFFBEFDC}" type="pres">
      <dgm:prSet presAssocID="{9E515606-D295-43C7-B133-B3491BF6F62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22C248F-10FF-4D98-8461-7DE3E0735736}" type="pres">
      <dgm:prSet presAssocID="{CB46626B-D494-4F4A-9A5F-754F6930E615}" presName="parentLin" presStyleCnt="0"/>
      <dgm:spPr/>
      <dgm:t>
        <a:bodyPr/>
        <a:lstStyle/>
        <a:p>
          <a:endParaRPr lang="en-US"/>
        </a:p>
      </dgm:t>
    </dgm:pt>
    <dgm:pt modelId="{9E6324B6-049E-4265-884E-426420E25857}" type="pres">
      <dgm:prSet presAssocID="{CB46626B-D494-4F4A-9A5F-754F6930E615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8133A02E-2E07-440D-B82D-5CA552FB3F11}" type="pres">
      <dgm:prSet presAssocID="{CB46626B-D494-4F4A-9A5F-754F6930E61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6C41ED-DDB8-404E-8E60-A622D3E17D93}" type="pres">
      <dgm:prSet presAssocID="{CB46626B-D494-4F4A-9A5F-754F6930E615}" presName="negativeSpace" presStyleCnt="0"/>
      <dgm:spPr/>
      <dgm:t>
        <a:bodyPr/>
        <a:lstStyle/>
        <a:p>
          <a:endParaRPr lang="en-US"/>
        </a:p>
      </dgm:t>
    </dgm:pt>
    <dgm:pt modelId="{1ED920F6-1EF6-46CD-95DE-7F6F1E9B93E1}" type="pres">
      <dgm:prSet presAssocID="{CB46626B-D494-4F4A-9A5F-754F6930E615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0BCFEFC-4C98-4C97-9B0C-7A2438DDF0DE}" srcId="{CB46626B-D494-4F4A-9A5F-754F6930E615}" destId="{C8531F03-0CE5-453A-98E8-EC1E7DD0591A}" srcOrd="1" destOrd="0" parTransId="{8C8A2982-66C2-4A18-9BB6-F59467FA6471}" sibTransId="{A1CEA3A4-08E7-41F9-8C79-D668ED0004C0}"/>
    <dgm:cxn modelId="{F52496B1-74A4-42CF-B0BD-B116786232D2}" type="presOf" srcId="{CB46626B-D494-4F4A-9A5F-754F6930E615}" destId="{9E6324B6-049E-4265-884E-426420E25857}" srcOrd="0" destOrd="0" presId="urn:microsoft.com/office/officeart/2005/8/layout/list1"/>
    <dgm:cxn modelId="{6240514B-FB1F-4442-845D-70ADF794B1C3}" srcId="{CB46626B-D494-4F4A-9A5F-754F6930E615}" destId="{74F5794F-6294-4FF6-BF78-86C816904B97}" srcOrd="2" destOrd="0" parTransId="{B389CD75-9B09-4352-AAEE-899EC58B3185}" sibTransId="{CFE39598-880F-4811-99AD-7B1A78CD8779}"/>
    <dgm:cxn modelId="{FB665988-85B4-4298-9A8F-9B7367EF3B9A}" type="presOf" srcId="{CB46626B-D494-4F4A-9A5F-754F6930E615}" destId="{8133A02E-2E07-440D-B82D-5CA552FB3F11}" srcOrd="1" destOrd="0" presId="urn:microsoft.com/office/officeart/2005/8/layout/list1"/>
    <dgm:cxn modelId="{4D17BE47-3560-4791-B4B3-60C8F1E5C67B}" type="presOf" srcId="{CB13B65E-2B81-45BE-A01D-CBB758149861}" destId="{1ED920F6-1EF6-46CD-95DE-7F6F1E9B93E1}" srcOrd="0" destOrd="0" presId="urn:microsoft.com/office/officeart/2005/8/layout/list1"/>
    <dgm:cxn modelId="{5E109CE5-14C2-4279-9FC1-8FB95C6B0185}" type="presOf" srcId="{74F5794F-6294-4FF6-BF78-86C816904B97}" destId="{1ED920F6-1EF6-46CD-95DE-7F6F1E9B93E1}" srcOrd="0" destOrd="2" presId="urn:microsoft.com/office/officeart/2005/8/layout/list1"/>
    <dgm:cxn modelId="{6F35E51A-2FFA-40CF-BD2C-7809F53936BA}" srcId="{9E515606-D295-43C7-B133-B3491BF6F625}" destId="{CB46626B-D494-4F4A-9A5F-754F6930E615}" srcOrd="0" destOrd="0" parTransId="{88706E9F-DACC-4F7E-B61D-578C5B92BADE}" sibTransId="{AEA0FA52-97D0-4E04-908A-D3BFBAE7BD74}"/>
    <dgm:cxn modelId="{256A3798-0AF5-469C-A1A0-14629F39C7D3}" srcId="{CB46626B-D494-4F4A-9A5F-754F6930E615}" destId="{CB13B65E-2B81-45BE-A01D-CBB758149861}" srcOrd="0" destOrd="0" parTransId="{BF1FC8FA-8F9F-40E1-9BDD-245D52A9CAC4}" sibTransId="{8C971C04-A49B-4FA7-A279-66E6A855CD51}"/>
    <dgm:cxn modelId="{2E4B10B2-5A11-457A-8C20-8BEC009C9FFF}" type="presOf" srcId="{C8531F03-0CE5-453A-98E8-EC1E7DD0591A}" destId="{1ED920F6-1EF6-46CD-95DE-7F6F1E9B93E1}" srcOrd="0" destOrd="1" presId="urn:microsoft.com/office/officeart/2005/8/layout/list1"/>
    <dgm:cxn modelId="{EF317FE2-E99D-474B-9B96-E24A0E6E33B1}" type="presOf" srcId="{9E515606-D295-43C7-B133-B3491BF6F625}" destId="{D28A9D65-0FB5-4AB2-B2C0-83EADFFBEFDC}" srcOrd="0" destOrd="0" presId="urn:microsoft.com/office/officeart/2005/8/layout/list1"/>
    <dgm:cxn modelId="{EB6D35FC-E2C1-4323-85D5-6B567A51C63B}" type="presParOf" srcId="{D28A9D65-0FB5-4AB2-B2C0-83EADFFBEFDC}" destId="{E22C248F-10FF-4D98-8461-7DE3E0735736}" srcOrd="0" destOrd="0" presId="urn:microsoft.com/office/officeart/2005/8/layout/list1"/>
    <dgm:cxn modelId="{71AA2C33-A791-4695-A256-D1365ADAD10B}" type="presParOf" srcId="{E22C248F-10FF-4D98-8461-7DE3E0735736}" destId="{9E6324B6-049E-4265-884E-426420E25857}" srcOrd="0" destOrd="0" presId="urn:microsoft.com/office/officeart/2005/8/layout/list1"/>
    <dgm:cxn modelId="{2F81D680-6F25-4AD7-913F-C65F5A014EC4}" type="presParOf" srcId="{E22C248F-10FF-4D98-8461-7DE3E0735736}" destId="{8133A02E-2E07-440D-B82D-5CA552FB3F11}" srcOrd="1" destOrd="0" presId="urn:microsoft.com/office/officeart/2005/8/layout/list1"/>
    <dgm:cxn modelId="{BA450CB7-FE00-4D63-ADA1-5CF1791A891A}" type="presParOf" srcId="{D28A9D65-0FB5-4AB2-B2C0-83EADFFBEFDC}" destId="{BA6C41ED-DDB8-404E-8E60-A622D3E17D93}" srcOrd="1" destOrd="0" presId="urn:microsoft.com/office/officeart/2005/8/layout/list1"/>
    <dgm:cxn modelId="{DBE77403-3A81-4C51-8912-516A7D0CAC57}" type="presParOf" srcId="{D28A9D65-0FB5-4AB2-B2C0-83EADFFBEFDC}" destId="{1ED920F6-1EF6-46CD-95DE-7F6F1E9B93E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DCA2362-7444-4530-9B05-526D4CB0960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23B330-713F-4D6F-A0AB-B781BED80FA7}">
      <dgm:prSet/>
      <dgm:spPr/>
      <dgm:t>
        <a:bodyPr/>
        <a:lstStyle/>
        <a:p>
          <a:pPr rtl="0"/>
          <a:r>
            <a:rPr lang="en-US" dirty="0" smtClean="0"/>
            <a:t>K-Means gives unreliable results when</a:t>
          </a:r>
          <a:endParaRPr lang="en-US" dirty="0"/>
        </a:p>
      </dgm:t>
    </dgm:pt>
    <dgm:pt modelId="{3FA98275-CD51-433C-8F34-6C963310BF66}" type="parTrans" cxnId="{9DE61C8F-5851-4E21-80ED-BDFCB5246519}">
      <dgm:prSet/>
      <dgm:spPr/>
      <dgm:t>
        <a:bodyPr/>
        <a:lstStyle/>
        <a:p>
          <a:endParaRPr lang="en-US"/>
        </a:p>
      </dgm:t>
    </dgm:pt>
    <dgm:pt modelId="{4515EA42-09D0-447A-A9D1-E34049833B7C}" type="sibTrans" cxnId="{9DE61C8F-5851-4E21-80ED-BDFCB5246519}">
      <dgm:prSet/>
      <dgm:spPr/>
      <dgm:t>
        <a:bodyPr/>
        <a:lstStyle/>
        <a:p>
          <a:endParaRPr lang="en-US"/>
        </a:p>
      </dgm:t>
    </dgm:pt>
    <dgm:pt modelId="{CDB483ED-D9CB-41FA-9491-C196AD25418D}">
      <dgm:prSet/>
      <dgm:spPr/>
      <dgm:t>
        <a:bodyPr/>
        <a:lstStyle/>
        <a:p>
          <a:pPr rtl="0"/>
          <a:r>
            <a:rPr lang="en-US" dirty="0" smtClean="0"/>
            <a:t>Clusters vary widely in size</a:t>
          </a:r>
          <a:endParaRPr lang="en-US" dirty="0"/>
        </a:p>
      </dgm:t>
    </dgm:pt>
    <dgm:pt modelId="{E981E2F3-BF4C-4E5C-8717-3791D1755E9D}" type="parTrans" cxnId="{99D59755-C6A0-4A3D-82CC-4591E701C15C}">
      <dgm:prSet/>
      <dgm:spPr/>
      <dgm:t>
        <a:bodyPr/>
        <a:lstStyle/>
        <a:p>
          <a:endParaRPr lang="en-US"/>
        </a:p>
      </dgm:t>
    </dgm:pt>
    <dgm:pt modelId="{14817015-D8C4-4A51-9808-6D068CA5FE74}" type="sibTrans" cxnId="{99D59755-C6A0-4A3D-82CC-4591E701C15C}">
      <dgm:prSet/>
      <dgm:spPr/>
      <dgm:t>
        <a:bodyPr/>
        <a:lstStyle/>
        <a:p>
          <a:endParaRPr lang="en-US"/>
        </a:p>
      </dgm:t>
    </dgm:pt>
    <dgm:pt modelId="{507E74FA-9287-4F9C-8950-FD84477DCD7F}">
      <dgm:prSet/>
      <dgm:spPr/>
      <dgm:t>
        <a:bodyPr/>
        <a:lstStyle/>
        <a:p>
          <a:pPr rtl="0"/>
          <a:r>
            <a:rPr lang="en-US" dirty="0" smtClean="0"/>
            <a:t>Clusters vary widely in density</a:t>
          </a:r>
          <a:endParaRPr lang="en-US" dirty="0"/>
        </a:p>
      </dgm:t>
    </dgm:pt>
    <dgm:pt modelId="{B4F44E08-305B-4AC0-BEF6-C8BFFCD46197}" type="parTrans" cxnId="{B71F9045-2369-4FFE-9173-7D6DCFE1F9B2}">
      <dgm:prSet/>
      <dgm:spPr/>
      <dgm:t>
        <a:bodyPr/>
        <a:lstStyle/>
        <a:p>
          <a:endParaRPr lang="en-US"/>
        </a:p>
      </dgm:t>
    </dgm:pt>
    <dgm:pt modelId="{4F3224DB-6CAE-4B82-A60C-527F82B5FAF3}" type="sibTrans" cxnId="{B71F9045-2369-4FFE-9173-7D6DCFE1F9B2}">
      <dgm:prSet/>
      <dgm:spPr/>
      <dgm:t>
        <a:bodyPr/>
        <a:lstStyle/>
        <a:p>
          <a:endParaRPr lang="en-US"/>
        </a:p>
      </dgm:t>
    </dgm:pt>
    <dgm:pt modelId="{63525A19-801B-413D-ABBA-899EDA52F94E}">
      <dgm:prSet/>
      <dgm:spPr/>
      <dgm:t>
        <a:bodyPr/>
        <a:lstStyle/>
        <a:p>
          <a:pPr rtl="0"/>
          <a:r>
            <a:rPr lang="en-US" dirty="0" smtClean="0"/>
            <a:t>The data set has a lot of outliers</a:t>
          </a:r>
          <a:endParaRPr lang="en-US" dirty="0"/>
        </a:p>
      </dgm:t>
    </dgm:pt>
    <dgm:pt modelId="{BB019A62-1101-408E-882E-DB38F1012373}" type="parTrans" cxnId="{74F5B12C-2B2C-425B-A3CC-9EBCFE791BC2}">
      <dgm:prSet/>
      <dgm:spPr/>
      <dgm:t>
        <a:bodyPr/>
        <a:lstStyle/>
        <a:p>
          <a:endParaRPr lang="en-US"/>
        </a:p>
      </dgm:t>
    </dgm:pt>
    <dgm:pt modelId="{0005A9E3-125D-4342-BCC3-75732439A689}" type="sibTrans" cxnId="{74F5B12C-2B2C-425B-A3CC-9EBCFE791BC2}">
      <dgm:prSet/>
      <dgm:spPr/>
      <dgm:t>
        <a:bodyPr/>
        <a:lstStyle/>
        <a:p>
          <a:endParaRPr lang="en-US"/>
        </a:p>
      </dgm:t>
    </dgm:pt>
    <dgm:pt modelId="{70D599F8-5589-4B52-AADC-D8C90E34404B}">
      <dgm:prSet/>
      <dgm:spPr/>
      <dgm:t>
        <a:bodyPr/>
        <a:lstStyle/>
        <a:p>
          <a:pPr rtl="0"/>
          <a:r>
            <a:rPr lang="en-US" dirty="0" smtClean="0"/>
            <a:t>Clusters are not in rounded shapes</a:t>
          </a:r>
          <a:endParaRPr lang="en-US" dirty="0"/>
        </a:p>
      </dgm:t>
    </dgm:pt>
    <dgm:pt modelId="{C5594591-E8C2-444D-AD71-71F03ABA9B45}" type="parTrans" cxnId="{5315ABB4-A097-45EC-A133-5D99C599A5E7}">
      <dgm:prSet/>
      <dgm:spPr/>
      <dgm:t>
        <a:bodyPr/>
        <a:lstStyle/>
        <a:p>
          <a:endParaRPr lang="en-US"/>
        </a:p>
      </dgm:t>
    </dgm:pt>
    <dgm:pt modelId="{4AC302B9-28C4-46AE-926E-1CFA29B12A44}" type="sibTrans" cxnId="{5315ABB4-A097-45EC-A133-5D99C599A5E7}">
      <dgm:prSet/>
      <dgm:spPr/>
      <dgm:t>
        <a:bodyPr/>
        <a:lstStyle/>
        <a:p>
          <a:endParaRPr lang="en-US"/>
        </a:p>
      </dgm:t>
    </dgm:pt>
    <dgm:pt modelId="{C9C4784C-FE1B-44AE-8628-DBA8F5DD9CC0}" type="pres">
      <dgm:prSet presAssocID="{DDCA2362-7444-4530-9B05-526D4CB0960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C6D0CCE-EA6A-430D-8CF4-B7DB071C2EDC}" type="pres">
      <dgm:prSet presAssocID="{CB23B330-713F-4D6F-A0AB-B781BED80FA7}" presName="linNode" presStyleCnt="0"/>
      <dgm:spPr/>
      <dgm:t>
        <a:bodyPr/>
        <a:lstStyle/>
        <a:p>
          <a:endParaRPr lang="en-US"/>
        </a:p>
      </dgm:t>
    </dgm:pt>
    <dgm:pt modelId="{843515E7-6220-4C8D-B6B9-F7585DB4A33C}" type="pres">
      <dgm:prSet presAssocID="{CB23B330-713F-4D6F-A0AB-B781BED80FA7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FC78AE-499C-432E-92C6-4636FCF016C6}" type="pres">
      <dgm:prSet presAssocID="{CB23B330-713F-4D6F-A0AB-B781BED80FA7}" presName="descendantText" presStyleLbl="alignAccFollowNode1" presStyleIdx="0" presStyleCnt="1" custLinFactNeighborY="13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9D59755-C6A0-4A3D-82CC-4591E701C15C}" srcId="{CB23B330-713F-4D6F-A0AB-B781BED80FA7}" destId="{CDB483ED-D9CB-41FA-9491-C196AD25418D}" srcOrd="0" destOrd="0" parTransId="{E981E2F3-BF4C-4E5C-8717-3791D1755E9D}" sibTransId="{14817015-D8C4-4A51-9808-6D068CA5FE74}"/>
    <dgm:cxn modelId="{5315ABB4-A097-45EC-A133-5D99C599A5E7}" srcId="{CB23B330-713F-4D6F-A0AB-B781BED80FA7}" destId="{70D599F8-5589-4B52-AADC-D8C90E34404B}" srcOrd="2" destOrd="0" parTransId="{C5594591-E8C2-444D-AD71-71F03ABA9B45}" sibTransId="{4AC302B9-28C4-46AE-926E-1CFA29B12A44}"/>
    <dgm:cxn modelId="{9A69998B-ED2B-41B8-A675-A5EF55720D67}" type="presOf" srcId="{CDB483ED-D9CB-41FA-9491-C196AD25418D}" destId="{CCFC78AE-499C-432E-92C6-4636FCF016C6}" srcOrd="0" destOrd="0" presId="urn:microsoft.com/office/officeart/2005/8/layout/vList5"/>
    <dgm:cxn modelId="{74F5B12C-2B2C-425B-A3CC-9EBCFE791BC2}" srcId="{CB23B330-713F-4D6F-A0AB-B781BED80FA7}" destId="{63525A19-801B-413D-ABBA-899EDA52F94E}" srcOrd="3" destOrd="0" parTransId="{BB019A62-1101-408E-882E-DB38F1012373}" sibTransId="{0005A9E3-125D-4342-BCC3-75732439A689}"/>
    <dgm:cxn modelId="{D424E04C-EFC6-4ABB-81EA-DDBB48B0F789}" type="presOf" srcId="{507E74FA-9287-4F9C-8950-FD84477DCD7F}" destId="{CCFC78AE-499C-432E-92C6-4636FCF016C6}" srcOrd="0" destOrd="1" presId="urn:microsoft.com/office/officeart/2005/8/layout/vList5"/>
    <dgm:cxn modelId="{98E98ABA-99FF-43FC-896A-EF7A5505BBCD}" type="presOf" srcId="{70D599F8-5589-4B52-AADC-D8C90E34404B}" destId="{CCFC78AE-499C-432E-92C6-4636FCF016C6}" srcOrd="0" destOrd="2" presId="urn:microsoft.com/office/officeart/2005/8/layout/vList5"/>
    <dgm:cxn modelId="{0C7E81A5-EF9B-4C13-98C9-E2A0CB715078}" type="presOf" srcId="{DDCA2362-7444-4530-9B05-526D4CB09607}" destId="{C9C4784C-FE1B-44AE-8628-DBA8F5DD9CC0}" srcOrd="0" destOrd="0" presId="urn:microsoft.com/office/officeart/2005/8/layout/vList5"/>
    <dgm:cxn modelId="{F316B023-E0D6-481E-BA7D-DB7510646C0E}" type="presOf" srcId="{CB23B330-713F-4D6F-A0AB-B781BED80FA7}" destId="{843515E7-6220-4C8D-B6B9-F7585DB4A33C}" srcOrd="0" destOrd="0" presId="urn:microsoft.com/office/officeart/2005/8/layout/vList5"/>
    <dgm:cxn modelId="{B71F9045-2369-4FFE-9173-7D6DCFE1F9B2}" srcId="{CB23B330-713F-4D6F-A0AB-B781BED80FA7}" destId="{507E74FA-9287-4F9C-8950-FD84477DCD7F}" srcOrd="1" destOrd="0" parTransId="{B4F44E08-305B-4AC0-BEF6-C8BFFCD46197}" sibTransId="{4F3224DB-6CAE-4B82-A60C-527F82B5FAF3}"/>
    <dgm:cxn modelId="{9DE61C8F-5851-4E21-80ED-BDFCB5246519}" srcId="{DDCA2362-7444-4530-9B05-526D4CB09607}" destId="{CB23B330-713F-4D6F-A0AB-B781BED80FA7}" srcOrd="0" destOrd="0" parTransId="{3FA98275-CD51-433C-8F34-6C963310BF66}" sibTransId="{4515EA42-09D0-447A-A9D1-E34049833B7C}"/>
    <dgm:cxn modelId="{1672E571-DB89-4B86-952E-34781F37A530}" type="presOf" srcId="{63525A19-801B-413D-ABBA-899EDA52F94E}" destId="{CCFC78AE-499C-432E-92C6-4636FCF016C6}" srcOrd="0" destOrd="3" presId="urn:microsoft.com/office/officeart/2005/8/layout/vList5"/>
    <dgm:cxn modelId="{3320DAAF-FE84-481B-93E3-B4222910CE61}" type="presParOf" srcId="{C9C4784C-FE1B-44AE-8628-DBA8F5DD9CC0}" destId="{3C6D0CCE-EA6A-430D-8CF4-B7DB071C2EDC}" srcOrd="0" destOrd="0" presId="urn:microsoft.com/office/officeart/2005/8/layout/vList5"/>
    <dgm:cxn modelId="{F974B204-6D73-41CC-86DA-04AFC84B8F71}" type="presParOf" srcId="{3C6D0CCE-EA6A-430D-8CF4-B7DB071C2EDC}" destId="{843515E7-6220-4C8D-B6B9-F7585DB4A33C}" srcOrd="0" destOrd="0" presId="urn:microsoft.com/office/officeart/2005/8/layout/vList5"/>
    <dgm:cxn modelId="{D70C2550-1F9D-45EB-A1C9-5DD7DDB09C49}" type="presParOf" srcId="{3C6D0CCE-EA6A-430D-8CF4-B7DB071C2EDC}" destId="{CCFC78AE-499C-432E-92C6-4636FCF016C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65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516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243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52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734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122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29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9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47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81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92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2F712-DEC1-4D11-BB75-1B8BB562B3B6}" type="datetimeFigureOut">
              <a:rPr lang="en-US" smtClean="0"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60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92375"/>
            <a:ext cx="8077200" cy="192722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MIS2502:</a:t>
            </a:r>
            <a:br>
              <a:rPr lang="en-US" dirty="0" smtClean="0"/>
            </a:br>
            <a:r>
              <a:rPr lang="en-US" dirty="0" smtClean="0"/>
              <a:t>Data Analytics</a:t>
            </a:r>
            <a:br>
              <a:rPr lang="en-US" dirty="0" smtClean="0"/>
            </a:br>
            <a:r>
              <a:rPr lang="en-US" i="1" dirty="0" smtClean="0"/>
              <a:t>Clustering and Segmentation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5791200"/>
            <a:ext cx="6400800" cy="609600"/>
          </a:xfrm>
        </p:spPr>
        <p:txBody>
          <a:bodyPr>
            <a:noAutofit/>
          </a:bodyPr>
          <a:lstStyle/>
          <a:p>
            <a:pPr algn="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David Schuff</a:t>
            </a:r>
            <a:b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David.Schuff@temple.edu</a:t>
            </a:r>
            <a:b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http://community.mis.temple.edu/dschuff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34" y="0"/>
            <a:ext cx="9164534" cy="114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560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K-Means Demonstration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404071" y="3720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56471" y="3873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708871" y="4025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61271" y="41781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013671" y="43305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166071" y="4482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18471" y="4635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470871" y="4787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16591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768991" y="3962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921391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7432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895600" y="4297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048000" y="4450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971800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124200" y="4343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276600" y="4495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6670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8194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9718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590800" y="3688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743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895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362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514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6670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149991" y="4069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302391" y="4221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454791" y="4373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429000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581400" y="4267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733800" y="4419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5052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6576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810000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5560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37084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8608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3505200" y="3243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657600" y="3395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810000" y="35483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276600" y="3459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429000" y="3611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3581400" y="3764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061091" y="3700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213491" y="3853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365891" y="4005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2921391" y="3942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3073791" y="4094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226191" y="4246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013671" y="4515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166071" y="4668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318471" y="4820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2895600" y="4483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2971800" y="4376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124200" y="4528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997591" y="4102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3149991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302391" y="4406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3276600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429000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581400" y="4452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505200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657600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34036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35560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084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3352800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3505200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36576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3124200" y="3492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3276600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3429000" y="3797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2908691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3061091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3213491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2921391" y="4127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3073791" y="4279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2632671" y="4450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2785071" y="4602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2937471" y="4754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2514600" y="4417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2590800" y="4310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743200" y="4462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2616591" y="4036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768991" y="4188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2921391" y="4341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2895600" y="4081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3048000" y="4234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3200400" y="4386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29718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3124200" y="4005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3276600" y="4158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3022600" y="3548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3175000" y="3700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33274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971800" y="3210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3124200" y="3363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3276600" y="3515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2743200" y="3426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2895600" y="3579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3048000" y="3731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2527691" y="3667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2680091" y="3820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2832491" y="3972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2540391" y="4061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2692791" y="4214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2379062" y="4287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2531462" y="4439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2683862" y="4592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2260991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2337191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2489591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2362982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2515382" y="4025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2667782" y="4178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2641991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2794391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2946791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27181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2870591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3022991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2768991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2921391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30737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2718191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28705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30229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2489591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2641991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27943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2274082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2426482" y="3657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2578882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2286782" y="3898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2439182" y="4051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2785071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2937471" y="4134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3089871" y="4287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2667000" y="3949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2743200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2895600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27689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2921391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3073791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30480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32004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31242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3276600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/>
        </p:nvSpPr>
        <p:spPr>
          <a:xfrm>
            <a:off x="34290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3175000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/>
          <p:nvPr/>
        </p:nvSpPr>
        <p:spPr>
          <a:xfrm>
            <a:off x="3327400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34798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3124200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32766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34290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/>
          <p:cNvSpPr/>
          <p:nvPr/>
        </p:nvSpPr>
        <p:spPr>
          <a:xfrm>
            <a:off x="2895600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3048000" y="3111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/>
          <p:cNvSpPr/>
          <p:nvPr/>
        </p:nvSpPr>
        <p:spPr>
          <a:xfrm>
            <a:off x="32004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26800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/>
          <p:nvPr/>
        </p:nvSpPr>
        <p:spPr>
          <a:xfrm>
            <a:off x="28324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2984891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2692791" y="3594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/>
          <p:nvPr/>
        </p:nvSpPr>
        <p:spPr>
          <a:xfrm>
            <a:off x="2845191" y="3746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3191080" y="3677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3343480" y="3830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71"/>
          <p:cNvSpPr/>
          <p:nvPr/>
        </p:nvSpPr>
        <p:spPr>
          <a:xfrm>
            <a:off x="3495880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>
            <a:off x="3073009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3149209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3301609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/>
        </p:nvSpPr>
        <p:spPr>
          <a:xfrm>
            <a:off x="31750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3327400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/>
          <p:nvPr/>
        </p:nvSpPr>
        <p:spPr>
          <a:xfrm>
            <a:off x="3479800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/>
        </p:nvSpPr>
        <p:spPr>
          <a:xfrm>
            <a:off x="3454009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3606409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/>
          <p:cNvSpPr/>
          <p:nvPr/>
        </p:nvSpPr>
        <p:spPr>
          <a:xfrm>
            <a:off x="3758809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35302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3682609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/>
          <p:cNvSpPr/>
          <p:nvPr/>
        </p:nvSpPr>
        <p:spPr>
          <a:xfrm>
            <a:off x="3835009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/>
          <p:cNvSpPr/>
          <p:nvPr/>
        </p:nvSpPr>
        <p:spPr>
          <a:xfrm>
            <a:off x="3581009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>
            <a:off x="3733409" y="2928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/>
          <p:cNvSpPr/>
          <p:nvPr/>
        </p:nvSpPr>
        <p:spPr>
          <a:xfrm>
            <a:off x="38858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/>
        </p:nvSpPr>
        <p:spPr>
          <a:xfrm>
            <a:off x="3530209" y="2438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3682609" y="2590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3835009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3301609" y="2654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3454009" y="2806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/>
          <p:cNvSpPr/>
          <p:nvPr/>
        </p:nvSpPr>
        <p:spPr>
          <a:xfrm>
            <a:off x="3606409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/>
          <p:cNvSpPr/>
          <p:nvPr/>
        </p:nvSpPr>
        <p:spPr>
          <a:xfrm>
            <a:off x="30861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32385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3390900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3098800" y="3289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3251200" y="3441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val 198"/>
          <p:cNvSpPr/>
          <p:nvPr/>
        </p:nvSpPr>
        <p:spPr>
          <a:xfrm>
            <a:off x="4648982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val 199"/>
          <p:cNvSpPr/>
          <p:nvPr/>
        </p:nvSpPr>
        <p:spPr>
          <a:xfrm>
            <a:off x="4801382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val 200"/>
          <p:cNvSpPr/>
          <p:nvPr/>
        </p:nvSpPr>
        <p:spPr>
          <a:xfrm>
            <a:off x="4598182" y="2938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Oval 201"/>
          <p:cNvSpPr/>
          <p:nvPr/>
        </p:nvSpPr>
        <p:spPr>
          <a:xfrm>
            <a:off x="4750582" y="3091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/>
          <p:cNvSpPr/>
          <p:nvPr/>
        </p:nvSpPr>
        <p:spPr>
          <a:xfrm>
            <a:off x="4902982" y="3243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/>
          <p:cNvSpPr/>
          <p:nvPr/>
        </p:nvSpPr>
        <p:spPr>
          <a:xfrm>
            <a:off x="4369582" y="3154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4521982" y="3307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4674382" y="3459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4154073" y="3395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4496582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4648982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4445782" y="2971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>
            <a:off x="4598182" y="3124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/>
        </p:nvSpPr>
        <p:spPr>
          <a:xfrm>
            <a:off x="4750582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4217182" y="3187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>
            <a:off x="4369582" y="3340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4001673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4115582" y="3243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4267982" y="3396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4064782" y="2905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/>
          <p:cNvSpPr/>
          <p:nvPr/>
        </p:nvSpPr>
        <p:spPr>
          <a:xfrm>
            <a:off x="4217182" y="3058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>
            <a:off x="4369582" y="3210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>
            <a:off x="3988582" y="3274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4140982" y="3426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/>
          <p:cNvSpPr/>
          <p:nvPr/>
        </p:nvSpPr>
        <p:spPr>
          <a:xfrm>
            <a:off x="4014373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/>
          <p:cNvSpPr/>
          <p:nvPr/>
        </p:nvSpPr>
        <p:spPr>
          <a:xfrm>
            <a:off x="4166773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/>
          <p:cNvSpPr/>
          <p:nvPr/>
        </p:nvSpPr>
        <p:spPr>
          <a:xfrm>
            <a:off x="4115973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/>
          <p:cNvSpPr/>
          <p:nvPr/>
        </p:nvSpPr>
        <p:spPr>
          <a:xfrm>
            <a:off x="4014373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/>
        </p:nvSpPr>
        <p:spPr>
          <a:xfrm>
            <a:off x="4140982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/>
          <p:cNvSpPr/>
          <p:nvPr/>
        </p:nvSpPr>
        <p:spPr>
          <a:xfrm>
            <a:off x="4293382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/>
          <p:cNvSpPr/>
          <p:nvPr/>
        </p:nvSpPr>
        <p:spPr>
          <a:xfrm>
            <a:off x="4217182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4369582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/>
          <p:nvPr/>
        </p:nvSpPr>
        <p:spPr>
          <a:xfrm>
            <a:off x="4521982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4267982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/>
        </p:nvSpPr>
        <p:spPr>
          <a:xfrm>
            <a:off x="4420382" y="2928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val 233"/>
          <p:cNvSpPr/>
          <p:nvPr/>
        </p:nvSpPr>
        <p:spPr>
          <a:xfrm>
            <a:off x="4572782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val 234"/>
          <p:cNvSpPr/>
          <p:nvPr/>
        </p:nvSpPr>
        <p:spPr>
          <a:xfrm>
            <a:off x="4217182" y="2438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/>
        </p:nvSpPr>
        <p:spPr>
          <a:xfrm>
            <a:off x="4369582" y="2590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4521982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val 237"/>
          <p:cNvSpPr/>
          <p:nvPr/>
        </p:nvSpPr>
        <p:spPr>
          <a:xfrm>
            <a:off x="3988582" y="2654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/>
        </p:nvSpPr>
        <p:spPr>
          <a:xfrm>
            <a:off x="4140982" y="2806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4293382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4077873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/>
        </p:nvSpPr>
        <p:spPr>
          <a:xfrm>
            <a:off x="4284062" y="3372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val 242"/>
          <p:cNvSpPr/>
          <p:nvPr/>
        </p:nvSpPr>
        <p:spPr>
          <a:xfrm>
            <a:off x="4165991" y="3340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Oval 243"/>
          <p:cNvSpPr/>
          <p:nvPr/>
        </p:nvSpPr>
        <p:spPr>
          <a:xfrm>
            <a:off x="4242191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/>
        </p:nvSpPr>
        <p:spPr>
          <a:xfrm>
            <a:off x="4394591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val 245"/>
          <p:cNvSpPr/>
          <p:nvPr/>
        </p:nvSpPr>
        <p:spPr>
          <a:xfrm>
            <a:off x="4267982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4420382" y="3111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4572782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val 248"/>
          <p:cNvSpPr/>
          <p:nvPr/>
        </p:nvSpPr>
        <p:spPr>
          <a:xfrm>
            <a:off x="4546991" y="3004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val 249"/>
          <p:cNvSpPr/>
          <p:nvPr/>
        </p:nvSpPr>
        <p:spPr>
          <a:xfrm>
            <a:off x="4699391" y="3157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val 250"/>
          <p:cNvSpPr/>
          <p:nvPr/>
        </p:nvSpPr>
        <p:spPr>
          <a:xfrm>
            <a:off x="4851791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Oval 251"/>
          <p:cNvSpPr/>
          <p:nvPr/>
        </p:nvSpPr>
        <p:spPr>
          <a:xfrm>
            <a:off x="4623191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4775591" y="2928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/>
        </p:nvSpPr>
        <p:spPr>
          <a:xfrm>
            <a:off x="4927991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4673991" y="2471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4826391" y="2623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/>
        </p:nvSpPr>
        <p:spPr>
          <a:xfrm>
            <a:off x="4978791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val 257"/>
          <p:cNvSpPr/>
          <p:nvPr/>
        </p:nvSpPr>
        <p:spPr>
          <a:xfrm>
            <a:off x="4623191" y="2133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4775591" y="2286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>
            <a:off x="4927991" y="2438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/>
        </p:nvSpPr>
        <p:spPr>
          <a:xfrm>
            <a:off x="4394591" y="2349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val 261"/>
          <p:cNvSpPr/>
          <p:nvPr/>
        </p:nvSpPr>
        <p:spPr>
          <a:xfrm>
            <a:off x="4546991" y="2501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4699391" y="2654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4179082" y="2590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>
            <a:off x="4331482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>
            <a:off x="4483882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>
            <a:off x="4191782" y="298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val 267"/>
          <p:cNvSpPr/>
          <p:nvPr/>
        </p:nvSpPr>
        <p:spPr>
          <a:xfrm>
            <a:off x="4344182" y="3136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/>
        </p:nvSpPr>
        <p:spPr>
          <a:xfrm>
            <a:off x="16510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/>
        </p:nvSpPr>
        <p:spPr>
          <a:xfrm>
            <a:off x="18034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val 270"/>
          <p:cNvSpPr/>
          <p:nvPr/>
        </p:nvSpPr>
        <p:spPr>
          <a:xfrm>
            <a:off x="1600200" y="3243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/>
        </p:nvSpPr>
        <p:spPr>
          <a:xfrm>
            <a:off x="1752600" y="3395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/>
        </p:nvSpPr>
        <p:spPr>
          <a:xfrm>
            <a:off x="1905000" y="35483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/>
          <p:cNvSpPr/>
          <p:nvPr/>
        </p:nvSpPr>
        <p:spPr>
          <a:xfrm>
            <a:off x="1524000" y="3611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1676400" y="3764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1156091" y="3700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val 277"/>
          <p:cNvSpPr/>
          <p:nvPr/>
        </p:nvSpPr>
        <p:spPr>
          <a:xfrm>
            <a:off x="14986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16510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1600200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val 281"/>
          <p:cNvSpPr/>
          <p:nvPr/>
        </p:nvSpPr>
        <p:spPr>
          <a:xfrm>
            <a:off x="17526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/>
          <p:cNvSpPr/>
          <p:nvPr/>
        </p:nvSpPr>
        <p:spPr>
          <a:xfrm>
            <a:off x="1371600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val 284"/>
          <p:cNvSpPr/>
          <p:nvPr/>
        </p:nvSpPr>
        <p:spPr>
          <a:xfrm>
            <a:off x="1003691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/>
        </p:nvSpPr>
        <p:spPr>
          <a:xfrm>
            <a:off x="1270000" y="3700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/>
        </p:nvSpPr>
        <p:spPr>
          <a:xfrm>
            <a:off x="990600" y="3579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val 291"/>
          <p:cNvSpPr/>
          <p:nvPr/>
        </p:nvSpPr>
        <p:spPr>
          <a:xfrm>
            <a:off x="1143000" y="3731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/>
        </p:nvSpPr>
        <p:spPr>
          <a:xfrm>
            <a:off x="11687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val 295"/>
          <p:cNvSpPr/>
          <p:nvPr/>
        </p:nvSpPr>
        <p:spPr>
          <a:xfrm>
            <a:off x="1016391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val 296"/>
          <p:cNvSpPr/>
          <p:nvPr/>
        </p:nvSpPr>
        <p:spPr>
          <a:xfrm>
            <a:off x="11430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Oval 297"/>
          <p:cNvSpPr/>
          <p:nvPr/>
        </p:nvSpPr>
        <p:spPr>
          <a:xfrm>
            <a:off x="12954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Oval 300"/>
          <p:cNvSpPr/>
          <p:nvPr/>
        </p:nvSpPr>
        <p:spPr>
          <a:xfrm>
            <a:off x="15240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val 303"/>
          <p:cNvSpPr/>
          <p:nvPr/>
        </p:nvSpPr>
        <p:spPr>
          <a:xfrm>
            <a:off x="15748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Oval 306"/>
          <p:cNvSpPr/>
          <p:nvPr/>
        </p:nvSpPr>
        <p:spPr>
          <a:xfrm>
            <a:off x="15240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val 311"/>
          <p:cNvSpPr/>
          <p:nvPr/>
        </p:nvSpPr>
        <p:spPr>
          <a:xfrm>
            <a:off x="1286080" y="3677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Oval 312"/>
          <p:cNvSpPr/>
          <p:nvPr/>
        </p:nvSpPr>
        <p:spPr>
          <a:xfrm>
            <a:off x="1168009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Oval 314"/>
          <p:cNvSpPr/>
          <p:nvPr/>
        </p:nvSpPr>
        <p:spPr>
          <a:xfrm>
            <a:off x="1396609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Oval 317"/>
          <p:cNvSpPr/>
          <p:nvPr/>
        </p:nvSpPr>
        <p:spPr>
          <a:xfrm>
            <a:off x="1574800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Oval 318"/>
          <p:cNvSpPr/>
          <p:nvPr/>
        </p:nvSpPr>
        <p:spPr>
          <a:xfrm>
            <a:off x="1549009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>
            <a:off x="1701409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Oval 320"/>
          <p:cNvSpPr/>
          <p:nvPr/>
        </p:nvSpPr>
        <p:spPr>
          <a:xfrm>
            <a:off x="1853809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>
            <a:off x="16252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>
            <a:off x="1777609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Oval 323"/>
          <p:cNvSpPr/>
          <p:nvPr/>
        </p:nvSpPr>
        <p:spPr>
          <a:xfrm>
            <a:off x="1930009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Oval 324"/>
          <p:cNvSpPr/>
          <p:nvPr/>
        </p:nvSpPr>
        <p:spPr>
          <a:xfrm>
            <a:off x="1676009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25"/>
          <p:cNvSpPr/>
          <p:nvPr/>
        </p:nvSpPr>
        <p:spPr>
          <a:xfrm>
            <a:off x="1828409" y="2928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>
            <a:off x="19808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>
            <a:off x="1625209" y="2438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>
            <a:off x="1777609" y="2590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>
            <a:off x="1930009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val 331"/>
          <p:cNvSpPr/>
          <p:nvPr/>
        </p:nvSpPr>
        <p:spPr>
          <a:xfrm>
            <a:off x="1549009" y="2806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Oval 332"/>
          <p:cNvSpPr/>
          <p:nvPr/>
        </p:nvSpPr>
        <p:spPr>
          <a:xfrm>
            <a:off x="1701409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Oval 335"/>
          <p:cNvSpPr/>
          <p:nvPr/>
        </p:nvSpPr>
        <p:spPr>
          <a:xfrm>
            <a:off x="1485900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Oval 338"/>
          <p:cNvSpPr/>
          <p:nvPr/>
        </p:nvSpPr>
        <p:spPr>
          <a:xfrm>
            <a:off x="1971880" y="47980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Oval 339"/>
          <p:cNvSpPr/>
          <p:nvPr/>
        </p:nvSpPr>
        <p:spPr>
          <a:xfrm>
            <a:off x="2124280" y="49504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Oval 340"/>
          <p:cNvSpPr/>
          <p:nvPr/>
        </p:nvSpPr>
        <p:spPr>
          <a:xfrm>
            <a:off x="2276680" y="51028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Oval 341"/>
          <p:cNvSpPr/>
          <p:nvPr/>
        </p:nvSpPr>
        <p:spPr>
          <a:xfrm>
            <a:off x="2429080" y="52552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Oval 342"/>
          <p:cNvSpPr/>
          <p:nvPr/>
        </p:nvSpPr>
        <p:spPr>
          <a:xfrm>
            <a:off x="2581480" y="54076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val 343"/>
          <p:cNvSpPr/>
          <p:nvPr/>
        </p:nvSpPr>
        <p:spPr>
          <a:xfrm>
            <a:off x="1853809" y="47652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Oval 344"/>
          <p:cNvSpPr/>
          <p:nvPr/>
        </p:nvSpPr>
        <p:spPr>
          <a:xfrm>
            <a:off x="2006209" y="49176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Oval 345"/>
          <p:cNvSpPr/>
          <p:nvPr/>
        </p:nvSpPr>
        <p:spPr>
          <a:xfrm>
            <a:off x="2158609" y="50700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Oval 346"/>
          <p:cNvSpPr/>
          <p:nvPr/>
        </p:nvSpPr>
        <p:spPr>
          <a:xfrm>
            <a:off x="2082409" y="4810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Oval 347"/>
          <p:cNvSpPr/>
          <p:nvPr/>
        </p:nvSpPr>
        <p:spPr>
          <a:xfrm>
            <a:off x="2234809" y="4963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Oval 348"/>
          <p:cNvSpPr/>
          <p:nvPr/>
        </p:nvSpPr>
        <p:spPr>
          <a:xfrm>
            <a:off x="2387209" y="5115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Oval 349"/>
          <p:cNvSpPr/>
          <p:nvPr/>
        </p:nvSpPr>
        <p:spPr>
          <a:xfrm>
            <a:off x="1777609" y="47652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Oval 350"/>
          <p:cNvSpPr/>
          <p:nvPr/>
        </p:nvSpPr>
        <p:spPr>
          <a:xfrm>
            <a:off x="2413000" y="48414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Oval 351"/>
          <p:cNvSpPr/>
          <p:nvPr/>
        </p:nvSpPr>
        <p:spPr>
          <a:xfrm>
            <a:off x="2565400" y="49938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Oval 352"/>
          <p:cNvSpPr/>
          <p:nvPr/>
        </p:nvSpPr>
        <p:spPr>
          <a:xfrm>
            <a:off x="2692009" y="4887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Oval 353"/>
          <p:cNvSpPr/>
          <p:nvPr/>
        </p:nvSpPr>
        <p:spPr>
          <a:xfrm>
            <a:off x="2844409" y="5039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Oval 354"/>
          <p:cNvSpPr/>
          <p:nvPr/>
        </p:nvSpPr>
        <p:spPr>
          <a:xfrm>
            <a:off x="2920609" y="4810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val 355"/>
          <p:cNvSpPr/>
          <p:nvPr/>
        </p:nvSpPr>
        <p:spPr>
          <a:xfrm>
            <a:off x="2336800" y="48668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Oval 356"/>
          <p:cNvSpPr/>
          <p:nvPr/>
        </p:nvSpPr>
        <p:spPr>
          <a:xfrm>
            <a:off x="2124280" y="5135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Oval 357"/>
          <p:cNvSpPr/>
          <p:nvPr/>
        </p:nvSpPr>
        <p:spPr>
          <a:xfrm>
            <a:off x="2276680" y="5288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Oval 358"/>
          <p:cNvSpPr/>
          <p:nvPr/>
        </p:nvSpPr>
        <p:spPr>
          <a:xfrm>
            <a:off x="2429080" y="5440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Oval 359"/>
          <p:cNvSpPr/>
          <p:nvPr/>
        </p:nvSpPr>
        <p:spPr>
          <a:xfrm>
            <a:off x="2006209" y="5103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val 360"/>
          <p:cNvSpPr/>
          <p:nvPr/>
        </p:nvSpPr>
        <p:spPr>
          <a:xfrm>
            <a:off x="2082409" y="4996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Oval 361"/>
          <p:cNvSpPr/>
          <p:nvPr/>
        </p:nvSpPr>
        <p:spPr>
          <a:xfrm>
            <a:off x="2234809" y="5148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Oval 362"/>
          <p:cNvSpPr/>
          <p:nvPr/>
        </p:nvSpPr>
        <p:spPr>
          <a:xfrm>
            <a:off x="2260600" y="4874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val 363"/>
          <p:cNvSpPr/>
          <p:nvPr/>
        </p:nvSpPr>
        <p:spPr>
          <a:xfrm>
            <a:off x="2413000" y="50268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/>
        </p:nvSpPr>
        <p:spPr>
          <a:xfrm>
            <a:off x="2387209" y="4767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val 365"/>
          <p:cNvSpPr/>
          <p:nvPr/>
        </p:nvSpPr>
        <p:spPr>
          <a:xfrm>
            <a:off x="2539609" y="4920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Oval 366"/>
          <p:cNvSpPr/>
          <p:nvPr/>
        </p:nvSpPr>
        <p:spPr>
          <a:xfrm>
            <a:off x="2692009" y="5072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/>
        </p:nvSpPr>
        <p:spPr>
          <a:xfrm>
            <a:off x="2768209" y="4843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Oval 368"/>
          <p:cNvSpPr/>
          <p:nvPr/>
        </p:nvSpPr>
        <p:spPr>
          <a:xfrm>
            <a:off x="2032000" y="4747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Oval 369"/>
          <p:cNvSpPr/>
          <p:nvPr/>
        </p:nvSpPr>
        <p:spPr>
          <a:xfrm>
            <a:off x="2184400" y="48998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Oval 370"/>
          <p:cNvSpPr/>
          <p:nvPr/>
        </p:nvSpPr>
        <p:spPr>
          <a:xfrm>
            <a:off x="1743280" y="50700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Oval 371"/>
          <p:cNvSpPr/>
          <p:nvPr/>
        </p:nvSpPr>
        <p:spPr>
          <a:xfrm>
            <a:off x="1895680" y="52224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Oval 372"/>
          <p:cNvSpPr/>
          <p:nvPr/>
        </p:nvSpPr>
        <p:spPr>
          <a:xfrm>
            <a:off x="2048080" y="53748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/>
        </p:nvSpPr>
        <p:spPr>
          <a:xfrm>
            <a:off x="1625209" y="50371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Oval 374"/>
          <p:cNvSpPr/>
          <p:nvPr/>
        </p:nvSpPr>
        <p:spPr>
          <a:xfrm>
            <a:off x="1701409" y="49304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Oval 375"/>
          <p:cNvSpPr/>
          <p:nvPr/>
        </p:nvSpPr>
        <p:spPr>
          <a:xfrm>
            <a:off x="1853809" y="50828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/>
        </p:nvSpPr>
        <p:spPr>
          <a:xfrm>
            <a:off x="1879600" y="48085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Oval 377"/>
          <p:cNvSpPr/>
          <p:nvPr/>
        </p:nvSpPr>
        <p:spPr>
          <a:xfrm>
            <a:off x="2032000" y="49609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Oval 378"/>
          <p:cNvSpPr/>
          <p:nvPr/>
        </p:nvSpPr>
        <p:spPr>
          <a:xfrm>
            <a:off x="2158609" y="48542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Oval 379"/>
          <p:cNvSpPr/>
          <p:nvPr/>
        </p:nvSpPr>
        <p:spPr>
          <a:xfrm>
            <a:off x="2311009" y="50066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Oval 380"/>
          <p:cNvSpPr/>
          <p:nvPr/>
        </p:nvSpPr>
        <p:spPr>
          <a:xfrm>
            <a:off x="2387209" y="47780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Oval 381"/>
          <p:cNvSpPr/>
          <p:nvPr/>
        </p:nvSpPr>
        <p:spPr>
          <a:xfrm>
            <a:off x="1803400" y="48339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Oval 382"/>
          <p:cNvSpPr/>
          <p:nvPr/>
        </p:nvSpPr>
        <p:spPr>
          <a:xfrm>
            <a:off x="1489671" y="4907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Oval 383"/>
          <p:cNvSpPr/>
          <p:nvPr/>
        </p:nvSpPr>
        <p:spPr>
          <a:xfrm>
            <a:off x="1642071" y="5059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Oval 384"/>
          <p:cNvSpPr/>
          <p:nvPr/>
        </p:nvSpPr>
        <p:spPr>
          <a:xfrm>
            <a:off x="1794471" y="5212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Oval 385"/>
          <p:cNvSpPr/>
          <p:nvPr/>
        </p:nvSpPr>
        <p:spPr>
          <a:xfrm>
            <a:off x="1371600" y="4874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>
            <a:off x="1447800" y="4767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/>
          <p:cNvSpPr/>
          <p:nvPr/>
        </p:nvSpPr>
        <p:spPr>
          <a:xfrm>
            <a:off x="1600200" y="4920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/>
          <p:cNvSpPr/>
          <p:nvPr/>
        </p:nvSpPr>
        <p:spPr>
          <a:xfrm>
            <a:off x="1778391" y="4798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>
            <a:off x="2057400" y="4843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Oval 390"/>
          <p:cNvSpPr/>
          <p:nvPr/>
        </p:nvSpPr>
        <p:spPr>
          <a:xfrm>
            <a:off x="2048080" y="4754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Oval 391"/>
          <p:cNvSpPr/>
          <p:nvPr/>
        </p:nvSpPr>
        <p:spPr>
          <a:xfrm>
            <a:off x="2200480" y="4907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Oval 392"/>
          <p:cNvSpPr/>
          <p:nvPr/>
        </p:nvSpPr>
        <p:spPr>
          <a:xfrm>
            <a:off x="4385271" y="4983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Oval 393"/>
          <p:cNvSpPr/>
          <p:nvPr/>
        </p:nvSpPr>
        <p:spPr>
          <a:xfrm>
            <a:off x="4369191" y="4569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Oval 394"/>
          <p:cNvSpPr/>
          <p:nvPr/>
        </p:nvSpPr>
        <p:spPr>
          <a:xfrm>
            <a:off x="4343400" y="4310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Oval 395"/>
          <p:cNvSpPr/>
          <p:nvPr/>
        </p:nvSpPr>
        <p:spPr>
          <a:xfrm>
            <a:off x="4495800" y="4462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Oval 396"/>
          <p:cNvSpPr/>
          <p:nvPr/>
        </p:nvSpPr>
        <p:spPr>
          <a:xfrm>
            <a:off x="4648200" y="4615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/>
          <p:cNvSpPr/>
          <p:nvPr/>
        </p:nvSpPr>
        <p:spPr>
          <a:xfrm>
            <a:off x="4724400" y="4386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Oval 398"/>
          <p:cNvSpPr/>
          <p:nvPr/>
        </p:nvSpPr>
        <p:spPr>
          <a:xfrm>
            <a:off x="4343400" y="44959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Oval 399"/>
          <p:cNvSpPr/>
          <p:nvPr/>
        </p:nvSpPr>
        <p:spPr>
          <a:xfrm>
            <a:off x="4495800" y="46483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/>
          <p:cNvSpPr/>
          <p:nvPr/>
        </p:nvSpPr>
        <p:spPr>
          <a:xfrm>
            <a:off x="4419600" y="42673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Oval 401"/>
          <p:cNvSpPr/>
          <p:nvPr/>
        </p:nvSpPr>
        <p:spPr>
          <a:xfrm>
            <a:off x="4572000" y="44197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Oval 402"/>
          <p:cNvSpPr/>
          <p:nvPr/>
        </p:nvSpPr>
        <p:spPr>
          <a:xfrm>
            <a:off x="4369191" y="4907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Oval 403"/>
          <p:cNvSpPr/>
          <p:nvPr/>
        </p:nvSpPr>
        <p:spPr>
          <a:xfrm>
            <a:off x="4445391" y="4678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Oval 404"/>
          <p:cNvSpPr/>
          <p:nvPr/>
        </p:nvSpPr>
        <p:spPr>
          <a:xfrm>
            <a:off x="4292991" y="4711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Rounded Rectangle 405"/>
          <p:cNvSpPr/>
          <p:nvPr/>
        </p:nvSpPr>
        <p:spPr>
          <a:xfrm>
            <a:off x="6019800" y="2372522"/>
            <a:ext cx="2616200" cy="1767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Choose K points as initial centroids </a:t>
            </a:r>
            <a:endParaRPr lang="en-US" sz="2800" dirty="0"/>
          </a:p>
        </p:txBody>
      </p:sp>
      <p:sp>
        <p:nvSpPr>
          <p:cNvPr id="3" name="Rounded Rectangle 2"/>
          <p:cNvSpPr/>
          <p:nvPr/>
        </p:nvSpPr>
        <p:spPr>
          <a:xfrm>
            <a:off x="4432886" y="282955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Rounded Rectangle 406"/>
          <p:cNvSpPr/>
          <p:nvPr/>
        </p:nvSpPr>
        <p:spPr>
          <a:xfrm>
            <a:off x="1554479" y="3217070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Rounded Rectangle 407"/>
          <p:cNvSpPr/>
          <p:nvPr/>
        </p:nvSpPr>
        <p:spPr>
          <a:xfrm>
            <a:off x="3073009" y="378967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Rounded Rectangle 408"/>
          <p:cNvSpPr/>
          <p:nvPr/>
        </p:nvSpPr>
        <p:spPr>
          <a:xfrm>
            <a:off x="2098489" y="5039521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Rounded Rectangle 409"/>
          <p:cNvSpPr/>
          <p:nvPr/>
        </p:nvSpPr>
        <p:spPr>
          <a:xfrm>
            <a:off x="4414911" y="4558189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Oval 410"/>
          <p:cNvSpPr/>
          <p:nvPr/>
        </p:nvSpPr>
        <p:spPr>
          <a:xfrm>
            <a:off x="3851871" y="4787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Oval 411"/>
          <p:cNvSpPr/>
          <p:nvPr/>
        </p:nvSpPr>
        <p:spPr>
          <a:xfrm>
            <a:off x="4004271" y="49401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val 412"/>
          <p:cNvSpPr/>
          <p:nvPr/>
        </p:nvSpPr>
        <p:spPr>
          <a:xfrm>
            <a:off x="3810000" y="4648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Oval 413"/>
          <p:cNvSpPr/>
          <p:nvPr/>
        </p:nvSpPr>
        <p:spPr>
          <a:xfrm>
            <a:off x="3835791" y="4373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Oval 414"/>
          <p:cNvSpPr/>
          <p:nvPr/>
        </p:nvSpPr>
        <p:spPr>
          <a:xfrm>
            <a:off x="3988191" y="4526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Oval 415"/>
          <p:cNvSpPr/>
          <p:nvPr/>
        </p:nvSpPr>
        <p:spPr>
          <a:xfrm>
            <a:off x="3962400" y="4267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Oval 416"/>
          <p:cNvSpPr/>
          <p:nvPr/>
        </p:nvSpPr>
        <p:spPr>
          <a:xfrm>
            <a:off x="4114800" y="4419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Oval 417"/>
          <p:cNvSpPr/>
          <p:nvPr/>
        </p:nvSpPr>
        <p:spPr>
          <a:xfrm>
            <a:off x="4267200" y="4572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val 418"/>
          <p:cNvSpPr/>
          <p:nvPr/>
        </p:nvSpPr>
        <p:spPr>
          <a:xfrm>
            <a:off x="40386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Oval 419"/>
          <p:cNvSpPr/>
          <p:nvPr/>
        </p:nvSpPr>
        <p:spPr>
          <a:xfrm>
            <a:off x="4191000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Oval 420"/>
          <p:cNvSpPr/>
          <p:nvPr/>
        </p:nvSpPr>
        <p:spPr>
          <a:xfrm>
            <a:off x="4343400" y="4343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/>
          <p:cNvSpPr/>
          <p:nvPr/>
        </p:nvSpPr>
        <p:spPr>
          <a:xfrm>
            <a:off x="43942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Oval 422"/>
          <p:cNvSpPr/>
          <p:nvPr/>
        </p:nvSpPr>
        <p:spPr>
          <a:xfrm>
            <a:off x="3899291" y="4157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Oval 423"/>
          <p:cNvSpPr/>
          <p:nvPr/>
        </p:nvSpPr>
        <p:spPr>
          <a:xfrm>
            <a:off x="3851871" y="4973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Oval 424"/>
          <p:cNvSpPr/>
          <p:nvPr/>
        </p:nvSpPr>
        <p:spPr>
          <a:xfrm>
            <a:off x="3835791" y="4559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Oval 425"/>
          <p:cNvSpPr/>
          <p:nvPr/>
        </p:nvSpPr>
        <p:spPr>
          <a:xfrm>
            <a:off x="3810000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Oval 426"/>
          <p:cNvSpPr/>
          <p:nvPr/>
        </p:nvSpPr>
        <p:spPr>
          <a:xfrm>
            <a:off x="3962400" y="4452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Oval 427"/>
          <p:cNvSpPr/>
          <p:nvPr/>
        </p:nvSpPr>
        <p:spPr>
          <a:xfrm>
            <a:off x="4114800" y="4605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Oval 428"/>
          <p:cNvSpPr/>
          <p:nvPr/>
        </p:nvSpPr>
        <p:spPr>
          <a:xfrm>
            <a:off x="3886200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Oval 429"/>
          <p:cNvSpPr/>
          <p:nvPr/>
        </p:nvSpPr>
        <p:spPr>
          <a:xfrm>
            <a:off x="4038600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Oval 430"/>
          <p:cNvSpPr/>
          <p:nvPr/>
        </p:nvSpPr>
        <p:spPr>
          <a:xfrm>
            <a:off x="4191000" y="4376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Oval 431"/>
          <p:cNvSpPr/>
          <p:nvPr/>
        </p:nvSpPr>
        <p:spPr>
          <a:xfrm>
            <a:off x="4241800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Oval 432"/>
          <p:cNvSpPr/>
          <p:nvPr/>
        </p:nvSpPr>
        <p:spPr>
          <a:xfrm>
            <a:off x="3962400" y="3949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Oval 433"/>
          <p:cNvSpPr/>
          <p:nvPr/>
        </p:nvSpPr>
        <p:spPr>
          <a:xfrm>
            <a:off x="3810000" y="4310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Oval 434"/>
          <p:cNvSpPr/>
          <p:nvPr/>
        </p:nvSpPr>
        <p:spPr>
          <a:xfrm>
            <a:off x="3860800" y="4005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Oval 435"/>
          <p:cNvSpPr/>
          <p:nvPr/>
        </p:nvSpPr>
        <p:spPr>
          <a:xfrm>
            <a:off x="3886200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Oval 436"/>
          <p:cNvSpPr/>
          <p:nvPr/>
        </p:nvSpPr>
        <p:spPr>
          <a:xfrm>
            <a:off x="3876880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Oval 437"/>
          <p:cNvSpPr/>
          <p:nvPr/>
        </p:nvSpPr>
        <p:spPr>
          <a:xfrm>
            <a:off x="4029280" y="4134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54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K-Means Demonstration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404071" y="3720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56471" y="3873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708871" y="4025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61271" y="41781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013671" y="43305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166071" y="4482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18471" y="4635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470871" y="4787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16591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768991" y="3962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921391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7432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895600" y="4297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048000" y="4450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971800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124200" y="4343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276600" y="4495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6670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8194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9718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590800" y="3688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743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895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362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514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6670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149991" y="4069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302391" y="4221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454791" y="4373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429000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581400" y="4267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733800" y="4419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5052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6576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810000" y="4191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5560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37084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860800" y="3886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3505200" y="3243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657600" y="3395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810000" y="35483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276600" y="3459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429000" y="3611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3581400" y="3764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061091" y="3700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213491" y="3853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365891" y="4005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2921391" y="3942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3073791" y="4094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226191" y="4246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013671" y="4515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166071" y="4668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318471" y="4820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2895600" y="4483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2971800" y="4376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124200" y="4528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997591" y="4102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3149991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302391" y="4406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3276600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429000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581400" y="4452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505200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657600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34036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35560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084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3352800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3505200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36576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3124200" y="3492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3276600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3429000" y="3797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2908691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3061091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3213491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2921391" y="4127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3073791" y="4279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2632671" y="4450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2785071" y="46024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2937471" y="4754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2514600" y="4417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2590800" y="4310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743200" y="4462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2616591" y="4036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768991" y="4188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2921391" y="4341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2895600" y="4081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3048000" y="4234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3200400" y="4386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29718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3124200" y="4005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3276600" y="4158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3022600" y="3548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3175000" y="3700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33274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971800" y="3210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3124200" y="3363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3276600" y="3515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2743200" y="3426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2895600" y="3579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3048000" y="3731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2527691" y="3667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2680091" y="3820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2832491" y="3972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2540391" y="4061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2692791" y="4214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2379062" y="4287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2531462" y="4439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2683862" y="45921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2260991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2337191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2489591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2362982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2515382" y="4025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2667782" y="4178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2641991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2794391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2946791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27181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2870591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3022991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2768991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2921391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30737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2718191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28705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30229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2489591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2641991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27943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2274082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2426482" y="3657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2578882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2286782" y="3898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2439182" y="4051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2785071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2937471" y="4134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3089871" y="4287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2667000" y="3949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2743200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2895600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27689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2921391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3073791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30480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32004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31242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3276600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/>
        </p:nvSpPr>
        <p:spPr>
          <a:xfrm>
            <a:off x="34290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3175000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/>
          <p:nvPr/>
        </p:nvSpPr>
        <p:spPr>
          <a:xfrm>
            <a:off x="3327400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34798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3124200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32766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34290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/>
          <p:cNvSpPr/>
          <p:nvPr/>
        </p:nvSpPr>
        <p:spPr>
          <a:xfrm>
            <a:off x="2895600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3048000" y="3111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/>
          <p:cNvSpPr/>
          <p:nvPr/>
        </p:nvSpPr>
        <p:spPr>
          <a:xfrm>
            <a:off x="32004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26800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/>
          <p:nvPr/>
        </p:nvSpPr>
        <p:spPr>
          <a:xfrm>
            <a:off x="28324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2984891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2692791" y="3594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/>
          <p:nvPr/>
        </p:nvSpPr>
        <p:spPr>
          <a:xfrm>
            <a:off x="2845191" y="3746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3191080" y="3677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3343480" y="3830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71"/>
          <p:cNvSpPr/>
          <p:nvPr/>
        </p:nvSpPr>
        <p:spPr>
          <a:xfrm>
            <a:off x="3495880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>
            <a:off x="3073009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3149209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3301609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/>
        </p:nvSpPr>
        <p:spPr>
          <a:xfrm>
            <a:off x="31750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3327400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/>
          <p:nvPr/>
        </p:nvSpPr>
        <p:spPr>
          <a:xfrm>
            <a:off x="3479800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/>
        </p:nvSpPr>
        <p:spPr>
          <a:xfrm>
            <a:off x="3454009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3606409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/>
          <p:cNvSpPr/>
          <p:nvPr/>
        </p:nvSpPr>
        <p:spPr>
          <a:xfrm>
            <a:off x="3758809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35302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3682609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/>
          <p:cNvSpPr/>
          <p:nvPr/>
        </p:nvSpPr>
        <p:spPr>
          <a:xfrm>
            <a:off x="3835009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/>
          <p:cNvSpPr/>
          <p:nvPr/>
        </p:nvSpPr>
        <p:spPr>
          <a:xfrm>
            <a:off x="3581009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>
            <a:off x="3733409" y="2928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/>
          <p:cNvSpPr/>
          <p:nvPr/>
        </p:nvSpPr>
        <p:spPr>
          <a:xfrm>
            <a:off x="3885809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/>
        </p:nvSpPr>
        <p:spPr>
          <a:xfrm>
            <a:off x="3530209" y="2438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3682609" y="2590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3835009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3301609" y="2654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3454009" y="2806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/>
          <p:cNvSpPr/>
          <p:nvPr/>
        </p:nvSpPr>
        <p:spPr>
          <a:xfrm>
            <a:off x="3606409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/>
          <p:cNvSpPr/>
          <p:nvPr/>
        </p:nvSpPr>
        <p:spPr>
          <a:xfrm>
            <a:off x="30861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32385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3390900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3098800" y="3289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3251200" y="3441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val 198"/>
          <p:cNvSpPr/>
          <p:nvPr/>
        </p:nvSpPr>
        <p:spPr>
          <a:xfrm>
            <a:off x="4648982" y="3276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val 199"/>
          <p:cNvSpPr/>
          <p:nvPr/>
        </p:nvSpPr>
        <p:spPr>
          <a:xfrm>
            <a:off x="4801382" y="3429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val 200"/>
          <p:cNvSpPr/>
          <p:nvPr/>
        </p:nvSpPr>
        <p:spPr>
          <a:xfrm>
            <a:off x="4598182" y="29387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Oval 201"/>
          <p:cNvSpPr/>
          <p:nvPr/>
        </p:nvSpPr>
        <p:spPr>
          <a:xfrm>
            <a:off x="4750582" y="30911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/>
          <p:cNvSpPr/>
          <p:nvPr/>
        </p:nvSpPr>
        <p:spPr>
          <a:xfrm>
            <a:off x="4902982" y="32435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/>
          <p:cNvSpPr/>
          <p:nvPr/>
        </p:nvSpPr>
        <p:spPr>
          <a:xfrm>
            <a:off x="4369582" y="31546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4521982" y="33070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4674382" y="34594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4154073" y="33959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4496582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4648982" y="3462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4445782" y="2971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>
            <a:off x="4598182" y="3124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/>
        </p:nvSpPr>
        <p:spPr>
          <a:xfrm>
            <a:off x="4750582" y="3276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4217182" y="31877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>
            <a:off x="4369582" y="3340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4001673" y="3429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4115582" y="324374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4267982" y="339614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4064782" y="29059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/>
          <p:cNvSpPr/>
          <p:nvPr/>
        </p:nvSpPr>
        <p:spPr>
          <a:xfrm>
            <a:off x="4217182" y="30583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>
            <a:off x="4369582" y="32107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>
            <a:off x="3988582" y="32742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4140982" y="34266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/>
          <p:cNvSpPr/>
          <p:nvPr/>
        </p:nvSpPr>
        <p:spPr>
          <a:xfrm>
            <a:off x="4014373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/>
          <p:cNvSpPr/>
          <p:nvPr/>
        </p:nvSpPr>
        <p:spPr>
          <a:xfrm>
            <a:off x="4166773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/>
          <p:cNvSpPr/>
          <p:nvPr/>
        </p:nvSpPr>
        <p:spPr>
          <a:xfrm>
            <a:off x="4115973" y="3048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/>
          <p:cNvSpPr/>
          <p:nvPr/>
        </p:nvSpPr>
        <p:spPr>
          <a:xfrm>
            <a:off x="4014373" y="3416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/>
        </p:nvSpPr>
        <p:spPr>
          <a:xfrm>
            <a:off x="4140982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/>
          <p:cNvSpPr/>
          <p:nvPr/>
        </p:nvSpPr>
        <p:spPr>
          <a:xfrm>
            <a:off x="4293382" y="3462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/>
          <p:cNvSpPr/>
          <p:nvPr/>
        </p:nvSpPr>
        <p:spPr>
          <a:xfrm>
            <a:off x="4217182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4369582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/>
          <p:nvPr/>
        </p:nvSpPr>
        <p:spPr>
          <a:xfrm>
            <a:off x="4521982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4267982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/>
        </p:nvSpPr>
        <p:spPr>
          <a:xfrm>
            <a:off x="4420382" y="2928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val 233"/>
          <p:cNvSpPr/>
          <p:nvPr/>
        </p:nvSpPr>
        <p:spPr>
          <a:xfrm>
            <a:off x="4572782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val 234"/>
          <p:cNvSpPr/>
          <p:nvPr/>
        </p:nvSpPr>
        <p:spPr>
          <a:xfrm>
            <a:off x="4217182" y="2438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/>
        </p:nvSpPr>
        <p:spPr>
          <a:xfrm>
            <a:off x="4369582" y="2590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4521982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val 237"/>
          <p:cNvSpPr/>
          <p:nvPr/>
        </p:nvSpPr>
        <p:spPr>
          <a:xfrm>
            <a:off x="3988582" y="2654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/>
        </p:nvSpPr>
        <p:spPr>
          <a:xfrm>
            <a:off x="4140982" y="28067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4293382" y="2959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4077873" y="3200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/>
        </p:nvSpPr>
        <p:spPr>
          <a:xfrm>
            <a:off x="4284062" y="337295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val 242"/>
          <p:cNvSpPr/>
          <p:nvPr/>
        </p:nvSpPr>
        <p:spPr>
          <a:xfrm>
            <a:off x="4165991" y="3340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Oval 243"/>
          <p:cNvSpPr/>
          <p:nvPr/>
        </p:nvSpPr>
        <p:spPr>
          <a:xfrm>
            <a:off x="4242191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/>
        </p:nvSpPr>
        <p:spPr>
          <a:xfrm>
            <a:off x="4394591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val 245"/>
          <p:cNvSpPr/>
          <p:nvPr/>
        </p:nvSpPr>
        <p:spPr>
          <a:xfrm>
            <a:off x="4267982" y="2959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4420382" y="3111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4572782" y="3263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val 248"/>
          <p:cNvSpPr/>
          <p:nvPr/>
        </p:nvSpPr>
        <p:spPr>
          <a:xfrm>
            <a:off x="4546991" y="3004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val 249"/>
          <p:cNvSpPr/>
          <p:nvPr/>
        </p:nvSpPr>
        <p:spPr>
          <a:xfrm>
            <a:off x="4699391" y="3157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val 250"/>
          <p:cNvSpPr/>
          <p:nvPr/>
        </p:nvSpPr>
        <p:spPr>
          <a:xfrm>
            <a:off x="4851791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Oval 251"/>
          <p:cNvSpPr/>
          <p:nvPr/>
        </p:nvSpPr>
        <p:spPr>
          <a:xfrm>
            <a:off x="4623191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4775591" y="2928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/>
        </p:nvSpPr>
        <p:spPr>
          <a:xfrm>
            <a:off x="4927991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4673991" y="2471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4826391" y="2623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/>
        </p:nvSpPr>
        <p:spPr>
          <a:xfrm>
            <a:off x="4978791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val 257"/>
          <p:cNvSpPr/>
          <p:nvPr/>
        </p:nvSpPr>
        <p:spPr>
          <a:xfrm>
            <a:off x="4623191" y="2133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4775591" y="2286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>
            <a:off x="4927991" y="2438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/>
        </p:nvSpPr>
        <p:spPr>
          <a:xfrm>
            <a:off x="4394591" y="2349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val 261"/>
          <p:cNvSpPr/>
          <p:nvPr/>
        </p:nvSpPr>
        <p:spPr>
          <a:xfrm>
            <a:off x="4546991" y="2501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4699391" y="2654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4179082" y="2590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>
            <a:off x="4331482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>
            <a:off x="4483882" y="2895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>
            <a:off x="4191782" y="2984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val 267"/>
          <p:cNvSpPr/>
          <p:nvPr/>
        </p:nvSpPr>
        <p:spPr>
          <a:xfrm>
            <a:off x="4344182" y="3136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/>
        </p:nvSpPr>
        <p:spPr>
          <a:xfrm>
            <a:off x="1651000" y="3581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/>
        </p:nvSpPr>
        <p:spPr>
          <a:xfrm>
            <a:off x="1803400" y="3733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val 270"/>
          <p:cNvSpPr/>
          <p:nvPr/>
        </p:nvSpPr>
        <p:spPr>
          <a:xfrm>
            <a:off x="1600200" y="32435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/>
        </p:nvSpPr>
        <p:spPr>
          <a:xfrm>
            <a:off x="1752600" y="33959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/>
        </p:nvSpPr>
        <p:spPr>
          <a:xfrm>
            <a:off x="1905000" y="35483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/>
          <p:cNvSpPr/>
          <p:nvPr/>
        </p:nvSpPr>
        <p:spPr>
          <a:xfrm>
            <a:off x="1524000" y="36118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1676400" y="37642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1156091" y="37007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val 277"/>
          <p:cNvSpPr/>
          <p:nvPr/>
        </p:nvSpPr>
        <p:spPr>
          <a:xfrm>
            <a:off x="1498600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1651000" y="3766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1600200" y="34290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val 281"/>
          <p:cNvSpPr/>
          <p:nvPr/>
        </p:nvSpPr>
        <p:spPr>
          <a:xfrm>
            <a:off x="1752600" y="3581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/>
          <p:cNvSpPr/>
          <p:nvPr/>
        </p:nvSpPr>
        <p:spPr>
          <a:xfrm>
            <a:off x="1371600" y="36449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val 284"/>
          <p:cNvSpPr/>
          <p:nvPr/>
        </p:nvSpPr>
        <p:spPr>
          <a:xfrm>
            <a:off x="1003691" y="3733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/>
        </p:nvSpPr>
        <p:spPr>
          <a:xfrm>
            <a:off x="1270000" y="370094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/>
        </p:nvSpPr>
        <p:spPr>
          <a:xfrm>
            <a:off x="990600" y="3579022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val 291"/>
          <p:cNvSpPr/>
          <p:nvPr/>
        </p:nvSpPr>
        <p:spPr>
          <a:xfrm>
            <a:off x="1143000" y="3731422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/>
        </p:nvSpPr>
        <p:spPr>
          <a:xfrm>
            <a:off x="1168791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val 295"/>
          <p:cNvSpPr/>
          <p:nvPr/>
        </p:nvSpPr>
        <p:spPr>
          <a:xfrm>
            <a:off x="1016391" y="37211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val 296"/>
          <p:cNvSpPr/>
          <p:nvPr/>
        </p:nvSpPr>
        <p:spPr>
          <a:xfrm>
            <a:off x="1143000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Oval 297"/>
          <p:cNvSpPr/>
          <p:nvPr/>
        </p:nvSpPr>
        <p:spPr>
          <a:xfrm>
            <a:off x="1295400" y="3766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Oval 300"/>
          <p:cNvSpPr/>
          <p:nvPr/>
        </p:nvSpPr>
        <p:spPr>
          <a:xfrm>
            <a:off x="1524000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val 303"/>
          <p:cNvSpPr/>
          <p:nvPr/>
        </p:nvSpPr>
        <p:spPr>
          <a:xfrm>
            <a:off x="1574800" y="3385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Oval 306"/>
          <p:cNvSpPr/>
          <p:nvPr/>
        </p:nvSpPr>
        <p:spPr>
          <a:xfrm>
            <a:off x="1524000" y="30480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val 311"/>
          <p:cNvSpPr/>
          <p:nvPr/>
        </p:nvSpPr>
        <p:spPr>
          <a:xfrm>
            <a:off x="1286080" y="367775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Oval 312"/>
          <p:cNvSpPr/>
          <p:nvPr/>
        </p:nvSpPr>
        <p:spPr>
          <a:xfrm>
            <a:off x="1168009" y="36449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Oval 314"/>
          <p:cNvSpPr/>
          <p:nvPr/>
        </p:nvSpPr>
        <p:spPr>
          <a:xfrm>
            <a:off x="1396609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Oval 317"/>
          <p:cNvSpPr/>
          <p:nvPr/>
        </p:nvSpPr>
        <p:spPr>
          <a:xfrm>
            <a:off x="1574800" y="35687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Oval 318"/>
          <p:cNvSpPr/>
          <p:nvPr/>
        </p:nvSpPr>
        <p:spPr>
          <a:xfrm>
            <a:off x="1549009" y="3309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>
            <a:off x="1701409" y="3462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Oval 320"/>
          <p:cNvSpPr/>
          <p:nvPr/>
        </p:nvSpPr>
        <p:spPr>
          <a:xfrm>
            <a:off x="1853809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>
            <a:off x="1625209" y="3081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>
            <a:off x="1777609" y="3233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Oval 323"/>
          <p:cNvSpPr/>
          <p:nvPr/>
        </p:nvSpPr>
        <p:spPr>
          <a:xfrm>
            <a:off x="1930009" y="3385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Oval 324"/>
          <p:cNvSpPr/>
          <p:nvPr/>
        </p:nvSpPr>
        <p:spPr>
          <a:xfrm>
            <a:off x="1676009" y="27762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25"/>
          <p:cNvSpPr/>
          <p:nvPr/>
        </p:nvSpPr>
        <p:spPr>
          <a:xfrm>
            <a:off x="1828409" y="2928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>
            <a:off x="1980809" y="3081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>
            <a:off x="1625209" y="2438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>
            <a:off x="1777609" y="2590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>
            <a:off x="1930009" y="27432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val 331"/>
          <p:cNvSpPr/>
          <p:nvPr/>
        </p:nvSpPr>
        <p:spPr>
          <a:xfrm>
            <a:off x="1549009" y="28067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Oval 332"/>
          <p:cNvSpPr/>
          <p:nvPr/>
        </p:nvSpPr>
        <p:spPr>
          <a:xfrm>
            <a:off x="1701409" y="29591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Oval 335"/>
          <p:cNvSpPr/>
          <p:nvPr/>
        </p:nvSpPr>
        <p:spPr>
          <a:xfrm>
            <a:off x="1485900" y="3200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Oval 338"/>
          <p:cNvSpPr/>
          <p:nvPr/>
        </p:nvSpPr>
        <p:spPr>
          <a:xfrm>
            <a:off x="1971880" y="47980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Oval 339"/>
          <p:cNvSpPr/>
          <p:nvPr/>
        </p:nvSpPr>
        <p:spPr>
          <a:xfrm>
            <a:off x="2124280" y="49504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Oval 340"/>
          <p:cNvSpPr/>
          <p:nvPr/>
        </p:nvSpPr>
        <p:spPr>
          <a:xfrm>
            <a:off x="2276680" y="51028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Oval 341"/>
          <p:cNvSpPr/>
          <p:nvPr/>
        </p:nvSpPr>
        <p:spPr>
          <a:xfrm>
            <a:off x="2429080" y="52552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Oval 342"/>
          <p:cNvSpPr/>
          <p:nvPr/>
        </p:nvSpPr>
        <p:spPr>
          <a:xfrm>
            <a:off x="2581480" y="54076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val 343"/>
          <p:cNvSpPr/>
          <p:nvPr/>
        </p:nvSpPr>
        <p:spPr>
          <a:xfrm>
            <a:off x="1853809" y="47652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Oval 344"/>
          <p:cNvSpPr/>
          <p:nvPr/>
        </p:nvSpPr>
        <p:spPr>
          <a:xfrm>
            <a:off x="2006209" y="49176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Oval 345"/>
          <p:cNvSpPr/>
          <p:nvPr/>
        </p:nvSpPr>
        <p:spPr>
          <a:xfrm>
            <a:off x="2158609" y="5070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Oval 346"/>
          <p:cNvSpPr/>
          <p:nvPr/>
        </p:nvSpPr>
        <p:spPr>
          <a:xfrm>
            <a:off x="2082409" y="48109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Oval 347"/>
          <p:cNvSpPr/>
          <p:nvPr/>
        </p:nvSpPr>
        <p:spPr>
          <a:xfrm>
            <a:off x="2234809" y="49633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Oval 348"/>
          <p:cNvSpPr/>
          <p:nvPr/>
        </p:nvSpPr>
        <p:spPr>
          <a:xfrm>
            <a:off x="2387209" y="51157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Oval 349"/>
          <p:cNvSpPr/>
          <p:nvPr/>
        </p:nvSpPr>
        <p:spPr>
          <a:xfrm>
            <a:off x="1777609" y="47652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Oval 350"/>
          <p:cNvSpPr/>
          <p:nvPr/>
        </p:nvSpPr>
        <p:spPr>
          <a:xfrm>
            <a:off x="2413000" y="48414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Oval 351"/>
          <p:cNvSpPr/>
          <p:nvPr/>
        </p:nvSpPr>
        <p:spPr>
          <a:xfrm>
            <a:off x="2565400" y="4993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Oval 352"/>
          <p:cNvSpPr/>
          <p:nvPr/>
        </p:nvSpPr>
        <p:spPr>
          <a:xfrm>
            <a:off x="2692009" y="48871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Oval 353"/>
          <p:cNvSpPr/>
          <p:nvPr/>
        </p:nvSpPr>
        <p:spPr>
          <a:xfrm>
            <a:off x="2844409" y="50395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Oval 354"/>
          <p:cNvSpPr/>
          <p:nvPr/>
        </p:nvSpPr>
        <p:spPr>
          <a:xfrm>
            <a:off x="2920609" y="48109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val 355"/>
          <p:cNvSpPr/>
          <p:nvPr/>
        </p:nvSpPr>
        <p:spPr>
          <a:xfrm>
            <a:off x="2336800" y="4866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Oval 356"/>
          <p:cNvSpPr/>
          <p:nvPr/>
        </p:nvSpPr>
        <p:spPr>
          <a:xfrm>
            <a:off x="2124280" y="5135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Oval 357"/>
          <p:cNvSpPr/>
          <p:nvPr/>
        </p:nvSpPr>
        <p:spPr>
          <a:xfrm>
            <a:off x="2276680" y="5288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Oval 358"/>
          <p:cNvSpPr/>
          <p:nvPr/>
        </p:nvSpPr>
        <p:spPr>
          <a:xfrm>
            <a:off x="2429080" y="5440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Oval 359"/>
          <p:cNvSpPr/>
          <p:nvPr/>
        </p:nvSpPr>
        <p:spPr>
          <a:xfrm>
            <a:off x="2006209" y="51030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val 360"/>
          <p:cNvSpPr/>
          <p:nvPr/>
        </p:nvSpPr>
        <p:spPr>
          <a:xfrm>
            <a:off x="2082409" y="49963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Oval 361"/>
          <p:cNvSpPr/>
          <p:nvPr/>
        </p:nvSpPr>
        <p:spPr>
          <a:xfrm>
            <a:off x="2234809" y="5148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Oval 362"/>
          <p:cNvSpPr/>
          <p:nvPr/>
        </p:nvSpPr>
        <p:spPr>
          <a:xfrm>
            <a:off x="2260600" y="4874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val 363"/>
          <p:cNvSpPr/>
          <p:nvPr/>
        </p:nvSpPr>
        <p:spPr>
          <a:xfrm>
            <a:off x="2413000" y="5026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/>
        </p:nvSpPr>
        <p:spPr>
          <a:xfrm>
            <a:off x="2387209" y="4767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val 365"/>
          <p:cNvSpPr/>
          <p:nvPr/>
        </p:nvSpPr>
        <p:spPr>
          <a:xfrm>
            <a:off x="2539609" y="4920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Oval 366"/>
          <p:cNvSpPr/>
          <p:nvPr/>
        </p:nvSpPr>
        <p:spPr>
          <a:xfrm>
            <a:off x="2692009" y="50725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/>
        </p:nvSpPr>
        <p:spPr>
          <a:xfrm>
            <a:off x="2768209" y="4843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Oval 368"/>
          <p:cNvSpPr/>
          <p:nvPr/>
        </p:nvSpPr>
        <p:spPr>
          <a:xfrm>
            <a:off x="2032000" y="4747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Oval 369"/>
          <p:cNvSpPr/>
          <p:nvPr/>
        </p:nvSpPr>
        <p:spPr>
          <a:xfrm>
            <a:off x="2184400" y="4899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Oval 370"/>
          <p:cNvSpPr/>
          <p:nvPr/>
        </p:nvSpPr>
        <p:spPr>
          <a:xfrm>
            <a:off x="1743280" y="5070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Oval 371"/>
          <p:cNvSpPr/>
          <p:nvPr/>
        </p:nvSpPr>
        <p:spPr>
          <a:xfrm>
            <a:off x="1895680" y="52224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Oval 372"/>
          <p:cNvSpPr/>
          <p:nvPr/>
        </p:nvSpPr>
        <p:spPr>
          <a:xfrm>
            <a:off x="2048080" y="5374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/>
        </p:nvSpPr>
        <p:spPr>
          <a:xfrm>
            <a:off x="1625209" y="50371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Oval 374"/>
          <p:cNvSpPr/>
          <p:nvPr/>
        </p:nvSpPr>
        <p:spPr>
          <a:xfrm>
            <a:off x="1701409" y="49304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Oval 375"/>
          <p:cNvSpPr/>
          <p:nvPr/>
        </p:nvSpPr>
        <p:spPr>
          <a:xfrm>
            <a:off x="1853809" y="50828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/>
        </p:nvSpPr>
        <p:spPr>
          <a:xfrm>
            <a:off x="1879600" y="48085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Oval 377"/>
          <p:cNvSpPr/>
          <p:nvPr/>
        </p:nvSpPr>
        <p:spPr>
          <a:xfrm>
            <a:off x="2032000" y="49609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Oval 378"/>
          <p:cNvSpPr/>
          <p:nvPr/>
        </p:nvSpPr>
        <p:spPr>
          <a:xfrm>
            <a:off x="2158609" y="48542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Oval 379"/>
          <p:cNvSpPr/>
          <p:nvPr/>
        </p:nvSpPr>
        <p:spPr>
          <a:xfrm>
            <a:off x="2311009" y="50066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Oval 380"/>
          <p:cNvSpPr/>
          <p:nvPr/>
        </p:nvSpPr>
        <p:spPr>
          <a:xfrm>
            <a:off x="2387209" y="47780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Oval 381"/>
          <p:cNvSpPr/>
          <p:nvPr/>
        </p:nvSpPr>
        <p:spPr>
          <a:xfrm>
            <a:off x="1803400" y="48339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Oval 382"/>
          <p:cNvSpPr/>
          <p:nvPr/>
        </p:nvSpPr>
        <p:spPr>
          <a:xfrm>
            <a:off x="1489671" y="4907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Oval 383"/>
          <p:cNvSpPr/>
          <p:nvPr/>
        </p:nvSpPr>
        <p:spPr>
          <a:xfrm>
            <a:off x="1642071" y="5059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Oval 384"/>
          <p:cNvSpPr/>
          <p:nvPr/>
        </p:nvSpPr>
        <p:spPr>
          <a:xfrm>
            <a:off x="1794471" y="5212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Oval 385"/>
          <p:cNvSpPr/>
          <p:nvPr/>
        </p:nvSpPr>
        <p:spPr>
          <a:xfrm>
            <a:off x="1371600" y="4874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>
            <a:off x="1447800" y="4767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/>
          <p:cNvSpPr/>
          <p:nvPr/>
        </p:nvSpPr>
        <p:spPr>
          <a:xfrm>
            <a:off x="1600200" y="4920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/>
          <p:cNvSpPr/>
          <p:nvPr/>
        </p:nvSpPr>
        <p:spPr>
          <a:xfrm>
            <a:off x="1778391" y="47982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>
            <a:off x="2057400" y="4843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Oval 390"/>
          <p:cNvSpPr/>
          <p:nvPr/>
        </p:nvSpPr>
        <p:spPr>
          <a:xfrm>
            <a:off x="2048080" y="4754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Oval 391"/>
          <p:cNvSpPr/>
          <p:nvPr/>
        </p:nvSpPr>
        <p:spPr>
          <a:xfrm>
            <a:off x="2200480" y="4907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Oval 392"/>
          <p:cNvSpPr/>
          <p:nvPr/>
        </p:nvSpPr>
        <p:spPr>
          <a:xfrm>
            <a:off x="4385271" y="49834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Oval 393"/>
          <p:cNvSpPr/>
          <p:nvPr/>
        </p:nvSpPr>
        <p:spPr>
          <a:xfrm>
            <a:off x="4369191" y="45696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Oval 394"/>
          <p:cNvSpPr/>
          <p:nvPr/>
        </p:nvSpPr>
        <p:spPr>
          <a:xfrm>
            <a:off x="4343400" y="43105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Oval 395"/>
          <p:cNvSpPr/>
          <p:nvPr/>
        </p:nvSpPr>
        <p:spPr>
          <a:xfrm>
            <a:off x="4495800" y="44629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Oval 396"/>
          <p:cNvSpPr/>
          <p:nvPr/>
        </p:nvSpPr>
        <p:spPr>
          <a:xfrm>
            <a:off x="4648200" y="46153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/>
          <p:cNvSpPr/>
          <p:nvPr/>
        </p:nvSpPr>
        <p:spPr>
          <a:xfrm>
            <a:off x="4724400" y="43867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Oval 398"/>
          <p:cNvSpPr/>
          <p:nvPr/>
        </p:nvSpPr>
        <p:spPr>
          <a:xfrm>
            <a:off x="4343400" y="44959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Oval 399"/>
          <p:cNvSpPr/>
          <p:nvPr/>
        </p:nvSpPr>
        <p:spPr>
          <a:xfrm>
            <a:off x="4495800" y="46483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/>
          <p:cNvSpPr/>
          <p:nvPr/>
        </p:nvSpPr>
        <p:spPr>
          <a:xfrm>
            <a:off x="4419600" y="42673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Oval 401"/>
          <p:cNvSpPr/>
          <p:nvPr/>
        </p:nvSpPr>
        <p:spPr>
          <a:xfrm>
            <a:off x="4572000" y="44197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Oval 402"/>
          <p:cNvSpPr/>
          <p:nvPr/>
        </p:nvSpPr>
        <p:spPr>
          <a:xfrm>
            <a:off x="4369191" y="49072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Oval 403"/>
          <p:cNvSpPr/>
          <p:nvPr/>
        </p:nvSpPr>
        <p:spPr>
          <a:xfrm>
            <a:off x="4445391" y="46786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Oval 404"/>
          <p:cNvSpPr/>
          <p:nvPr/>
        </p:nvSpPr>
        <p:spPr>
          <a:xfrm>
            <a:off x="4292991" y="4711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Rounded Rectangle 405"/>
          <p:cNvSpPr/>
          <p:nvPr/>
        </p:nvSpPr>
        <p:spPr>
          <a:xfrm>
            <a:off x="6019800" y="2372522"/>
            <a:ext cx="2616200" cy="1767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Assign data points according to distance</a:t>
            </a:r>
            <a:endParaRPr lang="en-US" sz="2800" dirty="0"/>
          </a:p>
        </p:txBody>
      </p:sp>
      <p:sp>
        <p:nvSpPr>
          <p:cNvPr id="3" name="Rounded Rectangle 2"/>
          <p:cNvSpPr/>
          <p:nvPr/>
        </p:nvSpPr>
        <p:spPr>
          <a:xfrm>
            <a:off x="4432886" y="282955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Rounded Rectangle 406"/>
          <p:cNvSpPr/>
          <p:nvPr/>
        </p:nvSpPr>
        <p:spPr>
          <a:xfrm>
            <a:off x="1554479" y="3217070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Rounded Rectangle 407"/>
          <p:cNvSpPr/>
          <p:nvPr/>
        </p:nvSpPr>
        <p:spPr>
          <a:xfrm>
            <a:off x="3073009" y="378967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Rounded Rectangle 408"/>
          <p:cNvSpPr/>
          <p:nvPr/>
        </p:nvSpPr>
        <p:spPr>
          <a:xfrm>
            <a:off x="2098489" y="5039521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Rounded Rectangle 409"/>
          <p:cNvSpPr/>
          <p:nvPr/>
        </p:nvSpPr>
        <p:spPr>
          <a:xfrm>
            <a:off x="4414911" y="4558189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Oval 410"/>
          <p:cNvSpPr/>
          <p:nvPr/>
        </p:nvSpPr>
        <p:spPr>
          <a:xfrm>
            <a:off x="3851871" y="47877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Oval 411"/>
          <p:cNvSpPr/>
          <p:nvPr/>
        </p:nvSpPr>
        <p:spPr>
          <a:xfrm>
            <a:off x="4004271" y="49401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val 412"/>
          <p:cNvSpPr/>
          <p:nvPr/>
        </p:nvSpPr>
        <p:spPr>
          <a:xfrm>
            <a:off x="3810000" y="4648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Oval 413"/>
          <p:cNvSpPr/>
          <p:nvPr/>
        </p:nvSpPr>
        <p:spPr>
          <a:xfrm>
            <a:off x="3835791" y="43738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Oval 414"/>
          <p:cNvSpPr/>
          <p:nvPr/>
        </p:nvSpPr>
        <p:spPr>
          <a:xfrm>
            <a:off x="3988191" y="45262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Oval 415"/>
          <p:cNvSpPr/>
          <p:nvPr/>
        </p:nvSpPr>
        <p:spPr>
          <a:xfrm>
            <a:off x="3962400" y="4267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Oval 416"/>
          <p:cNvSpPr/>
          <p:nvPr/>
        </p:nvSpPr>
        <p:spPr>
          <a:xfrm>
            <a:off x="4114800" y="4419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Oval 417"/>
          <p:cNvSpPr/>
          <p:nvPr/>
        </p:nvSpPr>
        <p:spPr>
          <a:xfrm>
            <a:off x="4267200" y="4572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val 418"/>
          <p:cNvSpPr/>
          <p:nvPr/>
        </p:nvSpPr>
        <p:spPr>
          <a:xfrm>
            <a:off x="4038600" y="4038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Oval 419"/>
          <p:cNvSpPr/>
          <p:nvPr/>
        </p:nvSpPr>
        <p:spPr>
          <a:xfrm>
            <a:off x="4191000" y="4191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Oval 420"/>
          <p:cNvSpPr/>
          <p:nvPr/>
        </p:nvSpPr>
        <p:spPr>
          <a:xfrm>
            <a:off x="4343400" y="43434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/>
          <p:cNvSpPr/>
          <p:nvPr/>
        </p:nvSpPr>
        <p:spPr>
          <a:xfrm>
            <a:off x="4394200" y="4038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Oval 422"/>
          <p:cNvSpPr/>
          <p:nvPr/>
        </p:nvSpPr>
        <p:spPr>
          <a:xfrm>
            <a:off x="3899291" y="41579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Oval 423"/>
          <p:cNvSpPr/>
          <p:nvPr/>
        </p:nvSpPr>
        <p:spPr>
          <a:xfrm>
            <a:off x="3851871" y="49731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Oval 424"/>
          <p:cNvSpPr/>
          <p:nvPr/>
        </p:nvSpPr>
        <p:spPr>
          <a:xfrm>
            <a:off x="3835791" y="45593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Oval 425"/>
          <p:cNvSpPr/>
          <p:nvPr/>
        </p:nvSpPr>
        <p:spPr>
          <a:xfrm>
            <a:off x="3810000" y="43002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Oval 426"/>
          <p:cNvSpPr/>
          <p:nvPr/>
        </p:nvSpPr>
        <p:spPr>
          <a:xfrm>
            <a:off x="3962400" y="4452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Oval 427"/>
          <p:cNvSpPr/>
          <p:nvPr/>
        </p:nvSpPr>
        <p:spPr>
          <a:xfrm>
            <a:off x="4114800" y="4605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Oval 428"/>
          <p:cNvSpPr/>
          <p:nvPr/>
        </p:nvSpPr>
        <p:spPr>
          <a:xfrm>
            <a:off x="38862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Oval 429"/>
          <p:cNvSpPr/>
          <p:nvPr/>
        </p:nvSpPr>
        <p:spPr>
          <a:xfrm>
            <a:off x="4038600" y="4224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Oval 430"/>
          <p:cNvSpPr/>
          <p:nvPr/>
        </p:nvSpPr>
        <p:spPr>
          <a:xfrm>
            <a:off x="4191000" y="43764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Oval 431"/>
          <p:cNvSpPr/>
          <p:nvPr/>
        </p:nvSpPr>
        <p:spPr>
          <a:xfrm>
            <a:off x="42418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Oval 432"/>
          <p:cNvSpPr/>
          <p:nvPr/>
        </p:nvSpPr>
        <p:spPr>
          <a:xfrm>
            <a:off x="3962400" y="3949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Oval 433"/>
          <p:cNvSpPr/>
          <p:nvPr/>
        </p:nvSpPr>
        <p:spPr>
          <a:xfrm>
            <a:off x="3810000" y="43105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Oval 434"/>
          <p:cNvSpPr/>
          <p:nvPr/>
        </p:nvSpPr>
        <p:spPr>
          <a:xfrm>
            <a:off x="3860800" y="40057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Oval 435"/>
          <p:cNvSpPr/>
          <p:nvPr/>
        </p:nvSpPr>
        <p:spPr>
          <a:xfrm>
            <a:off x="38862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Oval 436"/>
          <p:cNvSpPr/>
          <p:nvPr/>
        </p:nvSpPr>
        <p:spPr>
          <a:xfrm>
            <a:off x="3876880" y="39825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Oval 437"/>
          <p:cNvSpPr/>
          <p:nvPr/>
        </p:nvSpPr>
        <p:spPr>
          <a:xfrm>
            <a:off x="4029280" y="41349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09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K-Means Demonstration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404071" y="3720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56471" y="3873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708871" y="4025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61271" y="41781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013671" y="43305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166071" y="4482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18471" y="4635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470871" y="4787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16591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768991" y="3962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921391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7432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895600" y="4297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048000" y="4450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971800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124200" y="4343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276600" y="4495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6670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8194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9718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590800" y="3688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743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895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362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514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6670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149991" y="4069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302391" y="4221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454791" y="4373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429000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581400" y="4267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733800" y="4419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5052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6576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810000" y="4191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5560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37084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860800" y="3886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3505200" y="3243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657600" y="3395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810000" y="35483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276600" y="3459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429000" y="3611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3581400" y="3764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061091" y="3700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213491" y="3853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365891" y="4005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2921391" y="3942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3073791" y="4094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226191" y="4246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013671" y="4515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166071" y="4668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318471" y="4820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2895600" y="4483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2971800" y="4376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124200" y="4528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997591" y="4102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3149991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302391" y="4406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3276600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429000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581400" y="4452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505200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657600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34036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35560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084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3352800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3505200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36576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3124200" y="3492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3276600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3429000" y="3797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2908691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3061091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3213491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2921391" y="4127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3073791" y="4279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2632671" y="4450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2785071" y="46024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2937471" y="4754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2514600" y="4417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2590800" y="4310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743200" y="4462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2616591" y="4036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768991" y="4188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2921391" y="4341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2895600" y="4081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3048000" y="4234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3200400" y="4386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29718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3124200" y="4005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3276600" y="4158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3022600" y="3548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3175000" y="3700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33274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971800" y="3210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3124200" y="3363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3276600" y="3515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2743200" y="3426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2895600" y="3579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3048000" y="3731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2527691" y="3667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2680091" y="3820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2832491" y="3972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2540391" y="4061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2692791" y="4214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2379062" y="4287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2531462" y="4439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2683862" y="45921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2260991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2337191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2489591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2362982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2515382" y="4025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2667782" y="4178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2641991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2794391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2946791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27181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2870591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3022991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2768991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2921391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30737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2718191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28705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30229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2489591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2641991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27943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2274082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2426482" y="3657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2578882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2286782" y="3898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2439182" y="4051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2785071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2937471" y="4134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3089871" y="4287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2667000" y="3949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2743200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2895600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27689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2921391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3073791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30480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32004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31242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3276600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/>
        </p:nvSpPr>
        <p:spPr>
          <a:xfrm>
            <a:off x="34290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3175000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/>
          <p:nvPr/>
        </p:nvSpPr>
        <p:spPr>
          <a:xfrm>
            <a:off x="3327400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34798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3124200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32766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34290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/>
          <p:cNvSpPr/>
          <p:nvPr/>
        </p:nvSpPr>
        <p:spPr>
          <a:xfrm>
            <a:off x="2895600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3048000" y="3111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/>
          <p:cNvSpPr/>
          <p:nvPr/>
        </p:nvSpPr>
        <p:spPr>
          <a:xfrm>
            <a:off x="32004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26800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/>
          <p:nvPr/>
        </p:nvSpPr>
        <p:spPr>
          <a:xfrm>
            <a:off x="28324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2984891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2692791" y="3594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/>
          <p:nvPr/>
        </p:nvSpPr>
        <p:spPr>
          <a:xfrm>
            <a:off x="2845191" y="3746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3191080" y="3677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3343480" y="3830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71"/>
          <p:cNvSpPr/>
          <p:nvPr/>
        </p:nvSpPr>
        <p:spPr>
          <a:xfrm>
            <a:off x="3495880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>
            <a:off x="3073009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3149209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3301609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/>
        </p:nvSpPr>
        <p:spPr>
          <a:xfrm>
            <a:off x="31750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3327400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/>
          <p:nvPr/>
        </p:nvSpPr>
        <p:spPr>
          <a:xfrm>
            <a:off x="3479800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/>
        </p:nvSpPr>
        <p:spPr>
          <a:xfrm>
            <a:off x="3454009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3606409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/>
          <p:cNvSpPr/>
          <p:nvPr/>
        </p:nvSpPr>
        <p:spPr>
          <a:xfrm>
            <a:off x="3758809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35302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3682609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/>
          <p:cNvSpPr/>
          <p:nvPr/>
        </p:nvSpPr>
        <p:spPr>
          <a:xfrm>
            <a:off x="3835009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/>
          <p:cNvSpPr/>
          <p:nvPr/>
        </p:nvSpPr>
        <p:spPr>
          <a:xfrm>
            <a:off x="3581009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>
            <a:off x="3733409" y="2928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/>
          <p:cNvSpPr/>
          <p:nvPr/>
        </p:nvSpPr>
        <p:spPr>
          <a:xfrm>
            <a:off x="3885809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/>
        </p:nvSpPr>
        <p:spPr>
          <a:xfrm>
            <a:off x="3530209" y="2438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3682609" y="2590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3835009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3301609" y="2654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3454009" y="2806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/>
          <p:cNvSpPr/>
          <p:nvPr/>
        </p:nvSpPr>
        <p:spPr>
          <a:xfrm>
            <a:off x="3606409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/>
          <p:cNvSpPr/>
          <p:nvPr/>
        </p:nvSpPr>
        <p:spPr>
          <a:xfrm>
            <a:off x="30861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32385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3390900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3098800" y="3289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3251200" y="3441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val 198"/>
          <p:cNvSpPr/>
          <p:nvPr/>
        </p:nvSpPr>
        <p:spPr>
          <a:xfrm>
            <a:off x="4648982" y="3276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val 199"/>
          <p:cNvSpPr/>
          <p:nvPr/>
        </p:nvSpPr>
        <p:spPr>
          <a:xfrm>
            <a:off x="4801382" y="3429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val 200"/>
          <p:cNvSpPr/>
          <p:nvPr/>
        </p:nvSpPr>
        <p:spPr>
          <a:xfrm>
            <a:off x="4598182" y="29387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Oval 201"/>
          <p:cNvSpPr/>
          <p:nvPr/>
        </p:nvSpPr>
        <p:spPr>
          <a:xfrm>
            <a:off x="4750582" y="30911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/>
          <p:cNvSpPr/>
          <p:nvPr/>
        </p:nvSpPr>
        <p:spPr>
          <a:xfrm>
            <a:off x="4902982" y="32435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/>
          <p:cNvSpPr/>
          <p:nvPr/>
        </p:nvSpPr>
        <p:spPr>
          <a:xfrm>
            <a:off x="4369582" y="31546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4521982" y="33070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4674382" y="34594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4154073" y="33959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4496582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4648982" y="3462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4445782" y="2971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>
            <a:off x="4598182" y="3124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/>
        </p:nvSpPr>
        <p:spPr>
          <a:xfrm>
            <a:off x="4750582" y="3276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4217182" y="31877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>
            <a:off x="4369582" y="3340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4001673" y="3429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4115582" y="324374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4267982" y="339614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4064782" y="29059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/>
          <p:cNvSpPr/>
          <p:nvPr/>
        </p:nvSpPr>
        <p:spPr>
          <a:xfrm>
            <a:off x="4217182" y="30583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>
            <a:off x="4369582" y="32107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>
            <a:off x="3988582" y="32742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4140982" y="34266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/>
          <p:cNvSpPr/>
          <p:nvPr/>
        </p:nvSpPr>
        <p:spPr>
          <a:xfrm>
            <a:off x="4014373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/>
          <p:cNvSpPr/>
          <p:nvPr/>
        </p:nvSpPr>
        <p:spPr>
          <a:xfrm>
            <a:off x="4166773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/>
          <p:cNvSpPr/>
          <p:nvPr/>
        </p:nvSpPr>
        <p:spPr>
          <a:xfrm>
            <a:off x="4115973" y="3048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/>
          <p:cNvSpPr/>
          <p:nvPr/>
        </p:nvSpPr>
        <p:spPr>
          <a:xfrm>
            <a:off x="4014373" y="3416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/>
        </p:nvSpPr>
        <p:spPr>
          <a:xfrm>
            <a:off x="4140982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/>
          <p:cNvSpPr/>
          <p:nvPr/>
        </p:nvSpPr>
        <p:spPr>
          <a:xfrm>
            <a:off x="4293382" y="3462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/>
          <p:cNvSpPr/>
          <p:nvPr/>
        </p:nvSpPr>
        <p:spPr>
          <a:xfrm>
            <a:off x="4217182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4369582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/>
          <p:nvPr/>
        </p:nvSpPr>
        <p:spPr>
          <a:xfrm>
            <a:off x="4521982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4267982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/>
        </p:nvSpPr>
        <p:spPr>
          <a:xfrm>
            <a:off x="4420382" y="2928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val 233"/>
          <p:cNvSpPr/>
          <p:nvPr/>
        </p:nvSpPr>
        <p:spPr>
          <a:xfrm>
            <a:off x="4572782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val 234"/>
          <p:cNvSpPr/>
          <p:nvPr/>
        </p:nvSpPr>
        <p:spPr>
          <a:xfrm>
            <a:off x="4217182" y="2438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/>
        </p:nvSpPr>
        <p:spPr>
          <a:xfrm>
            <a:off x="4369582" y="2590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4521982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val 237"/>
          <p:cNvSpPr/>
          <p:nvPr/>
        </p:nvSpPr>
        <p:spPr>
          <a:xfrm>
            <a:off x="3988582" y="2654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/>
        </p:nvSpPr>
        <p:spPr>
          <a:xfrm>
            <a:off x="4140982" y="28067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4293382" y="2959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4077873" y="3200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/>
        </p:nvSpPr>
        <p:spPr>
          <a:xfrm>
            <a:off x="4284062" y="337295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val 242"/>
          <p:cNvSpPr/>
          <p:nvPr/>
        </p:nvSpPr>
        <p:spPr>
          <a:xfrm>
            <a:off x="4165991" y="3340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Oval 243"/>
          <p:cNvSpPr/>
          <p:nvPr/>
        </p:nvSpPr>
        <p:spPr>
          <a:xfrm>
            <a:off x="4242191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/>
        </p:nvSpPr>
        <p:spPr>
          <a:xfrm>
            <a:off x="4394591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val 245"/>
          <p:cNvSpPr/>
          <p:nvPr/>
        </p:nvSpPr>
        <p:spPr>
          <a:xfrm>
            <a:off x="4267982" y="2959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4420382" y="3111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4572782" y="3263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val 248"/>
          <p:cNvSpPr/>
          <p:nvPr/>
        </p:nvSpPr>
        <p:spPr>
          <a:xfrm>
            <a:off x="4546991" y="3004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val 249"/>
          <p:cNvSpPr/>
          <p:nvPr/>
        </p:nvSpPr>
        <p:spPr>
          <a:xfrm>
            <a:off x="4699391" y="3157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val 250"/>
          <p:cNvSpPr/>
          <p:nvPr/>
        </p:nvSpPr>
        <p:spPr>
          <a:xfrm>
            <a:off x="4851791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Oval 251"/>
          <p:cNvSpPr/>
          <p:nvPr/>
        </p:nvSpPr>
        <p:spPr>
          <a:xfrm>
            <a:off x="4623191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4775591" y="2928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/>
        </p:nvSpPr>
        <p:spPr>
          <a:xfrm>
            <a:off x="4927991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4673991" y="2471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4826391" y="2623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/>
        </p:nvSpPr>
        <p:spPr>
          <a:xfrm>
            <a:off x="4978791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val 257"/>
          <p:cNvSpPr/>
          <p:nvPr/>
        </p:nvSpPr>
        <p:spPr>
          <a:xfrm>
            <a:off x="4623191" y="2133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4775591" y="2286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>
            <a:off x="4927991" y="2438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/>
        </p:nvSpPr>
        <p:spPr>
          <a:xfrm>
            <a:off x="4394591" y="2349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val 261"/>
          <p:cNvSpPr/>
          <p:nvPr/>
        </p:nvSpPr>
        <p:spPr>
          <a:xfrm>
            <a:off x="4546991" y="2501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4699391" y="2654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4179082" y="2590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>
            <a:off x="4331482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>
            <a:off x="4483882" y="2895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>
            <a:off x="4191782" y="2984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val 267"/>
          <p:cNvSpPr/>
          <p:nvPr/>
        </p:nvSpPr>
        <p:spPr>
          <a:xfrm>
            <a:off x="4344182" y="3136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/>
        </p:nvSpPr>
        <p:spPr>
          <a:xfrm>
            <a:off x="1651000" y="3581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/>
        </p:nvSpPr>
        <p:spPr>
          <a:xfrm>
            <a:off x="1803400" y="3733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val 270"/>
          <p:cNvSpPr/>
          <p:nvPr/>
        </p:nvSpPr>
        <p:spPr>
          <a:xfrm>
            <a:off x="1600200" y="32435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/>
        </p:nvSpPr>
        <p:spPr>
          <a:xfrm>
            <a:off x="1752600" y="33959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/>
        </p:nvSpPr>
        <p:spPr>
          <a:xfrm>
            <a:off x="1905000" y="35483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/>
          <p:cNvSpPr/>
          <p:nvPr/>
        </p:nvSpPr>
        <p:spPr>
          <a:xfrm>
            <a:off x="1524000" y="36118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1676400" y="37642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1156091" y="37007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val 277"/>
          <p:cNvSpPr/>
          <p:nvPr/>
        </p:nvSpPr>
        <p:spPr>
          <a:xfrm>
            <a:off x="1498600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1651000" y="3766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1600200" y="34290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val 281"/>
          <p:cNvSpPr/>
          <p:nvPr/>
        </p:nvSpPr>
        <p:spPr>
          <a:xfrm>
            <a:off x="1752600" y="3581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/>
          <p:cNvSpPr/>
          <p:nvPr/>
        </p:nvSpPr>
        <p:spPr>
          <a:xfrm>
            <a:off x="1371600" y="36449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val 284"/>
          <p:cNvSpPr/>
          <p:nvPr/>
        </p:nvSpPr>
        <p:spPr>
          <a:xfrm>
            <a:off x="1003691" y="3733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/>
        </p:nvSpPr>
        <p:spPr>
          <a:xfrm>
            <a:off x="1270000" y="370094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/>
        </p:nvSpPr>
        <p:spPr>
          <a:xfrm>
            <a:off x="990600" y="3579022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val 291"/>
          <p:cNvSpPr/>
          <p:nvPr/>
        </p:nvSpPr>
        <p:spPr>
          <a:xfrm>
            <a:off x="1143000" y="3731422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/>
        </p:nvSpPr>
        <p:spPr>
          <a:xfrm>
            <a:off x="1168791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val 295"/>
          <p:cNvSpPr/>
          <p:nvPr/>
        </p:nvSpPr>
        <p:spPr>
          <a:xfrm>
            <a:off x="1016391" y="37211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val 296"/>
          <p:cNvSpPr/>
          <p:nvPr/>
        </p:nvSpPr>
        <p:spPr>
          <a:xfrm>
            <a:off x="1143000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Oval 297"/>
          <p:cNvSpPr/>
          <p:nvPr/>
        </p:nvSpPr>
        <p:spPr>
          <a:xfrm>
            <a:off x="1295400" y="3766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Oval 300"/>
          <p:cNvSpPr/>
          <p:nvPr/>
        </p:nvSpPr>
        <p:spPr>
          <a:xfrm>
            <a:off x="1524000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val 303"/>
          <p:cNvSpPr/>
          <p:nvPr/>
        </p:nvSpPr>
        <p:spPr>
          <a:xfrm>
            <a:off x="1574800" y="3385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Oval 306"/>
          <p:cNvSpPr/>
          <p:nvPr/>
        </p:nvSpPr>
        <p:spPr>
          <a:xfrm>
            <a:off x="1524000" y="30480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val 311"/>
          <p:cNvSpPr/>
          <p:nvPr/>
        </p:nvSpPr>
        <p:spPr>
          <a:xfrm>
            <a:off x="1286080" y="367775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Oval 312"/>
          <p:cNvSpPr/>
          <p:nvPr/>
        </p:nvSpPr>
        <p:spPr>
          <a:xfrm>
            <a:off x="1168009" y="36449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Oval 314"/>
          <p:cNvSpPr/>
          <p:nvPr/>
        </p:nvSpPr>
        <p:spPr>
          <a:xfrm>
            <a:off x="1396609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Oval 317"/>
          <p:cNvSpPr/>
          <p:nvPr/>
        </p:nvSpPr>
        <p:spPr>
          <a:xfrm>
            <a:off x="1574800" y="35687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Oval 318"/>
          <p:cNvSpPr/>
          <p:nvPr/>
        </p:nvSpPr>
        <p:spPr>
          <a:xfrm>
            <a:off x="1549009" y="3309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>
            <a:off x="1701409" y="3462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Oval 320"/>
          <p:cNvSpPr/>
          <p:nvPr/>
        </p:nvSpPr>
        <p:spPr>
          <a:xfrm>
            <a:off x="1853809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>
            <a:off x="1625209" y="3081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>
            <a:off x="1777609" y="3233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Oval 323"/>
          <p:cNvSpPr/>
          <p:nvPr/>
        </p:nvSpPr>
        <p:spPr>
          <a:xfrm>
            <a:off x="1930009" y="3385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Oval 324"/>
          <p:cNvSpPr/>
          <p:nvPr/>
        </p:nvSpPr>
        <p:spPr>
          <a:xfrm>
            <a:off x="1676009" y="27762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25"/>
          <p:cNvSpPr/>
          <p:nvPr/>
        </p:nvSpPr>
        <p:spPr>
          <a:xfrm>
            <a:off x="1828409" y="2928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>
            <a:off x="1980809" y="3081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>
            <a:off x="1625209" y="2438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>
            <a:off x="1777609" y="2590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>
            <a:off x="1930009" y="27432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val 331"/>
          <p:cNvSpPr/>
          <p:nvPr/>
        </p:nvSpPr>
        <p:spPr>
          <a:xfrm>
            <a:off x="1549009" y="28067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Oval 332"/>
          <p:cNvSpPr/>
          <p:nvPr/>
        </p:nvSpPr>
        <p:spPr>
          <a:xfrm>
            <a:off x="1701409" y="29591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Oval 335"/>
          <p:cNvSpPr/>
          <p:nvPr/>
        </p:nvSpPr>
        <p:spPr>
          <a:xfrm>
            <a:off x="1485900" y="3200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Oval 338"/>
          <p:cNvSpPr/>
          <p:nvPr/>
        </p:nvSpPr>
        <p:spPr>
          <a:xfrm>
            <a:off x="1971880" y="47980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Oval 339"/>
          <p:cNvSpPr/>
          <p:nvPr/>
        </p:nvSpPr>
        <p:spPr>
          <a:xfrm>
            <a:off x="2124280" y="49504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Oval 340"/>
          <p:cNvSpPr/>
          <p:nvPr/>
        </p:nvSpPr>
        <p:spPr>
          <a:xfrm>
            <a:off x="2276680" y="51028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Oval 341"/>
          <p:cNvSpPr/>
          <p:nvPr/>
        </p:nvSpPr>
        <p:spPr>
          <a:xfrm>
            <a:off x="2429080" y="52552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Oval 342"/>
          <p:cNvSpPr/>
          <p:nvPr/>
        </p:nvSpPr>
        <p:spPr>
          <a:xfrm>
            <a:off x="2581480" y="54076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val 343"/>
          <p:cNvSpPr/>
          <p:nvPr/>
        </p:nvSpPr>
        <p:spPr>
          <a:xfrm>
            <a:off x="1853809" y="47652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Oval 344"/>
          <p:cNvSpPr/>
          <p:nvPr/>
        </p:nvSpPr>
        <p:spPr>
          <a:xfrm>
            <a:off x="2006209" y="49176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Oval 345"/>
          <p:cNvSpPr/>
          <p:nvPr/>
        </p:nvSpPr>
        <p:spPr>
          <a:xfrm>
            <a:off x="2158609" y="5070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Oval 346"/>
          <p:cNvSpPr/>
          <p:nvPr/>
        </p:nvSpPr>
        <p:spPr>
          <a:xfrm>
            <a:off x="2082409" y="48109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Oval 347"/>
          <p:cNvSpPr/>
          <p:nvPr/>
        </p:nvSpPr>
        <p:spPr>
          <a:xfrm>
            <a:off x="2234809" y="49633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Oval 348"/>
          <p:cNvSpPr/>
          <p:nvPr/>
        </p:nvSpPr>
        <p:spPr>
          <a:xfrm>
            <a:off x="2387209" y="51157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Oval 349"/>
          <p:cNvSpPr/>
          <p:nvPr/>
        </p:nvSpPr>
        <p:spPr>
          <a:xfrm>
            <a:off x="1777609" y="47652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Oval 350"/>
          <p:cNvSpPr/>
          <p:nvPr/>
        </p:nvSpPr>
        <p:spPr>
          <a:xfrm>
            <a:off x="2413000" y="48414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Oval 351"/>
          <p:cNvSpPr/>
          <p:nvPr/>
        </p:nvSpPr>
        <p:spPr>
          <a:xfrm>
            <a:off x="2565400" y="4993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Oval 352"/>
          <p:cNvSpPr/>
          <p:nvPr/>
        </p:nvSpPr>
        <p:spPr>
          <a:xfrm>
            <a:off x="2692009" y="48871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Oval 353"/>
          <p:cNvSpPr/>
          <p:nvPr/>
        </p:nvSpPr>
        <p:spPr>
          <a:xfrm>
            <a:off x="2844409" y="50395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Oval 354"/>
          <p:cNvSpPr/>
          <p:nvPr/>
        </p:nvSpPr>
        <p:spPr>
          <a:xfrm>
            <a:off x="2920609" y="48109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val 355"/>
          <p:cNvSpPr/>
          <p:nvPr/>
        </p:nvSpPr>
        <p:spPr>
          <a:xfrm>
            <a:off x="2336800" y="4866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Oval 356"/>
          <p:cNvSpPr/>
          <p:nvPr/>
        </p:nvSpPr>
        <p:spPr>
          <a:xfrm>
            <a:off x="2124280" y="5135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Oval 357"/>
          <p:cNvSpPr/>
          <p:nvPr/>
        </p:nvSpPr>
        <p:spPr>
          <a:xfrm>
            <a:off x="2276680" y="5288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Oval 358"/>
          <p:cNvSpPr/>
          <p:nvPr/>
        </p:nvSpPr>
        <p:spPr>
          <a:xfrm>
            <a:off x="2429080" y="5440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Oval 359"/>
          <p:cNvSpPr/>
          <p:nvPr/>
        </p:nvSpPr>
        <p:spPr>
          <a:xfrm>
            <a:off x="2006209" y="51030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val 360"/>
          <p:cNvSpPr/>
          <p:nvPr/>
        </p:nvSpPr>
        <p:spPr>
          <a:xfrm>
            <a:off x="2082409" y="49963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Oval 361"/>
          <p:cNvSpPr/>
          <p:nvPr/>
        </p:nvSpPr>
        <p:spPr>
          <a:xfrm>
            <a:off x="2234809" y="5148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Oval 362"/>
          <p:cNvSpPr/>
          <p:nvPr/>
        </p:nvSpPr>
        <p:spPr>
          <a:xfrm>
            <a:off x="2260600" y="4874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val 363"/>
          <p:cNvSpPr/>
          <p:nvPr/>
        </p:nvSpPr>
        <p:spPr>
          <a:xfrm>
            <a:off x="2413000" y="5026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/>
        </p:nvSpPr>
        <p:spPr>
          <a:xfrm>
            <a:off x="2387209" y="4767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val 365"/>
          <p:cNvSpPr/>
          <p:nvPr/>
        </p:nvSpPr>
        <p:spPr>
          <a:xfrm>
            <a:off x="2539609" y="4920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Oval 366"/>
          <p:cNvSpPr/>
          <p:nvPr/>
        </p:nvSpPr>
        <p:spPr>
          <a:xfrm>
            <a:off x="2692009" y="50725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/>
        </p:nvSpPr>
        <p:spPr>
          <a:xfrm>
            <a:off x="2768209" y="4843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Oval 368"/>
          <p:cNvSpPr/>
          <p:nvPr/>
        </p:nvSpPr>
        <p:spPr>
          <a:xfrm>
            <a:off x="2032000" y="4747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Oval 369"/>
          <p:cNvSpPr/>
          <p:nvPr/>
        </p:nvSpPr>
        <p:spPr>
          <a:xfrm>
            <a:off x="2184400" y="4899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Oval 370"/>
          <p:cNvSpPr/>
          <p:nvPr/>
        </p:nvSpPr>
        <p:spPr>
          <a:xfrm>
            <a:off x="1743280" y="5070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Oval 371"/>
          <p:cNvSpPr/>
          <p:nvPr/>
        </p:nvSpPr>
        <p:spPr>
          <a:xfrm>
            <a:off x="1895680" y="52224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Oval 372"/>
          <p:cNvSpPr/>
          <p:nvPr/>
        </p:nvSpPr>
        <p:spPr>
          <a:xfrm>
            <a:off x="2048080" y="5374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/>
        </p:nvSpPr>
        <p:spPr>
          <a:xfrm>
            <a:off x="1625209" y="50371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Oval 374"/>
          <p:cNvSpPr/>
          <p:nvPr/>
        </p:nvSpPr>
        <p:spPr>
          <a:xfrm>
            <a:off x="1701409" y="49304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Oval 375"/>
          <p:cNvSpPr/>
          <p:nvPr/>
        </p:nvSpPr>
        <p:spPr>
          <a:xfrm>
            <a:off x="1853809" y="50828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/>
        </p:nvSpPr>
        <p:spPr>
          <a:xfrm>
            <a:off x="1879600" y="48085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Oval 377"/>
          <p:cNvSpPr/>
          <p:nvPr/>
        </p:nvSpPr>
        <p:spPr>
          <a:xfrm>
            <a:off x="2032000" y="49609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Oval 378"/>
          <p:cNvSpPr/>
          <p:nvPr/>
        </p:nvSpPr>
        <p:spPr>
          <a:xfrm>
            <a:off x="2158609" y="48542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Oval 379"/>
          <p:cNvSpPr/>
          <p:nvPr/>
        </p:nvSpPr>
        <p:spPr>
          <a:xfrm>
            <a:off x="2311009" y="50066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Oval 380"/>
          <p:cNvSpPr/>
          <p:nvPr/>
        </p:nvSpPr>
        <p:spPr>
          <a:xfrm>
            <a:off x="2387209" y="47780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Oval 381"/>
          <p:cNvSpPr/>
          <p:nvPr/>
        </p:nvSpPr>
        <p:spPr>
          <a:xfrm>
            <a:off x="1803400" y="48339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Oval 382"/>
          <p:cNvSpPr/>
          <p:nvPr/>
        </p:nvSpPr>
        <p:spPr>
          <a:xfrm>
            <a:off x="1489671" y="4907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Oval 383"/>
          <p:cNvSpPr/>
          <p:nvPr/>
        </p:nvSpPr>
        <p:spPr>
          <a:xfrm>
            <a:off x="1642071" y="5059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Oval 384"/>
          <p:cNvSpPr/>
          <p:nvPr/>
        </p:nvSpPr>
        <p:spPr>
          <a:xfrm>
            <a:off x="1794471" y="5212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Oval 385"/>
          <p:cNvSpPr/>
          <p:nvPr/>
        </p:nvSpPr>
        <p:spPr>
          <a:xfrm>
            <a:off x="1371600" y="4874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>
            <a:off x="1447800" y="4767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/>
          <p:cNvSpPr/>
          <p:nvPr/>
        </p:nvSpPr>
        <p:spPr>
          <a:xfrm>
            <a:off x="1600200" y="4920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/>
          <p:cNvSpPr/>
          <p:nvPr/>
        </p:nvSpPr>
        <p:spPr>
          <a:xfrm>
            <a:off x="1778391" y="47982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>
            <a:off x="2057400" y="4843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Oval 390"/>
          <p:cNvSpPr/>
          <p:nvPr/>
        </p:nvSpPr>
        <p:spPr>
          <a:xfrm>
            <a:off x="2048080" y="4754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Oval 391"/>
          <p:cNvSpPr/>
          <p:nvPr/>
        </p:nvSpPr>
        <p:spPr>
          <a:xfrm>
            <a:off x="2200480" y="4907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Oval 392"/>
          <p:cNvSpPr/>
          <p:nvPr/>
        </p:nvSpPr>
        <p:spPr>
          <a:xfrm>
            <a:off x="4385271" y="49834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Oval 393"/>
          <p:cNvSpPr/>
          <p:nvPr/>
        </p:nvSpPr>
        <p:spPr>
          <a:xfrm>
            <a:off x="4369191" y="45696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Oval 394"/>
          <p:cNvSpPr/>
          <p:nvPr/>
        </p:nvSpPr>
        <p:spPr>
          <a:xfrm>
            <a:off x="4343400" y="43105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Oval 395"/>
          <p:cNvSpPr/>
          <p:nvPr/>
        </p:nvSpPr>
        <p:spPr>
          <a:xfrm>
            <a:off x="4495800" y="44629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Oval 396"/>
          <p:cNvSpPr/>
          <p:nvPr/>
        </p:nvSpPr>
        <p:spPr>
          <a:xfrm>
            <a:off x="4648200" y="46153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/>
          <p:cNvSpPr/>
          <p:nvPr/>
        </p:nvSpPr>
        <p:spPr>
          <a:xfrm>
            <a:off x="4724400" y="43867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Oval 398"/>
          <p:cNvSpPr/>
          <p:nvPr/>
        </p:nvSpPr>
        <p:spPr>
          <a:xfrm>
            <a:off x="4343400" y="44959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Oval 399"/>
          <p:cNvSpPr/>
          <p:nvPr/>
        </p:nvSpPr>
        <p:spPr>
          <a:xfrm>
            <a:off x="4495800" y="46483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/>
          <p:cNvSpPr/>
          <p:nvPr/>
        </p:nvSpPr>
        <p:spPr>
          <a:xfrm>
            <a:off x="4419600" y="42673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Oval 401"/>
          <p:cNvSpPr/>
          <p:nvPr/>
        </p:nvSpPr>
        <p:spPr>
          <a:xfrm>
            <a:off x="4572000" y="44197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Oval 402"/>
          <p:cNvSpPr/>
          <p:nvPr/>
        </p:nvSpPr>
        <p:spPr>
          <a:xfrm>
            <a:off x="4369191" y="49072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Oval 403"/>
          <p:cNvSpPr/>
          <p:nvPr/>
        </p:nvSpPr>
        <p:spPr>
          <a:xfrm>
            <a:off x="4445391" y="46786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Oval 404"/>
          <p:cNvSpPr/>
          <p:nvPr/>
        </p:nvSpPr>
        <p:spPr>
          <a:xfrm>
            <a:off x="4292991" y="4711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Rounded Rectangle 405"/>
          <p:cNvSpPr/>
          <p:nvPr/>
        </p:nvSpPr>
        <p:spPr>
          <a:xfrm>
            <a:off x="6019800" y="2372522"/>
            <a:ext cx="2616200" cy="1767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Recalculate the centroids</a:t>
            </a:r>
            <a:endParaRPr lang="en-US" sz="2800" dirty="0"/>
          </a:p>
        </p:txBody>
      </p:sp>
      <p:sp>
        <p:nvSpPr>
          <p:cNvPr id="3" name="Rounded Rectangle 2"/>
          <p:cNvSpPr/>
          <p:nvPr/>
        </p:nvSpPr>
        <p:spPr>
          <a:xfrm>
            <a:off x="4410475" y="283844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Rounded Rectangle 406"/>
          <p:cNvSpPr/>
          <p:nvPr/>
        </p:nvSpPr>
        <p:spPr>
          <a:xfrm>
            <a:off x="1591075" y="3263289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Rounded Rectangle 407"/>
          <p:cNvSpPr/>
          <p:nvPr/>
        </p:nvSpPr>
        <p:spPr>
          <a:xfrm>
            <a:off x="3060309" y="373633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Rounded Rectangle 408"/>
          <p:cNvSpPr/>
          <p:nvPr/>
        </p:nvSpPr>
        <p:spPr>
          <a:xfrm>
            <a:off x="2251866" y="4969670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Oval 410"/>
          <p:cNvSpPr/>
          <p:nvPr/>
        </p:nvSpPr>
        <p:spPr>
          <a:xfrm>
            <a:off x="3851871" y="47877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Oval 411"/>
          <p:cNvSpPr/>
          <p:nvPr/>
        </p:nvSpPr>
        <p:spPr>
          <a:xfrm>
            <a:off x="4004271" y="49401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val 412"/>
          <p:cNvSpPr/>
          <p:nvPr/>
        </p:nvSpPr>
        <p:spPr>
          <a:xfrm>
            <a:off x="3810000" y="4648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Oval 413"/>
          <p:cNvSpPr/>
          <p:nvPr/>
        </p:nvSpPr>
        <p:spPr>
          <a:xfrm>
            <a:off x="3835791" y="43738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Oval 414"/>
          <p:cNvSpPr/>
          <p:nvPr/>
        </p:nvSpPr>
        <p:spPr>
          <a:xfrm>
            <a:off x="3988191" y="45262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Oval 415"/>
          <p:cNvSpPr/>
          <p:nvPr/>
        </p:nvSpPr>
        <p:spPr>
          <a:xfrm>
            <a:off x="3962400" y="4267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Oval 416"/>
          <p:cNvSpPr/>
          <p:nvPr/>
        </p:nvSpPr>
        <p:spPr>
          <a:xfrm>
            <a:off x="4114800" y="4419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Oval 417"/>
          <p:cNvSpPr/>
          <p:nvPr/>
        </p:nvSpPr>
        <p:spPr>
          <a:xfrm>
            <a:off x="4267200" y="4572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val 418"/>
          <p:cNvSpPr/>
          <p:nvPr/>
        </p:nvSpPr>
        <p:spPr>
          <a:xfrm>
            <a:off x="4038600" y="4038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Oval 419"/>
          <p:cNvSpPr/>
          <p:nvPr/>
        </p:nvSpPr>
        <p:spPr>
          <a:xfrm>
            <a:off x="4191000" y="4191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Oval 420"/>
          <p:cNvSpPr/>
          <p:nvPr/>
        </p:nvSpPr>
        <p:spPr>
          <a:xfrm>
            <a:off x="4343400" y="43434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/>
          <p:cNvSpPr/>
          <p:nvPr/>
        </p:nvSpPr>
        <p:spPr>
          <a:xfrm>
            <a:off x="4394200" y="4038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Oval 422"/>
          <p:cNvSpPr/>
          <p:nvPr/>
        </p:nvSpPr>
        <p:spPr>
          <a:xfrm>
            <a:off x="3899291" y="41579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Oval 423"/>
          <p:cNvSpPr/>
          <p:nvPr/>
        </p:nvSpPr>
        <p:spPr>
          <a:xfrm>
            <a:off x="3851871" y="49731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Oval 424"/>
          <p:cNvSpPr/>
          <p:nvPr/>
        </p:nvSpPr>
        <p:spPr>
          <a:xfrm>
            <a:off x="3835791" y="45593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Oval 425"/>
          <p:cNvSpPr/>
          <p:nvPr/>
        </p:nvSpPr>
        <p:spPr>
          <a:xfrm>
            <a:off x="3810000" y="43002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Oval 426"/>
          <p:cNvSpPr/>
          <p:nvPr/>
        </p:nvSpPr>
        <p:spPr>
          <a:xfrm>
            <a:off x="3962400" y="4452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Oval 427"/>
          <p:cNvSpPr/>
          <p:nvPr/>
        </p:nvSpPr>
        <p:spPr>
          <a:xfrm>
            <a:off x="4114800" y="4605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Oval 428"/>
          <p:cNvSpPr/>
          <p:nvPr/>
        </p:nvSpPr>
        <p:spPr>
          <a:xfrm>
            <a:off x="38862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Oval 429"/>
          <p:cNvSpPr/>
          <p:nvPr/>
        </p:nvSpPr>
        <p:spPr>
          <a:xfrm>
            <a:off x="4038600" y="4224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Oval 430"/>
          <p:cNvSpPr/>
          <p:nvPr/>
        </p:nvSpPr>
        <p:spPr>
          <a:xfrm>
            <a:off x="4191000" y="43764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Oval 431"/>
          <p:cNvSpPr/>
          <p:nvPr/>
        </p:nvSpPr>
        <p:spPr>
          <a:xfrm>
            <a:off x="42418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Oval 432"/>
          <p:cNvSpPr/>
          <p:nvPr/>
        </p:nvSpPr>
        <p:spPr>
          <a:xfrm>
            <a:off x="3962400" y="3949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Oval 433"/>
          <p:cNvSpPr/>
          <p:nvPr/>
        </p:nvSpPr>
        <p:spPr>
          <a:xfrm>
            <a:off x="3810000" y="43105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Oval 434"/>
          <p:cNvSpPr/>
          <p:nvPr/>
        </p:nvSpPr>
        <p:spPr>
          <a:xfrm>
            <a:off x="3860800" y="40057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Oval 435"/>
          <p:cNvSpPr/>
          <p:nvPr/>
        </p:nvSpPr>
        <p:spPr>
          <a:xfrm>
            <a:off x="38862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Oval 436"/>
          <p:cNvSpPr/>
          <p:nvPr/>
        </p:nvSpPr>
        <p:spPr>
          <a:xfrm>
            <a:off x="3876880" y="39825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Oval 437"/>
          <p:cNvSpPr/>
          <p:nvPr/>
        </p:nvSpPr>
        <p:spPr>
          <a:xfrm>
            <a:off x="4029280" y="41349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Rounded Rectangle 409"/>
          <p:cNvSpPr/>
          <p:nvPr/>
        </p:nvSpPr>
        <p:spPr>
          <a:xfrm>
            <a:off x="4153291" y="4373881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59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K-Means Demonstration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404071" y="3720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56471" y="3873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708871" y="4025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61271" y="41781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013671" y="43305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166071" y="4482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18471" y="4635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470871" y="4787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16591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768991" y="3962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921391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7432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895600" y="4297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048000" y="4450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971800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124200" y="4343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276600" y="4495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6670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8194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9718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590800" y="3688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743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895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362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514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6670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149991" y="4069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302391" y="4221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454791" y="4373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429000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581400" y="4267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733800" y="4419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5052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657600" y="4038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810000" y="4191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5560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3708400" y="37338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860800" y="3886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3505200" y="3243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657600" y="3395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810000" y="35483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276600" y="3459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429000" y="3611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3581400" y="3764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061091" y="3700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213491" y="3853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365891" y="4005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2921391" y="3942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3073791" y="4094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226191" y="4246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013671" y="45159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166071" y="46683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318471" y="48207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2895600" y="44831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2971800" y="4376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124200" y="4528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997591" y="4102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3149991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302391" y="4406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3276600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429000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581400" y="4452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505200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657600" y="4224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34036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35560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08400" y="39192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3352800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3505200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36576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3124200" y="3492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3276600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3429000" y="3797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2908691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3061091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3213491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2921391" y="4127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3073791" y="4279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2632671" y="4450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2785071" y="46024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2937471" y="4754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2514600" y="44172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2590800" y="4310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743200" y="4462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2616591" y="4036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768991" y="4188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2921391" y="4341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2895600" y="4081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3048000" y="4234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3200400" y="4386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29718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3124200" y="4005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3276600" y="4158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3022600" y="3548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3175000" y="3700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33274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971800" y="3210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3124200" y="3363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3276600" y="3515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2743200" y="3426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2895600" y="3579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3048000" y="3731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2527691" y="3667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2680091" y="3820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2832491" y="3972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2540391" y="4061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2692791" y="4214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2379062" y="4287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2531462" y="44397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2683862" y="45921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2260991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2337191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2489591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2362982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2515382" y="4025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2667782" y="4178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2641991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2794391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2946791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27181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2870591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3022991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2768991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2921391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30737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2718191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28705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30229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2489591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2641991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27943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2274082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2426482" y="3657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2578882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2286782" y="3898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2439182" y="4051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2785071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2937471" y="4134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3089871" y="4287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2667000" y="3949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2743200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2895600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27689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2921391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3073791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30480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32004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31242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3276600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/>
        </p:nvSpPr>
        <p:spPr>
          <a:xfrm>
            <a:off x="34290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3175000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/>
          <p:nvPr/>
        </p:nvSpPr>
        <p:spPr>
          <a:xfrm>
            <a:off x="3327400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34798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3124200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32766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34290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/>
          <p:cNvSpPr/>
          <p:nvPr/>
        </p:nvSpPr>
        <p:spPr>
          <a:xfrm>
            <a:off x="2895600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3048000" y="3111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/>
          <p:cNvSpPr/>
          <p:nvPr/>
        </p:nvSpPr>
        <p:spPr>
          <a:xfrm>
            <a:off x="32004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26800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/>
          <p:nvPr/>
        </p:nvSpPr>
        <p:spPr>
          <a:xfrm>
            <a:off x="28324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2984891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2692791" y="3594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/>
          <p:nvPr/>
        </p:nvSpPr>
        <p:spPr>
          <a:xfrm>
            <a:off x="2845191" y="3746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3191080" y="3677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3343480" y="3830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71"/>
          <p:cNvSpPr/>
          <p:nvPr/>
        </p:nvSpPr>
        <p:spPr>
          <a:xfrm>
            <a:off x="3495880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>
            <a:off x="3073009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3149209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3301609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/>
        </p:nvSpPr>
        <p:spPr>
          <a:xfrm>
            <a:off x="31750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3327400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/>
          <p:nvPr/>
        </p:nvSpPr>
        <p:spPr>
          <a:xfrm>
            <a:off x="3479800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/>
        </p:nvSpPr>
        <p:spPr>
          <a:xfrm>
            <a:off x="3454009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3606409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/>
          <p:cNvSpPr/>
          <p:nvPr/>
        </p:nvSpPr>
        <p:spPr>
          <a:xfrm>
            <a:off x="3758809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35302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3682609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/>
          <p:cNvSpPr/>
          <p:nvPr/>
        </p:nvSpPr>
        <p:spPr>
          <a:xfrm>
            <a:off x="3835009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/>
          <p:cNvSpPr/>
          <p:nvPr/>
        </p:nvSpPr>
        <p:spPr>
          <a:xfrm>
            <a:off x="3581009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>
            <a:off x="3733409" y="2928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/>
          <p:cNvSpPr/>
          <p:nvPr/>
        </p:nvSpPr>
        <p:spPr>
          <a:xfrm>
            <a:off x="3885809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/>
        </p:nvSpPr>
        <p:spPr>
          <a:xfrm>
            <a:off x="3530209" y="2438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3682609" y="2590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3835009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3301609" y="2654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3454009" y="2806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/>
          <p:cNvSpPr/>
          <p:nvPr/>
        </p:nvSpPr>
        <p:spPr>
          <a:xfrm>
            <a:off x="3606409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/>
          <p:cNvSpPr/>
          <p:nvPr/>
        </p:nvSpPr>
        <p:spPr>
          <a:xfrm>
            <a:off x="30861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32385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3390900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3098800" y="3289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3251200" y="3441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val 198"/>
          <p:cNvSpPr/>
          <p:nvPr/>
        </p:nvSpPr>
        <p:spPr>
          <a:xfrm>
            <a:off x="4648982" y="3276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val 199"/>
          <p:cNvSpPr/>
          <p:nvPr/>
        </p:nvSpPr>
        <p:spPr>
          <a:xfrm>
            <a:off x="4801382" y="3429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val 200"/>
          <p:cNvSpPr/>
          <p:nvPr/>
        </p:nvSpPr>
        <p:spPr>
          <a:xfrm>
            <a:off x="4598182" y="29387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Oval 201"/>
          <p:cNvSpPr/>
          <p:nvPr/>
        </p:nvSpPr>
        <p:spPr>
          <a:xfrm>
            <a:off x="4750582" y="30911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/>
          <p:cNvSpPr/>
          <p:nvPr/>
        </p:nvSpPr>
        <p:spPr>
          <a:xfrm>
            <a:off x="4902982" y="32435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/>
          <p:cNvSpPr/>
          <p:nvPr/>
        </p:nvSpPr>
        <p:spPr>
          <a:xfrm>
            <a:off x="4369582" y="31546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4521982" y="33070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4674382" y="34594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4154073" y="33959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4496582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4648982" y="3462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4445782" y="2971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>
            <a:off x="4598182" y="3124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/>
        </p:nvSpPr>
        <p:spPr>
          <a:xfrm>
            <a:off x="4750582" y="3276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4217182" y="31877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>
            <a:off x="4369582" y="3340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4001673" y="3429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4115582" y="324374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4267982" y="339614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4064782" y="29059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/>
          <p:cNvSpPr/>
          <p:nvPr/>
        </p:nvSpPr>
        <p:spPr>
          <a:xfrm>
            <a:off x="4217182" y="30583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>
            <a:off x="4369582" y="32107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>
            <a:off x="3988582" y="32742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4140982" y="34266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/>
          <p:cNvSpPr/>
          <p:nvPr/>
        </p:nvSpPr>
        <p:spPr>
          <a:xfrm>
            <a:off x="4014373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/>
          <p:cNvSpPr/>
          <p:nvPr/>
        </p:nvSpPr>
        <p:spPr>
          <a:xfrm>
            <a:off x="4166773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/>
          <p:cNvSpPr/>
          <p:nvPr/>
        </p:nvSpPr>
        <p:spPr>
          <a:xfrm>
            <a:off x="4115973" y="3048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/>
          <p:cNvSpPr/>
          <p:nvPr/>
        </p:nvSpPr>
        <p:spPr>
          <a:xfrm>
            <a:off x="4014373" y="3416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/>
        </p:nvSpPr>
        <p:spPr>
          <a:xfrm>
            <a:off x="4140982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/>
          <p:cNvSpPr/>
          <p:nvPr/>
        </p:nvSpPr>
        <p:spPr>
          <a:xfrm>
            <a:off x="4293382" y="3462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/>
          <p:cNvSpPr/>
          <p:nvPr/>
        </p:nvSpPr>
        <p:spPr>
          <a:xfrm>
            <a:off x="4217182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4369582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/>
          <p:nvPr/>
        </p:nvSpPr>
        <p:spPr>
          <a:xfrm>
            <a:off x="4521982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4267982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/>
        </p:nvSpPr>
        <p:spPr>
          <a:xfrm>
            <a:off x="4420382" y="2928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val 233"/>
          <p:cNvSpPr/>
          <p:nvPr/>
        </p:nvSpPr>
        <p:spPr>
          <a:xfrm>
            <a:off x="4572782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val 234"/>
          <p:cNvSpPr/>
          <p:nvPr/>
        </p:nvSpPr>
        <p:spPr>
          <a:xfrm>
            <a:off x="4217182" y="2438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/>
        </p:nvSpPr>
        <p:spPr>
          <a:xfrm>
            <a:off x="4369582" y="2590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4521982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val 237"/>
          <p:cNvSpPr/>
          <p:nvPr/>
        </p:nvSpPr>
        <p:spPr>
          <a:xfrm>
            <a:off x="3988582" y="2654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/>
        </p:nvSpPr>
        <p:spPr>
          <a:xfrm>
            <a:off x="4140982" y="28067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4293382" y="2959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4077873" y="3200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/>
        </p:nvSpPr>
        <p:spPr>
          <a:xfrm>
            <a:off x="4284062" y="337295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val 242"/>
          <p:cNvSpPr/>
          <p:nvPr/>
        </p:nvSpPr>
        <p:spPr>
          <a:xfrm>
            <a:off x="4165991" y="3340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Oval 243"/>
          <p:cNvSpPr/>
          <p:nvPr/>
        </p:nvSpPr>
        <p:spPr>
          <a:xfrm>
            <a:off x="4242191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/>
        </p:nvSpPr>
        <p:spPr>
          <a:xfrm>
            <a:off x="4394591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val 245"/>
          <p:cNvSpPr/>
          <p:nvPr/>
        </p:nvSpPr>
        <p:spPr>
          <a:xfrm>
            <a:off x="4267982" y="2959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4420382" y="3111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4572782" y="3263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val 248"/>
          <p:cNvSpPr/>
          <p:nvPr/>
        </p:nvSpPr>
        <p:spPr>
          <a:xfrm>
            <a:off x="4546991" y="3004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val 249"/>
          <p:cNvSpPr/>
          <p:nvPr/>
        </p:nvSpPr>
        <p:spPr>
          <a:xfrm>
            <a:off x="4699391" y="3157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val 250"/>
          <p:cNvSpPr/>
          <p:nvPr/>
        </p:nvSpPr>
        <p:spPr>
          <a:xfrm>
            <a:off x="4851791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Oval 251"/>
          <p:cNvSpPr/>
          <p:nvPr/>
        </p:nvSpPr>
        <p:spPr>
          <a:xfrm>
            <a:off x="4623191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4775591" y="2928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/>
        </p:nvSpPr>
        <p:spPr>
          <a:xfrm>
            <a:off x="4927991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4673991" y="2471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4826391" y="2623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/>
        </p:nvSpPr>
        <p:spPr>
          <a:xfrm>
            <a:off x="4978791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val 257"/>
          <p:cNvSpPr/>
          <p:nvPr/>
        </p:nvSpPr>
        <p:spPr>
          <a:xfrm>
            <a:off x="4623191" y="2133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4775591" y="2286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>
            <a:off x="4927991" y="2438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/>
        </p:nvSpPr>
        <p:spPr>
          <a:xfrm>
            <a:off x="4394591" y="2349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val 261"/>
          <p:cNvSpPr/>
          <p:nvPr/>
        </p:nvSpPr>
        <p:spPr>
          <a:xfrm>
            <a:off x="4546991" y="2501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4699391" y="2654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4179082" y="2590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>
            <a:off x="4331482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>
            <a:off x="4483882" y="2895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>
            <a:off x="4191782" y="2984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val 267"/>
          <p:cNvSpPr/>
          <p:nvPr/>
        </p:nvSpPr>
        <p:spPr>
          <a:xfrm>
            <a:off x="4344182" y="3136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/>
        </p:nvSpPr>
        <p:spPr>
          <a:xfrm>
            <a:off x="1651000" y="3581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/>
        </p:nvSpPr>
        <p:spPr>
          <a:xfrm>
            <a:off x="1803400" y="3733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val 270"/>
          <p:cNvSpPr/>
          <p:nvPr/>
        </p:nvSpPr>
        <p:spPr>
          <a:xfrm>
            <a:off x="1600200" y="32435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/>
        </p:nvSpPr>
        <p:spPr>
          <a:xfrm>
            <a:off x="1752600" y="33959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/>
        </p:nvSpPr>
        <p:spPr>
          <a:xfrm>
            <a:off x="1905000" y="35483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/>
          <p:cNvSpPr/>
          <p:nvPr/>
        </p:nvSpPr>
        <p:spPr>
          <a:xfrm>
            <a:off x="1524000" y="36118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1676400" y="37642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1156091" y="37007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val 277"/>
          <p:cNvSpPr/>
          <p:nvPr/>
        </p:nvSpPr>
        <p:spPr>
          <a:xfrm>
            <a:off x="1498600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1651000" y="3766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1600200" y="34290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val 281"/>
          <p:cNvSpPr/>
          <p:nvPr/>
        </p:nvSpPr>
        <p:spPr>
          <a:xfrm>
            <a:off x="1752600" y="3581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/>
          <p:cNvSpPr/>
          <p:nvPr/>
        </p:nvSpPr>
        <p:spPr>
          <a:xfrm>
            <a:off x="1371600" y="36449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val 284"/>
          <p:cNvSpPr/>
          <p:nvPr/>
        </p:nvSpPr>
        <p:spPr>
          <a:xfrm>
            <a:off x="1003691" y="3733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/>
        </p:nvSpPr>
        <p:spPr>
          <a:xfrm>
            <a:off x="1270000" y="370094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/>
        </p:nvSpPr>
        <p:spPr>
          <a:xfrm>
            <a:off x="990600" y="3579022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val 291"/>
          <p:cNvSpPr/>
          <p:nvPr/>
        </p:nvSpPr>
        <p:spPr>
          <a:xfrm>
            <a:off x="1143000" y="3731422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/>
        </p:nvSpPr>
        <p:spPr>
          <a:xfrm>
            <a:off x="1168791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val 295"/>
          <p:cNvSpPr/>
          <p:nvPr/>
        </p:nvSpPr>
        <p:spPr>
          <a:xfrm>
            <a:off x="1016391" y="37211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val 296"/>
          <p:cNvSpPr/>
          <p:nvPr/>
        </p:nvSpPr>
        <p:spPr>
          <a:xfrm>
            <a:off x="1143000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Oval 297"/>
          <p:cNvSpPr/>
          <p:nvPr/>
        </p:nvSpPr>
        <p:spPr>
          <a:xfrm>
            <a:off x="1295400" y="3766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Oval 300"/>
          <p:cNvSpPr/>
          <p:nvPr/>
        </p:nvSpPr>
        <p:spPr>
          <a:xfrm>
            <a:off x="1524000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val 303"/>
          <p:cNvSpPr/>
          <p:nvPr/>
        </p:nvSpPr>
        <p:spPr>
          <a:xfrm>
            <a:off x="1574800" y="3385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Oval 306"/>
          <p:cNvSpPr/>
          <p:nvPr/>
        </p:nvSpPr>
        <p:spPr>
          <a:xfrm>
            <a:off x="1524000" y="30480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val 311"/>
          <p:cNvSpPr/>
          <p:nvPr/>
        </p:nvSpPr>
        <p:spPr>
          <a:xfrm>
            <a:off x="1286080" y="367775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Oval 312"/>
          <p:cNvSpPr/>
          <p:nvPr/>
        </p:nvSpPr>
        <p:spPr>
          <a:xfrm>
            <a:off x="1168009" y="36449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Oval 314"/>
          <p:cNvSpPr/>
          <p:nvPr/>
        </p:nvSpPr>
        <p:spPr>
          <a:xfrm>
            <a:off x="1396609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Oval 317"/>
          <p:cNvSpPr/>
          <p:nvPr/>
        </p:nvSpPr>
        <p:spPr>
          <a:xfrm>
            <a:off x="1574800" y="35687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Oval 318"/>
          <p:cNvSpPr/>
          <p:nvPr/>
        </p:nvSpPr>
        <p:spPr>
          <a:xfrm>
            <a:off x="1549009" y="3309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>
            <a:off x="1701409" y="3462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Oval 320"/>
          <p:cNvSpPr/>
          <p:nvPr/>
        </p:nvSpPr>
        <p:spPr>
          <a:xfrm>
            <a:off x="1853809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>
            <a:off x="1625209" y="3081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>
            <a:off x="1777609" y="3233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Oval 323"/>
          <p:cNvSpPr/>
          <p:nvPr/>
        </p:nvSpPr>
        <p:spPr>
          <a:xfrm>
            <a:off x="1930009" y="3385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Oval 324"/>
          <p:cNvSpPr/>
          <p:nvPr/>
        </p:nvSpPr>
        <p:spPr>
          <a:xfrm>
            <a:off x="1676009" y="27762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25"/>
          <p:cNvSpPr/>
          <p:nvPr/>
        </p:nvSpPr>
        <p:spPr>
          <a:xfrm>
            <a:off x="1828409" y="2928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>
            <a:off x="1980809" y="3081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>
            <a:off x="1625209" y="2438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>
            <a:off x="1777609" y="2590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>
            <a:off x="1930009" y="27432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val 331"/>
          <p:cNvSpPr/>
          <p:nvPr/>
        </p:nvSpPr>
        <p:spPr>
          <a:xfrm>
            <a:off x="1549009" y="28067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Oval 332"/>
          <p:cNvSpPr/>
          <p:nvPr/>
        </p:nvSpPr>
        <p:spPr>
          <a:xfrm>
            <a:off x="1701409" y="29591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Oval 335"/>
          <p:cNvSpPr/>
          <p:nvPr/>
        </p:nvSpPr>
        <p:spPr>
          <a:xfrm>
            <a:off x="1485900" y="3200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Oval 338"/>
          <p:cNvSpPr/>
          <p:nvPr/>
        </p:nvSpPr>
        <p:spPr>
          <a:xfrm>
            <a:off x="1971880" y="47980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Oval 339"/>
          <p:cNvSpPr/>
          <p:nvPr/>
        </p:nvSpPr>
        <p:spPr>
          <a:xfrm>
            <a:off x="2124280" y="49504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Oval 340"/>
          <p:cNvSpPr/>
          <p:nvPr/>
        </p:nvSpPr>
        <p:spPr>
          <a:xfrm>
            <a:off x="2276680" y="51028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Oval 341"/>
          <p:cNvSpPr/>
          <p:nvPr/>
        </p:nvSpPr>
        <p:spPr>
          <a:xfrm>
            <a:off x="2429080" y="52552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Oval 342"/>
          <p:cNvSpPr/>
          <p:nvPr/>
        </p:nvSpPr>
        <p:spPr>
          <a:xfrm>
            <a:off x="2581480" y="54076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val 343"/>
          <p:cNvSpPr/>
          <p:nvPr/>
        </p:nvSpPr>
        <p:spPr>
          <a:xfrm>
            <a:off x="1853809" y="47652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Oval 344"/>
          <p:cNvSpPr/>
          <p:nvPr/>
        </p:nvSpPr>
        <p:spPr>
          <a:xfrm>
            <a:off x="2006209" y="49176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Oval 345"/>
          <p:cNvSpPr/>
          <p:nvPr/>
        </p:nvSpPr>
        <p:spPr>
          <a:xfrm>
            <a:off x="2158609" y="5070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Oval 346"/>
          <p:cNvSpPr/>
          <p:nvPr/>
        </p:nvSpPr>
        <p:spPr>
          <a:xfrm>
            <a:off x="2082409" y="48109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Oval 347"/>
          <p:cNvSpPr/>
          <p:nvPr/>
        </p:nvSpPr>
        <p:spPr>
          <a:xfrm>
            <a:off x="2234809" y="49633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Oval 348"/>
          <p:cNvSpPr/>
          <p:nvPr/>
        </p:nvSpPr>
        <p:spPr>
          <a:xfrm>
            <a:off x="2387209" y="51157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Oval 349"/>
          <p:cNvSpPr/>
          <p:nvPr/>
        </p:nvSpPr>
        <p:spPr>
          <a:xfrm>
            <a:off x="1777609" y="47652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Oval 350"/>
          <p:cNvSpPr/>
          <p:nvPr/>
        </p:nvSpPr>
        <p:spPr>
          <a:xfrm>
            <a:off x="2413000" y="48414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Oval 351"/>
          <p:cNvSpPr/>
          <p:nvPr/>
        </p:nvSpPr>
        <p:spPr>
          <a:xfrm>
            <a:off x="2565400" y="4993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Oval 352"/>
          <p:cNvSpPr/>
          <p:nvPr/>
        </p:nvSpPr>
        <p:spPr>
          <a:xfrm>
            <a:off x="2692009" y="48871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Oval 353"/>
          <p:cNvSpPr/>
          <p:nvPr/>
        </p:nvSpPr>
        <p:spPr>
          <a:xfrm>
            <a:off x="2844409" y="50395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Oval 354"/>
          <p:cNvSpPr/>
          <p:nvPr/>
        </p:nvSpPr>
        <p:spPr>
          <a:xfrm>
            <a:off x="2920609" y="48109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val 355"/>
          <p:cNvSpPr/>
          <p:nvPr/>
        </p:nvSpPr>
        <p:spPr>
          <a:xfrm>
            <a:off x="2336800" y="4866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Oval 356"/>
          <p:cNvSpPr/>
          <p:nvPr/>
        </p:nvSpPr>
        <p:spPr>
          <a:xfrm>
            <a:off x="2124280" y="5135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Oval 357"/>
          <p:cNvSpPr/>
          <p:nvPr/>
        </p:nvSpPr>
        <p:spPr>
          <a:xfrm>
            <a:off x="2276680" y="5288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Oval 358"/>
          <p:cNvSpPr/>
          <p:nvPr/>
        </p:nvSpPr>
        <p:spPr>
          <a:xfrm>
            <a:off x="2429080" y="5440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Oval 359"/>
          <p:cNvSpPr/>
          <p:nvPr/>
        </p:nvSpPr>
        <p:spPr>
          <a:xfrm>
            <a:off x="2006209" y="51030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val 360"/>
          <p:cNvSpPr/>
          <p:nvPr/>
        </p:nvSpPr>
        <p:spPr>
          <a:xfrm>
            <a:off x="2082409" y="49963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Oval 361"/>
          <p:cNvSpPr/>
          <p:nvPr/>
        </p:nvSpPr>
        <p:spPr>
          <a:xfrm>
            <a:off x="2234809" y="5148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Oval 362"/>
          <p:cNvSpPr/>
          <p:nvPr/>
        </p:nvSpPr>
        <p:spPr>
          <a:xfrm>
            <a:off x="2260600" y="4874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val 363"/>
          <p:cNvSpPr/>
          <p:nvPr/>
        </p:nvSpPr>
        <p:spPr>
          <a:xfrm>
            <a:off x="2413000" y="5026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/>
        </p:nvSpPr>
        <p:spPr>
          <a:xfrm>
            <a:off x="2387209" y="4767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val 365"/>
          <p:cNvSpPr/>
          <p:nvPr/>
        </p:nvSpPr>
        <p:spPr>
          <a:xfrm>
            <a:off x="2539609" y="4920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Oval 366"/>
          <p:cNvSpPr/>
          <p:nvPr/>
        </p:nvSpPr>
        <p:spPr>
          <a:xfrm>
            <a:off x="2692009" y="50725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/>
        </p:nvSpPr>
        <p:spPr>
          <a:xfrm>
            <a:off x="2768209" y="4843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Oval 368"/>
          <p:cNvSpPr/>
          <p:nvPr/>
        </p:nvSpPr>
        <p:spPr>
          <a:xfrm>
            <a:off x="2032000" y="4747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Oval 369"/>
          <p:cNvSpPr/>
          <p:nvPr/>
        </p:nvSpPr>
        <p:spPr>
          <a:xfrm>
            <a:off x="2184400" y="4899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Oval 370"/>
          <p:cNvSpPr/>
          <p:nvPr/>
        </p:nvSpPr>
        <p:spPr>
          <a:xfrm>
            <a:off x="1743280" y="5070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Oval 371"/>
          <p:cNvSpPr/>
          <p:nvPr/>
        </p:nvSpPr>
        <p:spPr>
          <a:xfrm>
            <a:off x="1895680" y="52224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Oval 372"/>
          <p:cNvSpPr/>
          <p:nvPr/>
        </p:nvSpPr>
        <p:spPr>
          <a:xfrm>
            <a:off x="2048080" y="5374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/>
        </p:nvSpPr>
        <p:spPr>
          <a:xfrm>
            <a:off x="1625209" y="50371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Oval 374"/>
          <p:cNvSpPr/>
          <p:nvPr/>
        </p:nvSpPr>
        <p:spPr>
          <a:xfrm>
            <a:off x="1701409" y="49304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Oval 375"/>
          <p:cNvSpPr/>
          <p:nvPr/>
        </p:nvSpPr>
        <p:spPr>
          <a:xfrm>
            <a:off x="1853809" y="50828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/>
        </p:nvSpPr>
        <p:spPr>
          <a:xfrm>
            <a:off x="1879600" y="48085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Oval 377"/>
          <p:cNvSpPr/>
          <p:nvPr/>
        </p:nvSpPr>
        <p:spPr>
          <a:xfrm>
            <a:off x="2032000" y="49609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Oval 378"/>
          <p:cNvSpPr/>
          <p:nvPr/>
        </p:nvSpPr>
        <p:spPr>
          <a:xfrm>
            <a:off x="2158609" y="48542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Oval 379"/>
          <p:cNvSpPr/>
          <p:nvPr/>
        </p:nvSpPr>
        <p:spPr>
          <a:xfrm>
            <a:off x="2311009" y="50066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Oval 380"/>
          <p:cNvSpPr/>
          <p:nvPr/>
        </p:nvSpPr>
        <p:spPr>
          <a:xfrm>
            <a:off x="2387209" y="47780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Oval 381"/>
          <p:cNvSpPr/>
          <p:nvPr/>
        </p:nvSpPr>
        <p:spPr>
          <a:xfrm>
            <a:off x="1803400" y="48339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Oval 382"/>
          <p:cNvSpPr/>
          <p:nvPr/>
        </p:nvSpPr>
        <p:spPr>
          <a:xfrm>
            <a:off x="1489671" y="4907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Oval 383"/>
          <p:cNvSpPr/>
          <p:nvPr/>
        </p:nvSpPr>
        <p:spPr>
          <a:xfrm>
            <a:off x="1642071" y="5059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Oval 384"/>
          <p:cNvSpPr/>
          <p:nvPr/>
        </p:nvSpPr>
        <p:spPr>
          <a:xfrm>
            <a:off x="1794471" y="5212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Oval 385"/>
          <p:cNvSpPr/>
          <p:nvPr/>
        </p:nvSpPr>
        <p:spPr>
          <a:xfrm>
            <a:off x="1371600" y="4874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>
            <a:off x="1447800" y="4767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/>
          <p:cNvSpPr/>
          <p:nvPr/>
        </p:nvSpPr>
        <p:spPr>
          <a:xfrm>
            <a:off x="1600200" y="4920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/>
          <p:cNvSpPr/>
          <p:nvPr/>
        </p:nvSpPr>
        <p:spPr>
          <a:xfrm>
            <a:off x="1778391" y="47982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>
            <a:off x="2057400" y="4843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Oval 390"/>
          <p:cNvSpPr/>
          <p:nvPr/>
        </p:nvSpPr>
        <p:spPr>
          <a:xfrm>
            <a:off x="2048080" y="4754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Oval 391"/>
          <p:cNvSpPr/>
          <p:nvPr/>
        </p:nvSpPr>
        <p:spPr>
          <a:xfrm>
            <a:off x="2200480" y="4907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Oval 392"/>
          <p:cNvSpPr/>
          <p:nvPr/>
        </p:nvSpPr>
        <p:spPr>
          <a:xfrm>
            <a:off x="4385271" y="49834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Oval 393"/>
          <p:cNvSpPr/>
          <p:nvPr/>
        </p:nvSpPr>
        <p:spPr>
          <a:xfrm>
            <a:off x="4369191" y="45696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Oval 394"/>
          <p:cNvSpPr/>
          <p:nvPr/>
        </p:nvSpPr>
        <p:spPr>
          <a:xfrm>
            <a:off x="4343400" y="43105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Oval 395"/>
          <p:cNvSpPr/>
          <p:nvPr/>
        </p:nvSpPr>
        <p:spPr>
          <a:xfrm>
            <a:off x="4495800" y="44629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Oval 396"/>
          <p:cNvSpPr/>
          <p:nvPr/>
        </p:nvSpPr>
        <p:spPr>
          <a:xfrm>
            <a:off x="4648200" y="46153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/>
          <p:cNvSpPr/>
          <p:nvPr/>
        </p:nvSpPr>
        <p:spPr>
          <a:xfrm>
            <a:off x="4724400" y="43867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Oval 398"/>
          <p:cNvSpPr/>
          <p:nvPr/>
        </p:nvSpPr>
        <p:spPr>
          <a:xfrm>
            <a:off x="4343400" y="44959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Oval 399"/>
          <p:cNvSpPr/>
          <p:nvPr/>
        </p:nvSpPr>
        <p:spPr>
          <a:xfrm>
            <a:off x="4495800" y="46483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/>
          <p:cNvSpPr/>
          <p:nvPr/>
        </p:nvSpPr>
        <p:spPr>
          <a:xfrm>
            <a:off x="4419600" y="42673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Oval 401"/>
          <p:cNvSpPr/>
          <p:nvPr/>
        </p:nvSpPr>
        <p:spPr>
          <a:xfrm>
            <a:off x="4572000" y="44197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Oval 402"/>
          <p:cNvSpPr/>
          <p:nvPr/>
        </p:nvSpPr>
        <p:spPr>
          <a:xfrm>
            <a:off x="4369191" y="49072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Oval 403"/>
          <p:cNvSpPr/>
          <p:nvPr/>
        </p:nvSpPr>
        <p:spPr>
          <a:xfrm>
            <a:off x="4445391" y="46786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Oval 404"/>
          <p:cNvSpPr/>
          <p:nvPr/>
        </p:nvSpPr>
        <p:spPr>
          <a:xfrm>
            <a:off x="4292991" y="4711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Rounded Rectangle 405"/>
          <p:cNvSpPr/>
          <p:nvPr/>
        </p:nvSpPr>
        <p:spPr>
          <a:xfrm>
            <a:off x="6019800" y="2372522"/>
            <a:ext cx="2616200" cy="1767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And re-assign the points</a:t>
            </a:r>
            <a:endParaRPr lang="en-US" sz="2800" dirty="0"/>
          </a:p>
        </p:txBody>
      </p:sp>
      <p:sp>
        <p:nvSpPr>
          <p:cNvPr id="3" name="Rounded Rectangle 2"/>
          <p:cNvSpPr/>
          <p:nvPr/>
        </p:nvSpPr>
        <p:spPr>
          <a:xfrm>
            <a:off x="4410475" y="283844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Rounded Rectangle 406"/>
          <p:cNvSpPr/>
          <p:nvPr/>
        </p:nvSpPr>
        <p:spPr>
          <a:xfrm>
            <a:off x="1591075" y="3263289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Rounded Rectangle 407"/>
          <p:cNvSpPr/>
          <p:nvPr/>
        </p:nvSpPr>
        <p:spPr>
          <a:xfrm>
            <a:off x="3060309" y="373633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Rounded Rectangle 408"/>
          <p:cNvSpPr/>
          <p:nvPr/>
        </p:nvSpPr>
        <p:spPr>
          <a:xfrm>
            <a:off x="2260991" y="4969670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Oval 410"/>
          <p:cNvSpPr/>
          <p:nvPr/>
        </p:nvSpPr>
        <p:spPr>
          <a:xfrm>
            <a:off x="3851871" y="47877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Oval 411"/>
          <p:cNvSpPr/>
          <p:nvPr/>
        </p:nvSpPr>
        <p:spPr>
          <a:xfrm>
            <a:off x="4004271" y="49401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val 412"/>
          <p:cNvSpPr/>
          <p:nvPr/>
        </p:nvSpPr>
        <p:spPr>
          <a:xfrm>
            <a:off x="3810000" y="4648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Oval 413"/>
          <p:cNvSpPr/>
          <p:nvPr/>
        </p:nvSpPr>
        <p:spPr>
          <a:xfrm>
            <a:off x="3835791" y="43738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Oval 414"/>
          <p:cNvSpPr/>
          <p:nvPr/>
        </p:nvSpPr>
        <p:spPr>
          <a:xfrm>
            <a:off x="3988191" y="45262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Oval 415"/>
          <p:cNvSpPr/>
          <p:nvPr/>
        </p:nvSpPr>
        <p:spPr>
          <a:xfrm>
            <a:off x="3962400" y="4267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Oval 416"/>
          <p:cNvSpPr/>
          <p:nvPr/>
        </p:nvSpPr>
        <p:spPr>
          <a:xfrm>
            <a:off x="4114800" y="4419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Oval 417"/>
          <p:cNvSpPr/>
          <p:nvPr/>
        </p:nvSpPr>
        <p:spPr>
          <a:xfrm>
            <a:off x="4267200" y="4572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val 418"/>
          <p:cNvSpPr/>
          <p:nvPr/>
        </p:nvSpPr>
        <p:spPr>
          <a:xfrm>
            <a:off x="4038600" y="4038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Oval 419"/>
          <p:cNvSpPr/>
          <p:nvPr/>
        </p:nvSpPr>
        <p:spPr>
          <a:xfrm>
            <a:off x="4191000" y="4191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Oval 420"/>
          <p:cNvSpPr/>
          <p:nvPr/>
        </p:nvSpPr>
        <p:spPr>
          <a:xfrm>
            <a:off x="4343400" y="43434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/>
          <p:cNvSpPr/>
          <p:nvPr/>
        </p:nvSpPr>
        <p:spPr>
          <a:xfrm>
            <a:off x="4394200" y="4038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Oval 422"/>
          <p:cNvSpPr/>
          <p:nvPr/>
        </p:nvSpPr>
        <p:spPr>
          <a:xfrm>
            <a:off x="3899291" y="41579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Oval 423"/>
          <p:cNvSpPr/>
          <p:nvPr/>
        </p:nvSpPr>
        <p:spPr>
          <a:xfrm>
            <a:off x="3851871" y="49731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Oval 424"/>
          <p:cNvSpPr/>
          <p:nvPr/>
        </p:nvSpPr>
        <p:spPr>
          <a:xfrm>
            <a:off x="3835791" y="45593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Oval 425"/>
          <p:cNvSpPr/>
          <p:nvPr/>
        </p:nvSpPr>
        <p:spPr>
          <a:xfrm>
            <a:off x="3810000" y="43002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Oval 426"/>
          <p:cNvSpPr/>
          <p:nvPr/>
        </p:nvSpPr>
        <p:spPr>
          <a:xfrm>
            <a:off x="3962400" y="4452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Oval 427"/>
          <p:cNvSpPr/>
          <p:nvPr/>
        </p:nvSpPr>
        <p:spPr>
          <a:xfrm>
            <a:off x="4114800" y="4605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Oval 428"/>
          <p:cNvSpPr/>
          <p:nvPr/>
        </p:nvSpPr>
        <p:spPr>
          <a:xfrm>
            <a:off x="38862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Oval 429"/>
          <p:cNvSpPr/>
          <p:nvPr/>
        </p:nvSpPr>
        <p:spPr>
          <a:xfrm>
            <a:off x="4038600" y="4224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Oval 430"/>
          <p:cNvSpPr/>
          <p:nvPr/>
        </p:nvSpPr>
        <p:spPr>
          <a:xfrm>
            <a:off x="4191000" y="43764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Oval 431"/>
          <p:cNvSpPr/>
          <p:nvPr/>
        </p:nvSpPr>
        <p:spPr>
          <a:xfrm>
            <a:off x="42418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Oval 432"/>
          <p:cNvSpPr/>
          <p:nvPr/>
        </p:nvSpPr>
        <p:spPr>
          <a:xfrm>
            <a:off x="3962400" y="3949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Oval 433"/>
          <p:cNvSpPr/>
          <p:nvPr/>
        </p:nvSpPr>
        <p:spPr>
          <a:xfrm>
            <a:off x="3810000" y="43105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Oval 434"/>
          <p:cNvSpPr/>
          <p:nvPr/>
        </p:nvSpPr>
        <p:spPr>
          <a:xfrm>
            <a:off x="3860800" y="40057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Oval 435"/>
          <p:cNvSpPr/>
          <p:nvPr/>
        </p:nvSpPr>
        <p:spPr>
          <a:xfrm>
            <a:off x="38862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Oval 436"/>
          <p:cNvSpPr/>
          <p:nvPr/>
        </p:nvSpPr>
        <p:spPr>
          <a:xfrm>
            <a:off x="3876880" y="39825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Oval 437"/>
          <p:cNvSpPr/>
          <p:nvPr/>
        </p:nvSpPr>
        <p:spPr>
          <a:xfrm>
            <a:off x="4029280" y="41349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Rounded Rectangle 409"/>
          <p:cNvSpPr/>
          <p:nvPr/>
        </p:nvSpPr>
        <p:spPr>
          <a:xfrm>
            <a:off x="4153291" y="4373881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1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K-Means Demonstration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404071" y="3720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56471" y="3873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708871" y="4025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61271" y="41781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013671" y="43305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166071" y="4482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18471" y="46353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470871" y="47877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16591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768991" y="3962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921391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7432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895600" y="4297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048000" y="4450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971800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124200" y="4343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276600" y="4495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6670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8194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9718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590800" y="3688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743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895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362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514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6670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149991" y="4069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302391" y="4221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454791" y="43738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429000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581400" y="4267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733800" y="4419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5052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657600" y="4038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810000" y="4191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5560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3708400" y="37338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860800" y="3886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3505200" y="3243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657600" y="3395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810000" y="35483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276600" y="3459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429000" y="3611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3581400" y="3764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061091" y="3700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213491" y="3853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365891" y="4005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2921391" y="3942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3073791" y="4094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226191" y="4246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013671" y="45159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166071" y="46683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318471" y="48207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2895600" y="44831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2971800" y="4376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124200" y="4528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997591" y="4102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3149991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302391" y="4406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3276600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429000" y="43002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581400" y="4452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505200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657600" y="4224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34036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35560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08400" y="39192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3352800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3505200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36576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3124200" y="3492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3276600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3429000" y="3797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2908691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3061091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3213491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2921391" y="4127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3073791" y="4279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2632671" y="4450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2785071" y="46024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2937471" y="4754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2514600" y="44172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2590800" y="43105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743200" y="4462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2616591" y="4036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768991" y="4188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2921391" y="4341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2895600" y="4081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3048000" y="4234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3200400" y="4386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29718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3124200" y="4005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3276600" y="4158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3022600" y="3548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3175000" y="3700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33274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971800" y="3210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3124200" y="3363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3276600" y="3515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2743200" y="3426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2895600" y="3579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3048000" y="3731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2527691" y="3667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2680091" y="3820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2832491" y="3972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2540391" y="4061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2692791" y="4214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2401277" y="430736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2531462" y="44397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2683862" y="45921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2260991" y="42545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2337191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2489591" y="43002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2362982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2515382" y="4025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2667782" y="4178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2641991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2794391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2946791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27181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2870591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3022991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2768991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2921391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30737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2718191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28705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30229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2489591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2641991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27943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2274082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2426482" y="3657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2578882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2286782" y="3898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2439182" y="4051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2785071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2937471" y="4134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3089871" y="4287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2667000" y="3949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2743200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2895600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27689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2921391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3073791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30480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32004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31242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3276600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/>
        </p:nvSpPr>
        <p:spPr>
          <a:xfrm>
            <a:off x="34290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3175000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/>
          <p:nvPr/>
        </p:nvSpPr>
        <p:spPr>
          <a:xfrm>
            <a:off x="3327400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34798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3124200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32766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34290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/>
          <p:cNvSpPr/>
          <p:nvPr/>
        </p:nvSpPr>
        <p:spPr>
          <a:xfrm>
            <a:off x="2895600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3048000" y="3111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/>
          <p:cNvSpPr/>
          <p:nvPr/>
        </p:nvSpPr>
        <p:spPr>
          <a:xfrm>
            <a:off x="32004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26800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/>
          <p:nvPr/>
        </p:nvSpPr>
        <p:spPr>
          <a:xfrm>
            <a:off x="28324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2984891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2692791" y="3594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/>
          <p:nvPr/>
        </p:nvSpPr>
        <p:spPr>
          <a:xfrm>
            <a:off x="2845191" y="3746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3191080" y="3677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3343480" y="3830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71"/>
          <p:cNvSpPr/>
          <p:nvPr/>
        </p:nvSpPr>
        <p:spPr>
          <a:xfrm>
            <a:off x="3495880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>
            <a:off x="3073009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3149209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3301609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/>
        </p:nvSpPr>
        <p:spPr>
          <a:xfrm>
            <a:off x="31750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3327400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/>
          <p:nvPr/>
        </p:nvSpPr>
        <p:spPr>
          <a:xfrm>
            <a:off x="3479800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/>
        </p:nvSpPr>
        <p:spPr>
          <a:xfrm>
            <a:off x="3454009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3606409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/>
          <p:cNvSpPr/>
          <p:nvPr/>
        </p:nvSpPr>
        <p:spPr>
          <a:xfrm>
            <a:off x="3758809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35302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3682609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/>
          <p:cNvSpPr/>
          <p:nvPr/>
        </p:nvSpPr>
        <p:spPr>
          <a:xfrm>
            <a:off x="3835009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/>
          <p:cNvSpPr/>
          <p:nvPr/>
        </p:nvSpPr>
        <p:spPr>
          <a:xfrm>
            <a:off x="3581009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>
            <a:off x="3733409" y="2928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/>
          <p:cNvSpPr/>
          <p:nvPr/>
        </p:nvSpPr>
        <p:spPr>
          <a:xfrm>
            <a:off x="3885809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/>
        </p:nvSpPr>
        <p:spPr>
          <a:xfrm>
            <a:off x="3530209" y="2438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3682609" y="2590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3835009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3301609" y="2654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3454009" y="2806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/>
          <p:cNvSpPr/>
          <p:nvPr/>
        </p:nvSpPr>
        <p:spPr>
          <a:xfrm>
            <a:off x="3606409" y="2959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/>
          <p:cNvSpPr/>
          <p:nvPr/>
        </p:nvSpPr>
        <p:spPr>
          <a:xfrm>
            <a:off x="30861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32385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3390900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3098800" y="3289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3251200" y="3441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val 198"/>
          <p:cNvSpPr/>
          <p:nvPr/>
        </p:nvSpPr>
        <p:spPr>
          <a:xfrm>
            <a:off x="4648982" y="3276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val 199"/>
          <p:cNvSpPr/>
          <p:nvPr/>
        </p:nvSpPr>
        <p:spPr>
          <a:xfrm>
            <a:off x="4801382" y="3429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val 200"/>
          <p:cNvSpPr/>
          <p:nvPr/>
        </p:nvSpPr>
        <p:spPr>
          <a:xfrm>
            <a:off x="4598182" y="29387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Oval 201"/>
          <p:cNvSpPr/>
          <p:nvPr/>
        </p:nvSpPr>
        <p:spPr>
          <a:xfrm>
            <a:off x="4750582" y="30911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/>
          <p:cNvSpPr/>
          <p:nvPr/>
        </p:nvSpPr>
        <p:spPr>
          <a:xfrm>
            <a:off x="4902982" y="32435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/>
          <p:cNvSpPr/>
          <p:nvPr/>
        </p:nvSpPr>
        <p:spPr>
          <a:xfrm>
            <a:off x="4369582" y="31546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4521982" y="33070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4674382" y="34594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4154073" y="33959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4496582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4648982" y="3462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4445782" y="2971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>
            <a:off x="4598182" y="3124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/>
        </p:nvSpPr>
        <p:spPr>
          <a:xfrm>
            <a:off x="4750582" y="3276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4217182" y="31877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>
            <a:off x="4369582" y="3340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4001673" y="3429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4115582" y="324374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4267982" y="339614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4064782" y="29059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/>
          <p:cNvSpPr/>
          <p:nvPr/>
        </p:nvSpPr>
        <p:spPr>
          <a:xfrm>
            <a:off x="4217182" y="30583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>
            <a:off x="4369582" y="32107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>
            <a:off x="3988582" y="32742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4140982" y="34266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/>
          <p:cNvSpPr/>
          <p:nvPr/>
        </p:nvSpPr>
        <p:spPr>
          <a:xfrm>
            <a:off x="4014373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/>
          <p:cNvSpPr/>
          <p:nvPr/>
        </p:nvSpPr>
        <p:spPr>
          <a:xfrm>
            <a:off x="4166773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/>
          <p:cNvSpPr/>
          <p:nvPr/>
        </p:nvSpPr>
        <p:spPr>
          <a:xfrm>
            <a:off x="4115973" y="3048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/>
          <p:cNvSpPr/>
          <p:nvPr/>
        </p:nvSpPr>
        <p:spPr>
          <a:xfrm>
            <a:off x="4014373" y="3416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/>
        </p:nvSpPr>
        <p:spPr>
          <a:xfrm>
            <a:off x="4140982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/>
          <p:cNvSpPr/>
          <p:nvPr/>
        </p:nvSpPr>
        <p:spPr>
          <a:xfrm>
            <a:off x="4293382" y="3462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/>
          <p:cNvSpPr/>
          <p:nvPr/>
        </p:nvSpPr>
        <p:spPr>
          <a:xfrm>
            <a:off x="4217182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4369582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/>
          <p:nvPr/>
        </p:nvSpPr>
        <p:spPr>
          <a:xfrm>
            <a:off x="4521982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4267982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/>
        </p:nvSpPr>
        <p:spPr>
          <a:xfrm>
            <a:off x="4420382" y="2928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val 233"/>
          <p:cNvSpPr/>
          <p:nvPr/>
        </p:nvSpPr>
        <p:spPr>
          <a:xfrm>
            <a:off x="4572782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val 234"/>
          <p:cNvSpPr/>
          <p:nvPr/>
        </p:nvSpPr>
        <p:spPr>
          <a:xfrm>
            <a:off x="4217182" y="2438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/>
        </p:nvSpPr>
        <p:spPr>
          <a:xfrm>
            <a:off x="4369582" y="2590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4521982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val 237"/>
          <p:cNvSpPr/>
          <p:nvPr/>
        </p:nvSpPr>
        <p:spPr>
          <a:xfrm>
            <a:off x="3988582" y="2654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/>
        </p:nvSpPr>
        <p:spPr>
          <a:xfrm>
            <a:off x="4140982" y="28067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4293382" y="2959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4077873" y="3200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/>
        </p:nvSpPr>
        <p:spPr>
          <a:xfrm>
            <a:off x="4284062" y="337295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val 242"/>
          <p:cNvSpPr/>
          <p:nvPr/>
        </p:nvSpPr>
        <p:spPr>
          <a:xfrm>
            <a:off x="4165991" y="3340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Oval 243"/>
          <p:cNvSpPr/>
          <p:nvPr/>
        </p:nvSpPr>
        <p:spPr>
          <a:xfrm>
            <a:off x="4242191" y="3233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/>
        </p:nvSpPr>
        <p:spPr>
          <a:xfrm>
            <a:off x="4394591" y="3385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val 245"/>
          <p:cNvSpPr/>
          <p:nvPr/>
        </p:nvSpPr>
        <p:spPr>
          <a:xfrm>
            <a:off x="4267982" y="2959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4420382" y="3111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4572782" y="3263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val 248"/>
          <p:cNvSpPr/>
          <p:nvPr/>
        </p:nvSpPr>
        <p:spPr>
          <a:xfrm>
            <a:off x="4546991" y="3004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val 249"/>
          <p:cNvSpPr/>
          <p:nvPr/>
        </p:nvSpPr>
        <p:spPr>
          <a:xfrm>
            <a:off x="4699391" y="3157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val 250"/>
          <p:cNvSpPr/>
          <p:nvPr/>
        </p:nvSpPr>
        <p:spPr>
          <a:xfrm>
            <a:off x="4851791" y="3309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Oval 251"/>
          <p:cNvSpPr/>
          <p:nvPr/>
        </p:nvSpPr>
        <p:spPr>
          <a:xfrm>
            <a:off x="4623191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4775591" y="2928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/>
        </p:nvSpPr>
        <p:spPr>
          <a:xfrm>
            <a:off x="4927991" y="3081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4673991" y="2471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4826391" y="2623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/>
        </p:nvSpPr>
        <p:spPr>
          <a:xfrm>
            <a:off x="4978791" y="2776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val 257"/>
          <p:cNvSpPr/>
          <p:nvPr/>
        </p:nvSpPr>
        <p:spPr>
          <a:xfrm>
            <a:off x="4623191" y="2133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4775591" y="2286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>
            <a:off x="4927991" y="2438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/>
        </p:nvSpPr>
        <p:spPr>
          <a:xfrm>
            <a:off x="4394591" y="2349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val 261"/>
          <p:cNvSpPr/>
          <p:nvPr/>
        </p:nvSpPr>
        <p:spPr>
          <a:xfrm>
            <a:off x="4546991" y="2501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4699391" y="2654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4179082" y="2590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>
            <a:off x="4331482" y="2743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>
            <a:off x="4483882" y="2895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>
            <a:off x="4191782" y="2984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val 267"/>
          <p:cNvSpPr/>
          <p:nvPr/>
        </p:nvSpPr>
        <p:spPr>
          <a:xfrm>
            <a:off x="4344182" y="3136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/>
        </p:nvSpPr>
        <p:spPr>
          <a:xfrm>
            <a:off x="1651000" y="3581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/>
        </p:nvSpPr>
        <p:spPr>
          <a:xfrm>
            <a:off x="1803400" y="3733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val 270"/>
          <p:cNvSpPr/>
          <p:nvPr/>
        </p:nvSpPr>
        <p:spPr>
          <a:xfrm>
            <a:off x="1600200" y="32435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/>
        </p:nvSpPr>
        <p:spPr>
          <a:xfrm>
            <a:off x="1752600" y="33959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/>
        </p:nvSpPr>
        <p:spPr>
          <a:xfrm>
            <a:off x="1905000" y="35483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/>
          <p:cNvSpPr/>
          <p:nvPr/>
        </p:nvSpPr>
        <p:spPr>
          <a:xfrm>
            <a:off x="1524000" y="36118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1676400" y="37642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1156091" y="37007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val 277"/>
          <p:cNvSpPr/>
          <p:nvPr/>
        </p:nvSpPr>
        <p:spPr>
          <a:xfrm>
            <a:off x="1498600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1651000" y="3766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1600200" y="34290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val 281"/>
          <p:cNvSpPr/>
          <p:nvPr/>
        </p:nvSpPr>
        <p:spPr>
          <a:xfrm>
            <a:off x="1752600" y="3581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/>
          <p:cNvSpPr/>
          <p:nvPr/>
        </p:nvSpPr>
        <p:spPr>
          <a:xfrm>
            <a:off x="1371600" y="36449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val 284"/>
          <p:cNvSpPr/>
          <p:nvPr/>
        </p:nvSpPr>
        <p:spPr>
          <a:xfrm>
            <a:off x="1003691" y="3733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/>
        </p:nvSpPr>
        <p:spPr>
          <a:xfrm>
            <a:off x="1270000" y="370094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/>
        </p:nvSpPr>
        <p:spPr>
          <a:xfrm>
            <a:off x="990600" y="3579022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val 291"/>
          <p:cNvSpPr/>
          <p:nvPr/>
        </p:nvSpPr>
        <p:spPr>
          <a:xfrm>
            <a:off x="1143000" y="3731422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/>
        </p:nvSpPr>
        <p:spPr>
          <a:xfrm>
            <a:off x="1168791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val 295"/>
          <p:cNvSpPr/>
          <p:nvPr/>
        </p:nvSpPr>
        <p:spPr>
          <a:xfrm>
            <a:off x="1016391" y="37211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val 296"/>
          <p:cNvSpPr/>
          <p:nvPr/>
        </p:nvSpPr>
        <p:spPr>
          <a:xfrm>
            <a:off x="1143000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Oval 297"/>
          <p:cNvSpPr/>
          <p:nvPr/>
        </p:nvSpPr>
        <p:spPr>
          <a:xfrm>
            <a:off x="1295400" y="3766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Oval 300"/>
          <p:cNvSpPr/>
          <p:nvPr/>
        </p:nvSpPr>
        <p:spPr>
          <a:xfrm>
            <a:off x="1524000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val 303"/>
          <p:cNvSpPr/>
          <p:nvPr/>
        </p:nvSpPr>
        <p:spPr>
          <a:xfrm>
            <a:off x="1574800" y="3385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Oval 306"/>
          <p:cNvSpPr/>
          <p:nvPr/>
        </p:nvSpPr>
        <p:spPr>
          <a:xfrm>
            <a:off x="1524000" y="30480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val 311"/>
          <p:cNvSpPr/>
          <p:nvPr/>
        </p:nvSpPr>
        <p:spPr>
          <a:xfrm>
            <a:off x="1286080" y="367775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Oval 312"/>
          <p:cNvSpPr/>
          <p:nvPr/>
        </p:nvSpPr>
        <p:spPr>
          <a:xfrm>
            <a:off x="1168009" y="36449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Oval 314"/>
          <p:cNvSpPr/>
          <p:nvPr/>
        </p:nvSpPr>
        <p:spPr>
          <a:xfrm>
            <a:off x="1396609" y="3690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Oval 317"/>
          <p:cNvSpPr/>
          <p:nvPr/>
        </p:nvSpPr>
        <p:spPr>
          <a:xfrm>
            <a:off x="1574800" y="35687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Oval 318"/>
          <p:cNvSpPr/>
          <p:nvPr/>
        </p:nvSpPr>
        <p:spPr>
          <a:xfrm>
            <a:off x="1549009" y="3309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>
            <a:off x="1701409" y="3462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Oval 320"/>
          <p:cNvSpPr/>
          <p:nvPr/>
        </p:nvSpPr>
        <p:spPr>
          <a:xfrm>
            <a:off x="1853809" y="3614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>
            <a:off x="1625209" y="3081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>
            <a:off x="1777609" y="3233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Oval 323"/>
          <p:cNvSpPr/>
          <p:nvPr/>
        </p:nvSpPr>
        <p:spPr>
          <a:xfrm>
            <a:off x="1930009" y="3385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Oval 324"/>
          <p:cNvSpPr/>
          <p:nvPr/>
        </p:nvSpPr>
        <p:spPr>
          <a:xfrm>
            <a:off x="1676009" y="27762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25"/>
          <p:cNvSpPr/>
          <p:nvPr/>
        </p:nvSpPr>
        <p:spPr>
          <a:xfrm>
            <a:off x="1828409" y="2928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>
            <a:off x="1980809" y="3081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>
            <a:off x="1625209" y="2438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>
            <a:off x="1777609" y="2590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>
            <a:off x="1930009" y="27432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val 331"/>
          <p:cNvSpPr/>
          <p:nvPr/>
        </p:nvSpPr>
        <p:spPr>
          <a:xfrm>
            <a:off x="1549009" y="28067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Oval 332"/>
          <p:cNvSpPr/>
          <p:nvPr/>
        </p:nvSpPr>
        <p:spPr>
          <a:xfrm>
            <a:off x="1701409" y="29591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Oval 335"/>
          <p:cNvSpPr/>
          <p:nvPr/>
        </p:nvSpPr>
        <p:spPr>
          <a:xfrm>
            <a:off x="1485900" y="3200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Oval 338"/>
          <p:cNvSpPr/>
          <p:nvPr/>
        </p:nvSpPr>
        <p:spPr>
          <a:xfrm>
            <a:off x="1971880" y="47980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Oval 339"/>
          <p:cNvSpPr/>
          <p:nvPr/>
        </p:nvSpPr>
        <p:spPr>
          <a:xfrm>
            <a:off x="2124280" y="49504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Oval 340"/>
          <p:cNvSpPr/>
          <p:nvPr/>
        </p:nvSpPr>
        <p:spPr>
          <a:xfrm>
            <a:off x="2276680" y="51028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Oval 341"/>
          <p:cNvSpPr/>
          <p:nvPr/>
        </p:nvSpPr>
        <p:spPr>
          <a:xfrm>
            <a:off x="2429080" y="52552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Oval 342"/>
          <p:cNvSpPr/>
          <p:nvPr/>
        </p:nvSpPr>
        <p:spPr>
          <a:xfrm>
            <a:off x="2581480" y="54076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val 343"/>
          <p:cNvSpPr/>
          <p:nvPr/>
        </p:nvSpPr>
        <p:spPr>
          <a:xfrm>
            <a:off x="1853809" y="47652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Oval 344"/>
          <p:cNvSpPr/>
          <p:nvPr/>
        </p:nvSpPr>
        <p:spPr>
          <a:xfrm>
            <a:off x="2006209" y="49176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Oval 345"/>
          <p:cNvSpPr/>
          <p:nvPr/>
        </p:nvSpPr>
        <p:spPr>
          <a:xfrm>
            <a:off x="2158609" y="5070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Oval 346"/>
          <p:cNvSpPr/>
          <p:nvPr/>
        </p:nvSpPr>
        <p:spPr>
          <a:xfrm>
            <a:off x="2082409" y="48109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Oval 347"/>
          <p:cNvSpPr/>
          <p:nvPr/>
        </p:nvSpPr>
        <p:spPr>
          <a:xfrm>
            <a:off x="2234809" y="49633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Oval 348"/>
          <p:cNvSpPr/>
          <p:nvPr/>
        </p:nvSpPr>
        <p:spPr>
          <a:xfrm>
            <a:off x="2387209" y="51157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Oval 349"/>
          <p:cNvSpPr/>
          <p:nvPr/>
        </p:nvSpPr>
        <p:spPr>
          <a:xfrm>
            <a:off x="1777609" y="47652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Oval 350"/>
          <p:cNvSpPr/>
          <p:nvPr/>
        </p:nvSpPr>
        <p:spPr>
          <a:xfrm>
            <a:off x="2413000" y="48414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Oval 351"/>
          <p:cNvSpPr/>
          <p:nvPr/>
        </p:nvSpPr>
        <p:spPr>
          <a:xfrm>
            <a:off x="2565400" y="4993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Oval 352"/>
          <p:cNvSpPr/>
          <p:nvPr/>
        </p:nvSpPr>
        <p:spPr>
          <a:xfrm>
            <a:off x="2692009" y="48871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Oval 353"/>
          <p:cNvSpPr/>
          <p:nvPr/>
        </p:nvSpPr>
        <p:spPr>
          <a:xfrm>
            <a:off x="2844409" y="50395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Oval 354"/>
          <p:cNvSpPr/>
          <p:nvPr/>
        </p:nvSpPr>
        <p:spPr>
          <a:xfrm>
            <a:off x="2920609" y="48109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val 355"/>
          <p:cNvSpPr/>
          <p:nvPr/>
        </p:nvSpPr>
        <p:spPr>
          <a:xfrm>
            <a:off x="2336800" y="4866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Oval 356"/>
          <p:cNvSpPr/>
          <p:nvPr/>
        </p:nvSpPr>
        <p:spPr>
          <a:xfrm>
            <a:off x="2124280" y="5135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Oval 357"/>
          <p:cNvSpPr/>
          <p:nvPr/>
        </p:nvSpPr>
        <p:spPr>
          <a:xfrm>
            <a:off x="2276680" y="5288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Oval 358"/>
          <p:cNvSpPr/>
          <p:nvPr/>
        </p:nvSpPr>
        <p:spPr>
          <a:xfrm>
            <a:off x="2429080" y="5440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Oval 359"/>
          <p:cNvSpPr/>
          <p:nvPr/>
        </p:nvSpPr>
        <p:spPr>
          <a:xfrm>
            <a:off x="2006209" y="51030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val 360"/>
          <p:cNvSpPr/>
          <p:nvPr/>
        </p:nvSpPr>
        <p:spPr>
          <a:xfrm>
            <a:off x="2082409" y="49963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Oval 361"/>
          <p:cNvSpPr/>
          <p:nvPr/>
        </p:nvSpPr>
        <p:spPr>
          <a:xfrm>
            <a:off x="2234809" y="5148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Oval 362"/>
          <p:cNvSpPr/>
          <p:nvPr/>
        </p:nvSpPr>
        <p:spPr>
          <a:xfrm>
            <a:off x="2260600" y="4874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val 363"/>
          <p:cNvSpPr/>
          <p:nvPr/>
        </p:nvSpPr>
        <p:spPr>
          <a:xfrm>
            <a:off x="2413000" y="5026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/>
        </p:nvSpPr>
        <p:spPr>
          <a:xfrm>
            <a:off x="2387209" y="4767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val 365"/>
          <p:cNvSpPr/>
          <p:nvPr/>
        </p:nvSpPr>
        <p:spPr>
          <a:xfrm>
            <a:off x="2539609" y="4920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Oval 366"/>
          <p:cNvSpPr/>
          <p:nvPr/>
        </p:nvSpPr>
        <p:spPr>
          <a:xfrm>
            <a:off x="2692009" y="50725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/>
        </p:nvSpPr>
        <p:spPr>
          <a:xfrm>
            <a:off x="2768209" y="4843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Oval 368"/>
          <p:cNvSpPr/>
          <p:nvPr/>
        </p:nvSpPr>
        <p:spPr>
          <a:xfrm>
            <a:off x="2032000" y="4747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Oval 369"/>
          <p:cNvSpPr/>
          <p:nvPr/>
        </p:nvSpPr>
        <p:spPr>
          <a:xfrm>
            <a:off x="2184400" y="4899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Oval 370"/>
          <p:cNvSpPr/>
          <p:nvPr/>
        </p:nvSpPr>
        <p:spPr>
          <a:xfrm>
            <a:off x="1743280" y="5070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Oval 371"/>
          <p:cNvSpPr/>
          <p:nvPr/>
        </p:nvSpPr>
        <p:spPr>
          <a:xfrm>
            <a:off x="1895680" y="52224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Oval 372"/>
          <p:cNvSpPr/>
          <p:nvPr/>
        </p:nvSpPr>
        <p:spPr>
          <a:xfrm>
            <a:off x="2048080" y="5374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/>
        </p:nvSpPr>
        <p:spPr>
          <a:xfrm>
            <a:off x="1625209" y="50371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Oval 374"/>
          <p:cNvSpPr/>
          <p:nvPr/>
        </p:nvSpPr>
        <p:spPr>
          <a:xfrm>
            <a:off x="1701409" y="49304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Oval 375"/>
          <p:cNvSpPr/>
          <p:nvPr/>
        </p:nvSpPr>
        <p:spPr>
          <a:xfrm>
            <a:off x="1853809" y="50828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/>
        </p:nvSpPr>
        <p:spPr>
          <a:xfrm>
            <a:off x="1879600" y="48085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Oval 377"/>
          <p:cNvSpPr/>
          <p:nvPr/>
        </p:nvSpPr>
        <p:spPr>
          <a:xfrm>
            <a:off x="2032000" y="49609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Oval 378"/>
          <p:cNvSpPr/>
          <p:nvPr/>
        </p:nvSpPr>
        <p:spPr>
          <a:xfrm>
            <a:off x="2158609" y="48542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Oval 379"/>
          <p:cNvSpPr/>
          <p:nvPr/>
        </p:nvSpPr>
        <p:spPr>
          <a:xfrm>
            <a:off x="2311009" y="50066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Oval 380"/>
          <p:cNvSpPr/>
          <p:nvPr/>
        </p:nvSpPr>
        <p:spPr>
          <a:xfrm>
            <a:off x="2387209" y="47780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Oval 381"/>
          <p:cNvSpPr/>
          <p:nvPr/>
        </p:nvSpPr>
        <p:spPr>
          <a:xfrm>
            <a:off x="1803400" y="48339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Oval 382"/>
          <p:cNvSpPr/>
          <p:nvPr/>
        </p:nvSpPr>
        <p:spPr>
          <a:xfrm>
            <a:off x="1489671" y="4907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Oval 383"/>
          <p:cNvSpPr/>
          <p:nvPr/>
        </p:nvSpPr>
        <p:spPr>
          <a:xfrm>
            <a:off x="1642071" y="5059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Oval 384"/>
          <p:cNvSpPr/>
          <p:nvPr/>
        </p:nvSpPr>
        <p:spPr>
          <a:xfrm>
            <a:off x="1794471" y="5212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Oval 385"/>
          <p:cNvSpPr/>
          <p:nvPr/>
        </p:nvSpPr>
        <p:spPr>
          <a:xfrm>
            <a:off x="1371600" y="4874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>
            <a:off x="1447800" y="4767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/>
          <p:cNvSpPr/>
          <p:nvPr/>
        </p:nvSpPr>
        <p:spPr>
          <a:xfrm>
            <a:off x="1600200" y="4920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/>
          <p:cNvSpPr/>
          <p:nvPr/>
        </p:nvSpPr>
        <p:spPr>
          <a:xfrm>
            <a:off x="1778391" y="47982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>
            <a:off x="2057400" y="4843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Oval 390"/>
          <p:cNvSpPr/>
          <p:nvPr/>
        </p:nvSpPr>
        <p:spPr>
          <a:xfrm>
            <a:off x="2048080" y="4754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Oval 391"/>
          <p:cNvSpPr/>
          <p:nvPr/>
        </p:nvSpPr>
        <p:spPr>
          <a:xfrm>
            <a:off x="2200480" y="4907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Oval 392"/>
          <p:cNvSpPr/>
          <p:nvPr/>
        </p:nvSpPr>
        <p:spPr>
          <a:xfrm>
            <a:off x="4385271" y="49834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Oval 393"/>
          <p:cNvSpPr/>
          <p:nvPr/>
        </p:nvSpPr>
        <p:spPr>
          <a:xfrm>
            <a:off x="4369191" y="45696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Oval 394"/>
          <p:cNvSpPr/>
          <p:nvPr/>
        </p:nvSpPr>
        <p:spPr>
          <a:xfrm>
            <a:off x="4343400" y="43105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Oval 395"/>
          <p:cNvSpPr/>
          <p:nvPr/>
        </p:nvSpPr>
        <p:spPr>
          <a:xfrm>
            <a:off x="4495800" y="44629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Oval 396"/>
          <p:cNvSpPr/>
          <p:nvPr/>
        </p:nvSpPr>
        <p:spPr>
          <a:xfrm>
            <a:off x="4648200" y="46153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/>
          <p:cNvSpPr/>
          <p:nvPr/>
        </p:nvSpPr>
        <p:spPr>
          <a:xfrm>
            <a:off x="4724400" y="43867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Oval 398"/>
          <p:cNvSpPr/>
          <p:nvPr/>
        </p:nvSpPr>
        <p:spPr>
          <a:xfrm>
            <a:off x="4343400" y="44959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Oval 399"/>
          <p:cNvSpPr/>
          <p:nvPr/>
        </p:nvSpPr>
        <p:spPr>
          <a:xfrm>
            <a:off x="4495800" y="46483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/>
          <p:cNvSpPr/>
          <p:nvPr/>
        </p:nvSpPr>
        <p:spPr>
          <a:xfrm>
            <a:off x="4419600" y="42673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Oval 401"/>
          <p:cNvSpPr/>
          <p:nvPr/>
        </p:nvSpPr>
        <p:spPr>
          <a:xfrm>
            <a:off x="4572000" y="44197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Oval 402"/>
          <p:cNvSpPr/>
          <p:nvPr/>
        </p:nvSpPr>
        <p:spPr>
          <a:xfrm>
            <a:off x="4369191" y="49072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Oval 403"/>
          <p:cNvSpPr/>
          <p:nvPr/>
        </p:nvSpPr>
        <p:spPr>
          <a:xfrm>
            <a:off x="4445391" y="46786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Oval 404"/>
          <p:cNvSpPr/>
          <p:nvPr/>
        </p:nvSpPr>
        <p:spPr>
          <a:xfrm>
            <a:off x="4292991" y="4711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Rounded Rectangle 405"/>
          <p:cNvSpPr/>
          <p:nvPr/>
        </p:nvSpPr>
        <p:spPr>
          <a:xfrm>
            <a:off x="6019800" y="2372521"/>
            <a:ext cx="2616200" cy="29284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And keep doing that until you settle on a final set of clusters</a:t>
            </a:r>
            <a:endParaRPr lang="en-US" sz="2800" dirty="0"/>
          </a:p>
        </p:txBody>
      </p:sp>
      <p:sp>
        <p:nvSpPr>
          <p:cNvPr id="3" name="Rounded Rectangle 2"/>
          <p:cNvSpPr/>
          <p:nvPr/>
        </p:nvSpPr>
        <p:spPr>
          <a:xfrm>
            <a:off x="4267591" y="2829559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Rounded Rectangle 406"/>
          <p:cNvSpPr/>
          <p:nvPr/>
        </p:nvSpPr>
        <p:spPr>
          <a:xfrm>
            <a:off x="1591075" y="3263289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Rounded Rectangle 407"/>
          <p:cNvSpPr/>
          <p:nvPr/>
        </p:nvSpPr>
        <p:spPr>
          <a:xfrm>
            <a:off x="3060309" y="373633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Rounded Rectangle 408"/>
          <p:cNvSpPr/>
          <p:nvPr/>
        </p:nvSpPr>
        <p:spPr>
          <a:xfrm>
            <a:off x="2260991" y="4862989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Oval 410"/>
          <p:cNvSpPr/>
          <p:nvPr/>
        </p:nvSpPr>
        <p:spPr>
          <a:xfrm>
            <a:off x="3851871" y="47877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Oval 411"/>
          <p:cNvSpPr/>
          <p:nvPr/>
        </p:nvSpPr>
        <p:spPr>
          <a:xfrm>
            <a:off x="4004271" y="49401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val 412"/>
          <p:cNvSpPr/>
          <p:nvPr/>
        </p:nvSpPr>
        <p:spPr>
          <a:xfrm>
            <a:off x="3810000" y="4648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Oval 413"/>
          <p:cNvSpPr/>
          <p:nvPr/>
        </p:nvSpPr>
        <p:spPr>
          <a:xfrm>
            <a:off x="3835791" y="43738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Oval 414"/>
          <p:cNvSpPr/>
          <p:nvPr/>
        </p:nvSpPr>
        <p:spPr>
          <a:xfrm>
            <a:off x="3988191" y="45262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Oval 415"/>
          <p:cNvSpPr/>
          <p:nvPr/>
        </p:nvSpPr>
        <p:spPr>
          <a:xfrm>
            <a:off x="3962400" y="4267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Oval 416"/>
          <p:cNvSpPr/>
          <p:nvPr/>
        </p:nvSpPr>
        <p:spPr>
          <a:xfrm>
            <a:off x="4114800" y="4419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Oval 417"/>
          <p:cNvSpPr/>
          <p:nvPr/>
        </p:nvSpPr>
        <p:spPr>
          <a:xfrm>
            <a:off x="4267200" y="4572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val 418"/>
          <p:cNvSpPr/>
          <p:nvPr/>
        </p:nvSpPr>
        <p:spPr>
          <a:xfrm>
            <a:off x="4038600" y="4038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Oval 419"/>
          <p:cNvSpPr/>
          <p:nvPr/>
        </p:nvSpPr>
        <p:spPr>
          <a:xfrm>
            <a:off x="4191000" y="4191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Oval 420"/>
          <p:cNvSpPr/>
          <p:nvPr/>
        </p:nvSpPr>
        <p:spPr>
          <a:xfrm>
            <a:off x="4343400" y="43434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/>
          <p:cNvSpPr/>
          <p:nvPr/>
        </p:nvSpPr>
        <p:spPr>
          <a:xfrm>
            <a:off x="4394200" y="4038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Oval 422"/>
          <p:cNvSpPr/>
          <p:nvPr/>
        </p:nvSpPr>
        <p:spPr>
          <a:xfrm>
            <a:off x="3899291" y="41579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Oval 423"/>
          <p:cNvSpPr/>
          <p:nvPr/>
        </p:nvSpPr>
        <p:spPr>
          <a:xfrm>
            <a:off x="3851871" y="49731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Oval 424"/>
          <p:cNvSpPr/>
          <p:nvPr/>
        </p:nvSpPr>
        <p:spPr>
          <a:xfrm>
            <a:off x="3835791" y="45593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Oval 425"/>
          <p:cNvSpPr/>
          <p:nvPr/>
        </p:nvSpPr>
        <p:spPr>
          <a:xfrm>
            <a:off x="3810000" y="43002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Oval 426"/>
          <p:cNvSpPr/>
          <p:nvPr/>
        </p:nvSpPr>
        <p:spPr>
          <a:xfrm>
            <a:off x="3962400" y="4452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Oval 427"/>
          <p:cNvSpPr/>
          <p:nvPr/>
        </p:nvSpPr>
        <p:spPr>
          <a:xfrm>
            <a:off x="4114800" y="4605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Oval 428"/>
          <p:cNvSpPr/>
          <p:nvPr/>
        </p:nvSpPr>
        <p:spPr>
          <a:xfrm>
            <a:off x="38862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Oval 429"/>
          <p:cNvSpPr/>
          <p:nvPr/>
        </p:nvSpPr>
        <p:spPr>
          <a:xfrm>
            <a:off x="4038600" y="4224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Oval 430"/>
          <p:cNvSpPr/>
          <p:nvPr/>
        </p:nvSpPr>
        <p:spPr>
          <a:xfrm>
            <a:off x="4191000" y="43764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Oval 431"/>
          <p:cNvSpPr/>
          <p:nvPr/>
        </p:nvSpPr>
        <p:spPr>
          <a:xfrm>
            <a:off x="42418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Oval 432"/>
          <p:cNvSpPr/>
          <p:nvPr/>
        </p:nvSpPr>
        <p:spPr>
          <a:xfrm>
            <a:off x="3962400" y="3949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Oval 433"/>
          <p:cNvSpPr/>
          <p:nvPr/>
        </p:nvSpPr>
        <p:spPr>
          <a:xfrm>
            <a:off x="3810000" y="43105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Oval 434"/>
          <p:cNvSpPr/>
          <p:nvPr/>
        </p:nvSpPr>
        <p:spPr>
          <a:xfrm>
            <a:off x="3860800" y="40057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Oval 435"/>
          <p:cNvSpPr/>
          <p:nvPr/>
        </p:nvSpPr>
        <p:spPr>
          <a:xfrm>
            <a:off x="3886200" y="4071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Oval 436"/>
          <p:cNvSpPr/>
          <p:nvPr/>
        </p:nvSpPr>
        <p:spPr>
          <a:xfrm>
            <a:off x="3876880" y="39825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Oval 437"/>
          <p:cNvSpPr/>
          <p:nvPr/>
        </p:nvSpPr>
        <p:spPr>
          <a:xfrm>
            <a:off x="4029280" y="41349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Rounded Rectangle 409"/>
          <p:cNvSpPr/>
          <p:nvPr/>
        </p:nvSpPr>
        <p:spPr>
          <a:xfrm>
            <a:off x="4069470" y="438149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1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011"/>
            <a:ext cx="8229600" cy="1143000"/>
          </a:xfrm>
        </p:spPr>
        <p:txBody>
          <a:bodyPr/>
          <a:lstStyle/>
          <a:p>
            <a:r>
              <a:rPr lang="en-US" dirty="0" smtClean="0"/>
              <a:t>Choosing the initial centroids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990600" y="1600200"/>
          <a:ext cx="75438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780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289" y="45719"/>
            <a:ext cx="8229600" cy="1143000"/>
          </a:xfrm>
        </p:spPr>
        <p:txBody>
          <a:bodyPr/>
          <a:lstStyle/>
          <a:p>
            <a:r>
              <a:rPr lang="en-US" dirty="0" smtClean="0"/>
              <a:t>Example of Poor Initialization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565871" y="37971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718271" y="39495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870671" y="4101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023071" y="4254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5471" y="4406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327871" y="45591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480271" y="47115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632671" y="4863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778391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930791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083191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905000" y="4221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057400" y="4373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209800" y="4526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133600" y="4267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286000" y="4419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438400" y="4572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828800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981200" y="3962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133600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752600" y="3764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905000" y="3916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057400" y="4069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524000" y="3916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676400" y="4069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1828800" y="4221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2311791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464191" y="4297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2616591" y="4450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590800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2743200" y="4343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2895600" y="4495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667000" y="3962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2819400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2971800" y="4267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2717800" y="3657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870200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022600" y="3962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2667000" y="3319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2819400" y="3472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2971800" y="3624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2438400" y="3535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2590800" y="3688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2743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2222891" y="3776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375291" y="39293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2527691" y="4081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2083191" y="4018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2235591" y="4170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387991" y="4323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175471" y="4592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2327871" y="4744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2480271" y="4896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2057400" y="4559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2133600" y="4452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2286000" y="4605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159391" y="4178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311791" y="4330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2464191" y="4483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2438400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2590800" y="4376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2743200" y="4528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2514600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667000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2819400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25654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2717800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2870200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2514600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2667000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2819400" y="3657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2286000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2438400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2590800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2070491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2222891" y="3962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2375291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2083191" y="4203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2235591" y="4356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1794471" y="4526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1946871" y="4678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2099271" y="4831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1676400" y="4493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1752600" y="4386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1905000" y="4539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1778391" y="4112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1930791" y="42648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2083191" y="4417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2057400" y="4158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2209800" y="4310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2362200" y="4462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2133600" y="3929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2286000" y="4081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2438400" y="4234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2184400" y="3624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2336800" y="3777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2489200" y="3929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133600" y="3286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2286000" y="3439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2438400" y="3591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1905000" y="35028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2057400" y="3655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2209800" y="3807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1689491" y="3744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1841891" y="3896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1994291" y="4048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1702191" y="41378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1854591" y="4290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1540862" y="4363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1693262" y="4515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1845662" y="4668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1422791" y="4330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1498991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1651391" y="4376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1524782" y="3949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1677182" y="4102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1829582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1803791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1956191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2108591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1879991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2032391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2184791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1930791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2083191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2235591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1879991" y="3124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2032391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2184791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1651391" y="3340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1803791" y="3492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1956191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1435882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1588282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1740682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1448582" y="3975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1600982" y="4127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1946871" y="4058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2099271" y="4211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2251671" y="4363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1828800" y="4025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19050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2057400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1930791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2083191" y="3797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2235591" y="3949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22098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2362200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2514600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2286000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24384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/>
        </p:nvSpPr>
        <p:spPr>
          <a:xfrm>
            <a:off x="25908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2336800" y="3157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/>
          <p:nvPr/>
        </p:nvSpPr>
        <p:spPr>
          <a:xfrm>
            <a:off x="2489200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2641600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2286000" y="2819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2438400" y="2971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2590800" y="3124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/>
          <p:cNvSpPr/>
          <p:nvPr/>
        </p:nvSpPr>
        <p:spPr>
          <a:xfrm>
            <a:off x="2057400" y="3035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2209800" y="3187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/>
          <p:cNvSpPr/>
          <p:nvPr/>
        </p:nvSpPr>
        <p:spPr>
          <a:xfrm>
            <a:off x="2362200" y="3340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1841891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/>
          <p:nvPr/>
        </p:nvSpPr>
        <p:spPr>
          <a:xfrm>
            <a:off x="1994291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2146691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1854591" y="3670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/>
          <p:nvPr/>
        </p:nvSpPr>
        <p:spPr>
          <a:xfrm>
            <a:off x="2006991" y="3822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2352880" y="3753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2505280" y="3906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71"/>
          <p:cNvSpPr/>
          <p:nvPr/>
        </p:nvSpPr>
        <p:spPr>
          <a:xfrm>
            <a:off x="2657680" y="4058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>
            <a:off x="2234809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2311009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2463409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/>
        </p:nvSpPr>
        <p:spPr>
          <a:xfrm>
            <a:off x="2336800" y="3340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2489200" y="3492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/>
          <p:nvPr/>
        </p:nvSpPr>
        <p:spPr>
          <a:xfrm>
            <a:off x="2641600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/>
        </p:nvSpPr>
        <p:spPr>
          <a:xfrm>
            <a:off x="2615809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2768209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/>
          <p:cNvSpPr/>
          <p:nvPr/>
        </p:nvSpPr>
        <p:spPr>
          <a:xfrm>
            <a:off x="2920609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2692009" y="3157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2844409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/>
          <p:cNvSpPr/>
          <p:nvPr/>
        </p:nvSpPr>
        <p:spPr>
          <a:xfrm>
            <a:off x="2996809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/>
          <p:cNvSpPr/>
          <p:nvPr/>
        </p:nvSpPr>
        <p:spPr>
          <a:xfrm>
            <a:off x="2742809" y="2852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>
            <a:off x="2895209" y="3004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/>
          <p:cNvSpPr/>
          <p:nvPr/>
        </p:nvSpPr>
        <p:spPr>
          <a:xfrm>
            <a:off x="3047609" y="3157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/>
        </p:nvSpPr>
        <p:spPr>
          <a:xfrm>
            <a:off x="2692009" y="2514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2844409" y="2667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2996809" y="2819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2463409" y="2730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2615809" y="2882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/>
          <p:cNvSpPr/>
          <p:nvPr/>
        </p:nvSpPr>
        <p:spPr>
          <a:xfrm>
            <a:off x="2768209" y="3035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/>
          <p:cNvSpPr/>
          <p:nvPr/>
        </p:nvSpPr>
        <p:spPr>
          <a:xfrm>
            <a:off x="2247900" y="2971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2400300" y="3124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2552700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2260600" y="3365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2413000" y="3517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val 198"/>
          <p:cNvSpPr/>
          <p:nvPr/>
        </p:nvSpPr>
        <p:spPr>
          <a:xfrm>
            <a:off x="3810782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val 199"/>
          <p:cNvSpPr/>
          <p:nvPr/>
        </p:nvSpPr>
        <p:spPr>
          <a:xfrm>
            <a:off x="3963182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val 200"/>
          <p:cNvSpPr/>
          <p:nvPr/>
        </p:nvSpPr>
        <p:spPr>
          <a:xfrm>
            <a:off x="3759982" y="3014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Oval 201"/>
          <p:cNvSpPr/>
          <p:nvPr/>
        </p:nvSpPr>
        <p:spPr>
          <a:xfrm>
            <a:off x="3912382" y="31673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/>
          <p:cNvSpPr/>
          <p:nvPr/>
        </p:nvSpPr>
        <p:spPr>
          <a:xfrm>
            <a:off x="4064782" y="3319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/>
          <p:cNvSpPr/>
          <p:nvPr/>
        </p:nvSpPr>
        <p:spPr>
          <a:xfrm>
            <a:off x="3531382" y="3230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3683782" y="3383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3836182" y="3535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3315873" y="3472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3658382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3810782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3607582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>
            <a:off x="3759982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/>
        </p:nvSpPr>
        <p:spPr>
          <a:xfrm>
            <a:off x="3912382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3378982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>
            <a:off x="3531382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3163473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3277382" y="3319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3429782" y="3472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3226582" y="2982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/>
          <p:cNvSpPr/>
          <p:nvPr/>
        </p:nvSpPr>
        <p:spPr>
          <a:xfrm>
            <a:off x="3378982" y="3134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>
            <a:off x="3531382" y="3286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>
            <a:off x="3150382" y="3350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3302782" y="35028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/>
          <p:cNvSpPr/>
          <p:nvPr/>
        </p:nvSpPr>
        <p:spPr>
          <a:xfrm>
            <a:off x="3176173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/>
          <p:cNvSpPr/>
          <p:nvPr/>
        </p:nvSpPr>
        <p:spPr>
          <a:xfrm>
            <a:off x="3328573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/>
          <p:cNvSpPr/>
          <p:nvPr/>
        </p:nvSpPr>
        <p:spPr>
          <a:xfrm>
            <a:off x="3277773" y="3124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/>
          <p:cNvSpPr/>
          <p:nvPr/>
        </p:nvSpPr>
        <p:spPr>
          <a:xfrm>
            <a:off x="3176173" y="3492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/>
        </p:nvSpPr>
        <p:spPr>
          <a:xfrm>
            <a:off x="3302782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/>
          <p:cNvSpPr/>
          <p:nvPr/>
        </p:nvSpPr>
        <p:spPr>
          <a:xfrm>
            <a:off x="3455182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/>
          <p:cNvSpPr/>
          <p:nvPr/>
        </p:nvSpPr>
        <p:spPr>
          <a:xfrm>
            <a:off x="3378982" y="3157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3531382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/>
          <p:nvPr/>
        </p:nvSpPr>
        <p:spPr>
          <a:xfrm>
            <a:off x="3683782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3429782" y="2852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/>
        </p:nvSpPr>
        <p:spPr>
          <a:xfrm>
            <a:off x="3582182" y="3004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val 233"/>
          <p:cNvSpPr/>
          <p:nvPr/>
        </p:nvSpPr>
        <p:spPr>
          <a:xfrm>
            <a:off x="3734582" y="3157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val 234"/>
          <p:cNvSpPr/>
          <p:nvPr/>
        </p:nvSpPr>
        <p:spPr>
          <a:xfrm>
            <a:off x="3378982" y="2514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/>
        </p:nvSpPr>
        <p:spPr>
          <a:xfrm>
            <a:off x="3531382" y="2667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3683782" y="2819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val 237"/>
          <p:cNvSpPr/>
          <p:nvPr/>
        </p:nvSpPr>
        <p:spPr>
          <a:xfrm>
            <a:off x="3150382" y="2730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/>
        </p:nvSpPr>
        <p:spPr>
          <a:xfrm>
            <a:off x="3302782" y="2882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3455182" y="3035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3239673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/>
        </p:nvSpPr>
        <p:spPr>
          <a:xfrm>
            <a:off x="3445862" y="3449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val 242"/>
          <p:cNvSpPr/>
          <p:nvPr/>
        </p:nvSpPr>
        <p:spPr>
          <a:xfrm>
            <a:off x="3327791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Oval 243"/>
          <p:cNvSpPr/>
          <p:nvPr/>
        </p:nvSpPr>
        <p:spPr>
          <a:xfrm>
            <a:off x="3403991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/>
        </p:nvSpPr>
        <p:spPr>
          <a:xfrm>
            <a:off x="3556391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val 245"/>
          <p:cNvSpPr/>
          <p:nvPr/>
        </p:nvSpPr>
        <p:spPr>
          <a:xfrm>
            <a:off x="3429782" y="3035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3582182" y="3187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3734582" y="3340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val 248"/>
          <p:cNvSpPr/>
          <p:nvPr/>
        </p:nvSpPr>
        <p:spPr>
          <a:xfrm>
            <a:off x="3708791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val 249"/>
          <p:cNvSpPr/>
          <p:nvPr/>
        </p:nvSpPr>
        <p:spPr>
          <a:xfrm>
            <a:off x="3861191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val 250"/>
          <p:cNvSpPr/>
          <p:nvPr/>
        </p:nvSpPr>
        <p:spPr>
          <a:xfrm>
            <a:off x="4013591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Oval 251"/>
          <p:cNvSpPr/>
          <p:nvPr/>
        </p:nvSpPr>
        <p:spPr>
          <a:xfrm>
            <a:off x="3784991" y="2852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3937391" y="3004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/>
        </p:nvSpPr>
        <p:spPr>
          <a:xfrm>
            <a:off x="4089791" y="3157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3835791" y="2547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3988191" y="2700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/>
        </p:nvSpPr>
        <p:spPr>
          <a:xfrm>
            <a:off x="4140591" y="2852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val 257"/>
          <p:cNvSpPr/>
          <p:nvPr/>
        </p:nvSpPr>
        <p:spPr>
          <a:xfrm>
            <a:off x="3784991" y="2209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3937391" y="2362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>
            <a:off x="4089791" y="2514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/>
        </p:nvSpPr>
        <p:spPr>
          <a:xfrm>
            <a:off x="3556391" y="2425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val 261"/>
          <p:cNvSpPr/>
          <p:nvPr/>
        </p:nvSpPr>
        <p:spPr>
          <a:xfrm>
            <a:off x="3708791" y="2578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3861191" y="2730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3340882" y="2667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>
            <a:off x="3493282" y="2819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>
            <a:off x="3645682" y="2971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>
            <a:off x="3353582" y="3060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val 267"/>
          <p:cNvSpPr/>
          <p:nvPr/>
        </p:nvSpPr>
        <p:spPr>
          <a:xfrm>
            <a:off x="3505982" y="3213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/>
        </p:nvSpPr>
        <p:spPr>
          <a:xfrm>
            <a:off x="812800" y="3657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/>
        </p:nvSpPr>
        <p:spPr>
          <a:xfrm>
            <a:off x="965200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val 270"/>
          <p:cNvSpPr/>
          <p:nvPr/>
        </p:nvSpPr>
        <p:spPr>
          <a:xfrm>
            <a:off x="762000" y="3319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/>
        </p:nvSpPr>
        <p:spPr>
          <a:xfrm>
            <a:off x="914400" y="3472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/>
        </p:nvSpPr>
        <p:spPr>
          <a:xfrm>
            <a:off x="1066800" y="3624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/>
          <p:cNvSpPr/>
          <p:nvPr/>
        </p:nvSpPr>
        <p:spPr>
          <a:xfrm>
            <a:off x="685800" y="3688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838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317891" y="3776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val 277"/>
          <p:cNvSpPr/>
          <p:nvPr/>
        </p:nvSpPr>
        <p:spPr>
          <a:xfrm>
            <a:off x="6604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812800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762000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val 281"/>
          <p:cNvSpPr/>
          <p:nvPr/>
        </p:nvSpPr>
        <p:spPr>
          <a:xfrm>
            <a:off x="914400" y="3657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/>
          <p:cNvSpPr/>
          <p:nvPr/>
        </p:nvSpPr>
        <p:spPr>
          <a:xfrm>
            <a:off x="533400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val 284"/>
          <p:cNvSpPr/>
          <p:nvPr/>
        </p:nvSpPr>
        <p:spPr>
          <a:xfrm>
            <a:off x="165491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/>
        </p:nvSpPr>
        <p:spPr>
          <a:xfrm>
            <a:off x="431800" y="3777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/>
        </p:nvSpPr>
        <p:spPr>
          <a:xfrm>
            <a:off x="152400" y="3655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val 291"/>
          <p:cNvSpPr/>
          <p:nvPr/>
        </p:nvSpPr>
        <p:spPr>
          <a:xfrm>
            <a:off x="304800" y="3807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/>
        </p:nvSpPr>
        <p:spPr>
          <a:xfrm>
            <a:off x="330591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val 295"/>
          <p:cNvSpPr/>
          <p:nvPr/>
        </p:nvSpPr>
        <p:spPr>
          <a:xfrm>
            <a:off x="178191" y="3797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val 296"/>
          <p:cNvSpPr/>
          <p:nvPr/>
        </p:nvSpPr>
        <p:spPr>
          <a:xfrm>
            <a:off x="3048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Oval 297"/>
          <p:cNvSpPr/>
          <p:nvPr/>
        </p:nvSpPr>
        <p:spPr>
          <a:xfrm>
            <a:off x="457200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Oval 300"/>
          <p:cNvSpPr/>
          <p:nvPr/>
        </p:nvSpPr>
        <p:spPr>
          <a:xfrm>
            <a:off x="6858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val 303"/>
          <p:cNvSpPr/>
          <p:nvPr/>
        </p:nvSpPr>
        <p:spPr>
          <a:xfrm>
            <a:off x="736600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Oval 306"/>
          <p:cNvSpPr/>
          <p:nvPr/>
        </p:nvSpPr>
        <p:spPr>
          <a:xfrm>
            <a:off x="685800" y="3124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val 311"/>
          <p:cNvSpPr/>
          <p:nvPr/>
        </p:nvSpPr>
        <p:spPr>
          <a:xfrm>
            <a:off x="447880" y="3753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Oval 312"/>
          <p:cNvSpPr/>
          <p:nvPr/>
        </p:nvSpPr>
        <p:spPr>
          <a:xfrm>
            <a:off x="329809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Oval 314"/>
          <p:cNvSpPr/>
          <p:nvPr/>
        </p:nvSpPr>
        <p:spPr>
          <a:xfrm>
            <a:off x="558409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Oval 317"/>
          <p:cNvSpPr/>
          <p:nvPr/>
        </p:nvSpPr>
        <p:spPr>
          <a:xfrm>
            <a:off x="736600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Oval 318"/>
          <p:cNvSpPr/>
          <p:nvPr/>
        </p:nvSpPr>
        <p:spPr>
          <a:xfrm>
            <a:off x="710809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>
            <a:off x="863209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Oval 320"/>
          <p:cNvSpPr/>
          <p:nvPr/>
        </p:nvSpPr>
        <p:spPr>
          <a:xfrm>
            <a:off x="1015609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>
            <a:off x="787009" y="3157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>
            <a:off x="939409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Oval 323"/>
          <p:cNvSpPr/>
          <p:nvPr/>
        </p:nvSpPr>
        <p:spPr>
          <a:xfrm>
            <a:off x="1091809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Oval 324"/>
          <p:cNvSpPr/>
          <p:nvPr/>
        </p:nvSpPr>
        <p:spPr>
          <a:xfrm>
            <a:off x="837809" y="2852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25"/>
          <p:cNvSpPr/>
          <p:nvPr/>
        </p:nvSpPr>
        <p:spPr>
          <a:xfrm>
            <a:off x="990209" y="3004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>
            <a:off x="1142609" y="3157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>
            <a:off x="787009" y="2514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>
            <a:off x="939409" y="2667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>
            <a:off x="1091809" y="2819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val 331"/>
          <p:cNvSpPr/>
          <p:nvPr/>
        </p:nvSpPr>
        <p:spPr>
          <a:xfrm>
            <a:off x="710809" y="2882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Oval 332"/>
          <p:cNvSpPr/>
          <p:nvPr/>
        </p:nvSpPr>
        <p:spPr>
          <a:xfrm>
            <a:off x="863209" y="3035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Oval 335"/>
          <p:cNvSpPr/>
          <p:nvPr/>
        </p:nvSpPr>
        <p:spPr>
          <a:xfrm>
            <a:off x="647700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Oval 338"/>
          <p:cNvSpPr/>
          <p:nvPr/>
        </p:nvSpPr>
        <p:spPr>
          <a:xfrm>
            <a:off x="1133680" y="48742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Oval 339"/>
          <p:cNvSpPr/>
          <p:nvPr/>
        </p:nvSpPr>
        <p:spPr>
          <a:xfrm>
            <a:off x="1286080" y="50266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Oval 340"/>
          <p:cNvSpPr/>
          <p:nvPr/>
        </p:nvSpPr>
        <p:spPr>
          <a:xfrm>
            <a:off x="1438480" y="51790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Oval 341"/>
          <p:cNvSpPr/>
          <p:nvPr/>
        </p:nvSpPr>
        <p:spPr>
          <a:xfrm>
            <a:off x="1590880" y="53314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Oval 342"/>
          <p:cNvSpPr/>
          <p:nvPr/>
        </p:nvSpPr>
        <p:spPr>
          <a:xfrm>
            <a:off x="1743280" y="54838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val 343"/>
          <p:cNvSpPr/>
          <p:nvPr/>
        </p:nvSpPr>
        <p:spPr>
          <a:xfrm>
            <a:off x="1015609" y="48414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Oval 344"/>
          <p:cNvSpPr/>
          <p:nvPr/>
        </p:nvSpPr>
        <p:spPr>
          <a:xfrm>
            <a:off x="1168009" y="49938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Oval 345"/>
          <p:cNvSpPr/>
          <p:nvPr/>
        </p:nvSpPr>
        <p:spPr>
          <a:xfrm>
            <a:off x="1320409" y="51462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Oval 346"/>
          <p:cNvSpPr/>
          <p:nvPr/>
        </p:nvSpPr>
        <p:spPr>
          <a:xfrm>
            <a:off x="1244209" y="4887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Oval 347"/>
          <p:cNvSpPr/>
          <p:nvPr/>
        </p:nvSpPr>
        <p:spPr>
          <a:xfrm>
            <a:off x="1396609" y="5039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Oval 348"/>
          <p:cNvSpPr/>
          <p:nvPr/>
        </p:nvSpPr>
        <p:spPr>
          <a:xfrm>
            <a:off x="1549009" y="5191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Oval 349"/>
          <p:cNvSpPr/>
          <p:nvPr/>
        </p:nvSpPr>
        <p:spPr>
          <a:xfrm>
            <a:off x="939409" y="48414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Oval 350"/>
          <p:cNvSpPr/>
          <p:nvPr/>
        </p:nvSpPr>
        <p:spPr>
          <a:xfrm>
            <a:off x="1574800" y="49176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Oval 351"/>
          <p:cNvSpPr/>
          <p:nvPr/>
        </p:nvSpPr>
        <p:spPr>
          <a:xfrm>
            <a:off x="1727200" y="50700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Oval 352"/>
          <p:cNvSpPr/>
          <p:nvPr/>
        </p:nvSpPr>
        <p:spPr>
          <a:xfrm>
            <a:off x="1853809" y="4963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Oval 353"/>
          <p:cNvSpPr/>
          <p:nvPr/>
        </p:nvSpPr>
        <p:spPr>
          <a:xfrm>
            <a:off x="2006209" y="5115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Oval 354"/>
          <p:cNvSpPr/>
          <p:nvPr/>
        </p:nvSpPr>
        <p:spPr>
          <a:xfrm>
            <a:off x="2082409" y="4887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val 355"/>
          <p:cNvSpPr/>
          <p:nvPr/>
        </p:nvSpPr>
        <p:spPr>
          <a:xfrm>
            <a:off x="1498600" y="49430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Oval 356"/>
          <p:cNvSpPr/>
          <p:nvPr/>
        </p:nvSpPr>
        <p:spPr>
          <a:xfrm>
            <a:off x="1286080" y="5212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Oval 357"/>
          <p:cNvSpPr/>
          <p:nvPr/>
        </p:nvSpPr>
        <p:spPr>
          <a:xfrm>
            <a:off x="1438480" y="5364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Oval 358"/>
          <p:cNvSpPr/>
          <p:nvPr/>
        </p:nvSpPr>
        <p:spPr>
          <a:xfrm>
            <a:off x="1590880" y="5516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Oval 359"/>
          <p:cNvSpPr/>
          <p:nvPr/>
        </p:nvSpPr>
        <p:spPr>
          <a:xfrm>
            <a:off x="1168009" y="5179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val 360"/>
          <p:cNvSpPr/>
          <p:nvPr/>
        </p:nvSpPr>
        <p:spPr>
          <a:xfrm>
            <a:off x="1244209" y="5072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Oval 361"/>
          <p:cNvSpPr/>
          <p:nvPr/>
        </p:nvSpPr>
        <p:spPr>
          <a:xfrm>
            <a:off x="1396609" y="5224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Oval 362"/>
          <p:cNvSpPr/>
          <p:nvPr/>
        </p:nvSpPr>
        <p:spPr>
          <a:xfrm>
            <a:off x="1422400" y="4950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val 363"/>
          <p:cNvSpPr/>
          <p:nvPr/>
        </p:nvSpPr>
        <p:spPr>
          <a:xfrm>
            <a:off x="1574800" y="5103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/>
        </p:nvSpPr>
        <p:spPr>
          <a:xfrm>
            <a:off x="1549009" y="4843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val 365"/>
          <p:cNvSpPr/>
          <p:nvPr/>
        </p:nvSpPr>
        <p:spPr>
          <a:xfrm>
            <a:off x="1701409" y="4996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Oval 366"/>
          <p:cNvSpPr/>
          <p:nvPr/>
        </p:nvSpPr>
        <p:spPr>
          <a:xfrm>
            <a:off x="1853809" y="5148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/>
        </p:nvSpPr>
        <p:spPr>
          <a:xfrm>
            <a:off x="1930009" y="4920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Oval 368"/>
          <p:cNvSpPr/>
          <p:nvPr/>
        </p:nvSpPr>
        <p:spPr>
          <a:xfrm>
            <a:off x="1193800" y="4823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Oval 369"/>
          <p:cNvSpPr/>
          <p:nvPr/>
        </p:nvSpPr>
        <p:spPr>
          <a:xfrm>
            <a:off x="1346200" y="4976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Oval 370"/>
          <p:cNvSpPr/>
          <p:nvPr/>
        </p:nvSpPr>
        <p:spPr>
          <a:xfrm>
            <a:off x="905080" y="51462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Oval 371"/>
          <p:cNvSpPr/>
          <p:nvPr/>
        </p:nvSpPr>
        <p:spPr>
          <a:xfrm>
            <a:off x="1057480" y="52986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Oval 372"/>
          <p:cNvSpPr/>
          <p:nvPr/>
        </p:nvSpPr>
        <p:spPr>
          <a:xfrm>
            <a:off x="1209880" y="54510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/>
        </p:nvSpPr>
        <p:spPr>
          <a:xfrm>
            <a:off x="787009" y="51133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Oval 374"/>
          <p:cNvSpPr/>
          <p:nvPr/>
        </p:nvSpPr>
        <p:spPr>
          <a:xfrm>
            <a:off x="863209" y="50066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Oval 375"/>
          <p:cNvSpPr/>
          <p:nvPr/>
        </p:nvSpPr>
        <p:spPr>
          <a:xfrm>
            <a:off x="1015609" y="51590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/>
        </p:nvSpPr>
        <p:spPr>
          <a:xfrm>
            <a:off x="1041400" y="48847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Oval 377"/>
          <p:cNvSpPr/>
          <p:nvPr/>
        </p:nvSpPr>
        <p:spPr>
          <a:xfrm>
            <a:off x="1193800" y="50371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Oval 378"/>
          <p:cNvSpPr/>
          <p:nvPr/>
        </p:nvSpPr>
        <p:spPr>
          <a:xfrm>
            <a:off x="1320409" y="49304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Oval 379"/>
          <p:cNvSpPr/>
          <p:nvPr/>
        </p:nvSpPr>
        <p:spPr>
          <a:xfrm>
            <a:off x="1472809" y="50828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Oval 380"/>
          <p:cNvSpPr/>
          <p:nvPr/>
        </p:nvSpPr>
        <p:spPr>
          <a:xfrm>
            <a:off x="1549009" y="48542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Oval 381"/>
          <p:cNvSpPr/>
          <p:nvPr/>
        </p:nvSpPr>
        <p:spPr>
          <a:xfrm>
            <a:off x="965200" y="49101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Oval 382"/>
          <p:cNvSpPr/>
          <p:nvPr/>
        </p:nvSpPr>
        <p:spPr>
          <a:xfrm>
            <a:off x="651471" y="4983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Oval 383"/>
          <p:cNvSpPr/>
          <p:nvPr/>
        </p:nvSpPr>
        <p:spPr>
          <a:xfrm>
            <a:off x="803871" y="5135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Oval 384"/>
          <p:cNvSpPr/>
          <p:nvPr/>
        </p:nvSpPr>
        <p:spPr>
          <a:xfrm>
            <a:off x="956271" y="5288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Oval 385"/>
          <p:cNvSpPr/>
          <p:nvPr/>
        </p:nvSpPr>
        <p:spPr>
          <a:xfrm>
            <a:off x="533400" y="4950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>
            <a:off x="609600" y="4843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/>
          <p:cNvSpPr/>
          <p:nvPr/>
        </p:nvSpPr>
        <p:spPr>
          <a:xfrm>
            <a:off x="762000" y="4996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/>
          <p:cNvSpPr/>
          <p:nvPr/>
        </p:nvSpPr>
        <p:spPr>
          <a:xfrm>
            <a:off x="940191" y="4874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>
            <a:off x="1219200" y="4920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Oval 390"/>
          <p:cNvSpPr/>
          <p:nvPr/>
        </p:nvSpPr>
        <p:spPr>
          <a:xfrm>
            <a:off x="1209880" y="4831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Oval 391"/>
          <p:cNvSpPr/>
          <p:nvPr/>
        </p:nvSpPr>
        <p:spPr>
          <a:xfrm>
            <a:off x="1362280" y="4983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Oval 392"/>
          <p:cNvSpPr/>
          <p:nvPr/>
        </p:nvSpPr>
        <p:spPr>
          <a:xfrm>
            <a:off x="3547071" y="5059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Oval 393"/>
          <p:cNvSpPr/>
          <p:nvPr/>
        </p:nvSpPr>
        <p:spPr>
          <a:xfrm>
            <a:off x="3530991" y="46458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Oval 394"/>
          <p:cNvSpPr/>
          <p:nvPr/>
        </p:nvSpPr>
        <p:spPr>
          <a:xfrm>
            <a:off x="3505200" y="4386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Oval 395"/>
          <p:cNvSpPr/>
          <p:nvPr/>
        </p:nvSpPr>
        <p:spPr>
          <a:xfrm>
            <a:off x="3657600" y="4539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Oval 396"/>
          <p:cNvSpPr/>
          <p:nvPr/>
        </p:nvSpPr>
        <p:spPr>
          <a:xfrm>
            <a:off x="3810000" y="4691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/>
          <p:cNvSpPr/>
          <p:nvPr/>
        </p:nvSpPr>
        <p:spPr>
          <a:xfrm>
            <a:off x="3886200" y="4462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Oval 398"/>
          <p:cNvSpPr/>
          <p:nvPr/>
        </p:nvSpPr>
        <p:spPr>
          <a:xfrm>
            <a:off x="3505200" y="45721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Oval 399"/>
          <p:cNvSpPr/>
          <p:nvPr/>
        </p:nvSpPr>
        <p:spPr>
          <a:xfrm>
            <a:off x="3657600" y="47245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/>
          <p:cNvSpPr/>
          <p:nvPr/>
        </p:nvSpPr>
        <p:spPr>
          <a:xfrm>
            <a:off x="3581400" y="43435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Oval 401"/>
          <p:cNvSpPr/>
          <p:nvPr/>
        </p:nvSpPr>
        <p:spPr>
          <a:xfrm>
            <a:off x="3733800" y="44959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Oval 402"/>
          <p:cNvSpPr/>
          <p:nvPr/>
        </p:nvSpPr>
        <p:spPr>
          <a:xfrm>
            <a:off x="3530991" y="4983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Oval 403"/>
          <p:cNvSpPr/>
          <p:nvPr/>
        </p:nvSpPr>
        <p:spPr>
          <a:xfrm>
            <a:off x="3607191" y="4754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Oval 404"/>
          <p:cNvSpPr/>
          <p:nvPr/>
        </p:nvSpPr>
        <p:spPr>
          <a:xfrm>
            <a:off x="3454791" y="4787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Rounded Rectangle 406"/>
          <p:cNvSpPr/>
          <p:nvPr/>
        </p:nvSpPr>
        <p:spPr>
          <a:xfrm>
            <a:off x="1512082" y="287527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Rounded Rectangle 407"/>
          <p:cNvSpPr/>
          <p:nvPr/>
        </p:nvSpPr>
        <p:spPr>
          <a:xfrm>
            <a:off x="3167244" y="4483100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Rounded Rectangle 408"/>
          <p:cNvSpPr/>
          <p:nvPr/>
        </p:nvSpPr>
        <p:spPr>
          <a:xfrm>
            <a:off x="3694333" y="2715257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Oval 409"/>
          <p:cNvSpPr/>
          <p:nvPr/>
        </p:nvSpPr>
        <p:spPr>
          <a:xfrm>
            <a:off x="6290271" y="37971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Oval 410"/>
          <p:cNvSpPr/>
          <p:nvPr/>
        </p:nvSpPr>
        <p:spPr>
          <a:xfrm>
            <a:off x="6442671" y="394954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Oval 411"/>
          <p:cNvSpPr/>
          <p:nvPr/>
        </p:nvSpPr>
        <p:spPr>
          <a:xfrm>
            <a:off x="6595071" y="410194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val 412"/>
          <p:cNvSpPr/>
          <p:nvPr/>
        </p:nvSpPr>
        <p:spPr>
          <a:xfrm>
            <a:off x="6747471" y="425434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Oval 413"/>
          <p:cNvSpPr/>
          <p:nvPr/>
        </p:nvSpPr>
        <p:spPr>
          <a:xfrm>
            <a:off x="6899871" y="440674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Oval 414"/>
          <p:cNvSpPr/>
          <p:nvPr/>
        </p:nvSpPr>
        <p:spPr>
          <a:xfrm>
            <a:off x="7052271" y="455914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Oval 415"/>
          <p:cNvSpPr/>
          <p:nvPr/>
        </p:nvSpPr>
        <p:spPr>
          <a:xfrm>
            <a:off x="7204671" y="471154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Oval 416"/>
          <p:cNvSpPr/>
          <p:nvPr/>
        </p:nvSpPr>
        <p:spPr>
          <a:xfrm>
            <a:off x="7357071" y="486394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Oval 417"/>
          <p:cNvSpPr/>
          <p:nvPr/>
        </p:nvSpPr>
        <p:spPr>
          <a:xfrm>
            <a:off x="6502791" y="3886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val 418"/>
          <p:cNvSpPr/>
          <p:nvPr/>
        </p:nvSpPr>
        <p:spPr>
          <a:xfrm>
            <a:off x="6655191" y="40386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Oval 419"/>
          <p:cNvSpPr/>
          <p:nvPr/>
        </p:nvSpPr>
        <p:spPr>
          <a:xfrm>
            <a:off x="6807591" y="41910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Oval 420"/>
          <p:cNvSpPr/>
          <p:nvPr/>
        </p:nvSpPr>
        <p:spPr>
          <a:xfrm>
            <a:off x="6629400" y="42214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/>
          <p:cNvSpPr/>
          <p:nvPr/>
        </p:nvSpPr>
        <p:spPr>
          <a:xfrm>
            <a:off x="6781800" y="4373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Oval 422"/>
          <p:cNvSpPr/>
          <p:nvPr/>
        </p:nvSpPr>
        <p:spPr>
          <a:xfrm>
            <a:off x="6934200" y="4526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Oval 423"/>
          <p:cNvSpPr/>
          <p:nvPr/>
        </p:nvSpPr>
        <p:spPr>
          <a:xfrm>
            <a:off x="6858000" y="42672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Oval 424"/>
          <p:cNvSpPr/>
          <p:nvPr/>
        </p:nvSpPr>
        <p:spPr>
          <a:xfrm>
            <a:off x="7010400" y="44196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Oval 425"/>
          <p:cNvSpPr/>
          <p:nvPr/>
        </p:nvSpPr>
        <p:spPr>
          <a:xfrm>
            <a:off x="7162800" y="45720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Oval 426"/>
          <p:cNvSpPr/>
          <p:nvPr/>
        </p:nvSpPr>
        <p:spPr>
          <a:xfrm>
            <a:off x="6553200" y="3810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Oval 427"/>
          <p:cNvSpPr/>
          <p:nvPr/>
        </p:nvSpPr>
        <p:spPr>
          <a:xfrm>
            <a:off x="6705600" y="39624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Oval 428"/>
          <p:cNvSpPr/>
          <p:nvPr/>
        </p:nvSpPr>
        <p:spPr>
          <a:xfrm>
            <a:off x="6858000" y="41148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Oval 429"/>
          <p:cNvSpPr/>
          <p:nvPr/>
        </p:nvSpPr>
        <p:spPr>
          <a:xfrm>
            <a:off x="6477000" y="37642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Oval 430"/>
          <p:cNvSpPr/>
          <p:nvPr/>
        </p:nvSpPr>
        <p:spPr>
          <a:xfrm>
            <a:off x="6629400" y="3916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Oval 431"/>
          <p:cNvSpPr/>
          <p:nvPr/>
        </p:nvSpPr>
        <p:spPr>
          <a:xfrm>
            <a:off x="6781800" y="4069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Oval 432"/>
          <p:cNvSpPr/>
          <p:nvPr/>
        </p:nvSpPr>
        <p:spPr>
          <a:xfrm>
            <a:off x="6248400" y="39166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Oval 433"/>
          <p:cNvSpPr/>
          <p:nvPr/>
        </p:nvSpPr>
        <p:spPr>
          <a:xfrm>
            <a:off x="6400800" y="4069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Oval 434"/>
          <p:cNvSpPr/>
          <p:nvPr/>
        </p:nvSpPr>
        <p:spPr>
          <a:xfrm>
            <a:off x="6553200" y="42214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Oval 435"/>
          <p:cNvSpPr/>
          <p:nvPr/>
        </p:nvSpPr>
        <p:spPr>
          <a:xfrm>
            <a:off x="7036191" y="4145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Oval 436"/>
          <p:cNvSpPr/>
          <p:nvPr/>
        </p:nvSpPr>
        <p:spPr>
          <a:xfrm>
            <a:off x="7188591" y="4297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Oval 437"/>
          <p:cNvSpPr/>
          <p:nvPr/>
        </p:nvSpPr>
        <p:spPr>
          <a:xfrm>
            <a:off x="7340991" y="4450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9" name="Oval 438"/>
          <p:cNvSpPr/>
          <p:nvPr/>
        </p:nvSpPr>
        <p:spPr>
          <a:xfrm>
            <a:off x="7315200" y="41910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0" name="Oval 439"/>
          <p:cNvSpPr/>
          <p:nvPr/>
        </p:nvSpPr>
        <p:spPr>
          <a:xfrm>
            <a:off x="7467600" y="43434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1" name="Oval 440"/>
          <p:cNvSpPr/>
          <p:nvPr/>
        </p:nvSpPr>
        <p:spPr>
          <a:xfrm>
            <a:off x="7620000" y="44958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2" name="Oval 441"/>
          <p:cNvSpPr/>
          <p:nvPr/>
        </p:nvSpPr>
        <p:spPr>
          <a:xfrm>
            <a:off x="7391400" y="39624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3" name="Oval 442"/>
          <p:cNvSpPr/>
          <p:nvPr/>
        </p:nvSpPr>
        <p:spPr>
          <a:xfrm>
            <a:off x="7543800" y="41148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4" name="Oval 443"/>
          <p:cNvSpPr/>
          <p:nvPr/>
        </p:nvSpPr>
        <p:spPr>
          <a:xfrm>
            <a:off x="7696200" y="42672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5" name="Oval 444"/>
          <p:cNvSpPr/>
          <p:nvPr/>
        </p:nvSpPr>
        <p:spPr>
          <a:xfrm>
            <a:off x="7442200" y="36576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6" name="Oval 445"/>
          <p:cNvSpPr/>
          <p:nvPr/>
        </p:nvSpPr>
        <p:spPr>
          <a:xfrm>
            <a:off x="7594600" y="38100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7" name="Oval 446"/>
          <p:cNvSpPr/>
          <p:nvPr/>
        </p:nvSpPr>
        <p:spPr>
          <a:xfrm>
            <a:off x="7747000" y="39624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8" name="Oval 447"/>
          <p:cNvSpPr/>
          <p:nvPr/>
        </p:nvSpPr>
        <p:spPr>
          <a:xfrm>
            <a:off x="7391400" y="331978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9" name="Oval 448"/>
          <p:cNvSpPr/>
          <p:nvPr/>
        </p:nvSpPr>
        <p:spPr>
          <a:xfrm>
            <a:off x="7543800" y="347218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0" name="Oval 449"/>
          <p:cNvSpPr/>
          <p:nvPr/>
        </p:nvSpPr>
        <p:spPr>
          <a:xfrm>
            <a:off x="7696200" y="362458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1" name="Oval 450"/>
          <p:cNvSpPr/>
          <p:nvPr/>
        </p:nvSpPr>
        <p:spPr>
          <a:xfrm>
            <a:off x="7162800" y="35356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2" name="Oval 451"/>
          <p:cNvSpPr/>
          <p:nvPr/>
        </p:nvSpPr>
        <p:spPr>
          <a:xfrm>
            <a:off x="7315200" y="3688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3" name="Oval 452"/>
          <p:cNvSpPr/>
          <p:nvPr/>
        </p:nvSpPr>
        <p:spPr>
          <a:xfrm>
            <a:off x="7467600" y="38404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4" name="Oval 453"/>
          <p:cNvSpPr/>
          <p:nvPr/>
        </p:nvSpPr>
        <p:spPr>
          <a:xfrm>
            <a:off x="6947291" y="37769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Oval 454"/>
          <p:cNvSpPr/>
          <p:nvPr/>
        </p:nvSpPr>
        <p:spPr>
          <a:xfrm>
            <a:off x="7099691" y="39293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6" name="Oval 455"/>
          <p:cNvSpPr/>
          <p:nvPr/>
        </p:nvSpPr>
        <p:spPr>
          <a:xfrm>
            <a:off x="7252091" y="40817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7" name="Oval 456"/>
          <p:cNvSpPr/>
          <p:nvPr/>
        </p:nvSpPr>
        <p:spPr>
          <a:xfrm>
            <a:off x="6807591" y="4018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8" name="Oval 457"/>
          <p:cNvSpPr/>
          <p:nvPr/>
        </p:nvSpPr>
        <p:spPr>
          <a:xfrm>
            <a:off x="6959991" y="4170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9" name="Oval 458"/>
          <p:cNvSpPr/>
          <p:nvPr/>
        </p:nvSpPr>
        <p:spPr>
          <a:xfrm>
            <a:off x="7112391" y="4323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" name="Oval 459"/>
          <p:cNvSpPr/>
          <p:nvPr/>
        </p:nvSpPr>
        <p:spPr>
          <a:xfrm>
            <a:off x="6899871" y="45921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1" name="Oval 460"/>
          <p:cNvSpPr/>
          <p:nvPr/>
        </p:nvSpPr>
        <p:spPr>
          <a:xfrm>
            <a:off x="7052271" y="47445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2" name="Oval 461"/>
          <p:cNvSpPr/>
          <p:nvPr/>
        </p:nvSpPr>
        <p:spPr>
          <a:xfrm>
            <a:off x="7204671" y="48969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" name="Oval 462"/>
          <p:cNvSpPr/>
          <p:nvPr/>
        </p:nvSpPr>
        <p:spPr>
          <a:xfrm>
            <a:off x="6781800" y="45593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4" name="Oval 463"/>
          <p:cNvSpPr/>
          <p:nvPr/>
        </p:nvSpPr>
        <p:spPr>
          <a:xfrm>
            <a:off x="6858000" y="44526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5" name="Oval 464"/>
          <p:cNvSpPr/>
          <p:nvPr/>
        </p:nvSpPr>
        <p:spPr>
          <a:xfrm>
            <a:off x="7010400" y="46050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6" name="Oval 465"/>
          <p:cNvSpPr/>
          <p:nvPr/>
        </p:nvSpPr>
        <p:spPr>
          <a:xfrm>
            <a:off x="6883791" y="41783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" name="Oval 466"/>
          <p:cNvSpPr/>
          <p:nvPr/>
        </p:nvSpPr>
        <p:spPr>
          <a:xfrm>
            <a:off x="7036191" y="43307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8" name="Oval 467"/>
          <p:cNvSpPr/>
          <p:nvPr/>
        </p:nvSpPr>
        <p:spPr>
          <a:xfrm>
            <a:off x="7188591" y="44831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9" name="Oval 468"/>
          <p:cNvSpPr/>
          <p:nvPr/>
        </p:nvSpPr>
        <p:spPr>
          <a:xfrm>
            <a:off x="7162800" y="42240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0" name="Oval 469"/>
          <p:cNvSpPr/>
          <p:nvPr/>
        </p:nvSpPr>
        <p:spPr>
          <a:xfrm>
            <a:off x="7315200" y="43764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1" name="Oval 470"/>
          <p:cNvSpPr/>
          <p:nvPr/>
        </p:nvSpPr>
        <p:spPr>
          <a:xfrm>
            <a:off x="7467600" y="45288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2" name="Oval 471"/>
          <p:cNvSpPr/>
          <p:nvPr/>
        </p:nvSpPr>
        <p:spPr>
          <a:xfrm>
            <a:off x="7239000" y="39954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3" name="Oval 472"/>
          <p:cNvSpPr/>
          <p:nvPr/>
        </p:nvSpPr>
        <p:spPr>
          <a:xfrm>
            <a:off x="7391400" y="41478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4" name="Oval 473"/>
          <p:cNvSpPr/>
          <p:nvPr/>
        </p:nvSpPr>
        <p:spPr>
          <a:xfrm>
            <a:off x="7543800" y="43002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5" name="Oval 474"/>
          <p:cNvSpPr/>
          <p:nvPr/>
        </p:nvSpPr>
        <p:spPr>
          <a:xfrm>
            <a:off x="7289800" y="36906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6" name="Oval 475"/>
          <p:cNvSpPr/>
          <p:nvPr/>
        </p:nvSpPr>
        <p:spPr>
          <a:xfrm>
            <a:off x="7442200" y="38430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7" name="Oval 476"/>
          <p:cNvSpPr/>
          <p:nvPr/>
        </p:nvSpPr>
        <p:spPr>
          <a:xfrm>
            <a:off x="7594600" y="39954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8" name="Oval 477"/>
          <p:cNvSpPr/>
          <p:nvPr/>
        </p:nvSpPr>
        <p:spPr>
          <a:xfrm>
            <a:off x="7239000" y="33528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" name="Oval 478"/>
          <p:cNvSpPr/>
          <p:nvPr/>
        </p:nvSpPr>
        <p:spPr>
          <a:xfrm>
            <a:off x="7391400" y="35052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0" name="Oval 479"/>
          <p:cNvSpPr/>
          <p:nvPr/>
        </p:nvSpPr>
        <p:spPr>
          <a:xfrm>
            <a:off x="7543800" y="36576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1" name="Oval 480"/>
          <p:cNvSpPr/>
          <p:nvPr/>
        </p:nvSpPr>
        <p:spPr>
          <a:xfrm>
            <a:off x="7010400" y="3568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2" name="Oval 481"/>
          <p:cNvSpPr/>
          <p:nvPr/>
        </p:nvSpPr>
        <p:spPr>
          <a:xfrm>
            <a:off x="7162800" y="37211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3" name="Oval 482"/>
          <p:cNvSpPr/>
          <p:nvPr/>
        </p:nvSpPr>
        <p:spPr>
          <a:xfrm>
            <a:off x="7315200" y="38735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4" name="Oval 483"/>
          <p:cNvSpPr/>
          <p:nvPr/>
        </p:nvSpPr>
        <p:spPr>
          <a:xfrm>
            <a:off x="6794891" y="3810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5" name="Oval 484"/>
          <p:cNvSpPr/>
          <p:nvPr/>
        </p:nvSpPr>
        <p:spPr>
          <a:xfrm>
            <a:off x="6947291" y="39624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6" name="Oval 485"/>
          <p:cNvSpPr/>
          <p:nvPr/>
        </p:nvSpPr>
        <p:spPr>
          <a:xfrm>
            <a:off x="7099691" y="41148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7" name="Oval 486"/>
          <p:cNvSpPr/>
          <p:nvPr/>
        </p:nvSpPr>
        <p:spPr>
          <a:xfrm>
            <a:off x="6807591" y="42037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8" name="Oval 487"/>
          <p:cNvSpPr/>
          <p:nvPr/>
        </p:nvSpPr>
        <p:spPr>
          <a:xfrm>
            <a:off x="6959991" y="43561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9" name="Oval 488"/>
          <p:cNvSpPr/>
          <p:nvPr/>
        </p:nvSpPr>
        <p:spPr>
          <a:xfrm>
            <a:off x="6518871" y="4526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0" name="Oval 489"/>
          <p:cNvSpPr/>
          <p:nvPr/>
        </p:nvSpPr>
        <p:spPr>
          <a:xfrm>
            <a:off x="6671271" y="4678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1" name="Oval 490"/>
          <p:cNvSpPr/>
          <p:nvPr/>
        </p:nvSpPr>
        <p:spPr>
          <a:xfrm>
            <a:off x="6823671" y="4831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2" name="Oval 491"/>
          <p:cNvSpPr/>
          <p:nvPr/>
        </p:nvSpPr>
        <p:spPr>
          <a:xfrm>
            <a:off x="6400800" y="4493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3" name="Oval 492"/>
          <p:cNvSpPr/>
          <p:nvPr/>
        </p:nvSpPr>
        <p:spPr>
          <a:xfrm>
            <a:off x="6477000" y="4386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4" name="Oval 493"/>
          <p:cNvSpPr/>
          <p:nvPr/>
        </p:nvSpPr>
        <p:spPr>
          <a:xfrm>
            <a:off x="6629400" y="4539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5" name="Oval 494"/>
          <p:cNvSpPr/>
          <p:nvPr/>
        </p:nvSpPr>
        <p:spPr>
          <a:xfrm>
            <a:off x="6502791" y="4112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6" name="Oval 495"/>
          <p:cNvSpPr/>
          <p:nvPr/>
        </p:nvSpPr>
        <p:spPr>
          <a:xfrm>
            <a:off x="6655191" y="4264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7" name="Oval 496"/>
          <p:cNvSpPr/>
          <p:nvPr/>
        </p:nvSpPr>
        <p:spPr>
          <a:xfrm>
            <a:off x="6807591" y="44172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8" name="Oval 497"/>
          <p:cNvSpPr/>
          <p:nvPr/>
        </p:nvSpPr>
        <p:spPr>
          <a:xfrm>
            <a:off x="6781800" y="4158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9" name="Oval 498"/>
          <p:cNvSpPr/>
          <p:nvPr/>
        </p:nvSpPr>
        <p:spPr>
          <a:xfrm>
            <a:off x="6934200" y="43105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0" name="Oval 499"/>
          <p:cNvSpPr/>
          <p:nvPr/>
        </p:nvSpPr>
        <p:spPr>
          <a:xfrm>
            <a:off x="7086600" y="4462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" name="Oval 500"/>
          <p:cNvSpPr/>
          <p:nvPr/>
        </p:nvSpPr>
        <p:spPr>
          <a:xfrm>
            <a:off x="6858000" y="39295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2" name="Oval 501"/>
          <p:cNvSpPr/>
          <p:nvPr/>
        </p:nvSpPr>
        <p:spPr>
          <a:xfrm>
            <a:off x="7010400" y="4081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3" name="Oval 502"/>
          <p:cNvSpPr/>
          <p:nvPr/>
        </p:nvSpPr>
        <p:spPr>
          <a:xfrm>
            <a:off x="7162800" y="42343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4" name="Oval 503"/>
          <p:cNvSpPr/>
          <p:nvPr/>
        </p:nvSpPr>
        <p:spPr>
          <a:xfrm>
            <a:off x="6908800" y="36247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5" name="Oval 504"/>
          <p:cNvSpPr/>
          <p:nvPr/>
        </p:nvSpPr>
        <p:spPr>
          <a:xfrm>
            <a:off x="7061200" y="3777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6" name="Oval 505"/>
          <p:cNvSpPr/>
          <p:nvPr/>
        </p:nvSpPr>
        <p:spPr>
          <a:xfrm>
            <a:off x="7213600" y="39295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7" name="Oval 506"/>
          <p:cNvSpPr/>
          <p:nvPr/>
        </p:nvSpPr>
        <p:spPr>
          <a:xfrm>
            <a:off x="6858000" y="32869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8" name="Oval 507"/>
          <p:cNvSpPr/>
          <p:nvPr/>
        </p:nvSpPr>
        <p:spPr>
          <a:xfrm>
            <a:off x="7010400" y="34393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" name="Oval 508"/>
          <p:cNvSpPr/>
          <p:nvPr/>
        </p:nvSpPr>
        <p:spPr>
          <a:xfrm>
            <a:off x="7162800" y="35917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0" name="Oval 509"/>
          <p:cNvSpPr/>
          <p:nvPr/>
        </p:nvSpPr>
        <p:spPr>
          <a:xfrm>
            <a:off x="6629400" y="35028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1" name="Oval 510"/>
          <p:cNvSpPr/>
          <p:nvPr/>
        </p:nvSpPr>
        <p:spPr>
          <a:xfrm>
            <a:off x="6781800" y="36552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" name="Oval 511"/>
          <p:cNvSpPr/>
          <p:nvPr/>
        </p:nvSpPr>
        <p:spPr>
          <a:xfrm>
            <a:off x="6934200" y="38076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" name="Oval 512"/>
          <p:cNvSpPr/>
          <p:nvPr/>
        </p:nvSpPr>
        <p:spPr>
          <a:xfrm>
            <a:off x="6413891" y="37441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4" name="Oval 513"/>
          <p:cNvSpPr/>
          <p:nvPr/>
        </p:nvSpPr>
        <p:spPr>
          <a:xfrm>
            <a:off x="6566291" y="38965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" name="Oval 514"/>
          <p:cNvSpPr/>
          <p:nvPr/>
        </p:nvSpPr>
        <p:spPr>
          <a:xfrm>
            <a:off x="6718691" y="40489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6" name="Oval 515"/>
          <p:cNvSpPr/>
          <p:nvPr/>
        </p:nvSpPr>
        <p:spPr>
          <a:xfrm>
            <a:off x="6426591" y="4137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7" name="Oval 516"/>
          <p:cNvSpPr/>
          <p:nvPr/>
        </p:nvSpPr>
        <p:spPr>
          <a:xfrm>
            <a:off x="6578991" y="42902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8" name="Oval 517"/>
          <p:cNvSpPr/>
          <p:nvPr/>
        </p:nvSpPr>
        <p:spPr>
          <a:xfrm>
            <a:off x="6265262" y="43635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9" name="Oval 518"/>
          <p:cNvSpPr/>
          <p:nvPr/>
        </p:nvSpPr>
        <p:spPr>
          <a:xfrm>
            <a:off x="6417662" y="45159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0" name="Oval 519"/>
          <p:cNvSpPr/>
          <p:nvPr/>
        </p:nvSpPr>
        <p:spPr>
          <a:xfrm>
            <a:off x="6570062" y="46683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1" name="Oval 520"/>
          <p:cNvSpPr/>
          <p:nvPr/>
        </p:nvSpPr>
        <p:spPr>
          <a:xfrm>
            <a:off x="6147191" y="4330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2" name="Oval 521"/>
          <p:cNvSpPr/>
          <p:nvPr/>
        </p:nvSpPr>
        <p:spPr>
          <a:xfrm>
            <a:off x="6223391" y="4224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3" name="Oval 522"/>
          <p:cNvSpPr/>
          <p:nvPr/>
        </p:nvSpPr>
        <p:spPr>
          <a:xfrm>
            <a:off x="6375791" y="43764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4" name="Oval 523"/>
          <p:cNvSpPr/>
          <p:nvPr/>
        </p:nvSpPr>
        <p:spPr>
          <a:xfrm>
            <a:off x="6249182" y="3949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5" name="Oval 524"/>
          <p:cNvSpPr/>
          <p:nvPr/>
        </p:nvSpPr>
        <p:spPr>
          <a:xfrm>
            <a:off x="6401582" y="41021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6" name="Oval 525"/>
          <p:cNvSpPr/>
          <p:nvPr/>
        </p:nvSpPr>
        <p:spPr>
          <a:xfrm>
            <a:off x="6553982" y="42545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7" name="Oval 526"/>
          <p:cNvSpPr/>
          <p:nvPr/>
        </p:nvSpPr>
        <p:spPr>
          <a:xfrm>
            <a:off x="6528191" y="39954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8" name="Oval 527"/>
          <p:cNvSpPr/>
          <p:nvPr/>
        </p:nvSpPr>
        <p:spPr>
          <a:xfrm>
            <a:off x="6680591" y="41478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9" name="Oval 528"/>
          <p:cNvSpPr/>
          <p:nvPr/>
        </p:nvSpPr>
        <p:spPr>
          <a:xfrm>
            <a:off x="6832991" y="43002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0" name="Oval 529"/>
          <p:cNvSpPr/>
          <p:nvPr/>
        </p:nvSpPr>
        <p:spPr>
          <a:xfrm>
            <a:off x="6604391" y="37668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1" name="Oval 530"/>
          <p:cNvSpPr/>
          <p:nvPr/>
        </p:nvSpPr>
        <p:spPr>
          <a:xfrm>
            <a:off x="6756791" y="39192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2" name="Oval 531"/>
          <p:cNvSpPr/>
          <p:nvPr/>
        </p:nvSpPr>
        <p:spPr>
          <a:xfrm>
            <a:off x="6909191" y="40716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3" name="Oval 532"/>
          <p:cNvSpPr/>
          <p:nvPr/>
        </p:nvSpPr>
        <p:spPr>
          <a:xfrm>
            <a:off x="6655191" y="3462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4" name="Oval 533"/>
          <p:cNvSpPr/>
          <p:nvPr/>
        </p:nvSpPr>
        <p:spPr>
          <a:xfrm>
            <a:off x="6807591" y="36144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5" name="Oval 534"/>
          <p:cNvSpPr/>
          <p:nvPr/>
        </p:nvSpPr>
        <p:spPr>
          <a:xfrm>
            <a:off x="6959991" y="37668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6" name="Oval 535"/>
          <p:cNvSpPr/>
          <p:nvPr/>
        </p:nvSpPr>
        <p:spPr>
          <a:xfrm>
            <a:off x="6604391" y="3124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7" name="Oval 536"/>
          <p:cNvSpPr/>
          <p:nvPr/>
        </p:nvSpPr>
        <p:spPr>
          <a:xfrm>
            <a:off x="6756791" y="3276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8" name="Oval 537"/>
          <p:cNvSpPr/>
          <p:nvPr/>
        </p:nvSpPr>
        <p:spPr>
          <a:xfrm>
            <a:off x="6909191" y="3429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9" name="Oval 538"/>
          <p:cNvSpPr/>
          <p:nvPr/>
        </p:nvSpPr>
        <p:spPr>
          <a:xfrm>
            <a:off x="6375791" y="33401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0" name="Oval 539"/>
          <p:cNvSpPr/>
          <p:nvPr/>
        </p:nvSpPr>
        <p:spPr>
          <a:xfrm>
            <a:off x="6528191" y="34925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1" name="Oval 540"/>
          <p:cNvSpPr/>
          <p:nvPr/>
        </p:nvSpPr>
        <p:spPr>
          <a:xfrm>
            <a:off x="6680591" y="36449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2" name="Oval 541"/>
          <p:cNvSpPr/>
          <p:nvPr/>
        </p:nvSpPr>
        <p:spPr>
          <a:xfrm>
            <a:off x="6160282" y="35814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3" name="Oval 542"/>
          <p:cNvSpPr/>
          <p:nvPr/>
        </p:nvSpPr>
        <p:spPr>
          <a:xfrm>
            <a:off x="6312682" y="37338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4" name="Oval 543"/>
          <p:cNvSpPr/>
          <p:nvPr/>
        </p:nvSpPr>
        <p:spPr>
          <a:xfrm>
            <a:off x="6465082" y="3886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5" name="Oval 544"/>
          <p:cNvSpPr/>
          <p:nvPr/>
        </p:nvSpPr>
        <p:spPr>
          <a:xfrm>
            <a:off x="6172982" y="39751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6" name="Oval 545"/>
          <p:cNvSpPr/>
          <p:nvPr/>
        </p:nvSpPr>
        <p:spPr>
          <a:xfrm>
            <a:off x="6325382" y="41275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7" name="Oval 546"/>
          <p:cNvSpPr/>
          <p:nvPr/>
        </p:nvSpPr>
        <p:spPr>
          <a:xfrm>
            <a:off x="6671271" y="40587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8" name="Oval 547"/>
          <p:cNvSpPr/>
          <p:nvPr/>
        </p:nvSpPr>
        <p:spPr>
          <a:xfrm>
            <a:off x="6823671" y="42111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9" name="Oval 548"/>
          <p:cNvSpPr/>
          <p:nvPr/>
        </p:nvSpPr>
        <p:spPr>
          <a:xfrm>
            <a:off x="6976071" y="43635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0" name="Oval 549"/>
          <p:cNvSpPr/>
          <p:nvPr/>
        </p:nvSpPr>
        <p:spPr>
          <a:xfrm>
            <a:off x="6553200" y="40259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1" name="Oval 550"/>
          <p:cNvSpPr/>
          <p:nvPr/>
        </p:nvSpPr>
        <p:spPr>
          <a:xfrm>
            <a:off x="6629400" y="39192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2" name="Oval 551"/>
          <p:cNvSpPr/>
          <p:nvPr/>
        </p:nvSpPr>
        <p:spPr>
          <a:xfrm>
            <a:off x="6781800" y="40716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3" name="Oval 552"/>
          <p:cNvSpPr/>
          <p:nvPr/>
        </p:nvSpPr>
        <p:spPr>
          <a:xfrm>
            <a:off x="6655191" y="36449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4" name="Oval 553"/>
          <p:cNvSpPr/>
          <p:nvPr/>
        </p:nvSpPr>
        <p:spPr>
          <a:xfrm>
            <a:off x="6807591" y="37973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5" name="Oval 554"/>
          <p:cNvSpPr/>
          <p:nvPr/>
        </p:nvSpPr>
        <p:spPr>
          <a:xfrm>
            <a:off x="6959991" y="39497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6" name="Oval 555"/>
          <p:cNvSpPr/>
          <p:nvPr/>
        </p:nvSpPr>
        <p:spPr>
          <a:xfrm>
            <a:off x="6934200" y="3690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7" name="Oval 556"/>
          <p:cNvSpPr/>
          <p:nvPr/>
        </p:nvSpPr>
        <p:spPr>
          <a:xfrm>
            <a:off x="7086600" y="38430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8" name="Oval 557"/>
          <p:cNvSpPr/>
          <p:nvPr/>
        </p:nvSpPr>
        <p:spPr>
          <a:xfrm>
            <a:off x="7239000" y="39954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9" name="Oval 558"/>
          <p:cNvSpPr/>
          <p:nvPr/>
        </p:nvSpPr>
        <p:spPr>
          <a:xfrm>
            <a:off x="7010400" y="3462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Oval 559"/>
          <p:cNvSpPr/>
          <p:nvPr/>
        </p:nvSpPr>
        <p:spPr>
          <a:xfrm>
            <a:off x="7162800" y="36144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1" name="Oval 560"/>
          <p:cNvSpPr/>
          <p:nvPr/>
        </p:nvSpPr>
        <p:spPr>
          <a:xfrm>
            <a:off x="7315200" y="37668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2" name="Oval 561"/>
          <p:cNvSpPr/>
          <p:nvPr/>
        </p:nvSpPr>
        <p:spPr>
          <a:xfrm>
            <a:off x="7061200" y="31572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" name="Oval 562"/>
          <p:cNvSpPr/>
          <p:nvPr/>
        </p:nvSpPr>
        <p:spPr>
          <a:xfrm>
            <a:off x="7213600" y="3309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4" name="Oval 563"/>
          <p:cNvSpPr/>
          <p:nvPr/>
        </p:nvSpPr>
        <p:spPr>
          <a:xfrm>
            <a:off x="7366000" y="34620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5" name="Oval 564"/>
          <p:cNvSpPr/>
          <p:nvPr/>
        </p:nvSpPr>
        <p:spPr>
          <a:xfrm>
            <a:off x="7010400" y="28194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6" name="Oval 565"/>
          <p:cNvSpPr/>
          <p:nvPr/>
        </p:nvSpPr>
        <p:spPr>
          <a:xfrm>
            <a:off x="7162800" y="29718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7" name="Oval 566"/>
          <p:cNvSpPr/>
          <p:nvPr/>
        </p:nvSpPr>
        <p:spPr>
          <a:xfrm>
            <a:off x="7315200" y="3124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8" name="Oval 567"/>
          <p:cNvSpPr/>
          <p:nvPr/>
        </p:nvSpPr>
        <p:spPr>
          <a:xfrm>
            <a:off x="6781800" y="30353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9" name="Oval 568"/>
          <p:cNvSpPr/>
          <p:nvPr/>
        </p:nvSpPr>
        <p:spPr>
          <a:xfrm>
            <a:off x="6934200" y="3187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0" name="Oval 569"/>
          <p:cNvSpPr/>
          <p:nvPr/>
        </p:nvSpPr>
        <p:spPr>
          <a:xfrm>
            <a:off x="7086600" y="33401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1" name="Oval 570"/>
          <p:cNvSpPr/>
          <p:nvPr/>
        </p:nvSpPr>
        <p:spPr>
          <a:xfrm>
            <a:off x="6566291" y="3276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2" name="Oval 571"/>
          <p:cNvSpPr/>
          <p:nvPr/>
        </p:nvSpPr>
        <p:spPr>
          <a:xfrm>
            <a:off x="6718691" y="3429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3" name="Oval 572"/>
          <p:cNvSpPr/>
          <p:nvPr/>
        </p:nvSpPr>
        <p:spPr>
          <a:xfrm>
            <a:off x="6871091" y="35814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4" name="Oval 573"/>
          <p:cNvSpPr/>
          <p:nvPr/>
        </p:nvSpPr>
        <p:spPr>
          <a:xfrm>
            <a:off x="6578991" y="36703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5" name="Oval 574"/>
          <p:cNvSpPr/>
          <p:nvPr/>
        </p:nvSpPr>
        <p:spPr>
          <a:xfrm>
            <a:off x="6731391" y="3822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6" name="Oval 575"/>
          <p:cNvSpPr/>
          <p:nvPr/>
        </p:nvSpPr>
        <p:spPr>
          <a:xfrm>
            <a:off x="7077280" y="37539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7" name="Oval 576"/>
          <p:cNvSpPr/>
          <p:nvPr/>
        </p:nvSpPr>
        <p:spPr>
          <a:xfrm>
            <a:off x="7229680" y="39063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8" name="Oval 577"/>
          <p:cNvSpPr/>
          <p:nvPr/>
        </p:nvSpPr>
        <p:spPr>
          <a:xfrm>
            <a:off x="7382080" y="40587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9" name="Oval 578"/>
          <p:cNvSpPr/>
          <p:nvPr/>
        </p:nvSpPr>
        <p:spPr>
          <a:xfrm>
            <a:off x="6959209" y="37211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0" name="Oval 579"/>
          <p:cNvSpPr/>
          <p:nvPr/>
        </p:nvSpPr>
        <p:spPr>
          <a:xfrm>
            <a:off x="7035409" y="36144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1" name="Oval 580"/>
          <p:cNvSpPr/>
          <p:nvPr/>
        </p:nvSpPr>
        <p:spPr>
          <a:xfrm>
            <a:off x="7187809" y="37668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2" name="Oval 581"/>
          <p:cNvSpPr/>
          <p:nvPr/>
        </p:nvSpPr>
        <p:spPr>
          <a:xfrm>
            <a:off x="7061200" y="33401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3" name="Oval 582"/>
          <p:cNvSpPr/>
          <p:nvPr/>
        </p:nvSpPr>
        <p:spPr>
          <a:xfrm>
            <a:off x="7213600" y="34925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4" name="Oval 583"/>
          <p:cNvSpPr/>
          <p:nvPr/>
        </p:nvSpPr>
        <p:spPr>
          <a:xfrm>
            <a:off x="7366000" y="36449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5" name="Oval 584"/>
          <p:cNvSpPr/>
          <p:nvPr/>
        </p:nvSpPr>
        <p:spPr>
          <a:xfrm>
            <a:off x="7340209" y="33858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6" name="Oval 585"/>
          <p:cNvSpPr/>
          <p:nvPr/>
        </p:nvSpPr>
        <p:spPr>
          <a:xfrm>
            <a:off x="7492609" y="35382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7" name="Oval 586"/>
          <p:cNvSpPr/>
          <p:nvPr/>
        </p:nvSpPr>
        <p:spPr>
          <a:xfrm>
            <a:off x="7645009" y="36906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8" name="Oval 587"/>
          <p:cNvSpPr/>
          <p:nvPr/>
        </p:nvSpPr>
        <p:spPr>
          <a:xfrm>
            <a:off x="7416409" y="31572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9" name="Oval 588"/>
          <p:cNvSpPr/>
          <p:nvPr/>
        </p:nvSpPr>
        <p:spPr>
          <a:xfrm>
            <a:off x="7568809" y="33096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0" name="Oval 589"/>
          <p:cNvSpPr/>
          <p:nvPr/>
        </p:nvSpPr>
        <p:spPr>
          <a:xfrm>
            <a:off x="7721209" y="34620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1" name="Oval 590"/>
          <p:cNvSpPr/>
          <p:nvPr/>
        </p:nvSpPr>
        <p:spPr>
          <a:xfrm>
            <a:off x="7467209" y="28524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2" name="Oval 591"/>
          <p:cNvSpPr/>
          <p:nvPr/>
        </p:nvSpPr>
        <p:spPr>
          <a:xfrm>
            <a:off x="7619609" y="30048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3" name="Oval 592"/>
          <p:cNvSpPr/>
          <p:nvPr/>
        </p:nvSpPr>
        <p:spPr>
          <a:xfrm>
            <a:off x="7772009" y="31572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4" name="Oval 593"/>
          <p:cNvSpPr/>
          <p:nvPr/>
        </p:nvSpPr>
        <p:spPr>
          <a:xfrm>
            <a:off x="7416409" y="2514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5" name="Oval 594"/>
          <p:cNvSpPr/>
          <p:nvPr/>
        </p:nvSpPr>
        <p:spPr>
          <a:xfrm>
            <a:off x="7568809" y="26670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6" name="Oval 595"/>
          <p:cNvSpPr/>
          <p:nvPr/>
        </p:nvSpPr>
        <p:spPr>
          <a:xfrm>
            <a:off x="7721209" y="28194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7" name="Oval 596"/>
          <p:cNvSpPr/>
          <p:nvPr/>
        </p:nvSpPr>
        <p:spPr>
          <a:xfrm>
            <a:off x="7187809" y="27305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8" name="Oval 597"/>
          <p:cNvSpPr/>
          <p:nvPr/>
        </p:nvSpPr>
        <p:spPr>
          <a:xfrm>
            <a:off x="7340209" y="28829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9" name="Oval 598"/>
          <p:cNvSpPr/>
          <p:nvPr/>
        </p:nvSpPr>
        <p:spPr>
          <a:xfrm>
            <a:off x="7492609" y="30353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0" name="Oval 599"/>
          <p:cNvSpPr/>
          <p:nvPr/>
        </p:nvSpPr>
        <p:spPr>
          <a:xfrm>
            <a:off x="6972300" y="29718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1" name="Oval 600"/>
          <p:cNvSpPr/>
          <p:nvPr/>
        </p:nvSpPr>
        <p:spPr>
          <a:xfrm>
            <a:off x="7124700" y="3124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2" name="Oval 601"/>
          <p:cNvSpPr/>
          <p:nvPr/>
        </p:nvSpPr>
        <p:spPr>
          <a:xfrm>
            <a:off x="7277100" y="3276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3" name="Oval 602"/>
          <p:cNvSpPr/>
          <p:nvPr/>
        </p:nvSpPr>
        <p:spPr>
          <a:xfrm>
            <a:off x="6985000" y="33655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4" name="Oval 603"/>
          <p:cNvSpPr/>
          <p:nvPr/>
        </p:nvSpPr>
        <p:spPr>
          <a:xfrm>
            <a:off x="7137400" y="35179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5" name="Oval 604"/>
          <p:cNvSpPr/>
          <p:nvPr/>
        </p:nvSpPr>
        <p:spPr>
          <a:xfrm>
            <a:off x="8535182" y="33528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6" name="Oval 605"/>
          <p:cNvSpPr/>
          <p:nvPr/>
        </p:nvSpPr>
        <p:spPr>
          <a:xfrm>
            <a:off x="8687582" y="35052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7" name="Oval 606"/>
          <p:cNvSpPr/>
          <p:nvPr/>
        </p:nvSpPr>
        <p:spPr>
          <a:xfrm>
            <a:off x="8484382" y="301498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8" name="Oval 607"/>
          <p:cNvSpPr/>
          <p:nvPr/>
        </p:nvSpPr>
        <p:spPr>
          <a:xfrm>
            <a:off x="8636782" y="316738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9" name="Oval 608"/>
          <p:cNvSpPr/>
          <p:nvPr/>
        </p:nvSpPr>
        <p:spPr>
          <a:xfrm>
            <a:off x="8789182" y="331978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0" name="Oval 609"/>
          <p:cNvSpPr/>
          <p:nvPr/>
        </p:nvSpPr>
        <p:spPr>
          <a:xfrm>
            <a:off x="8255782" y="323088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1" name="Oval 610"/>
          <p:cNvSpPr/>
          <p:nvPr/>
        </p:nvSpPr>
        <p:spPr>
          <a:xfrm>
            <a:off x="8408182" y="338328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2" name="Oval 611"/>
          <p:cNvSpPr/>
          <p:nvPr/>
        </p:nvSpPr>
        <p:spPr>
          <a:xfrm>
            <a:off x="8560582" y="353568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3" name="Oval 612"/>
          <p:cNvSpPr/>
          <p:nvPr/>
        </p:nvSpPr>
        <p:spPr>
          <a:xfrm>
            <a:off x="8040273" y="347218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" name="Oval 613"/>
          <p:cNvSpPr/>
          <p:nvPr/>
        </p:nvSpPr>
        <p:spPr>
          <a:xfrm>
            <a:off x="8382782" y="33858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" name="Oval 614"/>
          <p:cNvSpPr/>
          <p:nvPr/>
        </p:nvSpPr>
        <p:spPr>
          <a:xfrm>
            <a:off x="8535182" y="35382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" name="Oval 615"/>
          <p:cNvSpPr/>
          <p:nvPr/>
        </p:nvSpPr>
        <p:spPr>
          <a:xfrm>
            <a:off x="8331982" y="30480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7" name="Oval 616"/>
          <p:cNvSpPr/>
          <p:nvPr/>
        </p:nvSpPr>
        <p:spPr>
          <a:xfrm>
            <a:off x="8484382" y="32004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8" name="Oval 617"/>
          <p:cNvSpPr/>
          <p:nvPr/>
        </p:nvSpPr>
        <p:spPr>
          <a:xfrm>
            <a:off x="8636782" y="33528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9" name="Oval 618"/>
          <p:cNvSpPr/>
          <p:nvPr/>
        </p:nvSpPr>
        <p:spPr>
          <a:xfrm>
            <a:off x="8103382" y="32639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0" name="Oval 619"/>
          <p:cNvSpPr/>
          <p:nvPr/>
        </p:nvSpPr>
        <p:spPr>
          <a:xfrm>
            <a:off x="8255782" y="34163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1" name="Oval 620"/>
          <p:cNvSpPr/>
          <p:nvPr/>
        </p:nvSpPr>
        <p:spPr>
          <a:xfrm>
            <a:off x="7887873" y="35052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2" name="Oval 621"/>
          <p:cNvSpPr/>
          <p:nvPr/>
        </p:nvSpPr>
        <p:spPr>
          <a:xfrm>
            <a:off x="8001782" y="331994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3" name="Oval 622"/>
          <p:cNvSpPr/>
          <p:nvPr/>
        </p:nvSpPr>
        <p:spPr>
          <a:xfrm>
            <a:off x="8154182" y="3472341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4" name="Oval 623"/>
          <p:cNvSpPr/>
          <p:nvPr/>
        </p:nvSpPr>
        <p:spPr>
          <a:xfrm>
            <a:off x="7950982" y="2982122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5" name="Oval 624"/>
          <p:cNvSpPr/>
          <p:nvPr/>
        </p:nvSpPr>
        <p:spPr>
          <a:xfrm>
            <a:off x="8103382" y="3134522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6" name="Oval 625"/>
          <p:cNvSpPr/>
          <p:nvPr/>
        </p:nvSpPr>
        <p:spPr>
          <a:xfrm>
            <a:off x="8255782" y="3286922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7" name="Oval 626"/>
          <p:cNvSpPr/>
          <p:nvPr/>
        </p:nvSpPr>
        <p:spPr>
          <a:xfrm>
            <a:off x="7874782" y="3350422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8" name="Oval 627"/>
          <p:cNvSpPr/>
          <p:nvPr/>
        </p:nvSpPr>
        <p:spPr>
          <a:xfrm>
            <a:off x="8027182" y="3502822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9" name="Oval 628"/>
          <p:cNvSpPr/>
          <p:nvPr/>
        </p:nvSpPr>
        <p:spPr>
          <a:xfrm>
            <a:off x="7900573" y="33096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0" name="Oval 629"/>
          <p:cNvSpPr/>
          <p:nvPr/>
        </p:nvSpPr>
        <p:spPr>
          <a:xfrm>
            <a:off x="8052973" y="34620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1" name="Oval 630"/>
          <p:cNvSpPr/>
          <p:nvPr/>
        </p:nvSpPr>
        <p:spPr>
          <a:xfrm>
            <a:off x="8002173" y="31242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2" name="Oval 631"/>
          <p:cNvSpPr/>
          <p:nvPr/>
        </p:nvSpPr>
        <p:spPr>
          <a:xfrm>
            <a:off x="7900573" y="34925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3" name="Oval 632"/>
          <p:cNvSpPr/>
          <p:nvPr/>
        </p:nvSpPr>
        <p:spPr>
          <a:xfrm>
            <a:off x="8027182" y="33858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4" name="Oval 633"/>
          <p:cNvSpPr/>
          <p:nvPr/>
        </p:nvSpPr>
        <p:spPr>
          <a:xfrm>
            <a:off x="8179582" y="35382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Oval 634"/>
          <p:cNvSpPr/>
          <p:nvPr/>
        </p:nvSpPr>
        <p:spPr>
          <a:xfrm>
            <a:off x="8103382" y="31572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6" name="Oval 635"/>
          <p:cNvSpPr/>
          <p:nvPr/>
        </p:nvSpPr>
        <p:spPr>
          <a:xfrm>
            <a:off x="8255782" y="33096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7" name="Oval 636"/>
          <p:cNvSpPr/>
          <p:nvPr/>
        </p:nvSpPr>
        <p:spPr>
          <a:xfrm>
            <a:off x="8408182" y="34620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8" name="Oval 637"/>
          <p:cNvSpPr/>
          <p:nvPr/>
        </p:nvSpPr>
        <p:spPr>
          <a:xfrm>
            <a:off x="8154182" y="28524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9" name="Oval 638"/>
          <p:cNvSpPr/>
          <p:nvPr/>
        </p:nvSpPr>
        <p:spPr>
          <a:xfrm>
            <a:off x="8306582" y="30048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0" name="Oval 639"/>
          <p:cNvSpPr/>
          <p:nvPr/>
        </p:nvSpPr>
        <p:spPr>
          <a:xfrm>
            <a:off x="8458982" y="31572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1" name="Oval 640"/>
          <p:cNvSpPr/>
          <p:nvPr/>
        </p:nvSpPr>
        <p:spPr>
          <a:xfrm>
            <a:off x="8103382" y="25146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2" name="Oval 641"/>
          <p:cNvSpPr/>
          <p:nvPr/>
        </p:nvSpPr>
        <p:spPr>
          <a:xfrm>
            <a:off x="8255782" y="26670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3" name="Oval 642"/>
          <p:cNvSpPr/>
          <p:nvPr/>
        </p:nvSpPr>
        <p:spPr>
          <a:xfrm>
            <a:off x="8408182" y="28194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4" name="Oval 643"/>
          <p:cNvSpPr/>
          <p:nvPr/>
        </p:nvSpPr>
        <p:spPr>
          <a:xfrm>
            <a:off x="7874782" y="27305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5" name="Oval 644"/>
          <p:cNvSpPr/>
          <p:nvPr/>
        </p:nvSpPr>
        <p:spPr>
          <a:xfrm>
            <a:off x="8027182" y="28829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6" name="Oval 645"/>
          <p:cNvSpPr/>
          <p:nvPr/>
        </p:nvSpPr>
        <p:spPr>
          <a:xfrm>
            <a:off x="8179582" y="30353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7" name="Oval 646"/>
          <p:cNvSpPr/>
          <p:nvPr/>
        </p:nvSpPr>
        <p:spPr>
          <a:xfrm>
            <a:off x="7964073" y="32766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8" name="Oval 647"/>
          <p:cNvSpPr/>
          <p:nvPr/>
        </p:nvSpPr>
        <p:spPr>
          <a:xfrm>
            <a:off x="8170262" y="344915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9" name="Oval 648"/>
          <p:cNvSpPr/>
          <p:nvPr/>
        </p:nvSpPr>
        <p:spPr>
          <a:xfrm>
            <a:off x="8052191" y="34163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0" name="Oval 649"/>
          <p:cNvSpPr/>
          <p:nvPr/>
        </p:nvSpPr>
        <p:spPr>
          <a:xfrm>
            <a:off x="8128391" y="33096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1" name="Oval 650"/>
          <p:cNvSpPr/>
          <p:nvPr/>
        </p:nvSpPr>
        <p:spPr>
          <a:xfrm>
            <a:off x="8280791" y="34620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2" name="Oval 651"/>
          <p:cNvSpPr/>
          <p:nvPr/>
        </p:nvSpPr>
        <p:spPr>
          <a:xfrm>
            <a:off x="8154182" y="30353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3" name="Oval 652"/>
          <p:cNvSpPr/>
          <p:nvPr/>
        </p:nvSpPr>
        <p:spPr>
          <a:xfrm>
            <a:off x="8306582" y="31877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4" name="Oval 653"/>
          <p:cNvSpPr/>
          <p:nvPr/>
        </p:nvSpPr>
        <p:spPr>
          <a:xfrm>
            <a:off x="8458982" y="33401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5" name="Oval 654"/>
          <p:cNvSpPr/>
          <p:nvPr/>
        </p:nvSpPr>
        <p:spPr>
          <a:xfrm>
            <a:off x="8433191" y="30810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6" name="Oval 655"/>
          <p:cNvSpPr/>
          <p:nvPr/>
        </p:nvSpPr>
        <p:spPr>
          <a:xfrm>
            <a:off x="8585591" y="32334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7" name="Oval 656"/>
          <p:cNvSpPr/>
          <p:nvPr/>
        </p:nvSpPr>
        <p:spPr>
          <a:xfrm>
            <a:off x="8737991" y="33858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8" name="Oval 657"/>
          <p:cNvSpPr/>
          <p:nvPr/>
        </p:nvSpPr>
        <p:spPr>
          <a:xfrm>
            <a:off x="8509391" y="28524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9" name="Oval 658"/>
          <p:cNvSpPr/>
          <p:nvPr/>
        </p:nvSpPr>
        <p:spPr>
          <a:xfrm>
            <a:off x="8661791" y="30048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0" name="Oval 659"/>
          <p:cNvSpPr/>
          <p:nvPr/>
        </p:nvSpPr>
        <p:spPr>
          <a:xfrm>
            <a:off x="8814191" y="31572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1" name="Oval 660"/>
          <p:cNvSpPr/>
          <p:nvPr/>
        </p:nvSpPr>
        <p:spPr>
          <a:xfrm>
            <a:off x="8560191" y="25476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2" name="Oval 661"/>
          <p:cNvSpPr/>
          <p:nvPr/>
        </p:nvSpPr>
        <p:spPr>
          <a:xfrm>
            <a:off x="8712591" y="27000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3" name="Oval 662"/>
          <p:cNvSpPr/>
          <p:nvPr/>
        </p:nvSpPr>
        <p:spPr>
          <a:xfrm>
            <a:off x="8864991" y="2852419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4" name="Oval 663"/>
          <p:cNvSpPr/>
          <p:nvPr/>
        </p:nvSpPr>
        <p:spPr>
          <a:xfrm>
            <a:off x="8509391" y="22098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5" name="Oval 664"/>
          <p:cNvSpPr/>
          <p:nvPr/>
        </p:nvSpPr>
        <p:spPr>
          <a:xfrm>
            <a:off x="8661791" y="23622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6" name="Oval 665"/>
          <p:cNvSpPr/>
          <p:nvPr/>
        </p:nvSpPr>
        <p:spPr>
          <a:xfrm>
            <a:off x="8814191" y="25146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7" name="Oval 666"/>
          <p:cNvSpPr/>
          <p:nvPr/>
        </p:nvSpPr>
        <p:spPr>
          <a:xfrm>
            <a:off x="8280791" y="24257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8" name="Oval 667"/>
          <p:cNvSpPr/>
          <p:nvPr/>
        </p:nvSpPr>
        <p:spPr>
          <a:xfrm>
            <a:off x="8433191" y="25781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9" name="Oval 668"/>
          <p:cNvSpPr/>
          <p:nvPr/>
        </p:nvSpPr>
        <p:spPr>
          <a:xfrm>
            <a:off x="8585591" y="27305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0" name="Oval 669"/>
          <p:cNvSpPr/>
          <p:nvPr/>
        </p:nvSpPr>
        <p:spPr>
          <a:xfrm>
            <a:off x="8065282" y="26670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1" name="Oval 670"/>
          <p:cNvSpPr/>
          <p:nvPr/>
        </p:nvSpPr>
        <p:spPr>
          <a:xfrm>
            <a:off x="8217682" y="28194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2" name="Oval 671"/>
          <p:cNvSpPr/>
          <p:nvPr/>
        </p:nvSpPr>
        <p:spPr>
          <a:xfrm>
            <a:off x="8370082" y="29718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3" name="Oval 672"/>
          <p:cNvSpPr/>
          <p:nvPr/>
        </p:nvSpPr>
        <p:spPr>
          <a:xfrm>
            <a:off x="8077982" y="30607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4" name="Oval 673"/>
          <p:cNvSpPr/>
          <p:nvPr/>
        </p:nvSpPr>
        <p:spPr>
          <a:xfrm>
            <a:off x="8230382" y="3213100"/>
            <a:ext cx="50409" cy="4571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5" name="Oval 674"/>
          <p:cNvSpPr/>
          <p:nvPr/>
        </p:nvSpPr>
        <p:spPr>
          <a:xfrm>
            <a:off x="5537200" y="3657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6" name="Oval 675"/>
          <p:cNvSpPr/>
          <p:nvPr/>
        </p:nvSpPr>
        <p:spPr>
          <a:xfrm>
            <a:off x="5689600" y="3810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7" name="Oval 676"/>
          <p:cNvSpPr/>
          <p:nvPr/>
        </p:nvSpPr>
        <p:spPr>
          <a:xfrm>
            <a:off x="5486400" y="33197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8" name="Oval 677"/>
          <p:cNvSpPr/>
          <p:nvPr/>
        </p:nvSpPr>
        <p:spPr>
          <a:xfrm>
            <a:off x="5638800" y="34721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9" name="Oval 678"/>
          <p:cNvSpPr/>
          <p:nvPr/>
        </p:nvSpPr>
        <p:spPr>
          <a:xfrm>
            <a:off x="5791200" y="36245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0" name="Oval 679"/>
          <p:cNvSpPr/>
          <p:nvPr/>
        </p:nvSpPr>
        <p:spPr>
          <a:xfrm>
            <a:off x="5410200" y="36880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1" name="Oval 680"/>
          <p:cNvSpPr/>
          <p:nvPr/>
        </p:nvSpPr>
        <p:spPr>
          <a:xfrm>
            <a:off x="5562600" y="38404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2" name="Oval 681"/>
          <p:cNvSpPr/>
          <p:nvPr/>
        </p:nvSpPr>
        <p:spPr>
          <a:xfrm>
            <a:off x="5042291" y="37769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3" name="Oval 682"/>
          <p:cNvSpPr/>
          <p:nvPr/>
        </p:nvSpPr>
        <p:spPr>
          <a:xfrm>
            <a:off x="5384800" y="3690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4" name="Oval 683"/>
          <p:cNvSpPr/>
          <p:nvPr/>
        </p:nvSpPr>
        <p:spPr>
          <a:xfrm>
            <a:off x="5537200" y="3843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5" name="Oval 684"/>
          <p:cNvSpPr/>
          <p:nvPr/>
        </p:nvSpPr>
        <p:spPr>
          <a:xfrm>
            <a:off x="5486400" y="3505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6" name="Oval 685"/>
          <p:cNvSpPr/>
          <p:nvPr/>
        </p:nvSpPr>
        <p:spPr>
          <a:xfrm>
            <a:off x="5638800" y="3657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7" name="Oval 686"/>
          <p:cNvSpPr/>
          <p:nvPr/>
        </p:nvSpPr>
        <p:spPr>
          <a:xfrm>
            <a:off x="5257800" y="37211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8" name="Oval 687"/>
          <p:cNvSpPr/>
          <p:nvPr/>
        </p:nvSpPr>
        <p:spPr>
          <a:xfrm>
            <a:off x="4889891" y="3810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9" name="Oval 688"/>
          <p:cNvSpPr/>
          <p:nvPr/>
        </p:nvSpPr>
        <p:spPr>
          <a:xfrm>
            <a:off x="5156200" y="37771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0" name="Oval 689"/>
          <p:cNvSpPr/>
          <p:nvPr/>
        </p:nvSpPr>
        <p:spPr>
          <a:xfrm>
            <a:off x="4876800" y="36552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1" name="Oval 690"/>
          <p:cNvSpPr/>
          <p:nvPr/>
        </p:nvSpPr>
        <p:spPr>
          <a:xfrm>
            <a:off x="5029200" y="38076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2" name="Oval 691"/>
          <p:cNvSpPr/>
          <p:nvPr/>
        </p:nvSpPr>
        <p:spPr>
          <a:xfrm>
            <a:off x="5054991" y="37668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3" name="Oval 692"/>
          <p:cNvSpPr/>
          <p:nvPr/>
        </p:nvSpPr>
        <p:spPr>
          <a:xfrm>
            <a:off x="4902591" y="37973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4" name="Oval 693"/>
          <p:cNvSpPr/>
          <p:nvPr/>
        </p:nvSpPr>
        <p:spPr>
          <a:xfrm>
            <a:off x="5029200" y="3690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5" name="Oval 694"/>
          <p:cNvSpPr/>
          <p:nvPr/>
        </p:nvSpPr>
        <p:spPr>
          <a:xfrm>
            <a:off x="5181600" y="3843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6" name="Oval 695"/>
          <p:cNvSpPr/>
          <p:nvPr/>
        </p:nvSpPr>
        <p:spPr>
          <a:xfrm>
            <a:off x="5410200" y="37668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7" name="Oval 696"/>
          <p:cNvSpPr/>
          <p:nvPr/>
        </p:nvSpPr>
        <p:spPr>
          <a:xfrm>
            <a:off x="5461000" y="3462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8" name="Oval 697"/>
          <p:cNvSpPr/>
          <p:nvPr/>
        </p:nvSpPr>
        <p:spPr>
          <a:xfrm>
            <a:off x="5410200" y="3124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9" name="Oval 698"/>
          <p:cNvSpPr/>
          <p:nvPr/>
        </p:nvSpPr>
        <p:spPr>
          <a:xfrm>
            <a:off x="5172280" y="37539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0" name="Oval 699"/>
          <p:cNvSpPr/>
          <p:nvPr/>
        </p:nvSpPr>
        <p:spPr>
          <a:xfrm>
            <a:off x="5054209" y="37211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1" name="Oval 700"/>
          <p:cNvSpPr/>
          <p:nvPr/>
        </p:nvSpPr>
        <p:spPr>
          <a:xfrm>
            <a:off x="5282809" y="37668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2" name="Oval 701"/>
          <p:cNvSpPr/>
          <p:nvPr/>
        </p:nvSpPr>
        <p:spPr>
          <a:xfrm>
            <a:off x="5461000" y="36449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3" name="Oval 702"/>
          <p:cNvSpPr/>
          <p:nvPr/>
        </p:nvSpPr>
        <p:spPr>
          <a:xfrm>
            <a:off x="5435209" y="33858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4" name="Oval 703"/>
          <p:cNvSpPr/>
          <p:nvPr/>
        </p:nvSpPr>
        <p:spPr>
          <a:xfrm>
            <a:off x="5587609" y="35382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5" name="Oval 704"/>
          <p:cNvSpPr/>
          <p:nvPr/>
        </p:nvSpPr>
        <p:spPr>
          <a:xfrm>
            <a:off x="5740009" y="3690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6" name="Oval 705"/>
          <p:cNvSpPr/>
          <p:nvPr/>
        </p:nvSpPr>
        <p:spPr>
          <a:xfrm>
            <a:off x="5511409" y="31572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7" name="Oval 706"/>
          <p:cNvSpPr/>
          <p:nvPr/>
        </p:nvSpPr>
        <p:spPr>
          <a:xfrm>
            <a:off x="5663809" y="3309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8" name="Oval 707"/>
          <p:cNvSpPr/>
          <p:nvPr/>
        </p:nvSpPr>
        <p:spPr>
          <a:xfrm>
            <a:off x="5816209" y="3462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9" name="Oval 708"/>
          <p:cNvSpPr/>
          <p:nvPr/>
        </p:nvSpPr>
        <p:spPr>
          <a:xfrm>
            <a:off x="5562209" y="28524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0" name="Oval 709"/>
          <p:cNvSpPr/>
          <p:nvPr/>
        </p:nvSpPr>
        <p:spPr>
          <a:xfrm>
            <a:off x="5714609" y="30048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1" name="Oval 710"/>
          <p:cNvSpPr/>
          <p:nvPr/>
        </p:nvSpPr>
        <p:spPr>
          <a:xfrm>
            <a:off x="5867009" y="31572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2" name="Oval 711"/>
          <p:cNvSpPr/>
          <p:nvPr/>
        </p:nvSpPr>
        <p:spPr>
          <a:xfrm>
            <a:off x="5511409" y="2514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3" name="Oval 712"/>
          <p:cNvSpPr/>
          <p:nvPr/>
        </p:nvSpPr>
        <p:spPr>
          <a:xfrm>
            <a:off x="5663809" y="2667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4" name="Oval 713"/>
          <p:cNvSpPr/>
          <p:nvPr/>
        </p:nvSpPr>
        <p:spPr>
          <a:xfrm>
            <a:off x="5816209" y="28194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5" name="Oval 714"/>
          <p:cNvSpPr/>
          <p:nvPr/>
        </p:nvSpPr>
        <p:spPr>
          <a:xfrm>
            <a:off x="5435209" y="28829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6" name="Oval 715"/>
          <p:cNvSpPr/>
          <p:nvPr/>
        </p:nvSpPr>
        <p:spPr>
          <a:xfrm>
            <a:off x="5587609" y="30353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" name="Oval 716"/>
          <p:cNvSpPr/>
          <p:nvPr/>
        </p:nvSpPr>
        <p:spPr>
          <a:xfrm>
            <a:off x="5372100" y="3276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" name="Oval 717"/>
          <p:cNvSpPr/>
          <p:nvPr/>
        </p:nvSpPr>
        <p:spPr>
          <a:xfrm>
            <a:off x="5858080" y="48742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" name="Oval 718"/>
          <p:cNvSpPr/>
          <p:nvPr/>
        </p:nvSpPr>
        <p:spPr>
          <a:xfrm>
            <a:off x="6010480" y="50266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" name="Oval 719"/>
          <p:cNvSpPr/>
          <p:nvPr/>
        </p:nvSpPr>
        <p:spPr>
          <a:xfrm>
            <a:off x="6162880" y="51790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1" name="Oval 720"/>
          <p:cNvSpPr/>
          <p:nvPr/>
        </p:nvSpPr>
        <p:spPr>
          <a:xfrm>
            <a:off x="6315280" y="53314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" name="Oval 721"/>
          <p:cNvSpPr/>
          <p:nvPr/>
        </p:nvSpPr>
        <p:spPr>
          <a:xfrm>
            <a:off x="6467680" y="54838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3" name="Oval 722"/>
          <p:cNvSpPr/>
          <p:nvPr/>
        </p:nvSpPr>
        <p:spPr>
          <a:xfrm>
            <a:off x="5740009" y="4841403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4" name="Oval 723"/>
          <p:cNvSpPr/>
          <p:nvPr/>
        </p:nvSpPr>
        <p:spPr>
          <a:xfrm>
            <a:off x="5892409" y="4993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5" name="Oval 724"/>
          <p:cNvSpPr/>
          <p:nvPr/>
        </p:nvSpPr>
        <p:spPr>
          <a:xfrm>
            <a:off x="6044809" y="51462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6" name="Oval 725"/>
          <p:cNvSpPr/>
          <p:nvPr/>
        </p:nvSpPr>
        <p:spPr>
          <a:xfrm>
            <a:off x="5968609" y="48871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7" name="Oval 726"/>
          <p:cNvSpPr/>
          <p:nvPr/>
        </p:nvSpPr>
        <p:spPr>
          <a:xfrm>
            <a:off x="6121009" y="50395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8" name="Oval 727"/>
          <p:cNvSpPr/>
          <p:nvPr/>
        </p:nvSpPr>
        <p:spPr>
          <a:xfrm>
            <a:off x="6273409" y="51919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9" name="Oval 728"/>
          <p:cNvSpPr/>
          <p:nvPr/>
        </p:nvSpPr>
        <p:spPr>
          <a:xfrm>
            <a:off x="5663809" y="4841403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0" name="Oval 729"/>
          <p:cNvSpPr/>
          <p:nvPr/>
        </p:nvSpPr>
        <p:spPr>
          <a:xfrm>
            <a:off x="6299200" y="49176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1" name="Oval 730"/>
          <p:cNvSpPr/>
          <p:nvPr/>
        </p:nvSpPr>
        <p:spPr>
          <a:xfrm>
            <a:off x="6451600" y="5070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2" name="Oval 731"/>
          <p:cNvSpPr/>
          <p:nvPr/>
        </p:nvSpPr>
        <p:spPr>
          <a:xfrm>
            <a:off x="6578209" y="49633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3" name="Oval 732"/>
          <p:cNvSpPr/>
          <p:nvPr/>
        </p:nvSpPr>
        <p:spPr>
          <a:xfrm>
            <a:off x="6730609" y="51157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4" name="Oval 733"/>
          <p:cNvSpPr/>
          <p:nvPr/>
        </p:nvSpPr>
        <p:spPr>
          <a:xfrm>
            <a:off x="6806809" y="48871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5" name="Oval 734"/>
          <p:cNvSpPr/>
          <p:nvPr/>
        </p:nvSpPr>
        <p:spPr>
          <a:xfrm>
            <a:off x="6223000" y="4943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6" name="Oval 735"/>
          <p:cNvSpPr/>
          <p:nvPr/>
        </p:nvSpPr>
        <p:spPr>
          <a:xfrm>
            <a:off x="6010480" y="5212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7" name="Oval 736"/>
          <p:cNvSpPr/>
          <p:nvPr/>
        </p:nvSpPr>
        <p:spPr>
          <a:xfrm>
            <a:off x="6162880" y="53644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8" name="Oval 737"/>
          <p:cNvSpPr/>
          <p:nvPr/>
        </p:nvSpPr>
        <p:spPr>
          <a:xfrm>
            <a:off x="6315280" y="5516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9" name="Oval 738"/>
          <p:cNvSpPr/>
          <p:nvPr/>
        </p:nvSpPr>
        <p:spPr>
          <a:xfrm>
            <a:off x="5892409" y="51792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0" name="Oval 739"/>
          <p:cNvSpPr/>
          <p:nvPr/>
        </p:nvSpPr>
        <p:spPr>
          <a:xfrm>
            <a:off x="5968609" y="50725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1" name="Oval 740"/>
          <p:cNvSpPr/>
          <p:nvPr/>
        </p:nvSpPr>
        <p:spPr>
          <a:xfrm>
            <a:off x="6121009" y="5224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2" name="Oval 741"/>
          <p:cNvSpPr/>
          <p:nvPr/>
        </p:nvSpPr>
        <p:spPr>
          <a:xfrm>
            <a:off x="6146800" y="49506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3" name="Oval 742"/>
          <p:cNvSpPr/>
          <p:nvPr/>
        </p:nvSpPr>
        <p:spPr>
          <a:xfrm>
            <a:off x="6299200" y="51030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4" name="Oval 743"/>
          <p:cNvSpPr/>
          <p:nvPr/>
        </p:nvSpPr>
        <p:spPr>
          <a:xfrm>
            <a:off x="6273409" y="4843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5" name="Oval 744"/>
          <p:cNvSpPr/>
          <p:nvPr/>
        </p:nvSpPr>
        <p:spPr>
          <a:xfrm>
            <a:off x="6425809" y="49963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6" name="Oval 745"/>
          <p:cNvSpPr/>
          <p:nvPr/>
        </p:nvSpPr>
        <p:spPr>
          <a:xfrm>
            <a:off x="6578209" y="5148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7" name="Oval 746"/>
          <p:cNvSpPr/>
          <p:nvPr/>
        </p:nvSpPr>
        <p:spPr>
          <a:xfrm>
            <a:off x="6654409" y="4920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8" name="Oval 747"/>
          <p:cNvSpPr/>
          <p:nvPr/>
        </p:nvSpPr>
        <p:spPr>
          <a:xfrm>
            <a:off x="5918200" y="48236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9" name="Oval 748"/>
          <p:cNvSpPr/>
          <p:nvPr/>
        </p:nvSpPr>
        <p:spPr>
          <a:xfrm>
            <a:off x="6070600" y="49760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0" name="Oval 749"/>
          <p:cNvSpPr/>
          <p:nvPr/>
        </p:nvSpPr>
        <p:spPr>
          <a:xfrm>
            <a:off x="5629480" y="5146203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1" name="Oval 750"/>
          <p:cNvSpPr/>
          <p:nvPr/>
        </p:nvSpPr>
        <p:spPr>
          <a:xfrm>
            <a:off x="5781880" y="52986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2" name="Oval 751"/>
          <p:cNvSpPr/>
          <p:nvPr/>
        </p:nvSpPr>
        <p:spPr>
          <a:xfrm>
            <a:off x="5934280" y="5451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3" name="Oval 752"/>
          <p:cNvSpPr/>
          <p:nvPr/>
        </p:nvSpPr>
        <p:spPr>
          <a:xfrm>
            <a:off x="5511409" y="5113344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4" name="Oval 753"/>
          <p:cNvSpPr/>
          <p:nvPr/>
        </p:nvSpPr>
        <p:spPr>
          <a:xfrm>
            <a:off x="5587609" y="5006663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5" name="Oval 754"/>
          <p:cNvSpPr/>
          <p:nvPr/>
        </p:nvSpPr>
        <p:spPr>
          <a:xfrm>
            <a:off x="5740009" y="5159063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6" name="Oval 755"/>
          <p:cNvSpPr/>
          <p:nvPr/>
        </p:nvSpPr>
        <p:spPr>
          <a:xfrm>
            <a:off x="5765800" y="4884744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7" name="Oval 756"/>
          <p:cNvSpPr/>
          <p:nvPr/>
        </p:nvSpPr>
        <p:spPr>
          <a:xfrm>
            <a:off x="5918200" y="50371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8" name="Oval 757"/>
          <p:cNvSpPr/>
          <p:nvPr/>
        </p:nvSpPr>
        <p:spPr>
          <a:xfrm>
            <a:off x="6044809" y="49304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9" name="Oval 758"/>
          <p:cNvSpPr/>
          <p:nvPr/>
        </p:nvSpPr>
        <p:spPr>
          <a:xfrm>
            <a:off x="6197209" y="50828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0" name="Oval 759"/>
          <p:cNvSpPr/>
          <p:nvPr/>
        </p:nvSpPr>
        <p:spPr>
          <a:xfrm>
            <a:off x="6273409" y="48542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1" name="Oval 760"/>
          <p:cNvSpPr/>
          <p:nvPr/>
        </p:nvSpPr>
        <p:spPr>
          <a:xfrm>
            <a:off x="5689600" y="4910144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2" name="Oval 761"/>
          <p:cNvSpPr/>
          <p:nvPr/>
        </p:nvSpPr>
        <p:spPr>
          <a:xfrm>
            <a:off x="5375871" y="49834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3" name="Oval 762"/>
          <p:cNvSpPr/>
          <p:nvPr/>
        </p:nvSpPr>
        <p:spPr>
          <a:xfrm>
            <a:off x="5528271" y="51358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4" name="Oval 763"/>
          <p:cNvSpPr/>
          <p:nvPr/>
        </p:nvSpPr>
        <p:spPr>
          <a:xfrm>
            <a:off x="5680671" y="52882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5" name="Oval 764"/>
          <p:cNvSpPr/>
          <p:nvPr/>
        </p:nvSpPr>
        <p:spPr>
          <a:xfrm>
            <a:off x="5257800" y="49506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6" name="Oval 765"/>
          <p:cNvSpPr/>
          <p:nvPr/>
        </p:nvSpPr>
        <p:spPr>
          <a:xfrm>
            <a:off x="5334000" y="48439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7" name="Oval 766"/>
          <p:cNvSpPr/>
          <p:nvPr/>
        </p:nvSpPr>
        <p:spPr>
          <a:xfrm>
            <a:off x="5486400" y="49963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8" name="Oval 767"/>
          <p:cNvSpPr/>
          <p:nvPr/>
        </p:nvSpPr>
        <p:spPr>
          <a:xfrm>
            <a:off x="5664591" y="48744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9" name="Oval 768"/>
          <p:cNvSpPr/>
          <p:nvPr/>
        </p:nvSpPr>
        <p:spPr>
          <a:xfrm>
            <a:off x="5943600" y="4920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0" name="Oval 769"/>
          <p:cNvSpPr/>
          <p:nvPr/>
        </p:nvSpPr>
        <p:spPr>
          <a:xfrm>
            <a:off x="5934280" y="4831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1" name="Oval 770"/>
          <p:cNvSpPr/>
          <p:nvPr/>
        </p:nvSpPr>
        <p:spPr>
          <a:xfrm>
            <a:off x="6086680" y="49834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2" name="Oval 771"/>
          <p:cNvSpPr/>
          <p:nvPr/>
        </p:nvSpPr>
        <p:spPr>
          <a:xfrm>
            <a:off x="8271471" y="5059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3" name="Oval 772"/>
          <p:cNvSpPr/>
          <p:nvPr/>
        </p:nvSpPr>
        <p:spPr>
          <a:xfrm>
            <a:off x="8255391" y="4645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4" name="Oval 773"/>
          <p:cNvSpPr/>
          <p:nvPr/>
        </p:nvSpPr>
        <p:spPr>
          <a:xfrm>
            <a:off x="8229600" y="4386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5" name="Oval 774"/>
          <p:cNvSpPr/>
          <p:nvPr/>
        </p:nvSpPr>
        <p:spPr>
          <a:xfrm>
            <a:off x="8382000" y="4539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6" name="Oval 775"/>
          <p:cNvSpPr/>
          <p:nvPr/>
        </p:nvSpPr>
        <p:spPr>
          <a:xfrm>
            <a:off x="8534400" y="46915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7" name="Oval 776"/>
          <p:cNvSpPr/>
          <p:nvPr/>
        </p:nvSpPr>
        <p:spPr>
          <a:xfrm>
            <a:off x="8610600" y="4462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8" name="Oval 777"/>
          <p:cNvSpPr/>
          <p:nvPr/>
        </p:nvSpPr>
        <p:spPr>
          <a:xfrm>
            <a:off x="8229600" y="457216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9" name="Oval 778"/>
          <p:cNvSpPr/>
          <p:nvPr/>
        </p:nvSpPr>
        <p:spPr>
          <a:xfrm>
            <a:off x="8382000" y="472456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0" name="Oval 779"/>
          <p:cNvSpPr/>
          <p:nvPr/>
        </p:nvSpPr>
        <p:spPr>
          <a:xfrm>
            <a:off x="8305800" y="434356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1" name="Oval 780"/>
          <p:cNvSpPr/>
          <p:nvPr/>
        </p:nvSpPr>
        <p:spPr>
          <a:xfrm>
            <a:off x="8458200" y="449596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2" name="Oval 781"/>
          <p:cNvSpPr/>
          <p:nvPr/>
        </p:nvSpPr>
        <p:spPr>
          <a:xfrm>
            <a:off x="8255391" y="49834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3" name="Oval 782"/>
          <p:cNvSpPr/>
          <p:nvPr/>
        </p:nvSpPr>
        <p:spPr>
          <a:xfrm>
            <a:off x="8331591" y="4754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4" name="Oval 783"/>
          <p:cNvSpPr/>
          <p:nvPr/>
        </p:nvSpPr>
        <p:spPr>
          <a:xfrm>
            <a:off x="8179191" y="47879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5" name="Rounded Rectangle 784"/>
          <p:cNvSpPr/>
          <p:nvPr/>
        </p:nvSpPr>
        <p:spPr>
          <a:xfrm>
            <a:off x="6214266" y="335533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6" name="Rounded Rectangle 785"/>
          <p:cNvSpPr/>
          <p:nvPr/>
        </p:nvSpPr>
        <p:spPr>
          <a:xfrm>
            <a:off x="7474755" y="467724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7" name="Rounded Rectangle 786"/>
          <p:cNvSpPr/>
          <p:nvPr/>
        </p:nvSpPr>
        <p:spPr>
          <a:xfrm>
            <a:off x="8090486" y="2982122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Arrow 2"/>
          <p:cNvSpPr/>
          <p:nvPr/>
        </p:nvSpPr>
        <p:spPr>
          <a:xfrm>
            <a:off x="4013982" y="3505200"/>
            <a:ext cx="1244209" cy="848519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8" name="Rounded Rectangle 787"/>
          <p:cNvSpPr/>
          <p:nvPr/>
        </p:nvSpPr>
        <p:spPr>
          <a:xfrm>
            <a:off x="1041400" y="5791200"/>
            <a:ext cx="7416800" cy="89391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This may “work” mathematically but the clusters don’t make much sense.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5991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Evaluating K-Means Clusters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On the previous slides, we did it visually, but there is a mathematical test</a:t>
            </a:r>
          </a:p>
          <a:p>
            <a:endParaRPr lang="en-US" dirty="0"/>
          </a:p>
          <a:p>
            <a:r>
              <a:rPr lang="en-US" dirty="0" smtClean="0"/>
              <a:t>Sum-of-Squares Error (SSE)</a:t>
            </a:r>
          </a:p>
          <a:p>
            <a:pPr lvl="1"/>
            <a:r>
              <a:rPr lang="en-US" dirty="0" smtClean="0"/>
              <a:t>The distance to the nearest cluster center</a:t>
            </a:r>
          </a:p>
          <a:p>
            <a:pPr lvl="1"/>
            <a:r>
              <a:rPr lang="en-US" dirty="0" smtClean="0"/>
              <a:t>How close does each point get to the center?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This just means</a:t>
            </a:r>
          </a:p>
          <a:p>
            <a:pPr lvl="2"/>
            <a:r>
              <a:rPr lang="en-US" dirty="0" smtClean="0"/>
              <a:t>In a cluster, compute distance from a point (m) to the cluster center (x)</a:t>
            </a:r>
          </a:p>
          <a:p>
            <a:pPr lvl="2"/>
            <a:r>
              <a:rPr lang="en-US" dirty="0" smtClean="0"/>
              <a:t>Square that distance (so sign isn’t an issue)</a:t>
            </a:r>
          </a:p>
          <a:p>
            <a:pPr lvl="2"/>
            <a:r>
              <a:rPr lang="en-US" dirty="0" smtClean="0"/>
              <a:t>Add them all together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9144830"/>
              </p:ext>
            </p:extLst>
          </p:nvPr>
        </p:nvGraphicFramePr>
        <p:xfrm>
          <a:off x="2984500" y="3886200"/>
          <a:ext cx="3175000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Equation" r:id="rId3" imgW="1511300" imgH="457200" progId="Equation.3">
                  <p:embed/>
                </p:oleObj>
              </mc:Choice>
              <mc:Fallback>
                <p:oleObj name="Equation" r:id="rId3" imgW="15113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0" y="3886200"/>
                        <a:ext cx="3175000" cy="960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24360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5337"/>
            <a:ext cx="8229600" cy="1143000"/>
          </a:xfrm>
        </p:spPr>
        <p:txBody>
          <a:bodyPr/>
          <a:lstStyle/>
          <a:p>
            <a:r>
              <a:rPr lang="en-US" dirty="0" smtClean="0"/>
              <a:t>Example: Evaluating Clusters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800600" y="17526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6019800" y="2458713"/>
            <a:ext cx="420467" cy="40894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629400" y="32004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391400" y="17526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524000" y="2134249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981200" y="2433962"/>
            <a:ext cx="420467" cy="40894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90800" y="3175649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705100" y="2261249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1714500" y="2328558"/>
            <a:ext cx="304800" cy="129540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2401667" y="2414903"/>
            <a:ext cx="303433" cy="175256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1"/>
          </p:cNvCxnSpPr>
          <p:nvPr/>
        </p:nvCxnSpPr>
        <p:spPr>
          <a:xfrm flipH="1" flipV="1">
            <a:off x="2287368" y="2870771"/>
            <a:ext cx="336910" cy="338356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5043267" y="1960606"/>
            <a:ext cx="976533" cy="537460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440268" y="1960606"/>
            <a:ext cx="951132" cy="537460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400800" y="2838440"/>
            <a:ext cx="228600" cy="332744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505783" y="1143000"/>
            <a:ext cx="1542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Cluster 1</a:t>
            </a:r>
            <a:endParaRPr lang="en-US" sz="2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456770" y="1219200"/>
            <a:ext cx="1553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Cluster 2</a:t>
            </a:r>
            <a:endParaRPr lang="en-US" sz="2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2133600" y="2942511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2273200" y="2138065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1.3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1758920" y="2028111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5410200" y="1871246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6477000" y="194744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3.3</a:t>
            </a:r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6477000" y="270944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1.5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920650" y="3676471"/>
            <a:ext cx="3175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SSE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= 1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+ 1.3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+ 2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	= 1 + 1.69 + 4 	= 6.69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4646034" y="3676470"/>
            <a:ext cx="36597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SSE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3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+ 3.3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+ 1.5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	= 9 + 10.89 + 2.25 	= 22.14</a:t>
            </a:r>
            <a:endParaRPr lang="en-US" sz="24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131805951"/>
              </p:ext>
            </p:extLst>
          </p:nvPr>
        </p:nvGraphicFramePr>
        <p:xfrm>
          <a:off x="533400" y="4876799"/>
          <a:ext cx="5175280" cy="18288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6" name="Rounded Rectangle 35"/>
          <p:cNvSpPr/>
          <p:nvPr/>
        </p:nvSpPr>
        <p:spPr>
          <a:xfrm>
            <a:off x="6010275" y="5026199"/>
            <a:ext cx="2616200" cy="1604015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Reducing SSE within a cluster increases </a:t>
            </a:r>
            <a:r>
              <a:rPr lang="en-US" sz="2000" b="1" dirty="0" smtClean="0">
                <a:solidFill>
                  <a:srgbClr val="FFFF00"/>
                </a:solidFill>
              </a:rPr>
              <a:t>cohesion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(we want that)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4013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Pre-processing: Getting the right centroids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1317" y="1952251"/>
            <a:ext cx="48768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Normalize the data</a:t>
            </a:r>
          </a:p>
          <a:p>
            <a:pPr lvl="1"/>
            <a:r>
              <a:rPr lang="en-US" dirty="0" smtClean="0"/>
              <a:t>Reduces dispersion and influence of outliers</a:t>
            </a:r>
          </a:p>
          <a:p>
            <a:pPr lvl="1"/>
            <a:r>
              <a:rPr lang="en-US" dirty="0" smtClean="0"/>
              <a:t>Adjusts for differences in scale</a:t>
            </a:r>
            <a:br>
              <a:rPr lang="en-US" dirty="0" smtClean="0"/>
            </a:br>
            <a:r>
              <a:rPr lang="en-US" dirty="0" smtClean="0"/>
              <a:t>(income in dollars versus age in years)</a:t>
            </a:r>
            <a:endParaRPr lang="en-US" b="1" dirty="0">
              <a:solidFill>
                <a:schemeClr val="accent1"/>
              </a:solidFill>
            </a:endParaRPr>
          </a:p>
          <a:p>
            <a:r>
              <a:rPr lang="en-US" dirty="0" smtClean="0"/>
              <a:t>Remove outliers altogether</a:t>
            </a:r>
          </a:p>
          <a:p>
            <a:pPr lvl="1"/>
            <a:r>
              <a:rPr lang="en-US" dirty="0" smtClean="0"/>
              <a:t>Also reduces dispersion that can skew the cluster centroids</a:t>
            </a:r>
          </a:p>
          <a:p>
            <a:pPr lvl="1"/>
            <a:r>
              <a:rPr lang="en-US" dirty="0" smtClean="0"/>
              <a:t>They don’t represent the population anyway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971800"/>
            <a:ext cx="2333479" cy="35064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381000" y="1695271"/>
            <a:ext cx="259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There’s no single, best way to choose initial centroids</a:t>
            </a:r>
          </a:p>
        </p:txBody>
      </p:sp>
    </p:spTree>
    <p:extLst>
      <p:ext uri="{BB962C8B-B14F-4D97-AF65-F5344CB8AC3E}">
        <p14:creationId xmlns:p14="http://schemas.microsoft.com/office/powerpoint/2010/main" val="700263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554" y="17781"/>
            <a:ext cx="8229600" cy="1143000"/>
          </a:xfrm>
        </p:spPr>
        <p:txBody>
          <a:bodyPr/>
          <a:lstStyle/>
          <a:p>
            <a:r>
              <a:rPr lang="en-US" dirty="0" smtClean="0"/>
              <a:t>What is Cluster Analysis?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726" y="1691798"/>
            <a:ext cx="39624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Grouping data so that elements in a group will be</a:t>
            </a:r>
          </a:p>
          <a:p>
            <a:r>
              <a:rPr lang="en-US" sz="2800" dirty="0" smtClean="0"/>
              <a:t>Similar (or related) to one another</a:t>
            </a:r>
          </a:p>
          <a:p>
            <a:r>
              <a:rPr lang="en-US" sz="2800" dirty="0" smtClean="0"/>
              <a:t>Different (or unrelated) from elements in other groups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5122" name="Picture 2" descr="http://www.baseball.bornbybits.com/blog/uploaded_images/Takashi_Saito-70361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209800"/>
            <a:ext cx="4419600" cy="2997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ctangle 40"/>
          <p:cNvSpPr/>
          <p:nvPr/>
        </p:nvSpPr>
        <p:spPr>
          <a:xfrm>
            <a:off x="4419600" y="5200293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100" dirty="0"/>
              <a:t>http://www.baseball.bornbybits.com/blog/uploaded_images</a:t>
            </a:r>
            <a:r>
              <a:rPr lang="en-US" sz="1100" dirty="0" smtClean="0"/>
              <a:t>/</a:t>
            </a:r>
            <a:br>
              <a:rPr lang="en-US" sz="1100" dirty="0" smtClean="0"/>
            </a:br>
            <a:r>
              <a:rPr lang="en-US" sz="1100" dirty="0" smtClean="0"/>
              <a:t>Takashi_Saito-703616.gif</a:t>
            </a:r>
            <a:endParaRPr lang="en-US" sz="1100" dirty="0"/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6096000" y="2788920"/>
            <a:ext cx="304800" cy="0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ounded Rectangle 45"/>
          <p:cNvSpPr/>
          <p:nvPr/>
        </p:nvSpPr>
        <p:spPr>
          <a:xfrm>
            <a:off x="5638800" y="1897380"/>
            <a:ext cx="1295400" cy="7620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Distance within clusters is minimized</a:t>
            </a:r>
            <a:endParaRPr lang="en-US" sz="1600" dirty="0"/>
          </a:p>
        </p:txBody>
      </p:sp>
      <p:cxnSp>
        <p:nvCxnSpPr>
          <p:cNvPr id="49" name="Straight Arrow Connector 48"/>
          <p:cNvCxnSpPr/>
          <p:nvPr/>
        </p:nvCxnSpPr>
        <p:spPr>
          <a:xfrm flipH="1" flipV="1">
            <a:off x="6248400" y="3345180"/>
            <a:ext cx="685800" cy="609600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5638800" y="3746500"/>
            <a:ext cx="990600" cy="7620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Distance between clusters is maximized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7656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115" y="152400"/>
            <a:ext cx="8229600" cy="1143000"/>
          </a:xfrm>
        </p:spPr>
        <p:txBody>
          <a:bodyPr/>
          <a:lstStyle/>
          <a:p>
            <a:r>
              <a:rPr lang="en-US" dirty="0" smtClean="0"/>
              <a:t>Limitations of K-Means Clustering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6014478"/>
              </p:ext>
            </p:extLst>
          </p:nvPr>
        </p:nvGraphicFramePr>
        <p:xfrm>
          <a:off x="415429" y="1752600"/>
          <a:ext cx="8229600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49459" y="5334000"/>
            <a:ext cx="8062913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The clusters may </a:t>
            </a:r>
            <a:r>
              <a:rPr lang="en-US" sz="2800" b="1" dirty="0" smtClean="0"/>
              <a:t>never</a:t>
            </a:r>
            <a:r>
              <a:rPr lang="en-US" sz="2800" dirty="0" smtClean="0"/>
              <a:t> </a:t>
            </a:r>
            <a:r>
              <a:rPr lang="en-US" sz="2400" dirty="0" smtClean="0"/>
              <a:t>make sense.</a:t>
            </a:r>
          </a:p>
          <a:p>
            <a:pPr algn="ctr"/>
            <a:r>
              <a:rPr lang="en-US" sz="2400" dirty="0" smtClean="0"/>
              <a:t>In that case, the data may just not be well-suited for clustering!</a:t>
            </a:r>
          </a:p>
        </p:txBody>
      </p:sp>
    </p:spTree>
    <p:extLst>
      <p:ext uri="{BB962C8B-B14F-4D97-AF65-F5344CB8AC3E}">
        <p14:creationId xmlns:p14="http://schemas.microsoft.com/office/powerpoint/2010/main" val="5860504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6114"/>
            <a:ext cx="8915400" cy="8951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Similarity between clusters (inter-cluster)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955" y="1057912"/>
            <a:ext cx="8229600" cy="212089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Most common: distance between centroids</a:t>
            </a:r>
          </a:p>
          <a:p>
            <a:r>
              <a:rPr lang="en-US" dirty="0" smtClean="0"/>
              <a:t>Also can use SSE</a:t>
            </a:r>
          </a:p>
          <a:p>
            <a:pPr lvl="1"/>
            <a:r>
              <a:rPr lang="en-US" dirty="0" smtClean="0"/>
              <a:t>Look at distance between cluster 1’s points and other centroids</a:t>
            </a:r>
          </a:p>
          <a:p>
            <a:pPr lvl="1"/>
            <a:r>
              <a:rPr lang="en-US" dirty="0" smtClean="0"/>
              <a:t>You’d want to maximize SSE </a:t>
            </a:r>
            <a:r>
              <a:rPr lang="en-US" b="1" i="1" dirty="0" smtClean="0"/>
              <a:t>between </a:t>
            </a:r>
            <a:r>
              <a:rPr lang="en-US" dirty="0" smtClean="0"/>
              <a:t>clusters</a:t>
            </a:r>
          </a:p>
          <a:p>
            <a:pPr lvl="1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020608" y="5016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173008" y="5168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325408" y="53211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477808" y="54735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630208" y="5625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782608" y="5778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935008" y="59307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4087408" y="60831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3233128" y="5105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3385528" y="5257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3537928" y="5410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3359737" y="5440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3512137" y="5593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3664537" y="5745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3588337" y="5486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3740737" y="5638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3893137" y="5791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3283537" y="5029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3435937" y="5181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3588337" y="5334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3207337" y="4983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3359737" y="5135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3512137" y="5288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2978737" y="5135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3131137" y="5288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3283537" y="5440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3766528" y="5364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3918928" y="5516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4071328" y="56692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4045537" y="5410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4197937" y="5562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4350337" y="5715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4121737" y="5181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4274137" y="5334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4426537" y="54864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4172537" y="4876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4324937" y="50292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4477337" y="5181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4121737" y="4538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4274137" y="46913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4426537" y="48437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3893137" y="4754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4045537" y="4907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4197937" y="5059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3677628" y="4996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3830028" y="5148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982428" y="5300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3537928" y="5237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3690328" y="5389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3842728" y="5542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3630208" y="58113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Oval 54"/>
          <p:cNvSpPr/>
          <p:nvPr/>
        </p:nvSpPr>
        <p:spPr>
          <a:xfrm>
            <a:off x="3782608" y="59637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Oval 55"/>
          <p:cNvSpPr/>
          <p:nvPr/>
        </p:nvSpPr>
        <p:spPr>
          <a:xfrm>
            <a:off x="3935008" y="61161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Oval 56"/>
          <p:cNvSpPr/>
          <p:nvPr/>
        </p:nvSpPr>
        <p:spPr>
          <a:xfrm>
            <a:off x="3512137" y="57785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3588337" y="5671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Oval 58"/>
          <p:cNvSpPr/>
          <p:nvPr/>
        </p:nvSpPr>
        <p:spPr>
          <a:xfrm>
            <a:off x="3740737" y="5824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Oval 59"/>
          <p:cNvSpPr/>
          <p:nvPr/>
        </p:nvSpPr>
        <p:spPr>
          <a:xfrm>
            <a:off x="3614128" y="5397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Oval 60"/>
          <p:cNvSpPr/>
          <p:nvPr/>
        </p:nvSpPr>
        <p:spPr>
          <a:xfrm>
            <a:off x="3766528" y="5549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Oval 61"/>
          <p:cNvSpPr/>
          <p:nvPr/>
        </p:nvSpPr>
        <p:spPr>
          <a:xfrm>
            <a:off x="3918928" y="5702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Oval 62"/>
          <p:cNvSpPr/>
          <p:nvPr/>
        </p:nvSpPr>
        <p:spPr>
          <a:xfrm>
            <a:off x="3893137" y="5443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Oval 63"/>
          <p:cNvSpPr/>
          <p:nvPr/>
        </p:nvSpPr>
        <p:spPr>
          <a:xfrm>
            <a:off x="4045537" y="5595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Oval 64"/>
          <p:cNvSpPr/>
          <p:nvPr/>
        </p:nvSpPr>
        <p:spPr>
          <a:xfrm>
            <a:off x="4197937" y="5748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Oval 65"/>
          <p:cNvSpPr/>
          <p:nvPr/>
        </p:nvSpPr>
        <p:spPr>
          <a:xfrm>
            <a:off x="3969337" y="5214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Oval 66"/>
          <p:cNvSpPr/>
          <p:nvPr/>
        </p:nvSpPr>
        <p:spPr>
          <a:xfrm>
            <a:off x="4121737" y="5367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Oval 67"/>
          <p:cNvSpPr/>
          <p:nvPr/>
        </p:nvSpPr>
        <p:spPr>
          <a:xfrm>
            <a:off x="4274137" y="55194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Oval 68"/>
          <p:cNvSpPr/>
          <p:nvPr/>
        </p:nvSpPr>
        <p:spPr>
          <a:xfrm>
            <a:off x="4020137" y="4909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Oval 69"/>
          <p:cNvSpPr/>
          <p:nvPr/>
        </p:nvSpPr>
        <p:spPr>
          <a:xfrm>
            <a:off x="4172537" y="5062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Oval 70"/>
          <p:cNvSpPr/>
          <p:nvPr/>
        </p:nvSpPr>
        <p:spPr>
          <a:xfrm>
            <a:off x="4324937" y="5214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Oval 71"/>
          <p:cNvSpPr/>
          <p:nvPr/>
        </p:nvSpPr>
        <p:spPr>
          <a:xfrm>
            <a:off x="3969337" y="4572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Oval 72"/>
          <p:cNvSpPr/>
          <p:nvPr/>
        </p:nvSpPr>
        <p:spPr>
          <a:xfrm>
            <a:off x="4121737" y="4724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Oval 73"/>
          <p:cNvSpPr/>
          <p:nvPr/>
        </p:nvSpPr>
        <p:spPr>
          <a:xfrm>
            <a:off x="4274137" y="4876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Oval 74"/>
          <p:cNvSpPr/>
          <p:nvPr/>
        </p:nvSpPr>
        <p:spPr>
          <a:xfrm>
            <a:off x="3740737" y="4787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3893137" y="4940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Oval 76"/>
          <p:cNvSpPr/>
          <p:nvPr/>
        </p:nvSpPr>
        <p:spPr>
          <a:xfrm>
            <a:off x="4045537" y="5092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Oval 77"/>
          <p:cNvSpPr/>
          <p:nvPr/>
        </p:nvSpPr>
        <p:spPr>
          <a:xfrm>
            <a:off x="3525228" y="5029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Oval 78"/>
          <p:cNvSpPr/>
          <p:nvPr/>
        </p:nvSpPr>
        <p:spPr>
          <a:xfrm>
            <a:off x="3677628" y="5181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3830028" y="5334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Oval 80"/>
          <p:cNvSpPr/>
          <p:nvPr/>
        </p:nvSpPr>
        <p:spPr>
          <a:xfrm>
            <a:off x="3537928" y="5422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Oval 81"/>
          <p:cNvSpPr/>
          <p:nvPr/>
        </p:nvSpPr>
        <p:spPr>
          <a:xfrm>
            <a:off x="3690328" y="5575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Oval 82"/>
          <p:cNvSpPr/>
          <p:nvPr/>
        </p:nvSpPr>
        <p:spPr>
          <a:xfrm>
            <a:off x="3249208" y="57454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Oval 83"/>
          <p:cNvSpPr/>
          <p:nvPr/>
        </p:nvSpPr>
        <p:spPr>
          <a:xfrm>
            <a:off x="3401608" y="58978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Oval 84"/>
          <p:cNvSpPr/>
          <p:nvPr/>
        </p:nvSpPr>
        <p:spPr>
          <a:xfrm>
            <a:off x="3554008" y="6050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Oval 85"/>
          <p:cNvSpPr/>
          <p:nvPr/>
        </p:nvSpPr>
        <p:spPr>
          <a:xfrm>
            <a:off x="3131137" y="57126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Oval 86"/>
          <p:cNvSpPr/>
          <p:nvPr/>
        </p:nvSpPr>
        <p:spPr>
          <a:xfrm>
            <a:off x="3207337" y="5605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Oval 87"/>
          <p:cNvSpPr/>
          <p:nvPr/>
        </p:nvSpPr>
        <p:spPr>
          <a:xfrm>
            <a:off x="3359737" y="57583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Oval 88"/>
          <p:cNvSpPr/>
          <p:nvPr/>
        </p:nvSpPr>
        <p:spPr>
          <a:xfrm>
            <a:off x="3233128" y="5331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Oval 89"/>
          <p:cNvSpPr/>
          <p:nvPr/>
        </p:nvSpPr>
        <p:spPr>
          <a:xfrm>
            <a:off x="3385528" y="5484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Oval 90"/>
          <p:cNvSpPr/>
          <p:nvPr/>
        </p:nvSpPr>
        <p:spPr>
          <a:xfrm>
            <a:off x="3537928" y="5636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" name="Oval 91"/>
          <p:cNvSpPr/>
          <p:nvPr/>
        </p:nvSpPr>
        <p:spPr>
          <a:xfrm>
            <a:off x="3512137" y="5377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Oval 92"/>
          <p:cNvSpPr/>
          <p:nvPr/>
        </p:nvSpPr>
        <p:spPr>
          <a:xfrm>
            <a:off x="3664537" y="5529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Oval 93"/>
          <p:cNvSpPr/>
          <p:nvPr/>
        </p:nvSpPr>
        <p:spPr>
          <a:xfrm>
            <a:off x="3816937" y="5682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Oval 94"/>
          <p:cNvSpPr/>
          <p:nvPr/>
        </p:nvSpPr>
        <p:spPr>
          <a:xfrm>
            <a:off x="3588337" y="5148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Oval 95"/>
          <p:cNvSpPr/>
          <p:nvPr/>
        </p:nvSpPr>
        <p:spPr>
          <a:xfrm>
            <a:off x="3740737" y="5301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Oval 96"/>
          <p:cNvSpPr/>
          <p:nvPr/>
        </p:nvSpPr>
        <p:spPr>
          <a:xfrm>
            <a:off x="3893137" y="5453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Oval 97"/>
          <p:cNvSpPr/>
          <p:nvPr/>
        </p:nvSpPr>
        <p:spPr>
          <a:xfrm>
            <a:off x="3639137" y="4843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Oval 98"/>
          <p:cNvSpPr/>
          <p:nvPr/>
        </p:nvSpPr>
        <p:spPr>
          <a:xfrm>
            <a:off x="3791537" y="4996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Oval 99"/>
          <p:cNvSpPr/>
          <p:nvPr/>
        </p:nvSpPr>
        <p:spPr>
          <a:xfrm>
            <a:off x="3943937" y="5148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Oval 100"/>
          <p:cNvSpPr/>
          <p:nvPr/>
        </p:nvSpPr>
        <p:spPr>
          <a:xfrm>
            <a:off x="3588337" y="4506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Oval 101"/>
          <p:cNvSpPr/>
          <p:nvPr/>
        </p:nvSpPr>
        <p:spPr>
          <a:xfrm>
            <a:off x="3740737" y="4658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" name="Oval 102"/>
          <p:cNvSpPr/>
          <p:nvPr/>
        </p:nvSpPr>
        <p:spPr>
          <a:xfrm>
            <a:off x="3893137" y="4810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Oval 103"/>
          <p:cNvSpPr/>
          <p:nvPr/>
        </p:nvSpPr>
        <p:spPr>
          <a:xfrm>
            <a:off x="3359737" y="4722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Oval 104"/>
          <p:cNvSpPr/>
          <p:nvPr/>
        </p:nvSpPr>
        <p:spPr>
          <a:xfrm>
            <a:off x="3512137" y="4874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Oval 105"/>
          <p:cNvSpPr/>
          <p:nvPr/>
        </p:nvSpPr>
        <p:spPr>
          <a:xfrm>
            <a:off x="3664537" y="50268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Oval 106"/>
          <p:cNvSpPr/>
          <p:nvPr/>
        </p:nvSpPr>
        <p:spPr>
          <a:xfrm>
            <a:off x="3144228" y="4963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Oval 107"/>
          <p:cNvSpPr/>
          <p:nvPr/>
        </p:nvSpPr>
        <p:spPr>
          <a:xfrm>
            <a:off x="3296628" y="5115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Oval 108"/>
          <p:cNvSpPr/>
          <p:nvPr/>
        </p:nvSpPr>
        <p:spPr>
          <a:xfrm>
            <a:off x="3449028" y="5268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Oval 109"/>
          <p:cNvSpPr/>
          <p:nvPr/>
        </p:nvSpPr>
        <p:spPr>
          <a:xfrm>
            <a:off x="3156928" y="5357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Oval 110"/>
          <p:cNvSpPr/>
          <p:nvPr/>
        </p:nvSpPr>
        <p:spPr>
          <a:xfrm>
            <a:off x="3309328" y="5509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Oval 111"/>
          <p:cNvSpPr/>
          <p:nvPr/>
        </p:nvSpPr>
        <p:spPr>
          <a:xfrm>
            <a:off x="3017814" y="560276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Oval 112"/>
          <p:cNvSpPr/>
          <p:nvPr/>
        </p:nvSpPr>
        <p:spPr>
          <a:xfrm>
            <a:off x="3147999" y="57351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Oval 113"/>
          <p:cNvSpPr/>
          <p:nvPr/>
        </p:nvSpPr>
        <p:spPr>
          <a:xfrm>
            <a:off x="3300399" y="588755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Oval 114"/>
          <p:cNvSpPr/>
          <p:nvPr/>
        </p:nvSpPr>
        <p:spPr>
          <a:xfrm>
            <a:off x="2877528" y="5549900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6" name="Oval 115"/>
          <p:cNvSpPr/>
          <p:nvPr/>
        </p:nvSpPr>
        <p:spPr>
          <a:xfrm>
            <a:off x="2953728" y="5443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7" name="Oval 116"/>
          <p:cNvSpPr/>
          <p:nvPr/>
        </p:nvSpPr>
        <p:spPr>
          <a:xfrm>
            <a:off x="3106128" y="5595619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8" name="Oval 117"/>
          <p:cNvSpPr/>
          <p:nvPr/>
        </p:nvSpPr>
        <p:spPr>
          <a:xfrm>
            <a:off x="2979519" y="5168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9" name="Oval 118"/>
          <p:cNvSpPr/>
          <p:nvPr/>
        </p:nvSpPr>
        <p:spPr>
          <a:xfrm>
            <a:off x="3131919" y="5321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Oval 119"/>
          <p:cNvSpPr/>
          <p:nvPr/>
        </p:nvSpPr>
        <p:spPr>
          <a:xfrm>
            <a:off x="3284319" y="5473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1" name="Oval 120"/>
          <p:cNvSpPr/>
          <p:nvPr/>
        </p:nvSpPr>
        <p:spPr>
          <a:xfrm>
            <a:off x="3258528" y="5214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" name="Oval 121"/>
          <p:cNvSpPr/>
          <p:nvPr/>
        </p:nvSpPr>
        <p:spPr>
          <a:xfrm>
            <a:off x="3410928" y="5367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3" name="Oval 122"/>
          <p:cNvSpPr/>
          <p:nvPr/>
        </p:nvSpPr>
        <p:spPr>
          <a:xfrm>
            <a:off x="3563328" y="5519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4" name="Oval 123"/>
          <p:cNvSpPr/>
          <p:nvPr/>
        </p:nvSpPr>
        <p:spPr>
          <a:xfrm>
            <a:off x="3334728" y="4986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5" name="Oval 124"/>
          <p:cNvSpPr/>
          <p:nvPr/>
        </p:nvSpPr>
        <p:spPr>
          <a:xfrm>
            <a:off x="3487128" y="5138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6" name="Oval 125"/>
          <p:cNvSpPr/>
          <p:nvPr/>
        </p:nvSpPr>
        <p:spPr>
          <a:xfrm>
            <a:off x="3639528" y="5290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7" name="Oval 126"/>
          <p:cNvSpPr/>
          <p:nvPr/>
        </p:nvSpPr>
        <p:spPr>
          <a:xfrm>
            <a:off x="3385528" y="4681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8" name="Oval 127"/>
          <p:cNvSpPr/>
          <p:nvPr/>
        </p:nvSpPr>
        <p:spPr>
          <a:xfrm>
            <a:off x="3537928" y="4833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9" name="Oval 128"/>
          <p:cNvSpPr/>
          <p:nvPr/>
        </p:nvSpPr>
        <p:spPr>
          <a:xfrm>
            <a:off x="3690328" y="4986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0" name="Oval 129"/>
          <p:cNvSpPr/>
          <p:nvPr/>
        </p:nvSpPr>
        <p:spPr>
          <a:xfrm>
            <a:off x="3334728" y="4343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1" name="Oval 130"/>
          <p:cNvSpPr/>
          <p:nvPr/>
        </p:nvSpPr>
        <p:spPr>
          <a:xfrm>
            <a:off x="3487128" y="4495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2" name="Oval 131"/>
          <p:cNvSpPr/>
          <p:nvPr/>
        </p:nvSpPr>
        <p:spPr>
          <a:xfrm>
            <a:off x="3639528" y="4648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3" name="Oval 132"/>
          <p:cNvSpPr/>
          <p:nvPr/>
        </p:nvSpPr>
        <p:spPr>
          <a:xfrm>
            <a:off x="3106128" y="4559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4" name="Oval 133"/>
          <p:cNvSpPr/>
          <p:nvPr/>
        </p:nvSpPr>
        <p:spPr>
          <a:xfrm>
            <a:off x="3258528" y="4711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5" name="Oval 134"/>
          <p:cNvSpPr/>
          <p:nvPr/>
        </p:nvSpPr>
        <p:spPr>
          <a:xfrm>
            <a:off x="3410928" y="4864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6" name="Oval 135"/>
          <p:cNvSpPr/>
          <p:nvPr/>
        </p:nvSpPr>
        <p:spPr>
          <a:xfrm>
            <a:off x="2890619" y="4800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7" name="Oval 136"/>
          <p:cNvSpPr/>
          <p:nvPr/>
        </p:nvSpPr>
        <p:spPr>
          <a:xfrm>
            <a:off x="3043019" y="4953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8" name="Oval 137"/>
          <p:cNvSpPr/>
          <p:nvPr/>
        </p:nvSpPr>
        <p:spPr>
          <a:xfrm>
            <a:off x="3195419" y="5105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9" name="Oval 138"/>
          <p:cNvSpPr/>
          <p:nvPr/>
        </p:nvSpPr>
        <p:spPr>
          <a:xfrm>
            <a:off x="2903319" y="5194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0" name="Oval 139"/>
          <p:cNvSpPr/>
          <p:nvPr/>
        </p:nvSpPr>
        <p:spPr>
          <a:xfrm>
            <a:off x="3055719" y="5346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1" name="Oval 140"/>
          <p:cNvSpPr/>
          <p:nvPr/>
        </p:nvSpPr>
        <p:spPr>
          <a:xfrm>
            <a:off x="3401608" y="5277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2" name="Oval 141"/>
          <p:cNvSpPr/>
          <p:nvPr/>
        </p:nvSpPr>
        <p:spPr>
          <a:xfrm>
            <a:off x="3554008" y="5430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3" name="Oval 142"/>
          <p:cNvSpPr/>
          <p:nvPr/>
        </p:nvSpPr>
        <p:spPr>
          <a:xfrm>
            <a:off x="3706408" y="5582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4" name="Oval 143"/>
          <p:cNvSpPr/>
          <p:nvPr/>
        </p:nvSpPr>
        <p:spPr>
          <a:xfrm>
            <a:off x="3283537" y="5245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5" name="Oval 144"/>
          <p:cNvSpPr/>
          <p:nvPr/>
        </p:nvSpPr>
        <p:spPr>
          <a:xfrm>
            <a:off x="3359737" y="5138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6" name="Oval 145"/>
          <p:cNvSpPr/>
          <p:nvPr/>
        </p:nvSpPr>
        <p:spPr>
          <a:xfrm>
            <a:off x="3512137" y="5290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7" name="Oval 146"/>
          <p:cNvSpPr/>
          <p:nvPr/>
        </p:nvSpPr>
        <p:spPr>
          <a:xfrm>
            <a:off x="3385528" y="4864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8" name="Oval 147"/>
          <p:cNvSpPr/>
          <p:nvPr/>
        </p:nvSpPr>
        <p:spPr>
          <a:xfrm>
            <a:off x="3537928" y="5016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9" name="Oval 148"/>
          <p:cNvSpPr/>
          <p:nvPr/>
        </p:nvSpPr>
        <p:spPr>
          <a:xfrm>
            <a:off x="3690328" y="5168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0" name="Oval 149"/>
          <p:cNvSpPr/>
          <p:nvPr/>
        </p:nvSpPr>
        <p:spPr>
          <a:xfrm>
            <a:off x="3664537" y="4909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1" name="Oval 150"/>
          <p:cNvSpPr/>
          <p:nvPr/>
        </p:nvSpPr>
        <p:spPr>
          <a:xfrm>
            <a:off x="3816937" y="5062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2" name="Oval 151"/>
          <p:cNvSpPr/>
          <p:nvPr/>
        </p:nvSpPr>
        <p:spPr>
          <a:xfrm>
            <a:off x="3969337" y="5214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3" name="Oval 152"/>
          <p:cNvSpPr/>
          <p:nvPr/>
        </p:nvSpPr>
        <p:spPr>
          <a:xfrm>
            <a:off x="3740737" y="4681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4" name="Oval 153"/>
          <p:cNvSpPr/>
          <p:nvPr/>
        </p:nvSpPr>
        <p:spPr>
          <a:xfrm>
            <a:off x="3893137" y="4833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5" name="Oval 154"/>
          <p:cNvSpPr/>
          <p:nvPr/>
        </p:nvSpPr>
        <p:spPr>
          <a:xfrm>
            <a:off x="4045537" y="4986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6" name="Oval 155"/>
          <p:cNvSpPr/>
          <p:nvPr/>
        </p:nvSpPr>
        <p:spPr>
          <a:xfrm>
            <a:off x="3791537" y="4376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7" name="Oval 156"/>
          <p:cNvSpPr/>
          <p:nvPr/>
        </p:nvSpPr>
        <p:spPr>
          <a:xfrm>
            <a:off x="3943937" y="4528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8" name="Oval 157"/>
          <p:cNvSpPr/>
          <p:nvPr/>
        </p:nvSpPr>
        <p:spPr>
          <a:xfrm>
            <a:off x="4096337" y="4681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9" name="Oval 158"/>
          <p:cNvSpPr/>
          <p:nvPr/>
        </p:nvSpPr>
        <p:spPr>
          <a:xfrm>
            <a:off x="3740737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0" name="Oval 159"/>
          <p:cNvSpPr/>
          <p:nvPr/>
        </p:nvSpPr>
        <p:spPr>
          <a:xfrm>
            <a:off x="3893137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1" name="Oval 160"/>
          <p:cNvSpPr/>
          <p:nvPr/>
        </p:nvSpPr>
        <p:spPr>
          <a:xfrm>
            <a:off x="4045537" y="4343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2" name="Oval 161"/>
          <p:cNvSpPr/>
          <p:nvPr/>
        </p:nvSpPr>
        <p:spPr>
          <a:xfrm>
            <a:off x="3512137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3" name="Oval 162"/>
          <p:cNvSpPr/>
          <p:nvPr/>
        </p:nvSpPr>
        <p:spPr>
          <a:xfrm>
            <a:off x="3664537" y="4406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4" name="Oval 163"/>
          <p:cNvSpPr/>
          <p:nvPr/>
        </p:nvSpPr>
        <p:spPr>
          <a:xfrm>
            <a:off x="3816937" y="4559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5" name="Oval 164"/>
          <p:cNvSpPr/>
          <p:nvPr/>
        </p:nvSpPr>
        <p:spPr>
          <a:xfrm>
            <a:off x="3296628" y="4495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6" name="Oval 165"/>
          <p:cNvSpPr/>
          <p:nvPr/>
        </p:nvSpPr>
        <p:spPr>
          <a:xfrm>
            <a:off x="3449028" y="4648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7" name="Oval 166"/>
          <p:cNvSpPr/>
          <p:nvPr/>
        </p:nvSpPr>
        <p:spPr>
          <a:xfrm>
            <a:off x="3601428" y="4800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8" name="Oval 167"/>
          <p:cNvSpPr/>
          <p:nvPr/>
        </p:nvSpPr>
        <p:spPr>
          <a:xfrm>
            <a:off x="3309328" y="4889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9" name="Oval 168"/>
          <p:cNvSpPr/>
          <p:nvPr/>
        </p:nvSpPr>
        <p:spPr>
          <a:xfrm>
            <a:off x="3461728" y="5041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0" name="Oval 169"/>
          <p:cNvSpPr/>
          <p:nvPr/>
        </p:nvSpPr>
        <p:spPr>
          <a:xfrm>
            <a:off x="3807617" y="4973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1" name="Oval 170"/>
          <p:cNvSpPr/>
          <p:nvPr/>
        </p:nvSpPr>
        <p:spPr>
          <a:xfrm>
            <a:off x="3960017" y="5125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2" name="Oval 171"/>
          <p:cNvSpPr/>
          <p:nvPr/>
        </p:nvSpPr>
        <p:spPr>
          <a:xfrm>
            <a:off x="4112417" y="5277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3" name="Oval 172"/>
          <p:cNvSpPr/>
          <p:nvPr/>
        </p:nvSpPr>
        <p:spPr>
          <a:xfrm>
            <a:off x="3689546" y="4940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4" name="Oval 173"/>
          <p:cNvSpPr/>
          <p:nvPr/>
        </p:nvSpPr>
        <p:spPr>
          <a:xfrm>
            <a:off x="3765746" y="4833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5" name="Oval 174"/>
          <p:cNvSpPr/>
          <p:nvPr/>
        </p:nvSpPr>
        <p:spPr>
          <a:xfrm>
            <a:off x="3918146" y="4986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6" name="Oval 175"/>
          <p:cNvSpPr/>
          <p:nvPr/>
        </p:nvSpPr>
        <p:spPr>
          <a:xfrm>
            <a:off x="3791537" y="4559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7" name="Oval 176"/>
          <p:cNvSpPr/>
          <p:nvPr/>
        </p:nvSpPr>
        <p:spPr>
          <a:xfrm>
            <a:off x="3943937" y="4711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8" name="Oval 177"/>
          <p:cNvSpPr/>
          <p:nvPr/>
        </p:nvSpPr>
        <p:spPr>
          <a:xfrm>
            <a:off x="4096337" y="4864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9" name="Oval 178"/>
          <p:cNvSpPr/>
          <p:nvPr/>
        </p:nvSpPr>
        <p:spPr>
          <a:xfrm>
            <a:off x="4070546" y="4605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0" name="Oval 179"/>
          <p:cNvSpPr/>
          <p:nvPr/>
        </p:nvSpPr>
        <p:spPr>
          <a:xfrm>
            <a:off x="4222946" y="4757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1" name="Oval 180"/>
          <p:cNvSpPr/>
          <p:nvPr/>
        </p:nvSpPr>
        <p:spPr>
          <a:xfrm>
            <a:off x="4375346" y="4909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2" name="Oval 181"/>
          <p:cNvSpPr/>
          <p:nvPr/>
        </p:nvSpPr>
        <p:spPr>
          <a:xfrm>
            <a:off x="4146746" y="4376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3" name="Oval 182"/>
          <p:cNvSpPr/>
          <p:nvPr/>
        </p:nvSpPr>
        <p:spPr>
          <a:xfrm>
            <a:off x="4299146" y="4528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4" name="Oval 183"/>
          <p:cNvSpPr/>
          <p:nvPr/>
        </p:nvSpPr>
        <p:spPr>
          <a:xfrm>
            <a:off x="4451546" y="4681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5" name="Oval 184"/>
          <p:cNvSpPr/>
          <p:nvPr/>
        </p:nvSpPr>
        <p:spPr>
          <a:xfrm>
            <a:off x="4197546" y="4071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6" name="Oval 185"/>
          <p:cNvSpPr/>
          <p:nvPr/>
        </p:nvSpPr>
        <p:spPr>
          <a:xfrm>
            <a:off x="4349946" y="4224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7" name="Oval 186"/>
          <p:cNvSpPr/>
          <p:nvPr/>
        </p:nvSpPr>
        <p:spPr>
          <a:xfrm>
            <a:off x="4502346" y="4376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8" name="Oval 187"/>
          <p:cNvSpPr/>
          <p:nvPr/>
        </p:nvSpPr>
        <p:spPr>
          <a:xfrm>
            <a:off x="4146746" y="3733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9" name="Oval 188"/>
          <p:cNvSpPr/>
          <p:nvPr/>
        </p:nvSpPr>
        <p:spPr>
          <a:xfrm>
            <a:off x="4299146" y="3886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0" name="Oval 189"/>
          <p:cNvSpPr/>
          <p:nvPr/>
        </p:nvSpPr>
        <p:spPr>
          <a:xfrm>
            <a:off x="4451546" y="4038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1" name="Oval 190"/>
          <p:cNvSpPr/>
          <p:nvPr/>
        </p:nvSpPr>
        <p:spPr>
          <a:xfrm>
            <a:off x="3918146" y="39497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2" name="Oval 191"/>
          <p:cNvSpPr/>
          <p:nvPr/>
        </p:nvSpPr>
        <p:spPr>
          <a:xfrm>
            <a:off x="4070546" y="4102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3" name="Oval 192"/>
          <p:cNvSpPr/>
          <p:nvPr/>
        </p:nvSpPr>
        <p:spPr>
          <a:xfrm>
            <a:off x="4222946" y="4254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4" name="Oval 193"/>
          <p:cNvSpPr/>
          <p:nvPr/>
        </p:nvSpPr>
        <p:spPr>
          <a:xfrm>
            <a:off x="3702637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5" name="Oval 194"/>
          <p:cNvSpPr/>
          <p:nvPr/>
        </p:nvSpPr>
        <p:spPr>
          <a:xfrm>
            <a:off x="3855037" y="4343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6" name="Oval 195"/>
          <p:cNvSpPr/>
          <p:nvPr/>
        </p:nvSpPr>
        <p:spPr>
          <a:xfrm>
            <a:off x="4007437" y="4495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7" name="Oval 196"/>
          <p:cNvSpPr/>
          <p:nvPr/>
        </p:nvSpPr>
        <p:spPr>
          <a:xfrm>
            <a:off x="3715337" y="4584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8" name="Oval 197"/>
          <p:cNvSpPr/>
          <p:nvPr/>
        </p:nvSpPr>
        <p:spPr>
          <a:xfrm>
            <a:off x="3867737" y="4737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9" name="Oval 198"/>
          <p:cNvSpPr/>
          <p:nvPr/>
        </p:nvSpPr>
        <p:spPr>
          <a:xfrm>
            <a:off x="5265519" y="4572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0" name="Oval 199"/>
          <p:cNvSpPr/>
          <p:nvPr/>
        </p:nvSpPr>
        <p:spPr>
          <a:xfrm>
            <a:off x="5417919" y="4724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1" name="Oval 200"/>
          <p:cNvSpPr/>
          <p:nvPr/>
        </p:nvSpPr>
        <p:spPr>
          <a:xfrm>
            <a:off x="5214719" y="42341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2" name="Oval 201"/>
          <p:cNvSpPr/>
          <p:nvPr/>
        </p:nvSpPr>
        <p:spPr>
          <a:xfrm>
            <a:off x="5367119" y="43865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3" name="Oval 202"/>
          <p:cNvSpPr/>
          <p:nvPr/>
        </p:nvSpPr>
        <p:spPr>
          <a:xfrm>
            <a:off x="5519519" y="45389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4" name="Oval 203"/>
          <p:cNvSpPr/>
          <p:nvPr/>
        </p:nvSpPr>
        <p:spPr>
          <a:xfrm>
            <a:off x="4986119" y="44500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" name="Oval 204"/>
          <p:cNvSpPr/>
          <p:nvPr/>
        </p:nvSpPr>
        <p:spPr>
          <a:xfrm>
            <a:off x="5138519" y="46024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6" name="Oval 205"/>
          <p:cNvSpPr/>
          <p:nvPr/>
        </p:nvSpPr>
        <p:spPr>
          <a:xfrm>
            <a:off x="5290919" y="47548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7" name="Oval 206"/>
          <p:cNvSpPr/>
          <p:nvPr/>
        </p:nvSpPr>
        <p:spPr>
          <a:xfrm>
            <a:off x="4770610" y="469138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8" name="Oval 207"/>
          <p:cNvSpPr/>
          <p:nvPr/>
        </p:nvSpPr>
        <p:spPr>
          <a:xfrm>
            <a:off x="5113119" y="4605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9" name="Oval 208"/>
          <p:cNvSpPr/>
          <p:nvPr/>
        </p:nvSpPr>
        <p:spPr>
          <a:xfrm>
            <a:off x="5265519" y="4757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0" name="Oval 209"/>
          <p:cNvSpPr/>
          <p:nvPr/>
        </p:nvSpPr>
        <p:spPr>
          <a:xfrm>
            <a:off x="5062319" y="4267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1" name="Oval 210"/>
          <p:cNvSpPr/>
          <p:nvPr/>
        </p:nvSpPr>
        <p:spPr>
          <a:xfrm>
            <a:off x="5214719" y="4419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2" name="Oval 211"/>
          <p:cNvSpPr/>
          <p:nvPr/>
        </p:nvSpPr>
        <p:spPr>
          <a:xfrm>
            <a:off x="5367119" y="4572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3" name="Oval 212"/>
          <p:cNvSpPr/>
          <p:nvPr/>
        </p:nvSpPr>
        <p:spPr>
          <a:xfrm>
            <a:off x="4833719" y="4483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4" name="Oval 213"/>
          <p:cNvSpPr/>
          <p:nvPr/>
        </p:nvSpPr>
        <p:spPr>
          <a:xfrm>
            <a:off x="4986119" y="4635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5" name="Oval 214"/>
          <p:cNvSpPr/>
          <p:nvPr/>
        </p:nvSpPr>
        <p:spPr>
          <a:xfrm>
            <a:off x="4618210" y="4724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6" name="Oval 215"/>
          <p:cNvSpPr/>
          <p:nvPr/>
        </p:nvSpPr>
        <p:spPr>
          <a:xfrm>
            <a:off x="4732119" y="453914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7" name="Oval 216"/>
          <p:cNvSpPr/>
          <p:nvPr/>
        </p:nvSpPr>
        <p:spPr>
          <a:xfrm>
            <a:off x="4884519" y="4691541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8" name="Oval 217"/>
          <p:cNvSpPr/>
          <p:nvPr/>
        </p:nvSpPr>
        <p:spPr>
          <a:xfrm>
            <a:off x="4681319" y="42013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9" name="Oval 218"/>
          <p:cNvSpPr/>
          <p:nvPr/>
        </p:nvSpPr>
        <p:spPr>
          <a:xfrm>
            <a:off x="4833719" y="43537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0" name="Oval 219"/>
          <p:cNvSpPr/>
          <p:nvPr/>
        </p:nvSpPr>
        <p:spPr>
          <a:xfrm>
            <a:off x="4986119" y="45061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1" name="Oval 220"/>
          <p:cNvSpPr/>
          <p:nvPr/>
        </p:nvSpPr>
        <p:spPr>
          <a:xfrm>
            <a:off x="4605119" y="45696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2" name="Oval 221"/>
          <p:cNvSpPr/>
          <p:nvPr/>
        </p:nvSpPr>
        <p:spPr>
          <a:xfrm>
            <a:off x="4757519" y="4722022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3" name="Oval 222"/>
          <p:cNvSpPr/>
          <p:nvPr/>
        </p:nvSpPr>
        <p:spPr>
          <a:xfrm>
            <a:off x="4630910" y="4528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4" name="Oval 223"/>
          <p:cNvSpPr/>
          <p:nvPr/>
        </p:nvSpPr>
        <p:spPr>
          <a:xfrm>
            <a:off x="4783310" y="4681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5" name="Oval 224"/>
          <p:cNvSpPr/>
          <p:nvPr/>
        </p:nvSpPr>
        <p:spPr>
          <a:xfrm>
            <a:off x="4732510" y="4343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6" name="Oval 225"/>
          <p:cNvSpPr/>
          <p:nvPr/>
        </p:nvSpPr>
        <p:spPr>
          <a:xfrm>
            <a:off x="4630910" y="47117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7" name="Oval 226"/>
          <p:cNvSpPr/>
          <p:nvPr/>
        </p:nvSpPr>
        <p:spPr>
          <a:xfrm>
            <a:off x="4757519" y="4605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8" name="Oval 227"/>
          <p:cNvSpPr/>
          <p:nvPr/>
        </p:nvSpPr>
        <p:spPr>
          <a:xfrm>
            <a:off x="4909919" y="4757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9" name="Oval 228"/>
          <p:cNvSpPr/>
          <p:nvPr/>
        </p:nvSpPr>
        <p:spPr>
          <a:xfrm>
            <a:off x="4833719" y="4376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0" name="Oval 229"/>
          <p:cNvSpPr/>
          <p:nvPr/>
        </p:nvSpPr>
        <p:spPr>
          <a:xfrm>
            <a:off x="4986119" y="4528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1" name="Oval 230"/>
          <p:cNvSpPr/>
          <p:nvPr/>
        </p:nvSpPr>
        <p:spPr>
          <a:xfrm>
            <a:off x="5138519" y="4681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2" name="Oval 231"/>
          <p:cNvSpPr/>
          <p:nvPr/>
        </p:nvSpPr>
        <p:spPr>
          <a:xfrm>
            <a:off x="4884519" y="4071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3" name="Oval 232"/>
          <p:cNvSpPr/>
          <p:nvPr/>
        </p:nvSpPr>
        <p:spPr>
          <a:xfrm>
            <a:off x="5036919" y="4224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4" name="Oval 233"/>
          <p:cNvSpPr/>
          <p:nvPr/>
        </p:nvSpPr>
        <p:spPr>
          <a:xfrm>
            <a:off x="5189319" y="4376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5" name="Oval 234"/>
          <p:cNvSpPr/>
          <p:nvPr/>
        </p:nvSpPr>
        <p:spPr>
          <a:xfrm>
            <a:off x="4833719" y="3733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6" name="Oval 235"/>
          <p:cNvSpPr/>
          <p:nvPr/>
        </p:nvSpPr>
        <p:spPr>
          <a:xfrm>
            <a:off x="4986119" y="3886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7" name="Oval 236"/>
          <p:cNvSpPr/>
          <p:nvPr/>
        </p:nvSpPr>
        <p:spPr>
          <a:xfrm>
            <a:off x="5138519" y="4038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8" name="Oval 237"/>
          <p:cNvSpPr/>
          <p:nvPr/>
        </p:nvSpPr>
        <p:spPr>
          <a:xfrm>
            <a:off x="4605119" y="39497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9" name="Oval 238"/>
          <p:cNvSpPr/>
          <p:nvPr/>
        </p:nvSpPr>
        <p:spPr>
          <a:xfrm>
            <a:off x="4757519" y="41021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0" name="Oval 239"/>
          <p:cNvSpPr/>
          <p:nvPr/>
        </p:nvSpPr>
        <p:spPr>
          <a:xfrm>
            <a:off x="4909919" y="4254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1" name="Oval 240"/>
          <p:cNvSpPr/>
          <p:nvPr/>
        </p:nvSpPr>
        <p:spPr>
          <a:xfrm>
            <a:off x="4694410" y="4495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2" name="Oval 241"/>
          <p:cNvSpPr/>
          <p:nvPr/>
        </p:nvSpPr>
        <p:spPr>
          <a:xfrm>
            <a:off x="4900599" y="466835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3" name="Oval 242"/>
          <p:cNvSpPr/>
          <p:nvPr/>
        </p:nvSpPr>
        <p:spPr>
          <a:xfrm>
            <a:off x="4782528" y="4635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4" name="Oval 243"/>
          <p:cNvSpPr/>
          <p:nvPr/>
        </p:nvSpPr>
        <p:spPr>
          <a:xfrm>
            <a:off x="4858728" y="4528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5" name="Oval 244"/>
          <p:cNvSpPr/>
          <p:nvPr/>
        </p:nvSpPr>
        <p:spPr>
          <a:xfrm>
            <a:off x="5011128" y="4681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6" name="Oval 245"/>
          <p:cNvSpPr/>
          <p:nvPr/>
        </p:nvSpPr>
        <p:spPr>
          <a:xfrm>
            <a:off x="4884519" y="42545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7" name="Oval 246"/>
          <p:cNvSpPr/>
          <p:nvPr/>
        </p:nvSpPr>
        <p:spPr>
          <a:xfrm>
            <a:off x="5036919" y="4406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8" name="Oval 247"/>
          <p:cNvSpPr/>
          <p:nvPr/>
        </p:nvSpPr>
        <p:spPr>
          <a:xfrm>
            <a:off x="5189319" y="4559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9" name="Oval 248"/>
          <p:cNvSpPr/>
          <p:nvPr/>
        </p:nvSpPr>
        <p:spPr>
          <a:xfrm>
            <a:off x="5163528" y="4300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0" name="Oval 249"/>
          <p:cNvSpPr/>
          <p:nvPr/>
        </p:nvSpPr>
        <p:spPr>
          <a:xfrm>
            <a:off x="5315928" y="4452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1" name="Oval 250"/>
          <p:cNvSpPr/>
          <p:nvPr/>
        </p:nvSpPr>
        <p:spPr>
          <a:xfrm>
            <a:off x="5468328" y="4605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2" name="Oval 251"/>
          <p:cNvSpPr/>
          <p:nvPr/>
        </p:nvSpPr>
        <p:spPr>
          <a:xfrm>
            <a:off x="5239728" y="4071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3" name="Oval 252"/>
          <p:cNvSpPr/>
          <p:nvPr/>
        </p:nvSpPr>
        <p:spPr>
          <a:xfrm>
            <a:off x="5392128" y="42240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4" name="Oval 253"/>
          <p:cNvSpPr/>
          <p:nvPr/>
        </p:nvSpPr>
        <p:spPr>
          <a:xfrm>
            <a:off x="5544528" y="43764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5" name="Oval 254"/>
          <p:cNvSpPr/>
          <p:nvPr/>
        </p:nvSpPr>
        <p:spPr>
          <a:xfrm>
            <a:off x="5290528" y="37668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6" name="Oval 255"/>
          <p:cNvSpPr/>
          <p:nvPr/>
        </p:nvSpPr>
        <p:spPr>
          <a:xfrm>
            <a:off x="5442928" y="39192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7" name="Oval 256"/>
          <p:cNvSpPr/>
          <p:nvPr/>
        </p:nvSpPr>
        <p:spPr>
          <a:xfrm>
            <a:off x="5595328" y="4071619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8" name="Oval 257"/>
          <p:cNvSpPr/>
          <p:nvPr/>
        </p:nvSpPr>
        <p:spPr>
          <a:xfrm>
            <a:off x="5239728" y="3429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9" name="Oval 258"/>
          <p:cNvSpPr/>
          <p:nvPr/>
        </p:nvSpPr>
        <p:spPr>
          <a:xfrm>
            <a:off x="5392128" y="35814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0" name="Oval 259"/>
          <p:cNvSpPr/>
          <p:nvPr/>
        </p:nvSpPr>
        <p:spPr>
          <a:xfrm>
            <a:off x="5544528" y="37338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1" name="Oval 260"/>
          <p:cNvSpPr/>
          <p:nvPr/>
        </p:nvSpPr>
        <p:spPr>
          <a:xfrm>
            <a:off x="5011128" y="3644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2" name="Oval 261"/>
          <p:cNvSpPr/>
          <p:nvPr/>
        </p:nvSpPr>
        <p:spPr>
          <a:xfrm>
            <a:off x="5163528" y="3797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3" name="Oval 262"/>
          <p:cNvSpPr/>
          <p:nvPr/>
        </p:nvSpPr>
        <p:spPr>
          <a:xfrm>
            <a:off x="5315928" y="39497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4" name="Oval 263"/>
          <p:cNvSpPr/>
          <p:nvPr/>
        </p:nvSpPr>
        <p:spPr>
          <a:xfrm>
            <a:off x="4795619" y="38862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5" name="Oval 264"/>
          <p:cNvSpPr/>
          <p:nvPr/>
        </p:nvSpPr>
        <p:spPr>
          <a:xfrm>
            <a:off x="4948019" y="40386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6" name="Oval 265"/>
          <p:cNvSpPr/>
          <p:nvPr/>
        </p:nvSpPr>
        <p:spPr>
          <a:xfrm>
            <a:off x="5100419" y="41910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7" name="Oval 266"/>
          <p:cNvSpPr/>
          <p:nvPr/>
        </p:nvSpPr>
        <p:spPr>
          <a:xfrm>
            <a:off x="4808319" y="42799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8" name="Oval 267"/>
          <p:cNvSpPr/>
          <p:nvPr/>
        </p:nvSpPr>
        <p:spPr>
          <a:xfrm>
            <a:off x="4960719" y="4432300"/>
            <a:ext cx="50409" cy="457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9" name="Oval 268"/>
          <p:cNvSpPr/>
          <p:nvPr/>
        </p:nvSpPr>
        <p:spPr>
          <a:xfrm>
            <a:off x="2267537" y="4876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0" name="Oval 269"/>
          <p:cNvSpPr/>
          <p:nvPr/>
        </p:nvSpPr>
        <p:spPr>
          <a:xfrm>
            <a:off x="2419937" y="50292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1" name="Oval 270"/>
          <p:cNvSpPr/>
          <p:nvPr/>
        </p:nvSpPr>
        <p:spPr>
          <a:xfrm>
            <a:off x="2216737" y="45389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2" name="Oval 271"/>
          <p:cNvSpPr/>
          <p:nvPr/>
        </p:nvSpPr>
        <p:spPr>
          <a:xfrm>
            <a:off x="2369137" y="46913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3" name="Oval 272"/>
          <p:cNvSpPr/>
          <p:nvPr/>
        </p:nvSpPr>
        <p:spPr>
          <a:xfrm>
            <a:off x="2521537" y="48437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4" name="Oval 273"/>
          <p:cNvSpPr/>
          <p:nvPr/>
        </p:nvSpPr>
        <p:spPr>
          <a:xfrm>
            <a:off x="2140537" y="49072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5" name="Oval 274"/>
          <p:cNvSpPr/>
          <p:nvPr/>
        </p:nvSpPr>
        <p:spPr>
          <a:xfrm>
            <a:off x="2292937" y="50596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6" name="Oval 275"/>
          <p:cNvSpPr/>
          <p:nvPr/>
        </p:nvSpPr>
        <p:spPr>
          <a:xfrm>
            <a:off x="1772628" y="499618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7" name="Oval 276"/>
          <p:cNvSpPr/>
          <p:nvPr/>
        </p:nvSpPr>
        <p:spPr>
          <a:xfrm>
            <a:off x="2115137" y="4909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8" name="Oval 277"/>
          <p:cNvSpPr/>
          <p:nvPr/>
        </p:nvSpPr>
        <p:spPr>
          <a:xfrm>
            <a:off x="2267537" y="50622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9" name="Oval 278"/>
          <p:cNvSpPr/>
          <p:nvPr/>
        </p:nvSpPr>
        <p:spPr>
          <a:xfrm>
            <a:off x="2216737" y="4724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0" name="Oval 279"/>
          <p:cNvSpPr/>
          <p:nvPr/>
        </p:nvSpPr>
        <p:spPr>
          <a:xfrm>
            <a:off x="2369137" y="4876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1" name="Oval 280"/>
          <p:cNvSpPr/>
          <p:nvPr/>
        </p:nvSpPr>
        <p:spPr>
          <a:xfrm>
            <a:off x="1988137" y="49403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2" name="Oval 281"/>
          <p:cNvSpPr/>
          <p:nvPr/>
        </p:nvSpPr>
        <p:spPr>
          <a:xfrm>
            <a:off x="1620228" y="50292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3" name="Oval 282"/>
          <p:cNvSpPr/>
          <p:nvPr/>
        </p:nvSpPr>
        <p:spPr>
          <a:xfrm>
            <a:off x="1886537" y="4996341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4" name="Oval 283"/>
          <p:cNvSpPr/>
          <p:nvPr/>
        </p:nvSpPr>
        <p:spPr>
          <a:xfrm>
            <a:off x="1607137" y="4874422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5" name="Oval 284"/>
          <p:cNvSpPr/>
          <p:nvPr/>
        </p:nvSpPr>
        <p:spPr>
          <a:xfrm>
            <a:off x="1759537" y="5026822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6" name="Oval 285"/>
          <p:cNvSpPr/>
          <p:nvPr/>
        </p:nvSpPr>
        <p:spPr>
          <a:xfrm>
            <a:off x="1785328" y="4986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7" name="Oval 286"/>
          <p:cNvSpPr/>
          <p:nvPr/>
        </p:nvSpPr>
        <p:spPr>
          <a:xfrm>
            <a:off x="1632928" y="50165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8" name="Oval 287"/>
          <p:cNvSpPr/>
          <p:nvPr/>
        </p:nvSpPr>
        <p:spPr>
          <a:xfrm>
            <a:off x="1759537" y="4909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9" name="Oval 288"/>
          <p:cNvSpPr/>
          <p:nvPr/>
        </p:nvSpPr>
        <p:spPr>
          <a:xfrm>
            <a:off x="1911937" y="50622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0" name="Oval 289"/>
          <p:cNvSpPr/>
          <p:nvPr/>
        </p:nvSpPr>
        <p:spPr>
          <a:xfrm>
            <a:off x="2140537" y="4986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1" name="Oval 290"/>
          <p:cNvSpPr/>
          <p:nvPr/>
        </p:nvSpPr>
        <p:spPr>
          <a:xfrm>
            <a:off x="2191337" y="46812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2" name="Oval 291"/>
          <p:cNvSpPr/>
          <p:nvPr/>
        </p:nvSpPr>
        <p:spPr>
          <a:xfrm>
            <a:off x="2140537" y="43434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3" name="Oval 292"/>
          <p:cNvSpPr/>
          <p:nvPr/>
        </p:nvSpPr>
        <p:spPr>
          <a:xfrm>
            <a:off x="1902617" y="497315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4" name="Oval 293"/>
          <p:cNvSpPr/>
          <p:nvPr/>
        </p:nvSpPr>
        <p:spPr>
          <a:xfrm>
            <a:off x="1784546" y="49403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5" name="Oval 294"/>
          <p:cNvSpPr/>
          <p:nvPr/>
        </p:nvSpPr>
        <p:spPr>
          <a:xfrm>
            <a:off x="2013146" y="4986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6" name="Oval 295"/>
          <p:cNvSpPr/>
          <p:nvPr/>
        </p:nvSpPr>
        <p:spPr>
          <a:xfrm>
            <a:off x="2191337" y="48641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7" name="Oval 296"/>
          <p:cNvSpPr/>
          <p:nvPr/>
        </p:nvSpPr>
        <p:spPr>
          <a:xfrm>
            <a:off x="2165546" y="4605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8" name="Oval 297"/>
          <p:cNvSpPr/>
          <p:nvPr/>
        </p:nvSpPr>
        <p:spPr>
          <a:xfrm>
            <a:off x="2317946" y="4757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9" name="Oval 298"/>
          <p:cNvSpPr/>
          <p:nvPr/>
        </p:nvSpPr>
        <p:spPr>
          <a:xfrm>
            <a:off x="2470346" y="4909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0" name="Oval 299"/>
          <p:cNvSpPr/>
          <p:nvPr/>
        </p:nvSpPr>
        <p:spPr>
          <a:xfrm>
            <a:off x="2241746" y="4376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1" name="Oval 300"/>
          <p:cNvSpPr/>
          <p:nvPr/>
        </p:nvSpPr>
        <p:spPr>
          <a:xfrm>
            <a:off x="2394146" y="45288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2" name="Oval 301"/>
          <p:cNvSpPr/>
          <p:nvPr/>
        </p:nvSpPr>
        <p:spPr>
          <a:xfrm>
            <a:off x="2546546" y="46812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3" name="Oval 302"/>
          <p:cNvSpPr/>
          <p:nvPr/>
        </p:nvSpPr>
        <p:spPr>
          <a:xfrm>
            <a:off x="2292546" y="40716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4" name="Oval 303"/>
          <p:cNvSpPr/>
          <p:nvPr/>
        </p:nvSpPr>
        <p:spPr>
          <a:xfrm>
            <a:off x="2444946" y="42240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5" name="Oval 304"/>
          <p:cNvSpPr/>
          <p:nvPr/>
        </p:nvSpPr>
        <p:spPr>
          <a:xfrm>
            <a:off x="2597346" y="4376419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6" name="Oval 305"/>
          <p:cNvSpPr/>
          <p:nvPr/>
        </p:nvSpPr>
        <p:spPr>
          <a:xfrm>
            <a:off x="2241746" y="3733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7" name="Oval 306"/>
          <p:cNvSpPr/>
          <p:nvPr/>
        </p:nvSpPr>
        <p:spPr>
          <a:xfrm>
            <a:off x="2394146" y="38862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8" name="Oval 307"/>
          <p:cNvSpPr/>
          <p:nvPr/>
        </p:nvSpPr>
        <p:spPr>
          <a:xfrm>
            <a:off x="2546546" y="40386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9" name="Oval 308"/>
          <p:cNvSpPr/>
          <p:nvPr/>
        </p:nvSpPr>
        <p:spPr>
          <a:xfrm>
            <a:off x="2165546" y="41021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0" name="Oval 309"/>
          <p:cNvSpPr/>
          <p:nvPr/>
        </p:nvSpPr>
        <p:spPr>
          <a:xfrm>
            <a:off x="2317946" y="42545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1" name="Oval 310"/>
          <p:cNvSpPr/>
          <p:nvPr/>
        </p:nvSpPr>
        <p:spPr>
          <a:xfrm>
            <a:off x="2102437" y="4495800"/>
            <a:ext cx="5040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2" name="Oval 311"/>
          <p:cNvSpPr/>
          <p:nvPr/>
        </p:nvSpPr>
        <p:spPr>
          <a:xfrm>
            <a:off x="2588417" y="60934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3" name="Oval 312"/>
          <p:cNvSpPr/>
          <p:nvPr/>
        </p:nvSpPr>
        <p:spPr>
          <a:xfrm>
            <a:off x="2740817" y="62458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4" name="Oval 313"/>
          <p:cNvSpPr/>
          <p:nvPr/>
        </p:nvSpPr>
        <p:spPr>
          <a:xfrm>
            <a:off x="2893217" y="63982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5" name="Oval 314"/>
          <p:cNvSpPr/>
          <p:nvPr/>
        </p:nvSpPr>
        <p:spPr>
          <a:xfrm>
            <a:off x="3045617" y="65506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6" name="Oval 315"/>
          <p:cNvSpPr/>
          <p:nvPr/>
        </p:nvSpPr>
        <p:spPr>
          <a:xfrm>
            <a:off x="3198017" y="670306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7" name="Oval 316"/>
          <p:cNvSpPr/>
          <p:nvPr/>
        </p:nvSpPr>
        <p:spPr>
          <a:xfrm>
            <a:off x="2470346" y="60606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8" name="Oval 317"/>
          <p:cNvSpPr/>
          <p:nvPr/>
        </p:nvSpPr>
        <p:spPr>
          <a:xfrm>
            <a:off x="2622746" y="62130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9" name="Oval 318"/>
          <p:cNvSpPr/>
          <p:nvPr/>
        </p:nvSpPr>
        <p:spPr>
          <a:xfrm>
            <a:off x="2775146" y="63654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0" name="Oval 319"/>
          <p:cNvSpPr/>
          <p:nvPr/>
        </p:nvSpPr>
        <p:spPr>
          <a:xfrm>
            <a:off x="2698946" y="61063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1" name="Oval 320"/>
          <p:cNvSpPr/>
          <p:nvPr/>
        </p:nvSpPr>
        <p:spPr>
          <a:xfrm>
            <a:off x="2851346" y="62587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2" name="Oval 321"/>
          <p:cNvSpPr/>
          <p:nvPr/>
        </p:nvSpPr>
        <p:spPr>
          <a:xfrm>
            <a:off x="3003746" y="64111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3" name="Oval 322"/>
          <p:cNvSpPr/>
          <p:nvPr/>
        </p:nvSpPr>
        <p:spPr>
          <a:xfrm>
            <a:off x="2394146" y="60606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4" name="Oval 323"/>
          <p:cNvSpPr/>
          <p:nvPr/>
        </p:nvSpPr>
        <p:spPr>
          <a:xfrm>
            <a:off x="3029537" y="6136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5" name="Oval 324"/>
          <p:cNvSpPr/>
          <p:nvPr/>
        </p:nvSpPr>
        <p:spPr>
          <a:xfrm>
            <a:off x="3181937" y="62892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6" name="Oval 325"/>
          <p:cNvSpPr/>
          <p:nvPr/>
        </p:nvSpPr>
        <p:spPr>
          <a:xfrm>
            <a:off x="3308546" y="61825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7" name="Oval 326"/>
          <p:cNvSpPr/>
          <p:nvPr/>
        </p:nvSpPr>
        <p:spPr>
          <a:xfrm>
            <a:off x="3460946" y="63349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8" name="Oval 327"/>
          <p:cNvSpPr/>
          <p:nvPr/>
        </p:nvSpPr>
        <p:spPr>
          <a:xfrm>
            <a:off x="3537146" y="61063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9" name="Oval 328"/>
          <p:cNvSpPr/>
          <p:nvPr/>
        </p:nvSpPr>
        <p:spPr>
          <a:xfrm>
            <a:off x="2953337" y="61622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0" name="Oval 329"/>
          <p:cNvSpPr/>
          <p:nvPr/>
        </p:nvSpPr>
        <p:spPr>
          <a:xfrm>
            <a:off x="2740817" y="6431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1" name="Oval 330"/>
          <p:cNvSpPr/>
          <p:nvPr/>
        </p:nvSpPr>
        <p:spPr>
          <a:xfrm>
            <a:off x="2893217" y="6583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2" name="Oval 331"/>
          <p:cNvSpPr/>
          <p:nvPr/>
        </p:nvSpPr>
        <p:spPr>
          <a:xfrm>
            <a:off x="3045617" y="6736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3" name="Oval 332"/>
          <p:cNvSpPr/>
          <p:nvPr/>
        </p:nvSpPr>
        <p:spPr>
          <a:xfrm>
            <a:off x="2622746" y="63984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4" name="Oval 333"/>
          <p:cNvSpPr/>
          <p:nvPr/>
        </p:nvSpPr>
        <p:spPr>
          <a:xfrm>
            <a:off x="2698946" y="62917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5" name="Oval 334"/>
          <p:cNvSpPr/>
          <p:nvPr/>
        </p:nvSpPr>
        <p:spPr>
          <a:xfrm>
            <a:off x="2851346" y="6444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6" name="Oval 335"/>
          <p:cNvSpPr/>
          <p:nvPr/>
        </p:nvSpPr>
        <p:spPr>
          <a:xfrm>
            <a:off x="2877137" y="6169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7" name="Oval 336"/>
          <p:cNvSpPr/>
          <p:nvPr/>
        </p:nvSpPr>
        <p:spPr>
          <a:xfrm>
            <a:off x="3029537" y="63222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8" name="Oval 337"/>
          <p:cNvSpPr/>
          <p:nvPr/>
        </p:nvSpPr>
        <p:spPr>
          <a:xfrm>
            <a:off x="3003746" y="6063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9" name="Oval 338"/>
          <p:cNvSpPr/>
          <p:nvPr/>
        </p:nvSpPr>
        <p:spPr>
          <a:xfrm>
            <a:off x="3156146" y="62155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0" name="Oval 339"/>
          <p:cNvSpPr/>
          <p:nvPr/>
        </p:nvSpPr>
        <p:spPr>
          <a:xfrm>
            <a:off x="3308546" y="63679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1" name="Oval 340"/>
          <p:cNvSpPr/>
          <p:nvPr/>
        </p:nvSpPr>
        <p:spPr>
          <a:xfrm>
            <a:off x="3384746" y="61393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2" name="Oval 341"/>
          <p:cNvSpPr/>
          <p:nvPr/>
        </p:nvSpPr>
        <p:spPr>
          <a:xfrm>
            <a:off x="2648537" y="6042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3" name="Oval 342"/>
          <p:cNvSpPr/>
          <p:nvPr/>
        </p:nvSpPr>
        <p:spPr>
          <a:xfrm>
            <a:off x="2800937" y="61952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4" name="Oval 343"/>
          <p:cNvSpPr/>
          <p:nvPr/>
        </p:nvSpPr>
        <p:spPr>
          <a:xfrm>
            <a:off x="2359817" y="63654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5" name="Oval 344"/>
          <p:cNvSpPr/>
          <p:nvPr/>
        </p:nvSpPr>
        <p:spPr>
          <a:xfrm>
            <a:off x="2512217" y="65178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6" name="Oval 345"/>
          <p:cNvSpPr/>
          <p:nvPr/>
        </p:nvSpPr>
        <p:spPr>
          <a:xfrm>
            <a:off x="2664617" y="667020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7" name="Oval 346"/>
          <p:cNvSpPr/>
          <p:nvPr/>
        </p:nvSpPr>
        <p:spPr>
          <a:xfrm>
            <a:off x="2241746" y="63325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8" name="Oval 347"/>
          <p:cNvSpPr/>
          <p:nvPr/>
        </p:nvSpPr>
        <p:spPr>
          <a:xfrm>
            <a:off x="2317946" y="62258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9" name="Oval 348"/>
          <p:cNvSpPr/>
          <p:nvPr/>
        </p:nvSpPr>
        <p:spPr>
          <a:xfrm>
            <a:off x="2470346" y="63782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0" name="Oval 349"/>
          <p:cNvSpPr/>
          <p:nvPr/>
        </p:nvSpPr>
        <p:spPr>
          <a:xfrm>
            <a:off x="2496137" y="61039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1" name="Oval 350"/>
          <p:cNvSpPr/>
          <p:nvPr/>
        </p:nvSpPr>
        <p:spPr>
          <a:xfrm>
            <a:off x="2648537" y="62563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2" name="Oval 351"/>
          <p:cNvSpPr/>
          <p:nvPr/>
        </p:nvSpPr>
        <p:spPr>
          <a:xfrm>
            <a:off x="2775146" y="61496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3" name="Oval 352"/>
          <p:cNvSpPr/>
          <p:nvPr/>
        </p:nvSpPr>
        <p:spPr>
          <a:xfrm>
            <a:off x="2927546" y="63020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4" name="Oval 353"/>
          <p:cNvSpPr/>
          <p:nvPr/>
        </p:nvSpPr>
        <p:spPr>
          <a:xfrm>
            <a:off x="3003746" y="6073463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5" name="Oval 354"/>
          <p:cNvSpPr/>
          <p:nvPr/>
        </p:nvSpPr>
        <p:spPr>
          <a:xfrm>
            <a:off x="2419937" y="6129344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6" name="Oval 355"/>
          <p:cNvSpPr/>
          <p:nvPr/>
        </p:nvSpPr>
        <p:spPr>
          <a:xfrm>
            <a:off x="2106208" y="6202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7" name="Oval 356"/>
          <p:cNvSpPr/>
          <p:nvPr/>
        </p:nvSpPr>
        <p:spPr>
          <a:xfrm>
            <a:off x="2258608" y="63550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8" name="Oval 357"/>
          <p:cNvSpPr/>
          <p:nvPr/>
        </p:nvSpPr>
        <p:spPr>
          <a:xfrm>
            <a:off x="2411008" y="65074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9" name="Oval 358"/>
          <p:cNvSpPr/>
          <p:nvPr/>
        </p:nvSpPr>
        <p:spPr>
          <a:xfrm>
            <a:off x="1988137" y="61698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0" name="Oval 359"/>
          <p:cNvSpPr/>
          <p:nvPr/>
        </p:nvSpPr>
        <p:spPr>
          <a:xfrm>
            <a:off x="2064337" y="60631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1" name="Oval 360"/>
          <p:cNvSpPr/>
          <p:nvPr/>
        </p:nvSpPr>
        <p:spPr>
          <a:xfrm>
            <a:off x="2216737" y="62155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2" name="Oval 361"/>
          <p:cNvSpPr/>
          <p:nvPr/>
        </p:nvSpPr>
        <p:spPr>
          <a:xfrm>
            <a:off x="2394928" y="6093622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3" name="Oval 362"/>
          <p:cNvSpPr/>
          <p:nvPr/>
        </p:nvSpPr>
        <p:spPr>
          <a:xfrm>
            <a:off x="2673937" y="613934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4" name="Oval 363"/>
          <p:cNvSpPr/>
          <p:nvPr/>
        </p:nvSpPr>
        <p:spPr>
          <a:xfrm>
            <a:off x="2664617" y="60502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5" name="Oval 364"/>
          <p:cNvSpPr/>
          <p:nvPr/>
        </p:nvSpPr>
        <p:spPr>
          <a:xfrm>
            <a:off x="2817017" y="6202681"/>
            <a:ext cx="50409" cy="4571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6" name="Oval 365"/>
          <p:cNvSpPr/>
          <p:nvPr/>
        </p:nvSpPr>
        <p:spPr>
          <a:xfrm>
            <a:off x="5001808" y="62788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7" name="Oval 366"/>
          <p:cNvSpPr/>
          <p:nvPr/>
        </p:nvSpPr>
        <p:spPr>
          <a:xfrm>
            <a:off x="4985728" y="5865022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8" name="Oval 367"/>
          <p:cNvSpPr/>
          <p:nvPr/>
        </p:nvSpPr>
        <p:spPr>
          <a:xfrm>
            <a:off x="4959937" y="56059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9" name="Oval 368"/>
          <p:cNvSpPr/>
          <p:nvPr/>
        </p:nvSpPr>
        <p:spPr>
          <a:xfrm>
            <a:off x="5112337" y="57583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0" name="Oval 369"/>
          <p:cNvSpPr/>
          <p:nvPr/>
        </p:nvSpPr>
        <p:spPr>
          <a:xfrm>
            <a:off x="5264737" y="59107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1" name="Oval 370"/>
          <p:cNvSpPr/>
          <p:nvPr/>
        </p:nvSpPr>
        <p:spPr>
          <a:xfrm>
            <a:off x="5340937" y="56821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2" name="Oval 371"/>
          <p:cNvSpPr/>
          <p:nvPr/>
        </p:nvSpPr>
        <p:spPr>
          <a:xfrm>
            <a:off x="4959937" y="57913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3" name="Oval 372"/>
          <p:cNvSpPr/>
          <p:nvPr/>
        </p:nvSpPr>
        <p:spPr>
          <a:xfrm>
            <a:off x="5112337" y="59437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4" name="Oval 373"/>
          <p:cNvSpPr/>
          <p:nvPr/>
        </p:nvSpPr>
        <p:spPr>
          <a:xfrm>
            <a:off x="5036137" y="55627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5" name="Oval 374"/>
          <p:cNvSpPr/>
          <p:nvPr/>
        </p:nvSpPr>
        <p:spPr>
          <a:xfrm>
            <a:off x="5188537" y="571516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6" name="Oval 375"/>
          <p:cNvSpPr/>
          <p:nvPr/>
        </p:nvSpPr>
        <p:spPr>
          <a:xfrm>
            <a:off x="4985728" y="62026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7" name="Oval 376"/>
          <p:cNvSpPr/>
          <p:nvPr/>
        </p:nvSpPr>
        <p:spPr>
          <a:xfrm>
            <a:off x="5061928" y="59740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8" name="Oval 377"/>
          <p:cNvSpPr/>
          <p:nvPr/>
        </p:nvSpPr>
        <p:spPr>
          <a:xfrm>
            <a:off x="4909528" y="60071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9" name="Rounded Rectangle 378"/>
          <p:cNvSpPr/>
          <p:nvPr/>
        </p:nvSpPr>
        <p:spPr>
          <a:xfrm>
            <a:off x="4884128" y="4124959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0" name="Rounded Rectangle 379"/>
          <p:cNvSpPr/>
          <p:nvPr/>
        </p:nvSpPr>
        <p:spPr>
          <a:xfrm>
            <a:off x="2207612" y="4558689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1" name="Rounded Rectangle 380"/>
          <p:cNvSpPr/>
          <p:nvPr/>
        </p:nvSpPr>
        <p:spPr>
          <a:xfrm>
            <a:off x="3676846" y="503173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2" name="Rounded Rectangle 381"/>
          <p:cNvSpPr/>
          <p:nvPr/>
        </p:nvSpPr>
        <p:spPr>
          <a:xfrm>
            <a:off x="2877528" y="6158389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3" name="Oval 382"/>
          <p:cNvSpPr/>
          <p:nvPr/>
        </p:nvSpPr>
        <p:spPr>
          <a:xfrm>
            <a:off x="4468408" y="60831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4" name="Oval 383"/>
          <p:cNvSpPr/>
          <p:nvPr/>
        </p:nvSpPr>
        <p:spPr>
          <a:xfrm>
            <a:off x="4620808" y="623554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5" name="Oval 384"/>
          <p:cNvSpPr/>
          <p:nvPr/>
        </p:nvSpPr>
        <p:spPr>
          <a:xfrm>
            <a:off x="4426537" y="5943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6" name="Oval 385"/>
          <p:cNvSpPr/>
          <p:nvPr/>
        </p:nvSpPr>
        <p:spPr>
          <a:xfrm>
            <a:off x="4452328" y="56692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7" name="Oval 386"/>
          <p:cNvSpPr/>
          <p:nvPr/>
        </p:nvSpPr>
        <p:spPr>
          <a:xfrm>
            <a:off x="4604728" y="58216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8" name="Oval 387"/>
          <p:cNvSpPr/>
          <p:nvPr/>
        </p:nvSpPr>
        <p:spPr>
          <a:xfrm>
            <a:off x="4578937" y="55626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9" name="Oval 388"/>
          <p:cNvSpPr/>
          <p:nvPr/>
        </p:nvSpPr>
        <p:spPr>
          <a:xfrm>
            <a:off x="4731337" y="5715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0" name="Oval 389"/>
          <p:cNvSpPr/>
          <p:nvPr/>
        </p:nvSpPr>
        <p:spPr>
          <a:xfrm>
            <a:off x="4883737" y="58674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1" name="Oval 390"/>
          <p:cNvSpPr/>
          <p:nvPr/>
        </p:nvSpPr>
        <p:spPr>
          <a:xfrm>
            <a:off x="4655137" y="5334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2" name="Oval 391"/>
          <p:cNvSpPr/>
          <p:nvPr/>
        </p:nvSpPr>
        <p:spPr>
          <a:xfrm>
            <a:off x="4807537" y="54864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3" name="Oval 392"/>
          <p:cNvSpPr/>
          <p:nvPr/>
        </p:nvSpPr>
        <p:spPr>
          <a:xfrm>
            <a:off x="4959937" y="56388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4" name="Oval 393"/>
          <p:cNvSpPr/>
          <p:nvPr/>
        </p:nvSpPr>
        <p:spPr>
          <a:xfrm>
            <a:off x="5010737" y="53340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5" name="Oval 394"/>
          <p:cNvSpPr/>
          <p:nvPr/>
        </p:nvSpPr>
        <p:spPr>
          <a:xfrm>
            <a:off x="4515828" y="545338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6" name="Oval 395"/>
          <p:cNvSpPr/>
          <p:nvPr/>
        </p:nvSpPr>
        <p:spPr>
          <a:xfrm>
            <a:off x="4468408" y="62685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7" name="Oval 396"/>
          <p:cNvSpPr/>
          <p:nvPr/>
        </p:nvSpPr>
        <p:spPr>
          <a:xfrm>
            <a:off x="4452328" y="58547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8" name="Oval 397"/>
          <p:cNvSpPr/>
          <p:nvPr/>
        </p:nvSpPr>
        <p:spPr>
          <a:xfrm>
            <a:off x="4426537" y="55956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9" name="Oval 398"/>
          <p:cNvSpPr/>
          <p:nvPr/>
        </p:nvSpPr>
        <p:spPr>
          <a:xfrm>
            <a:off x="4578937" y="5748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0" name="Oval 399"/>
          <p:cNvSpPr/>
          <p:nvPr/>
        </p:nvSpPr>
        <p:spPr>
          <a:xfrm>
            <a:off x="4731337" y="59004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1" name="Oval 400"/>
          <p:cNvSpPr/>
          <p:nvPr/>
        </p:nvSpPr>
        <p:spPr>
          <a:xfrm>
            <a:off x="4502737" y="5367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2" name="Oval 401"/>
          <p:cNvSpPr/>
          <p:nvPr/>
        </p:nvSpPr>
        <p:spPr>
          <a:xfrm>
            <a:off x="4655137" y="55194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3" name="Oval 402"/>
          <p:cNvSpPr/>
          <p:nvPr/>
        </p:nvSpPr>
        <p:spPr>
          <a:xfrm>
            <a:off x="4807537" y="56718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4" name="Oval 403"/>
          <p:cNvSpPr/>
          <p:nvPr/>
        </p:nvSpPr>
        <p:spPr>
          <a:xfrm>
            <a:off x="4858337" y="5367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5" name="Oval 404"/>
          <p:cNvSpPr/>
          <p:nvPr/>
        </p:nvSpPr>
        <p:spPr>
          <a:xfrm>
            <a:off x="4578937" y="5245100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6" name="Oval 405"/>
          <p:cNvSpPr/>
          <p:nvPr/>
        </p:nvSpPr>
        <p:spPr>
          <a:xfrm>
            <a:off x="4426537" y="56059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7" name="Oval 406"/>
          <p:cNvSpPr/>
          <p:nvPr/>
        </p:nvSpPr>
        <p:spPr>
          <a:xfrm>
            <a:off x="4477337" y="5301141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8" name="Oval 407"/>
          <p:cNvSpPr/>
          <p:nvPr/>
        </p:nvSpPr>
        <p:spPr>
          <a:xfrm>
            <a:off x="4502737" y="536701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9" name="Oval 408"/>
          <p:cNvSpPr/>
          <p:nvPr/>
        </p:nvSpPr>
        <p:spPr>
          <a:xfrm>
            <a:off x="4493417" y="52779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0" name="Oval 409"/>
          <p:cNvSpPr/>
          <p:nvPr/>
        </p:nvSpPr>
        <p:spPr>
          <a:xfrm>
            <a:off x="4645817" y="5430359"/>
            <a:ext cx="50409" cy="4571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1" name="Rounded Rectangle 410"/>
          <p:cNvSpPr/>
          <p:nvPr/>
        </p:nvSpPr>
        <p:spPr>
          <a:xfrm>
            <a:off x="4686007" y="5676898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2" name="TextBox 411"/>
          <p:cNvSpPr txBox="1"/>
          <p:nvPr/>
        </p:nvSpPr>
        <p:spPr>
          <a:xfrm>
            <a:off x="990600" y="4222234"/>
            <a:ext cx="1117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Cluster 1</a:t>
            </a:r>
            <a:endParaRPr lang="en-US" dirty="0"/>
          </a:p>
        </p:txBody>
      </p:sp>
      <p:sp>
        <p:nvSpPr>
          <p:cNvPr id="413" name="Freeform 412"/>
          <p:cNvSpPr/>
          <p:nvPr/>
        </p:nvSpPr>
        <p:spPr>
          <a:xfrm>
            <a:off x="1454737" y="3619394"/>
            <a:ext cx="1326463" cy="1715121"/>
          </a:xfrm>
          <a:custGeom>
            <a:avLst/>
            <a:gdLst>
              <a:gd name="connsiteX0" fmla="*/ 762000 w 1326463"/>
              <a:gd name="connsiteY0" fmla="*/ 106 h 1715121"/>
              <a:gd name="connsiteX1" fmla="*/ 809625 w 1326463"/>
              <a:gd name="connsiteY1" fmla="*/ 28681 h 1715121"/>
              <a:gd name="connsiteX2" fmla="*/ 876300 w 1326463"/>
              <a:gd name="connsiteY2" fmla="*/ 114406 h 1715121"/>
              <a:gd name="connsiteX3" fmla="*/ 914400 w 1326463"/>
              <a:gd name="connsiteY3" fmla="*/ 171556 h 1715121"/>
              <a:gd name="connsiteX4" fmla="*/ 971550 w 1326463"/>
              <a:gd name="connsiteY4" fmla="*/ 219181 h 1715121"/>
              <a:gd name="connsiteX5" fmla="*/ 1000125 w 1326463"/>
              <a:gd name="connsiteY5" fmla="*/ 238231 h 1715121"/>
              <a:gd name="connsiteX6" fmla="*/ 1057275 w 1326463"/>
              <a:gd name="connsiteY6" fmla="*/ 276331 h 1715121"/>
              <a:gd name="connsiteX7" fmla="*/ 1076325 w 1326463"/>
              <a:gd name="connsiteY7" fmla="*/ 304906 h 1715121"/>
              <a:gd name="connsiteX8" fmla="*/ 1143000 w 1326463"/>
              <a:gd name="connsiteY8" fmla="*/ 362056 h 1715121"/>
              <a:gd name="connsiteX9" fmla="*/ 1181100 w 1326463"/>
              <a:gd name="connsiteY9" fmla="*/ 400156 h 1715121"/>
              <a:gd name="connsiteX10" fmla="*/ 1219200 w 1326463"/>
              <a:gd name="connsiteY10" fmla="*/ 438256 h 1715121"/>
              <a:gd name="connsiteX11" fmla="*/ 1247775 w 1326463"/>
              <a:gd name="connsiteY11" fmla="*/ 533506 h 1715121"/>
              <a:gd name="connsiteX12" fmla="*/ 1257300 w 1326463"/>
              <a:gd name="connsiteY12" fmla="*/ 562081 h 1715121"/>
              <a:gd name="connsiteX13" fmla="*/ 1276350 w 1326463"/>
              <a:gd name="connsiteY13" fmla="*/ 657331 h 1715121"/>
              <a:gd name="connsiteX14" fmla="*/ 1295400 w 1326463"/>
              <a:gd name="connsiteY14" fmla="*/ 724006 h 1715121"/>
              <a:gd name="connsiteX15" fmla="*/ 1314450 w 1326463"/>
              <a:gd name="connsiteY15" fmla="*/ 781156 h 1715121"/>
              <a:gd name="connsiteX16" fmla="*/ 1314450 w 1326463"/>
              <a:gd name="connsiteY16" fmla="*/ 1124056 h 1715121"/>
              <a:gd name="connsiteX17" fmla="*/ 1295400 w 1326463"/>
              <a:gd name="connsiteY17" fmla="*/ 1181206 h 1715121"/>
              <a:gd name="connsiteX18" fmla="*/ 1285875 w 1326463"/>
              <a:gd name="connsiteY18" fmla="*/ 1219306 h 1715121"/>
              <a:gd name="connsiteX19" fmla="*/ 1257300 w 1326463"/>
              <a:gd name="connsiteY19" fmla="*/ 1257406 h 1715121"/>
              <a:gd name="connsiteX20" fmla="*/ 1247775 w 1326463"/>
              <a:gd name="connsiteY20" fmla="*/ 1295506 h 1715121"/>
              <a:gd name="connsiteX21" fmla="*/ 1200150 w 1326463"/>
              <a:gd name="connsiteY21" fmla="*/ 1371706 h 1715121"/>
              <a:gd name="connsiteX22" fmla="*/ 1181100 w 1326463"/>
              <a:gd name="connsiteY22" fmla="*/ 1428856 h 1715121"/>
              <a:gd name="connsiteX23" fmla="*/ 1171575 w 1326463"/>
              <a:gd name="connsiteY23" fmla="*/ 1457431 h 1715121"/>
              <a:gd name="connsiteX24" fmla="*/ 1143000 w 1326463"/>
              <a:gd name="connsiteY24" fmla="*/ 1486006 h 1715121"/>
              <a:gd name="connsiteX25" fmla="*/ 1114425 w 1326463"/>
              <a:gd name="connsiteY25" fmla="*/ 1505056 h 1715121"/>
              <a:gd name="connsiteX26" fmla="*/ 1085850 w 1326463"/>
              <a:gd name="connsiteY26" fmla="*/ 1514581 h 1715121"/>
              <a:gd name="connsiteX27" fmla="*/ 1028700 w 1326463"/>
              <a:gd name="connsiteY27" fmla="*/ 1562206 h 1715121"/>
              <a:gd name="connsiteX28" fmla="*/ 971550 w 1326463"/>
              <a:gd name="connsiteY28" fmla="*/ 1581256 h 1715121"/>
              <a:gd name="connsiteX29" fmla="*/ 933450 w 1326463"/>
              <a:gd name="connsiteY29" fmla="*/ 1609831 h 1715121"/>
              <a:gd name="connsiteX30" fmla="*/ 876300 w 1326463"/>
              <a:gd name="connsiteY30" fmla="*/ 1628881 h 1715121"/>
              <a:gd name="connsiteX31" fmla="*/ 847725 w 1326463"/>
              <a:gd name="connsiteY31" fmla="*/ 1647931 h 1715121"/>
              <a:gd name="connsiteX32" fmla="*/ 600075 w 1326463"/>
              <a:gd name="connsiteY32" fmla="*/ 1695556 h 1715121"/>
              <a:gd name="connsiteX33" fmla="*/ 561975 w 1326463"/>
              <a:gd name="connsiteY33" fmla="*/ 1705081 h 1715121"/>
              <a:gd name="connsiteX34" fmla="*/ 209550 w 1326463"/>
              <a:gd name="connsiteY34" fmla="*/ 1705081 h 1715121"/>
              <a:gd name="connsiteX35" fmla="*/ 114300 w 1326463"/>
              <a:gd name="connsiteY35" fmla="*/ 1628881 h 1715121"/>
              <a:gd name="connsiteX36" fmla="*/ 114300 w 1326463"/>
              <a:gd name="connsiteY36" fmla="*/ 1628881 h 1715121"/>
              <a:gd name="connsiteX37" fmla="*/ 57150 w 1326463"/>
              <a:gd name="connsiteY37" fmla="*/ 1581256 h 1715121"/>
              <a:gd name="connsiteX38" fmla="*/ 19050 w 1326463"/>
              <a:gd name="connsiteY38" fmla="*/ 1524106 h 1715121"/>
              <a:gd name="connsiteX39" fmla="*/ 0 w 1326463"/>
              <a:gd name="connsiteY39" fmla="*/ 1466956 h 1715121"/>
              <a:gd name="connsiteX40" fmla="*/ 9525 w 1326463"/>
              <a:gd name="connsiteY40" fmla="*/ 1409806 h 1715121"/>
              <a:gd name="connsiteX41" fmla="*/ 28575 w 1326463"/>
              <a:gd name="connsiteY41" fmla="*/ 1352656 h 1715121"/>
              <a:gd name="connsiteX42" fmla="*/ 38100 w 1326463"/>
              <a:gd name="connsiteY42" fmla="*/ 1324081 h 1715121"/>
              <a:gd name="connsiteX43" fmla="*/ 47625 w 1326463"/>
              <a:gd name="connsiteY43" fmla="*/ 1276456 h 1715121"/>
              <a:gd name="connsiteX44" fmla="*/ 114300 w 1326463"/>
              <a:gd name="connsiteY44" fmla="*/ 1238356 h 1715121"/>
              <a:gd name="connsiteX45" fmla="*/ 171450 w 1326463"/>
              <a:gd name="connsiteY45" fmla="*/ 1219306 h 1715121"/>
              <a:gd name="connsiteX46" fmla="*/ 247650 w 1326463"/>
              <a:gd name="connsiteY46" fmla="*/ 1200256 h 1715121"/>
              <a:gd name="connsiteX47" fmla="*/ 333375 w 1326463"/>
              <a:gd name="connsiteY47" fmla="*/ 1152631 h 1715121"/>
              <a:gd name="connsiteX48" fmla="*/ 381000 w 1326463"/>
              <a:gd name="connsiteY48" fmla="*/ 1143106 h 1715121"/>
              <a:gd name="connsiteX49" fmla="*/ 438150 w 1326463"/>
              <a:gd name="connsiteY49" fmla="*/ 1105006 h 1715121"/>
              <a:gd name="connsiteX50" fmla="*/ 466725 w 1326463"/>
              <a:gd name="connsiteY50" fmla="*/ 1085956 h 1715121"/>
              <a:gd name="connsiteX51" fmla="*/ 523875 w 1326463"/>
              <a:gd name="connsiteY51" fmla="*/ 1038331 h 1715121"/>
              <a:gd name="connsiteX52" fmla="*/ 542925 w 1326463"/>
              <a:gd name="connsiteY52" fmla="*/ 1009756 h 1715121"/>
              <a:gd name="connsiteX53" fmla="*/ 571500 w 1326463"/>
              <a:gd name="connsiteY53" fmla="*/ 990706 h 1715121"/>
              <a:gd name="connsiteX54" fmla="*/ 581025 w 1326463"/>
              <a:gd name="connsiteY54" fmla="*/ 952606 h 1715121"/>
              <a:gd name="connsiteX55" fmla="*/ 609600 w 1326463"/>
              <a:gd name="connsiteY55" fmla="*/ 885931 h 1715121"/>
              <a:gd name="connsiteX56" fmla="*/ 609600 w 1326463"/>
              <a:gd name="connsiteY56" fmla="*/ 676381 h 1715121"/>
              <a:gd name="connsiteX57" fmla="*/ 628650 w 1326463"/>
              <a:gd name="connsiteY57" fmla="*/ 476356 h 1715121"/>
              <a:gd name="connsiteX58" fmla="*/ 638175 w 1326463"/>
              <a:gd name="connsiteY58" fmla="*/ 447781 h 1715121"/>
              <a:gd name="connsiteX59" fmla="*/ 657225 w 1326463"/>
              <a:gd name="connsiteY59" fmla="*/ 381106 h 1715121"/>
              <a:gd name="connsiteX60" fmla="*/ 676275 w 1326463"/>
              <a:gd name="connsiteY60" fmla="*/ 352531 h 1715121"/>
              <a:gd name="connsiteX61" fmla="*/ 704850 w 1326463"/>
              <a:gd name="connsiteY61" fmla="*/ 295381 h 1715121"/>
              <a:gd name="connsiteX62" fmla="*/ 714375 w 1326463"/>
              <a:gd name="connsiteY62" fmla="*/ 257281 h 1715121"/>
              <a:gd name="connsiteX63" fmla="*/ 733425 w 1326463"/>
              <a:gd name="connsiteY63" fmla="*/ 200131 h 1715121"/>
              <a:gd name="connsiteX64" fmla="*/ 742950 w 1326463"/>
              <a:gd name="connsiteY64" fmla="*/ 66781 h 1715121"/>
              <a:gd name="connsiteX65" fmla="*/ 752475 w 1326463"/>
              <a:gd name="connsiteY65" fmla="*/ 38206 h 1715121"/>
              <a:gd name="connsiteX66" fmla="*/ 762000 w 1326463"/>
              <a:gd name="connsiteY66" fmla="*/ 106 h 1715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326463" h="1715121">
                <a:moveTo>
                  <a:pt x="762000" y="106"/>
                </a:moveTo>
                <a:cubicBezTo>
                  <a:pt x="771525" y="-1482"/>
                  <a:pt x="797240" y="14920"/>
                  <a:pt x="809625" y="28681"/>
                </a:cubicBezTo>
                <a:cubicBezTo>
                  <a:pt x="916338" y="147251"/>
                  <a:pt x="798282" y="62394"/>
                  <a:pt x="876300" y="114406"/>
                </a:cubicBezTo>
                <a:cubicBezTo>
                  <a:pt x="889000" y="133456"/>
                  <a:pt x="895350" y="158856"/>
                  <a:pt x="914400" y="171556"/>
                </a:cubicBezTo>
                <a:cubicBezTo>
                  <a:pt x="985346" y="218854"/>
                  <a:pt x="898211" y="158065"/>
                  <a:pt x="971550" y="219181"/>
                </a:cubicBezTo>
                <a:cubicBezTo>
                  <a:pt x="980344" y="226510"/>
                  <a:pt x="991331" y="230902"/>
                  <a:pt x="1000125" y="238231"/>
                </a:cubicBezTo>
                <a:cubicBezTo>
                  <a:pt x="1047691" y="277869"/>
                  <a:pt x="1007057" y="259592"/>
                  <a:pt x="1057275" y="276331"/>
                </a:cubicBezTo>
                <a:cubicBezTo>
                  <a:pt x="1063625" y="285856"/>
                  <a:pt x="1068875" y="296214"/>
                  <a:pt x="1076325" y="304906"/>
                </a:cubicBezTo>
                <a:cubicBezTo>
                  <a:pt x="1107121" y="340835"/>
                  <a:pt x="1109295" y="339586"/>
                  <a:pt x="1143000" y="362056"/>
                </a:cubicBezTo>
                <a:cubicBezTo>
                  <a:pt x="1168400" y="438256"/>
                  <a:pt x="1130300" y="349356"/>
                  <a:pt x="1181100" y="400156"/>
                </a:cubicBezTo>
                <a:cubicBezTo>
                  <a:pt x="1231900" y="450956"/>
                  <a:pt x="1143000" y="412856"/>
                  <a:pt x="1219200" y="438256"/>
                </a:cubicBezTo>
                <a:cubicBezTo>
                  <a:pt x="1233595" y="495837"/>
                  <a:pt x="1224585" y="463937"/>
                  <a:pt x="1247775" y="533506"/>
                </a:cubicBezTo>
                <a:cubicBezTo>
                  <a:pt x="1250950" y="543031"/>
                  <a:pt x="1255331" y="552236"/>
                  <a:pt x="1257300" y="562081"/>
                </a:cubicBezTo>
                <a:cubicBezTo>
                  <a:pt x="1263650" y="593831"/>
                  <a:pt x="1266111" y="626614"/>
                  <a:pt x="1276350" y="657331"/>
                </a:cubicBezTo>
                <a:cubicBezTo>
                  <a:pt x="1308361" y="753363"/>
                  <a:pt x="1259520" y="604405"/>
                  <a:pt x="1295400" y="724006"/>
                </a:cubicBezTo>
                <a:cubicBezTo>
                  <a:pt x="1301170" y="743240"/>
                  <a:pt x="1314450" y="781156"/>
                  <a:pt x="1314450" y="781156"/>
                </a:cubicBezTo>
                <a:cubicBezTo>
                  <a:pt x="1327851" y="928564"/>
                  <a:pt x="1332889" y="933523"/>
                  <a:pt x="1314450" y="1124056"/>
                </a:cubicBezTo>
                <a:cubicBezTo>
                  <a:pt x="1312516" y="1144043"/>
                  <a:pt x="1300270" y="1161725"/>
                  <a:pt x="1295400" y="1181206"/>
                </a:cubicBezTo>
                <a:cubicBezTo>
                  <a:pt x="1292225" y="1193906"/>
                  <a:pt x="1291729" y="1207597"/>
                  <a:pt x="1285875" y="1219306"/>
                </a:cubicBezTo>
                <a:cubicBezTo>
                  <a:pt x="1278775" y="1233505"/>
                  <a:pt x="1266825" y="1244706"/>
                  <a:pt x="1257300" y="1257406"/>
                </a:cubicBezTo>
                <a:cubicBezTo>
                  <a:pt x="1254125" y="1270106"/>
                  <a:pt x="1253629" y="1283797"/>
                  <a:pt x="1247775" y="1295506"/>
                </a:cubicBezTo>
                <a:cubicBezTo>
                  <a:pt x="1190457" y="1410141"/>
                  <a:pt x="1244388" y="1261112"/>
                  <a:pt x="1200150" y="1371706"/>
                </a:cubicBezTo>
                <a:cubicBezTo>
                  <a:pt x="1192692" y="1390350"/>
                  <a:pt x="1187450" y="1409806"/>
                  <a:pt x="1181100" y="1428856"/>
                </a:cubicBezTo>
                <a:cubicBezTo>
                  <a:pt x="1177925" y="1438381"/>
                  <a:pt x="1178675" y="1450331"/>
                  <a:pt x="1171575" y="1457431"/>
                </a:cubicBezTo>
                <a:cubicBezTo>
                  <a:pt x="1162050" y="1466956"/>
                  <a:pt x="1153348" y="1477382"/>
                  <a:pt x="1143000" y="1486006"/>
                </a:cubicBezTo>
                <a:cubicBezTo>
                  <a:pt x="1134206" y="1493335"/>
                  <a:pt x="1124664" y="1499936"/>
                  <a:pt x="1114425" y="1505056"/>
                </a:cubicBezTo>
                <a:cubicBezTo>
                  <a:pt x="1105445" y="1509546"/>
                  <a:pt x="1095375" y="1511406"/>
                  <a:pt x="1085850" y="1514581"/>
                </a:cubicBezTo>
                <a:cubicBezTo>
                  <a:pt x="1067905" y="1532526"/>
                  <a:pt x="1052570" y="1551597"/>
                  <a:pt x="1028700" y="1562206"/>
                </a:cubicBezTo>
                <a:cubicBezTo>
                  <a:pt x="1010350" y="1570361"/>
                  <a:pt x="990600" y="1574906"/>
                  <a:pt x="971550" y="1581256"/>
                </a:cubicBezTo>
                <a:cubicBezTo>
                  <a:pt x="958850" y="1590781"/>
                  <a:pt x="947649" y="1602731"/>
                  <a:pt x="933450" y="1609831"/>
                </a:cubicBezTo>
                <a:cubicBezTo>
                  <a:pt x="915489" y="1618811"/>
                  <a:pt x="893008" y="1617742"/>
                  <a:pt x="876300" y="1628881"/>
                </a:cubicBezTo>
                <a:cubicBezTo>
                  <a:pt x="866775" y="1635231"/>
                  <a:pt x="857964" y="1642811"/>
                  <a:pt x="847725" y="1647931"/>
                </a:cubicBezTo>
                <a:cubicBezTo>
                  <a:pt x="771479" y="1686054"/>
                  <a:pt x="682974" y="1688020"/>
                  <a:pt x="600075" y="1695556"/>
                </a:cubicBezTo>
                <a:cubicBezTo>
                  <a:pt x="587375" y="1698731"/>
                  <a:pt x="574951" y="1703351"/>
                  <a:pt x="561975" y="1705081"/>
                </a:cubicBezTo>
                <a:cubicBezTo>
                  <a:pt x="421119" y="1723862"/>
                  <a:pt x="383433" y="1711769"/>
                  <a:pt x="209550" y="1705081"/>
                </a:cubicBezTo>
                <a:cubicBezTo>
                  <a:pt x="130680" y="1678791"/>
                  <a:pt x="163539" y="1702739"/>
                  <a:pt x="114300" y="1628881"/>
                </a:cubicBezTo>
                <a:lnTo>
                  <a:pt x="114300" y="1628881"/>
                </a:lnTo>
                <a:cubicBezTo>
                  <a:pt x="88900" y="1611948"/>
                  <a:pt x="76895" y="1606643"/>
                  <a:pt x="57150" y="1581256"/>
                </a:cubicBezTo>
                <a:cubicBezTo>
                  <a:pt x="43094" y="1563184"/>
                  <a:pt x="26290" y="1545826"/>
                  <a:pt x="19050" y="1524106"/>
                </a:cubicBezTo>
                <a:lnTo>
                  <a:pt x="0" y="1466956"/>
                </a:lnTo>
                <a:cubicBezTo>
                  <a:pt x="3175" y="1447906"/>
                  <a:pt x="4841" y="1428542"/>
                  <a:pt x="9525" y="1409806"/>
                </a:cubicBezTo>
                <a:cubicBezTo>
                  <a:pt x="14395" y="1390325"/>
                  <a:pt x="22225" y="1371706"/>
                  <a:pt x="28575" y="1352656"/>
                </a:cubicBezTo>
                <a:cubicBezTo>
                  <a:pt x="31750" y="1343131"/>
                  <a:pt x="36131" y="1333926"/>
                  <a:pt x="38100" y="1324081"/>
                </a:cubicBezTo>
                <a:cubicBezTo>
                  <a:pt x="41275" y="1308206"/>
                  <a:pt x="39593" y="1290512"/>
                  <a:pt x="47625" y="1276456"/>
                </a:cubicBezTo>
                <a:cubicBezTo>
                  <a:pt x="52716" y="1267546"/>
                  <a:pt x="109743" y="1240179"/>
                  <a:pt x="114300" y="1238356"/>
                </a:cubicBezTo>
                <a:cubicBezTo>
                  <a:pt x="132944" y="1230898"/>
                  <a:pt x="151759" y="1223244"/>
                  <a:pt x="171450" y="1219306"/>
                </a:cubicBezTo>
                <a:cubicBezTo>
                  <a:pt x="184645" y="1216667"/>
                  <a:pt x="231175" y="1209409"/>
                  <a:pt x="247650" y="1200256"/>
                </a:cubicBezTo>
                <a:cubicBezTo>
                  <a:pt x="305694" y="1168009"/>
                  <a:pt x="286351" y="1164387"/>
                  <a:pt x="333375" y="1152631"/>
                </a:cubicBezTo>
                <a:cubicBezTo>
                  <a:pt x="349081" y="1148704"/>
                  <a:pt x="365125" y="1146281"/>
                  <a:pt x="381000" y="1143106"/>
                </a:cubicBezTo>
                <a:lnTo>
                  <a:pt x="438150" y="1105006"/>
                </a:lnTo>
                <a:cubicBezTo>
                  <a:pt x="447675" y="1098656"/>
                  <a:pt x="458630" y="1094051"/>
                  <a:pt x="466725" y="1085956"/>
                </a:cubicBezTo>
                <a:cubicBezTo>
                  <a:pt x="503395" y="1049286"/>
                  <a:pt x="484092" y="1064853"/>
                  <a:pt x="523875" y="1038331"/>
                </a:cubicBezTo>
                <a:cubicBezTo>
                  <a:pt x="530225" y="1028806"/>
                  <a:pt x="534830" y="1017851"/>
                  <a:pt x="542925" y="1009756"/>
                </a:cubicBezTo>
                <a:cubicBezTo>
                  <a:pt x="551020" y="1001661"/>
                  <a:pt x="565150" y="1000231"/>
                  <a:pt x="571500" y="990706"/>
                </a:cubicBezTo>
                <a:cubicBezTo>
                  <a:pt x="578762" y="979814"/>
                  <a:pt x="577429" y="965193"/>
                  <a:pt x="581025" y="952606"/>
                </a:cubicBezTo>
                <a:cubicBezTo>
                  <a:pt x="590368" y="919904"/>
                  <a:pt x="592667" y="919798"/>
                  <a:pt x="609600" y="885931"/>
                </a:cubicBezTo>
                <a:cubicBezTo>
                  <a:pt x="631564" y="754147"/>
                  <a:pt x="609600" y="912434"/>
                  <a:pt x="609600" y="676381"/>
                </a:cubicBezTo>
                <a:cubicBezTo>
                  <a:pt x="609600" y="639092"/>
                  <a:pt x="618427" y="527470"/>
                  <a:pt x="628650" y="476356"/>
                </a:cubicBezTo>
                <a:cubicBezTo>
                  <a:pt x="630619" y="466511"/>
                  <a:pt x="635417" y="457435"/>
                  <a:pt x="638175" y="447781"/>
                </a:cubicBezTo>
                <a:cubicBezTo>
                  <a:pt x="642244" y="433539"/>
                  <a:pt x="649612" y="396331"/>
                  <a:pt x="657225" y="381106"/>
                </a:cubicBezTo>
                <a:cubicBezTo>
                  <a:pt x="662345" y="370867"/>
                  <a:pt x="671155" y="362770"/>
                  <a:pt x="676275" y="352531"/>
                </a:cubicBezTo>
                <a:cubicBezTo>
                  <a:pt x="715710" y="273661"/>
                  <a:pt x="650255" y="377273"/>
                  <a:pt x="704850" y="295381"/>
                </a:cubicBezTo>
                <a:cubicBezTo>
                  <a:pt x="708025" y="282681"/>
                  <a:pt x="710613" y="269820"/>
                  <a:pt x="714375" y="257281"/>
                </a:cubicBezTo>
                <a:cubicBezTo>
                  <a:pt x="720145" y="238047"/>
                  <a:pt x="733425" y="200131"/>
                  <a:pt x="733425" y="200131"/>
                </a:cubicBezTo>
                <a:cubicBezTo>
                  <a:pt x="736600" y="155681"/>
                  <a:pt x="737743" y="111039"/>
                  <a:pt x="742950" y="66781"/>
                </a:cubicBezTo>
                <a:cubicBezTo>
                  <a:pt x="744123" y="56810"/>
                  <a:pt x="745375" y="45306"/>
                  <a:pt x="752475" y="38206"/>
                </a:cubicBezTo>
                <a:cubicBezTo>
                  <a:pt x="759575" y="31106"/>
                  <a:pt x="752475" y="1694"/>
                  <a:pt x="762000" y="106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414" name="Freeform 413"/>
          <p:cNvSpPr/>
          <p:nvPr/>
        </p:nvSpPr>
        <p:spPr>
          <a:xfrm>
            <a:off x="3920628" y="5019675"/>
            <a:ext cx="1640894" cy="1393654"/>
          </a:xfrm>
          <a:custGeom>
            <a:avLst/>
            <a:gdLst>
              <a:gd name="connsiteX0" fmla="*/ 1458409 w 1640894"/>
              <a:gd name="connsiteY0" fmla="*/ 400050 h 1393654"/>
              <a:gd name="connsiteX1" fmla="*/ 1382209 w 1640894"/>
              <a:gd name="connsiteY1" fmla="*/ 333375 h 1393654"/>
              <a:gd name="connsiteX2" fmla="*/ 1306009 w 1640894"/>
              <a:gd name="connsiteY2" fmla="*/ 257175 h 1393654"/>
              <a:gd name="connsiteX3" fmla="*/ 1267909 w 1640894"/>
              <a:gd name="connsiteY3" fmla="*/ 209550 h 1393654"/>
              <a:gd name="connsiteX4" fmla="*/ 1239334 w 1640894"/>
              <a:gd name="connsiteY4" fmla="*/ 190500 h 1393654"/>
              <a:gd name="connsiteX5" fmla="*/ 1220284 w 1640894"/>
              <a:gd name="connsiteY5" fmla="*/ 161925 h 1393654"/>
              <a:gd name="connsiteX6" fmla="*/ 1191709 w 1640894"/>
              <a:gd name="connsiteY6" fmla="*/ 142875 h 1393654"/>
              <a:gd name="connsiteX7" fmla="*/ 1134559 w 1640894"/>
              <a:gd name="connsiteY7" fmla="*/ 123825 h 1393654"/>
              <a:gd name="connsiteX8" fmla="*/ 991684 w 1640894"/>
              <a:gd name="connsiteY8" fmla="*/ 142875 h 1393654"/>
              <a:gd name="connsiteX9" fmla="*/ 915484 w 1640894"/>
              <a:gd name="connsiteY9" fmla="*/ 161925 h 1393654"/>
              <a:gd name="connsiteX10" fmla="*/ 791659 w 1640894"/>
              <a:gd name="connsiteY10" fmla="*/ 180975 h 1393654"/>
              <a:gd name="connsiteX11" fmla="*/ 753559 w 1640894"/>
              <a:gd name="connsiteY11" fmla="*/ 171450 h 1393654"/>
              <a:gd name="connsiteX12" fmla="*/ 696409 w 1640894"/>
              <a:gd name="connsiteY12" fmla="*/ 133350 h 1393654"/>
              <a:gd name="connsiteX13" fmla="*/ 629734 w 1640894"/>
              <a:gd name="connsiteY13" fmla="*/ 114300 h 1393654"/>
              <a:gd name="connsiteX14" fmla="*/ 544009 w 1640894"/>
              <a:gd name="connsiteY14" fmla="*/ 57150 h 1393654"/>
              <a:gd name="connsiteX15" fmla="*/ 515434 w 1640894"/>
              <a:gd name="connsiteY15" fmla="*/ 38100 h 1393654"/>
              <a:gd name="connsiteX16" fmla="*/ 486859 w 1640894"/>
              <a:gd name="connsiteY16" fmla="*/ 28575 h 1393654"/>
              <a:gd name="connsiteX17" fmla="*/ 429709 w 1640894"/>
              <a:gd name="connsiteY17" fmla="*/ 0 h 1393654"/>
              <a:gd name="connsiteX18" fmla="*/ 391609 w 1640894"/>
              <a:gd name="connsiteY18" fmla="*/ 19050 h 1393654"/>
              <a:gd name="connsiteX19" fmla="*/ 343984 w 1640894"/>
              <a:gd name="connsiteY19" fmla="*/ 76200 h 1393654"/>
              <a:gd name="connsiteX20" fmla="*/ 324934 w 1640894"/>
              <a:gd name="connsiteY20" fmla="*/ 133350 h 1393654"/>
              <a:gd name="connsiteX21" fmla="*/ 315409 w 1640894"/>
              <a:gd name="connsiteY21" fmla="*/ 161925 h 1393654"/>
              <a:gd name="connsiteX22" fmla="*/ 286834 w 1640894"/>
              <a:gd name="connsiteY22" fmla="*/ 352425 h 1393654"/>
              <a:gd name="connsiteX23" fmla="*/ 248734 w 1640894"/>
              <a:gd name="connsiteY23" fmla="*/ 409575 h 1393654"/>
              <a:gd name="connsiteX24" fmla="*/ 191584 w 1640894"/>
              <a:gd name="connsiteY24" fmla="*/ 447675 h 1393654"/>
              <a:gd name="connsiteX25" fmla="*/ 134434 w 1640894"/>
              <a:gd name="connsiteY25" fmla="*/ 485775 h 1393654"/>
              <a:gd name="connsiteX26" fmla="*/ 115384 w 1640894"/>
              <a:gd name="connsiteY26" fmla="*/ 514350 h 1393654"/>
              <a:gd name="connsiteX27" fmla="*/ 96334 w 1640894"/>
              <a:gd name="connsiteY27" fmla="*/ 571500 h 1393654"/>
              <a:gd name="connsiteX28" fmla="*/ 58234 w 1640894"/>
              <a:gd name="connsiteY28" fmla="*/ 771525 h 1393654"/>
              <a:gd name="connsiteX29" fmla="*/ 29659 w 1640894"/>
              <a:gd name="connsiteY29" fmla="*/ 781050 h 1393654"/>
              <a:gd name="connsiteX30" fmla="*/ 10609 w 1640894"/>
              <a:gd name="connsiteY30" fmla="*/ 809625 h 1393654"/>
              <a:gd name="connsiteX31" fmla="*/ 10609 w 1640894"/>
              <a:gd name="connsiteY31" fmla="*/ 1009650 h 1393654"/>
              <a:gd name="connsiteX32" fmla="*/ 67759 w 1640894"/>
              <a:gd name="connsiteY32" fmla="*/ 1028700 h 1393654"/>
              <a:gd name="connsiteX33" fmla="*/ 124909 w 1640894"/>
              <a:gd name="connsiteY33" fmla="*/ 1057275 h 1393654"/>
              <a:gd name="connsiteX34" fmla="*/ 143959 w 1640894"/>
              <a:gd name="connsiteY34" fmla="*/ 1114425 h 1393654"/>
              <a:gd name="connsiteX35" fmla="*/ 182059 w 1640894"/>
              <a:gd name="connsiteY35" fmla="*/ 1190625 h 1393654"/>
              <a:gd name="connsiteX36" fmla="*/ 191584 w 1640894"/>
              <a:gd name="connsiteY36" fmla="*/ 1247775 h 1393654"/>
              <a:gd name="connsiteX37" fmla="*/ 210634 w 1640894"/>
              <a:gd name="connsiteY37" fmla="*/ 1276350 h 1393654"/>
              <a:gd name="connsiteX38" fmla="*/ 296359 w 1640894"/>
              <a:gd name="connsiteY38" fmla="*/ 1333500 h 1393654"/>
              <a:gd name="connsiteX39" fmla="*/ 601159 w 1640894"/>
              <a:gd name="connsiteY39" fmla="*/ 1362075 h 1393654"/>
              <a:gd name="connsiteX40" fmla="*/ 848809 w 1640894"/>
              <a:gd name="connsiteY40" fmla="*/ 1371600 h 1393654"/>
              <a:gd name="connsiteX41" fmla="*/ 1105984 w 1640894"/>
              <a:gd name="connsiteY41" fmla="*/ 1390650 h 1393654"/>
              <a:gd name="connsiteX42" fmla="*/ 1172659 w 1640894"/>
              <a:gd name="connsiteY42" fmla="*/ 1371600 h 1393654"/>
              <a:gd name="connsiteX43" fmla="*/ 1229809 w 1640894"/>
              <a:gd name="connsiteY43" fmla="*/ 1362075 h 1393654"/>
              <a:gd name="connsiteX44" fmla="*/ 1296484 w 1640894"/>
              <a:gd name="connsiteY44" fmla="*/ 1323975 h 1393654"/>
              <a:gd name="connsiteX45" fmla="*/ 1315534 w 1640894"/>
              <a:gd name="connsiteY45" fmla="*/ 1247775 h 1393654"/>
              <a:gd name="connsiteX46" fmla="*/ 1325059 w 1640894"/>
              <a:gd name="connsiteY46" fmla="*/ 1009650 h 1393654"/>
              <a:gd name="connsiteX47" fmla="*/ 1353634 w 1640894"/>
              <a:gd name="connsiteY47" fmla="*/ 990600 h 1393654"/>
              <a:gd name="connsiteX48" fmla="*/ 1410784 w 1640894"/>
              <a:gd name="connsiteY48" fmla="*/ 971550 h 1393654"/>
              <a:gd name="connsiteX49" fmla="*/ 1439359 w 1640894"/>
              <a:gd name="connsiteY49" fmla="*/ 962025 h 1393654"/>
              <a:gd name="connsiteX50" fmla="*/ 1496509 w 1640894"/>
              <a:gd name="connsiteY50" fmla="*/ 914400 h 1393654"/>
              <a:gd name="connsiteX51" fmla="*/ 1553659 w 1640894"/>
              <a:gd name="connsiteY51" fmla="*/ 876300 h 1393654"/>
              <a:gd name="connsiteX52" fmla="*/ 1620334 w 1640894"/>
              <a:gd name="connsiteY52" fmla="*/ 809625 h 1393654"/>
              <a:gd name="connsiteX53" fmla="*/ 1639384 w 1640894"/>
              <a:gd name="connsiteY53" fmla="*/ 781050 h 1393654"/>
              <a:gd name="connsiteX54" fmla="*/ 1610809 w 1640894"/>
              <a:gd name="connsiteY54" fmla="*/ 638175 h 1393654"/>
              <a:gd name="connsiteX55" fmla="*/ 1572709 w 1640894"/>
              <a:gd name="connsiteY55" fmla="*/ 619125 h 1393654"/>
              <a:gd name="connsiteX56" fmla="*/ 1515559 w 1640894"/>
              <a:gd name="connsiteY56" fmla="*/ 581025 h 1393654"/>
              <a:gd name="connsiteX57" fmla="*/ 1506034 w 1640894"/>
              <a:gd name="connsiteY57" fmla="*/ 552450 h 1393654"/>
              <a:gd name="connsiteX58" fmla="*/ 1467934 w 1640894"/>
              <a:gd name="connsiteY58" fmla="*/ 409575 h 1393654"/>
              <a:gd name="connsiteX59" fmla="*/ 1458409 w 1640894"/>
              <a:gd name="connsiteY59" fmla="*/ 400050 h 1393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1640894" h="1393654">
                <a:moveTo>
                  <a:pt x="1458409" y="400050"/>
                </a:moveTo>
                <a:cubicBezTo>
                  <a:pt x="1444121" y="387350"/>
                  <a:pt x="1399894" y="356113"/>
                  <a:pt x="1382209" y="333375"/>
                </a:cubicBezTo>
                <a:cubicBezTo>
                  <a:pt x="1323694" y="258141"/>
                  <a:pt x="1372363" y="290352"/>
                  <a:pt x="1306009" y="257175"/>
                </a:cubicBezTo>
                <a:cubicBezTo>
                  <a:pt x="1293309" y="241300"/>
                  <a:pt x="1282284" y="223925"/>
                  <a:pt x="1267909" y="209550"/>
                </a:cubicBezTo>
                <a:cubicBezTo>
                  <a:pt x="1259814" y="201455"/>
                  <a:pt x="1247429" y="198595"/>
                  <a:pt x="1239334" y="190500"/>
                </a:cubicBezTo>
                <a:cubicBezTo>
                  <a:pt x="1231239" y="182405"/>
                  <a:pt x="1228379" y="170020"/>
                  <a:pt x="1220284" y="161925"/>
                </a:cubicBezTo>
                <a:cubicBezTo>
                  <a:pt x="1212189" y="153830"/>
                  <a:pt x="1202170" y="147524"/>
                  <a:pt x="1191709" y="142875"/>
                </a:cubicBezTo>
                <a:cubicBezTo>
                  <a:pt x="1173359" y="134720"/>
                  <a:pt x="1134559" y="123825"/>
                  <a:pt x="1134559" y="123825"/>
                </a:cubicBezTo>
                <a:cubicBezTo>
                  <a:pt x="1056917" y="132452"/>
                  <a:pt x="1058870" y="130659"/>
                  <a:pt x="991684" y="142875"/>
                </a:cubicBezTo>
                <a:cubicBezTo>
                  <a:pt x="862956" y="166280"/>
                  <a:pt x="1003610" y="139894"/>
                  <a:pt x="915484" y="161925"/>
                </a:cubicBezTo>
                <a:cubicBezTo>
                  <a:pt x="871849" y="172834"/>
                  <a:pt x="837928" y="175191"/>
                  <a:pt x="791659" y="180975"/>
                </a:cubicBezTo>
                <a:cubicBezTo>
                  <a:pt x="778959" y="177800"/>
                  <a:pt x="765268" y="177304"/>
                  <a:pt x="753559" y="171450"/>
                </a:cubicBezTo>
                <a:cubicBezTo>
                  <a:pt x="733081" y="161211"/>
                  <a:pt x="718129" y="140590"/>
                  <a:pt x="696409" y="133350"/>
                </a:cubicBezTo>
                <a:cubicBezTo>
                  <a:pt x="655415" y="119685"/>
                  <a:pt x="677574" y="126260"/>
                  <a:pt x="629734" y="114300"/>
                </a:cubicBezTo>
                <a:lnTo>
                  <a:pt x="544009" y="57150"/>
                </a:lnTo>
                <a:cubicBezTo>
                  <a:pt x="534484" y="50800"/>
                  <a:pt x="526294" y="41720"/>
                  <a:pt x="515434" y="38100"/>
                </a:cubicBezTo>
                <a:cubicBezTo>
                  <a:pt x="505909" y="34925"/>
                  <a:pt x="495839" y="33065"/>
                  <a:pt x="486859" y="28575"/>
                </a:cubicBezTo>
                <a:cubicBezTo>
                  <a:pt x="413001" y="-8354"/>
                  <a:pt x="501533" y="23941"/>
                  <a:pt x="429709" y="0"/>
                </a:cubicBezTo>
                <a:cubicBezTo>
                  <a:pt x="417009" y="6350"/>
                  <a:pt x="403163" y="10797"/>
                  <a:pt x="391609" y="19050"/>
                </a:cubicBezTo>
                <a:cubicBezTo>
                  <a:pt x="377003" y="29483"/>
                  <a:pt x="351756" y="58714"/>
                  <a:pt x="343984" y="76200"/>
                </a:cubicBezTo>
                <a:cubicBezTo>
                  <a:pt x="335829" y="94550"/>
                  <a:pt x="331284" y="114300"/>
                  <a:pt x="324934" y="133350"/>
                </a:cubicBezTo>
                <a:lnTo>
                  <a:pt x="315409" y="161925"/>
                </a:lnTo>
                <a:cubicBezTo>
                  <a:pt x="313279" y="191740"/>
                  <a:pt x="315999" y="308677"/>
                  <a:pt x="286834" y="352425"/>
                </a:cubicBezTo>
                <a:cubicBezTo>
                  <a:pt x="274134" y="371475"/>
                  <a:pt x="267784" y="396875"/>
                  <a:pt x="248734" y="409575"/>
                </a:cubicBezTo>
                <a:cubicBezTo>
                  <a:pt x="229684" y="422275"/>
                  <a:pt x="207773" y="431486"/>
                  <a:pt x="191584" y="447675"/>
                </a:cubicBezTo>
                <a:cubicBezTo>
                  <a:pt x="155909" y="483350"/>
                  <a:pt x="175788" y="471990"/>
                  <a:pt x="134434" y="485775"/>
                </a:cubicBezTo>
                <a:cubicBezTo>
                  <a:pt x="128084" y="495300"/>
                  <a:pt x="120033" y="503889"/>
                  <a:pt x="115384" y="514350"/>
                </a:cubicBezTo>
                <a:cubicBezTo>
                  <a:pt x="107229" y="532700"/>
                  <a:pt x="96334" y="571500"/>
                  <a:pt x="96334" y="571500"/>
                </a:cubicBezTo>
                <a:cubicBezTo>
                  <a:pt x="89955" y="692696"/>
                  <a:pt x="136362" y="732461"/>
                  <a:pt x="58234" y="771525"/>
                </a:cubicBezTo>
                <a:cubicBezTo>
                  <a:pt x="49254" y="776015"/>
                  <a:pt x="39184" y="777875"/>
                  <a:pt x="29659" y="781050"/>
                </a:cubicBezTo>
                <a:cubicBezTo>
                  <a:pt x="23309" y="790575"/>
                  <a:pt x="13898" y="798660"/>
                  <a:pt x="10609" y="809625"/>
                </a:cubicBezTo>
                <a:cubicBezTo>
                  <a:pt x="-3862" y="857862"/>
                  <a:pt x="-3207" y="978070"/>
                  <a:pt x="10609" y="1009650"/>
                </a:cubicBezTo>
                <a:cubicBezTo>
                  <a:pt x="18658" y="1028047"/>
                  <a:pt x="51051" y="1017561"/>
                  <a:pt x="67759" y="1028700"/>
                </a:cubicBezTo>
                <a:cubicBezTo>
                  <a:pt x="104688" y="1053319"/>
                  <a:pt x="85474" y="1044130"/>
                  <a:pt x="124909" y="1057275"/>
                </a:cubicBezTo>
                <a:cubicBezTo>
                  <a:pt x="131259" y="1076325"/>
                  <a:pt x="132820" y="1097717"/>
                  <a:pt x="143959" y="1114425"/>
                </a:cubicBezTo>
                <a:cubicBezTo>
                  <a:pt x="172493" y="1157226"/>
                  <a:pt x="158757" y="1132371"/>
                  <a:pt x="182059" y="1190625"/>
                </a:cubicBezTo>
                <a:cubicBezTo>
                  <a:pt x="185234" y="1209675"/>
                  <a:pt x="185477" y="1229453"/>
                  <a:pt x="191584" y="1247775"/>
                </a:cubicBezTo>
                <a:cubicBezTo>
                  <a:pt x="195204" y="1258635"/>
                  <a:pt x="203305" y="1267556"/>
                  <a:pt x="210634" y="1276350"/>
                </a:cubicBezTo>
                <a:cubicBezTo>
                  <a:pt x="232922" y="1303095"/>
                  <a:pt x="261415" y="1326511"/>
                  <a:pt x="296359" y="1333500"/>
                </a:cubicBezTo>
                <a:cubicBezTo>
                  <a:pt x="429877" y="1360204"/>
                  <a:pt x="443678" y="1355228"/>
                  <a:pt x="601159" y="1362075"/>
                </a:cubicBezTo>
                <a:lnTo>
                  <a:pt x="848809" y="1371600"/>
                </a:lnTo>
                <a:cubicBezTo>
                  <a:pt x="946549" y="1396035"/>
                  <a:pt x="936767" y="1396291"/>
                  <a:pt x="1105984" y="1390650"/>
                </a:cubicBezTo>
                <a:cubicBezTo>
                  <a:pt x="1129086" y="1389880"/>
                  <a:pt x="1150137" y="1376797"/>
                  <a:pt x="1172659" y="1371600"/>
                </a:cubicBezTo>
                <a:cubicBezTo>
                  <a:pt x="1191477" y="1367257"/>
                  <a:pt x="1210759" y="1365250"/>
                  <a:pt x="1229809" y="1362075"/>
                </a:cubicBezTo>
                <a:cubicBezTo>
                  <a:pt x="1239184" y="1357388"/>
                  <a:pt x="1287509" y="1335194"/>
                  <a:pt x="1296484" y="1323975"/>
                </a:cubicBezTo>
                <a:cubicBezTo>
                  <a:pt x="1304294" y="1314212"/>
                  <a:pt x="1315060" y="1250147"/>
                  <a:pt x="1315534" y="1247775"/>
                </a:cubicBezTo>
                <a:cubicBezTo>
                  <a:pt x="1318709" y="1168400"/>
                  <a:pt x="1313417" y="1088231"/>
                  <a:pt x="1325059" y="1009650"/>
                </a:cubicBezTo>
                <a:cubicBezTo>
                  <a:pt x="1326737" y="998326"/>
                  <a:pt x="1343173" y="995249"/>
                  <a:pt x="1353634" y="990600"/>
                </a:cubicBezTo>
                <a:cubicBezTo>
                  <a:pt x="1371984" y="982445"/>
                  <a:pt x="1391734" y="977900"/>
                  <a:pt x="1410784" y="971550"/>
                </a:cubicBezTo>
                <a:cubicBezTo>
                  <a:pt x="1420309" y="968375"/>
                  <a:pt x="1431005" y="967594"/>
                  <a:pt x="1439359" y="962025"/>
                </a:cubicBezTo>
                <a:cubicBezTo>
                  <a:pt x="1541469" y="893952"/>
                  <a:pt x="1386500" y="999963"/>
                  <a:pt x="1496509" y="914400"/>
                </a:cubicBezTo>
                <a:cubicBezTo>
                  <a:pt x="1514581" y="900344"/>
                  <a:pt x="1553659" y="876300"/>
                  <a:pt x="1553659" y="876300"/>
                </a:cubicBezTo>
                <a:cubicBezTo>
                  <a:pt x="1597328" y="810796"/>
                  <a:pt x="1570039" y="826390"/>
                  <a:pt x="1620334" y="809625"/>
                </a:cubicBezTo>
                <a:cubicBezTo>
                  <a:pt x="1626684" y="800100"/>
                  <a:pt x="1638623" y="792472"/>
                  <a:pt x="1639384" y="781050"/>
                </a:cubicBezTo>
                <a:cubicBezTo>
                  <a:pt x="1641111" y="755144"/>
                  <a:pt x="1647413" y="668678"/>
                  <a:pt x="1610809" y="638175"/>
                </a:cubicBezTo>
                <a:cubicBezTo>
                  <a:pt x="1599901" y="629085"/>
                  <a:pt x="1584885" y="626430"/>
                  <a:pt x="1572709" y="619125"/>
                </a:cubicBezTo>
                <a:cubicBezTo>
                  <a:pt x="1553076" y="607345"/>
                  <a:pt x="1515559" y="581025"/>
                  <a:pt x="1515559" y="581025"/>
                </a:cubicBezTo>
                <a:cubicBezTo>
                  <a:pt x="1512384" y="571500"/>
                  <a:pt x="1507279" y="562413"/>
                  <a:pt x="1506034" y="552450"/>
                </a:cubicBezTo>
                <a:cubicBezTo>
                  <a:pt x="1493760" y="454257"/>
                  <a:pt x="1531471" y="441343"/>
                  <a:pt x="1467934" y="409575"/>
                </a:cubicBezTo>
                <a:cubicBezTo>
                  <a:pt x="1465094" y="408155"/>
                  <a:pt x="1472697" y="412750"/>
                  <a:pt x="1458409" y="400050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415" name="TextBox 414"/>
          <p:cNvSpPr txBox="1"/>
          <p:nvPr/>
        </p:nvSpPr>
        <p:spPr>
          <a:xfrm>
            <a:off x="5515953" y="5212834"/>
            <a:ext cx="1117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Cluster 5</a:t>
            </a:r>
            <a:endParaRPr lang="en-US" dirty="0"/>
          </a:p>
        </p:txBody>
      </p:sp>
      <p:cxnSp>
        <p:nvCxnSpPr>
          <p:cNvPr id="416" name="Straight Arrow Connector 415"/>
          <p:cNvCxnSpPr>
            <a:stCxn id="411" idx="1"/>
          </p:cNvCxnSpPr>
          <p:nvPr/>
        </p:nvCxnSpPr>
        <p:spPr>
          <a:xfrm flipH="1" flipV="1">
            <a:off x="2353955" y="4694430"/>
            <a:ext cx="2332052" cy="1062479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9" name="Rounded Rectangle 418"/>
          <p:cNvSpPr/>
          <p:nvPr/>
        </p:nvSpPr>
        <p:spPr>
          <a:xfrm>
            <a:off x="6781800" y="4011999"/>
            <a:ext cx="2082800" cy="21078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 Increasing SSE across  clusters increases </a:t>
            </a:r>
            <a:r>
              <a:rPr lang="en-US" sz="2000" b="1" dirty="0" smtClean="0">
                <a:solidFill>
                  <a:srgbClr val="FFFF00"/>
                </a:solidFill>
              </a:rPr>
              <a:t>separation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(we want that)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0554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Figuring out if our clusters are good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“Good” means</a:t>
            </a:r>
          </a:p>
          <a:p>
            <a:pPr lvl="1"/>
            <a:r>
              <a:rPr lang="en-US" dirty="0" smtClean="0"/>
              <a:t>Meaningful</a:t>
            </a:r>
          </a:p>
          <a:p>
            <a:pPr lvl="1"/>
            <a:r>
              <a:rPr lang="en-US" dirty="0" smtClean="0"/>
              <a:t>Useful</a:t>
            </a:r>
          </a:p>
          <a:p>
            <a:pPr lvl="1"/>
            <a:r>
              <a:rPr lang="en-US" dirty="0" smtClean="0"/>
              <a:t>Provides insight</a:t>
            </a:r>
          </a:p>
          <a:p>
            <a:pPr lvl="1"/>
            <a:endParaRPr lang="en-US" dirty="0"/>
          </a:p>
          <a:p>
            <a:r>
              <a:rPr lang="en-US" dirty="0" smtClean="0"/>
              <a:t>The pitfalls</a:t>
            </a:r>
          </a:p>
          <a:p>
            <a:pPr lvl="1"/>
            <a:r>
              <a:rPr lang="en-US" dirty="0" smtClean="0"/>
              <a:t>Poor clusters reveal </a:t>
            </a:r>
            <a:br>
              <a:rPr lang="en-US" dirty="0" smtClean="0"/>
            </a:br>
            <a:r>
              <a:rPr lang="en-US" dirty="0" smtClean="0"/>
              <a:t>incorrect associations</a:t>
            </a:r>
          </a:p>
          <a:p>
            <a:pPr lvl="1"/>
            <a:r>
              <a:rPr lang="en-US" dirty="0" smtClean="0"/>
              <a:t>Poor clusters reveal inconclusive associations</a:t>
            </a:r>
          </a:p>
          <a:p>
            <a:pPr lvl="1"/>
            <a:r>
              <a:rPr lang="en-US" dirty="0" smtClean="0"/>
              <a:t>There might be room for improvement and we can’t tell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This is somewhat subjective and depends upon the expectations of the analyst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1295161"/>
            <a:ext cx="4343400" cy="289107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854771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7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The Keys to Successful Clustering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9754"/>
            <a:ext cx="60198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We want high </a:t>
            </a:r>
            <a:r>
              <a:rPr lang="en-US" b="1" dirty="0" smtClean="0"/>
              <a:t>cohesion</a:t>
            </a:r>
            <a:r>
              <a:rPr lang="en-US" dirty="0" smtClean="0"/>
              <a:t> within clusters (minimize differences)</a:t>
            </a:r>
          </a:p>
          <a:p>
            <a:pPr lvl="1"/>
            <a:r>
              <a:rPr lang="en-US" dirty="0" smtClean="0"/>
              <a:t>Low SSE, high correlation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And high </a:t>
            </a:r>
            <a:r>
              <a:rPr lang="en-US" b="1" dirty="0" smtClean="0"/>
              <a:t>separation</a:t>
            </a:r>
            <a:r>
              <a:rPr lang="en-US" dirty="0" smtClean="0"/>
              <a:t> between clusters (maximize differences)</a:t>
            </a:r>
          </a:p>
          <a:p>
            <a:pPr lvl="1"/>
            <a:r>
              <a:rPr lang="en-US" dirty="0" smtClean="0"/>
              <a:t>High SSE, low correlation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Choose the right number of clusters</a:t>
            </a:r>
          </a:p>
          <a:p>
            <a:r>
              <a:rPr lang="en-US" dirty="0" smtClean="0"/>
              <a:t>Choose the right initial centroids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No easy way to do this</a:t>
            </a:r>
          </a:p>
          <a:p>
            <a:r>
              <a:rPr lang="en-US" dirty="0" smtClean="0"/>
              <a:t>Trial-and-error, knowledge of the problem, and looking at the output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257109" y="1299754"/>
            <a:ext cx="2743200" cy="1295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 R, </a:t>
            </a:r>
            <a:r>
              <a:rPr lang="en-US" b="1" dirty="0" smtClean="0"/>
              <a:t>cohesion</a:t>
            </a:r>
            <a:r>
              <a:rPr lang="en-US" dirty="0" smtClean="0"/>
              <a:t> is measured by </a:t>
            </a:r>
            <a:r>
              <a:rPr lang="en-US" sz="2000" b="1" dirty="0" smtClean="0"/>
              <a:t>within cluster sum of squares error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6257109" y="2667000"/>
            <a:ext cx="27432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…and </a:t>
            </a:r>
            <a:r>
              <a:rPr lang="en-US" b="1" dirty="0" smtClean="0"/>
              <a:t>separation</a:t>
            </a:r>
            <a:r>
              <a:rPr lang="en-US" dirty="0" smtClean="0"/>
              <a:t> measured by </a:t>
            </a:r>
            <a:r>
              <a:rPr lang="en-US" sz="2000" b="1" dirty="0" smtClean="0"/>
              <a:t>between cluster sum of squares error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6456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059221"/>
              </p:ext>
            </p:extLst>
          </p:nvPr>
        </p:nvGraphicFramePr>
        <p:xfrm>
          <a:off x="1143000" y="1447800"/>
          <a:ext cx="70866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692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Even more examples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7023174"/>
              </p:ext>
            </p:extLst>
          </p:nvPr>
        </p:nvGraphicFramePr>
        <p:xfrm>
          <a:off x="914400" y="1676400"/>
          <a:ext cx="7391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766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594"/>
            <a:ext cx="8229600" cy="1143000"/>
          </a:xfrm>
        </p:spPr>
        <p:txBody>
          <a:bodyPr/>
          <a:lstStyle/>
          <a:p>
            <a:r>
              <a:rPr lang="en-US" dirty="0" smtClean="0"/>
              <a:t>What cluster analysis is NOT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5680375"/>
              </p:ext>
            </p:extLst>
          </p:nvPr>
        </p:nvGraphicFramePr>
        <p:xfrm>
          <a:off x="914400" y="1371600"/>
          <a:ext cx="7315200" cy="259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679519589"/>
              </p:ext>
            </p:extLst>
          </p:nvPr>
        </p:nvGraphicFramePr>
        <p:xfrm>
          <a:off x="1600200" y="4267200"/>
          <a:ext cx="6553200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45375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1600"/>
            <a:ext cx="8229600" cy="1143000"/>
          </a:xfrm>
        </p:spPr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Partitional</a:t>
            </a:r>
            <a:r>
              <a:rPr lang="en-US" dirty="0" smtClean="0"/>
              <a:t>) Clustering</a:t>
            </a:r>
            <a:endParaRPr lang="en-US" dirty="0"/>
          </a:p>
        </p:txBody>
      </p:sp>
      <p:pic>
        <p:nvPicPr>
          <p:cNvPr id="23" name="Picture 2" descr="http://www.baseball.bornbybits.com/blog/uploaded_images/Takashi_Saito-70361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816099"/>
            <a:ext cx="6086313" cy="4127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/>
          <p:cNvSpPr/>
          <p:nvPr/>
        </p:nvSpPr>
        <p:spPr>
          <a:xfrm rot="3103781">
            <a:off x="2326325" y="1996625"/>
            <a:ext cx="1143000" cy="2209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 rot="4197737">
            <a:off x="3970904" y="2882345"/>
            <a:ext cx="902490" cy="15233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 rot="4197737">
            <a:off x="4084365" y="3864357"/>
            <a:ext cx="577571" cy="108508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6400800" y="3101525"/>
            <a:ext cx="2616200" cy="3505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Three distinct groups emerge, but…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 smtClean="0"/>
              <a:t>…some curveballs behave more like splitters.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 smtClean="0"/>
              <a:t>…some splitters look more like fastballs.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3574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379" y="12164"/>
            <a:ext cx="8229600" cy="1143000"/>
          </a:xfrm>
        </p:spPr>
        <p:txBody>
          <a:bodyPr/>
          <a:lstStyle/>
          <a:p>
            <a:r>
              <a:rPr lang="en-US" dirty="0" smtClean="0"/>
              <a:t>Clusters can be ambiguous</a:t>
            </a:r>
            <a:endParaRPr lang="en-US" dirty="0"/>
          </a:p>
        </p:txBody>
      </p:sp>
      <p:grpSp>
        <p:nvGrpSpPr>
          <p:cNvPr id="5" name="Group 3"/>
          <p:cNvGrpSpPr>
            <a:grpSpLocks noChangeAspect="1"/>
          </p:cNvGrpSpPr>
          <p:nvPr/>
        </p:nvGrpSpPr>
        <p:grpSpPr bwMode="auto">
          <a:xfrm>
            <a:off x="838200" y="1981200"/>
            <a:ext cx="3344863" cy="819150"/>
            <a:chOff x="2464" y="2296"/>
            <a:chExt cx="2634" cy="646"/>
          </a:xfrm>
        </p:grpSpPr>
        <p:sp>
          <p:nvSpPr>
            <p:cNvPr id="7" name="Oval 4"/>
            <p:cNvSpPr>
              <a:spLocks noChangeAspect="1" noChangeArrowheads="1"/>
            </p:cNvSpPr>
            <p:nvPr/>
          </p:nvSpPr>
          <p:spPr bwMode="auto">
            <a:xfrm>
              <a:off x="4564" y="2730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Oval 5"/>
            <p:cNvSpPr>
              <a:spLocks noChangeAspect="1" noChangeArrowheads="1"/>
            </p:cNvSpPr>
            <p:nvPr/>
          </p:nvSpPr>
          <p:spPr bwMode="auto">
            <a:xfrm>
              <a:off x="4312" y="2842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Oval 6"/>
            <p:cNvSpPr>
              <a:spLocks noChangeAspect="1" noChangeArrowheads="1"/>
            </p:cNvSpPr>
            <p:nvPr/>
          </p:nvSpPr>
          <p:spPr bwMode="auto">
            <a:xfrm>
              <a:off x="4466" y="2856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Oval 7"/>
            <p:cNvSpPr>
              <a:spLocks noChangeAspect="1" noChangeArrowheads="1"/>
            </p:cNvSpPr>
            <p:nvPr/>
          </p:nvSpPr>
          <p:spPr bwMode="auto">
            <a:xfrm>
              <a:off x="4410" y="2744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Oval 8"/>
            <p:cNvSpPr>
              <a:spLocks noChangeAspect="1" noChangeArrowheads="1"/>
            </p:cNvSpPr>
            <p:nvPr/>
          </p:nvSpPr>
          <p:spPr bwMode="auto">
            <a:xfrm>
              <a:off x="4326" y="2478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Oval 9"/>
            <p:cNvSpPr>
              <a:spLocks noChangeAspect="1" noChangeArrowheads="1"/>
            </p:cNvSpPr>
            <p:nvPr/>
          </p:nvSpPr>
          <p:spPr bwMode="auto">
            <a:xfrm>
              <a:off x="4158" y="2422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Oval 10"/>
            <p:cNvSpPr>
              <a:spLocks noChangeAspect="1" noChangeArrowheads="1"/>
            </p:cNvSpPr>
            <p:nvPr/>
          </p:nvSpPr>
          <p:spPr bwMode="auto">
            <a:xfrm>
              <a:off x="4242" y="2296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Oval 11"/>
            <p:cNvSpPr>
              <a:spLocks noChangeAspect="1" noChangeArrowheads="1"/>
            </p:cNvSpPr>
            <p:nvPr/>
          </p:nvSpPr>
          <p:spPr bwMode="auto">
            <a:xfrm>
              <a:off x="4788" y="2716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Oval 12"/>
            <p:cNvSpPr>
              <a:spLocks noChangeAspect="1" noChangeArrowheads="1"/>
            </p:cNvSpPr>
            <p:nvPr/>
          </p:nvSpPr>
          <p:spPr bwMode="auto">
            <a:xfrm>
              <a:off x="5012" y="2618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Oval 13"/>
            <p:cNvSpPr>
              <a:spLocks noChangeAspect="1" noChangeArrowheads="1"/>
            </p:cNvSpPr>
            <p:nvPr/>
          </p:nvSpPr>
          <p:spPr bwMode="auto">
            <a:xfrm>
              <a:off x="4788" y="2534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Oval 14"/>
            <p:cNvSpPr>
              <a:spLocks noChangeAspect="1" noChangeArrowheads="1"/>
            </p:cNvSpPr>
            <p:nvPr/>
          </p:nvSpPr>
          <p:spPr bwMode="auto">
            <a:xfrm flipV="1">
              <a:off x="2870" y="2422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Oval 15"/>
            <p:cNvSpPr>
              <a:spLocks noChangeAspect="1" noChangeArrowheads="1"/>
            </p:cNvSpPr>
            <p:nvPr/>
          </p:nvSpPr>
          <p:spPr bwMode="auto">
            <a:xfrm flipV="1">
              <a:off x="2618" y="2310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Oval 16"/>
            <p:cNvSpPr>
              <a:spLocks noChangeAspect="1" noChangeArrowheads="1"/>
            </p:cNvSpPr>
            <p:nvPr/>
          </p:nvSpPr>
          <p:spPr bwMode="auto">
            <a:xfrm flipV="1">
              <a:off x="2772" y="2296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Oval 17"/>
            <p:cNvSpPr>
              <a:spLocks noChangeAspect="1" noChangeArrowheads="1"/>
            </p:cNvSpPr>
            <p:nvPr/>
          </p:nvSpPr>
          <p:spPr bwMode="auto">
            <a:xfrm flipV="1">
              <a:off x="2716" y="2408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Oval 18"/>
            <p:cNvSpPr>
              <a:spLocks noChangeAspect="1" noChangeArrowheads="1"/>
            </p:cNvSpPr>
            <p:nvPr/>
          </p:nvSpPr>
          <p:spPr bwMode="auto">
            <a:xfrm flipV="1">
              <a:off x="2632" y="2674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Oval 19"/>
            <p:cNvSpPr>
              <a:spLocks noChangeAspect="1" noChangeArrowheads="1"/>
            </p:cNvSpPr>
            <p:nvPr/>
          </p:nvSpPr>
          <p:spPr bwMode="auto">
            <a:xfrm flipV="1">
              <a:off x="2464" y="2730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Oval 20"/>
            <p:cNvSpPr>
              <a:spLocks noChangeAspect="1" noChangeArrowheads="1"/>
            </p:cNvSpPr>
            <p:nvPr/>
          </p:nvSpPr>
          <p:spPr bwMode="auto">
            <a:xfrm flipV="1">
              <a:off x="2548" y="2856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Oval 21"/>
            <p:cNvSpPr>
              <a:spLocks noChangeAspect="1" noChangeArrowheads="1"/>
            </p:cNvSpPr>
            <p:nvPr/>
          </p:nvSpPr>
          <p:spPr bwMode="auto">
            <a:xfrm flipV="1">
              <a:off x="3094" y="2436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Oval 22"/>
            <p:cNvSpPr>
              <a:spLocks noChangeAspect="1" noChangeArrowheads="1"/>
            </p:cNvSpPr>
            <p:nvPr/>
          </p:nvSpPr>
          <p:spPr bwMode="auto">
            <a:xfrm flipV="1">
              <a:off x="3318" y="2534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Oval 23"/>
            <p:cNvSpPr>
              <a:spLocks noChangeAspect="1" noChangeArrowheads="1"/>
            </p:cNvSpPr>
            <p:nvPr/>
          </p:nvSpPr>
          <p:spPr bwMode="auto">
            <a:xfrm flipV="1">
              <a:off x="3094" y="2618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" name="Group 66"/>
          <p:cNvGrpSpPr>
            <a:grpSpLocks/>
          </p:cNvGrpSpPr>
          <p:nvPr/>
        </p:nvGrpSpPr>
        <p:grpSpPr bwMode="auto">
          <a:xfrm>
            <a:off x="5113338" y="4038600"/>
            <a:ext cx="3344862" cy="822325"/>
            <a:chOff x="3125" y="2592"/>
            <a:chExt cx="2107" cy="518"/>
          </a:xfrm>
        </p:grpSpPr>
        <p:sp>
          <p:nvSpPr>
            <p:cNvPr id="30" name="AutoShape 67"/>
            <p:cNvSpPr>
              <a:spLocks noChangeAspect="1" noChangeArrowheads="1"/>
            </p:cNvSpPr>
            <p:nvPr/>
          </p:nvSpPr>
          <p:spPr bwMode="auto">
            <a:xfrm>
              <a:off x="4805" y="2940"/>
              <a:ext cx="69" cy="69"/>
            </a:xfrm>
            <a:prstGeom prst="diamond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AutoShape 68"/>
            <p:cNvSpPr>
              <a:spLocks noChangeAspect="1" noChangeArrowheads="1"/>
            </p:cNvSpPr>
            <p:nvPr/>
          </p:nvSpPr>
          <p:spPr bwMode="auto">
            <a:xfrm>
              <a:off x="4603" y="3030"/>
              <a:ext cx="69" cy="69"/>
            </a:xfrm>
            <a:prstGeom prst="diamond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AutoShape 69"/>
            <p:cNvSpPr>
              <a:spLocks noChangeAspect="1" noChangeArrowheads="1"/>
            </p:cNvSpPr>
            <p:nvPr/>
          </p:nvSpPr>
          <p:spPr bwMode="auto">
            <a:xfrm>
              <a:off x="4726" y="3041"/>
              <a:ext cx="69" cy="69"/>
            </a:xfrm>
            <a:prstGeom prst="diamond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AutoShape 70"/>
            <p:cNvSpPr>
              <a:spLocks noChangeAspect="1" noChangeArrowheads="1"/>
            </p:cNvSpPr>
            <p:nvPr/>
          </p:nvSpPr>
          <p:spPr bwMode="auto">
            <a:xfrm>
              <a:off x="4682" y="2951"/>
              <a:ext cx="68" cy="69"/>
            </a:xfrm>
            <a:prstGeom prst="diamond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AutoShape 71"/>
            <p:cNvSpPr>
              <a:spLocks noChangeAspect="1" noChangeArrowheads="1"/>
            </p:cNvSpPr>
            <p:nvPr/>
          </p:nvSpPr>
          <p:spPr bwMode="auto">
            <a:xfrm>
              <a:off x="4614" y="2738"/>
              <a:ext cx="69" cy="69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5" name="AutoShape 72"/>
            <p:cNvSpPr>
              <a:spLocks noChangeAspect="1" noChangeArrowheads="1"/>
            </p:cNvSpPr>
            <p:nvPr/>
          </p:nvSpPr>
          <p:spPr bwMode="auto">
            <a:xfrm>
              <a:off x="4480" y="2693"/>
              <a:ext cx="69" cy="69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6" name="AutoShape 73"/>
            <p:cNvSpPr>
              <a:spLocks noChangeAspect="1" noChangeArrowheads="1"/>
            </p:cNvSpPr>
            <p:nvPr/>
          </p:nvSpPr>
          <p:spPr bwMode="auto">
            <a:xfrm>
              <a:off x="4547" y="2592"/>
              <a:ext cx="69" cy="69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7" name="AutoShape 74"/>
            <p:cNvSpPr>
              <a:spLocks noChangeAspect="1" noChangeArrowheads="1"/>
            </p:cNvSpPr>
            <p:nvPr/>
          </p:nvSpPr>
          <p:spPr bwMode="auto">
            <a:xfrm>
              <a:off x="4984" y="2929"/>
              <a:ext cx="69" cy="69"/>
            </a:xfrm>
            <a:prstGeom prst="diamond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AutoShape 75"/>
            <p:cNvSpPr>
              <a:spLocks noChangeAspect="1" noChangeArrowheads="1"/>
            </p:cNvSpPr>
            <p:nvPr/>
          </p:nvSpPr>
          <p:spPr bwMode="auto">
            <a:xfrm>
              <a:off x="5163" y="2850"/>
              <a:ext cx="69" cy="69"/>
            </a:xfrm>
            <a:prstGeom prst="diamond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AutoShape 76"/>
            <p:cNvSpPr>
              <a:spLocks noChangeAspect="1" noChangeArrowheads="1"/>
            </p:cNvSpPr>
            <p:nvPr/>
          </p:nvSpPr>
          <p:spPr bwMode="auto">
            <a:xfrm>
              <a:off x="4984" y="2783"/>
              <a:ext cx="69" cy="69"/>
            </a:xfrm>
            <a:prstGeom prst="diamond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AutoShape 77"/>
            <p:cNvSpPr>
              <a:spLocks noChangeAspect="1" noChangeArrowheads="1"/>
            </p:cNvSpPr>
            <p:nvPr/>
          </p:nvSpPr>
          <p:spPr bwMode="auto">
            <a:xfrm flipV="1">
              <a:off x="3450" y="2693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AutoShape 78"/>
            <p:cNvSpPr>
              <a:spLocks noChangeAspect="1" noChangeArrowheads="1"/>
            </p:cNvSpPr>
            <p:nvPr/>
          </p:nvSpPr>
          <p:spPr bwMode="auto">
            <a:xfrm flipV="1">
              <a:off x="3248" y="2603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AutoShape 79"/>
            <p:cNvSpPr>
              <a:spLocks noChangeAspect="1" noChangeArrowheads="1"/>
            </p:cNvSpPr>
            <p:nvPr/>
          </p:nvSpPr>
          <p:spPr bwMode="auto">
            <a:xfrm flipV="1">
              <a:off x="3371" y="2592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AutoShape 80"/>
            <p:cNvSpPr>
              <a:spLocks noChangeAspect="1" noChangeArrowheads="1"/>
            </p:cNvSpPr>
            <p:nvPr/>
          </p:nvSpPr>
          <p:spPr bwMode="auto">
            <a:xfrm flipV="1">
              <a:off x="3327" y="2682"/>
              <a:ext cx="68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AutoShape 81"/>
            <p:cNvSpPr>
              <a:spLocks noChangeAspect="1" noChangeArrowheads="1"/>
            </p:cNvSpPr>
            <p:nvPr/>
          </p:nvSpPr>
          <p:spPr bwMode="auto">
            <a:xfrm flipV="1">
              <a:off x="3259" y="2895"/>
              <a:ext cx="69" cy="69"/>
            </a:xfrm>
            <a:prstGeom prst="flowChartExtra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AutoShape 82"/>
            <p:cNvSpPr>
              <a:spLocks noChangeAspect="1" noChangeArrowheads="1"/>
            </p:cNvSpPr>
            <p:nvPr/>
          </p:nvSpPr>
          <p:spPr bwMode="auto">
            <a:xfrm flipV="1">
              <a:off x="3125" y="2940"/>
              <a:ext cx="69" cy="69"/>
            </a:xfrm>
            <a:prstGeom prst="flowChartExtra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AutoShape 83"/>
            <p:cNvSpPr>
              <a:spLocks noChangeAspect="1" noChangeArrowheads="1"/>
            </p:cNvSpPr>
            <p:nvPr/>
          </p:nvSpPr>
          <p:spPr bwMode="auto">
            <a:xfrm flipV="1">
              <a:off x="3192" y="3041"/>
              <a:ext cx="69" cy="69"/>
            </a:xfrm>
            <a:prstGeom prst="flowChartExtra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AutoShape 84"/>
            <p:cNvSpPr>
              <a:spLocks noChangeAspect="1" noChangeArrowheads="1"/>
            </p:cNvSpPr>
            <p:nvPr/>
          </p:nvSpPr>
          <p:spPr bwMode="auto">
            <a:xfrm flipV="1">
              <a:off x="3629" y="2704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AutoShape 85"/>
            <p:cNvSpPr>
              <a:spLocks noChangeAspect="1" noChangeArrowheads="1"/>
            </p:cNvSpPr>
            <p:nvPr/>
          </p:nvSpPr>
          <p:spPr bwMode="auto">
            <a:xfrm flipV="1">
              <a:off x="3808" y="2783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AutoShape 86"/>
            <p:cNvSpPr>
              <a:spLocks noChangeAspect="1" noChangeArrowheads="1"/>
            </p:cNvSpPr>
            <p:nvPr/>
          </p:nvSpPr>
          <p:spPr bwMode="auto">
            <a:xfrm flipV="1">
              <a:off x="3629" y="2850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" name="Group 45"/>
          <p:cNvGrpSpPr>
            <a:grpSpLocks/>
          </p:cNvGrpSpPr>
          <p:nvPr/>
        </p:nvGrpSpPr>
        <p:grpSpPr bwMode="auto">
          <a:xfrm>
            <a:off x="838200" y="4038600"/>
            <a:ext cx="3344863" cy="819150"/>
            <a:chOff x="432" y="2592"/>
            <a:chExt cx="2107" cy="516"/>
          </a:xfrm>
        </p:grpSpPr>
        <p:sp>
          <p:nvSpPr>
            <p:cNvPr id="53" name="AutoShape 46"/>
            <p:cNvSpPr>
              <a:spLocks noChangeAspect="1" noChangeArrowheads="1"/>
            </p:cNvSpPr>
            <p:nvPr/>
          </p:nvSpPr>
          <p:spPr bwMode="auto">
            <a:xfrm>
              <a:off x="2112" y="2939"/>
              <a:ext cx="69" cy="68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AutoShape 47"/>
            <p:cNvSpPr>
              <a:spLocks noChangeAspect="1" noChangeArrowheads="1"/>
            </p:cNvSpPr>
            <p:nvPr/>
          </p:nvSpPr>
          <p:spPr bwMode="auto">
            <a:xfrm>
              <a:off x="1910" y="3028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AutoShape 48"/>
            <p:cNvSpPr>
              <a:spLocks noChangeAspect="1" noChangeArrowheads="1"/>
            </p:cNvSpPr>
            <p:nvPr/>
          </p:nvSpPr>
          <p:spPr bwMode="auto">
            <a:xfrm>
              <a:off x="2033" y="3039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AutoShape 49"/>
            <p:cNvSpPr>
              <a:spLocks noChangeAspect="1" noChangeArrowheads="1"/>
            </p:cNvSpPr>
            <p:nvPr/>
          </p:nvSpPr>
          <p:spPr bwMode="auto">
            <a:xfrm>
              <a:off x="1989" y="2950"/>
              <a:ext cx="68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AutoShape 50"/>
            <p:cNvSpPr>
              <a:spLocks noChangeAspect="1" noChangeArrowheads="1"/>
            </p:cNvSpPr>
            <p:nvPr/>
          </p:nvSpPr>
          <p:spPr bwMode="auto">
            <a:xfrm>
              <a:off x="1921" y="2737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AutoShape 51"/>
            <p:cNvSpPr>
              <a:spLocks noChangeAspect="1" noChangeArrowheads="1"/>
            </p:cNvSpPr>
            <p:nvPr/>
          </p:nvSpPr>
          <p:spPr bwMode="auto">
            <a:xfrm>
              <a:off x="1787" y="2693"/>
              <a:ext cx="69" cy="68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AutoShape 52"/>
            <p:cNvSpPr>
              <a:spLocks noChangeAspect="1" noChangeArrowheads="1"/>
            </p:cNvSpPr>
            <p:nvPr/>
          </p:nvSpPr>
          <p:spPr bwMode="auto">
            <a:xfrm>
              <a:off x="1854" y="2592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AutoShape 53"/>
            <p:cNvSpPr>
              <a:spLocks noChangeAspect="1" noChangeArrowheads="1"/>
            </p:cNvSpPr>
            <p:nvPr/>
          </p:nvSpPr>
          <p:spPr bwMode="auto">
            <a:xfrm>
              <a:off x="2291" y="2927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AutoShape 54"/>
            <p:cNvSpPr>
              <a:spLocks noChangeAspect="1" noChangeArrowheads="1"/>
            </p:cNvSpPr>
            <p:nvPr/>
          </p:nvSpPr>
          <p:spPr bwMode="auto">
            <a:xfrm>
              <a:off x="2470" y="2849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AutoShape 55"/>
            <p:cNvSpPr>
              <a:spLocks noChangeAspect="1" noChangeArrowheads="1"/>
            </p:cNvSpPr>
            <p:nvPr/>
          </p:nvSpPr>
          <p:spPr bwMode="auto">
            <a:xfrm>
              <a:off x="2291" y="2782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Rectangle 56"/>
            <p:cNvSpPr>
              <a:spLocks noChangeAspect="1" noChangeArrowheads="1"/>
            </p:cNvSpPr>
            <p:nvPr/>
          </p:nvSpPr>
          <p:spPr bwMode="auto">
            <a:xfrm flipV="1">
              <a:off x="757" y="2693"/>
              <a:ext cx="69" cy="6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57"/>
            <p:cNvSpPr>
              <a:spLocks noChangeAspect="1" noChangeArrowheads="1"/>
            </p:cNvSpPr>
            <p:nvPr/>
          </p:nvSpPr>
          <p:spPr bwMode="auto">
            <a:xfrm flipV="1">
              <a:off x="555" y="2603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Rectangle 58"/>
            <p:cNvSpPr>
              <a:spLocks noChangeAspect="1" noChangeArrowheads="1"/>
            </p:cNvSpPr>
            <p:nvPr/>
          </p:nvSpPr>
          <p:spPr bwMode="auto">
            <a:xfrm flipV="1">
              <a:off x="678" y="2592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Rectangle 59"/>
            <p:cNvSpPr>
              <a:spLocks noChangeAspect="1" noChangeArrowheads="1"/>
            </p:cNvSpPr>
            <p:nvPr/>
          </p:nvSpPr>
          <p:spPr bwMode="auto">
            <a:xfrm flipV="1">
              <a:off x="634" y="2681"/>
              <a:ext cx="68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Rectangle 60"/>
            <p:cNvSpPr>
              <a:spLocks noChangeAspect="1" noChangeArrowheads="1"/>
            </p:cNvSpPr>
            <p:nvPr/>
          </p:nvSpPr>
          <p:spPr bwMode="auto">
            <a:xfrm flipV="1">
              <a:off x="566" y="2894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1"/>
            <p:cNvSpPr>
              <a:spLocks noChangeAspect="1" noChangeArrowheads="1"/>
            </p:cNvSpPr>
            <p:nvPr/>
          </p:nvSpPr>
          <p:spPr bwMode="auto">
            <a:xfrm flipV="1">
              <a:off x="432" y="2939"/>
              <a:ext cx="69" cy="6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Rectangle 62"/>
            <p:cNvSpPr>
              <a:spLocks noChangeAspect="1" noChangeArrowheads="1"/>
            </p:cNvSpPr>
            <p:nvPr/>
          </p:nvSpPr>
          <p:spPr bwMode="auto">
            <a:xfrm flipV="1">
              <a:off x="499" y="3039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Rectangle 63"/>
            <p:cNvSpPr>
              <a:spLocks noChangeAspect="1" noChangeArrowheads="1"/>
            </p:cNvSpPr>
            <p:nvPr/>
          </p:nvSpPr>
          <p:spPr bwMode="auto">
            <a:xfrm flipV="1">
              <a:off x="936" y="2704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Rectangle 64"/>
            <p:cNvSpPr>
              <a:spLocks noChangeAspect="1" noChangeArrowheads="1"/>
            </p:cNvSpPr>
            <p:nvPr/>
          </p:nvSpPr>
          <p:spPr bwMode="auto">
            <a:xfrm flipV="1">
              <a:off x="1115" y="2782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65"/>
            <p:cNvSpPr>
              <a:spLocks noChangeAspect="1" noChangeArrowheads="1"/>
            </p:cNvSpPr>
            <p:nvPr/>
          </p:nvSpPr>
          <p:spPr bwMode="auto">
            <a:xfrm flipV="1">
              <a:off x="936" y="2849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4" name="Group 24"/>
          <p:cNvGrpSpPr>
            <a:grpSpLocks/>
          </p:cNvGrpSpPr>
          <p:nvPr/>
        </p:nvGrpSpPr>
        <p:grpSpPr bwMode="auto">
          <a:xfrm>
            <a:off x="5113338" y="1981200"/>
            <a:ext cx="3344862" cy="822325"/>
            <a:chOff x="3125" y="1200"/>
            <a:chExt cx="2107" cy="518"/>
          </a:xfrm>
        </p:grpSpPr>
        <p:sp>
          <p:nvSpPr>
            <p:cNvPr id="76" name="AutoShape 25"/>
            <p:cNvSpPr>
              <a:spLocks noChangeAspect="1" noChangeArrowheads="1"/>
            </p:cNvSpPr>
            <p:nvPr/>
          </p:nvSpPr>
          <p:spPr bwMode="auto">
            <a:xfrm>
              <a:off x="4805" y="1548"/>
              <a:ext cx="69" cy="69"/>
            </a:xfrm>
            <a:prstGeom prst="diamond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AutoShape 26"/>
            <p:cNvSpPr>
              <a:spLocks noChangeAspect="1" noChangeArrowheads="1"/>
            </p:cNvSpPr>
            <p:nvPr/>
          </p:nvSpPr>
          <p:spPr bwMode="auto">
            <a:xfrm>
              <a:off x="4603" y="1638"/>
              <a:ext cx="69" cy="69"/>
            </a:xfrm>
            <a:prstGeom prst="diamond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AutoShape 27"/>
            <p:cNvSpPr>
              <a:spLocks noChangeAspect="1" noChangeArrowheads="1"/>
            </p:cNvSpPr>
            <p:nvPr/>
          </p:nvSpPr>
          <p:spPr bwMode="auto">
            <a:xfrm>
              <a:off x="4726" y="1649"/>
              <a:ext cx="69" cy="69"/>
            </a:xfrm>
            <a:prstGeom prst="diamond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AutoShape 28"/>
            <p:cNvSpPr>
              <a:spLocks noChangeAspect="1" noChangeArrowheads="1"/>
            </p:cNvSpPr>
            <p:nvPr/>
          </p:nvSpPr>
          <p:spPr bwMode="auto">
            <a:xfrm>
              <a:off x="4682" y="1559"/>
              <a:ext cx="68" cy="69"/>
            </a:xfrm>
            <a:prstGeom prst="diamond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AutoShape 29"/>
            <p:cNvSpPr>
              <a:spLocks noChangeAspect="1" noChangeArrowheads="1"/>
            </p:cNvSpPr>
            <p:nvPr/>
          </p:nvSpPr>
          <p:spPr bwMode="auto">
            <a:xfrm>
              <a:off x="4614" y="1346"/>
              <a:ext cx="69" cy="69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81" name="AutoShape 30"/>
            <p:cNvSpPr>
              <a:spLocks noChangeAspect="1" noChangeArrowheads="1"/>
            </p:cNvSpPr>
            <p:nvPr/>
          </p:nvSpPr>
          <p:spPr bwMode="auto">
            <a:xfrm>
              <a:off x="4480" y="1301"/>
              <a:ext cx="69" cy="69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82" name="AutoShape 31"/>
            <p:cNvSpPr>
              <a:spLocks noChangeAspect="1" noChangeArrowheads="1"/>
            </p:cNvSpPr>
            <p:nvPr/>
          </p:nvSpPr>
          <p:spPr bwMode="auto">
            <a:xfrm>
              <a:off x="4547" y="1200"/>
              <a:ext cx="69" cy="69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83" name="Rectangle 32"/>
            <p:cNvSpPr>
              <a:spLocks noChangeAspect="1" noChangeArrowheads="1"/>
            </p:cNvSpPr>
            <p:nvPr/>
          </p:nvSpPr>
          <p:spPr bwMode="auto">
            <a:xfrm>
              <a:off x="4984" y="1537"/>
              <a:ext cx="69" cy="6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Rectangle 33"/>
            <p:cNvSpPr>
              <a:spLocks noChangeAspect="1" noChangeArrowheads="1"/>
            </p:cNvSpPr>
            <p:nvPr/>
          </p:nvSpPr>
          <p:spPr bwMode="auto">
            <a:xfrm>
              <a:off x="5163" y="1458"/>
              <a:ext cx="69" cy="6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Rectangle 34"/>
            <p:cNvSpPr>
              <a:spLocks noChangeAspect="1" noChangeArrowheads="1"/>
            </p:cNvSpPr>
            <p:nvPr/>
          </p:nvSpPr>
          <p:spPr bwMode="auto">
            <a:xfrm>
              <a:off x="4984" y="1391"/>
              <a:ext cx="69" cy="6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AutoShape 35"/>
            <p:cNvSpPr>
              <a:spLocks noChangeAspect="1" noChangeArrowheads="1"/>
            </p:cNvSpPr>
            <p:nvPr/>
          </p:nvSpPr>
          <p:spPr bwMode="auto">
            <a:xfrm flipV="1">
              <a:off x="3450" y="1301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AutoShape 36"/>
            <p:cNvSpPr>
              <a:spLocks noChangeAspect="1" noChangeArrowheads="1"/>
            </p:cNvSpPr>
            <p:nvPr/>
          </p:nvSpPr>
          <p:spPr bwMode="auto">
            <a:xfrm flipV="1">
              <a:off x="3248" y="1211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AutoShape 37"/>
            <p:cNvSpPr>
              <a:spLocks noChangeAspect="1" noChangeArrowheads="1"/>
            </p:cNvSpPr>
            <p:nvPr/>
          </p:nvSpPr>
          <p:spPr bwMode="auto">
            <a:xfrm flipV="1">
              <a:off x="3371" y="1200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AutoShape 38"/>
            <p:cNvSpPr>
              <a:spLocks noChangeAspect="1" noChangeArrowheads="1"/>
            </p:cNvSpPr>
            <p:nvPr/>
          </p:nvSpPr>
          <p:spPr bwMode="auto">
            <a:xfrm flipV="1">
              <a:off x="3327" y="1290"/>
              <a:ext cx="68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AutoShape 39"/>
            <p:cNvSpPr>
              <a:spLocks noChangeAspect="1" noChangeArrowheads="1"/>
            </p:cNvSpPr>
            <p:nvPr/>
          </p:nvSpPr>
          <p:spPr bwMode="auto">
            <a:xfrm flipV="1">
              <a:off x="3259" y="1503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AutoShape 40"/>
            <p:cNvSpPr>
              <a:spLocks noChangeAspect="1" noChangeArrowheads="1"/>
            </p:cNvSpPr>
            <p:nvPr/>
          </p:nvSpPr>
          <p:spPr bwMode="auto">
            <a:xfrm flipV="1">
              <a:off x="3125" y="1548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AutoShape 41"/>
            <p:cNvSpPr>
              <a:spLocks noChangeAspect="1" noChangeArrowheads="1"/>
            </p:cNvSpPr>
            <p:nvPr/>
          </p:nvSpPr>
          <p:spPr bwMode="auto">
            <a:xfrm flipV="1">
              <a:off x="3192" y="1649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Oval 42"/>
            <p:cNvSpPr>
              <a:spLocks noChangeAspect="1" noChangeArrowheads="1"/>
            </p:cNvSpPr>
            <p:nvPr/>
          </p:nvSpPr>
          <p:spPr bwMode="auto">
            <a:xfrm flipV="1">
              <a:off x="3629" y="1312"/>
              <a:ext cx="69" cy="69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Oval 43"/>
            <p:cNvSpPr>
              <a:spLocks noChangeAspect="1" noChangeArrowheads="1"/>
            </p:cNvSpPr>
            <p:nvPr/>
          </p:nvSpPr>
          <p:spPr bwMode="auto">
            <a:xfrm flipV="1">
              <a:off x="3808" y="1391"/>
              <a:ext cx="69" cy="69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Oval 44"/>
            <p:cNvSpPr>
              <a:spLocks noChangeAspect="1" noChangeArrowheads="1"/>
            </p:cNvSpPr>
            <p:nvPr/>
          </p:nvSpPr>
          <p:spPr bwMode="auto">
            <a:xfrm flipV="1">
              <a:off x="3629" y="1458"/>
              <a:ext cx="69" cy="69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8" name="Rounded Rectangle 187"/>
          <p:cNvSpPr/>
          <p:nvPr/>
        </p:nvSpPr>
        <p:spPr>
          <a:xfrm>
            <a:off x="1154907" y="5708252"/>
            <a:ext cx="7479072" cy="777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/>
              <a:t>The difference is the threshold you set.</a:t>
            </a:r>
          </a:p>
          <a:p>
            <a:pPr algn="ctr"/>
            <a:r>
              <a:rPr lang="en-US" sz="2000" b="1" i="1" dirty="0" smtClean="0"/>
              <a:t>How distinct must a cluster be to be it’s own cluster?</a:t>
            </a:r>
            <a:endParaRPr lang="en-US" sz="2000" b="1" i="1" dirty="0"/>
          </a:p>
        </p:txBody>
      </p:sp>
      <p:sp>
        <p:nvSpPr>
          <p:cNvPr id="189" name="TextBox 188"/>
          <p:cNvSpPr txBox="1"/>
          <p:nvPr/>
        </p:nvSpPr>
        <p:spPr>
          <a:xfrm>
            <a:off x="1371600" y="3048000"/>
            <a:ext cx="26773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How many clusters?</a:t>
            </a:r>
            <a:endParaRPr lang="en-US" sz="2000" b="1" dirty="0"/>
          </a:p>
        </p:txBody>
      </p:sp>
      <p:sp>
        <p:nvSpPr>
          <p:cNvPr id="191" name="Rounded Rectangle 190"/>
          <p:cNvSpPr/>
          <p:nvPr/>
        </p:nvSpPr>
        <p:spPr>
          <a:xfrm>
            <a:off x="6477000" y="2945864"/>
            <a:ext cx="575258" cy="57360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6</a:t>
            </a:r>
            <a:endParaRPr lang="en-US" sz="2000" b="1" dirty="0"/>
          </a:p>
        </p:txBody>
      </p:sp>
      <p:sp>
        <p:nvSpPr>
          <p:cNvPr id="192" name="Rounded Rectangle 191"/>
          <p:cNvSpPr/>
          <p:nvPr/>
        </p:nvSpPr>
        <p:spPr>
          <a:xfrm>
            <a:off x="2391292" y="4900593"/>
            <a:ext cx="575258" cy="57360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2</a:t>
            </a:r>
            <a:endParaRPr lang="en-US" sz="2000" b="1" dirty="0"/>
          </a:p>
        </p:txBody>
      </p:sp>
      <p:sp>
        <p:nvSpPr>
          <p:cNvPr id="193" name="Rounded Rectangle 192"/>
          <p:cNvSpPr/>
          <p:nvPr/>
        </p:nvSpPr>
        <p:spPr>
          <a:xfrm>
            <a:off x="6477000" y="4912797"/>
            <a:ext cx="575258" cy="57360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4</a:t>
            </a:r>
            <a:endParaRPr lang="en-US" sz="2000" b="1" dirty="0"/>
          </a:p>
        </p:txBody>
      </p:sp>
      <p:sp>
        <p:nvSpPr>
          <p:cNvPr id="3" name="Rectangle 2"/>
          <p:cNvSpPr/>
          <p:nvPr/>
        </p:nvSpPr>
        <p:spPr>
          <a:xfrm>
            <a:off x="1068388" y="6347480"/>
            <a:ext cx="80898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en-US" sz="1400" dirty="0"/>
          </a:p>
          <a:p>
            <a:pPr algn="r"/>
            <a:r>
              <a:rPr lang="en-US" sz="1400" dirty="0"/>
              <a:t>adapted from Tan, Steinbach, and Kumar. Introduction to Data Mining (2004)</a:t>
            </a:r>
          </a:p>
        </p:txBody>
      </p:sp>
    </p:spTree>
    <p:extLst>
      <p:ext uri="{BB962C8B-B14F-4D97-AF65-F5344CB8AC3E}">
        <p14:creationId xmlns:p14="http://schemas.microsoft.com/office/powerpoint/2010/main" val="332484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K-means (</a:t>
            </a:r>
            <a:r>
              <a:rPr lang="en-US" dirty="0" err="1" smtClean="0"/>
              <a:t>partitional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51100" y="1828800"/>
            <a:ext cx="33401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Choose K clusters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38400" y="2800350"/>
            <a:ext cx="33401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Select K points as initial centroids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76500" y="3771900"/>
            <a:ext cx="33401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Assign all points to clusters based on distance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38400" y="4743450"/>
            <a:ext cx="33401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Recompute</a:t>
            </a:r>
            <a:r>
              <a:rPr lang="en-US" dirty="0" smtClean="0"/>
              <a:t> the centroid of each cluster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451100" y="5715000"/>
            <a:ext cx="33401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Did the center change?</a:t>
            </a:r>
            <a:endParaRPr lang="en-US" dirty="0"/>
          </a:p>
        </p:txBody>
      </p:sp>
      <p:cxnSp>
        <p:nvCxnSpPr>
          <p:cNvPr id="13" name="Elbow Connector 12"/>
          <p:cNvCxnSpPr>
            <a:stCxn id="8" idx="1"/>
            <a:endCxn id="6" idx="1"/>
          </p:cNvCxnSpPr>
          <p:nvPr/>
        </p:nvCxnSpPr>
        <p:spPr>
          <a:xfrm rot="10800000" flipH="1">
            <a:off x="2451100" y="4076700"/>
            <a:ext cx="25400" cy="1943100"/>
          </a:xfrm>
          <a:prstGeom prst="bentConnector3">
            <a:avLst>
              <a:gd name="adj1" fmla="val -5050000"/>
            </a:avLst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3"/>
          </p:cNvCxnSpPr>
          <p:nvPr/>
        </p:nvCxnSpPr>
        <p:spPr>
          <a:xfrm>
            <a:off x="5791200" y="6019800"/>
            <a:ext cx="10668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858000" y="5702300"/>
            <a:ext cx="1670050" cy="609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DONE!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191549" y="4800600"/>
            <a:ext cx="804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Yes</a:t>
            </a:r>
            <a:endParaRPr lang="en-US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5867400" y="5410200"/>
            <a:ext cx="663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No</a:t>
            </a:r>
            <a:endParaRPr lang="en-US" sz="2800" b="1" dirty="0"/>
          </a:p>
        </p:txBody>
      </p:sp>
      <p:cxnSp>
        <p:nvCxnSpPr>
          <p:cNvPr id="27" name="Straight Arrow Connector 26"/>
          <p:cNvCxnSpPr>
            <a:endCxn id="5" idx="0"/>
          </p:cNvCxnSpPr>
          <p:nvPr/>
        </p:nvCxnSpPr>
        <p:spPr>
          <a:xfrm>
            <a:off x="4108450" y="243840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108450" y="340995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108450" y="438150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108450" y="535305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6189857" y="2124075"/>
            <a:ext cx="2616200" cy="237092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The K-means algorithm is one method for doing </a:t>
            </a:r>
            <a:r>
              <a:rPr lang="en-US" sz="2400" dirty="0" err="1" smtClean="0"/>
              <a:t>partitional</a:t>
            </a:r>
            <a:r>
              <a:rPr lang="en-US" sz="2400" dirty="0" smtClean="0"/>
              <a:t> clustering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4747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K-Means Demonstration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404071" y="3720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56471" y="3873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708871" y="4025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61271" y="41781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013671" y="43305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166071" y="44829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18471" y="46353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470871" y="478774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16591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768991" y="3962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921391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7432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895600" y="4297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048000" y="4450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971800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124200" y="4343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276600" y="4495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6670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8194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9718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590800" y="3688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743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895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362200" y="3840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514600" y="3992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667000" y="4145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149991" y="4069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302391" y="4221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454791" y="4373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429000" y="4114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581400" y="4267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733800" y="4419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5052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657600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810000" y="4191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5560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37084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860800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3505200" y="3243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657600" y="3395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810000" y="35483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276600" y="3459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3429000" y="3611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3581400" y="3764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061091" y="3700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213491" y="3853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365891" y="4005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2921391" y="3942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3073791" y="4094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226191" y="4246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013671" y="4515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166071" y="4668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318471" y="4820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2895600" y="4483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2971800" y="4376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124200" y="4528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997591" y="4102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3149991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302391" y="4406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3276600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429000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581400" y="4452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505200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657600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34036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35560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084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3352800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3505200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36576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3124200" y="3492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3276600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3429000" y="3797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2908691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3061091" y="3886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3213491" y="4038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2921391" y="4127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3073791" y="4279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2632671" y="4450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2785071" y="4602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2937471" y="4754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2514600" y="4417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2590800" y="4310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743200" y="4462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2616591" y="4036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768991" y="4188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2921391" y="4341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2895600" y="4081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3048000" y="4234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3200400" y="4386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29718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3124200" y="4005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3276600" y="4158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3022600" y="3548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3175000" y="3700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3327400" y="3853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971800" y="3210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3124200" y="3363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3276600" y="3515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2743200" y="3426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2895600" y="3579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3048000" y="3731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2527691" y="3667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2680091" y="3820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2832491" y="3972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2540391" y="4061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2692791" y="4214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2379062" y="4287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2531462" y="4439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2683862" y="4592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2260991" y="425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2337191" y="4147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2489591" y="4300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2362982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2515382" y="4025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2667782" y="4178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2641991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2794391" y="4071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2946791" y="4224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27181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2870591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3022991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2768991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2921391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30737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2718191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28705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30229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2489591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2641991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27943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2274082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2426482" y="3657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2578882" y="3810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2286782" y="3898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2439182" y="4051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2785071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2937471" y="4134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3089871" y="42873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2667000" y="3949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2743200" y="3843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2895600" y="3995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2768991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2921391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3073791" y="3873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30480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32004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3352800" y="3919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31242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3276600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/>
        </p:nvSpPr>
        <p:spPr>
          <a:xfrm>
            <a:off x="34290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3175000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/>
          <p:nvPr/>
        </p:nvSpPr>
        <p:spPr>
          <a:xfrm>
            <a:off x="3327400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34798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3124200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32766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34290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/>
          <p:cNvSpPr/>
          <p:nvPr/>
        </p:nvSpPr>
        <p:spPr>
          <a:xfrm>
            <a:off x="2895600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3048000" y="3111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/>
          <p:cNvSpPr/>
          <p:nvPr/>
        </p:nvSpPr>
        <p:spPr>
          <a:xfrm>
            <a:off x="32004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2680091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/>
          <p:nvPr/>
        </p:nvSpPr>
        <p:spPr>
          <a:xfrm>
            <a:off x="2832491" y="3352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2984891" y="3505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2692791" y="3594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/>
          <p:nvPr/>
        </p:nvSpPr>
        <p:spPr>
          <a:xfrm>
            <a:off x="2845191" y="3746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3191080" y="3677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3343480" y="38301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71"/>
          <p:cNvSpPr/>
          <p:nvPr/>
        </p:nvSpPr>
        <p:spPr>
          <a:xfrm>
            <a:off x="3495880" y="39825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>
            <a:off x="3073009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3149209" y="3538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3301609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/>
        </p:nvSpPr>
        <p:spPr>
          <a:xfrm>
            <a:off x="3175000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3327400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/>
          <p:nvPr/>
        </p:nvSpPr>
        <p:spPr>
          <a:xfrm>
            <a:off x="3479800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/>
        </p:nvSpPr>
        <p:spPr>
          <a:xfrm>
            <a:off x="3454009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3606409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/>
          <p:cNvSpPr/>
          <p:nvPr/>
        </p:nvSpPr>
        <p:spPr>
          <a:xfrm>
            <a:off x="3758809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35302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3682609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/>
          <p:cNvSpPr/>
          <p:nvPr/>
        </p:nvSpPr>
        <p:spPr>
          <a:xfrm>
            <a:off x="3835009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/>
          <p:cNvSpPr/>
          <p:nvPr/>
        </p:nvSpPr>
        <p:spPr>
          <a:xfrm>
            <a:off x="3581009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>
            <a:off x="3733409" y="2928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/>
          <p:cNvSpPr/>
          <p:nvPr/>
        </p:nvSpPr>
        <p:spPr>
          <a:xfrm>
            <a:off x="38858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/>
        </p:nvSpPr>
        <p:spPr>
          <a:xfrm>
            <a:off x="3530209" y="2438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3682609" y="2590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3835009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3301609" y="2654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3454009" y="2806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/>
          <p:cNvSpPr/>
          <p:nvPr/>
        </p:nvSpPr>
        <p:spPr>
          <a:xfrm>
            <a:off x="3606409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/>
          <p:cNvSpPr/>
          <p:nvPr/>
        </p:nvSpPr>
        <p:spPr>
          <a:xfrm>
            <a:off x="3086100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32385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3390900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3098800" y="3289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3251200" y="3441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val 198"/>
          <p:cNvSpPr/>
          <p:nvPr/>
        </p:nvSpPr>
        <p:spPr>
          <a:xfrm>
            <a:off x="4648982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val 199"/>
          <p:cNvSpPr/>
          <p:nvPr/>
        </p:nvSpPr>
        <p:spPr>
          <a:xfrm>
            <a:off x="4801382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val 200"/>
          <p:cNvSpPr/>
          <p:nvPr/>
        </p:nvSpPr>
        <p:spPr>
          <a:xfrm>
            <a:off x="4598182" y="2938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Oval 201"/>
          <p:cNvSpPr/>
          <p:nvPr/>
        </p:nvSpPr>
        <p:spPr>
          <a:xfrm>
            <a:off x="4750582" y="30911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/>
          <p:cNvSpPr/>
          <p:nvPr/>
        </p:nvSpPr>
        <p:spPr>
          <a:xfrm>
            <a:off x="4902982" y="3243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/>
          <p:cNvSpPr/>
          <p:nvPr/>
        </p:nvSpPr>
        <p:spPr>
          <a:xfrm>
            <a:off x="4369582" y="3154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4521982" y="3307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4674382" y="3459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4154073" y="3395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4496582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4648982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4445782" y="2971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>
            <a:off x="4598182" y="3124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/>
        </p:nvSpPr>
        <p:spPr>
          <a:xfrm>
            <a:off x="4750582" y="3276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4217182" y="3187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>
            <a:off x="4369582" y="3340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4001673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4115582" y="3243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4267982" y="3396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4064782" y="2905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/>
          <p:cNvSpPr/>
          <p:nvPr/>
        </p:nvSpPr>
        <p:spPr>
          <a:xfrm>
            <a:off x="4217182" y="3058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>
            <a:off x="4369582" y="3210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>
            <a:off x="3988582" y="3274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4140982" y="3426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/>
          <p:cNvSpPr/>
          <p:nvPr/>
        </p:nvSpPr>
        <p:spPr>
          <a:xfrm>
            <a:off x="4014373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/>
          <p:cNvSpPr/>
          <p:nvPr/>
        </p:nvSpPr>
        <p:spPr>
          <a:xfrm>
            <a:off x="4166773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/>
          <p:cNvSpPr/>
          <p:nvPr/>
        </p:nvSpPr>
        <p:spPr>
          <a:xfrm>
            <a:off x="4115973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/>
          <p:cNvSpPr/>
          <p:nvPr/>
        </p:nvSpPr>
        <p:spPr>
          <a:xfrm>
            <a:off x="4014373" y="3416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/>
        </p:nvSpPr>
        <p:spPr>
          <a:xfrm>
            <a:off x="4140982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/>
          <p:cNvSpPr/>
          <p:nvPr/>
        </p:nvSpPr>
        <p:spPr>
          <a:xfrm>
            <a:off x="4293382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/>
          <p:cNvSpPr/>
          <p:nvPr/>
        </p:nvSpPr>
        <p:spPr>
          <a:xfrm>
            <a:off x="4217182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>
            <a:off x="4369582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/>
          <p:nvPr/>
        </p:nvSpPr>
        <p:spPr>
          <a:xfrm>
            <a:off x="4521982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4267982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/>
        </p:nvSpPr>
        <p:spPr>
          <a:xfrm>
            <a:off x="4420382" y="2928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val 233"/>
          <p:cNvSpPr/>
          <p:nvPr/>
        </p:nvSpPr>
        <p:spPr>
          <a:xfrm>
            <a:off x="4572782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val 234"/>
          <p:cNvSpPr/>
          <p:nvPr/>
        </p:nvSpPr>
        <p:spPr>
          <a:xfrm>
            <a:off x="4217182" y="2438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/>
        </p:nvSpPr>
        <p:spPr>
          <a:xfrm>
            <a:off x="4369582" y="2590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4521982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val 237"/>
          <p:cNvSpPr/>
          <p:nvPr/>
        </p:nvSpPr>
        <p:spPr>
          <a:xfrm>
            <a:off x="3988582" y="2654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/>
        </p:nvSpPr>
        <p:spPr>
          <a:xfrm>
            <a:off x="4140982" y="2806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val 239"/>
          <p:cNvSpPr/>
          <p:nvPr/>
        </p:nvSpPr>
        <p:spPr>
          <a:xfrm>
            <a:off x="4293382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4077873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/>
        </p:nvSpPr>
        <p:spPr>
          <a:xfrm>
            <a:off x="4284062" y="33729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val 242"/>
          <p:cNvSpPr/>
          <p:nvPr/>
        </p:nvSpPr>
        <p:spPr>
          <a:xfrm>
            <a:off x="4165991" y="3340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Oval 243"/>
          <p:cNvSpPr/>
          <p:nvPr/>
        </p:nvSpPr>
        <p:spPr>
          <a:xfrm>
            <a:off x="4242191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/>
        </p:nvSpPr>
        <p:spPr>
          <a:xfrm>
            <a:off x="4394591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val 245"/>
          <p:cNvSpPr/>
          <p:nvPr/>
        </p:nvSpPr>
        <p:spPr>
          <a:xfrm>
            <a:off x="4267982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4420382" y="3111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4572782" y="3263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val 248"/>
          <p:cNvSpPr/>
          <p:nvPr/>
        </p:nvSpPr>
        <p:spPr>
          <a:xfrm>
            <a:off x="4546991" y="3004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val 249"/>
          <p:cNvSpPr/>
          <p:nvPr/>
        </p:nvSpPr>
        <p:spPr>
          <a:xfrm>
            <a:off x="4699391" y="3157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val 250"/>
          <p:cNvSpPr/>
          <p:nvPr/>
        </p:nvSpPr>
        <p:spPr>
          <a:xfrm>
            <a:off x="4851791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Oval 251"/>
          <p:cNvSpPr/>
          <p:nvPr/>
        </p:nvSpPr>
        <p:spPr>
          <a:xfrm>
            <a:off x="4623191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4775591" y="2928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/>
        </p:nvSpPr>
        <p:spPr>
          <a:xfrm>
            <a:off x="4927991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4673991" y="2471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4826391" y="2623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/>
        </p:nvSpPr>
        <p:spPr>
          <a:xfrm>
            <a:off x="4978791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val 257"/>
          <p:cNvSpPr/>
          <p:nvPr/>
        </p:nvSpPr>
        <p:spPr>
          <a:xfrm>
            <a:off x="4623191" y="2133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4775591" y="2286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>
            <a:off x="4927991" y="2438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/>
        </p:nvSpPr>
        <p:spPr>
          <a:xfrm>
            <a:off x="4394591" y="2349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val 261"/>
          <p:cNvSpPr/>
          <p:nvPr/>
        </p:nvSpPr>
        <p:spPr>
          <a:xfrm>
            <a:off x="4546991" y="2501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4699391" y="26543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4179082" y="2590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>
            <a:off x="4331482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>
            <a:off x="4483882" y="28956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>
            <a:off x="4191782" y="29845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val 267"/>
          <p:cNvSpPr/>
          <p:nvPr/>
        </p:nvSpPr>
        <p:spPr>
          <a:xfrm>
            <a:off x="4344182" y="3136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/>
        </p:nvSpPr>
        <p:spPr>
          <a:xfrm>
            <a:off x="16510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/>
        </p:nvSpPr>
        <p:spPr>
          <a:xfrm>
            <a:off x="1803400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val 270"/>
          <p:cNvSpPr/>
          <p:nvPr/>
        </p:nvSpPr>
        <p:spPr>
          <a:xfrm>
            <a:off x="1600200" y="32435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/>
        </p:nvSpPr>
        <p:spPr>
          <a:xfrm>
            <a:off x="1752600" y="33959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/>
        </p:nvSpPr>
        <p:spPr>
          <a:xfrm>
            <a:off x="1905000" y="35483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/>
          <p:cNvSpPr/>
          <p:nvPr/>
        </p:nvSpPr>
        <p:spPr>
          <a:xfrm>
            <a:off x="1524000" y="3611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1676400" y="3764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1156091" y="37007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val 277"/>
          <p:cNvSpPr/>
          <p:nvPr/>
        </p:nvSpPr>
        <p:spPr>
          <a:xfrm>
            <a:off x="14986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16510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1600200" y="3429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val 281"/>
          <p:cNvSpPr/>
          <p:nvPr/>
        </p:nvSpPr>
        <p:spPr>
          <a:xfrm>
            <a:off x="1752600" y="3581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/>
          <p:cNvSpPr/>
          <p:nvPr/>
        </p:nvSpPr>
        <p:spPr>
          <a:xfrm>
            <a:off x="1371600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val 284"/>
          <p:cNvSpPr/>
          <p:nvPr/>
        </p:nvSpPr>
        <p:spPr>
          <a:xfrm>
            <a:off x="1003691" y="3733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/>
        </p:nvSpPr>
        <p:spPr>
          <a:xfrm>
            <a:off x="1270000" y="3700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/>
        </p:nvSpPr>
        <p:spPr>
          <a:xfrm>
            <a:off x="990600" y="3579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val 291"/>
          <p:cNvSpPr/>
          <p:nvPr/>
        </p:nvSpPr>
        <p:spPr>
          <a:xfrm>
            <a:off x="1143000" y="3731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/>
        </p:nvSpPr>
        <p:spPr>
          <a:xfrm>
            <a:off x="1168791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val 295"/>
          <p:cNvSpPr/>
          <p:nvPr/>
        </p:nvSpPr>
        <p:spPr>
          <a:xfrm>
            <a:off x="1016391" y="3721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val 296"/>
          <p:cNvSpPr/>
          <p:nvPr/>
        </p:nvSpPr>
        <p:spPr>
          <a:xfrm>
            <a:off x="1143000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Oval 297"/>
          <p:cNvSpPr/>
          <p:nvPr/>
        </p:nvSpPr>
        <p:spPr>
          <a:xfrm>
            <a:off x="1295400" y="3766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Oval 300"/>
          <p:cNvSpPr/>
          <p:nvPr/>
        </p:nvSpPr>
        <p:spPr>
          <a:xfrm>
            <a:off x="1524000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val 303"/>
          <p:cNvSpPr/>
          <p:nvPr/>
        </p:nvSpPr>
        <p:spPr>
          <a:xfrm>
            <a:off x="1574800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Oval 306"/>
          <p:cNvSpPr/>
          <p:nvPr/>
        </p:nvSpPr>
        <p:spPr>
          <a:xfrm>
            <a:off x="1524000" y="30480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val 311"/>
          <p:cNvSpPr/>
          <p:nvPr/>
        </p:nvSpPr>
        <p:spPr>
          <a:xfrm>
            <a:off x="1286080" y="367775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Oval 312"/>
          <p:cNvSpPr/>
          <p:nvPr/>
        </p:nvSpPr>
        <p:spPr>
          <a:xfrm>
            <a:off x="1168009" y="36449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Oval 314"/>
          <p:cNvSpPr/>
          <p:nvPr/>
        </p:nvSpPr>
        <p:spPr>
          <a:xfrm>
            <a:off x="1396609" y="3690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Oval 317"/>
          <p:cNvSpPr/>
          <p:nvPr/>
        </p:nvSpPr>
        <p:spPr>
          <a:xfrm>
            <a:off x="1574800" y="3568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Oval 318"/>
          <p:cNvSpPr/>
          <p:nvPr/>
        </p:nvSpPr>
        <p:spPr>
          <a:xfrm>
            <a:off x="1549009" y="3309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>
            <a:off x="1701409" y="3462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Oval 320"/>
          <p:cNvSpPr/>
          <p:nvPr/>
        </p:nvSpPr>
        <p:spPr>
          <a:xfrm>
            <a:off x="1853809" y="3614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>
            <a:off x="16252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>
            <a:off x="1777609" y="32334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Oval 323"/>
          <p:cNvSpPr/>
          <p:nvPr/>
        </p:nvSpPr>
        <p:spPr>
          <a:xfrm>
            <a:off x="1930009" y="33858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Oval 324"/>
          <p:cNvSpPr/>
          <p:nvPr/>
        </p:nvSpPr>
        <p:spPr>
          <a:xfrm>
            <a:off x="1676009" y="27762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25"/>
          <p:cNvSpPr/>
          <p:nvPr/>
        </p:nvSpPr>
        <p:spPr>
          <a:xfrm>
            <a:off x="1828409" y="29286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>
            <a:off x="1980809" y="3081019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>
            <a:off x="1625209" y="2438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>
            <a:off x="1777609" y="25908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>
            <a:off x="1930009" y="27432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val 331"/>
          <p:cNvSpPr/>
          <p:nvPr/>
        </p:nvSpPr>
        <p:spPr>
          <a:xfrm>
            <a:off x="1549009" y="2806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Oval 332"/>
          <p:cNvSpPr/>
          <p:nvPr/>
        </p:nvSpPr>
        <p:spPr>
          <a:xfrm>
            <a:off x="1701409" y="29591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Oval 335"/>
          <p:cNvSpPr/>
          <p:nvPr/>
        </p:nvSpPr>
        <p:spPr>
          <a:xfrm>
            <a:off x="1485900" y="32004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Oval 338"/>
          <p:cNvSpPr/>
          <p:nvPr/>
        </p:nvSpPr>
        <p:spPr>
          <a:xfrm>
            <a:off x="1971880" y="47980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Oval 339"/>
          <p:cNvSpPr/>
          <p:nvPr/>
        </p:nvSpPr>
        <p:spPr>
          <a:xfrm>
            <a:off x="2124280" y="49504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Oval 340"/>
          <p:cNvSpPr/>
          <p:nvPr/>
        </p:nvSpPr>
        <p:spPr>
          <a:xfrm>
            <a:off x="2276680" y="51028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Oval 341"/>
          <p:cNvSpPr/>
          <p:nvPr/>
        </p:nvSpPr>
        <p:spPr>
          <a:xfrm>
            <a:off x="2429080" y="52552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Oval 342"/>
          <p:cNvSpPr/>
          <p:nvPr/>
        </p:nvSpPr>
        <p:spPr>
          <a:xfrm>
            <a:off x="2581480" y="540766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val 343"/>
          <p:cNvSpPr/>
          <p:nvPr/>
        </p:nvSpPr>
        <p:spPr>
          <a:xfrm>
            <a:off x="1853809" y="47652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Oval 344"/>
          <p:cNvSpPr/>
          <p:nvPr/>
        </p:nvSpPr>
        <p:spPr>
          <a:xfrm>
            <a:off x="2006209" y="49176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Oval 345"/>
          <p:cNvSpPr/>
          <p:nvPr/>
        </p:nvSpPr>
        <p:spPr>
          <a:xfrm>
            <a:off x="2158609" y="50700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Oval 346"/>
          <p:cNvSpPr/>
          <p:nvPr/>
        </p:nvSpPr>
        <p:spPr>
          <a:xfrm>
            <a:off x="2082409" y="4810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Oval 347"/>
          <p:cNvSpPr/>
          <p:nvPr/>
        </p:nvSpPr>
        <p:spPr>
          <a:xfrm>
            <a:off x="2234809" y="49633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Oval 348"/>
          <p:cNvSpPr/>
          <p:nvPr/>
        </p:nvSpPr>
        <p:spPr>
          <a:xfrm>
            <a:off x="2387209" y="51157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Oval 349"/>
          <p:cNvSpPr/>
          <p:nvPr/>
        </p:nvSpPr>
        <p:spPr>
          <a:xfrm>
            <a:off x="1777609" y="47652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Oval 350"/>
          <p:cNvSpPr/>
          <p:nvPr/>
        </p:nvSpPr>
        <p:spPr>
          <a:xfrm>
            <a:off x="2413000" y="48414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Oval 351"/>
          <p:cNvSpPr/>
          <p:nvPr/>
        </p:nvSpPr>
        <p:spPr>
          <a:xfrm>
            <a:off x="2565400" y="49938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Oval 352"/>
          <p:cNvSpPr/>
          <p:nvPr/>
        </p:nvSpPr>
        <p:spPr>
          <a:xfrm>
            <a:off x="2692009" y="48871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Oval 353"/>
          <p:cNvSpPr/>
          <p:nvPr/>
        </p:nvSpPr>
        <p:spPr>
          <a:xfrm>
            <a:off x="2844409" y="50395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Oval 354"/>
          <p:cNvSpPr/>
          <p:nvPr/>
        </p:nvSpPr>
        <p:spPr>
          <a:xfrm>
            <a:off x="2920609" y="48109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val 355"/>
          <p:cNvSpPr/>
          <p:nvPr/>
        </p:nvSpPr>
        <p:spPr>
          <a:xfrm>
            <a:off x="2336800" y="48668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Oval 356"/>
          <p:cNvSpPr/>
          <p:nvPr/>
        </p:nvSpPr>
        <p:spPr>
          <a:xfrm>
            <a:off x="2124280" y="5135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Oval 357"/>
          <p:cNvSpPr/>
          <p:nvPr/>
        </p:nvSpPr>
        <p:spPr>
          <a:xfrm>
            <a:off x="2276680" y="5288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Oval 358"/>
          <p:cNvSpPr/>
          <p:nvPr/>
        </p:nvSpPr>
        <p:spPr>
          <a:xfrm>
            <a:off x="2429080" y="5440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Oval 359"/>
          <p:cNvSpPr/>
          <p:nvPr/>
        </p:nvSpPr>
        <p:spPr>
          <a:xfrm>
            <a:off x="2006209" y="51030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val 360"/>
          <p:cNvSpPr/>
          <p:nvPr/>
        </p:nvSpPr>
        <p:spPr>
          <a:xfrm>
            <a:off x="2082409" y="4996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Oval 361"/>
          <p:cNvSpPr/>
          <p:nvPr/>
        </p:nvSpPr>
        <p:spPr>
          <a:xfrm>
            <a:off x="2234809" y="5148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Oval 362"/>
          <p:cNvSpPr/>
          <p:nvPr/>
        </p:nvSpPr>
        <p:spPr>
          <a:xfrm>
            <a:off x="2260600" y="4874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val 363"/>
          <p:cNvSpPr/>
          <p:nvPr/>
        </p:nvSpPr>
        <p:spPr>
          <a:xfrm>
            <a:off x="2413000" y="50268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/>
        </p:nvSpPr>
        <p:spPr>
          <a:xfrm>
            <a:off x="2387209" y="4767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val 365"/>
          <p:cNvSpPr/>
          <p:nvPr/>
        </p:nvSpPr>
        <p:spPr>
          <a:xfrm>
            <a:off x="2539609" y="4920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Oval 366"/>
          <p:cNvSpPr/>
          <p:nvPr/>
        </p:nvSpPr>
        <p:spPr>
          <a:xfrm>
            <a:off x="2692009" y="5072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/>
        </p:nvSpPr>
        <p:spPr>
          <a:xfrm>
            <a:off x="2768209" y="4843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Oval 368"/>
          <p:cNvSpPr/>
          <p:nvPr/>
        </p:nvSpPr>
        <p:spPr>
          <a:xfrm>
            <a:off x="2032000" y="4747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Oval 369"/>
          <p:cNvSpPr/>
          <p:nvPr/>
        </p:nvSpPr>
        <p:spPr>
          <a:xfrm>
            <a:off x="2184400" y="48998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Oval 370"/>
          <p:cNvSpPr/>
          <p:nvPr/>
        </p:nvSpPr>
        <p:spPr>
          <a:xfrm>
            <a:off x="1743280" y="50700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Oval 371"/>
          <p:cNvSpPr/>
          <p:nvPr/>
        </p:nvSpPr>
        <p:spPr>
          <a:xfrm>
            <a:off x="1895680" y="52224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Oval 372"/>
          <p:cNvSpPr/>
          <p:nvPr/>
        </p:nvSpPr>
        <p:spPr>
          <a:xfrm>
            <a:off x="2048080" y="537480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/>
        </p:nvSpPr>
        <p:spPr>
          <a:xfrm>
            <a:off x="1625209" y="50371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Oval 374"/>
          <p:cNvSpPr/>
          <p:nvPr/>
        </p:nvSpPr>
        <p:spPr>
          <a:xfrm>
            <a:off x="1701409" y="49304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Oval 375"/>
          <p:cNvSpPr/>
          <p:nvPr/>
        </p:nvSpPr>
        <p:spPr>
          <a:xfrm>
            <a:off x="1853809" y="50828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/>
        </p:nvSpPr>
        <p:spPr>
          <a:xfrm>
            <a:off x="1879600" y="48085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Oval 377"/>
          <p:cNvSpPr/>
          <p:nvPr/>
        </p:nvSpPr>
        <p:spPr>
          <a:xfrm>
            <a:off x="2032000" y="49609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Oval 378"/>
          <p:cNvSpPr/>
          <p:nvPr/>
        </p:nvSpPr>
        <p:spPr>
          <a:xfrm>
            <a:off x="2158609" y="48542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Oval 379"/>
          <p:cNvSpPr/>
          <p:nvPr/>
        </p:nvSpPr>
        <p:spPr>
          <a:xfrm>
            <a:off x="2311009" y="50066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Oval 380"/>
          <p:cNvSpPr/>
          <p:nvPr/>
        </p:nvSpPr>
        <p:spPr>
          <a:xfrm>
            <a:off x="2387209" y="4778063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Oval 381"/>
          <p:cNvSpPr/>
          <p:nvPr/>
        </p:nvSpPr>
        <p:spPr>
          <a:xfrm>
            <a:off x="1803400" y="4833944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Oval 382"/>
          <p:cNvSpPr/>
          <p:nvPr/>
        </p:nvSpPr>
        <p:spPr>
          <a:xfrm>
            <a:off x="1489671" y="4907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Oval 383"/>
          <p:cNvSpPr/>
          <p:nvPr/>
        </p:nvSpPr>
        <p:spPr>
          <a:xfrm>
            <a:off x="1642071" y="5059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Oval 384"/>
          <p:cNvSpPr/>
          <p:nvPr/>
        </p:nvSpPr>
        <p:spPr>
          <a:xfrm>
            <a:off x="1794471" y="52120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Oval 385"/>
          <p:cNvSpPr/>
          <p:nvPr/>
        </p:nvSpPr>
        <p:spPr>
          <a:xfrm>
            <a:off x="1371600" y="48744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>
            <a:off x="1447800" y="4767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/>
          <p:cNvSpPr/>
          <p:nvPr/>
        </p:nvSpPr>
        <p:spPr>
          <a:xfrm>
            <a:off x="1600200" y="49201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/>
          <p:cNvSpPr/>
          <p:nvPr/>
        </p:nvSpPr>
        <p:spPr>
          <a:xfrm>
            <a:off x="1778391" y="47982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>
            <a:off x="2057400" y="4843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Oval 390"/>
          <p:cNvSpPr/>
          <p:nvPr/>
        </p:nvSpPr>
        <p:spPr>
          <a:xfrm>
            <a:off x="2048080" y="47548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Oval 391"/>
          <p:cNvSpPr/>
          <p:nvPr/>
        </p:nvSpPr>
        <p:spPr>
          <a:xfrm>
            <a:off x="2200480" y="4907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Oval 392"/>
          <p:cNvSpPr/>
          <p:nvPr/>
        </p:nvSpPr>
        <p:spPr>
          <a:xfrm>
            <a:off x="4385271" y="49834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Oval 393"/>
          <p:cNvSpPr/>
          <p:nvPr/>
        </p:nvSpPr>
        <p:spPr>
          <a:xfrm>
            <a:off x="4369191" y="4569622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Oval 394"/>
          <p:cNvSpPr/>
          <p:nvPr/>
        </p:nvSpPr>
        <p:spPr>
          <a:xfrm>
            <a:off x="4343400" y="43105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Oval 395"/>
          <p:cNvSpPr/>
          <p:nvPr/>
        </p:nvSpPr>
        <p:spPr>
          <a:xfrm>
            <a:off x="4495800" y="44629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Oval 396"/>
          <p:cNvSpPr/>
          <p:nvPr/>
        </p:nvSpPr>
        <p:spPr>
          <a:xfrm>
            <a:off x="4648200" y="46153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/>
          <p:cNvSpPr/>
          <p:nvPr/>
        </p:nvSpPr>
        <p:spPr>
          <a:xfrm>
            <a:off x="4724400" y="438674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Oval 398"/>
          <p:cNvSpPr/>
          <p:nvPr/>
        </p:nvSpPr>
        <p:spPr>
          <a:xfrm>
            <a:off x="4343400" y="44959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Oval 399"/>
          <p:cNvSpPr/>
          <p:nvPr/>
        </p:nvSpPr>
        <p:spPr>
          <a:xfrm>
            <a:off x="4495800" y="46483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/>
          <p:cNvSpPr/>
          <p:nvPr/>
        </p:nvSpPr>
        <p:spPr>
          <a:xfrm>
            <a:off x="4419600" y="42673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Oval 401"/>
          <p:cNvSpPr/>
          <p:nvPr/>
        </p:nvSpPr>
        <p:spPr>
          <a:xfrm>
            <a:off x="4572000" y="441976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Oval 402"/>
          <p:cNvSpPr/>
          <p:nvPr/>
        </p:nvSpPr>
        <p:spPr>
          <a:xfrm>
            <a:off x="4369191" y="49072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Oval 403"/>
          <p:cNvSpPr/>
          <p:nvPr/>
        </p:nvSpPr>
        <p:spPr>
          <a:xfrm>
            <a:off x="4445391" y="4678681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Oval 404"/>
          <p:cNvSpPr/>
          <p:nvPr/>
        </p:nvSpPr>
        <p:spPr>
          <a:xfrm>
            <a:off x="4292991" y="4711700"/>
            <a:ext cx="5040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Rounded Rectangle 405"/>
          <p:cNvSpPr/>
          <p:nvPr/>
        </p:nvSpPr>
        <p:spPr>
          <a:xfrm>
            <a:off x="6019800" y="2372522"/>
            <a:ext cx="2616200" cy="1447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Here is the initial data set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8352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784</Words>
  <Application>Microsoft Office PowerPoint</Application>
  <PresentationFormat>On-screen Show (4:3)</PresentationFormat>
  <Paragraphs>157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Office Theme</vt:lpstr>
      <vt:lpstr>Equation</vt:lpstr>
      <vt:lpstr>MIS2502: Data Analytics Clustering and Segmentation</vt:lpstr>
      <vt:lpstr>What is Cluster Analysis?</vt:lpstr>
      <vt:lpstr>Applications</vt:lpstr>
      <vt:lpstr>Even more examples</vt:lpstr>
      <vt:lpstr>What cluster analysis is NOT</vt:lpstr>
      <vt:lpstr>(Partitional) Clustering</vt:lpstr>
      <vt:lpstr>Clusters can be ambiguous</vt:lpstr>
      <vt:lpstr>K-means (partitional)</vt:lpstr>
      <vt:lpstr>K-Means Demonstration</vt:lpstr>
      <vt:lpstr>K-Means Demonstration</vt:lpstr>
      <vt:lpstr>K-Means Demonstration</vt:lpstr>
      <vt:lpstr>K-Means Demonstration</vt:lpstr>
      <vt:lpstr>K-Means Demonstration</vt:lpstr>
      <vt:lpstr>K-Means Demonstration</vt:lpstr>
      <vt:lpstr>Choosing the initial centroids</vt:lpstr>
      <vt:lpstr>Example of Poor Initialization</vt:lpstr>
      <vt:lpstr>Evaluating K-Means Clusters</vt:lpstr>
      <vt:lpstr>Example: Evaluating Clusters</vt:lpstr>
      <vt:lpstr>Pre-processing: Getting the right centroids</vt:lpstr>
      <vt:lpstr>Limitations of K-Means Clustering</vt:lpstr>
      <vt:lpstr>Similarity between clusters (inter-cluster)</vt:lpstr>
      <vt:lpstr>Figuring out if our clusters are good</vt:lpstr>
      <vt:lpstr>The Keys to Successful Clustering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Data, Information, Knowledge, Wisdom</dc:title>
  <dc:creator>David</dc:creator>
  <cp:lastModifiedBy>Amy A. Lavin</cp:lastModifiedBy>
  <cp:revision>135</cp:revision>
  <dcterms:created xsi:type="dcterms:W3CDTF">2011-09-06T14:24:06Z</dcterms:created>
  <dcterms:modified xsi:type="dcterms:W3CDTF">2016-04-04T15:05:12Z</dcterms:modified>
</cp:coreProperties>
</file>