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0" r:id="rId2"/>
    <p:sldId id="293" r:id="rId3"/>
    <p:sldId id="261" r:id="rId4"/>
    <p:sldId id="294" r:id="rId5"/>
    <p:sldId id="262" r:id="rId6"/>
    <p:sldId id="263" r:id="rId7"/>
    <p:sldId id="264" r:id="rId8"/>
    <p:sldId id="265" r:id="rId9"/>
    <p:sldId id="266" r:id="rId10"/>
    <p:sldId id="288" r:id="rId11"/>
    <p:sldId id="267" r:id="rId12"/>
    <p:sldId id="286" r:id="rId13"/>
    <p:sldId id="268" r:id="rId14"/>
    <p:sldId id="269" r:id="rId15"/>
    <p:sldId id="289" r:id="rId16"/>
    <p:sldId id="270" r:id="rId17"/>
    <p:sldId id="287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96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85" autoAdjust="0"/>
    <p:restoredTop sz="9466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72362-686F-44C7-9623-D9931FAA20F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6D4839-D1C2-452C-941D-76A338B7CF96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5280CCBF-9BAE-402D-80EE-B895D2729264}" type="parTrans" cxnId="{D015D18F-7E7E-4F96-8F8A-38ABF2DD7DA8}">
      <dgm:prSet/>
      <dgm:spPr/>
      <dgm:t>
        <a:bodyPr/>
        <a:lstStyle/>
        <a:p>
          <a:endParaRPr lang="en-US"/>
        </a:p>
      </dgm:t>
    </dgm:pt>
    <dgm:pt modelId="{D3809058-30EE-461F-BB59-B7D09B768C89}" type="sibTrans" cxnId="{D015D18F-7E7E-4F96-8F8A-38ABF2DD7DA8}">
      <dgm:prSet/>
      <dgm:spPr/>
      <dgm:t>
        <a:bodyPr/>
        <a:lstStyle/>
        <a:p>
          <a:endParaRPr lang="en-US"/>
        </a:p>
      </dgm:t>
    </dgm:pt>
    <dgm:pt modelId="{0AE6F5E5-55D7-4714-B6E7-830AB35EBA9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D9964796-4FCA-4B36-AF6E-1A07AB7FF54B}" type="parTrans" cxnId="{7C673599-EC75-47AB-B618-4DDC53F4D24C}">
      <dgm:prSet/>
      <dgm:spPr/>
      <dgm:t>
        <a:bodyPr/>
        <a:lstStyle/>
        <a:p>
          <a:endParaRPr lang="en-US"/>
        </a:p>
      </dgm:t>
    </dgm:pt>
    <dgm:pt modelId="{DAB34679-A5F9-4E0E-A6CB-E71A64362D53}" type="sibTrans" cxnId="{7C673599-EC75-47AB-B618-4DDC53F4D24C}">
      <dgm:prSet/>
      <dgm:spPr/>
      <dgm:t>
        <a:bodyPr/>
        <a:lstStyle/>
        <a:p>
          <a:endParaRPr lang="en-US"/>
        </a:p>
      </dgm:t>
    </dgm:pt>
    <dgm:pt modelId="{F0216995-C19F-4CFE-8205-64A30F8C2ADD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2A1A3492-C374-4CCB-B1D4-56D1595EE71F}" type="parTrans" cxnId="{4F8F2B57-535F-4BB5-B298-3B5A3FD0904E}">
      <dgm:prSet/>
      <dgm:spPr/>
      <dgm:t>
        <a:bodyPr/>
        <a:lstStyle/>
        <a:p>
          <a:endParaRPr lang="en-US"/>
        </a:p>
      </dgm:t>
    </dgm:pt>
    <dgm:pt modelId="{DAE1CEE1-5185-4B02-8ACA-D78DA749C17E}" type="sibTrans" cxnId="{4F8F2B57-535F-4BB5-B298-3B5A3FD0904E}">
      <dgm:prSet/>
      <dgm:spPr/>
      <dgm:t>
        <a:bodyPr/>
        <a:lstStyle/>
        <a:p>
          <a:endParaRPr lang="en-US"/>
        </a:p>
      </dgm:t>
    </dgm:pt>
    <dgm:pt modelId="{E0555816-9651-4177-8388-B71EEE6C1244}">
      <dgm:prSet phldrT="[Text]"/>
      <dgm:spPr/>
      <dgm:t>
        <a:bodyPr/>
        <a:lstStyle/>
        <a:p>
          <a:r>
            <a:rPr lang="en-US" dirty="0" smtClean="0"/>
            <a:t>The chart should tell a story</a:t>
          </a:r>
          <a:endParaRPr lang="en-US" dirty="0"/>
        </a:p>
      </dgm:t>
    </dgm:pt>
    <dgm:pt modelId="{52CE18F6-8012-45DF-A206-4192A6BB03CE}" type="parTrans" cxnId="{82D86377-4055-4BB3-B9C6-786C29C35C66}">
      <dgm:prSet/>
      <dgm:spPr/>
      <dgm:t>
        <a:bodyPr/>
        <a:lstStyle/>
        <a:p>
          <a:endParaRPr lang="en-US"/>
        </a:p>
      </dgm:t>
    </dgm:pt>
    <dgm:pt modelId="{1E7B16E7-3271-479C-983C-B999AC57FC73}" type="sibTrans" cxnId="{82D86377-4055-4BB3-B9C6-786C29C35C66}">
      <dgm:prSet/>
      <dgm:spPr/>
      <dgm:t>
        <a:bodyPr/>
        <a:lstStyle/>
        <a:p>
          <a:endParaRPr lang="en-US"/>
        </a:p>
      </dgm:t>
    </dgm:pt>
    <dgm:pt modelId="{0E7C8648-EA18-4B2B-9338-431AA3E577BC}">
      <dgm:prSet phldrT="[Text]"/>
      <dgm:spPr/>
      <dgm:t>
        <a:bodyPr/>
        <a:lstStyle/>
        <a:p>
          <a:r>
            <a:rPr lang="en-US" dirty="0" smtClean="0"/>
            <a:t>The chart should have graphical integrity</a:t>
          </a:r>
          <a:endParaRPr lang="en-US" dirty="0"/>
        </a:p>
      </dgm:t>
    </dgm:pt>
    <dgm:pt modelId="{4FB83D5C-C269-442C-AB42-5E8EBA500C24}" type="parTrans" cxnId="{3FE7DD08-909E-43CB-BCE2-98C74FA1688C}">
      <dgm:prSet/>
      <dgm:spPr/>
      <dgm:t>
        <a:bodyPr/>
        <a:lstStyle/>
        <a:p>
          <a:endParaRPr lang="en-US"/>
        </a:p>
      </dgm:t>
    </dgm:pt>
    <dgm:pt modelId="{064EDA25-2092-4D18-A352-65DC11036182}" type="sibTrans" cxnId="{3FE7DD08-909E-43CB-BCE2-98C74FA1688C}">
      <dgm:prSet/>
      <dgm:spPr/>
      <dgm:t>
        <a:bodyPr/>
        <a:lstStyle/>
        <a:p>
          <a:endParaRPr lang="en-US"/>
        </a:p>
      </dgm:t>
    </dgm:pt>
    <dgm:pt modelId="{D9A51442-04A1-479D-8A28-60E8066B2F64}">
      <dgm:prSet phldrT="[Text]"/>
      <dgm:spPr/>
      <dgm:t>
        <a:bodyPr/>
        <a:lstStyle/>
        <a:p>
          <a:r>
            <a:rPr lang="en-US" smtClean="0"/>
            <a:t>The </a:t>
          </a:r>
          <a:r>
            <a:rPr lang="en-US" dirty="0" smtClean="0"/>
            <a:t>chart should minimize graphical complexity</a:t>
          </a:r>
          <a:endParaRPr lang="en-US" dirty="0"/>
        </a:p>
      </dgm:t>
    </dgm:pt>
    <dgm:pt modelId="{E54299C3-1E10-4BB0-84E9-B3D16EAB66D7}" type="parTrans" cxnId="{DDA60848-41F6-40D7-9434-1ED61360F8FB}">
      <dgm:prSet/>
      <dgm:spPr/>
      <dgm:t>
        <a:bodyPr/>
        <a:lstStyle/>
        <a:p>
          <a:endParaRPr lang="en-US"/>
        </a:p>
      </dgm:t>
    </dgm:pt>
    <dgm:pt modelId="{C75F0183-9CF2-4001-BEDC-6F1DF2C3D3D6}" type="sibTrans" cxnId="{DDA60848-41F6-40D7-9434-1ED61360F8FB}">
      <dgm:prSet/>
      <dgm:spPr/>
      <dgm:t>
        <a:bodyPr/>
        <a:lstStyle/>
        <a:p>
          <a:endParaRPr lang="en-US"/>
        </a:p>
      </dgm:t>
    </dgm:pt>
    <dgm:pt modelId="{1BCCA0A6-BCC1-4CDF-814D-9E5DBC484F2D}" type="pres">
      <dgm:prSet presAssocID="{01D72362-686F-44C7-9623-D9931FAA20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9C4271-1DAC-4C0D-9146-3EEE3D5410C3}" type="pres">
      <dgm:prSet presAssocID="{4F6D4839-D1C2-452C-941D-76A338B7CF96}" presName="linNode" presStyleCnt="0"/>
      <dgm:spPr/>
      <dgm:t>
        <a:bodyPr/>
        <a:lstStyle/>
        <a:p>
          <a:endParaRPr lang="en-US"/>
        </a:p>
      </dgm:t>
    </dgm:pt>
    <dgm:pt modelId="{E987B353-6E80-4B7F-988E-7EE96BABA8AB}" type="pres">
      <dgm:prSet presAssocID="{4F6D4839-D1C2-452C-941D-76A338B7CF96}" presName="parentText" presStyleLbl="node1" presStyleIdx="0" presStyleCnt="3" custScaleX="337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FC2D2-8C2B-406D-8A28-222D7173EA7D}" type="pres">
      <dgm:prSet presAssocID="{4F6D4839-D1C2-452C-941D-76A338B7CF9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E6C20-42B4-4649-9B40-83D44698D89D}" type="pres">
      <dgm:prSet presAssocID="{D3809058-30EE-461F-BB59-B7D09B768C89}" presName="sp" presStyleCnt="0"/>
      <dgm:spPr/>
      <dgm:t>
        <a:bodyPr/>
        <a:lstStyle/>
        <a:p>
          <a:endParaRPr lang="en-US"/>
        </a:p>
      </dgm:t>
    </dgm:pt>
    <dgm:pt modelId="{9499075A-998E-4518-A553-FEB75D4CE2FA}" type="pres">
      <dgm:prSet presAssocID="{0AE6F5E5-55D7-4714-B6E7-830AB35EBA92}" presName="linNode" presStyleCnt="0"/>
      <dgm:spPr/>
      <dgm:t>
        <a:bodyPr/>
        <a:lstStyle/>
        <a:p>
          <a:endParaRPr lang="en-US"/>
        </a:p>
      </dgm:t>
    </dgm:pt>
    <dgm:pt modelId="{2A62B8DF-F404-4D8F-8D51-A0B4C02349A0}" type="pres">
      <dgm:prSet presAssocID="{0AE6F5E5-55D7-4714-B6E7-830AB35EBA92}" presName="parentText" presStyleLbl="node1" presStyleIdx="1" presStyleCnt="3" custScaleX="337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45C85-2F87-46CB-A9A1-5554B8F4C3CE}" type="pres">
      <dgm:prSet presAssocID="{0AE6F5E5-55D7-4714-B6E7-830AB35EBA9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44275-A2CC-43E4-B736-FA4A53C2322F}" type="pres">
      <dgm:prSet presAssocID="{DAB34679-A5F9-4E0E-A6CB-E71A64362D53}" presName="sp" presStyleCnt="0"/>
      <dgm:spPr/>
      <dgm:t>
        <a:bodyPr/>
        <a:lstStyle/>
        <a:p>
          <a:endParaRPr lang="en-US"/>
        </a:p>
      </dgm:t>
    </dgm:pt>
    <dgm:pt modelId="{C6411611-E9D1-43AA-AB73-2F5CF92CED71}" type="pres">
      <dgm:prSet presAssocID="{F0216995-C19F-4CFE-8205-64A30F8C2ADD}" presName="linNode" presStyleCnt="0"/>
      <dgm:spPr/>
      <dgm:t>
        <a:bodyPr/>
        <a:lstStyle/>
        <a:p>
          <a:endParaRPr lang="en-US"/>
        </a:p>
      </dgm:t>
    </dgm:pt>
    <dgm:pt modelId="{EF43A9CC-7C4E-4177-97D2-67A70A95A810}" type="pres">
      <dgm:prSet presAssocID="{F0216995-C19F-4CFE-8205-64A30F8C2ADD}" presName="parentText" presStyleLbl="node1" presStyleIdx="2" presStyleCnt="3" custScaleX="337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0109D-5DA3-492B-8A69-F97638E4C8D8}" type="pres">
      <dgm:prSet presAssocID="{F0216995-C19F-4CFE-8205-64A30F8C2AD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1677B-C77B-405C-BAB1-33784F560B5E}" type="presOf" srcId="{4F6D4839-D1C2-452C-941D-76A338B7CF96}" destId="{E987B353-6E80-4B7F-988E-7EE96BABA8AB}" srcOrd="0" destOrd="0" presId="urn:microsoft.com/office/officeart/2005/8/layout/vList5"/>
    <dgm:cxn modelId="{82D86377-4055-4BB3-B9C6-786C29C35C66}" srcId="{4F6D4839-D1C2-452C-941D-76A338B7CF96}" destId="{E0555816-9651-4177-8388-B71EEE6C1244}" srcOrd="0" destOrd="0" parTransId="{52CE18F6-8012-45DF-A206-4192A6BB03CE}" sibTransId="{1E7B16E7-3271-479C-983C-B999AC57FC73}"/>
    <dgm:cxn modelId="{F657CEBC-F6B8-47E8-B8D7-DA53D3469C40}" type="presOf" srcId="{E0555816-9651-4177-8388-B71EEE6C1244}" destId="{A3BFC2D2-8C2B-406D-8A28-222D7173EA7D}" srcOrd="0" destOrd="0" presId="urn:microsoft.com/office/officeart/2005/8/layout/vList5"/>
    <dgm:cxn modelId="{F2C687B6-3648-468A-BD2F-3A48DA1CAD7D}" type="presOf" srcId="{F0216995-C19F-4CFE-8205-64A30F8C2ADD}" destId="{EF43A9CC-7C4E-4177-97D2-67A70A95A810}" srcOrd="0" destOrd="0" presId="urn:microsoft.com/office/officeart/2005/8/layout/vList5"/>
    <dgm:cxn modelId="{7C673599-EC75-47AB-B618-4DDC53F4D24C}" srcId="{01D72362-686F-44C7-9623-D9931FAA20F6}" destId="{0AE6F5E5-55D7-4714-B6E7-830AB35EBA92}" srcOrd="1" destOrd="0" parTransId="{D9964796-4FCA-4B36-AF6E-1A07AB7FF54B}" sibTransId="{DAB34679-A5F9-4E0E-A6CB-E71A64362D53}"/>
    <dgm:cxn modelId="{E52F0A38-EBDC-4352-AC2F-A268FD3A0563}" type="presOf" srcId="{0E7C8648-EA18-4B2B-9338-431AA3E577BC}" destId="{B4945C85-2F87-46CB-A9A1-5554B8F4C3CE}" srcOrd="0" destOrd="0" presId="urn:microsoft.com/office/officeart/2005/8/layout/vList5"/>
    <dgm:cxn modelId="{4F8F2B57-535F-4BB5-B298-3B5A3FD0904E}" srcId="{01D72362-686F-44C7-9623-D9931FAA20F6}" destId="{F0216995-C19F-4CFE-8205-64A30F8C2ADD}" srcOrd="2" destOrd="0" parTransId="{2A1A3492-C374-4CCB-B1D4-56D1595EE71F}" sibTransId="{DAE1CEE1-5185-4B02-8ACA-D78DA749C17E}"/>
    <dgm:cxn modelId="{DDA60848-41F6-40D7-9434-1ED61360F8FB}" srcId="{F0216995-C19F-4CFE-8205-64A30F8C2ADD}" destId="{D9A51442-04A1-479D-8A28-60E8066B2F64}" srcOrd="0" destOrd="0" parTransId="{E54299C3-1E10-4BB0-84E9-B3D16EAB66D7}" sibTransId="{C75F0183-9CF2-4001-BEDC-6F1DF2C3D3D6}"/>
    <dgm:cxn modelId="{3FE7DD08-909E-43CB-BCE2-98C74FA1688C}" srcId="{0AE6F5E5-55D7-4714-B6E7-830AB35EBA92}" destId="{0E7C8648-EA18-4B2B-9338-431AA3E577BC}" srcOrd="0" destOrd="0" parTransId="{4FB83D5C-C269-442C-AB42-5E8EBA500C24}" sibTransId="{064EDA25-2092-4D18-A352-65DC11036182}"/>
    <dgm:cxn modelId="{F684B8CD-226A-44AA-815A-741CBA921A67}" type="presOf" srcId="{01D72362-686F-44C7-9623-D9931FAA20F6}" destId="{1BCCA0A6-BCC1-4CDF-814D-9E5DBC484F2D}" srcOrd="0" destOrd="0" presId="urn:microsoft.com/office/officeart/2005/8/layout/vList5"/>
    <dgm:cxn modelId="{2EE9BA3A-12E1-429A-A86C-EBD2DD76BCCF}" type="presOf" srcId="{0AE6F5E5-55D7-4714-B6E7-830AB35EBA92}" destId="{2A62B8DF-F404-4D8F-8D51-A0B4C02349A0}" srcOrd="0" destOrd="0" presId="urn:microsoft.com/office/officeart/2005/8/layout/vList5"/>
    <dgm:cxn modelId="{D015D18F-7E7E-4F96-8F8A-38ABF2DD7DA8}" srcId="{01D72362-686F-44C7-9623-D9931FAA20F6}" destId="{4F6D4839-D1C2-452C-941D-76A338B7CF96}" srcOrd="0" destOrd="0" parTransId="{5280CCBF-9BAE-402D-80EE-B895D2729264}" sibTransId="{D3809058-30EE-461F-BB59-B7D09B768C89}"/>
    <dgm:cxn modelId="{9BF4CEC9-E5A0-4E9C-B864-45BA0306F4E2}" type="presOf" srcId="{D9A51442-04A1-479D-8A28-60E8066B2F64}" destId="{CB10109D-5DA3-492B-8A69-F97638E4C8D8}" srcOrd="0" destOrd="0" presId="urn:microsoft.com/office/officeart/2005/8/layout/vList5"/>
    <dgm:cxn modelId="{A569D1A0-9E68-4D6D-BFDF-B0BC4D25CDE4}" type="presParOf" srcId="{1BCCA0A6-BCC1-4CDF-814D-9E5DBC484F2D}" destId="{559C4271-1DAC-4C0D-9146-3EEE3D5410C3}" srcOrd="0" destOrd="0" presId="urn:microsoft.com/office/officeart/2005/8/layout/vList5"/>
    <dgm:cxn modelId="{F8AC2203-1317-4C75-9D31-45CE7610E82F}" type="presParOf" srcId="{559C4271-1DAC-4C0D-9146-3EEE3D5410C3}" destId="{E987B353-6E80-4B7F-988E-7EE96BABA8AB}" srcOrd="0" destOrd="0" presId="urn:microsoft.com/office/officeart/2005/8/layout/vList5"/>
    <dgm:cxn modelId="{0F3C41E7-0D6B-44C1-B530-6693E94B914B}" type="presParOf" srcId="{559C4271-1DAC-4C0D-9146-3EEE3D5410C3}" destId="{A3BFC2D2-8C2B-406D-8A28-222D7173EA7D}" srcOrd="1" destOrd="0" presId="urn:microsoft.com/office/officeart/2005/8/layout/vList5"/>
    <dgm:cxn modelId="{41E026B8-1E41-456B-9F60-01A6E915AAC1}" type="presParOf" srcId="{1BCCA0A6-BCC1-4CDF-814D-9E5DBC484F2D}" destId="{DE1E6C20-42B4-4649-9B40-83D44698D89D}" srcOrd="1" destOrd="0" presId="urn:microsoft.com/office/officeart/2005/8/layout/vList5"/>
    <dgm:cxn modelId="{04315E99-9A0B-4B61-828E-7B31BB3A8CC4}" type="presParOf" srcId="{1BCCA0A6-BCC1-4CDF-814D-9E5DBC484F2D}" destId="{9499075A-998E-4518-A553-FEB75D4CE2FA}" srcOrd="2" destOrd="0" presId="urn:microsoft.com/office/officeart/2005/8/layout/vList5"/>
    <dgm:cxn modelId="{1B0285E3-96D1-4055-9696-48202F7E45FF}" type="presParOf" srcId="{9499075A-998E-4518-A553-FEB75D4CE2FA}" destId="{2A62B8DF-F404-4D8F-8D51-A0B4C02349A0}" srcOrd="0" destOrd="0" presId="urn:microsoft.com/office/officeart/2005/8/layout/vList5"/>
    <dgm:cxn modelId="{513E1AA5-0E9B-4810-AA3D-4E0EAA308EBC}" type="presParOf" srcId="{9499075A-998E-4518-A553-FEB75D4CE2FA}" destId="{B4945C85-2F87-46CB-A9A1-5554B8F4C3CE}" srcOrd="1" destOrd="0" presId="urn:microsoft.com/office/officeart/2005/8/layout/vList5"/>
    <dgm:cxn modelId="{9DA00F5F-D6F1-45AD-8A54-D4499D59D640}" type="presParOf" srcId="{1BCCA0A6-BCC1-4CDF-814D-9E5DBC484F2D}" destId="{06344275-A2CC-43E4-B736-FA4A53C2322F}" srcOrd="3" destOrd="0" presId="urn:microsoft.com/office/officeart/2005/8/layout/vList5"/>
    <dgm:cxn modelId="{218A007C-7F02-43B3-9274-27FB913EF12B}" type="presParOf" srcId="{1BCCA0A6-BCC1-4CDF-814D-9E5DBC484F2D}" destId="{C6411611-E9D1-43AA-AB73-2F5CF92CED71}" srcOrd="4" destOrd="0" presId="urn:microsoft.com/office/officeart/2005/8/layout/vList5"/>
    <dgm:cxn modelId="{A3E438BE-EECA-49D4-9C1D-C06941B4CCE1}" type="presParOf" srcId="{C6411611-E9D1-43AA-AB73-2F5CF92CED71}" destId="{EF43A9CC-7C4E-4177-97D2-67A70A95A810}" srcOrd="0" destOrd="0" presId="urn:microsoft.com/office/officeart/2005/8/layout/vList5"/>
    <dgm:cxn modelId="{35FA05EB-AAAC-4CA7-A70B-3699E4935895}" type="presParOf" srcId="{C6411611-E9D1-43AA-AB73-2F5CF92CED71}" destId="{CB10109D-5DA3-492B-8A69-F97638E4C8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B383B-FDB8-4E66-A990-BBA43B7BDFFE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036461A-0663-4534-9511-B38A9FB2F603}">
      <dgm:prSet/>
      <dgm:spPr/>
      <dgm:t>
        <a:bodyPr/>
        <a:lstStyle/>
        <a:p>
          <a:pPr rtl="0"/>
          <a:r>
            <a:rPr lang="en-US" dirty="0" smtClean="0"/>
            <a:t>Graphics should be clear on their own</a:t>
          </a:r>
          <a:endParaRPr lang="en-US" dirty="0"/>
        </a:p>
      </dgm:t>
    </dgm:pt>
    <dgm:pt modelId="{3D14830D-2116-4A1D-8AEF-A51EBBBDDE34}" type="parTrans" cxnId="{A52D0A3B-7D25-4705-A96F-31A1473D6EEC}">
      <dgm:prSet/>
      <dgm:spPr/>
      <dgm:t>
        <a:bodyPr/>
        <a:lstStyle/>
        <a:p>
          <a:endParaRPr lang="en-US"/>
        </a:p>
      </dgm:t>
    </dgm:pt>
    <dgm:pt modelId="{75424727-EEA6-45C9-BF46-09CB3E5D7BFD}" type="sibTrans" cxnId="{A52D0A3B-7D25-4705-A96F-31A1473D6EEC}">
      <dgm:prSet/>
      <dgm:spPr/>
      <dgm:t>
        <a:bodyPr/>
        <a:lstStyle/>
        <a:p>
          <a:endParaRPr lang="en-US"/>
        </a:p>
      </dgm:t>
    </dgm:pt>
    <dgm:pt modelId="{24DBA71B-CA1C-4BC0-B88F-F2FE9736ED40}">
      <dgm:prSet/>
      <dgm:spPr/>
      <dgm:t>
        <a:bodyPr/>
        <a:lstStyle/>
        <a:p>
          <a:pPr rtl="0"/>
          <a:r>
            <a:rPr lang="en-US" dirty="0" smtClean="0"/>
            <a:t>The chart should yield insight beyond the text</a:t>
          </a:r>
          <a:endParaRPr lang="en-US" dirty="0"/>
        </a:p>
      </dgm:t>
    </dgm:pt>
    <dgm:pt modelId="{B019B573-BCF9-4EBD-BBC8-D5484B6736B9}" type="parTrans" cxnId="{3D70D410-2F20-45ED-B6CB-5049E2CE8716}">
      <dgm:prSet/>
      <dgm:spPr/>
      <dgm:t>
        <a:bodyPr/>
        <a:lstStyle/>
        <a:p>
          <a:endParaRPr lang="en-US"/>
        </a:p>
      </dgm:t>
    </dgm:pt>
    <dgm:pt modelId="{E1AE5717-C760-4ECE-9299-A03BB0E31080}" type="sibTrans" cxnId="{3D70D410-2F20-45ED-B6CB-5049E2CE8716}">
      <dgm:prSet/>
      <dgm:spPr/>
      <dgm:t>
        <a:bodyPr/>
        <a:lstStyle/>
        <a:p>
          <a:endParaRPr lang="en-US"/>
        </a:p>
      </dgm:t>
    </dgm:pt>
    <dgm:pt modelId="{F819E112-DEA9-4658-9E96-EA1BC9A1BDF7}">
      <dgm:prSet custT="1"/>
      <dgm:spPr/>
      <dgm:t>
        <a:bodyPr/>
        <a:lstStyle/>
        <a:p>
          <a:pPr rtl="0"/>
          <a:r>
            <a:rPr lang="en-US" sz="2800" dirty="0" smtClean="0"/>
            <a:t>“If the statistics are boring, then you’ve got the wrong numbers.” </a:t>
          </a:r>
          <a:r>
            <a:rPr lang="en-US" sz="2000" dirty="0" smtClean="0"/>
            <a:t>(</a:t>
          </a:r>
          <a:r>
            <a:rPr lang="en-US" sz="2000" dirty="0" err="1" smtClean="0"/>
            <a:t>Tufte</a:t>
          </a:r>
          <a:r>
            <a:rPr lang="en-US" sz="2000" dirty="0" smtClean="0"/>
            <a:t> 2009)</a:t>
          </a:r>
          <a:endParaRPr lang="en-US" sz="2000" dirty="0"/>
        </a:p>
      </dgm:t>
    </dgm:pt>
    <dgm:pt modelId="{FB9E3220-E023-4F55-943C-CADCD727DA45}" type="parTrans" cxnId="{6204758B-4D47-4548-B75B-D1FDFBA80F04}">
      <dgm:prSet/>
      <dgm:spPr/>
      <dgm:t>
        <a:bodyPr/>
        <a:lstStyle/>
        <a:p>
          <a:endParaRPr lang="en-US"/>
        </a:p>
      </dgm:t>
    </dgm:pt>
    <dgm:pt modelId="{0C175D70-8BCC-4961-B661-A337398730EE}" type="sibTrans" cxnId="{6204758B-4D47-4548-B75B-D1FDFBA80F04}">
      <dgm:prSet/>
      <dgm:spPr/>
      <dgm:t>
        <a:bodyPr/>
        <a:lstStyle/>
        <a:p>
          <a:endParaRPr lang="en-US"/>
        </a:p>
      </dgm:t>
    </dgm:pt>
    <dgm:pt modelId="{D524670F-6D23-4DDA-AB8B-D1425CB78438}">
      <dgm:prSet/>
      <dgm:spPr/>
      <dgm:t>
        <a:bodyPr/>
        <a:lstStyle/>
        <a:p>
          <a:pPr rtl="0"/>
          <a:r>
            <a:rPr lang="en-US" dirty="0" smtClean="0"/>
            <a:t>The depictions should enable meaningful comparison</a:t>
          </a:r>
          <a:endParaRPr lang="en-US" dirty="0"/>
        </a:p>
      </dgm:t>
    </dgm:pt>
    <dgm:pt modelId="{A8A26AA5-CC70-492C-8C33-77FD35D60AB0}" type="parTrans" cxnId="{6DE208C5-90F0-4424-A7CC-4D2D8D42DEE9}">
      <dgm:prSet/>
      <dgm:spPr/>
      <dgm:t>
        <a:bodyPr/>
        <a:lstStyle/>
        <a:p>
          <a:endParaRPr lang="en-US"/>
        </a:p>
      </dgm:t>
    </dgm:pt>
    <dgm:pt modelId="{0EDB0284-26B5-4BF8-A4FB-AC6229C63087}" type="sibTrans" cxnId="{6DE208C5-90F0-4424-A7CC-4D2D8D42DEE9}">
      <dgm:prSet/>
      <dgm:spPr/>
      <dgm:t>
        <a:bodyPr/>
        <a:lstStyle/>
        <a:p>
          <a:endParaRPr lang="en-US"/>
        </a:p>
      </dgm:t>
    </dgm:pt>
    <dgm:pt modelId="{6667E579-8867-40E7-AF31-259FD2ED3267}" type="pres">
      <dgm:prSet presAssocID="{DA5B383B-FDB8-4E66-A990-BBA43B7BDF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40E706-B852-4C29-821B-E3639B70A389}" type="pres">
      <dgm:prSet presAssocID="{F036461A-0663-4534-9511-B38A9FB2F60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C3A55-41A0-4E0F-8AA8-B3D065AF07F3}" type="pres">
      <dgm:prSet presAssocID="{75424727-EEA6-45C9-BF46-09CB3E5D7BFD}" presName="spacer" presStyleCnt="0"/>
      <dgm:spPr/>
    </dgm:pt>
    <dgm:pt modelId="{2578F2BA-85B0-48C3-B503-891E840F3FA0}" type="pres">
      <dgm:prSet presAssocID="{D524670F-6D23-4DDA-AB8B-D1425CB7843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1DBB6-A687-4EA0-B138-C048DE54F3B9}" type="pres">
      <dgm:prSet presAssocID="{0EDB0284-26B5-4BF8-A4FB-AC6229C63087}" presName="spacer" presStyleCnt="0"/>
      <dgm:spPr/>
    </dgm:pt>
    <dgm:pt modelId="{C7E83C10-AA09-4127-97CB-FA14620BBC66}" type="pres">
      <dgm:prSet presAssocID="{24DBA71B-CA1C-4BC0-B88F-F2FE9736ED4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F3170-6F50-4393-8AD0-A08332F2A68A}" type="pres">
      <dgm:prSet presAssocID="{E1AE5717-C760-4ECE-9299-A03BB0E31080}" presName="spacer" presStyleCnt="0"/>
      <dgm:spPr/>
    </dgm:pt>
    <dgm:pt modelId="{0D2F0E01-4B54-4B97-B1DF-5D3221E56039}" type="pres">
      <dgm:prSet presAssocID="{F819E112-DEA9-4658-9E96-EA1BC9A1BDF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392390-B641-424C-8506-4B622E95B5A0}" type="presOf" srcId="{D524670F-6D23-4DDA-AB8B-D1425CB78438}" destId="{2578F2BA-85B0-48C3-B503-891E840F3FA0}" srcOrd="0" destOrd="0" presId="urn:microsoft.com/office/officeart/2005/8/layout/vList2"/>
    <dgm:cxn modelId="{52DDF257-ED14-4B68-830D-98151A3075A4}" type="presOf" srcId="{DA5B383B-FDB8-4E66-A990-BBA43B7BDFFE}" destId="{6667E579-8867-40E7-AF31-259FD2ED3267}" srcOrd="0" destOrd="0" presId="urn:microsoft.com/office/officeart/2005/8/layout/vList2"/>
    <dgm:cxn modelId="{97E0B2A8-14E7-42F4-9C77-4F4007882EBB}" type="presOf" srcId="{24DBA71B-CA1C-4BC0-B88F-F2FE9736ED40}" destId="{C7E83C10-AA09-4127-97CB-FA14620BBC66}" srcOrd="0" destOrd="0" presId="urn:microsoft.com/office/officeart/2005/8/layout/vList2"/>
    <dgm:cxn modelId="{6DE208C5-90F0-4424-A7CC-4D2D8D42DEE9}" srcId="{DA5B383B-FDB8-4E66-A990-BBA43B7BDFFE}" destId="{D524670F-6D23-4DDA-AB8B-D1425CB78438}" srcOrd="1" destOrd="0" parTransId="{A8A26AA5-CC70-492C-8C33-77FD35D60AB0}" sibTransId="{0EDB0284-26B5-4BF8-A4FB-AC6229C63087}"/>
    <dgm:cxn modelId="{D27506E6-EC8D-49D0-96C0-FA339B57CEC3}" type="presOf" srcId="{F819E112-DEA9-4658-9E96-EA1BC9A1BDF7}" destId="{0D2F0E01-4B54-4B97-B1DF-5D3221E56039}" srcOrd="0" destOrd="0" presId="urn:microsoft.com/office/officeart/2005/8/layout/vList2"/>
    <dgm:cxn modelId="{3D70D410-2F20-45ED-B6CB-5049E2CE8716}" srcId="{DA5B383B-FDB8-4E66-A990-BBA43B7BDFFE}" destId="{24DBA71B-CA1C-4BC0-B88F-F2FE9736ED40}" srcOrd="2" destOrd="0" parTransId="{B019B573-BCF9-4EBD-BBC8-D5484B6736B9}" sibTransId="{E1AE5717-C760-4ECE-9299-A03BB0E31080}"/>
    <dgm:cxn modelId="{6204758B-4D47-4548-B75B-D1FDFBA80F04}" srcId="{DA5B383B-FDB8-4E66-A990-BBA43B7BDFFE}" destId="{F819E112-DEA9-4658-9E96-EA1BC9A1BDF7}" srcOrd="3" destOrd="0" parTransId="{FB9E3220-E023-4F55-943C-CADCD727DA45}" sibTransId="{0C175D70-8BCC-4961-B661-A337398730EE}"/>
    <dgm:cxn modelId="{D89D8DE4-8077-4825-8F75-0FE3C2A1E0E2}" type="presOf" srcId="{F036461A-0663-4534-9511-B38A9FB2F603}" destId="{8E40E706-B852-4C29-821B-E3639B70A389}" srcOrd="0" destOrd="0" presId="urn:microsoft.com/office/officeart/2005/8/layout/vList2"/>
    <dgm:cxn modelId="{A52D0A3B-7D25-4705-A96F-31A1473D6EEC}" srcId="{DA5B383B-FDB8-4E66-A990-BBA43B7BDFFE}" destId="{F036461A-0663-4534-9511-B38A9FB2F603}" srcOrd="0" destOrd="0" parTransId="{3D14830D-2116-4A1D-8AEF-A51EBBBDDE34}" sibTransId="{75424727-EEA6-45C9-BF46-09CB3E5D7BFD}"/>
    <dgm:cxn modelId="{951F35CA-BA62-4FD7-B986-4CA1011CBCB0}" type="presParOf" srcId="{6667E579-8867-40E7-AF31-259FD2ED3267}" destId="{8E40E706-B852-4C29-821B-E3639B70A389}" srcOrd="0" destOrd="0" presId="urn:microsoft.com/office/officeart/2005/8/layout/vList2"/>
    <dgm:cxn modelId="{F8C84F1A-A2F8-4C73-9FF8-7E16EBC2F77B}" type="presParOf" srcId="{6667E579-8867-40E7-AF31-259FD2ED3267}" destId="{E49C3A55-41A0-4E0F-8AA8-B3D065AF07F3}" srcOrd="1" destOrd="0" presId="urn:microsoft.com/office/officeart/2005/8/layout/vList2"/>
    <dgm:cxn modelId="{EA6E921A-78D8-44E1-99EC-C6CFE768322F}" type="presParOf" srcId="{6667E579-8867-40E7-AF31-259FD2ED3267}" destId="{2578F2BA-85B0-48C3-B503-891E840F3FA0}" srcOrd="2" destOrd="0" presId="urn:microsoft.com/office/officeart/2005/8/layout/vList2"/>
    <dgm:cxn modelId="{8D8017C8-EA1B-4203-916D-06D1E87242D7}" type="presParOf" srcId="{6667E579-8867-40E7-AF31-259FD2ED3267}" destId="{8DC1DBB6-A687-4EA0-B138-C048DE54F3B9}" srcOrd="3" destOrd="0" presId="urn:microsoft.com/office/officeart/2005/8/layout/vList2"/>
    <dgm:cxn modelId="{F4F88717-5D72-444C-BD23-AF0A8CDECD35}" type="presParOf" srcId="{6667E579-8867-40E7-AF31-259FD2ED3267}" destId="{C7E83C10-AA09-4127-97CB-FA14620BBC66}" srcOrd="4" destOrd="0" presId="urn:microsoft.com/office/officeart/2005/8/layout/vList2"/>
    <dgm:cxn modelId="{B34481F1-28A2-433E-951D-41D44AB8BF6C}" type="presParOf" srcId="{6667E579-8867-40E7-AF31-259FD2ED3267}" destId="{4B7F3170-6F50-4393-8AD0-A08332F2A68A}" srcOrd="5" destOrd="0" presId="urn:microsoft.com/office/officeart/2005/8/layout/vList2"/>
    <dgm:cxn modelId="{095A50A5-459D-4584-A820-5AA9D6B2A93F}" type="presParOf" srcId="{6667E579-8867-40E7-AF31-259FD2ED3267}" destId="{0D2F0E01-4B54-4B97-B1DF-5D3221E560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DA67C7-C7FB-4A6E-A75B-C8F1B42EC1B6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6AA2BB-2D2A-448C-ADED-F060ABF3F379}">
      <dgm:prSet/>
      <dgm:spPr/>
      <dgm:t>
        <a:bodyPr/>
        <a:lstStyle/>
        <a:p>
          <a:pPr rtl="0"/>
          <a:r>
            <a:rPr lang="en-US" dirty="0" smtClean="0"/>
            <a:t>Adjust for inflation</a:t>
          </a:r>
          <a:endParaRPr lang="en-US" dirty="0"/>
        </a:p>
      </dgm:t>
    </dgm:pt>
    <dgm:pt modelId="{C93D3CD7-75E2-46F1-B5FF-00D54522FA50}" type="parTrans" cxnId="{E3886297-EAE7-470F-944F-310F05A7CBE7}">
      <dgm:prSet/>
      <dgm:spPr/>
      <dgm:t>
        <a:bodyPr/>
        <a:lstStyle/>
        <a:p>
          <a:endParaRPr lang="en-US"/>
        </a:p>
      </dgm:t>
    </dgm:pt>
    <dgm:pt modelId="{B7DD089E-80E6-489A-8A88-7D74EE656531}" type="sibTrans" cxnId="{E3886297-EAE7-470F-944F-310F05A7CBE7}">
      <dgm:prSet/>
      <dgm:spPr/>
      <dgm:t>
        <a:bodyPr/>
        <a:lstStyle/>
        <a:p>
          <a:endParaRPr lang="en-US"/>
        </a:p>
      </dgm:t>
    </dgm:pt>
    <dgm:pt modelId="{371B7750-4F3A-491E-805F-A8A48AE19183}">
      <dgm:prSet/>
      <dgm:spPr/>
      <dgm:t>
        <a:bodyPr/>
        <a:lstStyle/>
        <a:p>
          <a:pPr rtl="0"/>
          <a:r>
            <a:rPr lang="en-US" dirty="0" smtClean="0"/>
            <a:t>Make sure the context is presented</a:t>
          </a:r>
          <a:endParaRPr lang="en-US" dirty="0"/>
        </a:p>
      </dgm:t>
    </dgm:pt>
    <dgm:pt modelId="{FFDFBA2F-29C9-44B6-AD8D-942EB7F414B8}" type="parTrans" cxnId="{868A12C0-0567-4F87-93C3-C83F534CDCAB}">
      <dgm:prSet/>
      <dgm:spPr/>
      <dgm:t>
        <a:bodyPr/>
        <a:lstStyle/>
        <a:p>
          <a:endParaRPr lang="en-US"/>
        </a:p>
      </dgm:t>
    </dgm:pt>
    <dgm:pt modelId="{C7AB3647-8267-4465-B43B-B50C1BEE5E75}" type="sibTrans" cxnId="{868A12C0-0567-4F87-93C3-C83F534CDCAB}">
      <dgm:prSet/>
      <dgm:spPr/>
      <dgm:t>
        <a:bodyPr/>
        <a:lstStyle/>
        <a:p>
          <a:endParaRPr lang="en-US"/>
        </a:p>
      </dgm:t>
    </dgm:pt>
    <dgm:pt modelId="{F6107678-C887-4F00-AB27-5942E6516D8C}" type="pres">
      <dgm:prSet presAssocID="{02DA67C7-C7FB-4A6E-A75B-C8F1B42EC1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E3060E-861B-43E6-A8F2-D6F6D6B96A2A}" type="pres">
      <dgm:prSet presAssocID="{F56AA2BB-2D2A-448C-ADED-F060ABF3F379}" presName="parentText" presStyleLbl="node1" presStyleIdx="0" presStyleCnt="2" custLinFactY="-305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66FC1-5C74-4B7D-A710-A6D32DF7B807}" type="pres">
      <dgm:prSet presAssocID="{B7DD089E-80E6-489A-8A88-7D74EE656531}" presName="spacer" presStyleCnt="0"/>
      <dgm:spPr/>
      <dgm:t>
        <a:bodyPr/>
        <a:lstStyle/>
        <a:p>
          <a:endParaRPr lang="en-US"/>
        </a:p>
      </dgm:t>
    </dgm:pt>
    <dgm:pt modelId="{A2A0514D-7A6A-4AA6-B61C-660BE90735D0}" type="pres">
      <dgm:prSet presAssocID="{371B7750-4F3A-491E-805F-A8A48AE19183}" presName="parentText" presStyleLbl="node1" presStyleIdx="1" presStyleCnt="2" custLinFactY="348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36A1BF-F423-4F7C-8938-512249F321E0}" type="presOf" srcId="{371B7750-4F3A-491E-805F-A8A48AE19183}" destId="{A2A0514D-7A6A-4AA6-B61C-660BE90735D0}" srcOrd="0" destOrd="0" presId="urn:microsoft.com/office/officeart/2005/8/layout/vList2"/>
    <dgm:cxn modelId="{3D3640CE-5C35-4C72-B60E-A602D9F84B81}" type="presOf" srcId="{02DA67C7-C7FB-4A6E-A75B-C8F1B42EC1B6}" destId="{F6107678-C887-4F00-AB27-5942E6516D8C}" srcOrd="0" destOrd="0" presId="urn:microsoft.com/office/officeart/2005/8/layout/vList2"/>
    <dgm:cxn modelId="{6C4BC12A-2040-452A-AE7B-162D344AD327}" type="presOf" srcId="{F56AA2BB-2D2A-448C-ADED-F060ABF3F379}" destId="{49E3060E-861B-43E6-A8F2-D6F6D6B96A2A}" srcOrd="0" destOrd="0" presId="urn:microsoft.com/office/officeart/2005/8/layout/vList2"/>
    <dgm:cxn modelId="{868A12C0-0567-4F87-93C3-C83F534CDCAB}" srcId="{02DA67C7-C7FB-4A6E-A75B-C8F1B42EC1B6}" destId="{371B7750-4F3A-491E-805F-A8A48AE19183}" srcOrd="1" destOrd="0" parTransId="{FFDFBA2F-29C9-44B6-AD8D-942EB7F414B8}" sibTransId="{C7AB3647-8267-4465-B43B-B50C1BEE5E75}"/>
    <dgm:cxn modelId="{E3886297-EAE7-470F-944F-310F05A7CBE7}" srcId="{02DA67C7-C7FB-4A6E-A75B-C8F1B42EC1B6}" destId="{F56AA2BB-2D2A-448C-ADED-F060ABF3F379}" srcOrd="0" destOrd="0" parTransId="{C93D3CD7-75E2-46F1-B5FF-00D54522FA50}" sibTransId="{B7DD089E-80E6-489A-8A88-7D74EE656531}"/>
    <dgm:cxn modelId="{2A908DFF-769F-4C2F-A9C6-01D59B815B37}" type="presParOf" srcId="{F6107678-C887-4F00-AB27-5942E6516D8C}" destId="{49E3060E-861B-43E6-A8F2-D6F6D6B96A2A}" srcOrd="0" destOrd="0" presId="urn:microsoft.com/office/officeart/2005/8/layout/vList2"/>
    <dgm:cxn modelId="{105BB8C6-497A-4D14-A0E6-0898C111F302}" type="presParOf" srcId="{F6107678-C887-4F00-AB27-5942E6516D8C}" destId="{54866FC1-5C74-4B7D-A710-A6D32DF7B807}" srcOrd="1" destOrd="0" presId="urn:microsoft.com/office/officeart/2005/8/layout/vList2"/>
    <dgm:cxn modelId="{305DE83A-5ED2-431A-8E7C-F4CD67E09532}" type="presParOf" srcId="{F6107678-C887-4F00-AB27-5942E6516D8C}" destId="{A2A0514D-7A6A-4AA6-B61C-660BE90735D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A74BC1-909F-4D2D-9927-81D9F3DBF81A}" type="doc">
      <dgm:prSet loTypeId="urn:microsoft.com/office/officeart/2005/8/layout/hierarchy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0D6F5C-B9DA-4770-BB76-3C931B0F8594}">
      <dgm:prSet/>
      <dgm:spPr/>
      <dgm:t>
        <a:bodyPr/>
        <a:lstStyle/>
        <a:p>
          <a:pPr rtl="0"/>
          <a:r>
            <a:rPr lang="en-US" dirty="0" smtClean="0"/>
            <a:t>Key concepts</a:t>
          </a:r>
          <a:endParaRPr lang="en-US" dirty="0"/>
        </a:p>
      </dgm:t>
    </dgm:pt>
    <dgm:pt modelId="{FBFF59BC-DAE8-4DAA-B5B6-88E0A7CB4347}" type="parTrans" cxnId="{CFCF3103-8E99-4455-A322-D370FFF41B8C}">
      <dgm:prSet/>
      <dgm:spPr/>
      <dgm:t>
        <a:bodyPr/>
        <a:lstStyle/>
        <a:p>
          <a:endParaRPr lang="en-US"/>
        </a:p>
      </dgm:t>
    </dgm:pt>
    <dgm:pt modelId="{0268FF60-22A2-468D-924D-2A3FB851C9F4}" type="sibTrans" cxnId="{CFCF3103-8E99-4455-A322-D370FFF41B8C}">
      <dgm:prSet/>
      <dgm:spPr/>
      <dgm:t>
        <a:bodyPr/>
        <a:lstStyle/>
        <a:p>
          <a:endParaRPr lang="en-US"/>
        </a:p>
      </dgm:t>
    </dgm:pt>
    <dgm:pt modelId="{43B58104-68DF-429F-8BDA-33BF767CA44A}">
      <dgm:prSet/>
      <dgm:spPr/>
      <dgm:t>
        <a:bodyPr/>
        <a:lstStyle/>
        <a:p>
          <a:pPr rtl="0"/>
          <a:r>
            <a:rPr lang="en-US" dirty="0" smtClean="0"/>
            <a:t>Data-ink</a:t>
          </a:r>
          <a:endParaRPr lang="en-US" dirty="0"/>
        </a:p>
      </dgm:t>
    </dgm:pt>
    <dgm:pt modelId="{21ED9E16-75A8-4606-8A6E-E8E58A9CBFF4}" type="parTrans" cxnId="{CEBE3DC8-36A0-4F91-B985-F3A0A19E224B}">
      <dgm:prSet/>
      <dgm:spPr/>
      <dgm:t>
        <a:bodyPr/>
        <a:lstStyle/>
        <a:p>
          <a:endParaRPr lang="en-US"/>
        </a:p>
      </dgm:t>
    </dgm:pt>
    <dgm:pt modelId="{05866ADB-118D-438C-81B1-33B3A52731C9}" type="sibTrans" cxnId="{CEBE3DC8-36A0-4F91-B985-F3A0A19E224B}">
      <dgm:prSet/>
      <dgm:spPr/>
      <dgm:t>
        <a:bodyPr/>
        <a:lstStyle/>
        <a:p>
          <a:endParaRPr lang="en-US"/>
        </a:p>
      </dgm:t>
    </dgm:pt>
    <dgm:pt modelId="{C93FBDC6-1707-4FE7-AA7C-D01447FE5DA4}">
      <dgm:prSet/>
      <dgm:spPr/>
      <dgm:t>
        <a:bodyPr/>
        <a:lstStyle/>
        <a:p>
          <a:pPr rtl="0"/>
          <a:r>
            <a:rPr lang="en-US" dirty="0" smtClean="0"/>
            <a:t>Sometimes a table is better</a:t>
          </a:r>
          <a:endParaRPr lang="en-US" dirty="0"/>
        </a:p>
      </dgm:t>
    </dgm:pt>
    <dgm:pt modelId="{EE37E171-5686-4F4B-AA11-4728494AA906}" type="parTrans" cxnId="{24CC745A-128B-42C9-92E7-F8282A7B25C9}">
      <dgm:prSet/>
      <dgm:spPr/>
      <dgm:t>
        <a:bodyPr/>
        <a:lstStyle/>
        <a:p>
          <a:endParaRPr lang="en-US"/>
        </a:p>
      </dgm:t>
    </dgm:pt>
    <dgm:pt modelId="{7F3D5686-286F-435C-81FB-F7E88B136FFF}" type="sibTrans" cxnId="{24CC745A-128B-42C9-92E7-F8282A7B25C9}">
      <dgm:prSet/>
      <dgm:spPr/>
      <dgm:t>
        <a:bodyPr/>
        <a:lstStyle/>
        <a:p>
          <a:endParaRPr lang="en-US"/>
        </a:p>
      </dgm:t>
    </dgm:pt>
    <dgm:pt modelId="{F2F4EC40-C9B9-4727-9BB7-A52DFA83CF59}">
      <dgm:prSet/>
      <dgm:spPr/>
      <dgm:t>
        <a:bodyPr/>
        <a:lstStyle/>
        <a:p>
          <a:pPr rtl="0"/>
          <a:r>
            <a:rPr lang="en-US" dirty="0" err="1" smtClean="0"/>
            <a:t>Chartjunk</a:t>
          </a:r>
          <a:endParaRPr lang="en-US" dirty="0"/>
        </a:p>
      </dgm:t>
    </dgm:pt>
    <dgm:pt modelId="{013782CE-82AC-43F6-9510-DC34C7EAD125}" type="parTrans" cxnId="{55313372-7EC3-475E-ABA3-F6749F368A90}">
      <dgm:prSet/>
      <dgm:spPr/>
      <dgm:t>
        <a:bodyPr/>
        <a:lstStyle/>
        <a:p>
          <a:endParaRPr lang="en-US"/>
        </a:p>
      </dgm:t>
    </dgm:pt>
    <dgm:pt modelId="{6FBC09C2-E725-449B-B651-D99C1F154F37}" type="sibTrans" cxnId="{55313372-7EC3-475E-ABA3-F6749F368A90}">
      <dgm:prSet/>
      <dgm:spPr/>
      <dgm:t>
        <a:bodyPr/>
        <a:lstStyle/>
        <a:p>
          <a:endParaRPr lang="en-US"/>
        </a:p>
      </dgm:t>
    </dgm:pt>
    <dgm:pt modelId="{665B82C0-E986-4606-BB51-5780DE8EFE66}" type="pres">
      <dgm:prSet presAssocID="{5CA74BC1-909F-4D2D-9927-81D9F3DBF8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3CBD18-8446-465F-ADEA-B05059996E70}" type="pres">
      <dgm:prSet presAssocID="{B70D6F5C-B9DA-4770-BB76-3C931B0F8594}" presName="vertOne" presStyleCnt="0"/>
      <dgm:spPr/>
      <dgm:t>
        <a:bodyPr/>
        <a:lstStyle/>
        <a:p>
          <a:endParaRPr lang="en-US"/>
        </a:p>
      </dgm:t>
    </dgm:pt>
    <dgm:pt modelId="{1CE32AA8-5133-4C30-A690-0F3CD0155807}" type="pres">
      <dgm:prSet presAssocID="{B70D6F5C-B9DA-4770-BB76-3C931B0F859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C0FD6F-D5E7-401A-8084-2FCA47C0D1F6}" type="pres">
      <dgm:prSet presAssocID="{B70D6F5C-B9DA-4770-BB76-3C931B0F8594}" presName="parTransOne" presStyleCnt="0"/>
      <dgm:spPr/>
      <dgm:t>
        <a:bodyPr/>
        <a:lstStyle/>
        <a:p>
          <a:endParaRPr lang="en-US"/>
        </a:p>
      </dgm:t>
    </dgm:pt>
    <dgm:pt modelId="{3EED9FEC-6CA7-40FA-8082-81534966DEDD}" type="pres">
      <dgm:prSet presAssocID="{B70D6F5C-B9DA-4770-BB76-3C931B0F8594}" presName="horzOne" presStyleCnt="0"/>
      <dgm:spPr/>
      <dgm:t>
        <a:bodyPr/>
        <a:lstStyle/>
        <a:p>
          <a:endParaRPr lang="en-US"/>
        </a:p>
      </dgm:t>
    </dgm:pt>
    <dgm:pt modelId="{324B2778-F15A-49C8-98F2-E1A892DC2B6C}" type="pres">
      <dgm:prSet presAssocID="{C93FBDC6-1707-4FE7-AA7C-D01447FE5DA4}" presName="vertTwo" presStyleCnt="0"/>
      <dgm:spPr/>
      <dgm:t>
        <a:bodyPr/>
        <a:lstStyle/>
        <a:p>
          <a:endParaRPr lang="en-US"/>
        </a:p>
      </dgm:t>
    </dgm:pt>
    <dgm:pt modelId="{40BAD063-40BD-4CA7-BFEE-8AC4A906A663}" type="pres">
      <dgm:prSet presAssocID="{C93FBDC6-1707-4FE7-AA7C-D01447FE5DA4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258259-2B48-4E4E-A7B9-9C0DCB2F368B}" type="pres">
      <dgm:prSet presAssocID="{C93FBDC6-1707-4FE7-AA7C-D01447FE5DA4}" presName="horzTwo" presStyleCnt="0"/>
      <dgm:spPr/>
      <dgm:t>
        <a:bodyPr/>
        <a:lstStyle/>
        <a:p>
          <a:endParaRPr lang="en-US"/>
        </a:p>
      </dgm:t>
    </dgm:pt>
    <dgm:pt modelId="{ED394163-1492-40AA-9264-03EEA02967E2}" type="pres">
      <dgm:prSet presAssocID="{7F3D5686-286F-435C-81FB-F7E88B136FFF}" presName="sibSpaceTwo" presStyleCnt="0"/>
      <dgm:spPr/>
      <dgm:t>
        <a:bodyPr/>
        <a:lstStyle/>
        <a:p>
          <a:endParaRPr lang="en-US"/>
        </a:p>
      </dgm:t>
    </dgm:pt>
    <dgm:pt modelId="{06EFD6E6-17C4-49F7-ACBF-8B408D532648}" type="pres">
      <dgm:prSet presAssocID="{43B58104-68DF-429F-8BDA-33BF767CA44A}" presName="vertTwo" presStyleCnt="0"/>
      <dgm:spPr/>
      <dgm:t>
        <a:bodyPr/>
        <a:lstStyle/>
        <a:p>
          <a:endParaRPr lang="en-US"/>
        </a:p>
      </dgm:t>
    </dgm:pt>
    <dgm:pt modelId="{0E503619-7633-4F2F-9282-B53D523E6DDB}" type="pres">
      <dgm:prSet presAssocID="{43B58104-68DF-429F-8BDA-33BF767CA44A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7BB40A-921D-4349-8C2B-5C21B99DCF65}" type="pres">
      <dgm:prSet presAssocID="{43B58104-68DF-429F-8BDA-33BF767CA44A}" presName="horzTwo" presStyleCnt="0"/>
      <dgm:spPr/>
      <dgm:t>
        <a:bodyPr/>
        <a:lstStyle/>
        <a:p>
          <a:endParaRPr lang="en-US"/>
        </a:p>
      </dgm:t>
    </dgm:pt>
    <dgm:pt modelId="{0FA6D49A-41DC-4A29-8295-1C07C241CB37}" type="pres">
      <dgm:prSet presAssocID="{05866ADB-118D-438C-81B1-33B3A52731C9}" presName="sibSpaceTwo" presStyleCnt="0"/>
      <dgm:spPr/>
      <dgm:t>
        <a:bodyPr/>
        <a:lstStyle/>
        <a:p>
          <a:endParaRPr lang="en-US"/>
        </a:p>
      </dgm:t>
    </dgm:pt>
    <dgm:pt modelId="{A1D2BADB-DC44-4349-A088-BD8E0800B0E9}" type="pres">
      <dgm:prSet presAssocID="{F2F4EC40-C9B9-4727-9BB7-A52DFA83CF59}" presName="vertTwo" presStyleCnt="0"/>
      <dgm:spPr/>
      <dgm:t>
        <a:bodyPr/>
        <a:lstStyle/>
        <a:p>
          <a:endParaRPr lang="en-US"/>
        </a:p>
      </dgm:t>
    </dgm:pt>
    <dgm:pt modelId="{044D40CD-CE68-4B89-B528-D744F098707C}" type="pres">
      <dgm:prSet presAssocID="{F2F4EC40-C9B9-4727-9BB7-A52DFA83CF59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C8EE10-E807-4BBB-8F5D-3335458819E8}" type="pres">
      <dgm:prSet presAssocID="{F2F4EC40-C9B9-4727-9BB7-A52DFA83CF59}" presName="horzTwo" presStyleCnt="0"/>
      <dgm:spPr/>
      <dgm:t>
        <a:bodyPr/>
        <a:lstStyle/>
        <a:p>
          <a:endParaRPr lang="en-US"/>
        </a:p>
      </dgm:t>
    </dgm:pt>
  </dgm:ptLst>
  <dgm:cxnLst>
    <dgm:cxn modelId="{55313372-7EC3-475E-ABA3-F6749F368A90}" srcId="{B70D6F5C-B9DA-4770-BB76-3C931B0F8594}" destId="{F2F4EC40-C9B9-4727-9BB7-A52DFA83CF59}" srcOrd="2" destOrd="0" parTransId="{013782CE-82AC-43F6-9510-DC34C7EAD125}" sibTransId="{6FBC09C2-E725-449B-B651-D99C1F154F37}"/>
    <dgm:cxn modelId="{09CCCCE4-C167-458D-A8A3-56895571DC3B}" type="presOf" srcId="{43B58104-68DF-429F-8BDA-33BF767CA44A}" destId="{0E503619-7633-4F2F-9282-B53D523E6DDB}" srcOrd="0" destOrd="0" presId="urn:microsoft.com/office/officeart/2005/8/layout/hierarchy4"/>
    <dgm:cxn modelId="{CEBE3DC8-36A0-4F91-B985-F3A0A19E224B}" srcId="{B70D6F5C-B9DA-4770-BB76-3C931B0F8594}" destId="{43B58104-68DF-429F-8BDA-33BF767CA44A}" srcOrd="1" destOrd="0" parTransId="{21ED9E16-75A8-4606-8A6E-E8E58A9CBFF4}" sibTransId="{05866ADB-118D-438C-81B1-33B3A52731C9}"/>
    <dgm:cxn modelId="{CD014A47-3CBC-4405-87C3-B64BAC9C9AB1}" type="presOf" srcId="{B70D6F5C-B9DA-4770-BB76-3C931B0F8594}" destId="{1CE32AA8-5133-4C30-A690-0F3CD0155807}" srcOrd="0" destOrd="0" presId="urn:microsoft.com/office/officeart/2005/8/layout/hierarchy4"/>
    <dgm:cxn modelId="{4B6C850F-9BF6-4F31-BD63-940AC2822C1A}" type="presOf" srcId="{F2F4EC40-C9B9-4727-9BB7-A52DFA83CF59}" destId="{044D40CD-CE68-4B89-B528-D744F098707C}" srcOrd="0" destOrd="0" presId="urn:microsoft.com/office/officeart/2005/8/layout/hierarchy4"/>
    <dgm:cxn modelId="{F26FB53D-BDFA-432F-A76A-2A50FE3D97EA}" type="presOf" srcId="{5CA74BC1-909F-4D2D-9927-81D9F3DBF81A}" destId="{665B82C0-E986-4606-BB51-5780DE8EFE66}" srcOrd="0" destOrd="0" presId="urn:microsoft.com/office/officeart/2005/8/layout/hierarchy4"/>
    <dgm:cxn modelId="{CFCF3103-8E99-4455-A322-D370FFF41B8C}" srcId="{5CA74BC1-909F-4D2D-9927-81D9F3DBF81A}" destId="{B70D6F5C-B9DA-4770-BB76-3C931B0F8594}" srcOrd="0" destOrd="0" parTransId="{FBFF59BC-DAE8-4DAA-B5B6-88E0A7CB4347}" sibTransId="{0268FF60-22A2-468D-924D-2A3FB851C9F4}"/>
    <dgm:cxn modelId="{0A90D17E-998E-42D9-BACE-C362EB90F450}" type="presOf" srcId="{C93FBDC6-1707-4FE7-AA7C-D01447FE5DA4}" destId="{40BAD063-40BD-4CA7-BFEE-8AC4A906A663}" srcOrd="0" destOrd="0" presId="urn:microsoft.com/office/officeart/2005/8/layout/hierarchy4"/>
    <dgm:cxn modelId="{24CC745A-128B-42C9-92E7-F8282A7B25C9}" srcId="{B70D6F5C-B9DA-4770-BB76-3C931B0F8594}" destId="{C93FBDC6-1707-4FE7-AA7C-D01447FE5DA4}" srcOrd="0" destOrd="0" parTransId="{EE37E171-5686-4F4B-AA11-4728494AA906}" sibTransId="{7F3D5686-286F-435C-81FB-F7E88B136FFF}"/>
    <dgm:cxn modelId="{1C5637AE-CC66-4ED0-8416-978345B12090}" type="presParOf" srcId="{665B82C0-E986-4606-BB51-5780DE8EFE66}" destId="{E93CBD18-8446-465F-ADEA-B05059996E70}" srcOrd="0" destOrd="0" presId="urn:microsoft.com/office/officeart/2005/8/layout/hierarchy4"/>
    <dgm:cxn modelId="{9AFA9512-7B04-4AD6-8F11-2387D111F151}" type="presParOf" srcId="{E93CBD18-8446-465F-ADEA-B05059996E70}" destId="{1CE32AA8-5133-4C30-A690-0F3CD0155807}" srcOrd="0" destOrd="0" presId="urn:microsoft.com/office/officeart/2005/8/layout/hierarchy4"/>
    <dgm:cxn modelId="{4C9E39C8-927C-47A1-B956-6D38F91D8839}" type="presParOf" srcId="{E93CBD18-8446-465F-ADEA-B05059996E70}" destId="{74C0FD6F-D5E7-401A-8084-2FCA47C0D1F6}" srcOrd="1" destOrd="0" presId="urn:microsoft.com/office/officeart/2005/8/layout/hierarchy4"/>
    <dgm:cxn modelId="{6309135A-7B5E-4F79-AB09-EAC71CE1F4D4}" type="presParOf" srcId="{E93CBD18-8446-465F-ADEA-B05059996E70}" destId="{3EED9FEC-6CA7-40FA-8082-81534966DEDD}" srcOrd="2" destOrd="0" presId="urn:microsoft.com/office/officeart/2005/8/layout/hierarchy4"/>
    <dgm:cxn modelId="{600E6DB5-8CD2-4C3D-8D7C-CBEA198FD678}" type="presParOf" srcId="{3EED9FEC-6CA7-40FA-8082-81534966DEDD}" destId="{324B2778-F15A-49C8-98F2-E1A892DC2B6C}" srcOrd="0" destOrd="0" presId="urn:microsoft.com/office/officeart/2005/8/layout/hierarchy4"/>
    <dgm:cxn modelId="{ECF08146-7079-431B-8805-7944A26E6167}" type="presParOf" srcId="{324B2778-F15A-49C8-98F2-E1A892DC2B6C}" destId="{40BAD063-40BD-4CA7-BFEE-8AC4A906A663}" srcOrd="0" destOrd="0" presId="urn:microsoft.com/office/officeart/2005/8/layout/hierarchy4"/>
    <dgm:cxn modelId="{E2CEE7B7-848E-4309-911F-4AA9863B0D02}" type="presParOf" srcId="{324B2778-F15A-49C8-98F2-E1A892DC2B6C}" destId="{42258259-2B48-4E4E-A7B9-9C0DCB2F368B}" srcOrd="1" destOrd="0" presId="urn:microsoft.com/office/officeart/2005/8/layout/hierarchy4"/>
    <dgm:cxn modelId="{0C99C060-8055-4ACB-B2DE-4BFFFD193712}" type="presParOf" srcId="{3EED9FEC-6CA7-40FA-8082-81534966DEDD}" destId="{ED394163-1492-40AA-9264-03EEA02967E2}" srcOrd="1" destOrd="0" presId="urn:microsoft.com/office/officeart/2005/8/layout/hierarchy4"/>
    <dgm:cxn modelId="{40B32B3E-D556-4846-BDCB-F5A1F9465300}" type="presParOf" srcId="{3EED9FEC-6CA7-40FA-8082-81534966DEDD}" destId="{06EFD6E6-17C4-49F7-ACBF-8B408D532648}" srcOrd="2" destOrd="0" presId="urn:microsoft.com/office/officeart/2005/8/layout/hierarchy4"/>
    <dgm:cxn modelId="{32831927-CCD0-4741-BCC0-A9C839530FBC}" type="presParOf" srcId="{06EFD6E6-17C4-49F7-ACBF-8B408D532648}" destId="{0E503619-7633-4F2F-9282-B53D523E6DDB}" srcOrd="0" destOrd="0" presId="urn:microsoft.com/office/officeart/2005/8/layout/hierarchy4"/>
    <dgm:cxn modelId="{0E6E4C14-EA26-41AB-BCF7-2562CEDCC292}" type="presParOf" srcId="{06EFD6E6-17C4-49F7-ACBF-8B408D532648}" destId="{3D7BB40A-921D-4349-8C2B-5C21B99DCF65}" srcOrd="1" destOrd="0" presId="urn:microsoft.com/office/officeart/2005/8/layout/hierarchy4"/>
    <dgm:cxn modelId="{24E411E0-8345-465E-9C20-344391589EC0}" type="presParOf" srcId="{3EED9FEC-6CA7-40FA-8082-81534966DEDD}" destId="{0FA6D49A-41DC-4A29-8295-1C07C241CB37}" srcOrd="3" destOrd="0" presId="urn:microsoft.com/office/officeart/2005/8/layout/hierarchy4"/>
    <dgm:cxn modelId="{028CB7D9-C37E-46CD-A01F-52396CC1B883}" type="presParOf" srcId="{3EED9FEC-6CA7-40FA-8082-81534966DEDD}" destId="{A1D2BADB-DC44-4349-A088-BD8E0800B0E9}" srcOrd="4" destOrd="0" presId="urn:microsoft.com/office/officeart/2005/8/layout/hierarchy4"/>
    <dgm:cxn modelId="{A5D43ED5-FE1C-46BA-82A7-6A543C3A648A}" type="presParOf" srcId="{A1D2BADB-DC44-4349-A088-BD8E0800B0E9}" destId="{044D40CD-CE68-4B89-B528-D744F098707C}" srcOrd="0" destOrd="0" presId="urn:microsoft.com/office/officeart/2005/8/layout/hierarchy4"/>
    <dgm:cxn modelId="{C58EE3CA-2CF6-47BD-B7D3-47F891CD1074}" type="presParOf" srcId="{A1D2BADB-DC44-4349-A088-BD8E0800B0E9}" destId="{92C8EE10-E807-4BBB-8F5D-3335458819E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5D6FC3-87EA-4EFC-8213-0FC7F9D9EB6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E65274-1811-4EB9-B0D0-AE207284FE47}">
      <dgm:prSet/>
      <dgm:spPr/>
      <dgm:t>
        <a:bodyPr/>
        <a:lstStyle/>
        <a:p>
          <a:pPr rtl="0"/>
          <a:r>
            <a:rPr lang="en-US" dirty="0" smtClean="0"/>
            <a:t>Unnecessary visual clutter that doesn’t provide additional insight</a:t>
          </a:r>
          <a:endParaRPr lang="en-US" dirty="0"/>
        </a:p>
      </dgm:t>
    </dgm:pt>
    <dgm:pt modelId="{1F8BF7AB-DD11-4642-9960-B0D425D5FF84}" type="parTrans" cxnId="{A387D554-1864-4BB1-BEBC-3A1AD94BC026}">
      <dgm:prSet/>
      <dgm:spPr/>
      <dgm:t>
        <a:bodyPr/>
        <a:lstStyle/>
        <a:p>
          <a:endParaRPr lang="en-US"/>
        </a:p>
      </dgm:t>
    </dgm:pt>
    <dgm:pt modelId="{BBAE1363-FF80-46C5-8888-128698E63821}" type="sibTrans" cxnId="{A387D554-1864-4BB1-BEBC-3A1AD94BC026}">
      <dgm:prSet/>
      <dgm:spPr/>
      <dgm:t>
        <a:bodyPr/>
        <a:lstStyle/>
        <a:p>
          <a:endParaRPr lang="en-US"/>
        </a:p>
      </dgm:t>
    </dgm:pt>
    <dgm:pt modelId="{D3B7DA82-0685-42E1-8640-8E38FB75FC2D}">
      <dgm:prSet/>
      <dgm:spPr/>
      <dgm:t>
        <a:bodyPr/>
        <a:lstStyle/>
        <a:p>
          <a:pPr rtl="0"/>
          <a:r>
            <a:rPr lang="en-US" smtClean="0"/>
            <a:t>Distraction from the story the chart is supposed to convey</a:t>
          </a:r>
          <a:endParaRPr lang="en-US"/>
        </a:p>
      </dgm:t>
    </dgm:pt>
    <dgm:pt modelId="{4AD3D958-5532-4CC8-8D88-20E45F09FCB0}" type="parTrans" cxnId="{6218AE42-1BA3-4B41-BF31-FDCC86F53818}">
      <dgm:prSet/>
      <dgm:spPr/>
      <dgm:t>
        <a:bodyPr/>
        <a:lstStyle/>
        <a:p>
          <a:endParaRPr lang="en-US"/>
        </a:p>
      </dgm:t>
    </dgm:pt>
    <dgm:pt modelId="{0F62634A-3AA4-4B40-BAE2-9A70C9AD825C}" type="sibTrans" cxnId="{6218AE42-1BA3-4B41-BF31-FDCC86F53818}">
      <dgm:prSet/>
      <dgm:spPr/>
      <dgm:t>
        <a:bodyPr/>
        <a:lstStyle/>
        <a:p>
          <a:endParaRPr lang="en-US"/>
        </a:p>
      </dgm:t>
    </dgm:pt>
    <dgm:pt modelId="{3D87B478-25B9-4331-8FD6-4862DCEE691C}">
      <dgm:prSet/>
      <dgm:spPr/>
      <dgm:t>
        <a:bodyPr/>
        <a:lstStyle/>
        <a:p>
          <a:pPr rtl="0"/>
          <a:r>
            <a:rPr lang="en-US" smtClean="0"/>
            <a:t>When the data-ink ratio is low, chartjunk is likely to be high</a:t>
          </a:r>
          <a:endParaRPr lang="en-US"/>
        </a:p>
      </dgm:t>
    </dgm:pt>
    <dgm:pt modelId="{47D4E02E-1299-4E08-BD1E-54FED65902A7}" type="parTrans" cxnId="{0F98B786-E847-47D0-B048-5DCAEE5C70B0}">
      <dgm:prSet/>
      <dgm:spPr/>
      <dgm:t>
        <a:bodyPr/>
        <a:lstStyle/>
        <a:p>
          <a:endParaRPr lang="en-US"/>
        </a:p>
      </dgm:t>
    </dgm:pt>
    <dgm:pt modelId="{1B3C85C2-0D26-4621-9F48-7CC2FC5DFB2A}" type="sibTrans" cxnId="{0F98B786-E847-47D0-B048-5DCAEE5C70B0}">
      <dgm:prSet/>
      <dgm:spPr/>
      <dgm:t>
        <a:bodyPr/>
        <a:lstStyle/>
        <a:p>
          <a:endParaRPr lang="en-US"/>
        </a:p>
      </dgm:t>
    </dgm:pt>
    <dgm:pt modelId="{9EB26E3D-C124-4CD8-8802-A6EABF6BBD3A}" type="pres">
      <dgm:prSet presAssocID="{C85D6FC3-87EA-4EFC-8213-0FC7F9D9EB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9F0192-BD9F-4005-93F3-665F017FE34A}" type="pres">
      <dgm:prSet presAssocID="{39E65274-1811-4EB9-B0D0-AE207284FE4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2AB7E-B5A9-4988-A014-D36192B853C0}" type="pres">
      <dgm:prSet presAssocID="{BBAE1363-FF80-46C5-8888-128698E63821}" presName="spacer" presStyleCnt="0"/>
      <dgm:spPr/>
    </dgm:pt>
    <dgm:pt modelId="{2FE7BE74-B1E3-45FA-9023-13028E246615}" type="pres">
      <dgm:prSet presAssocID="{D3B7DA82-0685-42E1-8640-8E38FB75FC2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1793C-1EDC-4649-AD64-4EACD0E0D49E}" type="pres">
      <dgm:prSet presAssocID="{0F62634A-3AA4-4B40-BAE2-9A70C9AD825C}" presName="spacer" presStyleCnt="0"/>
      <dgm:spPr/>
    </dgm:pt>
    <dgm:pt modelId="{3DC46BC2-8D25-48A9-B5C0-A59D02ACE79C}" type="pres">
      <dgm:prSet presAssocID="{3D87B478-25B9-4331-8FD6-4862DCEE691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95F824-E3E3-4AD0-B291-18EF20A75B7E}" type="presOf" srcId="{D3B7DA82-0685-42E1-8640-8E38FB75FC2D}" destId="{2FE7BE74-B1E3-45FA-9023-13028E246615}" srcOrd="0" destOrd="0" presId="urn:microsoft.com/office/officeart/2005/8/layout/vList2"/>
    <dgm:cxn modelId="{40B9FC24-1DCF-4424-81AF-DC3656A9653E}" type="presOf" srcId="{39E65274-1811-4EB9-B0D0-AE207284FE47}" destId="{6E9F0192-BD9F-4005-93F3-665F017FE34A}" srcOrd="0" destOrd="0" presId="urn:microsoft.com/office/officeart/2005/8/layout/vList2"/>
    <dgm:cxn modelId="{C8647D35-1946-488F-82F4-0E56E5C30177}" type="presOf" srcId="{C85D6FC3-87EA-4EFC-8213-0FC7F9D9EB60}" destId="{9EB26E3D-C124-4CD8-8802-A6EABF6BBD3A}" srcOrd="0" destOrd="0" presId="urn:microsoft.com/office/officeart/2005/8/layout/vList2"/>
    <dgm:cxn modelId="{0F98B786-E847-47D0-B048-5DCAEE5C70B0}" srcId="{C85D6FC3-87EA-4EFC-8213-0FC7F9D9EB60}" destId="{3D87B478-25B9-4331-8FD6-4862DCEE691C}" srcOrd="2" destOrd="0" parTransId="{47D4E02E-1299-4E08-BD1E-54FED65902A7}" sibTransId="{1B3C85C2-0D26-4621-9F48-7CC2FC5DFB2A}"/>
    <dgm:cxn modelId="{6218AE42-1BA3-4B41-BF31-FDCC86F53818}" srcId="{C85D6FC3-87EA-4EFC-8213-0FC7F9D9EB60}" destId="{D3B7DA82-0685-42E1-8640-8E38FB75FC2D}" srcOrd="1" destOrd="0" parTransId="{4AD3D958-5532-4CC8-8D88-20E45F09FCB0}" sibTransId="{0F62634A-3AA4-4B40-BAE2-9A70C9AD825C}"/>
    <dgm:cxn modelId="{96122FE8-1D40-4D27-8F12-1CFE4506B5FD}" type="presOf" srcId="{3D87B478-25B9-4331-8FD6-4862DCEE691C}" destId="{3DC46BC2-8D25-48A9-B5C0-A59D02ACE79C}" srcOrd="0" destOrd="0" presId="urn:microsoft.com/office/officeart/2005/8/layout/vList2"/>
    <dgm:cxn modelId="{A387D554-1864-4BB1-BEBC-3A1AD94BC026}" srcId="{C85D6FC3-87EA-4EFC-8213-0FC7F9D9EB60}" destId="{39E65274-1811-4EB9-B0D0-AE207284FE47}" srcOrd="0" destOrd="0" parTransId="{1F8BF7AB-DD11-4642-9960-B0D425D5FF84}" sibTransId="{BBAE1363-FF80-46C5-8888-128698E63821}"/>
    <dgm:cxn modelId="{77072CFD-89F3-46D0-BB0F-F2F8942891E5}" type="presParOf" srcId="{9EB26E3D-C124-4CD8-8802-A6EABF6BBD3A}" destId="{6E9F0192-BD9F-4005-93F3-665F017FE34A}" srcOrd="0" destOrd="0" presId="urn:microsoft.com/office/officeart/2005/8/layout/vList2"/>
    <dgm:cxn modelId="{6AFCFBD7-0BD6-47B2-819E-B8950117E501}" type="presParOf" srcId="{9EB26E3D-C124-4CD8-8802-A6EABF6BBD3A}" destId="{E342AB7E-B5A9-4988-A014-D36192B853C0}" srcOrd="1" destOrd="0" presId="urn:microsoft.com/office/officeart/2005/8/layout/vList2"/>
    <dgm:cxn modelId="{25BEC3C3-7B69-4412-BD72-FE286323DC93}" type="presParOf" srcId="{9EB26E3D-C124-4CD8-8802-A6EABF6BBD3A}" destId="{2FE7BE74-B1E3-45FA-9023-13028E246615}" srcOrd="2" destOrd="0" presId="urn:microsoft.com/office/officeart/2005/8/layout/vList2"/>
    <dgm:cxn modelId="{A5F30464-E1A8-4816-9E5F-21626E3755BA}" type="presParOf" srcId="{9EB26E3D-C124-4CD8-8802-A6EABF6BBD3A}" destId="{D871793C-1EDC-4649-AD64-4EACD0E0D49E}" srcOrd="3" destOrd="0" presId="urn:microsoft.com/office/officeart/2005/8/layout/vList2"/>
    <dgm:cxn modelId="{7D14729A-8AA5-460E-8C8E-E7A712484B5E}" type="presParOf" srcId="{9EB26E3D-C124-4CD8-8802-A6EABF6BBD3A}" destId="{3DC46BC2-8D25-48A9-B5C0-A59D02ACE7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0C205C-60ED-4A35-B2F4-32527E8AA59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6BAFCE5-E742-486A-A106-88665F258DA9}">
      <dgm:prSet/>
      <dgm:spPr/>
      <dgm:t>
        <a:bodyPr/>
        <a:lstStyle/>
        <a:p>
          <a:pPr rtl="0"/>
          <a:r>
            <a:rPr lang="en-US" dirty="0" smtClean="0"/>
            <a:t>Creates illusion of movement</a:t>
          </a:r>
          <a:endParaRPr lang="en-US" dirty="0"/>
        </a:p>
      </dgm:t>
    </dgm:pt>
    <dgm:pt modelId="{E29D8858-3EEB-4E84-97B6-7B5074ED9C64}" type="parTrans" cxnId="{90FC0F0E-B7A1-4CF7-9498-24DF6A2A59A9}">
      <dgm:prSet/>
      <dgm:spPr/>
      <dgm:t>
        <a:bodyPr/>
        <a:lstStyle/>
        <a:p>
          <a:endParaRPr lang="en-US"/>
        </a:p>
      </dgm:t>
    </dgm:pt>
    <dgm:pt modelId="{849341C6-47E6-4B4A-80B4-43A03980DD13}" type="sibTrans" cxnId="{90FC0F0E-B7A1-4CF7-9498-24DF6A2A59A9}">
      <dgm:prSet/>
      <dgm:spPr/>
      <dgm:t>
        <a:bodyPr/>
        <a:lstStyle/>
        <a:p>
          <a:endParaRPr lang="en-US"/>
        </a:p>
      </dgm:t>
    </dgm:pt>
    <dgm:pt modelId="{4A4C268A-2BFD-4720-8111-B7D53B1B8ADA}">
      <dgm:prSet/>
      <dgm:spPr/>
      <dgm:t>
        <a:bodyPr/>
        <a:lstStyle/>
        <a:p>
          <a:pPr rtl="0"/>
          <a:r>
            <a:rPr lang="en-US" smtClean="0"/>
            <a:t>Stands out, in a bad way</a:t>
          </a:r>
          <a:endParaRPr lang="en-US"/>
        </a:p>
      </dgm:t>
    </dgm:pt>
    <dgm:pt modelId="{8F135355-36F7-426E-BDC0-BB943448F297}" type="parTrans" cxnId="{5105E117-17CC-45A2-8E3F-34375DBC2698}">
      <dgm:prSet/>
      <dgm:spPr/>
      <dgm:t>
        <a:bodyPr/>
        <a:lstStyle/>
        <a:p>
          <a:endParaRPr lang="en-US"/>
        </a:p>
      </dgm:t>
    </dgm:pt>
    <dgm:pt modelId="{E26A57AD-B392-4829-9E62-667A616F864E}" type="sibTrans" cxnId="{5105E117-17CC-45A2-8E3F-34375DBC2698}">
      <dgm:prSet/>
      <dgm:spPr/>
      <dgm:t>
        <a:bodyPr/>
        <a:lstStyle/>
        <a:p>
          <a:endParaRPr lang="en-US"/>
        </a:p>
      </dgm:t>
    </dgm:pt>
    <dgm:pt modelId="{4BC8E90E-F131-4827-8DDD-153BF8226555}" type="pres">
      <dgm:prSet presAssocID="{0D0C205C-60ED-4A35-B2F4-32527E8AA5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CCF81A-BB7A-48A3-8B9F-B89564BA510B}" type="pres">
      <dgm:prSet presAssocID="{56BAFCE5-E742-486A-A106-88665F258DA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53183-F022-4665-A64D-45F63A4A349A}" type="pres">
      <dgm:prSet presAssocID="{849341C6-47E6-4B4A-80B4-43A03980DD13}" presName="spacer" presStyleCnt="0"/>
      <dgm:spPr/>
      <dgm:t>
        <a:bodyPr/>
        <a:lstStyle/>
        <a:p>
          <a:endParaRPr lang="en-US"/>
        </a:p>
      </dgm:t>
    </dgm:pt>
    <dgm:pt modelId="{FE8123AA-5AF7-4CC6-9951-198D3391966B}" type="pres">
      <dgm:prSet presAssocID="{4A4C268A-2BFD-4720-8111-B7D53B1B8AD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1F9038-1A24-46CC-AE36-76D74D226CCF}" type="presOf" srcId="{4A4C268A-2BFD-4720-8111-B7D53B1B8ADA}" destId="{FE8123AA-5AF7-4CC6-9951-198D3391966B}" srcOrd="0" destOrd="0" presId="urn:microsoft.com/office/officeart/2005/8/layout/vList2"/>
    <dgm:cxn modelId="{90FC0F0E-B7A1-4CF7-9498-24DF6A2A59A9}" srcId="{0D0C205C-60ED-4A35-B2F4-32527E8AA59D}" destId="{56BAFCE5-E742-486A-A106-88665F258DA9}" srcOrd="0" destOrd="0" parTransId="{E29D8858-3EEB-4E84-97B6-7B5074ED9C64}" sibTransId="{849341C6-47E6-4B4A-80B4-43A03980DD13}"/>
    <dgm:cxn modelId="{2E3B12F3-B850-4306-8A27-2E594B646AF8}" type="presOf" srcId="{56BAFCE5-E742-486A-A106-88665F258DA9}" destId="{BFCCF81A-BB7A-48A3-8B9F-B89564BA510B}" srcOrd="0" destOrd="0" presId="urn:microsoft.com/office/officeart/2005/8/layout/vList2"/>
    <dgm:cxn modelId="{ABC2381A-13D2-4A1C-9056-0623B4A74E79}" type="presOf" srcId="{0D0C205C-60ED-4A35-B2F4-32527E8AA59D}" destId="{4BC8E90E-F131-4827-8DDD-153BF8226555}" srcOrd="0" destOrd="0" presId="urn:microsoft.com/office/officeart/2005/8/layout/vList2"/>
    <dgm:cxn modelId="{5105E117-17CC-45A2-8E3F-34375DBC2698}" srcId="{0D0C205C-60ED-4A35-B2F4-32527E8AA59D}" destId="{4A4C268A-2BFD-4720-8111-B7D53B1B8ADA}" srcOrd="1" destOrd="0" parTransId="{8F135355-36F7-426E-BDC0-BB943448F297}" sibTransId="{E26A57AD-B392-4829-9E62-667A616F864E}"/>
    <dgm:cxn modelId="{13678706-AE0C-40BF-96CE-C418AB775E59}" type="presParOf" srcId="{4BC8E90E-F131-4827-8DDD-153BF8226555}" destId="{BFCCF81A-BB7A-48A3-8B9F-B89564BA510B}" srcOrd="0" destOrd="0" presId="urn:microsoft.com/office/officeart/2005/8/layout/vList2"/>
    <dgm:cxn modelId="{D10FB400-F284-4030-83E5-ABB7BA6B3CCA}" type="presParOf" srcId="{4BC8E90E-F131-4827-8DDD-153BF8226555}" destId="{16253183-F022-4665-A64D-45F63A4A349A}" srcOrd="1" destOrd="0" presId="urn:microsoft.com/office/officeart/2005/8/layout/vList2"/>
    <dgm:cxn modelId="{AAD7DB1B-C541-4CE3-86FF-963DB92A8D99}" type="presParOf" srcId="{4BC8E90E-F131-4827-8DDD-153BF8226555}" destId="{FE8123AA-5AF7-4CC6-9951-198D339196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03301F-CCAA-48FC-BBD2-A45D37C37FC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0F0715-34A6-40E9-A91E-22593AD21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81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21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08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76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57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08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84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53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45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98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6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81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41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02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49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72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03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31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40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5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371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222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80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967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16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the game “</a:t>
            </a:r>
            <a:r>
              <a:rPr lang="en-US" baseline="0" dirty="0" err="1" smtClean="0"/>
              <a:t>Pikmin</a:t>
            </a:r>
            <a:r>
              <a:rPr lang="en-US" baseline="0" dirty="0" smtClean="0"/>
              <a:t> 3”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30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2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legend</a:t>
            </a:r>
            <a:r>
              <a:rPr lang="en-US" baseline="0" dirty="0" smtClean="0"/>
              <a:t> is for how often they find relevant information (given their “following” behavior”)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3137-F299-4ED2-B0E5-0E4DA18222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00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8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08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4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4.wmf"/><Relationship Id="rId4" Type="http://schemas.openxmlformats.org/officeDocument/2006/relationships/diagramLayout" Target="../diagrams/layout3.xml"/><Relationship Id="rId9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3.wmf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Principles of Data Visualization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368" y="228600"/>
            <a:ext cx="8229600" cy="1143000"/>
          </a:xfrm>
        </p:spPr>
        <p:txBody>
          <a:bodyPr/>
          <a:lstStyle/>
          <a:p>
            <a:r>
              <a:rPr lang="en-US" dirty="0" smtClean="0"/>
              <a:t>Daylight Savings Time Explained</a:t>
            </a:r>
            <a:endParaRPr lang="en-US" dirty="0"/>
          </a:p>
        </p:txBody>
      </p:sp>
      <p:pic>
        <p:nvPicPr>
          <p:cNvPr id="6146" name="Picture 2" descr="http://thumbnails.visually.netdna-cdn.com/daylight-saving-time-explained_5096f7937aee4_w11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2462"/>
            <a:ext cx="7888536" cy="469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6226" y="6550223"/>
            <a:ext cx="3577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http://visual.ly/daylight-saving-time-explained</a:t>
            </a:r>
          </a:p>
        </p:txBody>
      </p:sp>
    </p:spTree>
    <p:extLst>
      <p:ext uri="{BB962C8B-B14F-4D97-AF65-F5344CB8AC3E}">
        <p14:creationId xmlns:p14="http://schemas.microsoft.com/office/powerpoint/2010/main" val="34159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Telling a Story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442685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2623810" y="41579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/>
              <a:t>http://economix.blogs.nytimes.com/2009/05/05/obesity-and-the-fastness-of-food/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90" y="-1"/>
            <a:ext cx="360611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16200000">
            <a:off x="5856903" y="3342304"/>
            <a:ext cx="6508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http://flowingdata.com/2011/01/19/states-with-the-most-and-least-firearms-murders/</a:t>
            </a:r>
          </a:p>
        </p:txBody>
      </p:sp>
    </p:spTree>
    <p:extLst>
      <p:ext uri="{BB962C8B-B14F-4D97-AF65-F5344CB8AC3E}">
        <p14:creationId xmlns:p14="http://schemas.microsoft.com/office/powerpoint/2010/main" val="36290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Telling a story</a:t>
            </a:r>
            <a:endParaRPr lang="en-US" dirty="0"/>
          </a:p>
        </p:txBody>
      </p:sp>
      <p:pic>
        <p:nvPicPr>
          <p:cNvPr id="1026" name="Picture 2" descr="Map 5: The Actual El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191000" cy="293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p 2: 18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07" y="3827554"/>
            <a:ext cx="3599293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3241" y="1513472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The electoral result of the 2012 election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739" y="3391547"/>
            <a:ext cx="318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 pre-1920 rules: men only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79646" y="3352800"/>
            <a:ext cx="337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 1850 rules: white men only</a:t>
            </a:r>
            <a:endParaRPr lang="en-US" dirty="0"/>
          </a:p>
        </p:txBody>
      </p:sp>
      <p:pic>
        <p:nvPicPr>
          <p:cNvPr id="1030" name="Picture 6" descr="Map 1: 18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84" y="3902418"/>
            <a:ext cx="3563507" cy="24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6591300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http://www.buzzfeed.com/buzzfeedpolitics/what-the-2012-election-would-have-looked-like-with</a:t>
            </a:r>
          </a:p>
        </p:txBody>
      </p:sp>
    </p:spTree>
    <p:extLst>
      <p:ext uri="{BB962C8B-B14F-4D97-AF65-F5344CB8AC3E}">
        <p14:creationId xmlns:p14="http://schemas.microsoft.com/office/powerpoint/2010/main" val="39323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Principle 2: The </a:t>
            </a:r>
            <a:r>
              <a:rPr lang="en-US" dirty="0" smtClean="0"/>
              <a:t>chart should have graphical integrity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Basically, it shouldn’t “lie” (mislead the reader)</a:t>
                </a:r>
              </a:p>
              <a:p>
                <a:endParaRPr lang="en-US" sz="2800" dirty="0" smtClean="0"/>
              </a:p>
              <a:p>
                <a:r>
                  <a:rPr lang="en-US" sz="2800" dirty="0" err="1" smtClean="0"/>
                  <a:t>Tufte’s</a:t>
                </a:r>
                <a:r>
                  <a:rPr lang="en-US" sz="2800" dirty="0" smtClean="0"/>
                  <a:t> “Lie Factor”: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𝐿𝑖𝑒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𝐹𝑎𝑐𝑡𝑜𝑟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𝑠h𝑜𝑤𝑛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𝑔𝑟𝑎𝑝h𝑖𝑐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  <a:blipFill rotWithShape="1">
                <a:blip r:embed="rId3" cstate="print"/>
                <a:stretch>
                  <a:fillRect l="-963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990600" y="4533900"/>
            <a:ext cx="7315200" cy="952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Should be ~ 1</a:t>
            </a:r>
            <a:endParaRPr lang="en-US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990600" y="56007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&lt; 1 = understated effect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4724400" y="56007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&gt;</a:t>
            </a:r>
            <a:r>
              <a:rPr lang="en-US" sz="2800" dirty="0" smtClean="0"/>
              <a:t> 1 = exaggerated effect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78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the “lie factor”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33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68" y="2362200"/>
            <a:ext cx="3369032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5.3/0.6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27.5/18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8.83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1.53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=5.77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4280%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𝑣𝑜𝑙𝑢𝑚𝑒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454%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𝑝𝑟𝑖𝑐𝑒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=9.4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562600" y="6324600"/>
            <a:ext cx="381000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1843046" y="4132969"/>
            <a:ext cx="522995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12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Reprinted from </a:t>
            </a:r>
            <a:r>
              <a:rPr lang="en-US" sz="1200" i="1" dirty="0" err="1" smtClean="0"/>
              <a:t>Tufte</a:t>
            </a:r>
            <a:r>
              <a:rPr lang="en-US" sz="1200" i="1" dirty="0" smtClean="0"/>
              <a:t> (2009), p. 57 &amp; p. 62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491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this deceptive?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597556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/>
              <a:t>http://www.guardian.co.uk/environment/interactive/2009/mar/09</a:t>
            </a:r>
            <a:r>
              <a:rPr lang="en-US" sz="1200" dirty="0" smtClean="0"/>
              <a:t>/</a:t>
            </a:r>
            <a:br>
              <a:rPr lang="en-US" sz="1200" dirty="0" smtClean="0"/>
            </a:br>
            <a:r>
              <a:rPr lang="en-US" sz="1200" dirty="0" smtClean="0"/>
              <a:t>food-carbon-emissions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17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about this?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00761"/>
            <a:ext cx="4267199" cy="309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40" y="2900761"/>
            <a:ext cx="4229859" cy="309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34630" y="6477000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http://20bits.com/articles/politics-and-tuftes-lie-factor/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0549" y="1752600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original graphic from Real Clear Politics, 2008.</a:t>
            </a:r>
          </a:p>
          <a:p>
            <a:pPr algn="ctr"/>
            <a:r>
              <a:rPr lang="en-US" sz="1600" i="1" dirty="0" smtClean="0"/>
              <a:t>(Look at the y-axis)</a:t>
            </a:r>
            <a:endParaRPr lang="en-US" i="1" dirty="0"/>
          </a:p>
        </p:txBody>
      </p:sp>
      <p:sp>
        <p:nvSpPr>
          <p:cNvPr id="8" name="Rounded Rectangle 7"/>
          <p:cNvSpPr/>
          <p:nvPr/>
        </p:nvSpPr>
        <p:spPr>
          <a:xfrm>
            <a:off x="4952619" y="1752600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adjusted graphic.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Or this?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6634" y="1905000"/>
            <a:ext cx="333337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 original graphic from Fox News, March 2014.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6634" y="4409479"/>
            <a:ext cx="333337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different graphic, the next day...</a:t>
            </a:r>
            <a:endParaRPr lang="en-US" sz="2000" dirty="0"/>
          </a:p>
        </p:txBody>
      </p:sp>
      <p:pic>
        <p:nvPicPr>
          <p:cNvPr id="1026" name="Picture 2" descr="bad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13" y="905750"/>
            <a:ext cx="4467225" cy="265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od ch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13" y="3657600"/>
            <a:ext cx="4467225" cy="269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6550223"/>
            <a:ext cx="85601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http://mediamatters.org/blog/2014/03/31/dishonest-fox-charts-obamacare-enrollment-editi/198679</a:t>
            </a:r>
          </a:p>
        </p:txBody>
      </p:sp>
    </p:spTree>
    <p:extLst>
      <p:ext uri="{BB962C8B-B14F-4D97-AF65-F5344CB8AC3E}">
        <p14:creationId xmlns:p14="http://schemas.microsoft.com/office/powerpoint/2010/main" val="40138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tips to avoid “lying”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996544"/>
              </p:ext>
            </p:extLst>
          </p:nvPr>
        </p:nvGraphicFramePr>
        <p:xfrm>
          <a:off x="533400" y="1676400"/>
          <a:ext cx="2590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455" y="1524000"/>
            <a:ext cx="380158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10" y="4186535"/>
            <a:ext cx="2803494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56" y="4643735"/>
            <a:ext cx="2803494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92582" y="632013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10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Autofit/>
          </a:bodyPr>
          <a:lstStyle/>
          <a:p>
            <a:r>
              <a:rPr lang="en-US" smtClean="0"/>
              <a:t>Principle 3: The </a:t>
            </a:r>
            <a:r>
              <a:rPr lang="en-US" dirty="0" smtClean="0"/>
              <a:t>chart should minimize graphical complexity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637651"/>
              </p:ext>
            </p:extLst>
          </p:nvPr>
        </p:nvGraphicFramePr>
        <p:xfrm>
          <a:off x="914400" y="2971800"/>
          <a:ext cx="7315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2133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Generally, the simpler the better…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2681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makes a good chart?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6396335"/>
            <a:ext cx="473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Wikipedia: Patriotic War of 1812</a:t>
            </a:r>
            <a:br>
              <a:rPr lang="en-US" sz="1200" i="1" dirty="0" smtClean="0"/>
            </a:br>
            <a:r>
              <a:rPr lang="en-US" sz="1200" i="1" dirty="0" smtClean="0"/>
              <a:t>http</a:t>
            </a:r>
            <a:r>
              <a:rPr lang="en-US" sz="1200" i="1" dirty="0"/>
              <a:t>://en.wikipedia.org/wiki/File:Patriotic_War_of_1812_ENG_map1.svg</a:t>
            </a:r>
          </a:p>
        </p:txBody>
      </p:sp>
      <p:pic>
        <p:nvPicPr>
          <p:cNvPr id="2050" name="Picture 2" descr="File:Patriotic War of 1812 ENG map1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" y="1066800"/>
            <a:ext cx="7757160" cy="521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 table is better than a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For a few data points, a table can do just as well…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2337955"/>
            <a:ext cx="5462588" cy="32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47814"/>
              </p:ext>
            </p:extLst>
          </p:nvPr>
        </p:nvGraphicFramePr>
        <p:xfrm>
          <a:off x="6272212" y="2209800"/>
          <a:ext cx="2643188" cy="340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588"/>
                <a:gridCol w="1371600"/>
              </a:tblGrid>
              <a:tr h="340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Salesperson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Sales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Peacock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$225,763.68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Leverling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$201,196.27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Davolio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$182,500.09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Fuller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$162,503.78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Callahan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$123,032.67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$116,962.99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Dodsworth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$75,048.04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Suyama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$72,527.63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Buchanan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$68,792.25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8612" y="5943600"/>
            <a:ext cx="8586788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table carries more information in less space </a:t>
            </a:r>
            <a:br>
              <a:rPr lang="en-US" sz="2400" b="1" dirty="0" smtClean="0"/>
            </a:br>
            <a:r>
              <a:rPr lang="en-US" sz="2400" b="1" dirty="0" smtClean="0"/>
              <a:t>and is more precise.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03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Ultimate Table: The Box Score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505200" cy="4639056"/>
          </a:xfrm>
        </p:spPr>
        <p:txBody>
          <a:bodyPr>
            <a:noAutofit/>
          </a:bodyPr>
          <a:lstStyle/>
          <a:p>
            <a:r>
              <a:rPr lang="en-US" dirty="0" smtClean="0"/>
              <a:t>Large amount of information in a very small space</a:t>
            </a:r>
          </a:p>
          <a:p>
            <a:endParaRPr lang="en-US" dirty="0"/>
          </a:p>
          <a:p>
            <a:r>
              <a:rPr lang="en-US" dirty="0" smtClean="0"/>
              <a:t>So why does this work?</a:t>
            </a:r>
          </a:p>
          <a:p>
            <a:pPr lvl="1"/>
            <a:r>
              <a:rPr lang="en-US" dirty="0" smtClean="0"/>
              <a:t>Depends on the reader’s knowledge of the data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5" y="1607127"/>
            <a:ext cx="4558145" cy="494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Business Box Score?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Applying the same concept to our </a:t>
            </a:r>
            <a:r>
              <a:rPr lang="en-US" dirty="0" err="1" smtClean="0"/>
              <a:t>salesforce</a:t>
            </a:r>
            <a:r>
              <a:rPr lang="en-US" dirty="0" smtClean="0"/>
              <a:t> example.</a:t>
            </a:r>
          </a:p>
          <a:p>
            <a:endParaRPr lang="en-US" dirty="0"/>
          </a:p>
          <a:p>
            <a:r>
              <a:rPr lang="en-US" dirty="0" smtClean="0"/>
              <a:t>How does this help? How could it hurt?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2212817"/>
              </p:ext>
            </p:extLst>
          </p:nvPr>
        </p:nvGraphicFramePr>
        <p:xfrm>
          <a:off x="4648200" y="1597020"/>
          <a:ext cx="4343400" cy="4879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385"/>
                <a:gridCol w="600803"/>
                <a:gridCol w="600803"/>
                <a:gridCol w="600803"/>
                <a:gridCol w="600803"/>
                <a:gridCol w="600803"/>
              </a:tblGrid>
              <a:tr h="442848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Sales</a:t>
                      </a:r>
                      <a:r>
                        <a:rPr lang="en-US" sz="1600" baseline="0" dirty="0" smtClean="0"/>
                        <a:t> Performance – March 2011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Salesperson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WD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BD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NC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DOR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Peacock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Leverling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Davolio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Fuller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Callahan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King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Dodsworth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Suyama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</a:tr>
              <a:tr h="45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Buchanan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4655127"/>
            <a:ext cx="312420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Key:</a:t>
            </a:r>
          </a:p>
          <a:p>
            <a:r>
              <a:rPr lang="en-US" dirty="0" smtClean="0"/>
              <a:t>TS – total sales</a:t>
            </a:r>
          </a:p>
          <a:p>
            <a:r>
              <a:rPr lang="en-US" dirty="0" smtClean="0"/>
              <a:t>WD – worst day</a:t>
            </a:r>
          </a:p>
          <a:p>
            <a:r>
              <a:rPr lang="en-US" dirty="0" smtClean="0"/>
              <a:t>BD – best day</a:t>
            </a:r>
          </a:p>
          <a:p>
            <a:r>
              <a:rPr lang="en-US" dirty="0" smtClean="0"/>
              <a:t>NC – number of customers</a:t>
            </a:r>
          </a:p>
          <a:p>
            <a:r>
              <a:rPr lang="en-US" dirty="0" smtClean="0"/>
              <a:t>DOR – days on the 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</p:spPr>
            <p:txBody>
              <a:bodyPr/>
              <a:lstStyle/>
              <a:p>
                <a:r>
                  <a:rPr lang="en-US" sz="2800" dirty="0" smtClean="0"/>
                  <a:t>The amount of “ink” devoted to data in a chart</a:t>
                </a:r>
              </a:p>
              <a:p>
                <a:r>
                  <a:rPr lang="en-US" sz="2800" dirty="0" err="1" smtClean="0"/>
                  <a:t>Tufte’s</a:t>
                </a:r>
                <a:r>
                  <a:rPr lang="en-US" sz="2800" dirty="0" smtClean="0"/>
                  <a:t> Data-Ink ratio:</a:t>
                </a:r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𝐷𝑎𝑡𝑎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𝑖𝑛𝑘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𝑟𝑎𝑡𝑖𝑜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𝑖𝑛𝑘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𝑡𝑜𝑡𝑎𝑙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𝑖𝑛𝑘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𝑢𝑠𝑒𝑑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𝑔𝑟𝑎𝑝h𝑖𝑐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  <a:blipFill rotWithShape="1">
                <a:blip r:embed="rId3" cstate="print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914400" y="3657600"/>
            <a:ext cx="7315200" cy="952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Should be ~ 1</a:t>
            </a:r>
            <a:endParaRPr lang="en-US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14400" y="47244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&lt; 1 = more non-data related ink in graphic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4648200" y="47244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= 1 implies all ink devoted to data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5883578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Tufte’s</a:t>
            </a:r>
            <a:r>
              <a:rPr lang="en-US" sz="2400" dirty="0" smtClean="0"/>
              <a:t> principle:</a:t>
            </a:r>
            <a:br>
              <a:rPr lang="en-US" sz="2400" dirty="0" smtClean="0"/>
            </a:br>
            <a:r>
              <a:rPr lang="en-US" sz="2400" dirty="0" smtClean="0"/>
              <a:t>Erase ink whenever possible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89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conscious of data ink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3577"/>
            <a:ext cx="3855378" cy="229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9" y="1676400"/>
            <a:ext cx="3845831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8" y="4268450"/>
            <a:ext cx="3845831" cy="228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ent Arrow 3"/>
          <p:cNvSpPr/>
          <p:nvPr/>
        </p:nvSpPr>
        <p:spPr>
          <a:xfrm>
            <a:off x="2819400" y="2209800"/>
            <a:ext cx="1905000" cy="609600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V="1">
            <a:off x="2819400" y="5466243"/>
            <a:ext cx="1905000" cy="589442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67640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Lower data-ink ratio</a:t>
            </a:r>
          </a:p>
          <a:p>
            <a:pPr algn="r"/>
            <a:r>
              <a:rPr lang="en-US" dirty="0" smtClean="0"/>
              <a:t>(worse)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3051" y="601980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Higher data-ink ratio</a:t>
            </a:r>
          </a:p>
          <a:p>
            <a:pPr algn="r"/>
            <a:r>
              <a:rPr lang="en-US" dirty="0" smtClean="0"/>
              <a:t>(better)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What makes a good chart?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6" y="1371600"/>
            <a:ext cx="3725594" cy="261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6" y="4163291"/>
            <a:ext cx="3725594" cy="261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57800" y="1620982"/>
            <a:ext cx="3276600" cy="472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Sometimes it’s really a matter of preference.</a:t>
            </a:r>
          </a:p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These both minimize data ink.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Why isn’t a table better here?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54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Charts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29" y="1600200"/>
            <a:ext cx="6331141" cy="380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14400" y="5562600"/>
            <a:ext cx="7315200" cy="9525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Evaluate this from a data-ink perspective.</a:t>
            </a:r>
          </a:p>
          <a:p>
            <a:r>
              <a:rPr lang="en-US" sz="2800" dirty="0" smtClean="0"/>
              <a:t>How does it affect the clarity of the chart?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82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Chartjunk</a:t>
            </a:r>
            <a:r>
              <a:rPr lang="en-US" dirty="0" smtClean="0"/>
              <a:t>: Data Ink “gone wild”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756837"/>
              </p:ext>
            </p:extLst>
          </p:nvPr>
        </p:nvGraphicFramePr>
        <p:xfrm>
          <a:off x="609600" y="1828800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06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61" y="3962400"/>
            <a:ext cx="487138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Moiré effects </a:t>
            </a:r>
            <a:r>
              <a:rPr lang="en-US" sz="3200" dirty="0" smtClean="0"/>
              <a:t>(</a:t>
            </a:r>
            <a:r>
              <a:rPr lang="en-US" sz="3200" dirty="0" err="1" smtClean="0"/>
              <a:t>Tufte</a:t>
            </a:r>
            <a:r>
              <a:rPr lang="en-US" sz="3200" dirty="0" smtClean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147394"/>
              </p:ext>
            </p:extLst>
          </p:nvPr>
        </p:nvGraphicFramePr>
        <p:xfrm>
          <a:off x="5410200" y="1676400"/>
          <a:ext cx="3352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676400"/>
            <a:ext cx="482043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9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The Grid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42791"/>
            <a:ext cx="4782554" cy="283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4710545" cy="279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08073" y="1676400"/>
            <a:ext cx="2743200" cy="1905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Why are these examples of </a:t>
            </a:r>
            <a:r>
              <a:rPr lang="en-US" sz="2800" dirty="0" err="1" smtClean="0"/>
              <a:t>chartjunk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4409795"/>
            <a:ext cx="2743200" cy="1905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could you do to remedy it?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54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a good chart?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5909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01865" y="6248400"/>
            <a:ext cx="4013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err="1" smtClean="0"/>
              <a:t>Minard’s</a:t>
            </a:r>
            <a:r>
              <a:rPr lang="en-US" sz="1200" i="1" dirty="0" smtClean="0"/>
              <a:t> map of Napoleon’s campaign into Russia, 1869</a:t>
            </a:r>
            <a:br>
              <a:rPr lang="en-US" sz="1200" i="1" dirty="0" smtClean="0"/>
            </a:br>
            <a:r>
              <a:rPr lang="en-US" sz="1200" i="1" dirty="0" smtClean="0"/>
              <a:t>Reprinted in </a:t>
            </a:r>
            <a:r>
              <a:rPr lang="en-US" sz="1200" i="1" dirty="0" err="1" smtClean="0"/>
              <a:t>Tufte</a:t>
            </a:r>
            <a:r>
              <a:rPr lang="en-US" sz="1200" i="1" dirty="0" smtClean="0"/>
              <a:t> (2009), p. 41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162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152400"/>
            <a:ext cx="8229600" cy="1143000"/>
          </a:xfrm>
        </p:spPr>
        <p:txBody>
          <a:bodyPr/>
          <a:lstStyle/>
          <a:p>
            <a:r>
              <a:rPr lang="en-US" dirty="0" smtClean="0"/>
              <a:t>Data Ink Working Against Us</a:t>
            </a:r>
            <a:endParaRPr lang="en-US" dirty="0"/>
          </a:p>
        </p:txBody>
      </p:sp>
      <p:pic>
        <p:nvPicPr>
          <p:cNvPr id="5126" name="Picture 6" descr="http://media.economist.com/sites/default/files/imagecache/full-width/20120123_WBC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715000" cy="427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5740891" y="4220959"/>
            <a:ext cx="3456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http://www.economist.com/node/21537922</a:t>
            </a:r>
          </a:p>
        </p:txBody>
      </p:sp>
    </p:spTree>
    <p:extLst>
      <p:ext uri="{BB962C8B-B14F-4D97-AF65-F5344CB8AC3E}">
        <p14:creationId xmlns:p14="http://schemas.microsoft.com/office/powerpoint/2010/main" val="127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Ink Working For Us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199"/>
            <a:ext cx="6663384" cy="40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553200" y="3505200"/>
            <a:ext cx="2438400" cy="3200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Evaluate this chart in terms of Data Ink.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Imagine this as a bar chart. As a table!!</a:t>
            </a:r>
          </a:p>
        </p:txBody>
      </p:sp>
    </p:spTree>
    <p:extLst>
      <p:ext uri="{BB962C8B-B14F-4D97-AF65-F5344CB8AC3E}">
        <p14:creationId xmlns:p14="http://schemas.microsoft.com/office/powerpoint/2010/main" val="23764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98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 What do you think of these?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99197" y="3058362"/>
            <a:ext cx="23412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https://www.boundless.com/statistics/frequency-distributions/frequency-distributions-for-qualitative-data/interpreting-distributions-constructed-by-others/images/3-d-pie-chart/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7239640" y="4632671"/>
            <a:ext cx="3456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http://www.economist.com/node/21537909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08" y="6377997"/>
            <a:ext cx="4693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http://images.macworld.com/images/howto/graphics/134708-create-charts-good_376.jpg</a:t>
            </a:r>
          </a:p>
        </p:txBody>
      </p:sp>
      <p:pic>
        <p:nvPicPr>
          <p:cNvPr id="2052" name="Picture 4" descr="Good Chart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3219110" cy="418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media.economist.com/sites/default/files/imagecache/290-width/20120123_LDC002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79" y="2671355"/>
            <a:ext cx="27622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igures.boundless.com/17934/full/3d-20pie-20char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 r="50733" b="17420"/>
          <a:stretch/>
        </p:blipFill>
        <p:spPr bwMode="auto">
          <a:xfrm>
            <a:off x="3200400" y="862112"/>
            <a:ext cx="3356319" cy="21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5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143000"/>
          </a:xfrm>
          <a:solidFill>
            <a:schemeClr val="tx1">
              <a:lumMod val="75000"/>
              <a:lumOff val="25000"/>
              <a:alpha val="66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Video Games do this well…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learn from this map?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7" y="1447800"/>
            <a:ext cx="822113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6404461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http://www.popvssoda.com/countystats/total-county.html</a:t>
            </a:r>
          </a:p>
        </p:txBody>
      </p:sp>
    </p:spTree>
    <p:extLst>
      <p:ext uri="{BB962C8B-B14F-4D97-AF65-F5344CB8AC3E}">
        <p14:creationId xmlns:p14="http://schemas.microsoft.com/office/powerpoint/2010/main" val="40514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chart?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544176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381747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Zhang et al. (2010), “A case study of micro-blogging in the enterprise: use, value, and related issues</a:t>
            </a:r>
            <a:r>
              <a:rPr lang="en-US" sz="1200" i="1" dirty="0" smtClean="0"/>
              <a:t>,” Proceedings </a:t>
            </a:r>
            <a:r>
              <a:rPr lang="en-US" sz="1200" i="1" dirty="0"/>
              <a:t>of the 28th </a:t>
            </a:r>
            <a:r>
              <a:rPr lang="en-US" sz="1200" i="1" dirty="0" smtClean="0"/>
              <a:t>International Conference </a:t>
            </a:r>
            <a:r>
              <a:rPr lang="en-US" sz="1200" i="1" dirty="0"/>
              <a:t>on Human </a:t>
            </a:r>
            <a:r>
              <a:rPr lang="en-US" sz="1200" i="1" dirty="0" smtClean="0"/>
              <a:t>Factors </a:t>
            </a:r>
            <a:r>
              <a:rPr lang="en-US" sz="1200" i="1" dirty="0"/>
              <a:t>in </a:t>
            </a:r>
            <a:r>
              <a:rPr lang="en-US" sz="1200" i="1" dirty="0" smtClean="0"/>
              <a:t>Computing Systems.</a:t>
            </a:r>
            <a:endParaRPr lang="en-US" sz="1200" i="1" dirty="0"/>
          </a:p>
          <a:p>
            <a:endParaRPr lang="en-US" sz="12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7020426" y="2776537"/>
            <a:ext cx="1837824" cy="2362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from an academic conference paper.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What are the problems with this chart?</a:t>
            </a:r>
          </a:p>
        </p:txBody>
      </p:sp>
    </p:spTree>
    <p:extLst>
      <p:ext uri="{BB962C8B-B14F-4D97-AF65-F5344CB8AC3E}">
        <p14:creationId xmlns:p14="http://schemas.microsoft.com/office/powerpoint/2010/main" val="21995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basic principles </a:t>
            </a:r>
            <a:r>
              <a:rPr lang="en-US" sz="2700" dirty="0" smtClean="0"/>
              <a:t>(adapted from </a:t>
            </a:r>
            <a:r>
              <a:rPr lang="en-US" sz="2700" dirty="0" err="1" smtClean="0"/>
              <a:t>Tufte</a:t>
            </a:r>
            <a:r>
              <a:rPr lang="en-US" sz="2700" dirty="0" smtClean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458808"/>
              </p:ext>
            </p:extLst>
          </p:nvPr>
        </p:nvGraphicFramePr>
        <p:xfrm>
          <a:off x="0" y="1600200"/>
          <a:ext cx="906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44966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Tufte’s</a:t>
            </a:r>
            <a:r>
              <a:rPr lang="en-US" sz="2400" dirty="0" smtClean="0"/>
              <a:t> fundamental principle:</a:t>
            </a:r>
            <a:br>
              <a:rPr lang="en-US" sz="2400" dirty="0" smtClean="0"/>
            </a:br>
            <a:r>
              <a:rPr lang="en-US" sz="2400" dirty="0" smtClean="0"/>
              <a:t>Above all else show the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88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Principle 1: The </a:t>
            </a:r>
            <a:r>
              <a:rPr lang="en-US" dirty="0" smtClean="0"/>
              <a:t>chart should tell a story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158988"/>
              </p:ext>
            </p:extLst>
          </p:nvPr>
        </p:nvGraphicFramePr>
        <p:xfrm>
          <a:off x="5334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74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these tell a story?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876800" cy="321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1600200"/>
            <a:ext cx="3782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http://www.evl.uic.edu/aej/491/week03.html</a:t>
            </a:r>
            <a:endParaRPr lang="en-US" sz="1400" i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32951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1891" y="5880745"/>
            <a:ext cx="376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http://flowingdata.com/2009/11/26/fox-news-makes-the-best-pie-chart-ever/</a:t>
            </a:r>
          </a:p>
        </p:txBody>
      </p:sp>
    </p:spTree>
    <p:extLst>
      <p:ext uri="{BB962C8B-B14F-4D97-AF65-F5344CB8AC3E}">
        <p14:creationId xmlns:p14="http://schemas.microsoft.com/office/powerpoint/2010/main" val="10082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943</Words>
  <Application>Microsoft Office PowerPoint</Application>
  <PresentationFormat>On-screen Show (4:3)</PresentationFormat>
  <Paragraphs>246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 Math</vt:lpstr>
      <vt:lpstr>Office Theme</vt:lpstr>
      <vt:lpstr>MIS2502: Data Analytics Principles of Data Visualization</vt:lpstr>
      <vt:lpstr>What makes a good chart?</vt:lpstr>
      <vt:lpstr>What makes a good chart?</vt:lpstr>
      <vt:lpstr>Video Games do this well…</vt:lpstr>
      <vt:lpstr>What can you learn from this map?</vt:lpstr>
      <vt:lpstr>What makes a good chart?</vt:lpstr>
      <vt:lpstr>Some basic principles (adapted from Tufte 2009)</vt:lpstr>
      <vt:lpstr>Principle 1: The chart should tell a story</vt:lpstr>
      <vt:lpstr>Do these tell a story?</vt:lpstr>
      <vt:lpstr>Daylight Savings Time Explained</vt:lpstr>
      <vt:lpstr>Telling a Story</vt:lpstr>
      <vt:lpstr>Telling a story</vt:lpstr>
      <vt:lpstr>Principle 2: The chart should have graphical integrity</vt:lpstr>
      <vt:lpstr>Examples of the “lie factor”</vt:lpstr>
      <vt:lpstr>How is this deceptive?</vt:lpstr>
      <vt:lpstr>How about this?</vt:lpstr>
      <vt:lpstr>Or this?</vt:lpstr>
      <vt:lpstr>Other tips to avoid “lying”</vt:lpstr>
      <vt:lpstr>Principle 3: The chart should minimize graphical complexity</vt:lpstr>
      <vt:lpstr>When a table is better than a chart</vt:lpstr>
      <vt:lpstr>The Ultimate Table: The Box Score</vt:lpstr>
      <vt:lpstr>The Business Box Score?</vt:lpstr>
      <vt:lpstr>Data Ink</vt:lpstr>
      <vt:lpstr>Being conscious of data ink</vt:lpstr>
      <vt:lpstr>What makes a good chart?</vt:lpstr>
      <vt:lpstr>3-D Charts</vt:lpstr>
      <vt:lpstr>Chartjunk: Data Ink “gone wild”</vt:lpstr>
      <vt:lpstr>Example: Moiré effects (Tufte 2009)</vt:lpstr>
      <vt:lpstr>Example: The Grid</vt:lpstr>
      <vt:lpstr>Data Ink Working Against Us</vt:lpstr>
      <vt:lpstr>Data Ink Working For Us</vt:lpstr>
      <vt:lpstr>Review: What do you think of these?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Windows User</cp:lastModifiedBy>
  <cp:revision>175</cp:revision>
  <cp:lastPrinted>2016-02-18T18:44:47Z</cp:lastPrinted>
  <dcterms:created xsi:type="dcterms:W3CDTF">2011-09-06T14:24:06Z</dcterms:created>
  <dcterms:modified xsi:type="dcterms:W3CDTF">2016-02-18T18:44:51Z</dcterms:modified>
</cp:coreProperties>
</file>