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305" r:id="rId8"/>
    <p:sldId id="281" r:id="rId9"/>
    <p:sldId id="282" r:id="rId10"/>
    <p:sldId id="283" r:id="rId11"/>
    <p:sldId id="300" r:id="rId12"/>
    <p:sldId id="301" r:id="rId13"/>
    <p:sldId id="286" r:id="rId14"/>
    <p:sldId id="302" r:id="rId15"/>
    <p:sldId id="287" r:id="rId16"/>
    <p:sldId id="303" r:id="rId17"/>
    <p:sldId id="292" r:id="rId18"/>
    <p:sldId id="295" r:id="rId19"/>
    <p:sldId id="293" r:id="rId20"/>
    <p:sldId id="294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410A0-B8E0-4BFE-93BE-4DBB97140B26}" type="doc">
      <dgm:prSet loTypeId="urn:microsoft.com/office/officeart/2005/8/layout/hList9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513536E-5232-47EF-9C34-3BC7BF0A0FA9}">
      <dgm:prSet phldrT="[Text]"/>
      <dgm:spPr/>
      <dgm:t>
        <a:bodyPr/>
        <a:lstStyle/>
        <a:p>
          <a:r>
            <a:rPr lang="en-US" dirty="0" smtClean="0"/>
            <a:t>Fact</a:t>
          </a:r>
          <a:endParaRPr lang="en-US" dirty="0"/>
        </a:p>
      </dgm:t>
    </dgm:pt>
    <dgm:pt modelId="{9A407725-0FE6-44F1-A968-E5B19EC26598}" type="parTrans" cxnId="{3411DD3F-4703-4D08-826E-954507045559}">
      <dgm:prSet/>
      <dgm:spPr/>
      <dgm:t>
        <a:bodyPr/>
        <a:lstStyle/>
        <a:p>
          <a:endParaRPr lang="en-US"/>
        </a:p>
      </dgm:t>
    </dgm:pt>
    <dgm:pt modelId="{14BF5E06-65B4-42F1-B490-F2F76780D86E}" type="sibTrans" cxnId="{3411DD3F-4703-4D08-826E-954507045559}">
      <dgm:prSet/>
      <dgm:spPr/>
      <dgm:t>
        <a:bodyPr/>
        <a:lstStyle/>
        <a:p>
          <a:endParaRPr lang="en-US"/>
        </a:p>
      </dgm:t>
    </dgm:pt>
    <dgm:pt modelId="{8AB8657D-36E3-4FDA-848C-D12CEA7BB42D}">
      <dgm:prSet phldrT="[Text]"/>
      <dgm:spPr/>
      <dgm:t>
        <a:bodyPr/>
        <a:lstStyle/>
        <a:p>
          <a:r>
            <a:rPr lang="en-US" dirty="0" smtClean="0"/>
            <a:t>Central values that are analyzed</a:t>
          </a:r>
          <a:endParaRPr lang="en-US" dirty="0"/>
        </a:p>
      </dgm:t>
    </dgm:pt>
    <dgm:pt modelId="{E7EAE1C5-707B-461E-A28D-0FE6256A6796}" type="parTrans" cxnId="{B521631B-D4BB-429B-9291-1913C1ED4CB8}">
      <dgm:prSet/>
      <dgm:spPr/>
      <dgm:t>
        <a:bodyPr/>
        <a:lstStyle/>
        <a:p>
          <a:endParaRPr lang="en-US"/>
        </a:p>
      </dgm:t>
    </dgm:pt>
    <dgm:pt modelId="{2B72B64A-0676-4614-8FEF-0EC6B3888460}" type="sibTrans" cxnId="{B521631B-D4BB-429B-9291-1913C1ED4CB8}">
      <dgm:prSet/>
      <dgm:spPr/>
      <dgm:t>
        <a:bodyPr/>
        <a:lstStyle/>
        <a:p>
          <a:endParaRPr lang="en-US"/>
        </a:p>
      </dgm:t>
    </dgm:pt>
    <dgm:pt modelId="{9BE7A703-43D4-44B7-B24E-B0303632A910}">
      <dgm:prSet phldrT="[Text]"/>
      <dgm:spPr/>
      <dgm:t>
        <a:bodyPr/>
        <a:lstStyle/>
        <a:p>
          <a:r>
            <a:rPr lang="en-US" dirty="0" smtClean="0"/>
            <a:t>Usually numeric and calculated</a:t>
          </a:r>
          <a:endParaRPr lang="en-US" dirty="0"/>
        </a:p>
      </dgm:t>
    </dgm:pt>
    <dgm:pt modelId="{16E90B18-4669-4364-86BB-F6FBC8826ACF}" type="parTrans" cxnId="{3B5C3730-ABBA-4DDA-B386-748FC502F447}">
      <dgm:prSet/>
      <dgm:spPr/>
      <dgm:t>
        <a:bodyPr/>
        <a:lstStyle/>
        <a:p>
          <a:endParaRPr lang="en-US"/>
        </a:p>
      </dgm:t>
    </dgm:pt>
    <dgm:pt modelId="{3EB797D4-385D-4B77-9E6C-C76775631100}" type="sibTrans" cxnId="{3B5C3730-ABBA-4DDA-B386-748FC502F447}">
      <dgm:prSet/>
      <dgm:spPr/>
      <dgm:t>
        <a:bodyPr/>
        <a:lstStyle/>
        <a:p>
          <a:endParaRPr lang="en-US"/>
        </a:p>
      </dgm:t>
    </dgm:pt>
    <dgm:pt modelId="{CF87F880-EB94-4F07-845F-A9D883D08816}">
      <dgm:prSet phldrT="[Text]"/>
      <dgm:spPr/>
      <dgm:t>
        <a:bodyPr/>
        <a:lstStyle/>
        <a:p>
          <a:r>
            <a:rPr lang="en-US" dirty="0" smtClean="0"/>
            <a:t>Dimension</a:t>
          </a:r>
          <a:endParaRPr lang="en-US" dirty="0"/>
        </a:p>
      </dgm:t>
    </dgm:pt>
    <dgm:pt modelId="{85655221-BE0C-494C-9E7C-F8383862380D}" type="parTrans" cxnId="{145BD8FF-2466-43B3-8A80-817D4BD5D0BE}">
      <dgm:prSet/>
      <dgm:spPr/>
      <dgm:t>
        <a:bodyPr/>
        <a:lstStyle/>
        <a:p>
          <a:endParaRPr lang="en-US"/>
        </a:p>
      </dgm:t>
    </dgm:pt>
    <dgm:pt modelId="{11DA2D19-569B-4A7E-B152-CA13D3EBDE2F}" type="sibTrans" cxnId="{145BD8FF-2466-43B3-8A80-817D4BD5D0BE}">
      <dgm:prSet/>
      <dgm:spPr/>
      <dgm:t>
        <a:bodyPr/>
        <a:lstStyle/>
        <a:p>
          <a:endParaRPr lang="en-US"/>
        </a:p>
      </dgm:t>
    </dgm:pt>
    <dgm:pt modelId="{F86D2B2D-41C8-40FA-AE9B-761DA52B62C8}">
      <dgm:prSet phldrT="[Text]"/>
      <dgm:spPr/>
      <dgm:t>
        <a:bodyPr/>
        <a:lstStyle/>
        <a:p>
          <a:r>
            <a:rPr lang="en-US" dirty="0" smtClean="0"/>
            <a:t>An organization of categories that describe the facts in the cube</a:t>
          </a:r>
          <a:endParaRPr lang="en-US" dirty="0"/>
        </a:p>
      </dgm:t>
    </dgm:pt>
    <dgm:pt modelId="{1F2CC1EE-201D-4010-A792-9DBAADF9C63B}" type="parTrans" cxnId="{9151507B-9011-4485-BE7F-9F793EBA67FE}">
      <dgm:prSet/>
      <dgm:spPr/>
      <dgm:t>
        <a:bodyPr/>
        <a:lstStyle/>
        <a:p>
          <a:endParaRPr lang="en-US"/>
        </a:p>
      </dgm:t>
    </dgm:pt>
    <dgm:pt modelId="{9D25B3DE-D369-496B-A112-CD4A0A76514F}" type="sibTrans" cxnId="{9151507B-9011-4485-BE7F-9F793EBA67FE}">
      <dgm:prSet/>
      <dgm:spPr/>
      <dgm:t>
        <a:bodyPr/>
        <a:lstStyle/>
        <a:p>
          <a:endParaRPr lang="en-US"/>
        </a:p>
      </dgm:t>
    </dgm:pt>
    <dgm:pt modelId="{BE21E3A5-B5BA-4228-A9D4-232EFB300D46}">
      <dgm:prSet phldrT="[Text]"/>
      <dgm:spPr/>
      <dgm:t>
        <a:bodyPr/>
        <a:lstStyle/>
        <a:p>
          <a:r>
            <a:rPr lang="en-US" dirty="0" smtClean="0"/>
            <a:t>Typically describe the information on which the user wants to base their analysis</a:t>
          </a:r>
          <a:endParaRPr lang="en-US" dirty="0"/>
        </a:p>
      </dgm:t>
    </dgm:pt>
    <dgm:pt modelId="{A4DDE502-EF95-4DD4-A935-6215EF4D43E7}" type="parTrans" cxnId="{4CB07FEB-83C5-49FA-8751-8A4A50D962F0}">
      <dgm:prSet/>
      <dgm:spPr/>
      <dgm:t>
        <a:bodyPr/>
        <a:lstStyle/>
        <a:p>
          <a:endParaRPr lang="en-US"/>
        </a:p>
      </dgm:t>
    </dgm:pt>
    <dgm:pt modelId="{0BB58638-6E99-46F2-9BC1-8A09EF504706}" type="sibTrans" cxnId="{4CB07FEB-83C5-49FA-8751-8A4A50D962F0}">
      <dgm:prSet/>
      <dgm:spPr/>
      <dgm:t>
        <a:bodyPr/>
        <a:lstStyle/>
        <a:p>
          <a:endParaRPr lang="en-US"/>
        </a:p>
      </dgm:t>
    </dgm:pt>
    <dgm:pt modelId="{3E0C985B-0A84-4E53-A4A8-2BB20F9DB4BC}">
      <dgm:prSet phldrT="[Text]"/>
      <dgm:spPr/>
      <dgm:t>
        <a:bodyPr/>
        <a:lstStyle/>
        <a:p>
          <a:r>
            <a:rPr lang="en-US" dirty="0" smtClean="0"/>
            <a:t>Stored based on the user’s needs</a:t>
          </a:r>
          <a:endParaRPr lang="en-US" dirty="0"/>
        </a:p>
      </dgm:t>
    </dgm:pt>
    <dgm:pt modelId="{D214D821-8282-4E7F-AEC3-584C209D21DC}" type="parTrans" cxnId="{F35CC163-ED1E-4F7C-B8F2-C30D0DB2BBDA}">
      <dgm:prSet/>
      <dgm:spPr/>
      <dgm:t>
        <a:bodyPr/>
        <a:lstStyle/>
        <a:p>
          <a:endParaRPr lang="en-US"/>
        </a:p>
      </dgm:t>
    </dgm:pt>
    <dgm:pt modelId="{7AD6CF77-C13A-46FE-9E34-12AD17F273D5}" type="sibTrans" cxnId="{F35CC163-ED1E-4F7C-B8F2-C30D0DB2BBDA}">
      <dgm:prSet/>
      <dgm:spPr/>
      <dgm:t>
        <a:bodyPr/>
        <a:lstStyle/>
        <a:p>
          <a:endParaRPr lang="en-US"/>
        </a:p>
      </dgm:t>
    </dgm:pt>
    <dgm:pt modelId="{CFE25C5A-D129-40CC-9D5C-A1BF687CF350}" type="pres">
      <dgm:prSet presAssocID="{135410A0-B8E0-4BFE-93BE-4DBB97140B2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A8041F-F29C-47FA-97C5-3AA3AA94BA4B}" type="pres">
      <dgm:prSet presAssocID="{4513536E-5232-47EF-9C34-3BC7BF0A0FA9}" presName="posSpace" presStyleCnt="0"/>
      <dgm:spPr/>
    </dgm:pt>
    <dgm:pt modelId="{D2D60F91-0DFE-4319-9D77-8EF65D2CF486}" type="pres">
      <dgm:prSet presAssocID="{4513536E-5232-47EF-9C34-3BC7BF0A0FA9}" presName="vertFlow" presStyleCnt="0"/>
      <dgm:spPr/>
    </dgm:pt>
    <dgm:pt modelId="{0A472FA1-C821-45DA-98ED-7484E0C0AB4D}" type="pres">
      <dgm:prSet presAssocID="{4513536E-5232-47EF-9C34-3BC7BF0A0FA9}" presName="topSpace" presStyleCnt="0"/>
      <dgm:spPr/>
    </dgm:pt>
    <dgm:pt modelId="{55256DE8-990A-4336-A28B-CB41E36E04B2}" type="pres">
      <dgm:prSet presAssocID="{4513536E-5232-47EF-9C34-3BC7BF0A0FA9}" presName="firstComp" presStyleCnt="0"/>
      <dgm:spPr/>
    </dgm:pt>
    <dgm:pt modelId="{262E0375-A35F-4BB0-BAA1-CC590DCF68A1}" type="pres">
      <dgm:prSet presAssocID="{4513536E-5232-47EF-9C34-3BC7BF0A0FA9}" presName="firstChild" presStyleLbl="bgAccFollowNode1" presStyleIdx="0" presStyleCnt="5"/>
      <dgm:spPr/>
      <dgm:t>
        <a:bodyPr/>
        <a:lstStyle/>
        <a:p>
          <a:endParaRPr lang="en-US"/>
        </a:p>
      </dgm:t>
    </dgm:pt>
    <dgm:pt modelId="{5066FD05-55F7-4091-B5CE-6306671763E2}" type="pres">
      <dgm:prSet presAssocID="{4513536E-5232-47EF-9C34-3BC7BF0A0FA9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6B27-334A-4179-A5FA-B058BF446488}" type="pres">
      <dgm:prSet presAssocID="{9BE7A703-43D4-44B7-B24E-B0303632A910}" presName="comp" presStyleCnt="0"/>
      <dgm:spPr/>
    </dgm:pt>
    <dgm:pt modelId="{C801E429-2969-4EA9-9E53-D52C238C1F7C}" type="pres">
      <dgm:prSet presAssocID="{9BE7A703-43D4-44B7-B24E-B0303632A910}" presName="child" presStyleLbl="bgAccFollowNode1" presStyleIdx="1" presStyleCnt="5"/>
      <dgm:spPr/>
      <dgm:t>
        <a:bodyPr/>
        <a:lstStyle/>
        <a:p>
          <a:endParaRPr lang="en-US"/>
        </a:p>
      </dgm:t>
    </dgm:pt>
    <dgm:pt modelId="{0FA2955B-6043-4699-9911-7029CBFC2E72}" type="pres">
      <dgm:prSet presAssocID="{9BE7A703-43D4-44B7-B24E-B0303632A910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72E96-800A-4C5B-B624-A220BCFF361F}" type="pres">
      <dgm:prSet presAssocID="{3E0C985B-0A84-4E53-A4A8-2BB20F9DB4BC}" presName="comp" presStyleCnt="0"/>
      <dgm:spPr/>
    </dgm:pt>
    <dgm:pt modelId="{72AAD76E-C300-4464-9CA2-7BF5F3732CB3}" type="pres">
      <dgm:prSet presAssocID="{3E0C985B-0A84-4E53-A4A8-2BB20F9DB4BC}" presName="child" presStyleLbl="bgAccFollowNode1" presStyleIdx="2" presStyleCnt="5"/>
      <dgm:spPr/>
      <dgm:t>
        <a:bodyPr/>
        <a:lstStyle/>
        <a:p>
          <a:endParaRPr lang="en-US"/>
        </a:p>
      </dgm:t>
    </dgm:pt>
    <dgm:pt modelId="{76DB4E9D-341A-4D90-88AB-8C5141121F12}" type="pres">
      <dgm:prSet presAssocID="{3E0C985B-0A84-4E53-A4A8-2BB20F9DB4BC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0464F-D6D8-430A-90D8-D9CD7B3F0C3E}" type="pres">
      <dgm:prSet presAssocID="{4513536E-5232-47EF-9C34-3BC7BF0A0FA9}" presName="negSpace" presStyleCnt="0"/>
      <dgm:spPr/>
    </dgm:pt>
    <dgm:pt modelId="{41FC2804-21A4-4911-85D5-947F5FD54619}" type="pres">
      <dgm:prSet presAssocID="{4513536E-5232-47EF-9C34-3BC7BF0A0FA9}" presName="circle" presStyleLbl="node1" presStyleIdx="0" presStyleCnt="2"/>
      <dgm:spPr/>
      <dgm:t>
        <a:bodyPr/>
        <a:lstStyle/>
        <a:p>
          <a:endParaRPr lang="en-US"/>
        </a:p>
      </dgm:t>
    </dgm:pt>
    <dgm:pt modelId="{0B491BAC-C1E6-4867-8A27-9810F2523F00}" type="pres">
      <dgm:prSet presAssocID="{14BF5E06-65B4-42F1-B490-F2F76780D86E}" presName="transSpace" presStyleCnt="0"/>
      <dgm:spPr/>
    </dgm:pt>
    <dgm:pt modelId="{217B9C9E-94C3-419C-B99A-CD02E6549350}" type="pres">
      <dgm:prSet presAssocID="{CF87F880-EB94-4F07-845F-A9D883D08816}" presName="posSpace" presStyleCnt="0"/>
      <dgm:spPr/>
    </dgm:pt>
    <dgm:pt modelId="{AC6A9B54-6FAA-477E-A55F-371F616BC002}" type="pres">
      <dgm:prSet presAssocID="{CF87F880-EB94-4F07-845F-A9D883D08816}" presName="vertFlow" presStyleCnt="0"/>
      <dgm:spPr/>
    </dgm:pt>
    <dgm:pt modelId="{E4EBD73C-12A4-41FA-B3A1-5DC641375E46}" type="pres">
      <dgm:prSet presAssocID="{CF87F880-EB94-4F07-845F-A9D883D08816}" presName="topSpace" presStyleCnt="0"/>
      <dgm:spPr/>
    </dgm:pt>
    <dgm:pt modelId="{94F23493-DEF1-4DD4-9C99-4F5D2DAA5D1F}" type="pres">
      <dgm:prSet presAssocID="{CF87F880-EB94-4F07-845F-A9D883D08816}" presName="firstComp" presStyleCnt="0"/>
      <dgm:spPr/>
    </dgm:pt>
    <dgm:pt modelId="{FC06B17A-F4F6-43FF-B87A-995DE51F6020}" type="pres">
      <dgm:prSet presAssocID="{CF87F880-EB94-4F07-845F-A9D883D08816}" presName="firstChild" presStyleLbl="bgAccFollowNode1" presStyleIdx="3" presStyleCnt="5"/>
      <dgm:spPr/>
      <dgm:t>
        <a:bodyPr/>
        <a:lstStyle/>
        <a:p>
          <a:endParaRPr lang="en-US"/>
        </a:p>
      </dgm:t>
    </dgm:pt>
    <dgm:pt modelId="{3DF17C56-155C-43C7-B012-F66233518675}" type="pres">
      <dgm:prSet presAssocID="{CF87F880-EB94-4F07-845F-A9D883D08816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B1873-31C8-4756-A2CD-F247D3388F02}" type="pres">
      <dgm:prSet presAssocID="{BE21E3A5-B5BA-4228-A9D4-232EFB300D46}" presName="comp" presStyleCnt="0"/>
      <dgm:spPr/>
    </dgm:pt>
    <dgm:pt modelId="{303DAFBB-C40F-4E3B-9B98-D3F16AEA7CE6}" type="pres">
      <dgm:prSet presAssocID="{BE21E3A5-B5BA-4228-A9D4-232EFB300D46}" presName="child" presStyleLbl="bgAccFollowNode1" presStyleIdx="4" presStyleCnt="5"/>
      <dgm:spPr/>
      <dgm:t>
        <a:bodyPr/>
        <a:lstStyle/>
        <a:p>
          <a:endParaRPr lang="en-US"/>
        </a:p>
      </dgm:t>
    </dgm:pt>
    <dgm:pt modelId="{82A60408-2769-4F5C-94AD-671836F7D249}" type="pres">
      <dgm:prSet presAssocID="{BE21E3A5-B5BA-4228-A9D4-232EFB300D46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B4F7E-988C-4BF6-A931-64623AAC1217}" type="pres">
      <dgm:prSet presAssocID="{CF87F880-EB94-4F07-845F-A9D883D08816}" presName="negSpace" presStyleCnt="0"/>
      <dgm:spPr/>
    </dgm:pt>
    <dgm:pt modelId="{6D92B4F7-2B3D-45E2-84F0-67AB57346095}" type="pres">
      <dgm:prSet presAssocID="{CF87F880-EB94-4F07-845F-A9D883D08816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65FD25A-6763-42A7-A1E0-A8E055C99944}" type="presOf" srcId="{F86D2B2D-41C8-40FA-AE9B-761DA52B62C8}" destId="{FC06B17A-F4F6-43FF-B87A-995DE51F6020}" srcOrd="0" destOrd="0" presId="urn:microsoft.com/office/officeart/2005/8/layout/hList9"/>
    <dgm:cxn modelId="{F35CC163-ED1E-4F7C-B8F2-C30D0DB2BBDA}" srcId="{4513536E-5232-47EF-9C34-3BC7BF0A0FA9}" destId="{3E0C985B-0A84-4E53-A4A8-2BB20F9DB4BC}" srcOrd="2" destOrd="0" parTransId="{D214D821-8282-4E7F-AEC3-584C209D21DC}" sibTransId="{7AD6CF77-C13A-46FE-9E34-12AD17F273D5}"/>
    <dgm:cxn modelId="{6596998A-DB3B-458C-BB66-BF6E9F4F57B0}" type="presOf" srcId="{9BE7A703-43D4-44B7-B24E-B0303632A910}" destId="{0FA2955B-6043-4699-9911-7029CBFC2E72}" srcOrd="1" destOrd="0" presId="urn:microsoft.com/office/officeart/2005/8/layout/hList9"/>
    <dgm:cxn modelId="{9151507B-9011-4485-BE7F-9F793EBA67FE}" srcId="{CF87F880-EB94-4F07-845F-A9D883D08816}" destId="{F86D2B2D-41C8-40FA-AE9B-761DA52B62C8}" srcOrd="0" destOrd="0" parTransId="{1F2CC1EE-201D-4010-A792-9DBAADF9C63B}" sibTransId="{9D25B3DE-D369-496B-A112-CD4A0A76514F}"/>
    <dgm:cxn modelId="{4CB07FEB-83C5-49FA-8751-8A4A50D962F0}" srcId="{CF87F880-EB94-4F07-845F-A9D883D08816}" destId="{BE21E3A5-B5BA-4228-A9D4-232EFB300D46}" srcOrd="1" destOrd="0" parTransId="{A4DDE502-EF95-4DD4-A935-6215EF4D43E7}" sibTransId="{0BB58638-6E99-46F2-9BC1-8A09EF504706}"/>
    <dgm:cxn modelId="{19F4F36C-5B6D-4E85-8692-84B7056B0903}" type="presOf" srcId="{9BE7A703-43D4-44B7-B24E-B0303632A910}" destId="{C801E429-2969-4EA9-9E53-D52C238C1F7C}" srcOrd="0" destOrd="0" presId="urn:microsoft.com/office/officeart/2005/8/layout/hList9"/>
    <dgm:cxn modelId="{3411DD3F-4703-4D08-826E-954507045559}" srcId="{135410A0-B8E0-4BFE-93BE-4DBB97140B26}" destId="{4513536E-5232-47EF-9C34-3BC7BF0A0FA9}" srcOrd="0" destOrd="0" parTransId="{9A407725-0FE6-44F1-A968-E5B19EC26598}" sibTransId="{14BF5E06-65B4-42F1-B490-F2F76780D86E}"/>
    <dgm:cxn modelId="{7394B813-07EE-4C59-93A0-469C90FA5487}" type="presOf" srcId="{135410A0-B8E0-4BFE-93BE-4DBB97140B26}" destId="{CFE25C5A-D129-40CC-9D5C-A1BF687CF350}" srcOrd="0" destOrd="0" presId="urn:microsoft.com/office/officeart/2005/8/layout/hList9"/>
    <dgm:cxn modelId="{145BD8FF-2466-43B3-8A80-817D4BD5D0BE}" srcId="{135410A0-B8E0-4BFE-93BE-4DBB97140B26}" destId="{CF87F880-EB94-4F07-845F-A9D883D08816}" srcOrd="1" destOrd="0" parTransId="{85655221-BE0C-494C-9E7C-F8383862380D}" sibTransId="{11DA2D19-569B-4A7E-B152-CA13D3EBDE2F}"/>
    <dgm:cxn modelId="{B59BA61A-AD9B-48E4-A6AC-BD4CD400EB9E}" type="presOf" srcId="{BE21E3A5-B5BA-4228-A9D4-232EFB300D46}" destId="{82A60408-2769-4F5C-94AD-671836F7D249}" srcOrd="1" destOrd="0" presId="urn:microsoft.com/office/officeart/2005/8/layout/hList9"/>
    <dgm:cxn modelId="{78CCEAB7-0642-48BD-A840-194820B6C6A1}" type="presOf" srcId="{3E0C985B-0A84-4E53-A4A8-2BB20F9DB4BC}" destId="{72AAD76E-C300-4464-9CA2-7BF5F3732CB3}" srcOrd="0" destOrd="0" presId="urn:microsoft.com/office/officeart/2005/8/layout/hList9"/>
    <dgm:cxn modelId="{82F7E62E-B2CD-48C0-B0C3-B71CBAF46A46}" type="presOf" srcId="{CF87F880-EB94-4F07-845F-A9D883D08816}" destId="{6D92B4F7-2B3D-45E2-84F0-67AB57346095}" srcOrd="0" destOrd="0" presId="urn:microsoft.com/office/officeart/2005/8/layout/hList9"/>
    <dgm:cxn modelId="{A737AF40-EA1C-45E8-87EE-0C4A4EE90A23}" type="presOf" srcId="{8AB8657D-36E3-4FDA-848C-D12CEA7BB42D}" destId="{5066FD05-55F7-4091-B5CE-6306671763E2}" srcOrd="1" destOrd="0" presId="urn:microsoft.com/office/officeart/2005/8/layout/hList9"/>
    <dgm:cxn modelId="{B21E0E8F-A6B0-4993-B62B-6EF31E87E7C2}" type="presOf" srcId="{8AB8657D-36E3-4FDA-848C-D12CEA7BB42D}" destId="{262E0375-A35F-4BB0-BAA1-CC590DCF68A1}" srcOrd="0" destOrd="0" presId="urn:microsoft.com/office/officeart/2005/8/layout/hList9"/>
    <dgm:cxn modelId="{207DC27B-3D4C-43BF-9058-A795887EFDCC}" type="presOf" srcId="{BE21E3A5-B5BA-4228-A9D4-232EFB300D46}" destId="{303DAFBB-C40F-4E3B-9B98-D3F16AEA7CE6}" srcOrd="0" destOrd="0" presId="urn:microsoft.com/office/officeart/2005/8/layout/hList9"/>
    <dgm:cxn modelId="{3B5C3730-ABBA-4DDA-B386-748FC502F447}" srcId="{4513536E-5232-47EF-9C34-3BC7BF0A0FA9}" destId="{9BE7A703-43D4-44B7-B24E-B0303632A910}" srcOrd="1" destOrd="0" parTransId="{16E90B18-4669-4364-86BB-F6FBC8826ACF}" sibTransId="{3EB797D4-385D-4B77-9E6C-C76775631100}"/>
    <dgm:cxn modelId="{363AEF42-8B14-4AE9-B269-4CBBCC31E424}" type="presOf" srcId="{F86D2B2D-41C8-40FA-AE9B-761DA52B62C8}" destId="{3DF17C56-155C-43C7-B012-F66233518675}" srcOrd="1" destOrd="0" presId="urn:microsoft.com/office/officeart/2005/8/layout/hList9"/>
    <dgm:cxn modelId="{10C56A4A-0240-4B6A-A589-40E4EE361ED6}" type="presOf" srcId="{3E0C985B-0A84-4E53-A4A8-2BB20F9DB4BC}" destId="{76DB4E9D-341A-4D90-88AB-8C5141121F12}" srcOrd="1" destOrd="0" presId="urn:microsoft.com/office/officeart/2005/8/layout/hList9"/>
    <dgm:cxn modelId="{B521631B-D4BB-429B-9291-1913C1ED4CB8}" srcId="{4513536E-5232-47EF-9C34-3BC7BF0A0FA9}" destId="{8AB8657D-36E3-4FDA-848C-D12CEA7BB42D}" srcOrd="0" destOrd="0" parTransId="{E7EAE1C5-707B-461E-A28D-0FE6256A6796}" sibTransId="{2B72B64A-0676-4614-8FEF-0EC6B3888460}"/>
    <dgm:cxn modelId="{DD1D7438-1348-4C0C-8889-D190CC9DE091}" type="presOf" srcId="{4513536E-5232-47EF-9C34-3BC7BF0A0FA9}" destId="{41FC2804-21A4-4911-85D5-947F5FD54619}" srcOrd="0" destOrd="0" presId="urn:microsoft.com/office/officeart/2005/8/layout/hList9"/>
    <dgm:cxn modelId="{277575E5-3550-4454-965E-174927964813}" type="presParOf" srcId="{CFE25C5A-D129-40CC-9D5C-A1BF687CF350}" destId="{5DA8041F-F29C-47FA-97C5-3AA3AA94BA4B}" srcOrd="0" destOrd="0" presId="urn:microsoft.com/office/officeart/2005/8/layout/hList9"/>
    <dgm:cxn modelId="{88EB3E4A-202E-4652-BA35-57872B431ECB}" type="presParOf" srcId="{CFE25C5A-D129-40CC-9D5C-A1BF687CF350}" destId="{D2D60F91-0DFE-4319-9D77-8EF65D2CF486}" srcOrd="1" destOrd="0" presId="urn:microsoft.com/office/officeart/2005/8/layout/hList9"/>
    <dgm:cxn modelId="{6EB8DA25-5EAC-482D-B70B-490FFA1FB6F5}" type="presParOf" srcId="{D2D60F91-0DFE-4319-9D77-8EF65D2CF486}" destId="{0A472FA1-C821-45DA-98ED-7484E0C0AB4D}" srcOrd="0" destOrd="0" presId="urn:microsoft.com/office/officeart/2005/8/layout/hList9"/>
    <dgm:cxn modelId="{7F6B5016-E197-439E-942B-DB054F0852D9}" type="presParOf" srcId="{D2D60F91-0DFE-4319-9D77-8EF65D2CF486}" destId="{55256DE8-990A-4336-A28B-CB41E36E04B2}" srcOrd="1" destOrd="0" presId="urn:microsoft.com/office/officeart/2005/8/layout/hList9"/>
    <dgm:cxn modelId="{A803B504-CBBF-49C9-B776-A2C2A8DDC188}" type="presParOf" srcId="{55256DE8-990A-4336-A28B-CB41E36E04B2}" destId="{262E0375-A35F-4BB0-BAA1-CC590DCF68A1}" srcOrd="0" destOrd="0" presId="urn:microsoft.com/office/officeart/2005/8/layout/hList9"/>
    <dgm:cxn modelId="{70896ED0-2571-49B1-9D75-5B403123D690}" type="presParOf" srcId="{55256DE8-990A-4336-A28B-CB41E36E04B2}" destId="{5066FD05-55F7-4091-B5CE-6306671763E2}" srcOrd="1" destOrd="0" presId="urn:microsoft.com/office/officeart/2005/8/layout/hList9"/>
    <dgm:cxn modelId="{F755AAC9-71F7-4AD1-9BAF-A6580948F0BA}" type="presParOf" srcId="{D2D60F91-0DFE-4319-9D77-8EF65D2CF486}" destId="{FB646B27-334A-4179-A5FA-B058BF446488}" srcOrd="2" destOrd="0" presId="urn:microsoft.com/office/officeart/2005/8/layout/hList9"/>
    <dgm:cxn modelId="{7746B99C-6CA4-4042-AF80-A2EB74ED31EF}" type="presParOf" srcId="{FB646B27-334A-4179-A5FA-B058BF446488}" destId="{C801E429-2969-4EA9-9E53-D52C238C1F7C}" srcOrd="0" destOrd="0" presId="urn:microsoft.com/office/officeart/2005/8/layout/hList9"/>
    <dgm:cxn modelId="{15F5317C-5780-4C66-9EDD-776D6E17AA07}" type="presParOf" srcId="{FB646B27-334A-4179-A5FA-B058BF446488}" destId="{0FA2955B-6043-4699-9911-7029CBFC2E72}" srcOrd="1" destOrd="0" presId="urn:microsoft.com/office/officeart/2005/8/layout/hList9"/>
    <dgm:cxn modelId="{A883FE7E-F7AE-4992-9EDD-D260A6BF23ED}" type="presParOf" srcId="{D2D60F91-0DFE-4319-9D77-8EF65D2CF486}" destId="{80772E96-800A-4C5B-B624-A220BCFF361F}" srcOrd="3" destOrd="0" presId="urn:microsoft.com/office/officeart/2005/8/layout/hList9"/>
    <dgm:cxn modelId="{337DCE66-A883-414C-8004-0596A30E5A57}" type="presParOf" srcId="{80772E96-800A-4C5B-B624-A220BCFF361F}" destId="{72AAD76E-C300-4464-9CA2-7BF5F3732CB3}" srcOrd="0" destOrd="0" presId="urn:microsoft.com/office/officeart/2005/8/layout/hList9"/>
    <dgm:cxn modelId="{CFE18A80-24E2-4D21-BE49-521098CA7895}" type="presParOf" srcId="{80772E96-800A-4C5B-B624-A220BCFF361F}" destId="{76DB4E9D-341A-4D90-88AB-8C5141121F12}" srcOrd="1" destOrd="0" presId="urn:microsoft.com/office/officeart/2005/8/layout/hList9"/>
    <dgm:cxn modelId="{2E7F073B-93E4-46E1-A795-963D16D956F5}" type="presParOf" srcId="{CFE25C5A-D129-40CC-9D5C-A1BF687CF350}" destId="{6EA0464F-D6D8-430A-90D8-D9CD7B3F0C3E}" srcOrd="2" destOrd="0" presId="urn:microsoft.com/office/officeart/2005/8/layout/hList9"/>
    <dgm:cxn modelId="{F4F13319-2DCB-41F2-A7EC-7F96146250CC}" type="presParOf" srcId="{CFE25C5A-D129-40CC-9D5C-A1BF687CF350}" destId="{41FC2804-21A4-4911-85D5-947F5FD54619}" srcOrd="3" destOrd="0" presId="urn:microsoft.com/office/officeart/2005/8/layout/hList9"/>
    <dgm:cxn modelId="{450A5CF4-F2FB-483A-AFB3-01E830C7D534}" type="presParOf" srcId="{CFE25C5A-D129-40CC-9D5C-A1BF687CF350}" destId="{0B491BAC-C1E6-4867-8A27-9810F2523F00}" srcOrd="4" destOrd="0" presId="urn:microsoft.com/office/officeart/2005/8/layout/hList9"/>
    <dgm:cxn modelId="{902DF127-D6D6-4F1F-9B1C-CADBBAC73827}" type="presParOf" srcId="{CFE25C5A-D129-40CC-9D5C-A1BF687CF350}" destId="{217B9C9E-94C3-419C-B99A-CD02E6549350}" srcOrd="5" destOrd="0" presId="urn:microsoft.com/office/officeart/2005/8/layout/hList9"/>
    <dgm:cxn modelId="{313B070E-67F5-43F4-AE14-B96EE99E13DD}" type="presParOf" srcId="{CFE25C5A-D129-40CC-9D5C-A1BF687CF350}" destId="{AC6A9B54-6FAA-477E-A55F-371F616BC002}" srcOrd="6" destOrd="0" presId="urn:microsoft.com/office/officeart/2005/8/layout/hList9"/>
    <dgm:cxn modelId="{89AD9A6F-7FE8-4A26-9FB3-E969D02CD38B}" type="presParOf" srcId="{AC6A9B54-6FAA-477E-A55F-371F616BC002}" destId="{E4EBD73C-12A4-41FA-B3A1-5DC641375E46}" srcOrd="0" destOrd="0" presId="urn:microsoft.com/office/officeart/2005/8/layout/hList9"/>
    <dgm:cxn modelId="{C38F2BEC-9169-499A-AB96-D3CC29D618D9}" type="presParOf" srcId="{AC6A9B54-6FAA-477E-A55F-371F616BC002}" destId="{94F23493-DEF1-4DD4-9C99-4F5D2DAA5D1F}" srcOrd="1" destOrd="0" presId="urn:microsoft.com/office/officeart/2005/8/layout/hList9"/>
    <dgm:cxn modelId="{8B7C5216-61C0-477D-8A1E-FAE584F8E546}" type="presParOf" srcId="{94F23493-DEF1-4DD4-9C99-4F5D2DAA5D1F}" destId="{FC06B17A-F4F6-43FF-B87A-995DE51F6020}" srcOrd="0" destOrd="0" presId="urn:microsoft.com/office/officeart/2005/8/layout/hList9"/>
    <dgm:cxn modelId="{A6971FD9-4A39-4488-AACD-5F9A913D05B9}" type="presParOf" srcId="{94F23493-DEF1-4DD4-9C99-4F5D2DAA5D1F}" destId="{3DF17C56-155C-43C7-B012-F66233518675}" srcOrd="1" destOrd="0" presId="urn:microsoft.com/office/officeart/2005/8/layout/hList9"/>
    <dgm:cxn modelId="{65A965A0-AF84-4825-9DCB-D211F196DC2C}" type="presParOf" srcId="{AC6A9B54-6FAA-477E-A55F-371F616BC002}" destId="{C14B1873-31C8-4756-A2CD-F247D3388F02}" srcOrd="2" destOrd="0" presId="urn:microsoft.com/office/officeart/2005/8/layout/hList9"/>
    <dgm:cxn modelId="{39A007AF-04CE-44B2-894B-5B62111C4E35}" type="presParOf" srcId="{C14B1873-31C8-4756-A2CD-F247D3388F02}" destId="{303DAFBB-C40F-4E3B-9B98-D3F16AEA7CE6}" srcOrd="0" destOrd="0" presId="urn:microsoft.com/office/officeart/2005/8/layout/hList9"/>
    <dgm:cxn modelId="{D251B731-FA0D-4717-9BD4-0585BACF8AB2}" type="presParOf" srcId="{C14B1873-31C8-4756-A2CD-F247D3388F02}" destId="{82A60408-2769-4F5C-94AD-671836F7D249}" srcOrd="1" destOrd="0" presId="urn:microsoft.com/office/officeart/2005/8/layout/hList9"/>
    <dgm:cxn modelId="{7B024C55-C148-43E5-B126-883E8F539936}" type="presParOf" srcId="{CFE25C5A-D129-40CC-9D5C-A1BF687CF350}" destId="{C54B4F7E-988C-4BF6-A931-64623AAC1217}" srcOrd="7" destOrd="0" presId="urn:microsoft.com/office/officeart/2005/8/layout/hList9"/>
    <dgm:cxn modelId="{B2970A26-BFC6-4514-A6AF-0F0FE4E3E971}" type="presParOf" srcId="{CFE25C5A-D129-40CC-9D5C-A1BF687CF350}" destId="{6D92B4F7-2B3D-45E2-84F0-67AB5734609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Transactional databases aren’t built around dimensions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They don’t map well to cubes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build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Built around “dimensions” and “facts”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The star schema 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Aggregating individual transactions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061EDB27-B56E-4EF0-B017-5425CE775BE9}">
      <dgm:prSet/>
      <dgm:spPr/>
      <dgm:t>
        <a:bodyPr/>
        <a:lstStyle/>
        <a:p>
          <a:pPr rtl="0"/>
          <a:r>
            <a:rPr lang="en-US" dirty="0" smtClean="0"/>
            <a:t>They aren’t set up for summarization</a:t>
          </a:r>
          <a:endParaRPr lang="en-US" dirty="0"/>
        </a:p>
      </dgm:t>
    </dgm:pt>
    <dgm:pt modelId="{79DCCE38-FC33-46D3-A7BA-8D6DE5B45C3B}" type="sibTrans" cxnId="{40535169-C0F8-4F0B-B177-EDB50F0C065C}">
      <dgm:prSet/>
      <dgm:spPr/>
      <dgm:t>
        <a:bodyPr/>
        <a:lstStyle/>
        <a:p>
          <a:endParaRPr lang="en-US"/>
        </a:p>
      </dgm:t>
    </dgm:pt>
    <dgm:pt modelId="{C7FA238E-E4CE-4ACC-928F-A937F466F5C7}" type="parTrans" cxnId="{40535169-C0F8-4F0B-B177-EDB50F0C065C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Simplified relational model</a:t>
          </a:r>
          <a:endParaRPr lang="en-US" dirty="0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367DBF8B-E52D-4B0A-BF7C-A56D3C043911}" type="presOf" srcId="{061EDB27-B56E-4EF0-B017-5425CE775BE9}" destId="{AAFE541F-9D00-43BA-8257-4C788FD9B825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40535169-C0F8-4F0B-B177-EDB50F0C065C}" srcId="{D0DB2084-B2BB-4895-8A4C-548D203A5EAB}" destId="{061EDB27-B56E-4EF0-B017-5425CE775BE9}" srcOrd="1" destOrd="0" parTransId="{C7FA238E-E4CE-4ACC-928F-A937F466F5C7}" sibTransId="{79DCCE38-FC33-46D3-A7BA-8D6DE5B45C3B}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11/layout/Circle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CC3E67FE-6C15-4589-B7B6-D0FC8A47524C}" type="pres">
      <dgm:prSet presAssocID="{E87E3E29-AD3A-442D-A540-9C78B0AEAE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C4BED07-7CED-4831-9FAB-901A34405E85}" type="pres">
      <dgm:prSet presAssocID="{C13426BE-DA2E-41A9-A863-2C6BFE4D857D}" presName="Accent4" presStyleCnt="0"/>
      <dgm:spPr/>
    </dgm:pt>
    <dgm:pt modelId="{75ED6E0A-E46C-42CE-A500-26EAEA2F2213}" type="pres">
      <dgm:prSet presAssocID="{C13426BE-DA2E-41A9-A863-2C6BFE4D857D}" presName="Accent" presStyleLbl="node1" presStyleIdx="0" presStyleCnt="4"/>
      <dgm:spPr/>
    </dgm:pt>
    <dgm:pt modelId="{7E3EBAC5-013B-4FEF-8FFB-673F95BD750C}" type="pres">
      <dgm:prSet presAssocID="{C13426BE-DA2E-41A9-A863-2C6BFE4D857D}" presName="ParentBackground4" presStyleCnt="0"/>
      <dgm:spPr/>
    </dgm:pt>
    <dgm:pt modelId="{F3C0FF57-2A4E-4397-94A7-B8AE37DB1AC9}" type="pres">
      <dgm:prSet presAssocID="{C13426BE-DA2E-41A9-A863-2C6BFE4D857D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3C734A3-A8D6-4466-B543-0D43DFC5B935}" type="pres">
      <dgm:prSet presAssocID="{C13426BE-DA2E-41A9-A863-2C6BFE4D857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73241-8AD7-4F6C-8D1A-8C1F2476C939}" type="pres">
      <dgm:prSet presAssocID="{E639E66B-46CE-422F-B3BE-7FDA36D5C9AB}" presName="Accent3" presStyleCnt="0"/>
      <dgm:spPr/>
    </dgm:pt>
    <dgm:pt modelId="{AEDB92B8-FA41-4AF7-85CE-035D4B047159}" type="pres">
      <dgm:prSet presAssocID="{E639E66B-46CE-422F-B3BE-7FDA36D5C9AB}" presName="Accent" presStyleLbl="node1" presStyleIdx="1" presStyleCnt="4"/>
      <dgm:spPr/>
    </dgm:pt>
    <dgm:pt modelId="{BA78966C-83F4-4494-A2E8-619051A6E072}" type="pres">
      <dgm:prSet presAssocID="{E639E66B-46CE-422F-B3BE-7FDA36D5C9AB}" presName="ParentBackground3" presStyleCnt="0"/>
      <dgm:spPr/>
    </dgm:pt>
    <dgm:pt modelId="{5D3547CC-564B-4F57-B1A9-C25665D5C97E}" type="pres">
      <dgm:prSet presAssocID="{E639E66B-46CE-422F-B3BE-7FDA36D5C9AB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E709AAA-6099-4C48-93B6-3D908BD3C937}" type="pres">
      <dgm:prSet presAssocID="{E639E66B-46CE-422F-B3BE-7FDA36D5C9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E3E55-D7CB-4F6E-BE81-E9121D6AEA18}" type="pres">
      <dgm:prSet presAssocID="{96ACCAF9-C4ED-4CF6-8CD3-4DFF96541152}" presName="Accent2" presStyleCnt="0"/>
      <dgm:spPr/>
    </dgm:pt>
    <dgm:pt modelId="{9C4FC978-04DB-47B2-8330-3899188A0536}" type="pres">
      <dgm:prSet presAssocID="{96ACCAF9-C4ED-4CF6-8CD3-4DFF96541152}" presName="Accent" presStyleLbl="node1" presStyleIdx="2" presStyleCnt="4"/>
      <dgm:spPr/>
    </dgm:pt>
    <dgm:pt modelId="{7CAE1AFB-729D-41ED-8D20-B28B06B628A4}" type="pres">
      <dgm:prSet presAssocID="{96ACCAF9-C4ED-4CF6-8CD3-4DFF96541152}" presName="ParentBackground2" presStyleCnt="0"/>
      <dgm:spPr/>
    </dgm:pt>
    <dgm:pt modelId="{DBE9DADC-DF54-45AC-899A-86F2BADAA3E2}" type="pres">
      <dgm:prSet presAssocID="{96ACCAF9-C4ED-4CF6-8CD3-4DFF9654115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66875046-76EC-4AAB-A5E7-F697D368DF67}" type="pres">
      <dgm:prSet presAssocID="{96ACCAF9-C4ED-4CF6-8CD3-4DFF9654115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37C43-270F-4EF5-9F82-27B9377BF355}" type="pres">
      <dgm:prSet presAssocID="{431B0C10-9601-4A1A-AC55-A9B99F067B83}" presName="Accent1" presStyleCnt="0"/>
      <dgm:spPr/>
    </dgm:pt>
    <dgm:pt modelId="{2CDCEC39-D1C8-48E3-B179-975F26907EDB}" type="pres">
      <dgm:prSet presAssocID="{431B0C10-9601-4A1A-AC55-A9B99F067B83}" presName="Accent" presStyleLbl="node1" presStyleIdx="3" presStyleCnt="4"/>
      <dgm:spPr/>
    </dgm:pt>
    <dgm:pt modelId="{793B6F07-B641-40BA-B9AC-E65EFD80A791}" type="pres">
      <dgm:prSet presAssocID="{431B0C10-9601-4A1A-AC55-A9B99F067B83}" presName="ParentBackground1" presStyleCnt="0"/>
      <dgm:spPr/>
    </dgm:pt>
    <dgm:pt modelId="{395EE37F-0478-4D6D-852A-AFBDE2C756DE}" type="pres">
      <dgm:prSet presAssocID="{431B0C10-9601-4A1A-AC55-A9B99F067B83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4AF593A0-CA79-4052-80CA-A8B40E187C58}" type="pres">
      <dgm:prSet presAssocID="{431B0C10-9601-4A1A-AC55-A9B99F067B8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EC45F0A2-E065-465B-BF92-CD872DF3BB25}" type="presOf" srcId="{E639E66B-46CE-422F-B3BE-7FDA36D5C9AB}" destId="{2E709AAA-6099-4C48-93B6-3D908BD3C937}" srcOrd="1" destOrd="0" presId="urn:microsoft.com/office/officeart/2011/layout/CircleProcess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51AEB062-BC80-4DD7-A13C-A486F4CA21FA}" type="presOf" srcId="{E87E3E29-AD3A-442D-A540-9C78B0AEAE05}" destId="{CC3E67FE-6C15-4589-B7B6-D0FC8A47524C}" srcOrd="0" destOrd="0" presId="urn:microsoft.com/office/officeart/2011/layout/CircleProcess"/>
    <dgm:cxn modelId="{10D341C7-4574-4FA2-8276-F515F81D11C2}" type="presOf" srcId="{431B0C10-9601-4A1A-AC55-A9B99F067B83}" destId="{395EE37F-0478-4D6D-852A-AFBDE2C756DE}" srcOrd="0" destOrd="0" presId="urn:microsoft.com/office/officeart/2011/layout/CircleProcess"/>
    <dgm:cxn modelId="{89EA5B64-A1F0-44CE-B9A5-78BC0876E941}" type="presOf" srcId="{96ACCAF9-C4ED-4CF6-8CD3-4DFF96541152}" destId="{DBE9DADC-DF54-45AC-899A-86F2BADAA3E2}" srcOrd="0" destOrd="0" presId="urn:microsoft.com/office/officeart/2011/layout/CircleProcess"/>
    <dgm:cxn modelId="{4E272FEC-DE97-4B54-97CE-C2473708623C}" type="presOf" srcId="{C13426BE-DA2E-41A9-A863-2C6BFE4D857D}" destId="{F3C0FF57-2A4E-4397-94A7-B8AE37DB1AC9}" srcOrd="0" destOrd="0" presId="urn:microsoft.com/office/officeart/2011/layout/CircleProcess"/>
    <dgm:cxn modelId="{285DB9A5-E6F7-4F54-B145-567D1E3DD3C5}" type="presOf" srcId="{E639E66B-46CE-422F-B3BE-7FDA36D5C9AB}" destId="{5D3547CC-564B-4F57-B1A9-C25665D5C97E}" srcOrd="0" destOrd="0" presId="urn:microsoft.com/office/officeart/2011/layout/CircleProcess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DFB1AC28-61F4-45EB-B40B-C020787B34B7}" type="presOf" srcId="{C13426BE-DA2E-41A9-A863-2C6BFE4D857D}" destId="{C3C734A3-A8D6-4466-B543-0D43DFC5B935}" srcOrd="1" destOrd="0" presId="urn:microsoft.com/office/officeart/2011/layout/CircleProcess"/>
    <dgm:cxn modelId="{4A342E55-35F6-4B52-9AD5-D2C219ECF0AA}" type="presOf" srcId="{431B0C10-9601-4A1A-AC55-A9B99F067B83}" destId="{4AF593A0-CA79-4052-80CA-A8B40E187C58}" srcOrd="1" destOrd="0" presId="urn:microsoft.com/office/officeart/2011/layout/CircleProcess"/>
    <dgm:cxn modelId="{E9814619-710F-4E9C-BE4D-EA2466376D86}" type="presOf" srcId="{96ACCAF9-C4ED-4CF6-8CD3-4DFF96541152}" destId="{66875046-76EC-4AAB-A5E7-F697D368DF67}" srcOrd="1" destOrd="0" presId="urn:microsoft.com/office/officeart/2011/layout/CircleProcess"/>
    <dgm:cxn modelId="{301DC835-6BE5-4EC8-A294-61FD84CA9537}" type="presParOf" srcId="{CC3E67FE-6C15-4589-B7B6-D0FC8A47524C}" destId="{EC4BED07-7CED-4831-9FAB-901A34405E85}" srcOrd="0" destOrd="0" presId="urn:microsoft.com/office/officeart/2011/layout/CircleProcess"/>
    <dgm:cxn modelId="{57056A75-62EF-48C3-A05A-ABE20E5817DF}" type="presParOf" srcId="{EC4BED07-7CED-4831-9FAB-901A34405E85}" destId="{75ED6E0A-E46C-42CE-A500-26EAEA2F2213}" srcOrd="0" destOrd="0" presId="urn:microsoft.com/office/officeart/2011/layout/CircleProcess"/>
    <dgm:cxn modelId="{CE542514-46FF-40E5-8AE5-C6C42B727E63}" type="presParOf" srcId="{CC3E67FE-6C15-4589-B7B6-D0FC8A47524C}" destId="{7E3EBAC5-013B-4FEF-8FFB-673F95BD750C}" srcOrd="1" destOrd="0" presId="urn:microsoft.com/office/officeart/2011/layout/CircleProcess"/>
    <dgm:cxn modelId="{1199369F-8AE2-4A61-8005-FFE7ABC149FC}" type="presParOf" srcId="{7E3EBAC5-013B-4FEF-8FFB-673F95BD750C}" destId="{F3C0FF57-2A4E-4397-94A7-B8AE37DB1AC9}" srcOrd="0" destOrd="0" presId="urn:microsoft.com/office/officeart/2011/layout/CircleProcess"/>
    <dgm:cxn modelId="{28B181D2-69C7-4B4D-9A32-831C93F58FDA}" type="presParOf" srcId="{CC3E67FE-6C15-4589-B7B6-D0FC8A47524C}" destId="{C3C734A3-A8D6-4466-B543-0D43DFC5B935}" srcOrd="2" destOrd="0" presId="urn:microsoft.com/office/officeart/2011/layout/CircleProcess"/>
    <dgm:cxn modelId="{D9BC59F4-B8BA-4B7C-89E7-F7055B2BB2E5}" type="presParOf" srcId="{CC3E67FE-6C15-4589-B7B6-D0FC8A47524C}" destId="{20673241-8AD7-4F6C-8D1A-8C1F2476C939}" srcOrd="3" destOrd="0" presId="urn:microsoft.com/office/officeart/2011/layout/CircleProcess"/>
    <dgm:cxn modelId="{C5BBDD3A-67DF-41AF-B229-1997410DCAD0}" type="presParOf" srcId="{20673241-8AD7-4F6C-8D1A-8C1F2476C939}" destId="{AEDB92B8-FA41-4AF7-85CE-035D4B047159}" srcOrd="0" destOrd="0" presId="urn:microsoft.com/office/officeart/2011/layout/CircleProcess"/>
    <dgm:cxn modelId="{5B16350C-FD0F-4919-9A0E-DA4C053D0616}" type="presParOf" srcId="{CC3E67FE-6C15-4589-B7B6-D0FC8A47524C}" destId="{BA78966C-83F4-4494-A2E8-619051A6E072}" srcOrd="4" destOrd="0" presId="urn:microsoft.com/office/officeart/2011/layout/CircleProcess"/>
    <dgm:cxn modelId="{4402543A-5DB5-41C8-B628-DDA3420F450D}" type="presParOf" srcId="{BA78966C-83F4-4494-A2E8-619051A6E072}" destId="{5D3547CC-564B-4F57-B1A9-C25665D5C97E}" srcOrd="0" destOrd="0" presId="urn:microsoft.com/office/officeart/2011/layout/CircleProcess"/>
    <dgm:cxn modelId="{FDAD1DD3-74A6-48E6-8CE4-B91F0D4AC33E}" type="presParOf" srcId="{CC3E67FE-6C15-4589-B7B6-D0FC8A47524C}" destId="{2E709AAA-6099-4C48-93B6-3D908BD3C937}" srcOrd="5" destOrd="0" presId="urn:microsoft.com/office/officeart/2011/layout/CircleProcess"/>
    <dgm:cxn modelId="{249B6961-D4D4-4302-9EA4-05FD4975C0CD}" type="presParOf" srcId="{CC3E67FE-6C15-4589-B7B6-D0FC8A47524C}" destId="{F73E3E55-D7CB-4F6E-BE81-E9121D6AEA18}" srcOrd="6" destOrd="0" presId="urn:microsoft.com/office/officeart/2011/layout/CircleProcess"/>
    <dgm:cxn modelId="{122D36D6-8501-4DCC-8403-9A45C698113B}" type="presParOf" srcId="{F73E3E55-D7CB-4F6E-BE81-E9121D6AEA18}" destId="{9C4FC978-04DB-47B2-8330-3899188A0536}" srcOrd="0" destOrd="0" presId="urn:microsoft.com/office/officeart/2011/layout/CircleProcess"/>
    <dgm:cxn modelId="{03292D57-F92F-408E-9AEC-C3C0066BFC60}" type="presParOf" srcId="{CC3E67FE-6C15-4589-B7B6-D0FC8A47524C}" destId="{7CAE1AFB-729D-41ED-8D20-B28B06B628A4}" srcOrd="7" destOrd="0" presId="urn:microsoft.com/office/officeart/2011/layout/CircleProcess"/>
    <dgm:cxn modelId="{1DD9BAE6-485A-4611-8263-5B86CE521A62}" type="presParOf" srcId="{7CAE1AFB-729D-41ED-8D20-B28B06B628A4}" destId="{DBE9DADC-DF54-45AC-899A-86F2BADAA3E2}" srcOrd="0" destOrd="0" presId="urn:microsoft.com/office/officeart/2011/layout/CircleProcess"/>
    <dgm:cxn modelId="{2336CFD2-71FA-4D98-B591-51F0A61822DE}" type="presParOf" srcId="{CC3E67FE-6C15-4589-B7B6-D0FC8A47524C}" destId="{66875046-76EC-4AAB-A5E7-F697D368DF67}" srcOrd="8" destOrd="0" presId="urn:microsoft.com/office/officeart/2011/layout/CircleProcess"/>
    <dgm:cxn modelId="{1BBAE1DC-43E1-42A7-B288-635D575562FF}" type="presParOf" srcId="{CC3E67FE-6C15-4589-B7B6-D0FC8A47524C}" destId="{17837C43-270F-4EF5-9F82-27B9377BF355}" srcOrd="9" destOrd="0" presId="urn:microsoft.com/office/officeart/2011/layout/CircleProcess"/>
    <dgm:cxn modelId="{D33A7EE6-A36D-4A10-8141-27C6EB48E543}" type="presParOf" srcId="{17837C43-270F-4EF5-9F82-27B9377BF355}" destId="{2CDCEC39-D1C8-48E3-B179-975F26907EDB}" srcOrd="0" destOrd="0" presId="urn:microsoft.com/office/officeart/2011/layout/CircleProcess"/>
    <dgm:cxn modelId="{2EE103E6-93B7-48D8-924B-E6E6D37317FB}" type="presParOf" srcId="{CC3E67FE-6C15-4589-B7B6-D0FC8A47524C}" destId="{793B6F07-B641-40BA-B9AC-E65EFD80A791}" srcOrd="10" destOrd="0" presId="urn:microsoft.com/office/officeart/2011/layout/CircleProcess"/>
    <dgm:cxn modelId="{0E4C321D-BD73-4B43-AD4D-D6FEC79A8CFA}" type="presParOf" srcId="{793B6F07-B641-40BA-B9AC-E65EFD80A791}" destId="{395EE37F-0478-4D6D-852A-AFBDE2C756DE}" srcOrd="0" destOrd="0" presId="urn:microsoft.com/office/officeart/2011/layout/CircleProcess"/>
    <dgm:cxn modelId="{2B7EC9F2-0E7D-4E25-9572-32FE816A90AC}" type="presParOf" srcId="{CC3E67FE-6C15-4589-B7B6-D0FC8A47524C}" destId="{4AF593A0-CA79-4052-80CA-A8B40E187C5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8472"/>
            <a:ext cx="8699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Modeling a data cube: </a:t>
            </a:r>
            <a:br>
              <a:rPr lang="en-US" dirty="0" smtClean="0"/>
            </a:br>
            <a:r>
              <a:rPr lang="en-US" dirty="0" smtClean="0"/>
              <a:t>The Star Schema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26887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005150"/>
            <a:ext cx="0" cy="73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0476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87872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829052"/>
              </p:ext>
            </p:extLst>
          </p:nvPr>
        </p:nvGraphicFramePr>
        <p:xfrm>
          <a:off x="241476" y="1371601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6782299" y="2153194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78463" y="2065022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0"/>
          </p:cNvCxnSpPr>
          <p:nvPr/>
        </p:nvCxnSpPr>
        <p:spPr>
          <a:xfrm rot="16200000" flipH="1">
            <a:off x="7254597" y="4150179"/>
            <a:ext cx="1480458" cy="647700"/>
          </a:xfrm>
          <a:prstGeom prst="bentConnector3">
            <a:avLst>
              <a:gd name="adj1" fmla="val 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4" idx="1"/>
            <a:endCxn id="5" idx="0"/>
          </p:cNvCxnSpPr>
          <p:nvPr/>
        </p:nvCxnSpPr>
        <p:spPr>
          <a:xfrm rot="10800000" flipV="1">
            <a:off x="5537376" y="3733800"/>
            <a:ext cx="685800" cy="1447799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359268" y="5030838"/>
            <a:ext cx="337226" cy="88172"/>
            <a:chOff x="6749374" y="2600731"/>
            <a:chExt cx="438913" cy="662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0063" y="5038458"/>
            <a:ext cx="337226" cy="88172"/>
            <a:chOff x="6749374" y="2600731"/>
            <a:chExt cx="438913" cy="662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6059109" y="3609709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15646" y="362657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651987" y="3744415"/>
            <a:ext cx="166696" cy="141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644450" y="3609709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061738" y="3731491"/>
            <a:ext cx="187964" cy="1286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875743" y="365052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71153" y="2615975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927682" y="2608563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3176" y="2743201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772774" y="2577056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/>
                <a:gridCol w="540955"/>
                <a:gridCol w="540955"/>
                <a:gridCol w="531895"/>
                <a:gridCol w="556058"/>
                <a:gridCol w="531895"/>
                <a:gridCol w="667817"/>
                <a:gridCol w="533405"/>
                <a:gridCol w="760659"/>
                <a:gridCol w="533405"/>
                <a:gridCol w="565372"/>
                <a:gridCol w="565372"/>
                <a:gridCol w="504710"/>
                <a:gridCol w="442792"/>
                <a:gridCol w="587771"/>
                <a:gridCol w="59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37" y="742950"/>
            <a:ext cx="2974766" cy="41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069123"/>
            <a:ext cx="2692401" cy="3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5843912"/>
              </p:ext>
            </p:extLst>
          </p:nvPr>
        </p:nvGraphicFramePr>
        <p:xfrm>
          <a:off x="152400" y="1382594"/>
          <a:ext cx="8382000" cy="547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12" y="1102360"/>
            <a:ext cx="3314788" cy="4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We’ll start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55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25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2011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1242</Words>
  <Application>Microsoft Office PowerPoint</Application>
  <PresentationFormat>On-screen Show (4:3)</PresentationFormat>
  <Paragraphs>375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Segoe UI</vt:lpstr>
      <vt:lpstr>Segoe UI Semibold</vt:lpstr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Cube Terminology</vt:lpstr>
      <vt:lpstr>The Data Cube</vt:lpstr>
      <vt:lpstr>The Data Cube</vt:lpstr>
      <vt:lpstr>The Data Cube</vt:lpstr>
      <vt:lpstr>PowerPoint Presentation</vt:lpstr>
      <vt:lpstr>Modeling a data cube: 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Windows User</cp:lastModifiedBy>
  <cp:revision>137</cp:revision>
  <dcterms:created xsi:type="dcterms:W3CDTF">2011-09-06T14:24:06Z</dcterms:created>
  <dcterms:modified xsi:type="dcterms:W3CDTF">2016-03-07T13:55:15Z</dcterms:modified>
</cp:coreProperties>
</file>