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110" d="100"/>
          <a:sy n="110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1267</Words>
  <Application>Microsoft Office PowerPoint</Application>
  <PresentationFormat>On-screen Show (4:3)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Windows User</cp:lastModifiedBy>
  <cp:revision>282</cp:revision>
  <cp:lastPrinted>2011-06-28T14:45:53Z</cp:lastPrinted>
  <dcterms:created xsi:type="dcterms:W3CDTF">2011-06-28T13:08:25Z</dcterms:created>
  <dcterms:modified xsi:type="dcterms:W3CDTF">2016-02-05T13:36:52Z</dcterms:modified>
</cp:coreProperties>
</file>