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0" autoAdjust="0"/>
    <p:restoredTop sz="94660"/>
  </p:normalViewPr>
  <p:slideViewPr>
    <p:cSldViewPr snapToGrid="0">
      <p:cViewPr>
        <p:scale>
          <a:sx n="103" d="100"/>
          <a:sy n="103" d="100"/>
        </p:scale>
        <p:origin x="648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09A4-795A-4ADD-9AF9-4AFF6C041762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E7CA-8CDF-4576-844C-DCE871B4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9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09A4-795A-4ADD-9AF9-4AFF6C041762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E7CA-8CDF-4576-844C-DCE871B4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09A4-795A-4ADD-9AF9-4AFF6C041762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E7CA-8CDF-4576-844C-DCE871B4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1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09A4-795A-4ADD-9AF9-4AFF6C041762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E7CA-8CDF-4576-844C-DCE871B4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6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09A4-795A-4ADD-9AF9-4AFF6C041762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E7CA-8CDF-4576-844C-DCE871B4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0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09A4-795A-4ADD-9AF9-4AFF6C041762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E7CA-8CDF-4576-844C-DCE871B4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09A4-795A-4ADD-9AF9-4AFF6C041762}" type="datetimeFigureOut">
              <a:rPr lang="en-US" smtClean="0"/>
              <a:t>2/2/17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E7CA-8CDF-4576-844C-DCE871B4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2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09A4-795A-4ADD-9AF9-4AFF6C041762}" type="datetimeFigureOut">
              <a:rPr lang="en-US" smtClean="0"/>
              <a:t>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E7CA-8CDF-4576-844C-DCE871B4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8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09A4-795A-4ADD-9AF9-4AFF6C041762}" type="datetimeFigureOut">
              <a:rPr lang="en-US" smtClean="0"/>
              <a:t>2/2/17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E7CA-8CDF-4576-844C-DCE871B4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09A4-795A-4ADD-9AF9-4AFF6C041762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E7CA-8CDF-4576-844C-DCE871B4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9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09A4-795A-4ADD-9AF9-4AFF6C041762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E7CA-8CDF-4576-844C-DCE871B4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7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509A4-795A-4ADD-9AF9-4AFF6C041762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5E7CA-8CDF-4576-844C-DCE871B4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8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Schema</a:t>
            </a:r>
            <a:r>
              <a:rPr lang="zh-CN" altLang="en-US" dirty="0" smtClean="0"/>
              <a:t> </a:t>
            </a:r>
            <a:r>
              <a:rPr lang="en-US" altLang="zh-CN" dirty="0" smtClean="0"/>
              <a:t>Template</a:t>
            </a:r>
            <a:r>
              <a:rPr lang="zh-CN" altLang="en-US" dirty="0"/>
              <a:t>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098479"/>
              </p:ext>
            </p:extLst>
          </p:nvPr>
        </p:nvGraphicFramePr>
        <p:xfrm>
          <a:off x="701270" y="2635440"/>
          <a:ext cx="1889369" cy="2286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89369"/>
              </a:tblGrid>
              <a:tr h="2851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Employee</a:t>
                      </a:r>
                      <a:endParaRPr lang="en-US" sz="2400" dirty="0"/>
                    </a:p>
                  </a:txBody>
                  <a:tcPr/>
                </a:tc>
              </a:tr>
              <a:tr h="285131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err="1" smtClean="0"/>
                        <a:t>EmployeeID</a:t>
                      </a:r>
                      <a:endParaRPr lang="en-US" sz="2400" u="sng" dirty="0"/>
                    </a:p>
                  </a:txBody>
                  <a:tcPr/>
                </a:tc>
              </a:tr>
              <a:tr h="2851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Name</a:t>
                      </a:r>
                      <a:endParaRPr lang="en-US" sz="2400" dirty="0"/>
                    </a:p>
                  </a:txBody>
                  <a:tcPr/>
                </a:tc>
              </a:tr>
              <a:tr h="2851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Title</a:t>
                      </a:r>
                      <a:endParaRPr lang="en-US" sz="2400" dirty="0"/>
                    </a:p>
                  </a:txBody>
                  <a:tcPr/>
                </a:tc>
              </a:tr>
              <a:tr h="2851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Email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499713"/>
              </p:ext>
            </p:extLst>
          </p:nvPr>
        </p:nvGraphicFramePr>
        <p:xfrm>
          <a:off x="4130271" y="2600272"/>
          <a:ext cx="2838938" cy="2286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838938"/>
              </a:tblGrid>
              <a:tr h="2851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Employee-Office</a:t>
                      </a:r>
                      <a:endParaRPr lang="en-US" sz="2400" dirty="0"/>
                    </a:p>
                  </a:txBody>
                  <a:tcPr/>
                </a:tc>
              </a:tr>
              <a:tr h="285131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err="1" smtClean="0"/>
                        <a:t>EmployeeOfficeID</a:t>
                      </a:r>
                      <a:endParaRPr lang="en-US" sz="2400" u="sng" dirty="0"/>
                    </a:p>
                  </a:txBody>
                  <a:tcPr/>
                </a:tc>
              </a:tr>
              <a:tr h="2851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EmployeeID</a:t>
                      </a:r>
                      <a:endParaRPr lang="en-US" sz="2400" dirty="0"/>
                    </a:p>
                  </a:txBody>
                  <a:tcPr/>
                </a:tc>
              </a:tr>
              <a:tr h="2851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OfficeID</a:t>
                      </a:r>
                      <a:endParaRPr lang="en-US" sz="2400" dirty="0"/>
                    </a:p>
                  </a:txBody>
                  <a:tcPr/>
                </a:tc>
              </a:tr>
              <a:tr h="2851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Primary</a:t>
                      </a:r>
                      <a:r>
                        <a:rPr lang="en-US" sz="2400" baseline="0" dirty="0" err="1" smtClean="0"/>
                        <a:t>Office</a:t>
                      </a:r>
                      <a:r>
                        <a:rPr lang="en-US" sz="2400" baseline="0" dirty="0" smtClean="0"/>
                        <a:t>(Y/N)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521959"/>
              </p:ext>
            </p:extLst>
          </p:nvPr>
        </p:nvGraphicFramePr>
        <p:xfrm>
          <a:off x="8363277" y="2617855"/>
          <a:ext cx="3235569" cy="2286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35569"/>
              </a:tblGrid>
              <a:tr h="2851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Office</a:t>
                      </a:r>
                      <a:endParaRPr lang="en-US" sz="2400" dirty="0"/>
                    </a:p>
                  </a:txBody>
                  <a:tcPr/>
                </a:tc>
              </a:tr>
              <a:tr h="285131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err="1" smtClean="0"/>
                        <a:t>OfficeID</a:t>
                      </a:r>
                      <a:endParaRPr lang="en-US" sz="2400" u="sng" dirty="0"/>
                    </a:p>
                  </a:txBody>
                  <a:tcPr/>
                </a:tc>
              </a:tr>
              <a:tr h="2851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Capacity</a:t>
                      </a:r>
                      <a:endParaRPr lang="en-US" sz="2400" dirty="0"/>
                    </a:p>
                  </a:txBody>
                  <a:tcPr/>
                </a:tc>
              </a:tr>
              <a:tr h="2851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Office</a:t>
                      </a:r>
                      <a:r>
                        <a:rPr lang="en-US" sz="2400" baseline="0" dirty="0" smtClean="0"/>
                        <a:t> Number</a:t>
                      </a:r>
                      <a:endParaRPr lang="en-US" sz="2400" dirty="0"/>
                    </a:p>
                  </a:txBody>
                  <a:tcPr/>
                </a:tc>
              </a:tr>
              <a:tr h="2851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Network</a:t>
                      </a:r>
                      <a:r>
                        <a:rPr lang="en-US" sz="2400" baseline="0" dirty="0" smtClean="0"/>
                        <a:t> Jack Number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Elbow Connector 5"/>
          <p:cNvCxnSpPr>
            <a:endCxn id="6" idx="1"/>
          </p:cNvCxnSpPr>
          <p:nvPr/>
        </p:nvCxnSpPr>
        <p:spPr>
          <a:xfrm>
            <a:off x="2573054" y="3287375"/>
            <a:ext cx="1557217" cy="455897"/>
          </a:xfrm>
          <a:prstGeom prst="bentConnector3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flipV="1">
            <a:off x="6951623" y="3297795"/>
            <a:ext cx="1393094" cy="886395"/>
          </a:xfrm>
          <a:prstGeom prst="bentConnector3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874317" y="3610492"/>
            <a:ext cx="256441" cy="13050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3874316" y="3740992"/>
            <a:ext cx="255955" cy="126675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82958" y="3124717"/>
            <a:ext cx="0" cy="335043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951136" y="4180365"/>
            <a:ext cx="256441" cy="13050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6951622" y="4053690"/>
            <a:ext cx="255955" cy="126675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265681" y="3142973"/>
            <a:ext cx="0" cy="335043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59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Templates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</a:t>
            </a:r>
            <a:r>
              <a:rPr lang="zh-CN" altLang="en-US" dirty="0" smtClean="0"/>
              <a:t>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963763"/>
              </p:ext>
            </p:extLst>
          </p:nvPr>
        </p:nvGraphicFramePr>
        <p:xfrm>
          <a:off x="974124" y="2743200"/>
          <a:ext cx="1889369" cy="233542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89369"/>
              </a:tblGrid>
              <a:tr h="285131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285131">
                <a:tc>
                  <a:txBody>
                    <a:bodyPr/>
                    <a:lstStyle/>
                    <a:p>
                      <a:pPr algn="ctr"/>
                      <a:endParaRPr lang="en-US" sz="2400" u="sng" dirty="0"/>
                    </a:p>
                  </a:txBody>
                  <a:tcPr/>
                </a:tc>
              </a:tr>
              <a:tr h="285131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285131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0662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reeform 3"/>
          <p:cNvSpPr/>
          <p:nvPr/>
        </p:nvSpPr>
        <p:spPr>
          <a:xfrm>
            <a:off x="4648211" y="251460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504428" y="372300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V="1">
            <a:off x="5206634" y="4123690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flipV="1">
            <a:off x="7620011" y="4123690"/>
            <a:ext cx="1676400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flipV="1">
            <a:off x="7901800" y="2126933"/>
            <a:ext cx="533400" cy="182943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225222" y="4500562"/>
            <a:ext cx="610731" cy="1595438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6858717" y="2237297"/>
            <a:ext cx="256442" cy="257175"/>
            <a:chOff x="3874316" y="3610492"/>
            <a:chExt cx="256442" cy="257175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3874317" y="3610492"/>
              <a:ext cx="256441" cy="13050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 flipV="1">
              <a:off x="3874316" y="3740992"/>
              <a:ext cx="255955" cy="126675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6044240" y="2188719"/>
            <a:ext cx="256441" cy="257175"/>
            <a:chOff x="6951136" y="4053690"/>
            <a:chExt cx="256441" cy="257175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6951136" y="4180365"/>
              <a:ext cx="256441" cy="13050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6951622" y="4053690"/>
              <a:ext cx="255955" cy="126675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>
            <a:off x="7620011" y="2237297"/>
            <a:ext cx="0" cy="335043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427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25</Words>
  <Application>Microsoft Macintosh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宋体</vt:lpstr>
      <vt:lpstr>Office Theme</vt:lpstr>
      <vt:lpstr>Schema Template </vt:lpstr>
      <vt:lpstr>More Templates for You 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Schuff</dc:creator>
  <cp:lastModifiedBy>Alvin Zuyin Zheng</cp:lastModifiedBy>
  <cp:revision>11</cp:revision>
  <dcterms:created xsi:type="dcterms:W3CDTF">2014-01-25T17:09:13Z</dcterms:created>
  <dcterms:modified xsi:type="dcterms:W3CDTF">2017-02-02T19:12:20Z</dcterms:modified>
</cp:coreProperties>
</file>