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6" r:id="rId2"/>
    <p:sldId id="290" r:id="rId3"/>
    <p:sldId id="291" r:id="rId4"/>
    <p:sldId id="293" r:id="rId5"/>
    <p:sldId id="292" r:id="rId6"/>
    <p:sldId id="294" r:id="rId7"/>
    <p:sldId id="295" r:id="rId8"/>
    <p:sldId id="297" r:id="rId9"/>
    <p:sldId id="299" r:id="rId10"/>
    <p:sldId id="298" r:id="rId11"/>
    <p:sldId id="296" r:id="rId12"/>
    <p:sldId id="300" r:id="rId13"/>
    <p:sldId id="301" r:id="rId14"/>
    <p:sldId id="302" r:id="rId15"/>
    <p:sldId id="304" r:id="rId16"/>
    <p:sldId id="305" r:id="rId17"/>
    <p:sldId id="306" r:id="rId18"/>
    <p:sldId id="307" r:id="rId19"/>
    <p:sldId id="308" r:id="rId20"/>
    <p:sldId id="309" r:id="rId21"/>
    <p:sldId id="310" r:id="rId22"/>
    <p:sldId id="311" r:id="rId23"/>
    <p:sldId id="312" r:id="rId24"/>
    <p:sldId id="313" r:id="rId25"/>
    <p:sldId id="314" r:id="rId26"/>
    <p:sldId id="315" r:id="rId27"/>
    <p:sldId id="316" r:id="rId28"/>
    <p:sldId id="317" r:id="rId29"/>
    <p:sldId id="287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 varScale="1">
        <p:scale>
          <a:sx n="65" d="100"/>
          <a:sy n="65" d="100"/>
        </p:scale>
        <p:origin x="652" y="4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C2ABE6B-2194-4104-A754-33FF1C233404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298254B-75EF-4481-9316-64F54046A9CE}">
      <dgm:prSet phldrT="[Text]"/>
      <dgm:spPr>
        <a:xfrm>
          <a:off x="0" y="1498239"/>
          <a:ext cx="970601" cy="485300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CEEACA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dirty="0">
              <a:solidFill>
                <a:sysClr val="window" lastClr="CEEACA"/>
              </a:solidFill>
              <a:latin typeface="Calibri"/>
              <a:ea typeface="+mn-ea"/>
              <a:cs typeface="+mn-cs"/>
            </a:rPr>
            <a:t>Credit</a:t>
          </a:r>
          <a:br>
            <a:rPr lang="en-US" dirty="0">
              <a:solidFill>
                <a:sysClr val="window" lastClr="CEEACA"/>
              </a:solidFill>
              <a:latin typeface="Calibri"/>
              <a:ea typeface="+mn-ea"/>
              <a:cs typeface="+mn-cs"/>
            </a:rPr>
          </a:br>
          <a:r>
            <a:rPr lang="en-US" dirty="0">
              <a:solidFill>
                <a:sysClr val="window" lastClr="CEEACA"/>
              </a:solidFill>
              <a:latin typeface="Calibri"/>
              <a:ea typeface="+mn-ea"/>
              <a:cs typeface="+mn-cs"/>
            </a:rPr>
            <a:t>Approval</a:t>
          </a:r>
        </a:p>
      </dgm:t>
    </dgm:pt>
    <dgm:pt modelId="{71FCA9DC-AC35-433E-B4BC-A3CE30B3A334}" type="parTrans" cxnId="{5B3A0824-E951-4410-A86C-96693B1350CB}">
      <dgm:prSet/>
      <dgm:spPr/>
      <dgm:t>
        <a:bodyPr/>
        <a:lstStyle/>
        <a:p>
          <a:endParaRPr lang="en-US"/>
        </a:p>
      </dgm:t>
    </dgm:pt>
    <dgm:pt modelId="{A47088AA-27B3-4A20-9443-BB2E66775F96}" type="sibTrans" cxnId="{5B3A0824-E951-4410-A86C-96693B1350CB}">
      <dgm:prSet/>
      <dgm:spPr/>
      <dgm:t>
        <a:bodyPr/>
        <a:lstStyle/>
        <a:p>
          <a:endParaRPr lang="en-US"/>
        </a:p>
      </dgm:t>
    </dgm:pt>
    <dgm:pt modelId="{D9A682CB-5DDE-43AB-919F-8B7F7B104615}">
      <dgm:prSet phldrT="[Text]"/>
      <dgm:spPr>
        <a:xfrm>
          <a:off x="1361048" y="723782"/>
          <a:ext cx="970601" cy="485300"/>
        </a:xfrm>
        <a:prstGeom prst="roundRect">
          <a:avLst>
            <a:gd name="adj" fmla="val 10000"/>
          </a:avLst>
        </a:prstGeom>
        <a:solidFill>
          <a:srgbClr val="C0504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CEEACA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dirty="0">
              <a:solidFill>
                <a:sysClr val="window" lastClr="CEEACA"/>
              </a:solidFill>
              <a:latin typeface="Calibri"/>
              <a:ea typeface="+mn-ea"/>
              <a:cs typeface="+mn-cs"/>
            </a:rPr>
            <a:t>Income &lt;40k</a:t>
          </a:r>
        </a:p>
      </dgm:t>
    </dgm:pt>
    <dgm:pt modelId="{9BBA12D4-0609-4551-A692-41B6FD5C6578}" type="parTrans" cxnId="{FF73097F-FC4D-4777-B3AD-6299FC6E8E9C}">
      <dgm:prSet/>
      <dgm:spPr>
        <a:xfrm rot="17805314">
          <a:off x="732167" y="1342422"/>
          <a:ext cx="867313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867313" y="11239"/>
              </a:lnTo>
            </a:path>
          </a:pathLst>
        </a:custGeom>
        <a:noFill/>
        <a:ln w="25400" cap="flat" cmpd="sng" algn="ctr">
          <a:solidFill>
            <a:srgbClr val="C0504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None/>
          </a:pPr>
          <a:endParaRPr lang="en-US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69E5AC1D-45FF-4EF1-A56B-61611C9CA890}" type="sibTrans" cxnId="{FF73097F-FC4D-4777-B3AD-6299FC6E8E9C}">
      <dgm:prSet/>
      <dgm:spPr/>
      <dgm:t>
        <a:bodyPr/>
        <a:lstStyle/>
        <a:p>
          <a:endParaRPr lang="en-US"/>
        </a:p>
      </dgm:t>
    </dgm:pt>
    <dgm:pt modelId="{CD7A4058-34F4-4D30-B853-2FEEFACFAA91}">
      <dgm:prSet phldrT="[Text]"/>
      <dgm:spPr>
        <a:xfrm>
          <a:off x="1361048" y="2677117"/>
          <a:ext cx="970601" cy="485300"/>
        </a:xfrm>
        <a:prstGeom prst="roundRect">
          <a:avLst>
            <a:gd name="adj" fmla="val 10000"/>
          </a:avLst>
        </a:prstGeom>
        <a:solidFill>
          <a:srgbClr val="C0504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CEEACA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dirty="0">
              <a:solidFill>
                <a:sysClr val="window" lastClr="CEEACA"/>
              </a:solidFill>
              <a:latin typeface="Calibri"/>
              <a:ea typeface="+mn-ea"/>
              <a:cs typeface="+mn-cs"/>
            </a:rPr>
            <a:t>Income &gt;40k</a:t>
          </a:r>
        </a:p>
      </dgm:t>
    </dgm:pt>
    <dgm:pt modelId="{C69F461A-897A-4BF5-9B75-F51BC5391E24}" type="parTrans" cxnId="{43347CD4-87EA-4D24-A02E-41BF08BFB82C}">
      <dgm:prSet/>
      <dgm:spPr>
        <a:xfrm rot="4300500">
          <a:off x="544897" y="2319089"/>
          <a:ext cx="1241854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1241854" y="11239"/>
              </a:lnTo>
            </a:path>
          </a:pathLst>
        </a:custGeom>
        <a:noFill/>
        <a:ln w="25400" cap="flat" cmpd="sng" algn="ctr">
          <a:solidFill>
            <a:srgbClr val="C0504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None/>
          </a:pPr>
          <a:endParaRPr lang="en-US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C20DC793-0867-47AE-888C-7B42962760DE}" type="sibTrans" cxnId="{43347CD4-87EA-4D24-A02E-41BF08BFB82C}">
      <dgm:prSet/>
      <dgm:spPr/>
      <dgm:t>
        <a:bodyPr/>
        <a:lstStyle/>
        <a:p>
          <a:endParaRPr lang="en-US"/>
        </a:p>
      </dgm:t>
    </dgm:pt>
    <dgm:pt modelId="{DF7B78C9-B3EF-44CF-852D-36C695E50F17}">
      <dgm:prSet phldrT="[Text]"/>
      <dgm:spPr>
        <a:xfrm>
          <a:off x="2719890" y="305210"/>
          <a:ext cx="970601" cy="485300"/>
        </a:xfrm>
        <a:prstGeom prst="roundRect">
          <a:avLst>
            <a:gd name="adj" fmla="val 10000"/>
          </a:avLst>
        </a:prstGeom>
        <a:solidFill>
          <a:srgbClr val="9BBB59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CEEACA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dirty="0">
              <a:solidFill>
                <a:sysClr val="window" lastClr="CEEACA"/>
              </a:solidFill>
              <a:latin typeface="Calibri"/>
              <a:ea typeface="+mn-ea"/>
              <a:cs typeface="+mn-cs"/>
            </a:rPr>
            <a:t>Debt &gt;20%</a:t>
          </a:r>
        </a:p>
      </dgm:t>
    </dgm:pt>
    <dgm:pt modelId="{51CA0FC4-56AD-4A14-A18D-AD08A9D56AF2}" type="parTrans" cxnId="{5F3ED735-7DCD-43B0-A3C5-0AECB1E78DC8}">
      <dgm:prSet/>
      <dgm:spPr>
        <a:xfrm rot="18770822">
          <a:off x="2240317" y="745907"/>
          <a:ext cx="570905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570905" y="11239"/>
              </a:lnTo>
            </a:path>
          </a:pathLst>
        </a:custGeom>
        <a:noFill/>
        <a:ln w="25400" cap="flat" cmpd="sng" algn="ctr">
          <a:solidFill>
            <a:srgbClr val="9BBB59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None/>
          </a:pPr>
          <a:endParaRPr lang="en-US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A314811F-EA29-450A-B4FC-FA7A0DC22EC3}" type="sibTrans" cxnId="{5F3ED735-7DCD-43B0-A3C5-0AECB1E78DC8}">
      <dgm:prSet/>
      <dgm:spPr/>
      <dgm:t>
        <a:bodyPr/>
        <a:lstStyle/>
        <a:p>
          <a:endParaRPr lang="en-US"/>
        </a:p>
      </dgm:t>
    </dgm:pt>
    <dgm:pt modelId="{2C0E8DAB-083B-498A-A610-C8E540D1F95F}">
      <dgm:prSet phldrT="[Text]"/>
      <dgm:spPr>
        <a:xfrm>
          <a:off x="2719890" y="1142353"/>
          <a:ext cx="970601" cy="485300"/>
        </a:xfrm>
        <a:prstGeom prst="roundRect">
          <a:avLst>
            <a:gd name="adj" fmla="val 10000"/>
          </a:avLst>
        </a:prstGeom>
        <a:solidFill>
          <a:srgbClr val="9BBB59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CEEACA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dirty="0">
              <a:solidFill>
                <a:sysClr val="window" lastClr="CEEACA"/>
              </a:solidFill>
              <a:latin typeface="Calibri"/>
              <a:ea typeface="+mn-ea"/>
              <a:cs typeface="+mn-cs"/>
            </a:rPr>
            <a:t>Debt &lt;20%</a:t>
          </a:r>
        </a:p>
      </dgm:t>
    </dgm:pt>
    <dgm:pt modelId="{35620437-B674-441E-BE64-127B11C8921C}" type="parTrans" cxnId="{0BD6C891-BF42-4072-AC6E-DFBA77B64025}">
      <dgm:prSet/>
      <dgm:spPr>
        <a:xfrm rot="2829178">
          <a:off x="2240317" y="1164479"/>
          <a:ext cx="570905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570905" y="11239"/>
              </a:lnTo>
            </a:path>
          </a:pathLst>
        </a:custGeom>
        <a:noFill/>
        <a:ln w="25400" cap="flat" cmpd="sng" algn="ctr">
          <a:solidFill>
            <a:srgbClr val="9BBB59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None/>
          </a:pPr>
          <a:endParaRPr lang="en-US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20E08FC9-1E2E-4BBC-ABCA-D64103835EA4}" type="sibTrans" cxnId="{0BD6C891-BF42-4072-AC6E-DFBA77B64025}">
      <dgm:prSet/>
      <dgm:spPr/>
      <dgm:t>
        <a:bodyPr/>
        <a:lstStyle/>
        <a:p>
          <a:endParaRPr lang="en-US"/>
        </a:p>
      </dgm:t>
    </dgm:pt>
    <dgm:pt modelId="{48D4D2DD-923D-473B-8FF8-F00B40868278}">
      <dgm:prSet phldrT="[Text]"/>
      <dgm:spPr>
        <a:xfrm>
          <a:off x="2719890" y="2258545"/>
          <a:ext cx="970601" cy="485300"/>
        </a:xfrm>
        <a:prstGeom prst="roundRect">
          <a:avLst>
            <a:gd name="adj" fmla="val 10000"/>
          </a:avLst>
        </a:prstGeom>
        <a:solidFill>
          <a:srgbClr val="9BBB59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CEEACA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dirty="0">
              <a:solidFill>
                <a:sysClr val="window" lastClr="CEEACA"/>
              </a:solidFill>
              <a:latin typeface="Calibri"/>
              <a:ea typeface="+mn-ea"/>
              <a:cs typeface="+mn-cs"/>
            </a:rPr>
            <a:t>Debt &gt;20%</a:t>
          </a:r>
        </a:p>
      </dgm:t>
    </dgm:pt>
    <dgm:pt modelId="{364AA1AE-EE94-40DC-A13C-26E16E52F283}" type="parTrans" cxnId="{E7F4D8E3-BA69-4E56-93F6-92B7B165EF00}">
      <dgm:prSet/>
      <dgm:spPr>
        <a:xfrm rot="18770822">
          <a:off x="2240317" y="2699242"/>
          <a:ext cx="570905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570905" y="11239"/>
              </a:lnTo>
            </a:path>
          </a:pathLst>
        </a:custGeom>
        <a:noFill/>
        <a:ln w="25400" cap="flat" cmpd="sng" algn="ctr">
          <a:solidFill>
            <a:srgbClr val="9BBB59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None/>
          </a:pPr>
          <a:endParaRPr lang="en-US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62DD9E88-8AA6-4AEE-945C-E219F3993159}" type="sibTrans" cxnId="{E7F4D8E3-BA69-4E56-93F6-92B7B165EF00}">
      <dgm:prSet/>
      <dgm:spPr/>
      <dgm:t>
        <a:bodyPr/>
        <a:lstStyle/>
        <a:p>
          <a:endParaRPr lang="en-US"/>
        </a:p>
      </dgm:t>
    </dgm:pt>
    <dgm:pt modelId="{4AC740F5-7A0B-425C-9B3E-37C36A205422}">
      <dgm:prSet phldrT="[Text]"/>
      <dgm:spPr>
        <a:xfrm>
          <a:off x="2719890" y="3095688"/>
          <a:ext cx="970601" cy="485300"/>
        </a:xfrm>
        <a:prstGeom prst="roundRect">
          <a:avLst>
            <a:gd name="adj" fmla="val 10000"/>
          </a:avLst>
        </a:prstGeom>
        <a:solidFill>
          <a:srgbClr val="9BBB59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CEEACA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dirty="0">
              <a:solidFill>
                <a:sysClr val="window" lastClr="CEEACA"/>
              </a:solidFill>
              <a:latin typeface="Calibri"/>
              <a:ea typeface="+mn-ea"/>
              <a:cs typeface="+mn-cs"/>
            </a:rPr>
            <a:t>Debt &lt;20%</a:t>
          </a:r>
        </a:p>
      </dgm:t>
    </dgm:pt>
    <dgm:pt modelId="{2B250F0C-4E60-4888-AB85-917A9C3905BD}" type="parTrans" cxnId="{C07B07BE-3C80-4A65-B3EC-45E0EA8C59A5}">
      <dgm:prSet/>
      <dgm:spPr>
        <a:xfrm rot="2829178">
          <a:off x="2240317" y="3117814"/>
          <a:ext cx="570905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570905" y="11239"/>
              </a:lnTo>
            </a:path>
          </a:pathLst>
        </a:custGeom>
        <a:noFill/>
        <a:ln w="25400" cap="flat" cmpd="sng" algn="ctr">
          <a:solidFill>
            <a:srgbClr val="9BBB59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None/>
          </a:pPr>
          <a:endParaRPr lang="en-US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256B22E1-1AA4-450A-BCBD-0A5F83DA91C0}" type="sibTrans" cxnId="{C07B07BE-3C80-4A65-B3EC-45E0EA8C59A5}">
      <dgm:prSet/>
      <dgm:spPr/>
      <dgm:t>
        <a:bodyPr/>
        <a:lstStyle/>
        <a:p>
          <a:endParaRPr lang="en-US"/>
        </a:p>
      </dgm:t>
    </dgm:pt>
    <dgm:pt modelId="{9DE36E45-D8F6-4E64-BE13-DED9608A523D}">
      <dgm:prSet phldrT="[Text]"/>
      <dgm:spPr>
        <a:xfrm>
          <a:off x="5439780" y="298590"/>
          <a:ext cx="503819" cy="485300"/>
        </a:xfrm>
        <a:prstGeom prst="roundRect">
          <a:avLst>
            <a:gd name="adj" fmla="val 10000"/>
          </a:avLst>
        </a:prstGeom>
        <a:solidFill>
          <a:srgbClr val="1F497D"/>
        </a:solidFill>
        <a:ln w="25400" cap="flat" cmpd="sng" algn="ctr">
          <a:solidFill>
            <a:sysClr val="window" lastClr="CEEACA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dirty="0">
              <a:solidFill>
                <a:sysClr val="window" lastClr="CEEACA"/>
              </a:solidFill>
              <a:latin typeface="Calibri"/>
              <a:ea typeface="+mn-ea"/>
              <a:cs typeface="+mn-cs"/>
            </a:rPr>
            <a:t>1</a:t>
          </a:r>
        </a:p>
      </dgm:t>
    </dgm:pt>
    <dgm:pt modelId="{62A74657-1757-4134-B32F-736F54F796F4}" type="parTrans" cxnId="{7126B539-4E3C-4E12-8990-6DA5DB957DA9}">
      <dgm:prSet/>
      <dgm:spPr>
        <a:xfrm rot="21586991">
          <a:off x="3690485" y="533311"/>
          <a:ext cx="1749301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1749301" y="11239"/>
              </a:lnTo>
            </a:path>
          </a:pathLst>
        </a:custGeom>
        <a:noFill/>
        <a:ln w="25400" cap="flat" cmpd="sng" algn="ctr">
          <a:solidFill>
            <a:srgbClr val="8064A2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None/>
          </a:pPr>
          <a:endParaRPr lang="en-US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D8B61951-C446-4AB7-94CD-FB122BD5A9CF}" type="sibTrans" cxnId="{7126B539-4E3C-4E12-8990-6DA5DB957DA9}">
      <dgm:prSet/>
      <dgm:spPr/>
      <dgm:t>
        <a:bodyPr/>
        <a:lstStyle/>
        <a:p>
          <a:endParaRPr lang="en-US"/>
        </a:p>
      </dgm:t>
    </dgm:pt>
    <dgm:pt modelId="{F79E7C3E-1450-474E-8C09-C55A71BFC6B5}">
      <dgm:prSet phldrT="[Text]"/>
      <dgm:spPr>
        <a:xfrm>
          <a:off x="4078731" y="863306"/>
          <a:ext cx="970601" cy="485300"/>
        </a:xfrm>
        <a:prstGeom prst="roundRect">
          <a:avLst>
            <a:gd name="adj" fmla="val 10000"/>
          </a:avLst>
        </a:prstGeom>
        <a:solidFill>
          <a:srgbClr val="8064A2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CEEACA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dirty="0">
              <a:solidFill>
                <a:sysClr val="window" lastClr="CEEACA"/>
              </a:solidFill>
              <a:latin typeface="Calibri"/>
              <a:ea typeface="+mn-ea"/>
              <a:cs typeface="+mn-cs"/>
            </a:rPr>
            <a:t>Owns house</a:t>
          </a:r>
        </a:p>
      </dgm:t>
    </dgm:pt>
    <dgm:pt modelId="{E3D7FB9E-9622-4165-894E-263143EEC98E}" type="parTrans" cxnId="{9857B44A-BC37-45BF-B4CB-64EB04460575}">
      <dgm:prSet/>
      <dgm:spPr>
        <a:xfrm rot="19457599">
          <a:off x="3645551" y="1234241"/>
          <a:ext cx="478119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478119" y="11239"/>
              </a:lnTo>
            </a:path>
          </a:pathLst>
        </a:custGeom>
        <a:noFill/>
        <a:ln w="25400" cap="flat" cmpd="sng" algn="ctr">
          <a:solidFill>
            <a:srgbClr val="8064A2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None/>
          </a:pPr>
          <a:endParaRPr lang="en-US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1483A4EF-5ADF-4E23-A7A0-9BEBCFEFB2B5}" type="sibTrans" cxnId="{9857B44A-BC37-45BF-B4CB-64EB04460575}">
      <dgm:prSet/>
      <dgm:spPr/>
      <dgm:t>
        <a:bodyPr/>
        <a:lstStyle/>
        <a:p>
          <a:endParaRPr lang="en-US"/>
        </a:p>
      </dgm:t>
    </dgm:pt>
    <dgm:pt modelId="{195B9EE5-1EFB-4F31-AB89-D8A0164D7F56}">
      <dgm:prSet phldrT="[Text]"/>
      <dgm:spPr>
        <a:xfrm>
          <a:off x="4078731" y="1421401"/>
          <a:ext cx="970601" cy="485300"/>
        </a:xfrm>
        <a:prstGeom prst="roundRect">
          <a:avLst>
            <a:gd name="adj" fmla="val 10000"/>
          </a:avLst>
        </a:prstGeom>
        <a:solidFill>
          <a:srgbClr val="8064A2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CEEACA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dirty="0">
              <a:solidFill>
                <a:sysClr val="window" lastClr="CEEACA"/>
              </a:solidFill>
              <a:latin typeface="Calibri"/>
              <a:ea typeface="+mn-ea"/>
              <a:cs typeface="+mn-cs"/>
            </a:rPr>
            <a:t>Rents</a:t>
          </a:r>
        </a:p>
      </dgm:t>
    </dgm:pt>
    <dgm:pt modelId="{8D300FD8-F99E-4E8E-904B-BA6027F12312}" type="parTrans" cxnId="{EA1FEF29-19FC-4F1B-8B80-5EF72F659908}">
      <dgm:prSet/>
      <dgm:spPr>
        <a:xfrm rot="2142401">
          <a:off x="3645551" y="1513289"/>
          <a:ext cx="478119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478119" y="11239"/>
              </a:lnTo>
            </a:path>
          </a:pathLst>
        </a:custGeom>
        <a:noFill/>
        <a:ln w="25400" cap="flat" cmpd="sng" algn="ctr">
          <a:solidFill>
            <a:srgbClr val="8064A2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None/>
          </a:pPr>
          <a:endParaRPr lang="en-US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1D1000F0-49AD-4391-AF7F-BCC139834308}" type="sibTrans" cxnId="{EA1FEF29-19FC-4F1B-8B80-5EF72F659908}">
      <dgm:prSet/>
      <dgm:spPr/>
      <dgm:t>
        <a:bodyPr/>
        <a:lstStyle/>
        <a:p>
          <a:endParaRPr lang="en-US"/>
        </a:p>
      </dgm:t>
    </dgm:pt>
    <dgm:pt modelId="{E6A63798-4050-4A2F-9AA9-FB5D925F7930}">
      <dgm:prSet phldrT="[Text]"/>
      <dgm:spPr>
        <a:xfrm>
          <a:off x="5437573" y="863306"/>
          <a:ext cx="503819" cy="485300"/>
        </a:xfrm>
        <a:prstGeom prst="roundRect">
          <a:avLst>
            <a:gd name="adj" fmla="val 10000"/>
          </a:avLst>
        </a:prstGeom>
        <a:solidFill>
          <a:srgbClr val="1F497D"/>
        </a:solidFill>
        <a:ln w="25400" cap="flat" cmpd="sng" algn="ctr">
          <a:solidFill>
            <a:sysClr val="window" lastClr="CEEACA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>
              <a:solidFill>
                <a:sysClr val="window" lastClr="CEEACA"/>
              </a:solidFill>
              <a:latin typeface="Calibri"/>
              <a:ea typeface="+mn-ea"/>
              <a:cs typeface="+mn-cs"/>
            </a:rPr>
            <a:t>0</a:t>
          </a:r>
          <a:endParaRPr lang="en-US" dirty="0">
            <a:solidFill>
              <a:sysClr val="window" lastClr="CEEACA"/>
            </a:solidFill>
            <a:latin typeface="Calibri"/>
            <a:ea typeface="+mn-ea"/>
            <a:cs typeface="+mn-cs"/>
          </a:endParaRPr>
        </a:p>
      </dgm:t>
    </dgm:pt>
    <dgm:pt modelId="{B5DB198B-E114-4475-880F-7A6C856D26AF}" type="parTrans" cxnId="{E49DA3D6-76C9-4595-9B36-E422AFBF51F8}">
      <dgm:prSet/>
      <dgm:spPr>
        <a:xfrm>
          <a:off x="5049333" y="1094717"/>
          <a:ext cx="388240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388240" y="11239"/>
              </a:lnTo>
            </a:path>
          </a:pathLst>
        </a:custGeom>
        <a:noFill/>
        <a:ln w="25400" cap="flat" cmpd="sng" algn="ctr">
          <a:solidFill>
            <a:srgbClr val="8064A2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None/>
          </a:pPr>
          <a:endParaRPr lang="en-US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BFBBCC0F-6004-4576-B2CD-A4EF6BA1884F}" type="sibTrans" cxnId="{E49DA3D6-76C9-4595-9B36-E422AFBF51F8}">
      <dgm:prSet/>
      <dgm:spPr/>
      <dgm:t>
        <a:bodyPr/>
        <a:lstStyle/>
        <a:p>
          <a:endParaRPr lang="en-US"/>
        </a:p>
      </dgm:t>
    </dgm:pt>
    <dgm:pt modelId="{565E1BEE-27C3-4F31-A8B1-EE2149CF7DB5}">
      <dgm:prSet phldrT="[Text]"/>
      <dgm:spPr>
        <a:xfrm>
          <a:off x="5437573" y="1421401"/>
          <a:ext cx="503819" cy="485300"/>
        </a:xfrm>
        <a:prstGeom prst="roundRect">
          <a:avLst>
            <a:gd name="adj" fmla="val 10000"/>
          </a:avLst>
        </a:prstGeom>
        <a:solidFill>
          <a:srgbClr val="1F497D"/>
        </a:solidFill>
        <a:ln w="25400" cap="flat" cmpd="sng" algn="ctr">
          <a:solidFill>
            <a:sysClr val="window" lastClr="CEEACA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>
              <a:solidFill>
                <a:sysClr val="window" lastClr="CEEACA"/>
              </a:solidFill>
              <a:latin typeface="Calibri"/>
              <a:ea typeface="+mn-ea"/>
              <a:cs typeface="+mn-cs"/>
            </a:rPr>
            <a:t>0</a:t>
          </a:r>
          <a:endParaRPr lang="en-US" dirty="0">
            <a:solidFill>
              <a:sysClr val="window" lastClr="CEEACA"/>
            </a:solidFill>
            <a:latin typeface="Calibri"/>
            <a:ea typeface="+mn-ea"/>
            <a:cs typeface="+mn-cs"/>
          </a:endParaRPr>
        </a:p>
      </dgm:t>
    </dgm:pt>
    <dgm:pt modelId="{29B19C76-28E5-47C9-A96C-57318656787A}" type="parTrans" cxnId="{B422B6EB-EB6F-4AA2-A940-B2103C988373}">
      <dgm:prSet/>
      <dgm:spPr>
        <a:xfrm>
          <a:off x="5049333" y="1652813"/>
          <a:ext cx="388240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388240" y="11239"/>
              </a:lnTo>
            </a:path>
          </a:pathLst>
        </a:custGeom>
        <a:noFill/>
        <a:ln w="25400" cap="flat" cmpd="sng" algn="ctr">
          <a:solidFill>
            <a:srgbClr val="8064A2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None/>
          </a:pPr>
          <a:endParaRPr lang="en-US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1314FB65-4B3B-4AA7-9A8F-1611F4F04A90}" type="sibTrans" cxnId="{B422B6EB-EB6F-4AA2-A940-B2103C988373}">
      <dgm:prSet/>
      <dgm:spPr/>
      <dgm:t>
        <a:bodyPr/>
        <a:lstStyle/>
        <a:p>
          <a:endParaRPr lang="en-US"/>
        </a:p>
      </dgm:t>
    </dgm:pt>
    <dgm:pt modelId="{B487B2ED-E69D-4DD6-9E27-3D52FE6528BC}">
      <dgm:prSet phldrT="[Text]"/>
      <dgm:spPr>
        <a:xfrm>
          <a:off x="4078731" y="1979497"/>
          <a:ext cx="970601" cy="485300"/>
        </a:xfrm>
        <a:prstGeom prst="roundRect">
          <a:avLst>
            <a:gd name="adj" fmla="val 10000"/>
          </a:avLst>
        </a:prstGeom>
        <a:solidFill>
          <a:srgbClr val="8064A2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CEEACA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dirty="0">
              <a:solidFill>
                <a:sysClr val="window" lastClr="CEEACA"/>
              </a:solidFill>
              <a:latin typeface="Calibri"/>
              <a:ea typeface="+mn-ea"/>
              <a:cs typeface="+mn-cs"/>
            </a:rPr>
            <a:t>Owns house</a:t>
          </a:r>
        </a:p>
      </dgm:t>
    </dgm:pt>
    <dgm:pt modelId="{3B1B22F4-350F-4BC1-A123-F6062B0A8B95}" type="parTrans" cxnId="{174112EF-CA42-4223-8064-9D248D97C56B}">
      <dgm:prSet/>
      <dgm:spPr>
        <a:xfrm rot="19457599">
          <a:off x="3645551" y="2350432"/>
          <a:ext cx="478119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478119" y="11239"/>
              </a:lnTo>
            </a:path>
          </a:pathLst>
        </a:custGeom>
        <a:noFill/>
        <a:ln w="25400" cap="flat" cmpd="sng" algn="ctr">
          <a:solidFill>
            <a:srgbClr val="8064A2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None/>
          </a:pPr>
          <a:endParaRPr lang="en-US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678D6438-05FD-4B34-83C1-481F720C714C}" type="sibTrans" cxnId="{174112EF-CA42-4223-8064-9D248D97C56B}">
      <dgm:prSet/>
      <dgm:spPr/>
      <dgm:t>
        <a:bodyPr/>
        <a:lstStyle/>
        <a:p>
          <a:endParaRPr lang="en-US"/>
        </a:p>
      </dgm:t>
    </dgm:pt>
    <dgm:pt modelId="{B88A5BE3-D857-4A15-81D6-A637ABABF1ED}">
      <dgm:prSet phldrT="[Text]"/>
      <dgm:spPr>
        <a:xfrm>
          <a:off x="4078731" y="2537593"/>
          <a:ext cx="970601" cy="485300"/>
        </a:xfrm>
        <a:prstGeom prst="roundRect">
          <a:avLst>
            <a:gd name="adj" fmla="val 10000"/>
          </a:avLst>
        </a:prstGeom>
        <a:solidFill>
          <a:srgbClr val="8064A2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CEEACA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dirty="0">
              <a:solidFill>
                <a:sysClr val="window" lastClr="CEEACA"/>
              </a:solidFill>
              <a:latin typeface="Calibri"/>
              <a:ea typeface="+mn-ea"/>
              <a:cs typeface="+mn-cs"/>
            </a:rPr>
            <a:t>Rents</a:t>
          </a:r>
        </a:p>
      </dgm:t>
    </dgm:pt>
    <dgm:pt modelId="{78719D9A-1EF8-46FC-8F7F-64CB86D163E5}" type="parTrans" cxnId="{F59965F7-E8AD-46E8-888E-B82302836DF4}">
      <dgm:prSet/>
      <dgm:spPr>
        <a:xfrm rot="2142401">
          <a:off x="3645551" y="2629480"/>
          <a:ext cx="478119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478119" y="11239"/>
              </a:lnTo>
            </a:path>
          </a:pathLst>
        </a:custGeom>
        <a:noFill/>
        <a:ln w="25400" cap="flat" cmpd="sng" algn="ctr">
          <a:solidFill>
            <a:srgbClr val="8064A2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None/>
          </a:pPr>
          <a:endParaRPr lang="en-US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F04F80F3-0BB1-49CE-B324-F48CC127B456}" type="sibTrans" cxnId="{F59965F7-E8AD-46E8-888E-B82302836DF4}">
      <dgm:prSet/>
      <dgm:spPr/>
      <dgm:t>
        <a:bodyPr/>
        <a:lstStyle/>
        <a:p>
          <a:endParaRPr lang="en-US"/>
        </a:p>
      </dgm:t>
    </dgm:pt>
    <dgm:pt modelId="{AB713054-F984-4E73-B88E-60C1BFF55F0C}">
      <dgm:prSet phldrT="[Text]"/>
      <dgm:spPr>
        <a:xfrm>
          <a:off x="5437573" y="1979497"/>
          <a:ext cx="503819" cy="485300"/>
        </a:xfrm>
        <a:prstGeom prst="roundRect">
          <a:avLst>
            <a:gd name="adj" fmla="val 10000"/>
          </a:avLst>
        </a:prstGeom>
        <a:solidFill>
          <a:srgbClr val="1F497D"/>
        </a:solidFill>
        <a:ln w="25400" cap="flat" cmpd="sng" algn="ctr">
          <a:solidFill>
            <a:sysClr val="window" lastClr="CEEACA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>
              <a:solidFill>
                <a:sysClr val="window" lastClr="CEEACA"/>
              </a:solidFill>
              <a:latin typeface="Calibri"/>
              <a:ea typeface="+mn-ea"/>
              <a:cs typeface="+mn-cs"/>
            </a:rPr>
            <a:t>0</a:t>
          </a:r>
          <a:endParaRPr lang="en-US" dirty="0">
            <a:solidFill>
              <a:sysClr val="window" lastClr="CEEACA"/>
            </a:solidFill>
            <a:latin typeface="Calibri"/>
            <a:ea typeface="+mn-ea"/>
            <a:cs typeface="+mn-cs"/>
          </a:endParaRPr>
        </a:p>
      </dgm:t>
    </dgm:pt>
    <dgm:pt modelId="{192981D6-D395-421F-849F-8CEA5A562D44}" type="parTrans" cxnId="{32AD0725-4E72-4DFE-A7A3-1E08687FE5E4}">
      <dgm:prSet/>
      <dgm:spPr>
        <a:xfrm>
          <a:off x="5049333" y="2210908"/>
          <a:ext cx="388240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388240" y="11239"/>
              </a:lnTo>
            </a:path>
          </a:pathLst>
        </a:custGeom>
        <a:noFill/>
        <a:ln w="25400" cap="flat" cmpd="sng" algn="ctr">
          <a:solidFill>
            <a:srgbClr val="8064A2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None/>
          </a:pPr>
          <a:endParaRPr lang="en-US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FAFE54A1-4F1E-4F27-A95F-EB50C977BD4C}" type="sibTrans" cxnId="{32AD0725-4E72-4DFE-A7A3-1E08687FE5E4}">
      <dgm:prSet/>
      <dgm:spPr/>
      <dgm:t>
        <a:bodyPr/>
        <a:lstStyle/>
        <a:p>
          <a:endParaRPr lang="en-US"/>
        </a:p>
      </dgm:t>
    </dgm:pt>
    <dgm:pt modelId="{AC412031-9545-4DC8-ACBC-5942C63FF0B9}">
      <dgm:prSet phldrT="[Text]"/>
      <dgm:spPr>
        <a:xfrm>
          <a:off x="5437573" y="2537593"/>
          <a:ext cx="503819" cy="485300"/>
        </a:xfrm>
        <a:prstGeom prst="roundRect">
          <a:avLst>
            <a:gd name="adj" fmla="val 10000"/>
          </a:avLst>
        </a:prstGeom>
        <a:solidFill>
          <a:srgbClr val="1F497D"/>
        </a:solidFill>
        <a:ln w="25400" cap="flat" cmpd="sng" algn="ctr">
          <a:solidFill>
            <a:sysClr val="window" lastClr="CEEACA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>
              <a:solidFill>
                <a:sysClr val="window" lastClr="CEEACA"/>
              </a:solidFill>
              <a:latin typeface="Calibri"/>
              <a:ea typeface="+mn-ea"/>
              <a:cs typeface="+mn-cs"/>
            </a:rPr>
            <a:t>1</a:t>
          </a:r>
          <a:endParaRPr lang="en-US" dirty="0">
            <a:solidFill>
              <a:sysClr val="window" lastClr="CEEACA"/>
            </a:solidFill>
            <a:latin typeface="Calibri"/>
            <a:ea typeface="+mn-ea"/>
            <a:cs typeface="+mn-cs"/>
          </a:endParaRPr>
        </a:p>
      </dgm:t>
    </dgm:pt>
    <dgm:pt modelId="{5BF11984-0E64-4B57-B875-2E1B0B00A098}" type="parTrans" cxnId="{D61ED2C6-D2D6-473F-B3D7-B3537D35A300}">
      <dgm:prSet/>
      <dgm:spPr>
        <a:xfrm>
          <a:off x="5049333" y="2769004"/>
          <a:ext cx="388240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388240" y="11239"/>
              </a:lnTo>
            </a:path>
          </a:pathLst>
        </a:custGeom>
        <a:noFill/>
        <a:ln w="25400" cap="flat" cmpd="sng" algn="ctr">
          <a:solidFill>
            <a:srgbClr val="8064A2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None/>
          </a:pPr>
          <a:endParaRPr lang="en-US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F7F8B94D-3CA0-4F8E-9610-2F9D1C7FFF02}" type="sibTrans" cxnId="{D61ED2C6-D2D6-473F-B3D7-B3537D35A300}">
      <dgm:prSet/>
      <dgm:spPr/>
      <dgm:t>
        <a:bodyPr/>
        <a:lstStyle/>
        <a:p>
          <a:endParaRPr lang="en-US"/>
        </a:p>
      </dgm:t>
    </dgm:pt>
    <dgm:pt modelId="{F0B9BAFF-14FA-4FD1-90AF-A0E86CFD26E0}">
      <dgm:prSet phldrT="[Text]"/>
      <dgm:spPr>
        <a:xfrm>
          <a:off x="5439281" y="3108471"/>
          <a:ext cx="503819" cy="485300"/>
        </a:xfrm>
        <a:prstGeom prst="roundRect">
          <a:avLst>
            <a:gd name="adj" fmla="val 10000"/>
          </a:avLst>
        </a:prstGeom>
        <a:solidFill>
          <a:srgbClr val="1F497D"/>
        </a:solidFill>
        <a:ln w="25400" cap="flat" cmpd="sng" algn="ctr">
          <a:solidFill>
            <a:sysClr val="window" lastClr="CEEACA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dirty="0">
              <a:solidFill>
                <a:sysClr val="window" lastClr="CEEACA"/>
              </a:solidFill>
              <a:latin typeface="Calibri"/>
              <a:ea typeface="+mn-ea"/>
              <a:cs typeface="+mn-cs"/>
            </a:rPr>
            <a:t>0</a:t>
          </a:r>
        </a:p>
      </dgm:t>
    </dgm:pt>
    <dgm:pt modelId="{33401E37-71FE-4451-BCD3-F37629F87B29}" type="parTrans" cxnId="{6A2FFFD0-917D-4BAA-B9A5-2AEF37A2818A}">
      <dgm:prSet/>
      <dgm:spPr>
        <a:xfrm rot="25128">
          <a:off x="3690468" y="3333491"/>
          <a:ext cx="1748837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1748837" y="11239"/>
              </a:lnTo>
            </a:path>
          </a:pathLst>
        </a:custGeom>
        <a:noFill/>
        <a:ln w="25400" cap="flat" cmpd="sng" algn="ctr">
          <a:solidFill>
            <a:srgbClr val="8064A2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None/>
          </a:pPr>
          <a:endParaRPr lang="en-US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FEC897BD-D0C6-48F3-BDEA-546A32152BC2}" type="sibTrans" cxnId="{6A2FFFD0-917D-4BAA-B9A5-2AEF37A2818A}">
      <dgm:prSet/>
      <dgm:spPr/>
      <dgm:t>
        <a:bodyPr/>
        <a:lstStyle/>
        <a:p>
          <a:endParaRPr lang="en-US"/>
        </a:p>
      </dgm:t>
    </dgm:pt>
    <dgm:pt modelId="{B6DAA14B-3305-4F93-A6BA-AC8805E13BBC}" type="pres">
      <dgm:prSet presAssocID="{1C2ABE6B-2194-4104-A754-33FF1C23340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45E3ECBA-C6D0-4585-880A-A01F56B443D6}" type="pres">
      <dgm:prSet presAssocID="{5298254B-75EF-4481-9316-64F54046A9CE}" presName="root1" presStyleCnt="0"/>
      <dgm:spPr/>
    </dgm:pt>
    <dgm:pt modelId="{AD69DD67-DA8B-4327-8FB6-B1ED5881B6C0}" type="pres">
      <dgm:prSet presAssocID="{5298254B-75EF-4481-9316-64F54046A9CE}" presName="LevelOneTextNode" presStyleLbl="node0" presStyleIdx="0" presStyleCnt="1" custLinFactNeighborX="-2083" custLinFactNeighborY="-41667">
        <dgm:presLayoutVars>
          <dgm:chPref val="3"/>
        </dgm:presLayoutVars>
      </dgm:prSet>
      <dgm:spPr/>
    </dgm:pt>
    <dgm:pt modelId="{AEFB50EF-9B7B-4A67-8A06-3768D82F4F35}" type="pres">
      <dgm:prSet presAssocID="{5298254B-75EF-4481-9316-64F54046A9CE}" presName="level2hierChild" presStyleCnt="0"/>
      <dgm:spPr/>
    </dgm:pt>
    <dgm:pt modelId="{906EDC7A-0D71-4D4B-BA38-915370AA5ADA}" type="pres">
      <dgm:prSet presAssocID="{9BBA12D4-0609-4551-A692-41B6FD5C6578}" presName="conn2-1" presStyleLbl="parChTrans1D2" presStyleIdx="0" presStyleCnt="2"/>
      <dgm:spPr/>
    </dgm:pt>
    <dgm:pt modelId="{9BF4DBD3-5F95-474B-ADAC-133F9056B28B}" type="pres">
      <dgm:prSet presAssocID="{9BBA12D4-0609-4551-A692-41B6FD5C6578}" presName="connTx" presStyleLbl="parChTrans1D2" presStyleIdx="0" presStyleCnt="2"/>
      <dgm:spPr/>
    </dgm:pt>
    <dgm:pt modelId="{7D96E242-F765-43D2-885D-856E91BD7876}" type="pres">
      <dgm:prSet presAssocID="{D9A682CB-5DDE-43AB-919F-8B7F7B104615}" presName="root2" presStyleCnt="0"/>
      <dgm:spPr/>
    </dgm:pt>
    <dgm:pt modelId="{73BB7357-1A7B-4050-88C4-790ADBCB625D}" type="pres">
      <dgm:prSet presAssocID="{D9A682CB-5DDE-43AB-919F-8B7F7B104615}" presName="LevelTwoTextNode" presStyleLbl="node2" presStyleIdx="0" presStyleCnt="2">
        <dgm:presLayoutVars>
          <dgm:chPref val="3"/>
        </dgm:presLayoutVars>
      </dgm:prSet>
      <dgm:spPr/>
    </dgm:pt>
    <dgm:pt modelId="{D56EE5CC-C4D8-4DA6-AC06-6FF6333366BE}" type="pres">
      <dgm:prSet presAssocID="{D9A682CB-5DDE-43AB-919F-8B7F7B104615}" presName="level3hierChild" presStyleCnt="0"/>
      <dgm:spPr/>
    </dgm:pt>
    <dgm:pt modelId="{2951EFB9-CA63-48AD-A351-B1EC841ED46A}" type="pres">
      <dgm:prSet presAssocID="{51CA0FC4-56AD-4A14-A18D-AD08A9D56AF2}" presName="conn2-1" presStyleLbl="parChTrans1D3" presStyleIdx="0" presStyleCnt="4"/>
      <dgm:spPr/>
    </dgm:pt>
    <dgm:pt modelId="{34D20AF5-6735-4F2F-803B-ACF9EE36BEA2}" type="pres">
      <dgm:prSet presAssocID="{51CA0FC4-56AD-4A14-A18D-AD08A9D56AF2}" presName="connTx" presStyleLbl="parChTrans1D3" presStyleIdx="0" presStyleCnt="4"/>
      <dgm:spPr/>
    </dgm:pt>
    <dgm:pt modelId="{E4EEF5AC-A0E9-4DFF-973A-8F4B97B35161}" type="pres">
      <dgm:prSet presAssocID="{DF7B78C9-B3EF-44CF-852D-36C695E50F17}" presName="root2" presStyleCnt="0"/>
      <dgm:spPr/>
    </dgm:pt>
    <dgm:pt modelId="{A40036BC-E5D6-446C-80F6-C7A4B80883DA}" type="pres">
      <dgm:prSet presAssocID="{DF7B78C9-B3EF-44CF-852D-36C695E50F17}" presName="LevelTwoTextNode" presStyleLbl="node3" presStyleIdx="0" presStyleCnt="4">
        <dgm:presLayoutVars>
          <dgm:chPref val="3"/>
        </dgm:presLayoutVars>
      </dgm:prSet>
      <dgm:spPr/>
    </dgm:pt>
    <dgm:pt modelId="{4862C7B3-1512-4C83-B2EB-00C9D604D13A}" type="pres">
      <dgm:prSet presAssocID="{DF7B78C9-B3EF-44CF-852D-36C695E50F17}" presName="level3hierChild" presStyleCnt="0"/>
      <dgm:spPr/>
    </dgm:pt>
    <dgm:pt modelId="{0D57AE7D-6277-4AFD-8A7D-B6521F402FAC}" type="pres">
      <dgm:prSet presAssocID="{62A74657-1757-4134-B32F-736F54F796F4}" presName="conn2-1" presStyleLbl="parChTrans1D4" presStyleIdx="0" presStyleCnt="10"/>
      <dgm:spPr/>
    </dgm:pt>
    <dgm:pt modelId="{31B006C0-0EA0-4561-A653-10E38A298D09}" type="pres">
      <dgm:prSet presAssocID="{62A74657-1757-4134-B32F-736F54F796F4}" presName="connTx" presStyleLbl="parChTrans1D4" presStyleIdx="0" presStyleCnt="10"/>
      <dgm:spPr/>
    </dgm:pt>
    <dgm:pt modelId="{A579D7FC-93FC-448F-ACFD-7487307B41E8}" type="pres">
      <dgm:prSet presAssocID="{9DE36E45-D8F6-4E64-BE13-DED9608A523D}" presName="root2" presStyleCnt="0"/>
      <dgm:spPr/>
    </dgm:pt>
    <dgm:pt modelId="{70CFE622-9822-4AED-B673-DD47B2D762F4}" type="pres">
      <dgm:prSet presAssocID="{9DE36E45-D8F6-4E64-BE13-DED9608A523D}" presName="LevelTwoTextNode" presStyleLbl="node4" presStyleIdx="0" presStyleCnt="10" custScaleX="51908" custLinFactX="44598" custLinFactNeighborX="100000" custLinFactNeighborY="-1364">
        <dgm:presLayoutVars>
          <dgm:chPref val="3"/>
        </dgm:presLayoutVars>
      </dgm:prSet>
      <dgm:spPr/>
    </dgm:pt>
    <dgm:pt modelId="{4AD98EA5-1F56-4711-9B92-25B6221F5D9E}" type="pres">
      <dgm:prSet presAssocID="{9DE36E45-D8F6-4E64-BE13-DED9608A523D}" presName="level3hierChild" presStyleCnt="0"/>
      <dgm:spPr/>
    </dgm:pt>
    <dgm:pt modelId="{F6E4463E-7AB1-40C6-9184-A50DB147E61E}" type="pres">
      <dgm:prSet presAssocID="{35620437-B674-441E-BE64-127B11C8921C}" presName="conn2-1" presStyleLbl="parChTrans1D3" presStyleIdx="1" presStyleCnt="4"/>
      <dgm:spPr/>
    </dgm:pt>
    <dgm:pt modelId="{C7F46534-8252-45D8-B9A1-8986B75AB1C1}" type="pres">
      <dgm:prSet presAssocID="{35620437-B674-441E-BE64-127B11C8921C}" presName="connTx" presStyleLbl="parChTrans1D3" presStyleIdx="1" presStyleCnt="4"/>
      <dgm:spPr/>
    </dgm:pt>
    <dgm:pt modelId="{6F982ADB-6E9B-4D23-92D6-6624D24AFD01}" type="pres">
      <dgm:prSet presAssocID="{2C0E8DAB-083B-498A-A610-C8E540D1F95F}" presName="root2" presStyleCnt="0"/>
      <dgm:spPr/>
    </dgm:pt>
    <dgm:pt modelId="{B110B952-0C9F-4163-9C30-E699F6BC7E5B}" type="pres">
      <dgm:prSet presAssocID="{2C0E8DAB-083B-498A-A610-C8E540D1F95F}" presName="LevelTwoTextNode" presStyleLbl="node3" presStyleIdx="1" presStyleCnt="4">
        <dgm:presLayoutVars>
          <dgm:chPref val="3"/>
        </dgm:presLayoutVars>
      </dgm:prSet>
      <dgm:spPr/>
    </dgm:pt>
    <dgm:pt modelId="{2BF6DC36-E629-4E6B-9446-5265AE188E80}" type="pres">
      <dgm:prSet presAssocID="{2C0E8DAB-083B-498A-A610-C8E540D1F95F}" presName="level3hierChild" presStyleCnt="0"/>
      <dgm:spPr/>
    </dgm:pt>
    <dgm:pt modelId="{86B348EC-F8BD-4917-A3B0-428897B6BCC8}" type="pres">
      <dgm:prSet presAssocID="{E3D7FB9E-9622-4165-894E-263143EEC98E}" presName="conn2-1" presStyleLbl="parChTrans1D4" presStyleIdx="1" presStyleCnt="10"/>
      <dgm:spPr/>
    </dgm:pt>
    <dgm:pt modelId="{A89A13DB-233E-4EEC-9999-82C30F66A90E}" type="pres">
      <dgm:prSet presAssocID="{E3D7FB9E-9622-4165-894E-263143EEC98E}" presName="connTx" presStyleLbl="parChTrans1D4" presStyleIdx="1" presStyleCnt="10"/>
      <dgm:spPr/>
    </dgm:pt>
    <dgm:pt modelId="{9D1C3DFE-3D16-461B-9452-FF21CAE520FE}" type="pres">
      <dgm:prSet presAssocID="{F79E7C3E-1450-474E-8C09-C55A71BFC6B5}" presName="root2" presStyleCnt="0"/>
      <dgm:spPr/>
    </dgm:pt>
    <dgm:pt modelId="{20234416-28EC-4241-BCF5-E0C7F6003066}" type="pres">
      <dgm:prSet presAssocID="{F79E7C3E-1450-474E-8C09-C55A71BFC6B5}" presName="LevelTwoTextNode" presStyleLbl="node4" presStyleIdx="1" presStyleCnt="10">
        <dgm:presLayoutVars>
          <dgm:chPref val="3"/>
        </dgm:presLayoutVars>
      </dgm:prSet>
      <dgm:spPr/>
    </dgm:pt>
    <dgm:pt modelId="{0EF6E8C9-E1BA-4E19-BC66-FD9A558808B2}" type="pres">
      <dgm:prSet presAssocID="{F79E7C3E-1450-474E-8C09-C55A71BFC6B5}" presName="level3hierChild" presStyleCnt="0"/>
      <dgm:spPr/>
    </dgm:pt>
    <dgm:pt modelId="{F0640859-70FD-45E2-89B2-966EFB26F72D}" type="pres">
      <dgm:prSet presAssocID="{B5DB198B-E114-4475-880F-7A6C856D26AF}" presName="conn2-1" presStyleLbl="parChTrans1D4" presStyleIdx="2" presStyleCnt="10"/>
      <dgm:spPr/>
    </dgm:pt>
    <dgm:pt modelId="{4239A36A-38B8-4FB9-9FDC-677CDBD7D5BC}" type="pres">
      <dgm:prSet presAssocID="{B5DB198B-E114-4475-880F-7A6C856D26AF}" presName="connTx" presStyleLbl="parChTrans1D4" presStyleIdx="2" presStyleCnt="10"/>
      <dgm:spPr/>
    </dgm:pt>
    <dgm:pt modelId="{5B9270CC-0708-40EC-ABEB-251A379A4467}" type="pres">
      <dgm:prSet presAssocID="{E6A63798-4050-4A2F-9AA9-FB5D925F7930}" presName="root2" presStyleCnt="0"/>
      <dgm:spPr/>
    </dgm:pt>
    <dgm:pt modelId="{D2915285-78D3-4FD7-B30D-F18D871355D3}" type="pres">
      <dgm:prSet presAssocID="{E6A63798-4050-4A2F-9AA9-FB5D925F7930}" presName="LevelTwoTextNode" presStyleLbl="node4" presStyleIdx="2" presStyleCnt="10" custScaleX="51908">
        <dgm:presLayoutVars>
          <dgm:chPref val="3"/>
        </dgm:presLayoutVars>
      </dgm:prSet>
      <dgm:spPr/>
    </dgm:pt>
    <dgm:pt modelId="{F31FAB54-D8C9-448C-A375-04B995ED75DA}" type="pres">
      <dgm:prSet presAssocID="{E6A63798-4050-4A2F-9AA9-FB5D925F7930}" presName="level3hierChild" presStyleCnt="0"/>
      <dgm:spPr/>
    </dgm:pt>
    <dgm:pt modelId="{EA7B220E-DA23-4680-8C80-00CBE08DC458}" type="pres">
      <dgm:prSet presAssocID="{8D300FD8-F99E-4E8E-904B-BA6027F12312}" presName="conn2-1" presStyleLbl="parChTrans1D4" presStyleIdx="3" presStyleCnt="10"/>
      <dgm:spPr/>
    </dgm:pt>
    <dgm:pt modelId="{37F8AF4D-6047-40EA-841C-0CB07C1CC88F}" type="pres">
      <dgm:prSet presAssocID="{8D300FD8-F99E-4E8E-904B-BA6027F12312}" presName="connTx" presStyleLbl="parChTrans1D4" presStyleIdx="3" presStyleCnt="10"/>
      <dgm:spPr/>
    </dgm:pt>
    <dgm:pt modelId="{4F729DA6-FFF5-41EA-88DB-8D6F545658BD}" type="pres">
      <dgm:prSet presAssocID="{195B9EE5-1EFB-4F31-AB89-D8A0164D7F56}" presName="root2" presStyleCnt="0"/>
      <dgm:spPr/>
    </dgm:pt>
    <dgm:pt modelId="{6584FD33-B777-4F82-B4D0-B5E46AC2C02D}" type="pres">
      <dgm:prSet presAssocID="{195B9EE5-1EFB-4F31-AB89-D8A0164D7F56}" presName="LevelTwoTextNode" presStyleLbl="node4" presStyleIdx="3" presStyleCnt="10">
        <dgm:presLayoutVars>
          <dgm:chPref val="3"/>
        </dgm:presLayoutVars>
      </dgm:prSet>
      <dgm:spPr/>
    </dgm:pt>
    <dgm:pt modelId="{B6A9D6FB-61F8-477C-881C-411468F8CA77}" type="pres">
      <dgm:prSet presAssocID="{195B9EE5-1EFB-4F31-AB89-D8A0164D7F56}" presName="level3hierChild" presStyleCnt="0"/>
      <dgm:spPr/>
    </dgm:pt>
    <dgm:pt modelId="{7F788EF5-DC52-4163-B798-0DFF5CF2C276}" type="pres">
      <dgm:prSet presAssocID="{29B19C76-28E5-47C9-A96C-57318656787A}" presName="conn2-1" presStyleLbl="parChTrans1D4" presStyleIdx="4" presStyleCnt="10"/>
      <dgm:spPr/>
    </dgm:pt>
    <dgm:pt modelId="{2242881E-6013-4E89-ABE5-27D85D3B39D5}" type="pres">
      <dgm:prSet presAssocID="{29B19C76-28E5-47C9-A96C-57318656787A}" presName="connTx" presStyleLbl="parChTrans1D4" presStyleIdx="4" presStyleCnt="10"/>
      <dgm:spPr/>
    </dgm:pt>
    <dgm:pt modelId="{DA823D4C-8F32-4819-94E6-0D1F8DF4E996}" type="pres">
      <dgm:prSet presAssocID="{565E1BEE-27C3-4F31-A8B1-EE2149CF7DB5}" presName="root2" presStyleCnt="0"/>
      <dgm:spPr/>
    </dgm:pt>
    <dgm:pt modelId="{3F4CF3E3-0AF7-4852-917A-846D9EF91ABA}" type="pres">
      <dgm:prSet presAssocID="{565E1BEE-27C3-4F31-A8B1-EE2149CF7DB5}" presName="LevelTwoTextNode" presStyleLbl="node4" presStyleIdx="4" presStyleCnt="10" custScaleX="51908">
        <dgm:presLayoutVars>
          <dgm:chPref val="3"/>
        </dgm:presLayoutVars>
      </dgm:prSet>
      <dgm:spPr/>
    </dgm:pt>
    <dgm:pt modelId="{A4782F4C-C108-4C83-ABEF-FBE3B5816532}" type="pres">
      <dgm:prSet presAssocID="{565E1BEE-27C3-4F31-A8B1-EE2149CF7DB5}" presName="level3hierChild" presStyleCnt="0"/>
      <dgm:spPr/>
    </dgm:pt>
    <dgm:pt modelId="{9BCABDBA-7F17-4ABD-88F5-05078D8F9D3D}" type="pres">
      <dgm:prSet presAssocID="{C69F461A-897A-4BF5-9B75-F51BC5391E24}" presName="conn2-1" presStyleLbl="parChTrans1D2" presStyleIdx="1" presStyleCnt="2"/>
      <dgm:spPr/>
    </dgm:pt>
    <dgm:pt modelId="{5FEF92C6-AD1B-43F2-B683-83434038F417}" type="pres">
      <dgm:prSet presAssocID="{C69F461A-897A-4BF5-9B75-F51BC5391E24}" presName="connTx" presStyleLbl="parChTrans1D2" presStyleIdx="1" presStyleCnt="2"/>
      <dgm:spPr/>
    </dgm:pt>
    <dgm:pt modelId="{07B1D72D-4EA7-4449-B9B4-F4DB2D9BF03F}" type="pres">
      <dgm:prSet presAssocID="{CD7A4058-34F4-4D30-B853-2FEEFACFAA91}" presName="root2" presStyleCnt="0"/>
      <dgm:spPr/>
    </dgm:pt>
    <dgm:pt modelId="{CB8FFB81-E4E3-43C3-8CF6-A920227023D6}" type="pres">
      <dgm:prSet presAssocID="{CD7A4058-34F4-4D30-B853-2FEEFACFAA91}" presName="LevelTwoTextNode" presStyleLbl="node2" presStyleIdx="1" presStyleCnt="2">
        <dgm:presLayoutVars>
          <dgm:chPref val="3"/>
        </dgm:presLayoutVars>
      </dgm:prSet>
      <dgm:spPr/>
    </dgm:pt>
    <dgm:pt modelId="{8F84034B-D50D-4839-8710-01A10F25A1F7}" type="pres">
      <dgm:prSet presAssocID="{CD7A4058-34F4-4D30-B853-2FEEFACFAA91}" presName="level3hierChild" presStyleCnt="0"/>
      <dgm:spPr/>
    </dgm:pt>
    <dgm:pt modelId="{FE373A7E-3635-4340-9347-46B6BFBFD200}" type="pres">
      <dgm:prSet presAssocID="{364AA1AE-EE94-40DC-A13C-26E16E52F283}" presName="conn2-1" presStyleLbl="parChTrans1D3" presStyleIdx="2" presStyleCnt="4"/>
      <dgm:spPr/>
    </dgm:pt>
    <dgm:pt modelId="{47273E5C-67B7-4AF6-AC59-BF0E8FE9A07A}" type="pres">
      <dgm:prSet presAssocID="{364AA1AE-EE94-40DC-A13C-26E16E52F283}" presName="connTx" presStyleLbl="parChTrans1D3" presStyleIdx="2" presStyleCnt="4"/>
      <dgm:spPr/>
    </dgm:pt>
    <dgm:pt modelId="{B5DDB5CA-DDD2-4470-BC39-E9DD3D8FE6A1}" type="pres">
      <dgm:prSet presAssocID="{48D4D2DD-923D-473B-8FF8-F00B40868278}" presName="root2" presStyleCnt="0"/>
      <dgm:spPr/>
    </dgm:pt>
    <dgm:pt modelId="{3DC07AF5-D86B-4C94-B519-7A6277D2FBCD}" type="pres">
      <dgm:prSet presAssocID="{48D4D2DD-923D-473B-8FF8-F00B40868278}" presName="LevelTwoTextNode" presStyleLbl="node3" presStyleIdx="2" presStyleCnt="4">
        <dgm:presLayoutVars>
          <dgm:chPref val="3"/>
        </dgm:presLayoutVars>
      </dgm:prSet>
      <dgm:spPr/>
    </dgm:pt>
    <dgm:pt modelId="{A961470E-9FEB-4A3D-A1DD-0C4C56A747DF}" type="pres">
      <dgm:prSet presAssocID="{48D4D2DD-923D-473B-8FF8-F00B40868278}" presName="level3hierChild" presStyleCnt="0"/>
      <dgm:spPr/>
    </dgm:pt>
    <dgm:pt modelId="{BA0C878D-3867-44B7-9E66-E292FB7D0CD3}" type="pres">
      <dgm:prSet presAssocID="{3B1B22F4-350F-4BC1-A123-F6062B0A8B95}" presName="conn2-1" presStyleLbl="parChTrans1D4" presStyleIdx="5" presStyleCnt="10"/>
      <dgm:spPr/>
    </dgm:pt>
    <dgm:pt modelId="{E39695A4-54B7-4CB7-AA93-918708DEE7F7}" type="pres">
      <dgm:prSet presAssocID="{3B1B22F4-350F-4BC1-A123-F6062B0A8B95}" presName="connTx" presStyleLbl="parChTrans1D4" presStyleIdx="5" presStyleCnt="10"/>
      <dgm:spPr/>
    </dgm:pt>
    <dgm:pt modelId="{499AAD32-7923-4069-AAAF-DC88216620CB}" type="pres">
      <dgm:prSet presAssocID="{B487B2ED-E69D-4DD6-9E27-3D52FE6528BC}" presName="root2" presStyleCnt="0"/>
      <dgm:spPr/>
    </dgm:pt>
    <dgm:pt modelId="{7CD5B262-0843-40A9-B018-58A5C8DBE7C6}" type="pres">
      <dgm:prSet presAssocID="{B487B2ED-E69D-4DD6-9E27-3D52FE6528BC}" presName="LevelTwoTextNode" presStyleLbl="node4" presStyleIdx="5" presStyleCnt="10">
        <dgm:presLayoutVars>
          <dgm:chPref val="3"/>
        </dgm:presLayoutVars>
      </dgm:prSet>
      <dgm:spPr/>
    </dgm:pt>
    <dgm:pt modelId="{8DE8DDE8-E1AC-4A98-AB4B-1B52197C75D5}" type="pres">
      <dgm:prSet presAssocID="{B487B2ED-E69D-4DD6-9E27-3D52FE6528BC}" presName="level3hierChild" presStyleCnt="0"/>
      <dgm:spPr/>
    </dgm:pt>
    <dgm:pt modelId="{E896778B-EE3E-4BFF-9DFE-42B988C3A32F}" type="pres">
      <dgm:prSet presAssocID="{192981D6-D395-421F-849F-8CEA5A562D44}" presName="conn2-1" presStyleLbl="parChTrans1D4" presStyleIdx="6" presStyleCnt="10"/>
      <dgm:spPr/>
    </dgm:pt>
    <dgm:pt modelId="{246D3C73-DB90-4F3F-B2CE-19B8FAF892C5}" type="pres">
      <dgm:prSet presAssocID="{192981D6-D395-421F-849F-8CEA5A562D44}" presName="connTx" presStyleLbl="parChTrans1D4" presStyleIdx="6" presStyleCnt="10"/>
      <dgm:spPr/>
    </dgm:pt>
    <dgm:pt modelId="{E2C5968B-8A93-4D7A-84D1-1E6E20271CF1}" type="pres">
      <dgm:prSet presAssocID="{AB713054-F984-4E73-B88E-60C1BFF55F0C}" presName="root2" presStyleCnt="0"/>
      <dgm:spPr/>
    </dgm:pt>
    <dgm:pt modelId="{9C04ADB7-7B5E-463A-A24D-8A9EBD543A34}" type="pres">
      <dgm:prSet presAssocID="{AB713054-F984-4E73-B88E-60C1BFF55F0C}" presName="LevelTwoTextNode" presStyleLbl="node4" presStyleIdx="6" presStyleCnt="10" custScaleX="51908">
        <dgm:presLayoutVars>
          <dgm:chPref val="3"/>
        </dgm:presLayoutVars>
      </dgm:prSet>
      <dgm:spPr/>
    </dgm:pt>
    <dgm:pt modelId="{13F37715-DAA6-48B3-BB4C-D1FBA1ACCA0E}" type="pres">
      <dgm:prSet presAssocID="{AB713054-F984-4E73-B88E-60C1BFF55F0C}" presName="level3hierChild" presStyleCnt="0"/>
      <dgm:spPr/>
    </dgm:pt>
    <dgm:pt modelId="{D773FB9E-9C8A-4167-990C-866779B960A7}" type="pres">
      <dgm:prSet presAssocID="{78719D9A-1EF8-46FC-8F7F-64CB86D163E5}" presName="conn2-1" presStyleLbl="parChTrans1D4" presStyleIdx="7" presStyleCnt="10"/>
      <dgm:spPr/>
    </dgm:pt>
    <dgm:pt modelId="{AEC6587A-76AF-44E9-BC10-667E8682EB31}" type="pres">
      <dgm:prSet presAssocID="{78719D9A-1EF8-46FC-8F7F-64CB86D163E5}" presName="connTx" presStyleLbl="parChTrans1D4" presStyleIdx="7" presStyleCnt="10"/>
      <dgm:spPr/>
    </dgm:pt>
    <dgm:pt modelId="{50745FE0-9028-4616-8554-BE582325D8D9}" type="pres">
      <dgm:prSet presAssocID="{B88A5BE3-D857-4A15-81D6-A637ABABF1ED}" presName="root2" presStyleCnt="0"/>
      <dgm:spPr/>
    </dgm:pt>
    <dgm:pt modelId="{776B66B8-00FC-404C-89CC-70709C5E302B}" type="pres">
      <dgm:prSet presAssocID="{B88A5BE3-D857-4A15-81D6-A637ABABF1ED}" presName="LevelTwoTextNode" presStyleLbl="node4" presStyleIdx="7" presStyleCnt="10">
        <dgm:presLayoutVars>
          <dgm:chPref val="3"/>
        </dgm:presLayoutVars>
      </dgm:prSet>
      <dgm:spPr/>
    </dgm:pt>
    <dgm:pt modelId="{D8083601-A4C1-4291-8383-B76655C68A52}" type="pres">
      <dgm:prSet presAssocID="{B88A5BE3-D857-4A15-81D6-A637ABABF1ED}" presName="level3hierChild" presStyleCnt="0"/>
      <dgm:spPr/>
    </dgm:pt>
    <dgm:pt modelId="{31D0A266-AA5A-4E51-BC99-D0CDA70500B6}" type="pres">
      <dgm:prSet presAssocID="{5BF11984-0E64-4B57-B875-2E1B0B00A098}" presName="conn2-1" presStyleLbl="parChTrans1D4" presStyleIdx="8" presStyleCnt="10"/>
      <dgm:spPr/>
    </dgm:pt>
    <dgm:pt modelId="{37A62DE8-991B-4255-B69A-EED90D4303BD}" type="pres">
      <dgm:prSet presAssocID="{5BF11984-0E64-4B57-B875-2E1B0B00A098}" presName="connTx" presStyleLbl="parChTrans1D4" presStyleIdx="8" presStyleCnt="10"/>
      <dgm:spPr/>
    </dgm:pt>
    <dgm:pt modelId="{AF92D9E9-282A-4641-B5FD-7579F1109F89}" type="pres">
      <dgm:prSet presAssocID="{AC412031-9545-4DC8-ACBC-5942C63FF0B9}" presName="root2" presStyleCnt="0"/>
      <dgm:spPr/>
    </dgm:pt>
    <dgm:pt modelId="{CEB35589-E368-4BD1-AB36-49CDB99364D5}" type="pres">
      <dgm:prSet presAssocID="{AC412031-9545-4DC8-ACBC-5942C63FF0B9}" presName="LevelTwoTextNode" presStyleLbl="node4" presStyleIdx="8" presStyleCnt="10" custScaleX="51908">
        <dgm:presLayoutVars>
          <dgm:chPref val="3"/>
        </dgm:presLayoutVars>
      </dgm:prSet>
      <dgm:spPr/>
    </dgm:pt>
    <dgm:pt modelId="{F6CFFF34-5A29-415E-B0D9-56B2232F2C3F}" type="pres">
      <dgm:prSet presAssocID="{AC412031-9545-4DC8-ACBC-5942C63FF0B9}" presName="level3hierChild" presStyleCnt="0"/>
      <dgm:spPr/>
    </dgm:pt>
    <dgm:pt modelId="{9D22EEE4-FF93-4FD7-9762-7F90B9B2174D}" type="pres">
      <dgm:prSet presAssocID="{2B250F0C-4E60-4888-AB85-917A9C3905BD}" presName="conn2-1" presStyleLbl="parChTrans1D3" presStyleIdx="3" presStyleCnt="4"/>
      <dgm:spPr/>
    </dgm:pt>
    <dgm:pt modelId="{FB9CE7AB-F422-4FE4-9FA5-61325F477F59}" type="pres">
      <dgm:prSet presAssocID="{2B250F0C-4E60-4888-AB85-917A9C3905BD}" presName="connTx" presStyleLbl="parChTrans1D3" presStyleIdx="3" presStyleCnt="4"/>
      <dgm:spPr/>
    </dgm:pt>
    <dgm:pt modelId="{910573D3-2ABB-423F-AB2B-82AC86F1F3D4}" type="pres">
      <dgm:prSet presAssocID="{4AC740F5-7A0B-425C-9B3E-37C36A205422}" presName="root2" presStyleCnt="0"/>
      <dgm:spPr/>
    </dgm:pt>
    <dgm:pt modelId="{DD8EF61D-0D20-4705-AB55-535AF47A94C5}" type="pres">
      <dgm:prSet presAssocID="{4AC740F5-7A0B-425C-9B3E-37C36A205422}" presName="LevelTwoTextNode" presStyleLbl="node3" presStyleIdx="3" presStyleCnt="4">
        <dgm:presLayoutVars>
          <dgm:chPref val="3"/>
        </dgm:presLayoutVars>
      </dgm:prSet>
      <dgm:spPr/>
    </dgm:pt>
    <dgm:pt modelId="{2F7C9C15-B0CF-40FA-A782-597C35BEAD78}" type="pres">
      <dgm:prSet presAssocID="{4AC740F5-7A0B-425C-9B3E-37C36A205422}" presName="level3hierChild" presStyleCnt="0"/>
      <dgm:spPr/>
    </dgm:pt>
    <dgm:pt modelId="{EDCF3DD2-E149-42B6-827D-DBC2235C186A}" type="pres">
      <dgm:prSet presAssocID="{33401E37-71FE-4451-BCD3-F37629F87B29}" presName="conn2-1" presStyleLbl="parChTrans1D4" presStyleIdx="9" presStyleCnt="10"/>
      <dgm:spPr/>
    </dgm:pt>
    <dgm:pt modelId="{088DDF99-B61C-4A64-AA14-854E47AF3584}" type="pres">
      <dgm:prSet presAssocID="{33401E37-71FE-4451-BCD3-F37629F87B29}" presName="connTx" presStyleLbl="parChTrans1D4" presStyleIdx="9" presStyleCnt="10"/>
      <dgm:spPr/>
    </dgm:pt>
    <dgm:pt modelId="{55687D82-6039-4F88-A790-9581699F7786}" type="pres">
      <dgm:prSet presAssocID="{F0B9BAFF-14FA-4FD1-90AF-A0E86CFD26E0}" presName="root2" presStyleCnt="0"/>
      <dgm:spPr/>
    </dgm:pt>
    <dgm:pt modelId="{A438051B-3C6F-4543-B441-F2A2CEB90A1B}" type="pres">
      <dgm:prSet presAssocID="{F0B9BAFF-14FA-4FD1-90AF-A0E86CFD26E0}" presName="LevelTwoTextNode" presStyleLbl="node4" presStyleIdx="9" presStyleCnt="10" custScaleX="51908" custLinFactX="40176" custLinFactNeighborX="100000" custLinFactNeighborY="2634">
        <dgm:presLayoutVars>
          <dgm:chPref val="3"/>
        </dgm:presLayoutVars>
      </dgm:prSet>
      <dgm:spPr/>
    </dgm:pt>
    <dgm:pt modelId="{C6A39D92-E89F-41E4-8A34-90D39F1192D7}" type="pres">
      <dgm:prSet presAssocID="{F0B9BAFF-14FA-4FD1-90AF-A0E86CFD26E0}" presName="level3hierChild" presStyleCnt="0"/>
      <dgm:spPr/>
    </dgm:pt>
  </dgm:ptLst>
  <dgm:cxnLst>
    <dgm:cxn modelId="{9E199A00-4FD1-4CAE-A3D5-7500A9CDB562}" type="presOf" srcId="{5BF11984-0E64-4B57-B875-2E1B0B00A098}" destId="{31D0A266-AA5A-4E51-BC99-D0CDA70500B6}" srcOrd="0" destOrd="0" presId="urn:microsoft.com/office/officeart/2005/8/layout/hierarchy2"/>
    <dgm:cxn modelId="{BF35EB04-34A4-4D07-ABD0-AB9FC2DE2682}" type="presOf" srcId="{35620437-B674-441E-BE64-127B11C8921C}" destId="{C7F46534-8252-45D8-B9A1-8986B75AB1C1}" srcOrd="1" destOrd="0" presId="urn:microsoft.com/office/officeart/2005/8/layout/hierarchy2"/>
    <dgm:cxn modelId="{59CDA708-D794-410D-B50B-B4F4D2085277}" type="presOf" srcId="{51CA0FC4-56AD-4A14-A18D-AD08A9D56AF2}" destId="{2951EFB9-CA63-48AD-A351-B1EC841ED46A}" srcOrd="0" destOrd="0" presId="urn:microsoft.com/office/officeart/2005/8/layout/hierarchy2"/>
    <dgm:cxn modelId="{A0DBB211-0D02-4002-A446-588F09A23A0C}" type="presOf" srcId="{51CA0FC4-56AD-4A14-A18D-AD08A9D56AF2}" destId="{34D20AF5-6735-4F2F-803B-ACF9EE36BEA2}" srcOrd="1" destOrd="0" presId="urn:microsoft.com/office/officeart/2005/8/layout/hierarchy2"/>
    <dgm:cxn modelId="{6BAC4E14-7027-4310-8105-A23AB2E54FAC}" type="presOf" srcId="{AB713054-F984-4E73-B88E-60C1BFF55F0C}" destId="{9C04ADB7-7B5E-463A-A24D-8A9EBD543A34}" srcOrd="0" destOrd="0" presId="urn:microsoft.com/office/officeart/2005/8/layout/hierarchy2"/>
    <dgm:cxn modelId="{D4481619-2BAA-4EC7-9D67-14D2B623455B}" type="presOf" srcId="{29B19C76-28E5-47C9-A96C-57318656787A}" destId="{7F788EF5-DC52-4163-B798-0DFF5CF2C276}" srcOrd="0" destOrd="0" presId="urn:microsoft.com/office/officeart/2005/8/layout/hierarchy2"/>
    <dgm:cxn modelId="{4942011B-18AC-4AD6-8A17-0AA4270B1635}" type="presOf" srcId="{8D300FD8-F99E-4E8E-904B-BA6027F12312}" destId="{37F8AF4D-6047-40EA-841C-0CB07C1CC88F}" srcOrd="1" destOrd="0" presId="urn:microsoft.com/office/officeart/2005/8/layout/hierarchy2"/>
    <dgm:cxn modelId="{51E63E1C-8012-4EBD-A7ED-C87646182B56}" type="presOf" srcId="{DF7B78C9-B3EF-44CF-852D-36C695E50F17}" destId="{A40036BC-E5D6-446C-80F6-C7A4B80883DA}" srcOrd="0" destOrd="0" presId="urn:microsoft.com/office/officeart/2005/8/layout/hierarchy2"/>
    <dgm:cxn modelId="{D993F71C-0EB6-46F1-9944-F208398D305B}" type="presOf" srcId="{62A74657-1757-4134-B32F-736F54F796F4}" destId="{0D57AE7D-6277-4AFD-8A7D-B6521F402FAC}" srcOrd="0" destOrd="0" presId="urn:microsoft.com/office/officeart/2005/8/layout/hierarchy2"/>
    <dgm:cxn modelId="{0E97FA1F-8ED8-4B8B-9BBE-D304183A382C}" type="presOf" srcId="{B5DB198B-E114-4475-880F-7A6C856D26AF}" destId="{4239A36A-38B8-4FB9-9FDC-677CDBD7D5BC}" srcOrd="1" destOrd="0" presId="urn:microsoft.com/office/officeart/2005/8/layout/hierarchy2"/>
    <dgm:cxn modelId="{5B3A0824-E951-4410-A86C-96693B1350CB}" srcId="{1C2ABE6B-2194-4104-A754-33FF1C233404}" destId="{5298254B-75EF-4481-9316-64F54046A9CE}" srcOrd="0" destOrd="0" parTransId="{71FCA9DC-AC35-433E-B4BC-A3CE30B3A334}" sibTransId="{A47088AA-27B3-4A20-9443-BB2E66775F96}"/>
    <dgm:cxn modelId="{32AD0725-4E72-4DFE-A7A3-1E08687FE5E4}" srcId="{B487B2ED-E69D-4DD6-9E27-3D52FE6528BC}" destId="{AB713054-F984-4E73-B88E-60C1BFF55F0C}" srcOrd="0" destOrd="0" parTransId="{192981D6-D395-421F-849F-8CEA5A562D44}" sibTransId="{FAFE54A1-4F1E-4F27-A95F-EB50C977BD4C}"/>
    <dgm:cxn modelId="{9C1C8B26-DCBF-4505-9A6B-280A63FF04C0}" type="presOf" srcId="{AC412031-9545-4DC8-ACBC-5942C63FF0B9}" destId="{CEB35589-E368-4BD1-AB36-49CDB99364D5}" srcOrd="0" destOrd="0" presId="urn:microsoft.com/office/officeart/2005/8/layout/hierarchy2"/>
    <dgm:cxn modelId="{4984A726-C878-4666-BCAA-8ED61FF66F53}" type="presOf" srcId="{E3D7FB9E-9622-4165-894E-263143EEC98E}" destId="{86B348EC-F8BD-4917-A3B0-428897B6BCC8}" srcOrd="0" destOrd="0" presId="urn:microsoft.com/office/officeart/2005/8/layout/hierarchy2"/>
    <dgm:cxn modelId="{EA1FEF29-19FC-4F1B-8B80-5EF72F659908}" srcId="{2C0E8DAB-083B-498A-A610-C8E540D1F95F}" destId="{195B9EE5-1EFB-4F31-AB89-D8A0164D7F56}" srcOrd="1" destOrd="0" parTransId="{8D300FD8-F99E-4E8E-904B-BA6027F12312}" sibTransId="{1D1000F0-49AD-4391-AF7F-BCC139834308}"/>
    <dgm:cxn modelId="{A6AF2E2C-BA17-4266-BFA4-FA72118172A0}" type="presOf" srcId="{B5DB198B-E114-4475-880F-7A6C856D26AF}" destId="{F0640859-70FD-45E2-89B2-966EFB26F72D}" srcOrd="0" destOrd="0" presId="urn:microsoft.com/office/officeart/2005/8/layout/hierarchy2"/>
    <dgm:cxn modelId="{5F3ED735-7DCD-43B0-A3C5-0AECB1E78DC8}" srcId="{D9A682CB-5DDE-43AB-919F-8B7F7B104615}" destId="{DF7B78C9-B3EF-44CF-852D-36C695E50F17}" srcOrd="0" destOrd="0" parTransId="{51CA0FC4-56AD-4A14-A18D-AD08A9D56AF2}" sibTransId="{A314811F-EA29-450A-B4FC-FA7A0DC22EC3}"/>
    <dgm:cxn modelId="{7126B539-4E3C-4E12-8990-6DA5DB957DA9}" srcId="{DF7B78C9-B3EF-44CF-852D-36C695E50F17}" destId="{9DE36E45-D8F6-4E64-BE13-DED9608A523D}" srcOrd="0" destOrd="0" parTransId="{62A74657-1757-4134-B32F-736F54F796F4}" sibTransId="{D8B61951-C446-4AB7-94CD-FB122BD5A9CF}"/>
    <dgm:cxn modelId="{2427BE39-D47D-4756-BEC8-D8A39D9AA72C}" type="presOf" srcId="{2B250F0C-4E60-4888-AB85-917A9C3905BD}" destId="{FB9CE7AB-F422-4FE4-9FA5-61325F477F59}" srcOrd="1" destOrd="0" presId="urn:microsoft.com/office/officeart/2005/8/layout/hierarchy2"/>
    <dgm:cxn modelId="{7FD3B03C-2B0C-42F4-8256-8A134C1D9553}" type="presOf" srcId="{4AC740F5-7A0B-425C-9B3E-37C36A205422}" destId="{DD8EF61D-0D20-4705-AB55-535AF47A94C5}" srcOrd="0" destOrd="0" presId="urn:microsoft.com/office/officeart/2005/8/layout/hierarchy2"/>
    <dgm:cxn modelId="{8CE9CC3D-9378-45E7-BA2B-6F88372789A9}" type="presOf" srcId="{CD7A4058-34F4-4D30-B853-2FEEFACFAA91}" destId="{CB8FFB81-E4E3-43C3-8CF6-A920227023D6}" srcOrd="0" destOrd="0" presId="urn:microsoft.com/office/officeart/2005/8/layout/hierarchy2"/>
    <dgm:cxn modelId="{CCC49C41-0457-4EC9-BC98-70381522DC5E}" type="presOf" srcId="{192981D6-D395-421F-849F-8CEA5A562D44}" destId="{246D3C73-DB90-4F3F-B2CE-19B8FAF892C5}" srcOrd="1" destOrd="0" presId="urn:microsoft.com/office/officeart/2005/8/layout/hierarchy2"/>
    <dgm:cxn modelId="{FD219A64-B21A-4B01-890A-686F64C20C5D}" type="presOf" srcId="{33401E37-71FE-4451-BCD3-F37629F87B29}" destId="{088DDF99-B61C-4A64-AA14-854E47AF3584}" srcOrd="1" destOrd="0" presId="urn:microsoft.com/office/officeart/2005/8/layout/hierarchy2"/>
    <dgm:cxn modelId="{A1AC5948-DA33-4262-9ADA-EEDA9758221E}" type="presOf" srcId="{3B1B22F4-350F-4BC1-A123-F6062B0A8B95}" destId="{BA0C878D-3867-44B7-9E66-E292FB7D0CD3}" srcOrd="0" destOrd="0" presId="urn:microsoft.com/office/officeart/2005/8/layout/hierarchy2"/>
    <dgm:cxn modelId="{C8D33B4A-0907-4CB5-AD9C-6EEB74E2CFDD}" type="presOf" srcId="{5298254B-75EF-4481-9316-64F54046A9CE}" destId="{AD69DD67-DA8B-4327-8FB6-B1ED5881B6C0}" srcOrd="0" destOrd="0" presId="urn:microsoft.com/office/officeart/2005/8/layout/hierarchy2"/>
    <dgm:cxn modelId="{9857B44A-BC37-45BF-B4CB-64EB04460575}" srcId="{2C0E8DAB-083B-498A-A610-C8E540D1F95F}" destId="{F79E7C3E-1450-474E-8C09-C55A71BFC6B5}" srcOrd="0" destOrd="0" parTransId="{E3D7FB9E-9622-4165-894E-263143EEC98E}" sibTransId="{1483A4EF-5ADF-4E23-A7A0-9BEBCFEFB2B5}"/>
    <dgm:cxn modelId="{709F324C-6D5F-4D86-95C1-DE1D8622FD15}" type="presOf" srcId="{1C2ABE6B-2194-4104-A754-33FF1C233404}" destId="{B6DAA14B-3305-4F93-A6BA-AC8805E13BBC}" srcOrd="0" destOrd="0" presId="urn:microsoft.com/office/officeart/2005/8/layout/hierarchy2"/>
    <dgm:cxn modelId="{C921F76E-C5CD-4EA7-A4CE-F0F9C48EE9AA}" type="presOf" srcId="{9DE36E45-D8F6-4E64-BE13-DED9608A523D}" destId="{70CFE622-9822-4AED-B673-DD47B2D762F4}" srcOrd="0" destOrd="0" presId="urn:microsoft.com/office/officeart/2005/8/layout/hierarchy2"/>
    <dgm:cxn modelId="{E8E91955-8832-4D2C-8DAF-25BF1E6C1BA8}" type="presOf" srcId="{B487B2ED-E69D-4DD6-9E27-3D52FE6528BC}" destId="{7CD5B262-0843-40A9-B018-58A5C8DBE7C6}" srcOrd="0" destOrd="0" presId="urn:microsoft.com/office/officeart/2005/8/layout/hierarchy2"/>
    <dgm:cxn modelId="{EEC49155-7AF7-4C95-98F8-7D16330BFA06}" type="presOf" srcId="{78719D9A-1EF8-46FC-8F7F-64CB86D163E5}" destId="{AEC6587A-76AF-44E9-BC10-667E8682EB31}" srcOrd="1" destOrd="0" presId="urn:microsoft.com/office/officeart/2005/8/layout/hierarchy2"/>
    <dgm:cxn modelId="{A122FD75-2041-46B5-AA7B-20171433E18D}" type="presOf" srcId="{5BF11984-0E64-4B57-B875-2E1B0B00A098}" destId="{37A62DE8-991B-4255-B69A-EED90D4303BD}" srcOrd="1" destOrd="0" presId="urn:microsoft.com/office/officeart/2005/8/layout/hierarchy2"/>
    <dgm:cxn modelId="{A9090F58-14AD-4B2C-A35B-E8FC7832ADC2}" type="presOf" srcId="{3B1B22F4-350F-4BC1-A123-F6062B0A8B95}" destId="{E39695A4-54B7-4CB7-AA93-918708DEE7F7}" srcOrd="1" destOrd="0" presId="urn:microsoft.com/office/officeart/2005/8/layout/hierarchy2"/>
    <dgm:cxn modelId="{F7E6497D-7EE6-43DA-9BC4-1237816C0208}" type="presOf" srcId="{E6A63798-4050-4A2F-9AA9-FB5D925F7930}" destId="{D2915285-78D3-4FD7-B30D-F18D871355D3}" srcOrd="0" destOrd="0" presId="urn:microsoft.com/office/officeart/2005/8/layout/hierarchy2"/>
    <dgm:cxn modelId="{142AA77D-3115-4D5A-A8A6-CEE338B7752D}" type="presOf" srcId="{B88A5BE3-D857-4A15-81D6-A637ABABF1ED}" destId="{776B66B8-00FC-404C-89CC-70709C5E302B}" srcOrd="0" destOrd="0" presId="urn:microsoft.com/office/officeart/2005/8/layout/hierarchy2"/>
    <dgm:cxn modelId="{FF73097F-FC4D-4777-B3AD-6299FC6E8E9C}" srcId="{5298254B-75EF-4481-9316-64F54046A9CE}" destId="{D9A682CB-5DDE-43AB-919F-8B7F7B104615}" srcOrd="0" destOrd="0" parTransId="{9BBA12D4-0609-4551-A692-41B6FD5C6578}" sibTransId="{69E5AC1D-45FF-4EF1-A56B-61611C9CA890}"/>
    <dgm:cxn modelId="{9EE45B81-A689-475B-A660-98A91953C789}" type="presOf" srcId="{62A74657-1757-4134-B32F-736F54F796F4}" destId="{31B006C0-0EA0-4561-A653-10E38A298D09}" srcOrd="1" destOrd="0" presId="urn:microsoft.com/office/officeart/2005/8/layout/hierarchy2"/>
    <dgm:cxn modelId="{E71A4185-F212-483B-853D-6E1EFBF00A16}" type="presOf" srcId="{78719D9A-1EF8-46FC-8F7F-64CB86D163E5}" destId="{D773FB9E-9C8A-4167-990C-866779B960A7}" srcOrd="0" destOrd="0" presId="urn:microsoft.com/office/officeart/2005/8/layout/hierarchy2"/>
    <dgm:cxn modelId="{2B284186-1250-4F4D-8A3E-018EBFE9EE09}" type="presOf" srcId="{C69F461A-897A-4BF5-9B75-F51BC5391E24}" destId="{9BCABDBA-7F17-4ABD-88F5-05078D8F9D3D}" srcOrd="0" destOrd="0" presId="urn:microsoft.com/office/officeart/2005/8/layout/hierarchy2"/>
    <dgm:cxn modelId="{73910F8A-98E0-46A1-B581-EE9FE8A5139D}" type="presOf" srcId="{364AA1AE-EE94-40DC-A13C-26E16E52F283}" destId="{FE373A7E-3635-4340-9347-46B6BFBFD200}" srcOrd="0" destOrd="0" presId="urn:microsoft.com/office/officeart/2005/8/layout/hierarchy2"/>
    <dgm:cxn modelId="{05C48B8E-F539-4FE0-B7E8-3EDD05530057}" type="presOf" srcId="{F0B9BAFF-14FA-4FD1-90AF-A0E86CFD26E0}" destId="{A438051B-3C6F-4543-B441-F2A2CEB90A1B}" srcOrd="0" destOrd="0" presId="urn:microsoft.com/office/officeart/2005/8/layout/hierarchy2"/>
    <dgm:cxn modelId="{E4A37191-9D03-4879-8E82-980976E359CD}" type="presOf" srcId="{565E1BEE-27C3-4F31-A8B1-EE2149CF7DB5}" destId="{3F4CF3E3-0AF7-4852-917A-846D9EF91ABA}" srcOrd="0" destOrd="0" presId="urn:microsoft.com/office/officeart/2005/8/layout/hierarchy2"/>
    <dgm:cxn modelId="{0BD6C891-BF42-4072-AC6E-DFBA77B64025}" srcId="{D9A682CB-5DDE-43AB-919F-8B7F7B104615}" destId="{2C0E8DAB-083B-498A-A610-C8E540D1F95F}" srcOrd="1" destOrd="0" parTransId="{35620437-B674-441E-BE64-127B11C8921C}" sibTransId="{20E08FC9-1E2E-4BBC-ABCA-D64103835EA4}"/>
    <dgm:cxn modelId="{6280FF9E-BEFD-404C-AFAD-BE54D5072C77}" type="presOf" srcId="{9BBA12D4-0609-4551-A692-41B6FD5C6578}" destId="{9BF4DBD3-5F95-474B-ADAC-133F9056B28B}" srcOrd="1" destOrd="0" presId="urn:microsoft.com/office/officeart/2005/8/layout/hierarchy2"/>
    <dgm:cxn modelId="{1EDBC79F-AD9C-49B1-8736-720BB8B18832}" type="presOf" srcId="{9BBA12D4-0609-4551-A692-41B6FD5C6578}" destId="{906EDC7A-0D71-4D4B-BA38-915370AA5ADA}" srcOrd="0" destOrd="0" presId="urn:microsoft.com/office/officeart/2005/8/layout/hierarchy2"/>
    <dgm:cxn modelId="{5BCED7B0-DD9C-44F5-907B-9A5F9F24435D}" type="presOf" srcId="{C69F461A-897A-4BF5-9B75-F51BC5391E24}" destId="{5FEF92C6-AD1B-43F2-B683-83434038F417}" srcOrd="1" destOrd="0" presId="urn:microsoft.com/office/officeart/2005/8/layout/hierarchy2"/>
    <dgm:cxn modelId="{58BB18B4-BF98-4D63-B8C8-6D9A5C5D7FB1}" type="presOf" srcId="{8D300FD8-F99E-4E8E-904B-BA6027F12312}" destId="{EA7B220E-DA23-4680-8C80-00CBE08DC458}" srcOrd="0" destOrd="0" presId="urn:microsoft.com/office/officeart/2005/8/layout/hierarchy2"/>
    <dgm:cxn modelId="{C07B07BE-3C80-4A65-B3EC-45E0EA8C59A5}" srcId="{CD7A4058-34F4-4D30-B853-2FEEFACFAA91}" destId="{4AC740F5-7A0B-425C-9B3E-37C36A205422}" srcOrd="1" destOrd="0" parTransId="{2B250F0C-4E60-4888-AB85-917A9C3905BD}" sibTransId="{256B22E1-1AA4-450A-BCBD-0A5F83DA91C0}"/>
    <dgm:cxn modelId="{6EB2B4C1-5CDF-49D3-8294-2194878CC59B}" type="presOf" srcId="{364AA1AE-EE94-40DC-A13C-26E16E52F283}" destId="{47273E5C-67B7-4AF6-AC59-BF0E8FE9A07A}" srcOrd="1" destOrd="0" presId="urn:microsoft.com/office/officeart/2005/8/layout/hierarchy2"/>
    <dgm:cxn modelId="{1BED1FC4-6FE9-4B22-9924-FB86B7061C52}" type="presOf" srcId="{E3D7FB9E-9622-4165-894E-263143EEC98E}" destId="{A89A13DB-233E-4EEC-9999-82C30F66A90E}" srcOrd="1" destOrd="0" presId="urn:microsoft.com/office/officeart/2005/8/layout/hierarchy2"/>
    <dgm:cxn modelId="{D61ED2C6-D2D6-473F-B3D7-B3537D35A300}" srcId="{B88A5BE3-D857-4A15-81D6-A637ABABF1ED}" destId="{AC412031-9545-4DC8-ACBC-5942C63FF0B9}" srcOrd="0" destOrd="0" parTransId="{5BF11984-0E64-4B57-B875-2E1B0B00A098}" sibTransId="{F7F8B94D-3CA0-4F8E-9610-2F9D1C7FFF02}"/>
    <dgm:cxn modelId="{D929EECE-6BFD-4C2B-AC42-5C13B2EF603C}" type="presOf" srcId="{195B9EE5-1EFB-4F31-AB89-D8A0164D7F56}" destId="{6584FD33-B777-4F82-B4D0-B5E46AC2C02D}" srcOrd="0" destOrd="0" presId="urn:microsoft.com/office/officeart/2005/8/layout/hierarchy2"/>
    <dgm:cxn modelId="{6A2FFFD0-917D-4BAA-B9A5-2AEF37A2818A}" srcId="{4AC740F5-7A0B-425C-9B3E-37C36A205422}" destId="{F0B9BAFF-14FA-4FD1-90AF-A0E86CFD26E0}" srcOrd="0" destOrd="0" parTransId="{33401E37-71FE-4451-BCD3-F37629F87B29}" sibTransId="{FEC897BD-D0C6-48F3-BDEA-546A32152BC2}"/>
    <dgm:cxn modelId="{43347CD4-87EA-4D24-A02E-41BF08BFB82C}" srcId="{5298254B-75EF-4481-9316-64F54046A9CE}" destId="{CD7A4058-34F4-4D30-B853-2FEEFACFAA91}" srcOrd="1" destOrd="0" parTransId="{C69F461A-897A-4BF5-9B75-F51BC5391E24}" sibTransId="{C20DC793-0867-47AE-888C-7B42962760DE}"/>
    <dgm:cxn modelId="{5D0440D6-A8EC-45F3-B62D-909A8E61E148}" type="presOf" srcId="{F79E7C3E-1450-474E-8C09-C55A71BFC6B5}" destId="{20234416-28EC-4241-BCF5-E0C7F6003066}" srcOrd="0" destOrd="0" presId="urn:microsoft.com/office/officeart/2005/8/layout/hierarchy2"/>
    <dgm:cxn modelId="{E49DA3D6-76C9-4595-9B36-E422AFBF51F8}" srcId="{F79E7C3E-1450-474E-8C09-C55A71BFC6B5}" destId="{E6A63798-4050-4A2F-9AA9-FB5D925F7930}" srcOrd="0" destOrd="0" parTransId="{B5DB198B-E114-4475-880F-7A6C856D26AF}" sibTransId="{BFBBCC0F-6004-4576-B2CD-A4EF6BA1884F}"/>
    <dgm:cxn modelId="{C8674CD8-8F0E-4502-8D5C-DD7AAD7EFCAB}" type="presOf" srcId="{35620437-B674-441E-BE64-127B11C8921C}" destId="{F6E4463E-7AB1-40C6-9184-A50DB147E61E}" srcOrd="0" destOrd="0" presId="urn:microsoft.com/office/officeart/2005/8/layout/hierarchy2"/>
    <dgm:cxn modelId="{E7F4D8E3-BA69-4E56-93F6-92B7B165EF00}" srcId="{CD7A4058-34F4-4D30-B853-2FEEFACFAA91}" destId="{48D4D2DD-923D-473B-8FF8-F00B40868278}" srcOrd="0" destOrd="0" parTransId="{364AA1AE-EE94-40DC-A13C-26E16E52F283}" sibTransId="{62DD9E88-8AA6-4AEE-945C-E219F3993159}"/>
    <dgm:cxn modelId="{3F240DE5-D8B8-44C4-B2EC-36830053169E}" type="presOf" srcId="{33401E37-71FE-4451-BCD3-F37629F87B29}" destId="{EDCF3DD2-E149-42B6-827D-DBC2235C186A}" srcOrd="0" destOrd="0" presId="urn:microsoft.com/office/officeart/2005/8/layout/hierarchy2"/>
    <dgm:cxn modelId="{7C9BF1E5-32B1-429B-90CB-B5C9713F0F39}" type="presOf" srcId="{D9A682CB-5DDE-43AB-919F-8B7F7B104615}" destId="{73BB7357-1A7B-4050-88C4-790ADBCB625D}" srcOrd="0" destOrd="0" presId="urn:microsoft.com/office/officeart/2005/8/layout/hierarchy2"/>
    <dgm:cxn modelId="{B422B6EB-EB6F-4AA2-A940-B2103C988373}" srcId="{195B9EE5-1EFB-4F31-AB89-D8A0164D7F56}" destId="{565E1BEE-27C3-4F31-A8B1-EE2149CF7DB5}" srcOrd="0" destOrd="0" parTransId="{29B19C76-28E5-47C9-A96C-57318656787A}" sibTransId="{1314FB65-4B3B-4AA7-9A8F-1611F4F04A90}"/>
    <dgm:cxn modelId="{A1EAC6EB-5176-445F-8F03-B80C7B5BCAFB}" type="presOf" srcId="{29B19C76-28E5-47C9-A96C-57318656787A}" destId="{2242881E-6013-4E89-ABE5-27D85D3B39D5}" srcOrd="1" destOrd="0" presId="urn:microsoft.com/office/officeart/2005/8/layout/hierarchy2"/>
    <dgm:cxn modelId="{77E494EC-0842-432D-A759-B65342B135B2}" type="presOf" srcId="{2C0E8DAB-083B-498A-A610-C8E540D1F95F}" destId="{B110B952-0C9F-4163-9C30-E699F6BC7E5B}" srcOrd="0" destOrd="0" presId="urn:microsoft.com/office/officeart/2005/8/layout/hierarchy2"/>
    <dgm:cxn modelId="{BD45FBEE-69C2-4A62-BFD6-DD185A040797}" type="presOf" srcId="{192981D6-D395-421F-849F-8CEA5A562D44}" destId="{E896778B-EE3E-4BFF-9DFE-42B988C3A32F}" srcOrd="0" destOrd="0" presId="urn:microsoft.com/office/officeart/2005/8/layout/hierarchy2"/>
    <dgm:cxn modelId="{174112EF-CA42-4223-8064-9D248D97C56B}" srcId="{48D4D2DD-923D-473B-8FF8-F00B40868278}" destId="{B487B2ED-E69D-4DD6-9E27-3D52FE6528BC}" srcOrd="0" destOrd="0" parTransId="{3B1B22F4-350F-4BC1-A123-F6062B0A8B95}" sibTransId="{678D6438-05FD-4B34-83C1-481F720C714C}"/>
    <dgm:cxn modelId="{2C5CE0F5-E249-460A-9CEA-A2B515BE15E1}" type="presOf" srcId="{48D4D2DD-923D-473B-8FF8-F00B40868278}" destId="{3DC07AF5-D86B-4C94-B519-7A6277D2FBCD}" srcOrd="0" destOrd="0" presId="urn:microsoft.com/office/officeart/2005/8/layout/hierarchy2"/>
    <dgm:cxn modelId="{F59965F7-E8AD-46E8-888E-B82302836DF4}" srcId="{48D4D2DD-923D-473B-8FF8-F00B40868278}" destId="{B88A5BE3-D857-4A15-81D6-A637ABABF1ED}" srcOrd="1" destOrd="0" parTransId="{78719D9A-1EF8-46FC-8F7F-64CB86D163E5}" sibTransId="{F04F80F3-0BB1-49CE-B324-F48CC127B456}"/>
    <dgm:cxn modelId="{FFE9FAFE-40D9-40F0-AAB1-95A0081B8B9C}" type="presOf" srcId="{2B250F0C-4E60-4888-AB85-917A9C3905BD}" destId="{9D22EEE4-FF93-4FD7-9762-7F90B9B2174D}" srcOrd="0" destOrd="0" presId="urn:microsoft.com/office/officeart/2005/8/layout/hierarchy2"/>
    <dgm:cxn modelId="{C1EF47A1-A48A-4FAF-BA7D-BE74DD98858A}" type="presParOf" srcId="{B6DAA14B-3305-4F93-A6BA-AC8805E13BBC}" destId="{45E3ECBA-C6D0-4585-880A-A01F56B443D6}" srcOrd="0" destOrd="0" presId="urn:microsoft.com/office/officeart/2005/8/layout/hierarchy2"/>
    <dgm:cxn modelId="{568F69B6-B4C5-4F3C-8370-51B4070E5565}" type="presParOf" srcId="{45E3ECBA-C6D0-4585-880A-A01F56B443D6}" destId="{AD69DD67-DA8B-4327-8FB6-B1ED5881B6C0}" srcOrd="0" destOrd="0" presId="urn:microsoft.com/office/officeart/2005/8/layout/hierarchy2"/>
    <dgm:cxn modelId="{0F1EE668-616F-4DBA-BD3C-77FB3E929C0F}" type="presParOf" srcId="{45E3ECBA-C6D0-4585-880A-A01F56B443D6}" destId="{AEFB50EF-9B7B-4A67-8A06-3768D82F4F35}" srcOrd="1" destOrd="0" presId="urn:microsoft.com/office/officeart/2005/8/layout/hierarchy2"/>
    <dgm:cxn modelId="{76F1A054-53FA-417D-9233-1B0A31A3E469}" type="presParOf" srcId="{AEFB50EF-9B7B-4A67-8A06-3768D82F4F35}" destId="{906EDC7A-0D71-4D4B-BA38-915370AA5ADA}" srcOrd="0" destOrd="0" presId="urn:microsoft.com/office/officeart/2005/8/layout/hierarchy2"/>
    <dgm:cxn modelId="{B59AFDE5-D2D0-400A-A0EA-FD29C058B18A}" type="presParOf" srcId="{906EDC7A-0D71-4D4B-BA38-915370AA5ADA}" destId="{9BF4DBD3-5F95-474B-ADAC-133F9056B28B}" srcOrd="0" destOrd="0" presId="urn:microsoft.com/office/officeart/2005/8/layout/hierarchy2"/>
    <dgm:cxn modelId="{A9C837D9-78CD-4D17-8D75-AB1D145F20B4}" type="presParOf" srcId="{AEFB50EF-9B7B-4A67-8A06-3768D82F4F35}" destId="{7D96E242-F765-43D2-885D-856E91BD7876}" srcOrd="1" destOrd="0" presId="urn:microsoft.com/office/officeart/2005/8/layout/hierarchy2"/>
    <dgm:cxn modelId="{47044219-0AD3-4F6B-BD49-A1C1F810C9CD}" type="presParOf" srcId="{7D96E242-F765-43D2-885D-856E91BD7876}" destId="{73BB7357-1A7B-4050-88C4-790ADBCB625D}" srcOrd="0" destOrd="0" presId="urn:microsoft.com/office/officeart/2005/8/layout/hierarchy2"/>
    <dgm:cxn modelId="{0D4E32BE-0226-4070-8FE7-A8D548A002D2}" type="presParOf" srcId="{7D96E242-F765-43D2-885D-856E91BD7876}" destId="{D56EE5CC-C4D8-4DA6-AC06-6FF6333366BE}" srcOrd="1" destOrd="0" presId="urn:microsoft.com/office/officeart/2005/8/layout/hierarchy2"/>
    <dgm:cxn modelId="{EEF0BC32-37B2-4F62-9ADF-C580EF5C1B14}" type="presParOf" srcId="{D56EE5CC-C4D8-4DA6-AC06-6FF6333366BE}" destId="{2951EFB9-CA63-48AD-A351-B1EC841ED46A}" srcOrd="0" destOrd="0" presId="urn:microsoft.com/office/officeart/2005/8/layout/hierarchy2"/>
    <dgm:cxn modelId="{8B7FEB97-AA9F-476E-B6DE-4E029FA8DEC2}" type="presParOf" srcId="{2951EFB9-CA63-48AD-A351-B1EC841ED46A}" destId="{34D20AF5-6735-4F2F-803B-ACF9EE36BEA2}" srcOrd="0" destOrd="0" presId="urn:microsoft.com/office/officeart/2005/8/layout/hierarchy2"/>
    <dgm:cxn modelId="{161B88A6-2BA6-4B06-9B71-9F4BD82959DF}" type="presParOf" srcId="{D56EE5CC-C4D8-4DA6-AC06-6FF6333366BE}" destId="{E4EEF5AC-A0E9-4DFF-973A-8F4B97B35161}" srcOrd="1" destOrd="0" presId="urn:microsoft.com/office/officeart/2005/8/layout/hierarchy2"/>
    <dgm:cxn modelId="{52F13971-8859-47A4-BDC7-C98277D9923A}" type="presParOf" srcId="{E4EEF5AC-A0E9-4DFF-973A-8F4B97B35161}" destId="{A40036BC-E5D6-446C-80F6-C7A4B80883DA}" srcOrd="0" destOrd="0" presId="urn:microsoft.com/office/officeart/2005/8/layout/hierarchy2"/>
    <dgm:cxn modelId="{FFC7F3B8-E7D5-4E98-A6B6-045D064C5CF0}" type="presParOf" srcId="{E4EEF5AC-A0E9-4DFF-973A-8F4B97B35161}" destId="{4862C7B3-1512-4C83-B2EB-00C9D604D13A}" srcOrd="1" destOrd="0" presId="urn:microsoft.com/office/officeart/2005/8/layout/hierarchy2"/>
    <dgm:cxn modelId="{3164CE38-6B6F-40C2-B2CE-ED12D40F2B34}" type="presParOf" srcId="{4862C7B3-1512-4C83-B2EB-00C9D604D13A}" destId="{0D57AE7D-6277-4AFD-8A7D-B6521F402FAC}" srcOrd="0" destOrd="0" presId="urn:microsoft.com/office/officeart/2005/8/layout/hierarchy2"/>
    <dgm:cxn modelId="{0CC6BC62-34E2-4C63-A057-EFCE7C8E6B8F}" type="presParOf" srcId="{0D57AE7D-6277-4AFD-8A7D-B6521F402FAC}" destId="{31B006C0-0EA0-4561-A653-10E38A298D09}" srcOrd="0" destOrd="0" presId="urn:microsoft.com/office/officeart/2005/8/layout/hierarchy2"/>
    <dgm:cxn modelId="{593667E0-CA7C-4FC0-93D0-B0614B06DA42}" type="presParOf" srcId="{4862C7B3-1512-4C83-B2EB-00C9D604D13A}" destId="{A579D7FC-93FC-448F-ACFD-7487307B41E8}" srcOrd="1" destOrd="0" presId="urn:microsoft.com/office/officeart/2005/8/layout/hierarchy2"/>
    <dgm:cxn modelId="{0FA33A1C-7581-4024-A1B8-050C95AD0CC0}" type="presParOf" srcId="{A579D7FC-93FC-448F-ACFD-7487307B41E8}" destId="{70CFE622-9822-4AED-B673-DD47B2D762F4}" srcOrd="0" destOrd="0" presId="urn:microsoft.com/office/officeart/2005/8/layout/hierarchy2"/>
    <dgm:cxn modelId="{C3EF02B9-0118-43FD-A1BB-669B500FF4D3}" type="presParOf" srcId="{A579D7FC-93FC-448F-ACFD-7487307B41E8}" destId="{4AD98EA5-1F56-4711-9B92-25B6221F5D9E}" srcOrd="1" destOrd="0" presId="urn:microsoft.com/office/officeart/2005/8/layout/hierarchy2"/>
    <dgm:cxn modelId="{AAE1A873-FEF4-47DB-A296-4E756DC9523F}" type="presParOf" srcId="{D56EE5CC-C4D8-4DA6-AC06-6FF6333366BE}" destId="{F6E4463E-7AB1-40C6-9184-A50DB147E61E}" srcOrd="2" destOrd="0" presId="urn:microsoft.com/office/officeart/2005/8/layout/hierarchy2"/>
    <dgm:cxn modelId="{5AFA2154-455D-4085-9B30-381932F171F2}" type="presParOf" srcId="{F6E4463E-7AB1-40C6-9184-A50DB147E61E}" destId="{C7F46534-8252-45D8-B9A1-8986B75AB1C1}" srcOrd="0" destOrd="0" presId="urn:microsoft.com/office/officeart/2005/8/layout/hierarchy2"/>
    <dgm:cxn modelId="{665B023E-6453-4D8F-8805-4E22DB94C2D4}" type="presParOf" srcId="{D56EE5CC-C4D8-4DA6-AC06-6FF6333366BE}" destId="{6F982ADB-6E9B-4D23-92D6-6624D24AFD01}" srcOrd="3" destOrd="0" presId="urn:microsoft.com/office/officeart/2005/8/layout/hierarchy2"/>
    <dgm:cxn modelId="{0BFBB93F-E9E4-42F7-AA66-1C29A571B627}" type="presParOf" srcId="{6F982ADB-6E9B-4D23-92D6-6624D24AFD01}" destId="{B110B952-0C9F-4163-9C30-E699F6BC7E5B}" srcOrd="0" destOrd="0" presId="urn:microsoft.com/office/officeart/2005/8/layout/hierarchy2"/>
    <dgm:cxn modelId="{F9F9F0EF-E1FE-41C4-A5C2-F659870410A6}" type="presParOf" srcId="{6F982ADB-6E9B-4D23-92D6-6624D24AFD01}" destId="{2BF6DC36-E629-4E6B-9446-5265AE188E80}" srcOrd="1" destOrd="0" presId="urn:microsoft.com/office/officeart/2005/8/layout/hierarchy2"/>
    <dgm:cxn modelId="{E01E8D21-9518-4A9B-B70E-79ACA033866B}" type="presParOf" srcId="{2BF6DC36-E629-4E6B-9446-5265AE188E80}" destId="{86B348EC-F8BD-4917-A3B0-428897B6BCC8}" srcOrd="0" destOrd="0" presId="urn:microsoft.com/office/officeart/2005/8/layout/hierarchy2"/>
    <dgm:cxn modelId="{81B52C00-8094-47C1-B5A6-F6CD6BD16592}" type="presParOf" srcId="{86B348EC-F8BD-4917-A3B0-428897B6BCC8}" destId="{A89A13DB-233E-4EEC-9999-82C30F66A90E}" srcOrd="0" destOrd="0" presId="urn:microsoft.com/office/officeart/2005/8/layout/hierarchy2"/>
    <dgm:cxn modelId="{9871C9A2-083E-4580-9F0C-C0207BF14D96}" type="presParOf" srcId="{2BF6DC36-E629-4E6B-9446-5265AE188E80}" destId="{9D1C3DFE-3D16-461B-9452-FF21CAE520FE}" srcOrd="1" destOrd="0" presId="urn:microsoft.com/office/officeart/2005/8/layout/hierarchy2"/>
    <dgm:cxn modelId="{CB60D59F-529C-411C-9C44-B3EF742DF9EF}" type="presParOf" srcId="{9D1C3DFE-3D16-461B-9452-FF21CAE520FE}" destId="{20234416-28EC-4241-BCF5-E0C7F6003066}" srcOrd="0" destOrd="0" presId="urn:microsoft.com/office/officeart/2005/8/layout/hierarchy2"/>
    <dgm:cxn modelId="{95F839B9-DC97-4BC1-9B22-981F1166B8B6}" type="presParOf" srcId="{9D1C3DFE-3D16-461B-9452-FF21CAE520FE}" destId="{0EF6E8C9-E1BA-4E19-BC66-FD9A558808B2}" srcOrd="1" destOrd="0" presId="urn:microsoft.com/office/officeart/2005/8/layout/hierarchy2"/>
    <dgm:cxn modelId="{87590F7C-A127-4054-9944-15DDAC6CD42B}" type="presParOf" srcId="{0EF6E8C9-E1BA-4E19-BC66-FD9A558808B2}" destId="{F0640859-70FD-45E2-89B2-966EFB26F72D}" srcOrd="0" destOrd="0" presId="urn:microsoft.com/office/officeart/2005/8/layout/hierarchy2"/>
    <dgm:cxn modelId="{4EFC3D5C-46A2-4AE5-81B7-25059301E58D}" type="presParOf" srcId="{F0640859-70FD-45E2-89B2-966EFB26F72D}" destId="{4239A36A-38B8-4FB9-9FDC-677CDBD7D5BC}" srcOrd="0" destOrd="0" presId="urn:microsoft.com/office/officeart/2005/8/layout/hierarchy2"/>
    <dgm:cxn modelId="{29538626-AB1D-40D8-B971-EBB8DFC1BBC8}" type="presParOf" srcId="{0EF6E8C9-E1BA-4E19-BC66-FD9A558808B2}" destId="{5B9270CC-0708-40EC-ABEB-251A379A4467}" srcOrd="1" destOrd="0" presId="urn:microsoft.com/office/officeart/2005/8/layout/hierarchy2"/>
    <dgm:cxn modelId="{A257402B-B5DA-48EA-86D1-E7A3F1BAFB62}" type="presParOf" srcId="{5B9270CC-0708-40EC-ABEB-251A379A4467}" destId="{D2915285-78D3-4FD7-B30D-F18D871355D3}" srcOrd="0" destOrd="0" presId="urn:microsoft.com/office/officeart/2005/8/layout/hierarchy2"/>
    <dgm:cxn modelId="{5B0C2593-4B16-4452-9521-D8D246746370}" type="presParOf" srcId="{5B9270CC-0708-40EC-ABEB-251A379A4467}" destId="{F31FAB54-D8C9-448C-A375-04B995ED75DA}" srcOrd="1" destOrd="0" presId="urn:microsoft.com/office/officeart/2005/8/layout/hierarchy2"/>
    <dgm:cxn modelId="{F359CBB3-E413-48C0-971A-7B341F44425D}" type="presParOf" srcId="{2BF6DC36-E629-4E6B-9446-5265AE188E80}" destId="{EA7B220E-DA23-4680-8C80-00CBE08DC458}" srcOrd="2" destOrd="0" presId="urn:microsoft.com/office/officeart/2005/8/layout/hierarchy2"/>
    <dgm:cxn modelId="{005D53B9-DACD-4E48-895C-7EA5D51E27C0}" type="presParOf" srcId="{EA7B220E-DA23-4680-8C80-00CBE08DC458}" destId="{37F8AF4D-6047-40EA-841C-0CB07C1CC88F}" srcOrd="0" destOrd="0" presId="urn:microsoft.com/office/officeart/2005/8/layout/hierarchy2"/>
    <dgm:cxn modelId="{9081E26B-DB22-4F2F-8199-750EED23E910}" type="presParOf" srcId="{2BF6DC36-E629-4E6B-9446-5265AE188E80}" destId="{4F729DA6-FFF5-41EA-88DB-8D6F545658BD}" srcOrd="3" destOrd="0" presId="urn:microsoft.com/office/officeart/2005/8/layout/hierarchy2"/>
    <dgm:cxn modelId="{F58AE6A2-F3EE-429C-B427-45066C3B228E}" type="presParOf" srcId="{4F729DA6-FFF5-41EA-88DB-8D6F545658BD}" destId="{6584FD33-B777-4F82-B4D0-B5E46AC2C02D}" srcOrd="0" destOrd="0" presId="urn:microsoft.com/office/officeart/2005/8/layout/hierarchy2"/>
    <dgm:cxn modelId="{B57D42D5-22D3-4455-A5D9-991CD965F62F}" type="presParOf" srcId="{4F729DA6-FFF5-41EA-88DB-8D6F545658BD}" destId="{B6A9D6FB-61F8-477C-881C-411468F8CA77}" srcOrd="1" destOrd="0" presId="urn:microsoft.com/office/officeart/2005/8/layout/hierarchy2"/>
    <dgm:cxn modelId="{8C29F014-C053-45D2-9EBB-415BE5C0682B}" type="presParOf" srcId="{B6A9D6FB-61F8-477C-881C-411468F8CA77}" destId="{7F788EF5-DC52-4163-B798-0DFF5CF2C276}" srcOrd="0" destOrd="0" presId="urn:microsoft.com/office/officeart/2005/8/layout/hierarchy2"/>
    <dgm:cxn modelId="{8E6DC759-65DB-4301-8C46-B966F8145AF8}" type="presParOf" srcId="{7F788EF5-DC52-4163-B798-0DFF5CF2C276}" destId="{2242881E-6013-4E89-ABE5-27D85D3B39D5}" srcOrd="0" destOrd="0" presId="urn:microsoft.com/office/officeart/2005/8/layout/hierarchy2"/>
    <dgm:cxn modelId="{8781C5F2-A53A-41F8-9B89-C4E970341143}" type="presParOf" srcId="{B6A9D6FB-61F8-477C-881C-411468F8CA77}" destId="{DA823D4C-8F32-4819-94E6-0D1F8DF4E996}" srcOrd="1" destOrd="0" presId="urn:microsoft.com/office/officeart/2005/8/layout/hierarchy2"/>
    <dgm:cxn modelId="{5CF0EFA6-BFD0-4FF6-A5B5-088ED9F0582B}" type="presParOf" srcId="{DA823D4C-8F32-4819-94E6-0D1F8DF4E996}" destId="{3F4CF3E3-0AF7-4852-917A-846D9EF91ABA}" srcOrd="0" destOrd="0" presId="urn:microsoft.com/office/officeart/2005/8/layout/hierarchy2"/>
    <dgm:cxn modelId="{800F634A-8EFD-4743-A242-50F6CF10DF99}" type="presParOf" srcId="{DA823D4C-8F32-4819-94E6-0D1F8DF4E996}" destId="{A4782F4C-C108-4C83-ABEF-FBE3B5816532}" srcOrd="1" destOrd="0" presId="urn:microsoft.com/office/officeart/2005/8/layout/hierarchy2"/>
    <dgm:cxn modelId="{DEE656E9-9BBC-44C0-BD3D-7A3AF51CF1B7}" type="presParOf" srcId="{AEFB50EF-9B7B-4A67-8A06-3768D82F4F35}" destId="{9BCABDBA-7F17-4ABD-88F5-05078D8F9D3D}" srcOrd="2" destOrd="0" presId="urn:microsoft.com/office/officeart/2005/8/layout/hierarchy2"/>
    <dgm:cxn modelId="{CDCDEB49-6928-4750-8B72-B02D9D2B0CA5}" type="presParOf" srcId="{9BCABDBA-7F17-4ABD-88F5-05078D8F9D3D}" destId="{5FEF92C6-AD1B-43F2-B683-83434038F417}" srcOrd="0" destOrd="0" presId="urn:microsoft.com/office/officeart/2005/8/layout/hierarchy2"/>
    <dgm:cxn modelId="{7E411C1E-2E98-4374-8155-798C9B236557}" type="presParOf" srcId="{AEFB50EF-9B7B-4A67-8A06-3768D82F4F35}" destId="{07B1D72D-4EA7-4449-B9B4-F4DB2D9BF03F}" srcOrd="3" destOrd="0" presId="urn:microsoft.com/office/officeart/2005/8/layout/hierarchy2"/>
    <dgm:cxn modelId="{F4C2DD0E-7733-4AEF-82F7-A7B816476E75}" type="presParOf" srcId="{07B1D72D-4EA7-4449-B9B4-F4DB2D9BF03F}" destId="{CB8FFB81-E4E3-43C3-8CF6-A920227023D6}" srcOrd="0" destOrd="0" presId="urn:microsoft.com/office/officeart/2005/8/layout/hierarchy2"/>
    <dgm:cxn modelId="{7DC6394B-616F-42B6-A969-FC6BCE25AED7}" type="presParOf" srcId="{07B1D72D-4EA7-4449-B9B4-F4DB2D9BF03F}" destId="{8F84034B-D50D-4839-8710-01A10F25A1F7}" srcOrd="1" destOrd="0" presId="urn:microsoft.com/office/officeart/2005/8/layout/hierarchy2"/>
    <dgm:cxn modelId="{1EE27DFF-54EB-4D0E-AFC8-AF18965420A1}" type="presParOf" srcId="{8F84034B-D50D-4839-8710-01A10F25A1F7}" destId="{FE373A7E-3635-4340-9347-46B6BFBFD200}" srcOrd="0" destOrd="0" presId="urn:microsoft.com/office/officeart/2005/8/layout/hierarchy2"/>
    <dgm:cxn modelId="{AD008AF6-319E-4F10-B7B9-05B5AA2BA6D9}" type="presParOf" srcId="{FE373A7E-3635-4340-9347-46B6BFBFD200}" destId="{47273E5C-67B7-4AF6-AC59-BF0E8FE9A07A}" srcOrd="0" destOrd="0" presId="urn:microsoft.com/office/officeart/2005/8/layout/hierarchy2"/>
    <dgm:cxn modelId="{E820A989-8634-42F9-85DB-A6723DD6B9B8}" type="presParOf" srcId="{8F84034B-D50D-4839-8710-01A10F25A1F7}" destId="{B5DDB5CA-DDD2-4470-BC39-E9DD3D8FE6A1}" srcOrd="1" destOrd="0" presId="urn:microsoft.com/office/officeart/2005/8/layout/hierarchy2"/>
    <dgm:cxn modelId="{EF465B5A-A513-4A26-A4C4-8B40C6B5032D}" type="presParOf" srcId="{B5DDB5CA-DDD2-4470-BC39-E9DD3D8FE6A1}" destId="{3DC07AF5-D86B-4C94-B519-7A6277D2FBCD}" srcOrd="0" destOrd="0" presId="urn:microsoft.com/office/officeart/2005/8/layout/hierarchy2"/>
    <dgm:cxn modelId="{8219C809-97C4-4433-83E6-C9049430850D}" type="presParOf" srcId="{B5DDB5CA-DDD2-4470-BC39-E9DD3D8FE6A1}" destId="{A961470E-9FEB-4A3D-A1DD-0C4C56A747DF}" srcOrd="1" destOrd="0" presId="urn:microsoft.com/office/officeart/2005/8/layout/hierarchy2"/>
    <dgm:cxn modelId="{8960FBD6-6571-4E22-9D0A-F6FD72BFA49D}" type="presParOf" srcId="{A961470E-9FEB-4A3D-A1DD-0C4C56A747DF}" destId="{BA0C878D-3867-44B7-9E66-E292FB7D0CD3}" srcOrd="0" destOrd="0" presId="urn:microsoft.com/office/officeart/2005/8/layout/hierarchy2"/>
    <dgm:cxn modelId="{631FBCB1-4D18-4DA9-8E9A-0E42F12D676D}" type="presParOf" srcId="{BA0C878D-3867-44B7-9E66-E292FB7D0CD3}" destId="{E39695A4-54B7-4CB7-AA93-918708DEE7F7}" srcOrd="0" destOrd="0" presId="urn:microsoft.com/office/officeart/2005/8/layout/hierarchy2"/>
    <dgm:cxn modelId="{26A6D553-B24A-4D5F-A795-8A828101AA93}" type="presParOf" srcId="{A961470E-9FEB-4A3D-A1DD-0C4C56A747DF}" destId="{499AAD32-7923-4069-AAAF-DC88216620CB}" srcOrd="1" destOrd="0" presId="urn:microsoft.com/office/officeart/2005/8/layout/hierarchy2"/>
    <dgm:cxn modelId="{3C7007CB-90A9-4E2B-9ED5-82CB0CAE84FB}" type="presParOf" srcId="{499AAD32-7923-4069-AAAF-DC88216620CB}" destId="{7CD5B262-0843-40A9-B018-58A5C8DBE7C6}" srcOrd="0" destOrd="0" presId="urn:microsoft.com/office/officeart/2005/8/layout/hierarchy2"/>
    <dgm:cxn modelId="{3E7A56DA-FC80-4F0A-8F8D-90ADB4A1D288}" type="presParOf" srcId="{499AAD32-7923-4069-AAAF-DC88216620CB}" destId="{8DE8DDE8-E1AC-4A98-AB4B-1B52197C75D5}" srcOrd="1" destOrd="0" presId="urn:microsoft.com/office/officeart/2005/8/layout/hierarchy2"/>
    <dgm:cxn modelId="{959BC474-1882-4E2A-88F3-D073EE4B84E6}" type="presParOf" srcId="{8DE8DDE8-E1AC-4A98-AB4B-1B52197C75D5}" destId="{E896778B-EE3E-4BFF-9DFE-42B988C3A32F}" srcOrd="0" destOrd="0" presId="urn:microsoft.com/office/officeart/2005/8/layout/hierarchy2"/>
    <dgm:cxn modelId="{89740180-5029-4AC9-B5E2-0F5E5D389D3D}" type="presParOf" srcId="{E896778B-EE3E-4BFF-9DFE-42B988C3A32F}" destId="{246D3C73-DB90-4F3F-B2CE-19B8FAF892C5}" srcOrd="0" destOrd="0" presId="urn:microsoft.com/office/officeart/2005/8/layout/hierarchy2"/>
    <dgm:cxn modelId="{ED133B4B-EBC5-4ED7-848C-8656776B97C2}" type="presParOf" srcId="{8DE8DDE8-E1AC-4A98-AB4B-1B52197C75D5}" destId="{E2C5968B-8A93-4D7A-84D1-1E6E20271CF1}" srcOrd="1" destOrd="0" presId="urn:microsoft.com/office/officeart/2005/8/layout/hierarchy2"/>
    <dgm:cxn modelId="{B757AFAA-85A3-4A9D-A123-589836139F1B}" type="presParOf" srcId="{E2C5968B-8A93-4D7A-84D1-1E6E20271CF1}" destId="{9C04ADB7-7B5E-463A-A24D-8A9EBD543A34}" srcOrd="0" destOrd="0" presId="urn:microsoft.com/office/officeart/2005/8/layout/hierarchy2"/>
    <dgm:cxn modelId="{E4629CF4-F84F-4C80-A52C-C89C4E7E437A}" type="presParOf" srcId="{E2C5968B-8A93-4D7A-84D1-1E6E20271CF1}" destId="{13F37715-DAA6-48B3-BB4C-D1FBA1ACCA0E}" srcOrd="1" destOrd="0" presId="urn:microsoft.com/office/officeart/2005/8/layout/hierarchy2"/>
    <dgm:cxn modelId="{01AD6B8D-4566-4592-99DB-88B3F79B2988}" type="presParOf" srcId="{A961470E-9FEB-4A3D-A1DD-0C4C56A747DF}" destId="{D773FB9E-9C8A-4167-990C-866779B960A7}" srcOrd="2" destOrd="0" presId="urn:microsoft.com/office/officeart/2005/8/layout/hierarchy2"/>
    <dgm:cxn modelId="{26428B29-6F7E-4F82-A5DA-09AC30C576F8}" type="presParOf" srcId="{D773FB9E-9C8A-4167-990C-866779B960A7}" destId="{AEC6587A-76AF-44E9-BC10-667E8682EB31}" srcOrd="0" destOrd="0" presId="urn:microsoft.com/office/officeart/2005/8/layout/hierarchy2"/>
    <dgm:cxn modelId="{588F4AC4-378B-4E1F-A00A-4E710D2DB9FF}" type="presParOf" srcId="{A961470E-9FEB-4A3D-A1DD-0C4C56A747DF}" destId="{50745FE0-9028-4616-8554-BE582325D8D9}" srcOrd="3" destOrd="0" presId="urn:microsoft.com/office/officeart/2005/8/layout/hierarchy2"/>
    <dgm:cxn modelId="{FDCA34A3-D0BF-4107-861C-E31022FB4CEB}" type="presParOf" srcId="{50745FE0-9028-4616-8554-BE582325D8D9}" destId="{776B66B8-00FC-404C-89CC-70709C5E302B}" srcOrd="0" destOrd="0" presId="urn:microsoft.com/office/officeart/2005/8/layout/hierarchy2"/>
    <dgm:cxn modelId="{132D8BBC-A398-498D-9332-5CEC4A7D2757}" type="presParOf" srcId="{50745FE0-9028-4616-8554-BE582325D8D9}" destId="{D8083601-A4C1-4291-8383-B76655C68A52}" srcOrd="1" destOrd="0" presId="urn:microsoft.com/office/officeart/2005/8/layout/hierarchy2"/>
    <dgm:cxn modelId="{8EEA4725-04AA-48C4-BA64-296A16638E0D}" type="presParOf" srcId="{D8083601-A4C1-4291-8383-B76655C68A52}" destId="{31D0A266-AA5A-4E51-BC99-D0CDA70500B6}" srcOrd="0" destOrd="0" presId="urn:microsoft.com/office/officeart/2005/8/layout/hierarchy2"/>
    <dgm:cxn modelId="{4E4F717A-EB92-4654-95CD-8AEE7D55E5F3}" type="presParOf" srcId="{31D0A266-AA5A-4E51-BC99-D0CDA70500B6}" destId="{37A62DE8-991B-4255-B69A-EED90D4303BD}" srcOrd="0" destOrd="0" presId="urn:microsoft.com/office/officeart/2005/8/layout/hierarchy2"/>
    <dgm:cxn modelId="{9BA389DC-8836-40ED-AF09-D14DF831E466}" type="presParOf" srcId="{D8083601-A4C1-4291-8383-B76655C68A52}" destId="{AF92D9E9-282A-4641-B5FD-7579F1109F89}" srcOrd="1" destOrd="0" presId="urn:microsoft.com/office/officeart/2005/8/layout/hierarchy2"/>
    <dgm:cxn modelId="{C501A26E-C324-4C84-B98A-6BB8A1BBF1A6}" type="presParOf" srcId="{AF92D9E9-282A-4641-B5FD-7579F1109F89}" destId="{CEB35589-E368-4BD1-AB36-49CDB99364D5}" srcOrd="0" destOrd="0" presId="urn:microsoft.com/office/officeart/2005/8/layout/hierarchy2"/>
    <dgm:cxn modelId="{5C2CC80D-42FB-4386-8EB6-7A14CF411DBE}" type="presParOf" srcId="{AF92D9E9-282A-4641-B5FD-7579F1109F89}" destId="{F6CFFF34-5A29-415E-B0D9-56B2232F2C3F}" srcOrd="1" destOrd="0" presId="urn:microsoft.com/office/officeart/2005/8/layout/hierarchy2"/>
    <dgm:cxn modelId="{4B2256A9-4F71-45EB-B22C-2660D544B89D}" type="presParOf" srcId="{8F84034B-D50D-4839-8710-01A10F25A1F7}" destId="{9D22EEE4-FF93-4FD7-9762-7F90B9B2174D}" srcOrd="2" destOrd="0" presId="urn:microsoft.com/office/officeart/2005/8/layout/hierarchy2"/>
    <dgm:cxn modelId="{4464749E-AA92-4154-ABC3-6C3433842B3E}" type="presParOf" srcId="{9D22EEE4-FF93-4FD7-9762-7F90B9B2174D}" destId="{FB9CE7AB-F422-4FE4-9FA5-61325F477F59}" srcOrd="0" destOrd="0" presId="urn:microsoft.com/office/officeart/2005/8/layout/hierarchy2"/>
    <dgm:cxn modelId="{B02D09E6-639A-4757-A65C-A918F62B083F}" type="presParOf" srcId="{8F84034B-D50D-4839-8710-01A10F25A1F7}" destId="{910573D3-2ABB-423F-AB2B-82AC86F1F3D4}" srcOrd="3" destOrd="0" presId="urn:microsoft.com/office/officeart/2005/8/layout/hierarchy2"/>
    <dgm:cxn modelId="{FA6691EF-A70E-4AD0-9DD7-B141A545F1B4}" type="presParOf" srcId="{910573D3-2ABB-423F-AB2B-82AC86F1F3D4}" destId="{DD8EF61D-0D20-4705-AB55-535AF47A94C5}" srcOrd="0" destOrd="0" presId="urn:microsoft.com/office/officeart/2005/8/layout/hierarchy2"/>
    <dgm:cxn modelId="{F09190FA-E132-4E83-BAD2-F67B12BED4F3}" type="presParOf" srcId="{910573D3-2ABB-423F-AB2B-82AC86F1F3D4}" destId="{2F7C9C15-B0CF-40FA-A782-597C35BEAD78}" srcOrd="1" destOrd="0" presId="urn:microsoft.com/office/officeart/2005/8/layout/hierarchy2"/>
    <dgm:cxn modelId="{F3A719EA-9B20-44F4-9A76-84B94E76AD76}" type="presParOf" srcId="{2F7C9C15-B0CF-40FA-A782-597C35BEAD78}" destId="{EDCF3DD2-E149-42B6-827D-DBC2235C186A}" srcOrd="0" destOrd="0" presId="urn:microsoft.com/office/officeart/2005/8/layout/hierarchy2"/>
    <dgm:cxn modelId="{4697405C-F359-45AB-BA45-98E418407B4D}" type="presParOf" srcId="{EDCF3DD2-E149-42B6-827D-DBC2235C186A}" destId="{088DDF99-B61C-4A64-AA14-854E47AF3584}" srcOrd="0" destOrd="0" presId="urn:microsoft.com/office/officeart/2005/8/layout/hierarchy2"/>
    <dgm:cxn modelId="{F4A5D738-5D43-4D87-BAE3-9D816F6E0F1D}" type="presParOf" srcId="{2F7C9C15-B0CF-40FA-A782-597C35BEAD78}" destId="{55687D82-6039-4F88-A790-9581699F7786}" srcOrd="1" destOrd="0" presId="urn:microsoft.com/office/officeart/2005/8/layout/hierarchy2"/>
    <dgm:cxn modelId="{CEFEB10B-2F5D-49AB-9D97-44521D6156EF}" type="presParOf" srcId="{55687D82-6039-4F88-A790-9581699F7786}" destId="{A438051B-3C6F-4543-B441-F2A2CEB90A1B}" srcOrd="0" destOrd="0" presId="urn:microsoft.com/office/officeart/2005/8/layout/hierarchy2"/>
    <dgm:cxn modelId="{9875C7F5-04C4-4759-BA55-42E670508A1F}" type="presParOf" srcId="{55687D82-6039-4F88-A790-9581699F7786}" destId="{C6A39D92-E89F-41E4-8A34-90D39F1192D7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1EFC907-92D3-4744-9E0E-C8766FAFFADF}" type="doc">
      <dgm:prSet loTypeId="urn:microsoft.com/office/officeart/2005/8/layout/vList2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C4CF9FE2-484C-493B-A6E9-B6B0242EF8D3}">
      <dgm:prSet phldrT="[Text]"/>
      <dgm:spPr>
        <a:xfrm>
          <a:off x="0" y="708"/>
          <a:ext cx="6934200" cy="767520"/>
        </a:xfrm>
        <a:prstGeom prst="roundRect">
          <a:avLst/>
        </a:prstGeom>
        <a:solidFill>
          <a:srgbClr val="9BBB59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CEEACA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dirty="0">
              <a:solidFill>
                <a:sysClr val="window" lastClr="CEEACA"/>
              </a:solidFill>
              <a:latin typeface="Calibri"/>
              <a:ea typeface="+mn-ea"/>
              <a:cs typeface="+mn-cs"/>
            </a:rPr>
            <a:t>Minimum split</a:t>
          </a:r>
        </a:p>
      </dgm:t>
    </dgm:pt>
    <dgm:pt modelId="{8DE4F040-CC76-45AF-A509-113782BE2501}" type="parTrans" cxnId="{7C017158-E641-4239-BA5D-BACE13092A7B}">
      <dgm:prSet/>
      <dgm:spPr/>
      <dgm:t>
        <a:bodyPr/>
        <a:lstStyle/>
        <a:p>
          <a:endParaRPr lang="en-US"/>
        </a:p>
      </dgm:t>
    </dgm:pt>
    <dgm:pt modelId="{3948E8A9-822F-488D-B84B-4B941361C265}" type="sibTrans" cxnId="{7C017158-E641-4239-BA5D-BACE13092A7B}">
      <dgm:prSet/>
      <dgm:spPr/>
      <dgm:t>
        <a:bodyPr/>
        <a:lstStyle/>
        <a:p>
          <a:endParaRPr lang="en-US"/>
        </a:p>
      </dgm:t>
    </dgm:pt>
    <dgm:pt modelId="{650C058F-1A86-4A9A-BC41-0A38C9188531}">
      <dgm:prSet phldrT="[Text]"/>
      <dgm:spPr>
        <a:xfrm>
          <a:off x="0" y="1679028"/>
          <a:ext cx="6934200" cy="767520"/>
        </a:xfrm>
        <a:prstGeom prst="roundRect">
          <a:avLst/>
        </a:prstGeom>
        <a:solidFill>
          <a:srgbClr val="9BBB59">
            <a:hueOff val="11250264"/>
            <a:satOff val="-16880"/>
            <a:lumOff val="-2745"/>
            <a:alphaOff val="0"/>
          </a:srgbClr>
        </a:solidFill>
        <a:ln w="25400" cap="flat" cmpd="sng" algn="ctr">
          <a:solidFill>
            <a:sysClr val="window" lastClr="CEEACA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dirty="0">
              <a:solidFill>
                <a:sysClr val="window" lastClr="CEEACA"/>
              </a:solidFill>
              <a:latin typeface="Calibri"/>
              <a:ea typeface="+mn-ea"/>
              <a:cs typeface="+mn-cs"/>
            </a:rPr>
            <a:t>Complexity factor</a:t>
          </a:r>
        </a:p>
      </dgm:t>
    </dgm:pt>
    <dgm:pt modelId="{1A873734-E5B6-47C7-8186-C405359565F9}" type="parTrans" cxnId="{CD9865E3-497C-4BB2-A5DF-0A75B4A5AFFC}">
      <dgm:prSet/>
      <dgm:spPr/>
      <dgm:t>
        <a:bodyPr/>
        <a:lstStyle/>
        <a:p>
          <a:endParaRPr lang="en-US"/>
        </a:p>
      </dgm:t>
    </dgm:pt>
    <dgm:pt modelId="{0BE93D0F-BE3C-474A-8970-0F866EC8D2FD}" type="sibTrans" cxnId="{CD9865E3-497C-4BB2-A5DF-0A75B4A5AFFC}">
      <dgm:prSet/>
      <dgm:spPr/>
      <dgm:t>
        <a:bodyPr/>
        <a:lstStyle/>
        <a:p>
          <a:endParaRPr lang="en-US"/>
        </a:p>
      </dgm:t>
    </dgm:pt>
    <dgm:pt modelId="{11960C3A-6BA5-4327-A83C-48C24D3F090B}">
      <dgm:prSet/>
      <dgm:spPr>
        <a:xfrm>
          <a:off x="0" y="768228"/>
          <a:ext cx="6934200" cy="910800"/>
        </a:xfrm>
        <a:prstGeom prst="rect">
          <a:avLst/>
        </a:prstGeom>
        <a:noFill/>
        <a:ln>
          <a:noFill/>
        </a:ln>
        <a:effectLst/>
      </dgm:spPr>
      <dgm:t>
        <a:bodyPr/>
        <a:lstStyle/>
        <a:p>
          <a:pPr>
            <a:buChar char="•"/>
          </a:pPr>
          <a:r>
            <a:rPr lang="en-US" sz="19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Minimum number of observations in each node needed to add an additional split.</a:t>
          </a:r>
        </a:p>
      </dgm:t>
    </dgm:pt>
    <dgm:pt modelId="{3EAE7F98-76D1-4B6C-A654-203120569B03}" type="parTrans" cxnId="{30729B34-EB17-4E85-BEC0-A5CDE32E05ED}">
      <dgm:prSet/>
      <dgm:spPr/>
      <dgm:t>
        <a:bodyPr/>
        <a:lstStyle/>
        <a:p>
          <a:endParaRPr lang="en-US"/>
        </a:p>
      </dgm:t>
    </dgm:pt>
    <dgm:pt modelId="{023A969C-32B6-40FC-AC23-1B54A70E5C8B}" type="sibTrans" cxnId="{30729B34-EB17-4E85-BEC0-A5CDE32E05ED}">
      <dgm:prSet/>
      <dgm:spPr/>
      <dgm:t>
        <a:bodyPr/>
        <a:lstStyle/>
        <a:p>
          <a:endParaRPr lang="en-US"/>
        </a:p>
      </dgm:t>
    </dgm:pt>
    <dgm:pt modelId="{67746A12-01FE-406D-82D7-D063F9166605}">
      <dgm:prSet/>
      <dgm:spPr>
        <a:xfrm>
          <a:off x="0" y="2446548"/>
          <a:ext cx="6934200" cy="645840"/>
        </a:xfrm>
        <a:prstGeom prst="rect">
          <a:avLst/>
        </a:prstGeom>
        <a:noFill/>
        <a:ln>
          <a:noFill/>
        </a:ln>
        <a:effectLst/>
      </dgm:spPr>
      <dgm:t>
        <a:bodyPr/>
        <a:lstStyle/>
        <a:p>
          <a:pPr>
            <a:buChar char="•"/>
          </a:pPr>
          <a:r>
            <a:rPr lang="en-US" sz="19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Minimum reduction in error needed to add an additional split.</a:t>
          </a:r>
        </a:p>
      </dgm:t>
    </dgm:pt>
    <dgm:pt modelId="{F67308C0-CE6B-4BF2-8396-035FBDFEF741}" type="parTrans" cxnId="{A0A1042D-30C6-46B2-8B75-FC87EAD471C8}">
      <dgm:prSet/>
      <dgm:spPr/>
      <dgm:t>
        <a:bodyPr/>
        <a:lstStyle/>
        <a:p>
          <a:endParaRPr lang="en-US"/>
        </a:p>
      </dgm:t>
    </dgm:pt>
    <dgm:pt modelId="{86DA6F5F-94EF-4739-AEAB-2877A0DACDB1}" type="sibTrans" cxnId="{A0A1042D-30C6-46B2-8B75-FC87EAD471C8}">
      <dgm:prSet/>
      <dgm:spPr/>
      <dgm:t>
        <a:bodyPr/>
        <a:lstStyle/>
        <a:p>
          <a:endParaRPr lang="en-US"/>
        </a:p>
      </dgm:t>
    </dgm:pt>
    <dgm:pt modelId="{DD1BFA49-5569-453F-AAEE-9984A6F8D660}">
      <dgm:prSet custT="1"/>
      <dgm:spPr>
        <a:xfrm>
          <a:off x="0" y="2446548"/>
          <a:ext cx="6934200" cy="645840"/>
        </a:xfrm>
        <a:prstGeom prst="rect">
          <a:avLst/>
        </a:prstGeom>
        <a:noFill/>
        <a:ln>
          <a:noFill/>
        </a:ln>
        <a:effectLst/>
      </dgm:spPr>
      <dgm:t>
        <a:bodyPr/>
        <a:lstStyle/>
        <a:p>
          <a:pPr>
            <a:buChar char="•"/>
          </a:pPr>
          <a:r>
            <a:rPr lang="en-US" sz="1900" b="1" kern="1200" dirty="0">
              <a:solidFill>
                <a:srgbClr val="00B050"/>
              </a:solidFill>
              <a:latin typeface="Calibri" panose="020F0502020204030204"/>
              <a:ea typeface="+mn-ea"/>
              <a:cs typeface="+mn-cs"/>
            </a:rPr>
            <a:t>Smaller</a:t>
          </a:r>
          <a:r>
            <a:rPr lang="en-US" sz="1900" kern="1200" dirty="0">
              <a:solidFill>
                <a:sysClr val="windowText" lastClr="000000"/>
              </a:solidFill>
              <a:latin typeface="Calibri" panose="020F0502020204030204"/>
              <a:ea typeface="+mn-ea"/>
              <a:cs typeface="+mn-cs"/>
            </a:rPr>
            <a:t> complexity factor → </a:t>
          </a:r>
          <a:r>
            <a:rPr lang="en-US" sz="1900" b="1" kern="1200" dirty="0">
              <a:solidFill>
                <a:srgbClr val="00B050"/>
              </a:solidFill>
              <a:latin typeface="Calibri" panose="020F0502020204030204"/>
              <a:ea typeface="+mn-ea"/>
              <a:cs typeface="+mn-cs"/>
            </a:rPr>
            <a:t>More</a:t>
          </a:r>
          <a:r>
            <a:rPr lang="en-US" sz="1900" kern="1200" dirty="0">
              <a:solidFill>
                <a:sysClr val="windowText" lastClr="000000"/>
              </a:solidFill>
              <a:latin typeface="Calibri" panose="020F0502020204030204"/>
              <a:ea typeface="+mn-ea"/>
              <a:cs typeface="+mn-cs"/>
            </a:rPr>
            <a:t> complex tree</a:t>
          </a:r>
        </a:p>
      </dgm:t>
    </dgm:pt>
    <dgm:pt modelId="{8CEDC8D9-90C8-4C94-942B-6173521DC5B5}" type="parTrans" cxnId="{4003D73C-06A7-4A86-8036-DF28A3A816F4}">
      <dgm:prSet/>
      <dgm:spPr/>
      <dgm:t>
        <a:bodyPr/>
        <a:lstStyle/>
        <a:p>
          <a:endParaRPr lang="en-US"/>
        </a:p>
      </dgm:t>
    </dgm:pt>
    <dgm:pt modelId="{91799284-3BD2-4271-AEF9-FA4F4131E141}" type="sibTrans" cxnId="{4003D73C-06A7-4A86-8036-DF28A3A816F4}">
      <dgm:prSet/>
      <dgm:spPr/>
      <dgm:t>
        <a:bodyPr/>
        <a:lstStyle/>
        <a:p>
          <a:endParaRPr lang="en-US"/>
        </a:p>
      </dgm:t>
    </dgm:pt>
    <dgm:pt modelId="{34C1CB33-37E8-445C-AD47-86D56080C880}">
      <dgm:prSet custT="1"/>
      <dgm:spPr>
        <a:xfrm>
          <a:off x="0" y="768228"/>
          <a:ext cx="6934200" cy="910800"/>
        </a:xfrm>
        <a:prstGeom prst="rect">
          <a:avLst/>
        </a:prstGeom>
        <a:noFill/>
        <a:ln>
          <a:noFill/>
        </a:ln>
        <a:effectLst/>
      </dgm:spPr>
      <dgm:t>
        <a:bodyPr/>
        <a:lstStyle/>
        <a:p>
          <a:pPr>
            <a:buChar char="•"/>
          </a:pPr>
          <a:r>
            <a:rPr lang="en-US" sz="1900" b="1" kern="1200" dirty="0">
              <a:solidFill>
                <a:srgbClr val="00B050"/>
              </a:solidFill>
              <a:latin typeface="Calibri" panose="020F0502020204030204"/>
              <a:ea typeface="+mn-ea"/>
              <a:cs typeface="+mn-cs"/>
            </a:rPr>
            <a:t>Smaller</a:t>
          </a:r>
          <a:r>
            <a:rPr lang="en-US" sz="1900" kern="1200" dirty="0">
              <a:solidFill>
                <a:sysClr val="windowText" lastClr="000000"/>
              </a:solidFill>
              <a:latin typeface="Calibri" panose="020F0502020204030204"/>
              <a:ea typeface="+mn-ea"/>
              <a:cs typeface="+mn-cs"/>
            </a:rPr>
            <a:t> minimum split → </a:t>
          </a:r>
          <a:r>
            <a:rPr lang="en-US" sz="1900" b="1" kern="1200" dirty="0">
              <a:solidFill>
                <a:srgbClr val="00B050"/>
              </a:solidFill>
              <a:latin typeface="Calibri" panose="020F0502020204030204"/>
              <a:ea typeface="+mn-ea"/>
              <a:cs typeface="+mn-cs"/>
            </a:rPr>
            <a:t>More</a:t>
          </a:r>
          <a:r>
            <a:rPr lang="en-US" sz="1900" kern="1200" dirty="0">
              <a:solidFill>
                <a:sysClr val="windowText" lastClr="000000"/>
              </a:solidFill>
              <a:latin typeface="Calibri" panose="020F0502020204030204"/>
              <a:ea typeface="+mn-ea"/>
              <a:cs typeface="+mn-cs"/>
            </a:rPr>
            <a:t> complex tree</a:t>
          </a:r>
        </a:p>
      </dgm:t>
    </dgm:pt>
    <dgm:pt modelId="{5AB9AFF8-E4CE-489C-9A61-7C5C2D0CC4BF}" type="parTrans" cxnId="{2481FC8C-6F91-4748-B1DE-28AD97142386}">
      <dgm:prSet/>
      <dgm:spPr/>
      <dgm:t>
        <a:bodyPr/>
        <a:lstStyle/>
        <a:p>
          <a:endParaRPr lang="en-US"/>
        </a:p>
      </dgm:t>
    </dgm:pt>
    <dgm:pt modelId="{7FEA55B3-D67C-4942-ABB5-9551D5CA0D9E}" type="sibTrans" cxnId="{2481FC8C-6F91-4748-B1DE-28AD97142386}">
      <dgm:prSet/>
      <dgm:spPr/>
      <dgm:t>
        <a:bodyPr/>
        <a:lstStyle/>
        <a:p>
          <a:endParaRPr lang="en-US"/>
        </a:p>
      </dgm:t>
    </dgm:pt>
    <dgm:pt modelId="{E65CCE5E-15F8-4A5B-A957-3DDD42AB8241}" type="pres">
      <dgm:prSet presAssocID="{B1EFC907-92D3-4744-9E0E-C8766FAFFADF}" presName="linear" presStyleCnt="0">
        <dgm:presLayoutVars>
          <dgm:animLvl val="lvl"/>
          <dgm:resizeHandles val="exact"/>
        </dgm:presLayoutVars>
      </dgm:prSet>
      <dgm:spPr/>
    </dgm:pt>
    <dgm:pt modelId="{07EB4154-DD7D-40AA-9698-19B02B261D8E}" type="pres">
      <dgm:prSet presAssocID="{C4CF9FE2-484C-493B-A6E9-B6B0242EF8D3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E2AB47FC-D5E7-43C0-93CC-7451B0272ED3}" type="pres">
      <dgm:prSet presAssocID="{C4CF9FE2-484C-493B-A6E9-B6B0242EF8D3}" presName="childText" presStyleLbl="revTx" presStyleIdx="0" presStyleCnt="2">
        <dgm:presLayoutVars>
          <dgm:bulletEnabled val="1"/>
        </dgm:presLayoutVars>
      </dgm:prSet>
      <dgm:spPr/>
    </dgm:pt>
    <dgm:pt modelId="{99BC1284-E3E2-4CE7-AF82-7FD5E61433E2}" type="pres">
      <dgm:prSet presAssocID="{650C058F-1A86-4A9A-BC41-0A38C9188531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DD432784-3E3D-4241-9688-6F2E0B65B79D}" type="pres">
      <dgm:prSet presAssocID="{650C058F-1A86-4A9A-BC41-0A38C9188531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F203771F-4BCD-460D-8A0A-F58BF9F02962}" type="presOf" srcId="{DD1BFA49-5569-453F-AAEE-9984A6F8D660}" destId="{DD432784-3E3D-4241-9688-6F2E0B65B79D}" srcOrd="0" destOrd="1" presId="urn:microsoft.com/office/officeart/2005/8/layout/vList2"/>
    <dgm:cxn modelId="{6CD60E2C-E6A6-465A-8ED2-0B54D25E2464}" type="presOf" srcId="{67746A12-01FE-406D-82D7-D063F9166605}" destId="{DD432784-3E3D-4241-9688-6F2E0B65B79D}" srcOrd="0" destOrd="0" presId="urn:microsoft.com/office/officeart/2005/8/layout/vList2"/>
    <dgm:cxn modelId="{A0A1042D-30C6-46B2-8B75-FC87EAD471C8}" srcId="{650C058F-1A86-4A9A-BC41-0A38C9188531}" destId="{67746A12-01FE-406D-82D7-D063F9166605}" srcOrd="0" destOrd="0" parTransId="{F67308C0-CE6B-4BF2-8396-035FBDFEF741}" sibTransId="{86DA6F5F-94EF-4739-AEAB-2877A0DACDB1}"/>
    <dgm:cxn modelId="{30729B34-EB17-4E85-BEC0-A5CDE32E05ED}" srcId="{C4CF9FE2-484C-493B-A6E9-B6B0242EF8D3}" destId="{11960C3A-6BA5-4327-A83C-48C24D3F090B}" srcOrd="0" destOrd="0" parTransId="{3EAE7F98-76D1-4B6C-A654-203120569B03}" sibTransId="{023A969C-32B6-40FC-AC23-1B54A70E5C8B}"/>
    <dgm:cxn modelId="{4003D73C-06A7-4A86-8036-DF28A3A816F4}" srcId="{650C058F-1A86-4A9A-BC41-0A38C9188531}" destId="{DD1BFA49-5569-453F-AAEE-9984A6F8D660}" srcOrd="1" destOrd="0" parTransId="{8CEDC8D9-90C8-4C94-942B-6173521DC5B5}" sibTransId="{91799284-3BD2-4271-AEF9-FA4F4131E141}"/>
    <dgm:cxn modelId="{31EFFD41-16EB-4AF1-9728-55A51A795D7F}" type="presOf" srcId="{650C058F-1A86-4A9A-BC41-0A38C9188531}" destId="{99BC1284-E3E2-4CE7-AF82-7FD5E61433E2}" srcOrd="0" destOrd="0" presId="urn:microsoft.com/office/officeart/2005/8/layout/vList2"/>
    <dgm:cxn modelId="{DE7CD54D-92CD-4456-B56F-7482EFD23AB2}" type="presOf" srcId="{C4CF9FE2-484C-493B-A6E9-B6B0242EF8D3}" destId="{07EB4154-DD7D-40AA-9698-19B02B261D8E}" srcOrd="0" destOrd="0" presId="urn:microsoft.com/office/officeart/2005/8/layout/vList2"/>
    <dgm:cxn modelId="{7C017158-E641-4239-BA5D-BACE13092A7B}" srcId="{B1EFC907-92D3-4744-9E0E-C8766FAFFADF}" destId="{C4CF9FE2-484C-493B-A6E9-B6B0242EF8D3}" srcOrd="0" destOrd="0" parTransId="{8DE4F040-CC76-45AF-A509-113782BE2501}" sibTransId="{3948E8A9-822F-488D-B84B-4B941361C265}"/>
    <dgm:cxn modelId="{2481FC8C-6F91-4748-B1DE-28AD97142386}" srcId="{C4CF9FE2-484C-493B-A6E9-B6B0242EF8D3}" destId="{34C1CB33-37E8-445C-AD47-86D56080C880}" srcOrd="1" destOrd="0" parTransId="{5AB9AFF8-E4CE-489C-9A61-7C5C2D0CC4BF}" sibTransId="{7FEA55B3-D67C-4942-ABB5-9551D5CA0D9E}"/>
    <dgm:cxn modelId="{BA22E4C3-70B9-4181-B2FD-8EC4594EAC2A}" type="presOf" srcId="{11960C3A-6BA5-4327-A83C-48C24D3F090B}" destId="{E2AB47FC-D5E7-43C0-93CC-7451B0272ED3}" srcOrd="0" destOrd="0" presId="urn:microsoft.com/office/officeart/2005/8/layout/vList2"/>
    <dgm:cxn modelId="{06B9A7D7-4B40-4243-9D23-0F8D08B1D459}" type="presOf" srcId="{34C1CB33-37E8-445C-AD47-86D56080C880}" destId="{E2AB47FC-D5E7-43C0-93CC-7451B0272ED3}" srcOrd="0" destOrd="1" presId="urn:microsoft.com/office/officeart/2005/8/layout/vList2"/>
    <dgm:cxn modelId="{CD9865E3-497C-4BB2-A5DF-0A75B4A5AFFC}" srcId="{B1EFC907-92D3-4744-9E0E-C8766FAFFADF}" destId="{650C058F-1A86-4A9A-BC41-0A38C9188531}" srcOrd="1" destOrd="0" parTransId="{1A873734-E5B6-47C7-8186-C405359565F9}" sibTransId="{0BE93D0F-BE3C-474A-8970-0F866EC8D2FD}"/>
    <dgm:cxn modelId="{6BC835FC-BD6E-4DDF-854A-5BF9F52B1C90}" type="presOf" srcId="{B1EFC907-92D3-4744-9E0E-C8766FAFFADF}" destId="{E65CCE5E-15F8-4A5B-A957-3DDD42AB8241}" srcOrd="0" destOrd="0" presId="urn:microsoft.com/office/officeart/2005/8/layout/vList2"/>
    <dgm:cxn modelId="{B56EF723-7D31-43CE-BCC1-37C3BAF9441D}" type="presParOf" srcId="{E65CCE5E-15F8-4A5B-A957-3DDD42AB8241}" destId="{07EB4154-DD7D-40AA-9698-19B02B261D8E}" srcOrd="0" destOrd="0" presId="urn:microsoft.com/office/officeart/2005/8/layout/vList2"/>
    <dgm:cxn modelId="{BE1B623B-C473-4066-A13B-7533517F1A76}" type="presParOf" srcId="{E65CCE5E-15F8-4A5B-A957-3DDD42AB8241}" destId="{E2AB47FC-D5E7-43C0-93CC-7451B0272ED3}" srcOrd="1" destOrd="0" presId="urn:microsoft.com/office/officeart/2005/8/layout/vList2"/>
    <dgm:cxn modelId="{64D5B99D-EC47-4549-8E1F-E266EB1FE85F}" type="presParOf" srcId="{E65CCE5E-15F8-4A5B-A957-3DDD42AB8241}" destId="{99BC1284-E3E2-4CE7-AF82-7FD5E61433E2}" srcOrd="2" destOrd="0" presId="urn:microsoft.com/office/officeart/2005/8/layout/vList2"/>
    <dgm:cxn modelId="{3FDD81CE-08F6-42E0-BD82-9DC77E086CBC}" type="presParOf" srcId="{E65CCE5E-15F8-4A5B-A957-3DDD42AB8241}" destId="{DD432784-3E3D-4241-9688-6F2E0B65B79D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69DD67-DA8B-4327-8FB6-B1ED5881B6C0}">
      <dsp:nvSpPr>
        <dsp:cNvPr id="0" name=""/>
        <dsp:cNvSpPr/>
      </dsp:nvSpPr>
      <dsp:spPr>
        <a:xfrm>
          <a:off x="0" y="1498239"/>
          <a:ext cx="970601" cy="485300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CEEACA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solidFill>
                <a:sysClr val="window" lastClr="CEEACA"/>
              </a:solidFill>
              <a:latin typeface="Calibri"/>
              <a:ea typeface="+mn-ea"/>
              <a:cs typeface="+mn-cs"/>
            </a:rPr>
            <a:t>Credit</a:t>
          </a:r>
          <a:br>
            <a:rPr lang="en-US" sz="1500" kern="1200" dirty="0">
              <a:solidFill>
                <a:sysClr val="window" lastClr="CEEACA"/>
              </a:solidFill>
              <a:latin typeface="Calibri"/>
              <a:ea typeface="+mn-ea"/>
              <a:cs typeface="+mn-cs"/>
            </a:rPr>
          </a:br>
          <a:r>
            <a:rPr lang="en-US" sz="1500" kern="1200" dirty="0">
              <a:solidFill>
                <a:sysClr val="window" lastClr="CEEACA"/>
              </a:solidFill>
              <a:latin typeface="Calibri"/>
              <a:ea typeface="+mn-ea"/>
              <a:cs typeface="+mn-cs"/>
            </a:rPr>
            <a:t>Approval</a:t>
          </a:r>
        </a:p>
      </dsp:txBody>
      <dsp:txXfrm>
        <a:off x="14214" y="1512453"/>
        <a:ext cx="942173" cy="456872"/>
      </dsp:txXfrm>
    </dsp:sp>
    <dsp:sp modelId="{906EDC7A-0D71-4D4B-BA38-915370AA5ADA}">
      <dsp:nvSpPr>
        <dsp:cNvPr id="0" name=""/>
        <dsp:cNvSpPr/>
      </dsp:nvSpPr>
      <dsp:spPr>
        <a:xfrm rot="17805314">
          <a:off x="732167" y="1342422"/>
          <a:ext cx="867313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867313" y="11239"/>
              </a:lnTo>
            </a:path>
          </a:pathLst>
        </a:custGeom>
        <a:noFill/>
        <a:ln w="25400" cap="flat" cmpd="sng" algn="ctr">
          <a:solidFill>
            <a:srgbClr val="C0504D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1136701" y="1363261"/>
        <a:ext cx="0" cy="0"/>
      </dsp:txXfrm>
    </dsp:sp>
    <dsp:sp modelId="{73BB7357-1A7B-4050-88C4-790ADBCB625D}">
      <dsp:nvSpPr>
        <dsp:cNvPr id="0" name=""/>
        <dsp:cNvSpPr/>
      </dsp:nvSpPr>
      <dsp:spPr>
        <a:xfrm>
          <a:off x="1361048" y="723782"/>
          <a:ext cx="970601" cy="485300"/>
        </a:xfrm>
        <a:prstGeom prst="roundRect">
          <a:avLst>
            <a:gd name="adj" fmla="val 10000"/>
          </a:avLst>
        </a:prstGeom>
        <a:solidFill>
          <a:srgbClr val="C0504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CEEACA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solidFill>
                <a:sysClr val="window" lastClr="CEEACA"/>
              </a:solidFill>
              <a:latin typeface="Calibri"/>
              <a:ea typeface="+mn-ea"/>
              <a:cs typeface="+mn-cs"/>
            </a:rPr>
            <a:t>Income &lt;40k</a:t>
          </a:r>
        </a:p>
      </dsp:txBody>
      <dsp:txXfrm>
        <a:off x="1375262" y="737996"/>
        <a:ext cx="942173" cy="456872"/>
      </dsp:txXfrm>
    </dsp:sp>
    <dsp:sp modelId="{2951EFB9-CA63-48AD-A351-B1EC841ED46A}">
      <dsp:nvSpPr>
        <dsp:cNvPr id="0" name=""/>
        <dsp:cNvSpPr/>
      </dsp:nvSpPr>
      <dsp:spPr>
        <a:xfrm rot="18770822">
          <a:off x="2240317" y="745907"/>
          <a:ext cx="570905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570905" y="11239"/>
              </a:lnTo>
            </a:path>
          </a:pathLst>
        </a:custGeom>
        <a:noFill/>
        <a:ln w="25400" cap="flat" cmpd="sng" algn="ctr">
          <a:solidFill>
            <a:srgbClr val="9BBB59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2505599" y="757904"/>
        <a:ext cx="0" cy="0"/>
      </dsp:txXfrm>
    </dsp:sp>
    <dsp:sp modelId="{A40036BC-E5D6-446C-80F6-C7A4B80883DA}">
      <dsp:nvSpPr>
        <dsp:cNvPr id="0" name=""/>
        <dsp:cNvSpPr/>
      </dsp:nvSpPr>
      <dsp:spPr>
        <a:xfrm>
          <a:off x="2719890" y="305210"/>
          <a:ext cx="970601" cy="485300"/>
        </a:xfrm>
        <a:prstGeom prst="roundRect">
          <a:avLst>
            <a:gd name="adj" fmla="val 10000"/>
          </a:avLst>
        </a:prstGeom>
        <a:solidFill>
          <a:srgbClr val="9BBB59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CEEACA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solidFill>
                <a:sysClr val="window" lastClr="CEEACA"/>
              </a:solidFill>
              <a:latin typeface="Calibri"/>
              <a:ea typeface="+mn-ea"/>
              <a:cs typeface="+mn-cs"/>
            </a:rPr>
            <a:t>Debt &gt;20%</a:t>
          </a:r>
        </a:p>
      </dsp:txBody>
      <dsp:txXfrm>
        <a:off x="2734104" y="319424"/>
        <a:ext cx="942173" cy="456872"/>
      </dsp:txXfrm>
    </dsp:sp>
    <dsp:sp modelId="{0D57AE7D-6277-4AFD-8A7D-B6521F402FAC}">
      <dsp:nvSpPr>
        <dsp:cNvPr id="0" name=""/>
        <dsp:cNvSpPr/>
      </dsp:nvSpPr>
      <dsp:spPr>
        <a:xfrm rot="21586991">
          <a:off x="3690485" y="533311"/>
          <a:ext cx="1749301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1749301" y="11239"/>
              </a:lnTo>
            </a:path>
          </a:pathLst>
        </a:custGeom>
        <a:noFill/>
        <a:ln w="25400" cap="flat" cmpd="sng" algn="ctr">
          <a:solidFill>
            <a:srgbClr val="8064A2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4521238" y="500984"/>
        <a:ext cx="0" cy="0"/>
      </dsp:txXfrm>
    </dsp:sp>
    <dsp:sp modelId="{70CFE622-9822-4AED-B673-DD47B2D762F4}">
      <dsp:nvSpPr>
        <dsp:cNvPr id="0" name=""/>
        <dsp:cNvSpPr/>
      </dsp:nvSpPr>
      <dsp:spPr>
        <a:xfrm>
          <a:off x="5439780" y="298590"/>
          <a:ext cx="503819" cy="485300"/>
        </a:xfrm>
        <a:prstGeom prst="roundRect">
          <a:avLst>
            <a:gd name="adj" fmla="val 10000"/>
          </a:avLst>
        </a:prstGeom>
        <a:solidFill>
          <a:srgbClr val="1F497D"/>
        </a:solidFill>
        <a:ln w="25400" cap="flat" cmpd="sng" algn="ctr">
          <a:solidFill>
            <a:sysClr val="window" lastClr="CEEACA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solidFill>
                <a:sysClr val="window" lastClr="CEEACA"/>
              </a:solidFill>
              <a:latin typeface="Calibri"/>
              <a:ea typeface="+mn-ea"/>
              <a:cs typeface="+mn-cs"/>
            </a:rPr>
            <a:t>1</a:t>
          </a:r>
        </a:p>
      </dsp:txBody>
      <dsp:txXfrm>
        <a:off x="5453994" y="312804"/>
        <a:ext cx="475391" cy="456872"/>
      </dsp:txXfrm>
    </dsp:sp>
    <dsp:sp modelId="{F6E4463E-7AB1-40C6-9184-A50DB147E61E}">
      <dsp:nvSpPr>
        <dsp:cNvPr id="0" name=""/>
        <dsp:cNvSpPr/>
      </dsp:nvSpPr>
      <dsp:spPr>
        <a:xfrm rot="2829178">
          <a:off x="2240317" y="1164479"/>
          <a:ext cx="570905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570905" y="11239"/>
              </a:lnTo>
            </a:path>
          </a:pathLst>
        </a:custGeom>
        <a:noFill/>
        <a:ln w="25400" cap="flat" cmpd="sng" algn="ctr">
          <a:solidFill>
            <a:srgbClr val="9BBB59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2526528" y="1155547"/>
        <a:ext cx="0" cy="0"/>
      </dsp:txXfrm>
    </dsp:sp>
    <dsp:sp modelId="{B110B952-0C9F-4163-9C30-E699F6BC7E5B}">
      <dsp:nvSpPr>
        <dsp:cNvPr id="0" name=""/>
        <dsp:cNvSpPr/>
      </dsp:nvSpPr>
      <dsp:spPr>
        <a:xfrm>
          <a:off x="2719890" y="1142353"/>
          <a:ext cx="970601" cy="485300"/>
        </a:xfrm>
        <a:prstGeom prst="roundRect">
          <a:avLst>
            <a:gd name="adj" fmla="val 10000"/>
          </a:avLst>
        </a:prstGeom>
        <a:solidFill>
          <a:srgbClr val="9BBB59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CEEACA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solidFill>
                <a:sysClr val="window" lastClr="CEEACA"/>
              </a:solidFill>
              <a:latin typeface="Calibri"/>
              <a:ea typeface="+mn-ea"/>
              <a:cs typeface="+mn-cs"/>
            </a:rPr>
            <a:t>Debt &lt;20%</a:t>
          </a:r>
        </a:p>
      </dsp:txBody>
      <dsp:txXfrm>
        <a:off x="2734104" y="1156567"/>
        <a:ext cx="942173" cy="456872"/>
      </dsp:txXfrm>
    </dsp:sp>
    <dsp:sp modelId="{86B348EC-F8BD-4917-A3B0-428897B6BCC8}">
      <dsp:nvSpPr>
        <dsp:cNvPr id="0" name=""/>
        <dsp:cNvSpPr/>
      </dsp:nvSpPr>
      <dsp:spPr>
        <a:xfrm rot="19457599">
          <a:off x="3645551" y="1234241"/>
          <a:ext cx="478119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478119" y="11239"/>
              </a:lnTo>
            </a:path>
          </a:pathLst>
        </a:custGeom>
        <a:noFill/>
        <a:ln w="25400" cap="flat" cmpd="sng" algn="ctr">
          <a:solidFill>
            <a:srgbClr val="8064A2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3867929" y="1242750"/>
        <a:ext cx="0" cy="0"/>
      </dsp:txXfrm>
    </dsp:sp>
    <dsp:sp modelId="{20234416-28EC-4241-BCF5-E0C7F6003066}">
      <dsp:nvSpPr>
        <dsp:cNvPr id="0" name=""/>
        <dsp:cNvSpPr/>
      </dsp:nvSpPr>
      <dsp:spPr>
        <a:xfrm>
          <a:off x="4078731" y="863306"/>
          <a:ext cx="970601" cy="485300"/>
        </a:xfrm>
        <a:prstGeom prst="roundRect">
          <a:avLst>
            <a:gd name="adj" fmla="val 10000"/>
          </a:avLst>
        </a:prstGeom>
        <a:solidFill>
          <a:srgbClr val="8064A2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CEEACA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solidFill>
                <a:sysClr val="window" lastClr="CEEACA"/>
              </a:solidFill>
              <a:latin typeface="Calibri"/>
              <a:ea typeface="+mn-ea"/>
              <a:cs typeface="+mn-cs"/>
            </a:rPr>
            <a:t>Owns house</a:t>
          </a:r>
        </a:p>
      </dsp:txBody>
      <dsp:txXfrm>
        <a:off x="4092945" y="877520"/>
        <a:ext cx="942173" cy="456872"/>
      </dsp:txXfrm>
    </dsp:sp>
    <dsp:sp modelId="{F0640859-70FD-45E2-89B2-966EFB26F72D}">
      <dsp:nvSpPr>
        <dsp:cNvPr id="0" name=""/>
        <dsp:cNvSpPr/>
      </dsp:nvSpPr>
      <dsp:spPr>
        <a:xfrm>
          <a:off x="5049333" y="1094717"/>
          <a:ext cx="388240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388240" y="11239"/>
              </a:lnTo>
            </a:path>
          </a:pathLst>
        </a:custGeom>
        <a:noFill/>
        <a:ln w="25400" cap="flat" cmpd="sng" algn="ctr">
          <a:solidFill>
            <a:srgbClr val="8064A2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5233747" y="1096250"/>
        <a:ext cx="0" cy="0"/>
      </dsp:txXfrm>
    </dsp:sp>
    <dsp:sp modelId="{D2915285-78D3-4FD7-B30D-F18D871355D3}">
      <dsp:nvSpPr>
        <dsp:cNvPr id="0" name=""/>
        <dsp:cNvSpPr/>
      </dsp:nvSpPr>
      <dsp:spPr>
        <a:xfrm>
          <a:off x="5437573" y="863306"/>
          <a:ext cx="503819" cy="485300"/>
        </a:xfrm>
        <a:prstGeom prst="roundRect">
          <a:avLst>
            <a:gd name="adj" fmla="val 10000"/>
          </a:avLst>
        </a:prstGeom>
        <a:solidFill>
          <a:srgbClr val="1F497D"/>
        </a:solidFill>
        <a:ln w="25400" cap="flat" cmpd="sng" algn="ctr">
          <a:solidFill>
            <a:sysClr val="window" lastClr="CEEACA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>
              <a:solidFill>
                <a:sysClr val="window" lastClr="CEEACA"/>
              </a:solidFill>
              <a:latin typeface="Calibri"/>
              <a:ea typeface="+mn-ea"/>
              <a:cs typeface="+mn-cs"/>
            </a:rPr>
            <a:t>0</a:t>
          </a:r>
          <a:endParaRPr lang="en-US" sz="1500" kern="1200" dirty="0">
            <a:solidFill>
              <a:sysClr val="window" lastClr="CEEACA"/>
            </a:solidFill>
            <a:latin typeface="Calibri"/>
            <a:ea typeface="+mn-ea"/>
            <a:cs typeface="+mn-cs"/>
          </a:endParaRPr>
        </a:p>
      </dsp:txBody>
      <dsp:txXfrm>
        <a:off x="5451787" y="877520"/>
        <a:ext cx="475391" cy="456872"/>
      </dsp:txXfrm>
    </dsp:sp>
    <dsp:sp modelId="{EA7B220E-DA23-4680-8C80-00CBE08DC458}">
      <dsp:nvSpPr>
        <dsp:cNvPr id="0" name=""/>
        <dsp:cNvSpPr/>
      </dsp:nvSpPr>
      <dsp:spPr>
        <a:xfrm rot="2142401">
          <a:off x="3645551" y="1513289"/>
          <a:ext cx="478119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478119" y="11239"/>
              </a:lnTo>
            </a:path>
          </a:pathLst>
        </a:custGeom>
        <a:noFill/>
        <a:ln w="25400" cap="flat" cmpd="sng" algn="ctr">
          <a:solidFill>
            <a:srgbClr val="8064A2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3881881" y="1507846"/>
        <a:ext cx="0" cy="0"/>
      </dsp:txXfrm>
    </dsp:sp>
    <dsp:sp modelId="{6584FD33-B777-4F82-B4D0-B5E46AC2C02D}">
      <dsp:nvSpPr>
        <dsp:cNvPr id="0" name=""/>
        <dsp:cNvSpPr/>
      </dsp:nvSpPr>
      <dsp:spPr>
        <a:xfrm>
          <a:off x="4078731" y="1421401"/>
          <a:ext cx="970601" cy="485300"/>
        </a:xfrm>
        <a:prstGeom prst="roundRect">
          <a:avLst>
            <a:gd name="adj" fmla="val 10000"/>
          </a:avLst>
        </a:prstGeom>
        <a:solidFill>
          <a:srgbClr val="8064A2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CEEACA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solidFill>
                <a:sysClr val="window" lastClr="CEEACA"/>
              </a:solidFill>
              <a:latin typeface="Calibri"/>
              <a:ea typeface="+mn-ea"/>
              <a:cs typeface="+mn-cs"/>
            </a:rPr>
            <a:t>Rents</a:t>
          </a:r>
        </a:p>
      </dsp:txBody>
      <dsp:txXfrm>
        <a:off x="4092945" y="1435615"/>
        <a:ext cx="942173" cy="456872"/>
      </dsp:txXfrm>
    </dsp:sp>
    <dsp:sp modelId="{7F788EF5-DC52-4163-B798-0DFF5CF2C276}">
      <dsp:nvSpPr>
        <dsp:cNvPr id="0" name=""/>
        <dsp:cNvSpPr/>
      </dsp:nvSpPr>
      <dsp:spPr>
        <a:xfrm>
          <a:off x="5049333" y="1652813"/>
          <a:ext cx="388240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388240" y="11239"/>
              </a:lnTo>
            </a:path>
          </a:pathLst>
        </a:custGeom>
        <a:noFill/>
        <a:ln w="25400" cap="flat" cmpd="sng" algn="ctr">
          <a:solidFill>
            <a:srgbClr val="8064A2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5233747" y="1654346"/>
        <a:ext cx="0" cy="0"/>
      </dsp:txXfrm>
    </dsp:sp>
    <dsp:sp modelId="{3F4CF3E3-0AF7-4852-917A-846D9EF91ABA}">
      <dsp:nvSpPr>
        <dsp:cNvPr id="0" name=""/>
        <dsp:cNvSpPr/>
      </dsp:nvSpPr>
      <dsp:spPr>
        <a:xfrm>
          <a:off x="5437573" y="1421401"/>
          <a:ext cx="503819" cy="485300"/>
        </a:xfrm>
        <a:prstGeom prst="roundRect">
          <a:avLst>
            <a:gd name="adj" fmla="val 10000"/>
          </a:avLst>
        </a:prstGeom>
        <a:solidFill>
          <a:srgbClr val="1F497D"/>
        </a:solidFill>
        <a:ln w="25400" cap="flat" cmpd="sng" algn="ctr">
          <a:solidFill>
            <a:sysClr val="window" lastClr="CEEACA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>
              <a:solidFill>
                <a:sysClr val="window" lastClr="CEEACA"/>
              </a:solidFill>
              <a:latin typeface="Calibri"/>
              <a:ea typeface="+mn-ea"/>
              <a:cs typeface="+mn-cs"/>
            </a:rPr>
            <a:t>0</a:t>
          </a:r>
          <a:endParaRPr lang="en-US" sz="1500" kern="1200" dirty="0">
            <a:solidFill>
              <a:sysClr val="window" lastClr="CEEACA"/>
            </a:solidFill>
            <a:latin typeface="Calibri"/>
            <a:ea typeface="+mn-ea"/>
            <a:cs typeface="+mn-cs"/>
          </a:endParaRPr>
        </a:p>
      </dsp:txBody>
      <dsp:txXfrm>
        <a:off x="5451787" y="1435615"/>
        <a:ext cx="475391" cy="456872"/>
      </dsp:txXfrm>
    </dsp:sp>
    <dsp:sp modelId="{9BCABDBA-7F17-4ABD-88F5-05078D8F9D3D}">
      <dsp:nvSpPr>
        <dsp:cNvPr id="0" name=""/>
        <dsp:cNvSpPr/>
      </dsp:nvSpPr>
      <dsp:spPr>
        <a:xfrm rot="4300500">
          <a:off x="544897" y="2319089"/>
          <a:ext cx="1241854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1241854" y="11239"/>
              </a:lnTo>
            </a:path>
          </a:pathLst>
        </a:custGeom>
        <a:noFill/>
        <a:ln w="25400" cap="flat" cmpd="sng" algn="ctr">
          <a:solidFill>
            <a:srgbClr val="C0504D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1185535" y="2291095"/>
        <a:ext cx="0" cy="0"/>
      </dsp:txXfrm>
    </dsp:sp>
    <dsp:sp modelId="{CB8FFB81-E4E3-43C3-8CF6-A920227023D6}">
      <dsp:nvSpPr>
        <dsp:cNvPr id="0" name=""/>
        <dsp:cNvSpPr/>
      </dsp:nvSpPr>
      <dsp:spPr>
        <a:xfrm>
          <a:off x="1361048" y="2677117"/>
          <a:ext cx="970601" cy="485300"/>
        </a:xfrm>
        <a:prstGeom prst="roundRect">
          <a:avLst>
            <a:gd name="adj" fmla="val 10000"/>
          </a:avLst>
        </a:prstGeom>
        <a:solidFill>
          <a:srgbClr val="C0504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CEEACA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solidFill>
                <a:sysClr val="window" lastClr="CEEACA"/>
              </a:solidFill>
              <a:latin typeface="Calibri"/>
              <a:ea typeface="+mn-ea"/>
              <a:cs typeface="+mn-cs"/>
            </a:rPr>
            <a:t>Income &gt;40k</a:t>
          </a:r>
        </a:p>
      </dsp:txBody>
      <dsp:txXfrm>
        <a:off x="1375262" y="2691331"/>
        <a:ext cx="942173" cy="456872"/>
      </dsp:txXfrm>
    </dsp:sp>
    <dsp:sp modelId="{FE373A7E-3635-4340-9347-46B6BFBFD200}">
      <dsp:nvSpPr>
        <dsp:cNvPr id="0" name=""/>
        <dsp:cNvSpPr/>
      </dsp:nvSpPr>
      <dsp:spPr>
        <a:xfrm rot="18770822">
          <a:off x="2240317" y="2699242"/>
          <a:ext cx="570905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570905" y="11239"/>
              </a:lnTo>
            </a:path>
          </a:pathLst>
        </a:custGeom>
        <a:noFill/>
        <a:ln w="25400" cap="flat" cmpd="sng" algn="ctr">
          <a:solidFill>
            <a:srgbClr val="9BBB59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2505599" y="2711239"/>
        <a:ext cx="0" cy="0"/>
      </dsp:txXfrm>
    </dsp:sp>
    <dsp:sp modelId="{3DC07AF5-D86B-4C94-B519-7A6277D2FBCD}">
      <dsp:nvSpPr>
        <dsp:cNvPr id="0" name=""/>
        <dsp:cNvSpPr/>
      </dsp:nvSpPr>
      <dsp:spPr>
        <a:xfrm>
          <a:off x="2719890" y="2258545"/>
          <a:ext cx="970601" cy="485300"/>
        </a:xfrm>
        <a:prstGeom prst="roundRect">
          <a:avLst>
            <a:gd name="adj" fmla="val 10000"/>
          </a:avLst>
        </a:prstGeom>
        <a:solidFill>
          <a:srgbClr val="9BBB59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CEEACA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solidFill>
                <a:sysClr val="window" lastClr="CEEACA"/>
              </a:solidFill>
              <a:latin typeface="Calibri"/>
              <a:ea typeface="+mn-ea"/>
              <a:cs typeface="+mn-cs"/>
            </a:rPr>
            <a:t>Debt &gt;20%</a:t>
          </a:r>
        </a:p>
      </dsp:txBody>
      <dsp:txXfrm>
        <a:off x="2734104" y="2272759"/>
        <a:ext cx="942173" cy="456872"/>
      </dsp:txXfrm>
    </dsp:sp>
    <dsp:sp modelId="{BA0C878D-3867-44B7-9E66-E292FB7D0CD3}">
      <dsp:nvSpPr>
        <dsp:cNvPr id="0" name=""/>
        <dsp:cNvSpPr/>
      </dsp:nvSpPr>
      <dsp:spPr>
        <a:xfrm rot="19457599">
          <a:off x="3645551" y="2350432"/>
          <a:ext cx="478119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478119" y="11239"/>
              </a:lnTo>
            </a:path>
          </a:pathLst>
        </a:custGeom>
        <a:noFill/>
        <a:ln w="25400" cap="flat" cmpd="sng" algn="ctr">
          <a:solidFill>
            <a:srgbClr val="8064A2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3867929" y="2358941"/>
        <a:ext cx="0" cy="0"/>
      </dsp:txXfrm>
    </dsp:sp>
    <dsp:sp modelId="{7CD5B262-0843-40A9-B018-58A5C8DBE7C6}">
      <dsp:nvSpPr>
        <dsp:cNvPr id="0" name=""/>
        <dsp:cNvSpPr/>
      </dsp:nvSpPr>
      <dsp:spPr>
        <a:xfrm>
          <a:off x="4078731" y="1979497"/>
          <a:ext cx="970601" cy="485300"/>
        </a:xfrm>
        <a:prstGeom prst="roundRect">
          <a:avLst>
            <a:gd name="adj" fmla="val 10000"/>
          </a:avLst>
        </a:prstGeom>
        <a:solidFill>
          <a:srgbClr val="8064A2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CEEACA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solidFill>
                <a:sysClr val="window" lastClr="CEEACA"/>
              </a:solidFill>
              <a:latin typeface="Calibri"/>
              <a:ea typeface="+mn-ea"/>
              <a:cs typeface="+mn-cs"/>
            </a:rPr>
            <a:t>Owns house</a:t>
          </a:r>
        </a:p>
      </dsp:txBody>
      <dsp:txXfrm>
        <a:off x="4092945" y="1993711"/>
        <a:ext cx="942173" cy="456872"/>
      </dsp:txXfrm>
    </dsp:sp>
    <dsp:sp modelId="{E896778B-EE3E-4BFF-9DFE-42B988C3A32F}">
      <dsp:nvSpPr>
        <dsp:cNvPr id="0" name=""/>
        <dsp:cNvSpPr/>
      </dsp:nvSpPr>
      <dsp:spPr>
        <a:xfrm>
          <a:off x="5049333" y="2210908"/>
          <a:ext cx="388240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388240" y="11239"/>
              </a:lnTo>
            </a:path>
          </a:pathLst>
        </a:custGeom>
        <a:noFill/>
        <a:ln w="25400" cap="flat" cmpd="sng" algn="ctr">
          <a:solidFill>
            <a:srgbClr val="8064A2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5233747" y="2212441"/>
        <a:ext cx="0" cy="0"/>
      </dsp:txXfrm>
    </dsp:sp>
    <dsp:sp modelId="{9C04ADB7-7B5E-463A-A24D-8A9EBD543A34}">
      <dsp:nvSpPr>
        <dsp:cNvPr id="0" name=""/>
        <dsp:cNvSpPr/>
      </dsp:nvSpPr>
      <dsp:spPr>
        <a:xfrm>
          <a:off x="5437573" y="1979497"/>
          <a:ext cx="503819" cy="485300"/>
        </a:xfrm>
        <a:prstGeom prst="roundRect">
          <a:avLst>
            <a:gd name="adj" fmla="val 10000"/>
          </a:avLst>
        </a:prstGeom>
        <a:solidFill>
          <a:srgbClr val="1F497D"/>
        </a:solidFill>
        <a:ln w="25400" cap="flat" cmpd="sng" algn="ctr">
          <a:solidFill>
            <a:sysClr val="window" lastClr="CEEACA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>
              <a:solidFill>
                <a:sysClr val="window" lastClr="CEEACA"/>
              </a:solidFill>
              <a:latin typeface="Calibri"/>
              <a:ea typeface="+mn-ea"/>
              <a:cs typeface="+mn-cs"/>
            </a:rPr>
            <a:t>0</a:t>
          </a:r>
          <a:endParaRPr lang="en-US" sz="1500" kern="1200" dirty="0">
            <a:solidFill>
              <a:sysClr val="window" lastClr="CEEACA"/>
            </a:solidFill>
            <a:latin typeface="Calibri"/>
            <a:ea typeface="+mn-ea"/>
            <a:cs typeface="+mn-cs"/>
          </a:endParaRPr>
        </a:p>
      </dsp:txBody>
      <dsp:txXfrm>
        <a:off x="5451787" y="1993711"/>
        <a:ext cx="475391" cy="456872"/>
      </dsp:txXfrm>
    </dsp:sp>
    <dsp:sp modelId="{D773FB9E-9C8A-4167-990C-866779B960A7}">
      <dsp:nvSpPr>
        <dsp:cNvPr id="0" name=""/>
        <dsp:cNvSpPr/>
      </dsp:nvSpPr>
      <dsp:spPr>
        <a:xfrm rot="2142401">
          <a:off x="3645551" y="2629480"/>
          <a:ext cx="478119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478119" y="11239"/>
              </a:lnTo>
            </a:path>
          </a:pathLst>
        </a:custGeom>
        <a:noFill/>
        <a:ln w="25400" cap="flat" cmpd="sng" algn="ctr">
          <a:solidFill>
            <a:srgbClr val="8064A2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3881881" y="2624037"/>
        <a:ext cx="0" cy="0"/>
      </dsp:txXfrm>
    </dsp:sp>
    <dsp:sp modelId="{776B66B8-00FC-404C-89CC-70709C5E302B}">
      <dsp:nvSpPr>
        <dsp:cNvPr id="0" name=""/>
        <dsp:cNvSpPr/>
      </dsp:nvSpPr>
      <dsp:spPr>
        <a:xfrm>
          <a:off x="4078731" y="2537593"/>
          <a:ext cx="970601" cy="485300"/>
        </a:xfrm>
        <a:prstGeom prst="roundRect">
          <a:avLst>
            <a:gd name="adj" fmla="val 10000"/>
          </a:avLst>
        </a:prstGeom>
        <a:solidFill>
          <a:srgbClr val="8064A2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CEEACA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solidFill>
                <a:sysClr val="window" lastClr="CEEACA"/>
              </a:solidFill>
              <a:latin typeface="Calibri"/>
              <a:ea typeface="+mn-ea"/>
              <a:cs typeface="+mn-cs"/>
            </a:rPr>
            <a:t>Rents</a:t>
          </a:r>
        </a:p>
      </dsp:txBody>
      <dsp:txXfrm>
        <a:off x="4092945" y="2551807"/>
        <a:ext cx="942173" cy="456872"/>
      </dsp:txXfrm>
    </dsp:sp>
    <dsp:sp modelId="{31D0A266-AA5A-4E51-BC99-D0CDA70500B6}">
      <dsp:nvSpPr>
        <dsp:cNvPr id="0" name=""/>
        <dsp:cNvSpPr/>
      </dsp:nvSpPr>
      <dsp:spPr>
        <a:xfrm>
          <a:off x="5049333" y="2769004"/>
          <a:ext cx="388240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388240" y="11239"/>
              </a:lnTo>
            </a:path>
          </a:pathLst>
        </a:custGeom>
        <a:noFill/>
        <a:ln w="25400" cap="flat" cmpd="sng" algn="ctr">
          <a:solidFill>
            <a:srgbClr val="8064A2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5233747" y="2770537"/>
        <a:ext cx="0" cy="0"/>
      </dsp:txXfrm>
    </dsp:sp>
    <dsp:sp modelId="{CEB35589-E368-4BD1-AB36-49CDB99364D5}">
      <dsp:nvSpPr>
        <dsp:cNvPr id="0" name=""/>
        <dsp:cNvSpPr/>
      </dsp:nvSpPr>
      <dsp:spPr>
        <a:xfrm>
          <a:off x="5437573" y="2537593"/>
          <a:ext cx="503819" cy="485300"/>
        </a:xfrm>
        <a:prstGeom prst="roundRect">
          <a:avLst>
            <a:gd name="adj" fmla="val 10000"/>
          </a:avLst>
        </a:prstGeom>
        <a:solidFill>
          <a:srgbClr val="1F497D"/>
        </a:solidFill>
        <a:ln w="25400" cap="flat" cmpd="sng" algn="ctr">
          <a:solidFill>
            <a:sysClr val="window" lastClr="CEEACA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>
              <a:solidFill>
                <a:sysClr val="window" lastClr="CEEACA"/>
              </a:solidFill>
              <a:latin typeface="Calibri"/>
              <a:ea typeface="+mn-ea"/>
              <a:cs typeface="+mn-cs"/>
            </a:rPr>
            <a:t>1</a:t>
          </a:r>
          <a:endParaRPr lang="en-US" sz="1500" kern="1200" dirty="0">
            <a:solidFill>
              <a:sysClr val="window" lastClr="CEEACA"/>
            </a:solidFill>
            <a:latin typeface="Calibri"/>
            <a:ea typeface="+mn-ea"/>
            <a:cs typeface="+mn-cs"/>
          </a:endParaRPr>
        </a:p>
      </dsp:txBody>
      <dsp:txXfrm>
        <a:off x="5451787" y="2551807"/>
        <a:ext cx="475391" cy="456872"/>
      </dsp:txXfrm>
    </dsp:sp>
    <dsp:sp modelId="{9D22EEE4-FF93-4FD7-9762-7F90B9B2174D}">
      <dsp:nvSpPr>
        <dsp:cNvPr id="0" name=""/>
        <dsp:cNvSpPr/>
      </dsp:nvSpPr>
      <dsp:spPr>
        <a:xfrm rot="2829178">
          <a:off x="2240317" y="3117814"/>
          <a:ext cx="570905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570905" y="11239"/>
              </a:lnTo>
            </a:path>
          </a:pathLst>
        </a:custGeom>
        <a:noFill/>
        <a:ln w="25400" cap="flat" cmpd="sng" algn="ctr">
          <a:solidFill>
            <a:srgbClr val="9BBB59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2526528" y="3108882"/>
        <a:ext cx="0" cy="0"/>
      </dsp:txXfrm>
    </dsp:sp>
    <dsp:sp modelId="{DD8EF61D-0D20-4705-AB55-535AF47A94C5}">
      <dsp:nvSpPr>
        <dsp:cNvPr id="0" name=""/>
        <dsp:cNvSpPr/>
      </dsp:nvSpPr>
      <dsp:spPr>
        <a:xfrm>
          <a:off x="2719890" y="3095688"/>
          <a:ext cx="970601" cy="485300"/>
        </a:xfrm>
        <a:prstGeom prst="roundRect">
          <a:avLst>
            <a:gd name="adj" fmla="val 10000"/>
          </a:avLst>
        </a:prstGeom>
        <a:solidFill>
          <a:srgbClr val="9BBB59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CEEACA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solidFill>
                <a:sysClr val="window" lastClr="CEEACA"/>
              </a:solidFill>
              <a:latin typeface="Calibri"/>
              <a:ea typeface="+mn-ea"/>
              <a:cs typeface="+mn-cs"/>
            </a:rPr>
            <a:t>Debt &lt;20%</a:t>
          </a:r>
        </a:p>
      </dsp:txBody>
      <dsp:txXfrm>
        <a:off x="2734104" y="3109902"/>
        <a:ext cx="942173" cy="456872"/>
      </dsp:txXfrm>
    </dsp:sp>
    <dsp:sp modelId="{EDCF3DD2-E149-42B6-827D-DBC2235C186A}">
      <dsp:nvSpPr>
        <dsp:cNvPr id="0" name=""/>
        <dsp:cNvSpPr/>
      </dsp:nvSpPr>
      <dsp:spPr>
        <a:xfrm rot="25128">
          <a:off x="3690468" y="3333491"/>
          <a:ext cx="1748837" cy="22478"/>
        </a:xfrm>
        <a:custGeom>
          <a:avLst/>
          <a:gdLst/>
          <a:ahLst/>
          <a:cxnLst/>
          <a:rect l="0" t="0" r="0" b="0"/>
          <a:pathLst>
            <a:path>
              <a:moveTo>
                <a:pt x="0" y="11239"/>
              </a:moveTo>
              <a:lnTo>
                <a:pt x="1748837" y="11239"/>
              </a:lnTo>
            </a:path>
          </a:pathLst>
        </a:custGeom>
        <a:noFill/>
        <a:ln w="25400" cap="flat" cmpd="sng" algn="ctr">
          <a:solidFill>
            <a:srgbClr val="8064A2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4521486" y="3300691"/>
        <a:ext cx="0" cy="0"/>
      </dsp:txXfrm>
    </dsp:sp>
    <dsp:sp modelId="{A438051B-3C6F-4543-B441-F2A2CEB90A1B}">
      <dsp:nvSpPr>
        <dsp:cNvPr id="0" name=""/>
        <dsp:cNvSpPr/>
      </dsp:nvSpPr>
      <dsp:spPr>
        <a:xfrm>
          <a:off x="5439281" y="3108471"/>
          <a:ext cx="503819" cy="485300"/>
        </a:xfrm>
        <a:prstGeom prst="roundRect">
          <a:avLst>
            <a:gd name="adj" fmla="val 10000"/>
          </a:avLst>
        </a:prstGeom>
        <a:solidFill>
          <a:srgbClr val="1F497D"/>
        </a:solidFill>
        <a:ln w="25400" cap="flat" cmpd="sng" algn="ctr">
          <a:solidFill>
            <a:sysClr val="window" lastClr="CEEACA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solidFill>
                <a:sysClr val="window" lastClr="CEEACA"/>
              </a:solidFill>
              <a:latin typeface="Calibri"/>
              <a:ea typeface="+mn-ea"/>
              <a:cs typeface="+mn-cs"/>
            </a:rPr>
            <a:t>0</a:t>
          </a:r>
        </a:p>
      </dsp:txBody>
      <dsp:txXfrm>
        <a:off x="5453495" y="3122685"/>
        <a:ext cx="475391" cy="45687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EB4154-DD7D-40AA-9698-19B02B261D8E}">
      <dsp:nvSpPr>
        <dsp:cNvPr id="0" name=""/>
        <dsp:cNvSpPr/>
      </dsp:nvSpPr>
      <dsp:spPr>
        <a:xfrm>
          <a:off x="0" y="708"/>
          <a:ext cx="6934200" cy="767520"/>
        </a:xfrm>
        <a:prstGeom prst="roundRect">
          <a:avLst/>
        </a:prstGeom>
        <a:solidFill>
          <a:srgbClr val="9BBB59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CEEACA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>
              <a:solidFill>
                <a:sysClr val="window" lastClr="CEEACA"/>
              </a:solidFill>
              <a:latin typeface="Calibri"/>
              <a:ea typeface="+mn-ea"/>
              <a:cs typeface="+mn-cs"/>
            </a:rPr>
            <a:t>Minimum split</a:t>
          </a:r>
        </a:p>
      </dsp:txBody>
      <dsp:txXfrm>
        <a:off x="37467" y="38175"/>
        <a:ext cx="6859266" cy="692586"/>
      </dsp:txXfrm>
    </dsp:sp>
    <dsp:sp modelId="{E2AB47FC-D5E7-43C0-93CC-7451B0272ED3}">
      <dsp:nvSpPr>
        <dsp:cNvPr id="0" name=""/>
        <dsp:cNvSpPr/>
      </dsp:nvSpPr>
      <dsp:spPr>
        <a:xfrm>
          <a:off x="0" y="768228"/>
          <a:ext cx="6934200" cy="910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161" tIns="24130" rIns="135128" bIns="2413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Minimum number of observations in each node needed to add an additional split.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b="1" kern="1200" dirty="0">
              <a:solidFill>
                <a:srgbClr val="00B050"/>
              </a:solidFill>
              <a:latin typeface="Calibri" panose="020F0502020204030204"/>
              <a:ea typeface="+mn-ea"/>
              <a:cs typeface="+mn-cs"/>
            </a:rPr>
            <a:t>Smaller</a:t>
          </a:r>
          <a:r>
            <a:rPr lang="en-US" sz="1900" kern="1200" dirty="0">
              <a:solidFill>
                <a:sysClr val="windowText" lastClr="000000"/>
              </a:solidFill>
              <a:latin typeface="Calibri" panose="020F0502020204030204"/>
              <a:ea typeface="+mn-ea"/>
              <a:cs typeface="+mn-cs"/>
            </a:rPr>
            <a:t> minimum split → </a:t>
          </a:r>
          <a:r>
            <a:rPr lang="en-US" sz="1900" b="1" kern="1200" dirty="0">
              <a:solidFill>
                <a:srgbClr val="00B050"/>
              </a:solidFill>
              <a:latin typeface="Calibri" panose="020F0502020204030204"/>
              <a:ea typeface="+mn-ea"/>
              <a:cs typeface="+mn-cs"/>
            </a:rPr>
            <a:t>More</a:t>
          </a:r>
          <a:r>
            <a:rPr lang="en-US" sz="1900" kern="1200" dirty="0">
              <a:solidFill>
                <a:sysClr val="windowText" lastClr="000000"/>
              </a:solidFill>
              <a:latin typeface="Calibri" panose="020F0502020204030204"/>
              <a:ea typeface="+mn-ea"/>
              <a:cs typeface="+mn-cs"/>
            </a:rPr>
            <a:t> complex tree</a:t>
          </a:r>
        </a:p>
      </dsp:txBody>
      <dsp:txXfrm>
        <a:off x="0" y="768228"/>
        <a:ext cx="6934200" cy="910800"/>
      </dsp:txXfrm>
    </dsp:sp>
    <dsp:sp modelId="{99BC1284-E3E2-4CE7-AF82-7FD5E61433E2}">
      <dsp:nvSpPr>
        <dsp:cNvPr id="0" name=""/>
        <dsp:cNvSpPr/>
      </dsp:nvSpPr>
      <dsp:spPr>
        <a:xfrm>
          <a:off x="0" y="1679028"/>
          <a:ext cx="6934200" cy="767520"/>
        </a:xfrm>
        <a:prstGeom prst="roundRect">
          <a:avLst/>
        </a:prstGeom>
        <a:solidFill>
          <a:srgbClr val="9BBB59">
            <a:hueOff val="11250264"/>
            <a:satOff val="-16880"/>
            <a:lumOff val="-2745"/>
            <a:alphaOff val="0"/>
          </a:srgbClr>
        </a:solidFill>
        <a:ln w="25400" cap="flat" cmpd="sng" algn="ctr">
          <a:solidFill>
            <a:sysClr val="window" lastClr="CEEACA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>
              <a:solidFill>
                <a:sysClr val="window" lastClr="CEEACA"/>
              </a:solidFill>
              <a:latin typeface="Calibri"/>
              <a:ea typeface="+mn-ea"/>
              <a:cs typeface="+mn-cs"/>
            </a:rPr>
            <a:t>Complexity factor</a:t>
          </a:r>
        </a:p>
      </dsp:txBody>
      <dsp:txXfrm>
        <a:off x="37467" y="1716495"/>
        <a:ext cx="6859266" cy="692586"/>
      </dsp:txXfrm>
    </dsp:sp>
    <dsp:sp modelId="{DD432784-3E3D-4241-9688-6F2E0B65B79D}">
      <dsp:nvSpPr>
        <dsp:cNvPr id="0" name=""/>
        <dsp:cNvSpPr/>
      </dsp:nvSpPr>
      <dsp:spPr>
        <a:xfrm>
          <a:off x="0" y="2446548"/>
          <a:ext cx="6934200" cy="6458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161" tIns="24130" rIns="135128" bIns="2413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Minimum reduction in error needed to add an additional split.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b="1" kern="1200" dirty="0">
              <a:solidFill>
                <a:srgbClr val="00B050"/>
              </a:solidFill>
              <a:latin typeface="Calibri" panose="020F0502020204030204"/>
              <a:ea typeface="+mn-ea"/>
              <a:cs typeface="+mn-cs"/>
            </a:rPr>
            <a:t>Smaller</a:t>
          </a:r>
          <a:r>
            <a:rPr lang="en-US" sz="1900" kern="1200" dirty="0">
              <a:solidFill>
                <a:sysClr val="windowText" lastClr="000000"/>
              </a:solidFill>
              <a:latin typeface="Calibri" panose="020F0502020204030204"/>
              <a:ea typeface="+mn-ea"/>
              <a:cs typeface="+mn-cs"/>
            </a:rPr>
            <a:t> complexity factor → </a:t>
          </a:r>
          <a:r>
            <a:rPr lang="en-US" sz="1900" b="1" kern="1200" dirty="0">
              <a:solidFill>
                <a:srgbClr val="00B050"/>
              </a:solidFill>
              <a:latin typeface="Calibri" panose="020F0502020204030204"/>
              <a:ea typeface="+mn-ea"/>
              <a:cs typeface="+mn-cs"/>
            </a:rPr>
            <a:t>More</a:t>
          </a:r>
          <a:r>
            <a:rPr lang="en-US" sz="1900" kern="1200" dirty="0">
              <a:solidFill>
                <a:sysClr val="windowText" lastClr="000000"/>
              </a:solidFill>
              <a:latin typeface="Calibri" panose="020F0502020204030204"/>
              <a:ea typeface="+mn-ea"/>
              <a:cs typeface="+mn-cs"/>
            </a:rPr>
            <a:t> complex tree</a:t>
          </a:r>
        </a:p>
      </dsp:txBody>
      <dsp:txXfrm>
        <a:off x="0" y="2446548"/>
        <a:ext cx="6934200" cy="6458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895F8C-3A44-964B-BC4A-0F237F91D9FB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6308FA-14CC-DB42-9131-916CA56EBB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9249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4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C6D68-F960-4E5B-A987-9AA2C360C710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722D1-929B-448A-A1C0-6BDF12C9D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188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C6D68-F960-4E5B-A987-9AA2C360C710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722D1-929B-448A-A1C0-6BDF12C9D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211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C6D68-F960-4E5B-A987-9AA2C360C710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722D1-929B-448A-A1C0-6BDF12C9D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04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81894"/>
          </a:xfrm>
        </p:spPr>
        <p:txBody>
          <a:bodyPr>
            <a:normAutofit/>
          </a:bodyPr>
          <a:lstStyle>
            <a:lvl1pPr>
              <a:defRPr sz="3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32155"/>
            <a:ext cx="10515600" cy="4655366"/>
          </a:xfrm>
        </p:spPr>
        <p:txBody>
          <a:bodyPr/>
          <a:lstStyle>
            <a:lvl1pPr marL="228600" indent="-228600">
              <a:lnSpc>
                <a:spcPct val="100000"/>
              </a:lnSpc>
              <a:spcAft>
                <a:spcPts val="600"/>
              </a:spcAft>
              <a:buFont typeface="Courier New" panose="02070309020205020404" pitchFamily="49" charset="0"/>
              <a:buChar char="o"/>
              <a:defRPr sz="2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685800" indent="-228600">
              <a:lnSpc>
                <a:spcPct val="100000"/>
              </a:lnSpc>
              <a:spcAft>
                <a:spcPts val="600"/>
              </a:spcAft>
              <a:buFont typeface="Wingdings" panose="05000000000000000000" pitchFamily="2" charset="2"/>
              <a:buChar char="ü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Aft>
                <a:spcPts val="600"/>
              </a:spcAft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C6D68-F960-4E5B-A987-9AA2C360C710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722D1-929B-448A-A1C0-6BDF12C9D2E4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838200" y="1366688"/>
            <a:ext cx="10515600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6025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C6D68-F960-4E5B-A987-9AA2C360C710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722D1-929B-448A-A1C0-6BDF12C9D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021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C6D68-F960-4E5B-A987-9AA2C360C710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722D1-929B-448A-A1C0-6BDF12C9D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579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C6D68-F960-4E5B-A987-9AA2C360C710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722D1-929B-448A-A1C0-6BDF12C9D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791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C6D68-F960-4E5B-A987-9AA2C360C710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722D1-929B-448A-A1C0-6BDF12C9D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170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C6D68-F960-4E5B-A987-9AA2C360C710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722D1-929B-448A-A1C0-6BDF12C9D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112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C6D68-F960-4E5B-A987-9AA2C360C710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722D1-929B-448A-A1C0-6BDF12C9D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440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C6D68-F960-4E5B-A987-9AA2C360C710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722D1-929B-448A-A1C0-6BDF12C9D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397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BC6D68-F960-4E5B-A987-9AA2C360C710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1722D1-929B-448A-A1C0-6BDF12C9D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857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3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4.w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15.w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7.wmf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Exam #3 </a:t>
            </a:r>
            <a:r>
              <a:rPr lang="en-US" altLang="zh-CN" b="1" dirty="0"/>
              <a:t>Review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388620"/>
            <a:ext cx="9144000" cy="1655762"/>
          </a:xfrm>
        </p:spPr>
        <p:txBody>
          <a:bodyPr/>
          <a:lstStyle/>
          <a:p>
            <a:r>
              <a:rPr lang="en-US" dirty="0"/>
              <a:t>Zuyin (Alvin) Zheng</a:t>
            </a:r>
          </a:p>
        </p:txBody>
      </p:sp>
    </p:spTree>
    <p:extLst>
      <p:ext uri="{BB962C8B-B14F-4D97-AF65-F5344CB8AC3E}">
        <p14:creationId xmlns:p14="http://schemas.microsoft.com/office/powerpoint/2010/main" val="11216828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Read and Interpret a Histogram 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32155"/>
            <a:ext cx="6722806" cy="4655366"/>
          </a:xfrm>
        </p:spPr>
        <p:txBody>
          <a:bodyPr/>
          <a:lstStyle/>
          <a:p>
            <a:r>
              <a:rPr lang="en-US" dirty="0"/>
              <a:t>For a histogram </a:t>
            </a:r>
          </a:p>
          <a:p>
            <a:pPr lvl="1"/>
            <a:r>
              <a:rPr lang="en-US" dirty="0"/>
              <a:t>What does x axis represent? </a:t>
            </a:r>
          </a:p>
          <a:p>
            <a:pPr lvl="1"/>
            <a:r>
              <a:rPr lang="en-US" dirty="0"/>
              <a:t>What does y axis represent?</a:t>
            </a:r>
          </a:p>
          <a:p>
            <a:r>
              <a:rPr lang="en-US" dirty="0"/>
              <a:t>Basic statistics </a:t>
            </a:r>
          </a:p>
          <a:p>
            <a:pPr lvl="1"/>
            <a:r>
              <a:rPr lang="en-US" dirty="0"/>
              <a:t>Mean </a:t>
            </a:r>
          </a:p>
          <a:p>
            <a:pPr lvl="1"/>
            <a:r>
              <a:rPr lang="en-US" dirty="0"/>
              <a:t>Median </a:t>
            </a:r>
          </a:p>
          <a:p>
            <a:pPr lvl="2"/>
            <a:r>
              <a:rPr lang="en-US" dirty="0"/>
              <a:t>1,3,3,6,7,8,9</a:t>
            </a:r>
          </a:p>
          <a:p>
            <a:pPr lvl="2"/>
            <a:r>
              <a:rPr lang="en-US" dirty="0"/>
              <a:t>1,2,3,4,5,6,7,8 </a:t>
            </a:r>
          </a:p>
          <a:p>
            <a:pPr lvl="1"/>
            <a:r>
              <a:rPr lang="en-US" dirty="0"/>
              <a:t>What does it mean if the mean is greater (or smaller) than the median?</a:t>
            </a:r>
          </a:p>
        </p:txBody>
      </p:sp>
      <p:pic>
        <p:nvPicPr>
          <p:cNvPr id="4" name="Picture 2" descr="https://upload.wikimedia.org/wikipedia/commons/thumb/d/d9/Black_cherry_tree_histogram.svg/216px-Black_cherry_tree_histogram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7680" y="2336777"/>
            <a:ext cx="3246120" cy="32461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77317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Hypotheses Testing: t-test and P-value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75305"/>
            <a:ext cx="10515600" cy="4655366"/>
          </a:xfrm>
        </p:spPr>
        <p:txBody>
          <a:bodyPr/>
          <a:lstStyle/>
          <a:p>
            <a:r>
              <a:rPr lang="en-US" dirty="0"/>
              <a:t>T-test </a:t>
            </a:r>
          </a:p>
          <a:p>
            <a:pPr lvl="1"/>
            <a:r>
              <a:rPr lang="en-US" dirty="0"/>
              <a:t>Compares the mean between two groups/ samples </a:t>
            </a:r>
          </a:p>
          <a:p>
            <a:r>
              <a:rPr lang="en-US" dirty="0"/>
              <a:t>P-value</a:t>
            </a:r>
          </a:p>
          <a:p>
            <a:pPr lvl="1"/>
            <a:r>
              <a:rPr lang="en-US" dirty="0"/>
              <a:t>&lt;0.05, means the difference between the means is statistically significant </a:t>
            </a:r>
          </a:p>
          <a:p>
            <a:pPr lvl="1"/>
            <a:r>
              <a:rPr lang="en-US" dirty="0"/>
              <a:t>&gt;=0.05, means the difference between the means is statistically insignificant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t="7377" b="1"/>
          <a:stretch/>
        </p:blipFill>
        <p:spPr>
          <a:xfrm>
            <a:off x="1060959" y="3877884"/>
            <a:ext cx="10410825" cy="59109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0959" y="4517428"/>
            <a:ext cx="10410825" cy="215265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7" name="Rectangle 6"/>
          <p:cNvSpPr/>
          <p:nvPr/>
        </p:nvSpPr>
        <p:spPr>
          <a:xfrm>
            <a:off x="1130710" y="6158488"/>
            <a:ext cx="2153264" cy="51159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353725" y="6158488"/>
            <a:ext cx="2153264" cy="51159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618094" y="4768644"/>
            <a:ext cx="2156331" cy="31463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06847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Decision Tree Analysis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2587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Classification?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32154"/>
            <a:ext cx="10515600" cy="5225845"/>
          </a:xfrm>
        </p:spPr>
        <p:txBody>
          <a:bodyPr/>
          <a:lstStyle/>
          <a:p>
            <a:r>
              <a:rPr lang="en-US" dirty="0"/>
              <a:t>A statistical method used to determine to what category (or “class”) a </a:t>
            </a:r>
            <a:r>
              <a:rPr lang="en-US" b="1" dirty="0">
                <a:solidFill>
                  <a:srgbClr val="C00000"/>
                </a:solidFill>
              </a:rPr>
              <a:t>new</a:t>
            </a:r>
            <a:r>
              <a:rPr lang="en-US" dirty="0"/>
              <a:t> observation belongs</a:t>
            </a:r>
          </a:p>
          <a:p>
            <a:pPr lvl="1"/>
            <a:r>
              <a:rPr lang="en-US" dirty="0"/>
              <a:t>Pay off the loan / Purchase organic food/ Legitimate Charge</a:t>
            </a:r>
          </a:p>
          <a:p>
            <a:r>
              <a:rPr lang="en-US" dirty="0"/>
              <a:t>How to classify?</a:t>
            </a:r>
          </a:p>
          <a:p>
            <a:pPr lvl="1"/>
            <a:r>
              <a:rPr lang="en-US" dirty="0"/>
              <a:t>Decision Tree </a:t>
            </a:r>
          </a:p>
          <a:p>
            <a:pPr lvl="1"/>
            <a:r>
              <a:rPr lang="en-US" dirty="0"/>
              <a:t>Training Set </a:t>
            </a:r>
          </a:p>
          <a:p>
            <a:pPr lvl="1"/>
            <a:r>
              <a:rPr lang="en-US" dirty="0"/>
              <a:t>Validation Set </a:t>
            </a:r>
          </a:p>
          <a:p>
            <a:r>
              <a:rPr lang="en-US" dirty="0"/>
              <a:t>How to evaluate decision tree?</a:t>
            </a:r>
          </a:p>
          <a:p>
            <a:pPr lvl="1"/>
            <a:r>
              <a:rPr lang="en-US" dirty="0"/>
              <a:t>Correct classification rate</a:t>
            </a:r>
          </a:p>
          <a:p>
            <a:pPr lvl="1"/>
            <a:r>
              <a:rPr lang="en-US" dirty="0"/>
              <a:t>Error rate</a:t>
            </a:r>
          </a:p>
          <a:p>
            <a:pPr lvl="1"/>
            <a:r>
              <a:rPr lang="en-US" altLang="en-US" dirty="0">
                <a:solidFill>
                  <a:srgbClr val="00B050"/>
                </a:solidFill>
              </a:rPr>
              <a:t>Error rate </a:t>
            </a:r>
            <a:r>
              <a:rPr lang="en-US" altLang="en-US" dirty="0"/>
              <a:t>+ </a:t>
            </a:r>
            <a:r>
              <a:rPr lang="en-US" altLang="en-US" dirty="0">
                <a:solidFill>
                  <a:srgbClr val="FF0000"/>
                </a:solidFill>
              </a:rPr>
              <a:t>Correct classification rate </a:t>
            </a:r>
            <a:r>
              <a:rPr lang="en-US" altLang="en-US" dirty="0"/>
              <a:t>=</a:t>
            </a:r>
            <a:r>
              <a:rPr lang="en-US" altLang="en-US" b="1" dirty="0">
                <a:solidFill>
                  <a:srgbClr val="00B050"/>
                </a:solidFill>
              </a:rPr>
              <a:t>1</a:t>
            </a:r>
            <a:endParaRPr lang="en-US" b="1" dirty="0">
              <a:solidFill>
                <a:srgbClr val="00B05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73376" y="3037317"/>
            <a:ext cx="5806291" cy="3820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43407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 the Decision Tree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0598" y="1632262"/>
            <a:ext cx="9888794" cy="4655366"/>
          </a:xfrm>
        </p:spPr>
        <p:txBody>
          <a:bodyPr/>
          <a:lstStyle/>
          <a:p>
            <a:r>
              <a:rPr lang="en-US" dirty="0"/>
              <a:t>How many leaf nodes? /What’s the size of the tree? </a:t>
            </a:r>
          </a:p>
          <a:p>
            <a:r>
              <a:rPr lang="en-US" dirty="0"/>
              <a:t>What does </a:t>
            </a:r>
            <a:r>
              <a:rPr lang="en-US" dirty="0">
                <a:solidFill>
                  <a:srgbClr val="00B050"/>
                </a:solidFill>
              </a:rPr>
              <a:t>0.85</a:t>
            </a:r>
            <a:r>
              <a:rPr lang="en-US" dirty="0"/>
              <a:t> mean</a:t>
            </a:r>
            <a:r>
              <a:rPr lang="zh-CN" altLang="en-US" dirty="0"/>
              <a:t>？</a:t>
            </a:r>
            <a:endParaRPr lang="en-US" altLang="zh-CN" dirty="0"/>
          </a:p>
          <a:p>
            <a:r>
              <a:rPr lang="en-US" altLang="zh-CN" dirty="0"/>
              <a:t>How likely a person with a 50k income and 10% debt is going to default?</a:t>
            </a:r>
          </a:p>
          <a:p>
            <a:r>
              <a:rPr lang="en-US" altLang="zh-CN" dirty="0"/>
              <a:t>Who are most likely to default?</a:t>
            </a:r>
          </a:p>
          <a:p>
            <a:r>
              <a:rPr lang="en-US" altLang="zh-CN" dirty="0"/>
              <a:t>Who are least likely to default?</a:t>
            </a:r>
          </a:p>
          <a:p>
            <a:pPr lvl="1"/>
            <a:endParaRPr lang="en-US" altLang="zh-CN" sz="1800" dirty="0"/>
          </a:p>
          <a:p>
            <a:endParaRPr lang="en-US" dirty="0"/>
          </a:p>
          <a:p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5550309" y="3228216"/>
            <a:ext cx="6508316" cy="3886200"/>
            <a:chOff x="152400" y="3002071"/>
            <a:chExt cx="6508316" cy="3886200"/>
          </a:xfrm>
        </p:grpSpPr>
        <p:graphicFrame>
          <p:nvGraphicFramePr>
            <p:cNvPr id="13" name="Content Placeholder 3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653758831"/>
                </p:ext>
              </p:extLst>
            </p:nvPr>
          </p:nvGraphicFramePr>
          <p:xfrm>
            <a:off x="152400" y="3002071"/>
            <a:ext cx="5943600" cy="388620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14" name="Rectangle 13"/>
            <p:cNvSpPr/>
            <p:nvPr/>
          </p:nvSpPr>
          <p:spPr>
            <a:xfrm>
              <a:off x="6104386" y="3395246"/>
              <a:ext cx="54854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0.85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6108117" y="3928646"/>
              <a:ext cx="54854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0.20</a:t>
              </a: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6093501" y="4538246"/>
              <a:ext cx="54854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0.30</a:t>
              </a: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6093501" y="5071646"/>
              <a:ext cx="54854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0.22</a:t>
              </a: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6112168" y="5600955"/>
              <a:ext cx="54854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0.60</a:t>
              </a: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6112168" y="6183868"/>
              <a:ext cx="54854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0.26</a:t>
              </a: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10499392" y="2780214"/>
            <a:ext cx="19840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-Default </a:t>
            </a:r>
          </a:p>
          <a:p>
            <a:r>
              <a:rPr lang="en-US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0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-No Default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0" y="5036180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lvl="2"/>
            <a:r>
              <a:rPr lang="en-US" altLang="zh-CN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Answer</a:t>
            </a:r>
            <a:r>
              <a:rPr lang="en-US" altLang="zh-CN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Customers whose </a:t>
            </a:r>
          </a:p>
          <a:p>
            <a:pPr lvl="2"/>
            <a:r>
              <a:rPr lang="en-US" altLang="zh-CN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income is less than 40k, </a:t>
            </a:r>
          </a:p>
          <a:p>
            <a:pPr lvl="2"/>
            <a:r>
              <a:rPr lang="en-US" altLang="zh-CN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debt is smaller than 20% and </a:t>
            </a:r>
          </a:p>
          <a:p>
            <a:pPr lvl="1"/>
            <a:r>
              <a:rPr lang="en-US" altLang="zh-CN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house is owned are the least likely to default. </a:t>
            </a:r>
          </a:p>
        </p:txBody>
      </p:sp>
    </p:spTree>
    <p:extLst>
      <p:ext uri="{BB962C8B-B14F-4D97-AF65-F5344CB8AC3E}">
        <p14:creationId xmlns:p14="http://schemas.microsoft.com/office/powerpoint/2010/main" val="28802129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calculate the classification accuracy?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A Confusion Matrix </a:t>
            </a:r>
            <a:r>
              <a:rPr lang="en-US" dirty="0"/>
              <a:t>compares the predicted outcomes to the observed (actual) outcomes </a:t>
            </a:r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pPr marL="0" indent="0">
              <a:buNone/>
            </a:pPr>
            <a:endParaRPr lang="en-US" altLang="en-US" dirty="0"/>
          </a:p>
          <a:p>
            <a:r>
              <a:rPr lang="en-US" altLang="en-US" dirty="0"/>
              <a:t>Correct classification rate=(600+650)/1500=0.83</a:t>
            </a:r>
          </a:p>
          <a:p>
            <a:r>
              <a:rPr lang="en-US" altLang="en-US" dirty="0"/>
              <a:t>Error rate=1-0.83=0.17</a:t>
            </a:r>
          </a:p>
          <a:p>
            <a:endParaRPr lang="en-US" alt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8556538"/>
              </p:ext>
            </p:extLst>
          </p:nvPr>
        </p:nvGraphicFramePr>
        <p:xfrm>
          <a:off x="1790700" y="3391369"/>
          <a:ext cx="6096000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Predicted outcome: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Default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 default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en-US" b="1" dirty="0"/>
                        <a:t>Observed outcome: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Default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 default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650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Total: 1500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352800" y="2883542"/>
            <a:ext cx="260308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7150" indent="0" algn="ctr">
              <a:buNone/>
            </a:pPr>
            <a:r>
              <a:rPr lang="en-US" altLang="en-US" sz="2000" b="1" dirty="0">
                <a:solidFill>
                  <a:srgbClr val="002060"/>
                </a:solidFill>
              </a:rPr>
              <a:t>The Confusion Matrix</a:t>
            </a:r>
            <a:endParaRPr lang="en-US" sz="2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25831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 Tree Size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Tree size and </a:t>
            </a:r>
            <a:r>
              <a:rPr lang="en-US" altLang="en-US" dirty="0"/>
              <a:t>classification accuracy </a:t>
            </a:r>
          </a:p>
          <a:p>
            <a:pPr lvl="1"/>
            <a:r>
              <a:rPr lang="en-US" dirty="0"/>
              <a:t>A bigger tree =using more predictor=more leaf nodes = a larger size </a:t>
            </a:r>
          </a:p>
          <a:p>
            <a:pPr lvl="1"/>
            <a:r>
              <a:rPr lang="en-US" altLang="zh-CN" dirty="0"/>
              <a:t>Larger tree leads to higher classification accuracy but makes the tree more complex</a:t>
            </a:r>
          </a:p>
          <a:p>
            <a:pPr lvl="1"/>
            <a:r>
              <a:rPr lang="en-US" altLang="zh-CN" dirty="0"/>
              <a:t>Goal: a simple tree with high classification accuracy (high correct classification rate)  </a:t>
            </a:r>
          </a:p>
          <a:p>
            <a:endParaRPr lang="en-US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4200403112"/>
              </p:ext>
            </p:extLst>
          </p:nvPr>
        </p:nvGraphicFramePr>
        <p:xfrm>
          <a:off x="1241322" y="3588774"/>
          <a:ext cx="6934200" cy="30930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173521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Clustering Analysis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7047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Cluster Analysis?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32155"/>
            <a:ext cx="10515600" cy="4655366"/>
          </a:xfrm>
        </p:spPr>
        <p:txBody>
          <a:bodyPr/>
          <a:lstStyle/>
          <a:p>
            <a:r>
              <a:rPr lang="en-US" dirty="0"/>
              <a:t>Grouping data so that elements in a group will be</a:t>
            </a:r>
          </a:p>
          <a:p>
            <a:pPr lvl="1"/>
            <a:r>
              <a:rPr lang="en-US" dirty="0"/>
              <a:t>Similar (or related) to one another</a:t>
            </a:r>
          </a:p>
          <a:p>
            <a:pPr lvl="1"/>
            <a:r>
              <a:rPr lang="en-US" dirty="0"/>
              <a:t>Different (or unrelated) from elements in other groups</a:t>
            </a:r>
          </a:p>
          <a:p>
            <a:pPr lvl="1"/>
            <a:r>
              <a:rPr lang="en-US" dirty="0"/>
              <a:t>We don’t know how many groups we have beforehand </a:t>
            </a:r>
          </a:p>
          <a:p>
            <a:pPr lvl="1"/>
            <a:endParaRPr lang="en-US" dirty="0"/>
          </a:p>
          <a:p>
            <a:r>
              <a:rPr lang="en-US" dirty="0"/>
              <a:t>How to cluster: K-means</a:t>
            </a:r>
          </a:p>
          <a:p>
            <a:pPr lvl="1"/>
            <a:r>
              <a:rPr lang="en-US" dirty="0"/>
              <a:t>Grouping data based on distances</a:t>
            </a:r>
          </a:p>
          <a:p>
            <a:pPr lvl="1"/>
            <a:r>
              <a:rPr lang="en-US" dirty="0"/>
              <a:t>Red dots are centroid (centers)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7843684" y="3219856"/>
            <a:ext cx="4038600" cy="3352800"/>
            <a:chOff x="990600" y="2133600"/>
            <a:chExt cx="4038600" cy="3352800"/>
          </a:xfrm>
        </p:grpSpPr>
        <p:sp>
          <p:nvSpPr>
            <p:cNvPr id="5" name="Oval 4"/>
            <p:cNvSpPr/>
            <p:nvPr/>
          </p:nvSpPr>
          <p:spPr>
            <a:xfrm>
              <a:off x="2404071" y="372094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2556471" y="387334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2708871" y="402574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2861271" y="417814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3013671" y="433054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3166071" y="448294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3318471" y="463534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3470871" y="478774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2616591" y="38100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2768991" y="39624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2921391" y="41148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2743200" y="414528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/>
            <p:cNvSpPr/>
            <p:nvPr/>
          </p:nvSpPr>
          <p:spPr>
            <a:xfrm>
              <a:off x="2895600" y="429768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3048000" y="445008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2971800" y="41910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3124200" y="43434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/>
            <p:cNvSpPr/>
            <p:nvPr/>
          </p:nvSpPr>
          <p:spPr>
            <a:xfrm>
              <a:off x="3276600" y="44958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2667000" y="37338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/>
            <p:cNvSpPr/>
            <p:nvPr/>
          </p:nvSpPr>
          <p:spPr>
            <a:xfrm>
              <a:off x="2819400" y="38862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/>
            <p:cNvSpPr/>
            <p:nvPr/>
          </p:nvSpPr>
          <p:spPr>
            <a:xfrm>
              <a:off x="2971800" y="40386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/>
            <p:cNvSpPr/>
            <p:nvPr/>
          </p:nvSpPr>
          <p:spPr>
            <a:xfrm>
              <a:off x="2590800" y="368808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/>
            <p:cNvSpPr/>
            <p:nvPr/>
          </p:nvSpPr>
          <p:spPr>
            <a:xfrm>
              <a:off x="2743200" y="384048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/>
            <p:cNvSpPr/>
            <p:nvPr/>
          </p:nvSpPr>
          <p:spPr>
            <a:xfrm>
              <a:off x="2895600" y="399288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2362200" y="384048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2514600" y="399288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2667000" y="414528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3149991" y="406908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Oval 31"/>
            <p:cNvSpPr/>
            <p:nvPr/>
          </p:nvSpPr>
          <p:spPr>
            <a:xfrm>
              <a:off x="3302391" y="422148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3454791" y="437388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3429000" y="41148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3581400" y="42672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/>
            <p:cNvSpPr/>
            <p:nvPr/>
          </p:nvSpPr>
          <p:spPr>
            <a:xfrm>
              <a:off x="3733800" y="44196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36"/>
            <p:cNvSpPr/>
            <p:nvPr/>
          </p:nvSpPr>
          <p:spPr>
            <a:xfrm>
              <a:off x="3505200" y="38862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/>
            <p:cNvSpPr/>
            <p:nvPr/>
          </p:nvSpPr>
          <p:spPr>
            <a:xfrm>
              <a:off x="3657600" y="40386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/>
            <p:cNvSpPr/>
            <p:nvPr/>
          </p:nvSpPr>
          <p:spPr>
            <a:xfrm>
              <a:off x="3810000" y="41910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/>
            <p:cNvSpPr/>
            <p:nvPr/>
          </p:nvSpPr>
          <p:spPr>
            <a:xfrm>
              <a:off x="3556000" y="35814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 40"/>
            <p:cNvSpPr/>
            <p:nvPr/>
          </p:nvSpPr>
          <p:spPr>
            <a:xfrm>
              <a:off x="3708400" y="37338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Oval 41"/>
            <p:cNvSpPr/>
            <p:nvPr/>
          </p:nvSpPr>
          <p:spPr>
            <a:xfrm>
              <a:off x="3860800" y="38862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Oval 42"/>
            <p:cNvSpPr/>
            <p:nvPr/>
          </p:nvSpPr>
          <p:spPr>
            <a:xfrm>
              <a:off x="3505200" y="324358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/>
            <p:cNvSpPr/>
            <p:nvPr/>
          </p:nvSpPr>
          <p:spPr>
            <a:xfrm>
              <a:off x="3657600" y="339598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/>
            <p:cNvSpPr/>
            <p:nvPr/>
          </p:nvSpPr>
          <p:spPr>
            <a:xfrm>
              <a:off x="3810000" y="354838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Oval 45"/>
            <p:cNvSpPr/>
            <p:nvPr/>
          </p:nvSpPr>
          <p:spPr>
            <a:xfrm>
              <a:off x="3276600" y="345948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/>
            <p:cNvSpPr/>
            <p:nvPr/>
          </p:nvSpPr>
          <p:spPr>
            <a:xfrm>
              <a:off x="3429000" y="361188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Oval 47"/>
            <p:cNvSpPr/>
            <p:nvPr/>
          </p:nvSpPr>
          <p:spPr>
            <a:xfrm>
              <a:off x="3581400" y="376428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/>
            <p:cNvSpPr/>
            <p:nvPr/>
          </p:nvSpPr>
          <p:spPr>
            <a:xfrm>
              <a:off x="3061091" y="370078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/>
            <p:cNvSpPr/>
            <p:nvPr/>
          </p:nvSpPr>
          <p:spPr>
            <a:xfrm>
              <a:off x="3213491" y="385318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/>
            <p:cNvSpPr/>
            <p:nvPr/>
          </p:nvSpPr>
          <p:spPr>
            <a:xfrm>
              <a:off x="3365891" y="400558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/>
            <p:cNvSpPr/>
            <p:nvPr/>
          </p:nvSpPr>
          <p:spPr>
            <a:xfrm>
              <a:off x="2921391" y="394208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Oval 52"/>
            <p:cNvSpPr/>
            <p:nvPr/>
          </p:nvSpPr>
          <p:spPr>
            <a:xfrm>
              <a:off x="3073791" y="409448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Oval 53"/>
            <p:cNvSpPr/>
            <p:nvPr/>
          </p:nvSpPr>
          <p:spPr>
            <a:xfrm>
              <a:off x="3226191" y="424688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/>
            <p:cNvSpPr/>
            <p:nvPr/>
          </p:nvSpPr>
          <p:spPr>
            <a:xfrm>
              <a:off x="3013671" y="451595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/>
            <p:cNvSpPr/>
            <p:nvPr/>
          </p:nvSpPr>
          <p:spPr>
            <a:xfrm>
              <a:off x="3166071" y="466835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Oval 56"/>
            <p:cNvSpPr/>
            <p:nvPr/>
          </p:nvSpPr>
          <p:spPr>
            <a:xfrm>
              <a:off x="3318471" y="482075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Oval 57"/>
            <p:cNvSpPr/>
            <p:nvPr/>
          </p:nvSpPr>
          <p:spPr>
            <a:xfrm>
              <a:off x="2895600" y="44831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Oval 58"/>
            <p:cNvSpPr/>
            <p:nvPr/>
          </p:nvSpPr>
          <p:spPr>
            <a:xfrm>
              <a:off x="2971800" y="43764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Oval 59"/>
            <p:cNvSpPr/>
            <p:nvPr/>
          </p:nvSpPr>
          <p:spPr>
            <a:xfrm>
              <a:off x="3124200" y="45288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Oval 60"/>
            <p:cNvSpPr/>
            <p:nvPr/>
          </p:nvSpPr>
          <p:spPr>
            <a:xfrm>
              <a:off x="2997591" y="41021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Oval 61"/>
            <p:cNvSpPr/>
            <p:nvPr/>
          </p:nvSpPr>
          <p:spPr>
            <a:xfrm>
              <a:off x="3149991" y="42545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/>
            <p:cNvSpPr/>
            <p:nvPr/>
          </p:nvSpPr>
          <p:spPr>
            <a:xfrm>
              <a:off x="3302391" y="44069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Oval 63"/>
            <p:cNvSpPr/>
            <p:nvPr/>
          </p:nvSpPr>
          <p:spPr>
            <a:xfrm>
              <a:off x="3276600" y="41478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Oval 64"/>
            <p:cNvSpPr/>
            <p:nvPr/>
          </p:nvSpPr>
          <p:spPr>
            <a:xfrm>
              <a:off x="3429000" y="43002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Oval 65"/>
            <p:cNvSpPr/>
            <p:nvPr/>
          </p:nvSpPr>
          <p:spPr>
            <a:xfrm>
              <a:off x="3581400" y="44526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Oval 66"/>
            <p:cNvSpPr/>
            <p:nvPr/>
          </p:nvSpPr>
          <p:spPr>
            <a:xfrm>
              <a:off x="3352800" y="39192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Oval 67"/>
            <p:cNvSpPr/>
            <p:nvPr/>
          </p:nvSpPr>
          <p:spPr>
            <a:xfrm>
              <a:off x="3505200" y="40716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/>
            <p:cNvSpPr/>
            <p:nvPr/>
          </p:nvSpPr>
          <p:spPr>
            <a:xfrm>
              <a:off x="3657600" y="42240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Oval 69"/>
            <p:cNvSpPr/>
            <p:nvPr/>
          </p:nvSpPr>
          <p:spPr>
            <a:xfrm>
              <a:off x="3403600" y="36144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Oval 70"/>
            <p:cNvSpPr/>
            <p:nvPr/>
          </p:nvSpPr>
          <p:spPr>
            <a:xfrm>
              <a:off x="3556000" y="37668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Oval 71"/>
            <p:cNvSpPr/>
            <p:nvPr/>
          </p:nvSpPr>
          <p:spPr>
            <a:xfrm>
              <a:off x="3708400" y="39192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Oval 72"/>
            <p:cNvSpPr/>
            <p:nvPr/>
          </p:nvSpPr>
          <p:spPr>
            <a:xfrm>
              <a:off x="3352800" y="32766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Oval 73"/>
            <p:cNvSpPr/>
            <p:nvPr/>
          </p:nvSpPr>
          <p:spPr>
            <a:xfrm>
              <a:off x="3505200" y="34290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Oval 74"/>
            <p:cNvSpPr/>
            <p:nvPr/>
          </p:nvSpPr>
          <p:spPr>
            <a:xfrm>
              <a:off x="3657600" y="35814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Oval 75"/>
            <p:cNvSpPr/>
            <p:nvPr/>
          </p:nvSpPr>
          <p:spPr>
            <a:xfrm>
              <a:off x="3124200" y="34925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Oval 76"/>
            <p:cNvSpPr/>
            <p:nvPr/>
          </p:nvSpPr>
          <p:spPr>
            <a:xfrm>
              <a:off x="3276600" y="36449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Oval 77"/>
            <p:cNvSpPr/>
            <p:nvPr/>
          </p:nvSpPr>
          <p:spPr>
            <a:xfrm>
              <a:off x="3429000" y="37973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Oval 78"/>
            <p:cNvSpPr/>
            <p:nvPr/>
          </p:nvSpPr>
          <p:spPr>
            <a:xfrm>
              <a:off x="2908691" y="37338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Oval 79"/>
            <p:cNvSpPr/>
            <p:nvPr/>
          </p:nvSpPr>
          <p:spPr>
            <a:xfrm>
              <a:off x="3061091" y="38862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Oval 80"/>
            <p:cNvSpPr/>
            <p:nvPr/>
          </p:nvSpPr>
          <p:spPr>
            <a:xfrm>
              <a:off x="3213491" y="40386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Oval 81"/>
            <p:cNvSpPr/>
            <p:nvPr/>
          </p:nvSpPr>
          <p:spPr>
            <a:xfrm>
              <a:off x="2921391" y="41275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Oval 82"/>
            <p:cNvSpPr/>
            <p:nvPr/>
          </p:nvSpPr>
          <p:spPr>
            <a:xfrm>
              <a:off x="3073791" y="42799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Oval 83"/>
            <p:cNvSpPr/>
            <p:nvPr/>
          </p:nvSpPr>
          <p:spPr>
            <a:xfrm>
              <a:off x="2632671" y="445008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Oval 84"/>
            <p:cNvSpPr/>
            <p:nvPr/>
          </p:nvSpPr>
          <p:spPr>
            <a:xfrm>
              <a:off x="2785071" y="460248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Oval 85"/>
            <p:cNvSpPr/>
            <p:nvPr/>
          </p:nvSpPr>
          <p:spPr>
            <a:xfrm>
              <a:off x="2937471" y="475488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Oval 86"/>
            <p:cNvSpPr/>
            <p:nvPr/>
          </p:nvSpPr>
          <p:spPr>
            <a:xfrm>
              <a:off x="2514600" y="4417222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Oval 87"/>
            <p:cNvSpPr/>
            <p:nvPr/>
          </p:nvSpPr>
          <p:spPr>
            <a:xfrm>
              <a:off x="2590800" y="431054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Oval 88"/>
            <p:cNvSpPr/>
            <p:nvPr/>
          </p:nvSpPr>
          <p:spPr>
            <a:xfrm>
              <a:off x="2743200" y="446294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Oval 89"/>
            <p:cNvSpPr/>
            <p:nvPr/>
          </p:nvSpPr>
          <p:spPr>
            <a:xfrm>
              <a:off x="2616591" y="4036222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Oval 90"/>
            <p:cNvSpPr/>
            <p:nvPr/>
          </p:nvSpPr>
          <p:spPr>
            <a:xfrm>
              <a:off x="2768991" y="4188622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Oval 91"/>
            <p:cNvSpPr/>
            <p:nvPr/>
          </p:nvSpPr>
          <p:spPr>
            <a:xfrm>
              <a:off x="2921391" y="4341022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Oval 92"/>
            <p:cNvSpPr/>
            <p:nvPr/>
          </p:nvSpPr>
          <p:spPr>
            <a:xfrm>
              <a:off x="2895600" y="408194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Oval 93"/>
            <p:cNvSpPr/>
            <p:nvPr/>
          </p:nvSpPr>
          <p:spPr>
            <a:xfrm>
              <a:off x="3048000" y="423434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Oval 94"/>
            <p:cNvSpPr/>
            <p:nvPr/>
          </p:nvSpPr>
          <p:spPr>
            <a:xfrm>
              <a:off x="3200400" y="438674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Oval 95"/>
            <p:cNvSpPr/>
            <p:nvPr/>
          </p:nvSpPr>
          <p:spPr>
            <a:xfrm>
              <a:off x="2971800" y="385334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Oval 96"/>
            <p:cNvSpPr/>
            <p:nvPr/>
          </p:nvSpPr>
          <p:spPr>
            <a:xfrm>
              <a:off x="3124200" y="400574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Oval 97"/>
            <p:cNvSpPr/>
            <p:nvPr/>
          </p:nvSpPr>
          <p:spPr>
            <a:xfrm>
              <a:off x="3276600" y="415814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Oval 98"/>
            <p:cNvSpPr/>
            <p:nvPr/>
          </p:nvSpPr>
          <p:spPr>
            <a:xfrm>
              <a:off x="3022600" y="354854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Oval 99"/>
            <p:cNvSpPr/>
            <p:nvPr/>
          </p:nvSpPr>
          <p:spPr>
            <a:xfrm>
              <a:off x="3175000" y="370094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Oval 100"/>
            <p:cNvSpPr/>
            <p:nvPr/>
          </p:nvSpPr>
          <p:spPr>
            <a:xfrm>
              <a:off x="3327400" y="385334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Oval 101"/>
            <p:cNvSpPr/>
            <p:nvPr/>
          </p:nvSpPr>
          <p:spPr>
            <a:xfrm>
              <a:off x="2971800" y="3210722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Oval 102"/>
            <p:cNvSpPr/>
            <p:nvPr/>
          </p:nvSpPr>
          <p:spPr>
            <a:xfrm>
              <a:off x="3124200" y="3363122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Oval 103"/>
            <p:cNvSpPr/>
            <p:nvPr/>
          </p:nvSpPr>
          <p:spPr>
            <a:xfrm>
              <a:off x="3276600" y="3515522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Oval 104"/>
            <p:cNvSpPr/>
            <p:nvPr/>
          </p:nvSpPr>
          <p:spPr>
            <a:xfrm>
              <a:off x="2743200" y="3426622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Oval 105"/>
            <p:cNvSpPr/>
            <p:nvPr/>
          </p:nvSpPr>
          <p:spPr>
            <a:xfrm>
              <a:off x="2895600" y="3579022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Oval 106"/>
            <p:cNvSpPr/>
            <p:nvPr/>
          </p:nvSpPr>
          <p:spPr>
            <a:xfrm>
              <a:off x="3048000" y="3731422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Oval 107"/>
            <p:cNvSpPr/>
            <p:nvPr/>
          </p:nvSpPr>
          <p:spPr>
            <a:xfrm>
              <a:off x="2527691" y="3667922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Oval 108"/>
            <p:cNvSpPr/>
            <p:nvPr/>
          </p:nvSpPr>
          <p:spPr>
            <a:xfrm>
              <a:off x="2680091" y="3820322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Oval 109"/>
            <p:cNvSpPr/>
            <p:nvPr/>
          </p:nvSpPr>
          <p:spPr>
            <a:xfrm>
              <a:off x="2832491" y="3972722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Oval 110"/>
            <p:cNvSpPr/>
            <p:nvPr/>
          </p:nvSpPr>
          <p:spPr>
            <a:xfrm>
              <a:off x="2540391" y="4061622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Oval 111"/>
            <p:cNvSpPr/>
            <p:nvPr/>
          </p:nvSpPr>
          <p:spPr>
            <a:xfrm>
              <a:off x="2692791" y="4214022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Oval 112"/>
            <p:cNvSpPr/>
            <p:nvPr/>
          </p:nvSpPr>
          <p:spPr>
            <a:xfrm>
              <a:off x="2379062" y="428735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Oval 113"/>
            <p:cNvSpPr/>
            <p:nvPr/>
          </p:nvSpPr>
          <p:spPr>
            <a:xfrm>
              <a:off x="2531462" y="443975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Oval 114"/>
            <p:cNvSpPr/>
            <p:nvPr/>
          </p:nvSpPr>
          <p:spPr>
            <a:xfrm>
              <a:off x="2683862" y="459215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Oval 115"/>
            <p:cNvSpPr/>
            <p:nvPr/>
          </p:nvSpPr>
          <p:spPr>
            <a:xfrm>
              <a:off x="2260991" y="42545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Oval 116"/>
            <p:cNvSpPr/>
            <p:nvPr/>
          </p:nvSpPr>
          <p:spPr>
            <a:xfrm>
              <a:off x="2337191" y="41478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Oval 117"/>
            <p:cNvSpPr/>
            <p:nvPr/>
          </p:nvSpPr>
          <p:spPr>
            <a:xfrm>
              <a:off x="2489591" y="43002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Oval 118"/>
            <p:cNvSpPr/>
            <p:nvPr/>
          </p:nvSpPr>
          <p:spPr>
            <a:xfrm>
              <a:off x="2362982" y="38735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Oval 119"/>
            <p:cNvSpPr/>
            <p:nvPr/>
          </p:nvSpPr>
          <p:spPr>
            <a:xfrm>
              <a:off x="2515382" y="40259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Oval 120"/>
            <p:cNvSpPr/>
            <p:nvPr/>
          </p:nvSpPr>
          <p:spPr>
            <a:xfrm>
              <a:off x="2667782" y="41783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Oval 121"/>
            <p:cNvSpPr/>
            <p:nvPr/>
          </p:nvSpPr>
          <p:spPr>
            <a:xfrm>
              <a:off x="2641991" y="39192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Oval 122"/>
            <p:cNvSpPr/>
            <p:nvPr/>
          </p:nvSpPr>
          <p:spPr>
            <a:xfrm>
              <a:off x="2794391" y="40716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Oval 123"/>
            <p:cNvSpPr/>
            <p:nvPr/>
          </p:nvSpPr>
          <p:spPr>
            <a:xfrm>
              <a:off x="2946791" y="42240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Oval 124"/>
            <p:cNvSpPr/>
            <p:nvPr/>
          </p:nvSpPr>
          <p:spPr>
            <a:xfrm>
              <a:off x="2718191" y="36906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Oval 125"/>
            <p:cNvSpPr/>
            <p:nvPr/>
          </p:nvSpPr>
          <p:spPr>
            <a:xfrm>
              <a:off x="2870591" y="38430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Oval 126"/>
            <p:cNvSpPr/>
            <p:nvPr/>
          </p:nvSpPr>
          <p:spPr>
            <a:xfrm>
              <a:off x="3022991" y="39954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Oval 127"/>
            <p:cNvSpPr/>
            <p:nvPr/>
          </p:nvSpPr>
          <p:spPr>
            <a:xfrm>
              <a:off x="2768991" y="33858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Oval 128"/>
            <p:cNvSpPr/>
            <p:nvPr/>
          </p:nvSpPr>
          <p:spPr>
            <a:xfrm>
              <a:off x="2921391" y="35382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Oval 129"/>
            <p:cNvSpPr/>
            <p:nvPr/>
          </p:nvSpPr>
          <p:spPr>
            <a:xfrm>
              <a:off x="3073791" y="36906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1" name="Oval 130"/>
            <p:cNvSpPr/>
            <p:nvPr/>
          </p:nvSpPr>
          <p:spPr>
            <a:xfrm>
              <a:off x="2718191" y="30480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2" name="Oval 131"/>
            <p:cNvSpPr/>
            <p:nvPr/>
          </p:nvSpPr>
          <p:spPr>
            <a:xfrm>
              <a:off x="2870591" y="32004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" name="Oval 132"/>
            <p:cNvSpPr/>
            <p:nvPr/>
          </p:nvSpPr>
          <p:spPr>
            <a:xfrm>
              <a:off x="3022991" y="33528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Oval 133"/>
            <p:cNvSpPr/>
            <p:nvPr/>
          </p:nvSpPr>
          <p:spPr>
            <a:xfrm>
              <a:off x="2489591" y="32639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Oval 134"/>
            <p:cNvSpPr/>
            <p:nvPr/>
          </p:nvSpPr>
          <p:spPr>
            <a:xfrm>
              <a:off x="2641991" y="34163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Oval 135"/>
            <p:cNvSpPr/>
            <p:nvPr/>
          </p:nvSpPr>
          <p:spPr>
            <a:xfrm>
              <a:off x="2794391" y="35687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" name="Oval 136"/>
            <p:cNvSpPr/>
            <p:nvPr/>
          </p:nvSpPr>
          <p:spPr>
            <a:xfrm>
              <a:off x="2274082" y="35052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Oval 137"/>
            <p:cNvSpPr/>
            <p:nvPr/>
          </p:nvSpPr>
          <p:spPr>
            <a:xfrm>
              <a:off x="2426482" y="36576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Oval 138"/>
            <p:cNvSpPr/>
            <p:nvPr/>
          </p:nvSpPr>
          <p:spPr>
            <a:xfrm>
              <a:off x="2578882" y="38100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Oval 139"/>
            <p:cNvSpPr/>
            <p:nvPr/>
          </p:nvSpPr>
          <p:spPr>
            <a:xfrm>
              <a:off x="2286782" y="38989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Oval 140"/>
            <p:cNvSpPr/>
            <p:nvPr/>
          </p:nvSpPr>
          <p:spPr>
            <a:xfrm>
              <a:off x="2439182" y="40513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Oval 141"/>
            <p:cNvSpPr/>
            <p:nvPr/>
          </p:nvSpPr>
          <p:spPr>
            <a:xfrm>
              <a:off x="2785071" y="398255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" name="Oval 142"/>
            <p:cNvSpPr/>
            <p:nvPr/>
          </p:nvSpPr>
          <p:spPr>
            <a:xfrm>
              <a:off x="2937471" y="413495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Oval 143"/>
            <p:cNvSpPr/>
            <p:nvPr/>
          </p:nvSpPr>
          <p:spPr>
            <a:xfrm>
              <a:off x="3089871" y="428735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Oval 144"/>
            <p:cNvSpPr/>
            <p:nvPr/>
          </p:nvSpPr>
          <p:spPr>
            <a:xfrm>
              <a:off x="2667000" y="39497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" name="Oval 145"/>
            <p:cNvSpPr/>
            <p:nvPr/>
          </p:nvSpPr>
          <p:spPr>
            <a:xfrm>
              <a:off x="2743200" y="38430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" name="Oval 146"/>
            <p:cNvSpPr/>
            <p:nvPr/>
          </p:nvSpPr>
          <p:spPr>
            <a:xfrm>
              <a:off x="2895600" y="39954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8" name="Oval 147"/>
            <p:cNvSpPr/>
            <p:nvPr/>
          </p:nvSpPr>
          <p:spPr>
            <a:xfrm>
              <a:off x="2768991" y="35687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Oval 148"/>
            <p:cNvSpPr/>
            <p:nvPr/>
          </p:nvSpPr>
          <p:spPr>
            <a:xfrm>
              <a:off x="2921391" y="37211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0" name="Oval 149"/>
            <p:cNvSpPr/>
            <p:nvPr/>
          </p:nvSpPr>
          <p:spPr>
            <a:xfrm>
              <a:off x="3073791" y="38735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" name="Oval 150"/>
            <p:cNvSpPr/>
            <p:nvPr/>
          </p:nvSpPr>
          <p:spPr>
            <a:xfrm>
              <a:off x="3048000" y="36144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" name="Oval 151"/>
            <p:cNvSpPr/>
            <p:nvPr/>
          </p:nvSpPr>
          <p:spPr>
            <a:xfrm>
              <a:off x="3200400" y="37668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Oval 152"/>
            <p:cNvSpPr/>
            <p:nvPr/>
          </p:nvSpPr>
          <p:spPr>
            <a:xfrm>
              <a:off x="3352800" y="39192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" name="Oval 153"/>
            <p:cNvSpPr/>
            <p:nvPr/>
          </p:nvSpPr>
          <p:spPr>
            <a:xfrm>
              <a:off x="3124200" y="33858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5" name="Oval 154"/>
            <p:cNvSpPr/>
            <p:nvPr/>
          </p:nvSpPr>
          <p:spPr>
            <a:xfrm>
              <a:off x="3276600" y="35382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" name="Oval 155"/>
            <p:cNvSpPr/>
            <p:nvPr/>
          </p:nvSpPr>
          <p:spPr>
            <a:xfrm>
              <a:off x="3429000" y="36906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Oval 156"/>
            <p:cNvSpPr/>
            <p:nvPr/>
          </p:nvSpPr>
          <p:spPr>
            <a:xfrm>
              <a:off x="3175000" y="30810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8" name="Oval 157"/>
            <p:cNvSpPr/>
            <p:nvPr/>
          </p:nvSpPr>
          <p:spPr>
            <a:xfrm>
              <a:off x="3327400" y="32334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9" name="Oval 158"/>
            <p:cNvSpPr/>
            <p:nvPr/>
          </p:nvSpPr>
          <p:spPr>
            <a:xfrm>
              <a:off x="3479800" y="33858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0" name="Oval 159"/>
            <p:cNvSpPr/>
            <p:nvPr/>
          </p:nvSpPr>
          <p:spPr>
            <a:xfrm>
              <a:off x="3124200" y="27432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1" name="Oval 160"/>
            <p:cNvSpPr/>
            <p:nvPr/>
          </p:nvSpPr>
          <p:spPr>
            <a:xfrm>
              <a:off x="3276600" y="28956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2" name="Oval 161"/>
            <p:cNvSpPr/>
            <p:nvPr/>
          </p:nvSpPr>
          <p:spPr>
            <a:xfrm>
              <a:off x="3429000" y="30480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3" name="Oval 162"/>
            <p:cNvSpPr/>
            <p:nvPr/>
          </p:nvSpPr>
          <p:spPr>
            <a:xfrm>
              <a:off x="2895600" y="29591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4" name="Oval 163"/>
            <p:cNvSpPr/>
            <p:nvPr/>
          </p:nvSpPr>
          <p:spPr>
            <a:xfrm>
              <a:off x="3048000" y="31115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5" name="Oval 164"/>
            <p:cNvSpPr/>
            <p:nvPr/>
          </p:nvSpPr>
          <p:spPr>
            <a:xfrm>
              <a:off x="3200400" y="32639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6" name="Oval 165"/>
            <p:cNvSpPr/>
            <p:nvPr/>
          </p:nvSpPr>
          <p:spPr>
            <a:xfrm>
              <a:off x="2680091" y="32004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7" name="Oval 166"/>
            <p:cNvSpPr/>
            <p:nvPr/>
          </p:nvSpPr>
          <p:spPr>
            <a:xfrm>
              <a:off x="2832491" y="33528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8" name="Oval 167"/>
            <p:cNvSpPr/>
            <p:nvPr/>
          </p:nvSpPr>
          <p:spPr>
            <a:xfrm>
              <a:off x="2984891" y="35052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9" name="Oval 168"/>
            <p:cNvSpPr/>
            <p:nvPr/>
          </p:nvSpPr>
          <p:spPr>
            <a:xfrm>
              <a:off x="2692791" y="35941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0" name="Oval 169"/>
            <p:cNvSpPr/>
            <p:nvPr/>
          </p:nvSpPr>
          <p:spPr>
            <a:xfrm>
              <a:off x="2845191" y="37465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1" name="Oval 170"/>
            <p:cNvSpPr/>
            <p:nvPr/>
          </p:nvSpPr>
          <p:spPr>
            <a:xfrm>
              <a:off x="3191080" y="367775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2" name="Oval 171"/>
            <p:cNvSpPr/>
            <p:nvPr/>
          </p:nvSpPr>
          <p:spPr>
            <a:xfrm>
              <a:off x="3343480" y="383015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3" name="Oval 172"/>
            <p:cNvSpPr/>
            <p:nvPr/>
          </p:nvSpPr>
          <p:spPr>
            <a:xfrm>
              <a:off x="3495880" y="398255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4" name="Oval 173"/>
            <p:cNvSpPr/>
            <p:nvPr/>
          </p:nvSpPr>
          <p:spPr>
            <a:xfrm>
              <a:off x="3073009" y="36449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5" name="Oval 174"/>
            <p:cNvSpPr/>
            <p:nvPr/>
          </p:nvSpPr>
          <p:spPr>
            <a:xfrm>
              <a:off x="3149209" y="35382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6" name="Oval 175"/>
            <p:cNvSpPr/>
            <p:nvPr/>
          </p:nvSpPr>
          <p:spPr>
            <a:xfrm>
              <a:off x="3301609" y="36906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7" name="Oval 176"/>
            <p:cNvSpPr/>
            <p:nvPr/>
          </p:nvSpPr>
          <p:spPr>
            <a:xfrm>
              <a:off x="3175000" y="32639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8" name="Oval 177"/>
            <p:cNvSpPr/>
            <p:nvPr/>
          </p:nvSpPr>
          <p:spPr>
            <a:xfrm>
              <a:off x="3327400" y="34163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9" name="Oval 178"/>
            <p:cNvSpPr/>
            <p:nvPr/>
          </p:nvSpPr>
          <p:spPr>
            <a:xfrm>
              <a:off x="3479800" y="35687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0" name="Oval 179"/>
            <p:cNvSpPr/>
            <p:nvPr/>
          </p:nvSpPr>
          <p:spPr>
            <a:xfrm>
              <a:off x="3454009" y="33096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1" name="Oval 180"/>
            <p:cNvSpPr/>
            <p:nvPr/>
          </p:nvSpPr>
          <p:spPr>
            <a:xfrm>
              <a:off x="3606409" y="34620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2" name="Oval 181"/>
            <p:cNvSpPr/>
            <p:nvPr/>
          </p:nvSpPr>
          <p:spPr>
            <a:xfrm>
              <a:off x="3758809" y="36144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3" name="Oval 182"/>
            <p:cNvSpPr/>
            <p:nvPr/>
          </p:nvSpPr>
          <p:spPr>
            <a:xfrm>
              <a:off x="3530209" y="30810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4" name="Oval 183"/>
            <p:cNvSpPr/>
            <p:nvPr/>
          </p:nvSpPr>
          <p:spPr>
            <a:xfrm>
              <a:off x="3682609" y="32334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5" name="Oval 184"/>
            <p:cNvSpPr/>
            <p:nvPr/>
          </p:nvSpPr>
          <p:spPr>
            <a:xfrm>
              <a:off x="3835009" y="33858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6" name="Oval 185"/>
            <p:cNvSpPr/>
            <p:nvPr/>
          </p:nvSpPr>
          <p:spPr>
            <a:xfrm>
              <a:off x="3581009" y="27762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7" name="Oval 186"/>
            <p:cNvSpPr/>
            <p:nvPr/>
          </p:nvSpPr>
          <p:spPr>
            <a:xfrm>
              <a:off x="3733409" y="29286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8" name="Oval 187"/>
            <p:cNvSpPr/>
            <p:nvPr/>
          </p:nvSpPr>
          <p:spPr>
            <a:xfrm>
              <a:off x="3885809" y="30810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9" name="Oval 188"/>
            <p:cNvSpPr/>
            <p:nvPr/>
          </p:nvSpPr>
          <p:spPr>
            <a:xfrm>
              <a:off x="3530209" y="24384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0" name="Oval 189"/>
            <p:cNvSpPr/>
            <p:nvPr/>
          </p:nvSpPr>
          <p:spPr>
            <a:xfrm>
              <a:off x="3682609" y="25908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1" name="Oval 190"/>
            <p:cNvSpPr/>
            <p:nvPr/>
          </p:nvSpPr>
          <p:spPr>
            <a:xfrm>
              <a:off x="3835009" y="27432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2" name="Oval 191"/>
            <p:cNvSpPr/>
            <p:nvPr/>
          </p:nvSpPr>
          <p:spPr>
            <a:xfrm>
              <a:off x="3301609" y="26543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3" name="Oval 192"/>
            <p:cNvSpPr/>
            <p:nvPr/>
          </p:nvSpPr>
          <p:spPr>
            <a:xfrm>
              <a:off x="3454009" y="28067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4" name="Oval 193"/>
            <p:cNvSpPr/>
            <p:nvPr/>
          </p:nvSpPr>
          <p:spPr>
            <a:xfrm>
              <a:off x="3606409" y="29591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5" name="Oval 194"/>
            <p:cNvSpPr/>
            <p:nvPr/>
          </p:nvSpPr>
          <p:spPr>
            <a:xfrm>
              <a:off x="3086100" y="28956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6" name="Oval 195"/>
            <p:cNvSpPr/>
            <p:nvPr/>
          </p:nvSpPr>
          <p:spPr>
            <a:xfrm>
              <a:off x="3238500" y="30480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7" name="Oval 196"/>
            <p:cNvSpPr/>
            <p:nvPr/>
          </p:nvSpPr>
          <p:spPr>
            <a:xfrm>
              <a:off x="3390900" y="32004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8" name="Oval 197"/>
            <p:cNvSpPr/>
            <p:nvPr/>
          </p:nvSpPr>
          <p:spPr>
            <a:xfrm>
              <a:off x="3098800" y="32893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9" name="Oval 198"/>
            <p:cNvSpPr/>
            <p:nvPr/>
          </p:nvSpPr>
          <p:spPr>
            <a:xfrm>
              <a:off x="3251200" y="34417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0" name="Oval 199"/>
            <p:cNvSpPr/>
            <p:nvPr/>
          </p:nvSpPr>
          <p:spPr>
            <a:xfrm>
              <a:off x="4648982" y="32766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1" name="Oval 200"/>
            <p:cNvSpPr/>
            <p:nvPr/>
          </p:nvSpPr>
          <p:spPr>
            <a:xfrm>
              <a:off x="4801382" y="34290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2" name="Oval 201"/>
            <p:cNvSpPr/>
            <p:nvPr/>
          </p:nvSpPr>
          <p:spPr>
            <a:xfrm>
              <a:off x="4598182" y="293878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3" name="Oval 202"/>
            <p:cNvSpPr/>
            <p:nvPr/>
          </p:nvSpPr>
          <p:spPr>
            <a:xfrm>
              <a:off x="4750582" y="309118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4" name="Oval 203"/>
            <p:cNvSpPr/>
            <p:nvPr/>
          </p:nvSpPr>
          <p:spPr>
            <a:xfrm>
              <a:off x="4902982" y="324358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5" name="Oval 204"/>
            <p:cNvSpPr/>
            <p:nvPr/>
          </p:nvSpPr>
          <p:spPr>
            <a:xfrm>
              <a:off x="4369582" y="315468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6" name="Oval 205"/>
            <p:cNvSpPr/>
            <p:nvPr/>
          </p:nvSpPr>
          <p:spPr>
            <a:xfrm>
              <a:off x="4521982" y="330708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7" name="Oval 206"/>
            <p:cNvSpPr/>
            <p:nvPr/>
          </p:nvSpPr>
          <p:spPr>
            <a:xfrm>
              <a:off x="4674382" y="345948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8" name="Oval 207"/>
            <p:cNvSpPr/>
            <p:nvPr/>
          </p:nvSpPr>
          <p:spPr>
            <a:xfrm>
              <a:off x="4154073" y="339598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9" name="Oval 208"/>
            <p:cNvSpPr/>
            <p:nvPr/>
          </p:nvSpPr>
          <p:spPr>
            <a:xfrm>
              <a:off x="4496582" y="33096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0" name="Oval 209"/>
            <p:cNvSpPr/>
            <p:nvPr/>
          </p:nvSpPr>
          <p:spPr>
            <a:xfrm>
              <a:off x="4648982" y="34620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1" name="Oval 210"/>
            <p:cNvSpPr/>
            <p:nvPr/>
          </p:nvSpPr>
          <p:spPr>
            <a:xfrm>
              <a:off x="4445782" y="29718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2" name="Oval 211"/>
            <p:cNvSpPr/>
            <p:nvPr/>
          </p:nvSpPr>
          <p:spPr>
            <a:xfrm>
              <a:off x="4598182" y="31242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3" name="Oval 212"/>
            <p:cNvSpPr/>
            <p:nvPr/>
          </p:nvSpPr>
          <p:spPr>
            <a:xfrm>
              <a:off x="4750582" y="32766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4" name="Oval 213"/>
            <p:cNvSpPr/>
            <p:nvPr/>
          </p:nvSpPr>
          <p:spPr>
            <a:xfrm>
              <a:off x="4217182" y="31877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5" name="Oval 214"/>
            <p:cNvSpPr/>
            <p:nvPr/>
          </p:nvSpPr>
          <p:spPr>
            <a:xfrm>
              <a:off x="4369582" y="33401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6" name="Oval 215"/>
            <p:cNvSpPr/>
            <p:nvPr/>
          </p:nvSpPr>
          <p:spPr>
            <a:xfrm>
              <a:off x="4001673" y="34290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7" name="Oval 216"/>
            <p:cNvSpPr/>
            <p:nvPr/>
          </p:nvSpPr>
          <p:spPr>
            <a:xfrm>
              <a:off x="4115582" y="324374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8" name="Oval 217"/>
            <p:cNvSpPr/>
            <p:nvPr/>
          </p:nvSpPr>
          <p:spPr>
            <a:xfrm>
              <a:off x="4267982" y="339614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9" name="Oval 218"/>
            <p:cNvSpPr/>
            <p:nvPr/>
          </p:nvSpPr>
          <p:spPr>
            <a:xfrm>
              <a:off x="4064782" y="2905922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0" name="Oval 219"/>
            <p:cNvSpPr/>
            <p:nvPr/>
          </p:nvSpPr>
          <p:spPr>
            <a:xfrm>
              <a:off x="4217182" y="3058322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1" name="Oval 220"/>
            <p:cNvSpPr/>
            <p:nvPr/>
          </p:nvSpPr>
          <p:spPr>
            <a:xfrm>
              <a:off x="4369582" y="3210722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2" name="Oval 221"/>
            <p:cNvSpPr/>
            <p:nvPr/>
          </p:nvSpPr>
          <p:spPr>
            <a:xfrm>
              <a:off x="3988582" y="3274222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3" name="Oval 222"/>
            <p:cNvSpPr/>
            <p:nvPr/>
          </p:nvSpPr>
          <p:spPr>
            <a:xfrm>
              <a:off x="4140982" y="3426622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4" name="Oval 223"/>
            <p:cNvSpPr/>
            <p:nvPr/>
          </p:nvSpPr>
          <p:spPr>
            <a:xfrm>
              <a:off x="4014373" y="32334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5" name="Oval 224"/>
            <p:cNvSpPr/>
            <p:nvPr/>
          </p:nvSpPr>
          <p:spPr>
            <a:xfrm>
              <a:off x="4166773" y="33858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6" name="Oval 225"/>
            <p:cNvSpPr/>
            <p:nvPr/>
          </p:nvSpPr>
          <p:spPr>
            <a:xfrm>
              <a:off x="4115973" y="30480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7" name="Oval 226"/>
            <p:cNvSpPr/>
            <p:nvPr/>
          </p:nvSpPr>
          <p:spPr>
            <a:xfrm>
              <a:off x="4014373" y="34163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8" name="Oval 227"/>
            <p:cNvSpPr/>
            <p:nvPr/>
          </p:nvSpPr>
          <p:spPr>
            <a:xfrm>
              <a:off x="4140982" y="33096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9" name="Oval 228"/>
            <p:cNvSpPr/>
            <p:nvPr/>
          </p:nvSpPr>
          <p:spPr>
            <a:xfrm>
              <a:off x="4293382" y="34620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0" name="Oval 229"/>
            <p:cNvSpPr/>
            <p:nvPr/>
          </p:nvSpPr>
          <p:spPr>
            <a:xfrm>
              <a:off x="4217182" y="30810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1" name="Oval 230"/>
            <p:cNvSpPr/>
            <p:nvPr/>
          </p:nvSpPr>
          <p:spPr>
            <a:xfrm>
              <a:off x="4369582" y="32334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2" name="Oval 231"/>
            <p:cNvSpPr/>
            <p:nvPr/>
          </p:nvSpPr>
          <p:spPr>
            <a:xfrm>
              <a:off x="4521982" y="33858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3" name="Oval 232"/>
            <p:cNvSpPr/>
            <p:nvPr/>
          </p:nvSpPr>
          <p:spPr>
            <a:xfrm>
              <a:off x="4267982" y="27762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4" name="Oval 233"/>
            <p:cNvSpPr/>
            <p:nvPr/>
          </p:nvSpPr>
          <p:spPr>
            <a:xfrm>
              <a:off x="4420382" y="29286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5" name="Oval 234"/>
            <p:cNvSpPr/>
            <p:nvPr/>
          </p:nvSpPr>
          <p:spPr>
            <a:xfrm>
              <a:off x="4572782" y="30810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6" name="Oval 235"/>
            <p:cNvSpPr/>
            <p:nvPr/>
          </p:nvSpPr>
          <p:spPr>
            <a:xfrm>
              <a:off x="4217182" y="24384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7" name="Oval 236"/>
            <p:cNvSpPr/>
            <p:nvPr/>
          </p:nvSpPr>
          <p:spPr>
            <a:xfrm>
              <a:off x="4369582" y="25908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8" name="Oval 237"/>
            <p:cNvSpPr/>
            <p:nvPr/>
          </p:nvSpPr>
          <p:spPr>
            <a:xfrm>
              <a:off x="4521982" y="27432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9" name="Oval 238"/>
            <p:cNvSpPr/>
            <p:nvPr/>
          </p:nvSpPr>
          <p:spPr>
            <a:xfrm>
              <a:off x="3988582" y="26543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0" name="Oval 239"/>
            <p:cNvSpPr/>
            <p:nvPr/>
          </p:nvSpPr>
          <p:spPr>
            <a:xfrm>
              <a:off x="4140982" y="28067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1" name="Oval 240"/>
            <p:cNvSpPr/>
            <p:nvPr/>
          </p:nvSpPr>
          <p:spPr>
            <a:xfrm>
              <a:off x="4293382" y="29591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2" name="Oval 241"/>
            <p:cNvSpPr/>
            <p:nvPr/>
          </p:nvSpPr>
          <p:spPr>
            <a:xfrm>
              <a:off x="4077873" y="32004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3" name="Oval 242"/>
            <p:cNvSpPr/>
            <p:nvPr/>
          </p:nvSpPr>
          <p:spPr>
            <a:xfrm>
              <a:off x="4284062" y="337295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4" name="Oval 243"/>
            <p:cNvSpPr/>
            <p:nvPr/>
          </p:nvSpPr>
          <p:spPr>
            <a:xfrm>
              <a:off x="4165991" y="33401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5" name="Oval 244"/>
            <p:cNvSpPr/>
            <p:nvPr/>
          </p:nvSpPr>
          <p:spPr>
            <a:xfrm>
              <a:off x="4242191" y="32334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6" name="Oval 245"/>
            <p:cNvSpPr/>
            <p:nvPr/>
          </p:nvSpPr>
          <p:spPr>
            <a:xfrm>
              <a:off x="4394591" y="33858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7" name="Oval 246"/>
            <p:cNvSpPr/>
            <p:nvPr/>
          </p:nvSpPr>
          <p:spPr>
            <a:xfrm>
              <a:off x="4267982" y="29591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8" name="Oval 247"/>
            <p:cNvSpPr/>
            <p:nvPr/>
          </p:nvSpPr>
          <p:spPr>
            <a:xfrm>
              <a:off x="4420382" y="31115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9" name="Oval 248"/>
            <p:cNvSpPr/>
            <p:nvPr/>
          </p:nvSpPr>
          <p:spPr>
            <a:xfrm>
              <a:off x="4572782" y="32639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0" name="Oval 249"/>
            <p:cNvSpPr/>
            <p:nvPr/>
          </p:nvSpPr>
          <p:spPr>
            <a:xfrm>
              <a:off x="4546991" y="30048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1" name="Oval 250"/>
            <p:cNvSpPr/>
            <p:nvPr/>
          </p:nvSpPr>
          <p:spPr>
            <a:xfrm>
              <a:off x="4699391" y="31572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2" name="Oval 251"/>
            <p:cNvSpPr/>
            <p:nvPr/>
          </p:nvSpPr>
          <p:spPr>
            <a:xfrm>
              <a:off x="4851791" y="33096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3" name="Oval 252"/>
            <p:cNvSpPr/>
            <p:nvPr/>
          </p:nvSpPr>
          <p:spPr>
            <a:xfrm>
              <a:off x="4623191" y="27762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4" name="Oval 253"/>
            <p:cNvSpPr/>
            <p:nvPr/>
          </p:nvSpPr>
          <p:spPr>
            <a:xfrm>
              <a:off x="4775591" y="29286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5" name="Oval 254"/>
            <p:cNvSpPr/>
            <p:nvPr/>
          </p:nvSpPr>
          <p:spPr>
            <a:xfrm>
              <a:off x="4927991" y="30810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6" name="Oval 255"/>
            <p:cNvSpPr/>
            <p:nvPr/>
          </p:nvSpPr>
          <p:spPr>
            <a:xfrm>
              <a:off x="4673991" y="24714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7" name="Oval 256"/>
            <p:cNvSpPr/>
            <p:nvPr/>
          </p:nvSpPr>
          <p:spPr>
            <a:xfrm>
              <a:off x="4826391" y="26238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8" name="Oval 257"/>
            <p:cNvSpPr/>
            <p:nvPr/>
          </p:nvSpPr>
          <p:spPr>
            <a:xfrm>
              <a:off x="4978791" y="27762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9" name="Oval 258"/>
            <p:cNvSpPr/>
            <p:nvPr/>
          </p:nvSpPr>
          <p:spPr>
            <a:xfrm>
              <a:off x="4623191" y="21336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0" name="Oval 259"/>
            <p:cNvSpPr/>
            <p:nvPr/>
          </p:nvSpPr>
          <p:spPr>
            <a:xfrm>
              <a:off x="4775591" y="22860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1" name="Oval 260"/>
            <p:cNvSpPr/>
            <p:nvPr/>
          </p:nvSpPr>
          <p:spPr>
            <a:xfrm>
              <a:off x="4927991" y="24384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2" name="Oval 261"/>
            <p:cNvSpPr/>
            <p:nvPr/>
          </p:nvSpPr>
          <p:spPr>
            <a:xfrm>
              <a:off x="4394591" y="23495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3" name="Oval 262"/>
            <p:cNvSpPr/>
            <p:nvPr/>
          </p:nvSpPr>
          <p:spPr>
            <a:xfrm>
              <a:off x="4546991" y="25019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4" name="Oval 263"/>
            <p:cNvSpPr/>
            <p:nvPr/>
          </p:nvSpPr>
          <p:spPr>
            <a:xfrm>
              <a:off x="4699391" y="26543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5" name="Oval 264"/>
            <p:cNvSpPr/>
            <p:nvPr/>
          </p:nvSpPr>
          <p:spPr>
            <a:xfrm>
              <a:off x="4179082" y="25908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6" name="Oval 265"/>
            <p:cNvSpPr/>
            <p:nvPr/>
          </p:nvSpPr>
          <p:spPr>
            <a:xfrm>
              <a:off x="4331482" y="27432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7" name="Oval 266"/>
            <p:cNvSpPr/>
            <p:nvPr/>
          </p:nvSpPr>
          <p:spPr>
            <a:xfrm>
              <a:off x="4483882" y="28956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8" name="Oval 267"/>
            <p:cNvSpPr/>
            <p:nvPr/>
          </p:nvSpPr>
          <p:spPr>
            <a:xfrm>
              <a:off x="4191782" y="29845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9" name="Oval 268"/>
            <p:cNvSpPr/>
            <p:nvPr/>
          </p:nvSpPr>
          <p:spPr>
            <a:xfrm>
              <a:off x="4344182" y="31369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0" name="Oval 269"/>
            <p:cNvSpPr/>
            <p:nvPr/>
          </p:nvSpPr>
          <p:spPr>
            <a:xfrm>
              <a:off x="1651000" y="35814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1" name="Oval 270"/>
            <p:cNvSpPr/>
            <p:nvPr/>
          </p:nvSpPr>
          <p:spPr>
            <a:xfrm>
              <a:off x="1803400" y="37338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2" name="Oval 271"/>
            <p:cNvSpPr/>
            <p:nvPr/>
          </p:nvSpPr>
          <p:spPr>
            <a:xfrm>
              <a:off x="1600200" y="324358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3" name="Oval 272"/>
            <p:cNvSpPr/>
            <p:nvPr/>
          </p:nvSpPr>
          <p:spPr>
            <a:xfrm>
              <a:off x="1752600" y="339598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4" name="Oval 273"/>
            <p:cNvSpPr/>
            <p:nvPr/>
          </p:nvSpPr>
          <p:spPr>
            <a:xfrm>
              <a:off x="1905000" y="354838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5" name="Oval 274"/>
            <p:cNvSpPr/>
            <p:nvPr/>
          </p:nvSpPr>
          <p:spPr>
            <a:xfrm>
              <a:off x="1524000" y="361188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6" name="Oval 275"/>
            <p:cNvSpPr/>
            <p:nvPr/>
          </p:nvSpPr>
          <p:spPr>
            <a:xfrm>
              <a:off x="1676400" y="376428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7" name="Oval 276"/>
            <p:cNvSpPr/>
            <p:nvPr/>
          </p:nvSpPr>
          <p:spPr>
            <a:xfrm>
              <a:off x="1156091" y="370078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8" name="Oval 277"/>
            <p:cNvSpPr/>
            <p:nvPr/>
          </p:nvSpPr>
          <p:spPr>
            <a:xfrm>
              <a:off x="1498600" y="36144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9" name="Oval 278"/>
            <p:cNvSpPr/>
            <p:nvPr/>
          </p:nvSpPr>
          <p:spPr>
            <a:xfrm>
              <a:off x="1651000" y="37668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0" name="Oval 279"/>
            <p:cNvSpPr/>
            <p:nvPr/>
          </p:nvSpPr>
          <p:spPr>
            <a:xfrm>
              <a:off x="1600200" y="34290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1" name="Oval 280"/>
            <p:cNvSpPr/>
            <p:nvPr/>
          </p:nvSpPr>
          <p:spPr>
            <a:xfrm>
              <a:off x="1752600" y="35814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2" name="Oval 281"/>
            <p:cNvSpPr/>
            <p:nvPr/>
          </p:nvSpPr>
          <p:spPr>
            <a:xfrm>
              <a:off x="1371600" y="36449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3" name="Oval 282"/>
            <p:cNvSpPr/>
            <p:nvPr/>
          </p:nvSpPr>
          <p:spPr>
            <a:xfrm>
              <a:off x="1003691" y="37338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4" name="Oval 283"/>
            <p:cNvSpPr/>
            <p:nvPr/>
          </p:nvSpPr>
          <p:spPr>
            <a:xfrm>
              <a:off x="1270000" y="370094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5" name="Oval 284"/>
            <p:cNvSpPr/>
            <p:nvPr/>
          </p:nvSpPr>
          <p:spPr>
            <a:xfrm>
              <a:off x="990600" y="3579022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6" name="Oval 285"/>
            <p:cNvSpPr/>
            <p:nvPr/>
          </p:nvSpPr>
          <p:spPr>
            <a:xfrm>
              <a:off x="1143000" y="3731422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7" name="Oval 286"/>
            <p:cNvSpPr/>
            <p:nvPr/>
          </p:nvSpPr>
          <p:spPr>
            <a:xfrm>
              <a:off x="1168791" y="36906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8" name="Oval 287"/>
            <p:cNvSpPr/>
            <p:nvPr/>
          </p:nvSpPr>
          <p:spPr>
            <a:xfrm>
              <a:off x="1016391" y="37211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9" name="Oval 288"/>
            <p:cNvSpPr/>
            <p:nvPr/>
          </p:nvSpPr>
          <p:spPr>
            <a:xfrm>
              <a:off x="1143000" y="36144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0" name="Oval 289"/>
            <p:cNvSpPr/>
            <p:nvPr/>
          </p:nvSpPr>
          <p:spPr>
            <a:xfrm>
              <a:off x="1295400" y="37668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1" name="Oval 290"/>
            <p:cNvSpPr/>
            <p:nvPr/>
          </p:nvSpPr>
          <p:spPr>
            <a:xfrm>
              <a:off x="1524000" y="36906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2" name="Oval 291"/>
            <p:cNvSpPr/>
            <p:nvPr/>
          </p:nvSpPr>
          <p:spPr>
            <a:xfrm>
              <a:off x="1574800" y="33858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3" name="Oval 292"/>
            <p:cNvSpPr/>
            <p:nvPr/>
          </p:nvSpPr>
          <p:spPr>
            <a:xfrm>
              <a:off x="1524000" y="30480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4" name="Oval 293"/>
            <p:cNvSpPr/>
            <p:nvPr/>
          </p:nvSpPr>
          <p:spPr>
            <a:xfrm>
              <a:off x="1286080" y="367775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5" name="Oval 294"/>
            <p:cNvSpPr/>
            <p:nvPr/>
          </p:nvSpPr>
          <p:spPr>
            <a:xfrm>
              <a:off x="1168009" y="36449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6" name="Oval 295"/>
            <p:cNvSpPr/>
            <p:nvPr/>
          </p:nvSpPr>
          <p:spPr>
            <a:xfrm>
              <a:off x="1396609" y="36906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7" name="Oval 296"/>
            <p:cNvSpPr/>
            <p:nvPr/>
          </p:nvSpPr>
          <p:spPr>
            <a:xfrm>
              <a:off x="1574800" y="35687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8" name="Oval 297"/>
            <p:cNvSpPr/>
            <p:nvPr/>
          </p:nvSpPr>
          <p:spPr>
            <a:xfrm>
              <a:off x="1549009" y="33096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9" name="Oval 298"/>
            <p:cNvSpPr/>
            <p:nvPr/>
          </p:nvSpPr>
          <p:spPr>
            <a:xfrm>
              <a:off x="1701409" y="34620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0" name="Oval 299"/>
            <p:cNvSpPr/>
            <p:nvPr/>
          </p:nvSpPr>
          <p:spPr>
            <a:xfrm>
              <a:off x="1853809" y="36144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1" name="Oval 300"/>
            <p:cNvSpPr/>
            <p:nvPr/>
          </p:nvSpPr>
          <p:spPr>
            <a:xfrm>
              <a:off x="1625209" y="30810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2" name="Oval 301"/>
            <p:cNvSpPr/>
            <p:nvPr/>
          </p:nvSpPr>
          <p:spPr>
            <a:xfrm>
              <a:off x="1777609" y="32334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3" name="Oval 302"/>
            <p:cNvSpPr/>
            <p:nvPr/>
          </p:nvSpPr>
          <p:spPr>
            <a:xfrm>
              <a:off x="1930009" y="33858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4" name="Oval 303"/>
            <p:cNvSpPr/>
            <p:nvPr/>
          </p:nvSpPr>
          <p:spPr>
            <a:xfrm>
              <a:off x="1676009" y="27762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5" name="Oval 304"/>
            <p:cNvSpPr/>
            <p:nvPr/>
          </p:nvSpPr>
          <p:spPr>
            <a:xfrm>
              <a:off x="1828409" y="29286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6" name="Oval 305"/>
            <p:cNvSpPr/>
            <p:nvPr/>
          </p:nvSpPr>
          <p:spPr>
            <a:xfrm>
              <a:off x="1980809" y="30810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7" name="Oval 306"/>
            <p:cNvSpPr/>
            <p:nvPr/>
          </p:nvSpPr>
          <p:spPr>
            <a:xfrm>
              <a:off x="1625209" y="24384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8" name="Oval 307"/>
            <p:cNvSpPr/>
            <p:nvPr/>
          </p:nvSpPr>
          <p:spPr>
            <a:xfrm>
              <a:off x="1777609" y="25908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9" name="Oval 308"/>
            <p:cNvSpPr/>
            <p:nvPr/>
          </p:nvSpPr>
          <p:spPr>
            <a:xfrm>
              <a:off x="1930009" y="27432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0" name="Oval 309"/>
            <p:cNvSpPr/>
            <p:nvPr/>
          </p:nvSpPr>
          <p:spPr>
            <a:xfrm>
              <a:off x="1549009" y="28067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1" name="Oval 310"/>
            <p:cNvSpPr/>
            <p:nvPr/>
          </p:nvSpPr>
          <p:spPr>
            <a:xfrm>
              <a:off x="1701409" y="29591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2" name="Oval 311"/>
            <p:cNvSpPr/>
            <p:nvPr/>
          </p:nvSpPr>
          <p:spPr>
            <a:xfrm>
              <a:off x="1485900" y="32004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3" name="Oval 312"/>
            <p:cNvSpPr/>
            <p:nvPr/>
          </p:nvSpPr>
          <p:spPr>
            <a:xfrm>
              <a:off x="1971880" y="4798062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4" name="Oval 313"/>
            <p:cNvSpPr/>
            <p:nvPr/>
          </p:nvSpPr>
          <p:spPr>
            <a:xfrm>
              <a:off x="2124280" y="4950462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5" name="Oval 314"/>
            <p:cNvSpPr/>
            <p:nvPr/>
          </p:nvSpPr>
          <p:spPr>
            <a:xfrm>
              <a:off x="2276680" y="5102862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6" name="Oval 315"/>
            <p:cNvSpPr/>
            <p:nvPr/>
          </p:nvSpPr>
          <p:spPr>
            <a:xfrm>
              <a:off x="2429080" y="5255262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7" name="Oval 316"/>
            <p:cNvSpPr/>
            <p:nvPr/>
          </p:nvSpPr>
          <p:spPr>
            <a:xfrm>
              <a:off x="2581480" y="5407662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8" name="Oval 317"/>
            <p:cNvSpPr/>
            <p:nvPr/>
          </p:nvSpPr>
          <p:spPr>
            <a:xfrm>
              <a:off x="1853809" y="4765203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9" name="Oval 318"/>
            <p:cNvSpPr/>
            <p:nvPr/>
          </p:nvSpPr>
          <p:spPr>
            <a:xfrm>
              <a:off x="2006209" y="4917603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0" name="Oval 319"/>
            <p:cNvSpPr/>
            <p:nvPr/>
          </p:nvSpPr>
          <p:spPr>
            <a:xfrm>
              <a:off x="2158609" y="5070003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1" name="Oval 320"/>
            <p:cNvSpPr/>
            <p:nvPr/>
          </p:nvSpPr>
          <p:spPr>
            <a:xfrm>
              <a:off x="2082409" y="4810922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2" name="Oval 321"/>
            <p:cNvSpPr/>
            <p:nvPr/>
          </p:nvSpPr>
          <p:spPr>
            <a:xfrm>
              <a:off x="2234809" y="4963322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3" name="Oval 322"/>
            <p:cNvSpPr/>
            <p:nvPr/>
          </p:nvSpPr>
          <p:spPr>
            <a:xfrm>
              <a:off x="2387209" y="5115722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4" name="Oval 323"/>
            <p:cNvSpPr/>
            <p:nvPr/>
          </p:nvSpPr>
          <p:spPr>
            <a:xfrm>
              <a:off x="1777609" y="4765203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5" name="Oval 324"/>
            <p:cNvSpPr/>
            <p:nvPr/>
          </p:nvSpPr>
          <p:spPr>
            <a:xfrm>
              <a:off x="2413000" y="4841403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6" name="Oval 325"/>
            <p:cNvSpPr/>
            <p:nvPr/>
          </p:nvSpPr>
          <p:spPr>
            <a:xfrm>
              <a:off x="2565400" y="4993803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7" name="Oval 326"/>
            <p:cNvSpPr/>
            <p:nvPr/>
          </p:nvSpPr>
          <p:spPr>
            <a:xfrm>
              <a:off x="2692009" y="4887122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8" name="Oval 327"/>
            <p:cNvSpPr/>
            <p:nvPr/>
          </p:nvSpPr>
          <p:spPr>
            <a:xfrm>
              <a:off x="2844409" y="5039522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9" name="Oval 328"/>
            <p:cNvSpPr/>
            <p:nvPr/>
          </p:nvSpPr>
          <p:spPr>
            <a:xfrm>
              <a:off x="2920609" y="4810922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0" name="Oval 329"/>
            <p:cNvSpPr/>
            <p:nvPr/>
          </p:nvSpPr>
          <p:spPr>
            <a:xfrm>
              <a:off x="2336800" y="4866803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1" name="Oval 330"/>
            <p:cNvSpPr/>
            <p:nvPr/>
          </p:nvSpPr>
          <p:spPr>
            <a:xfrm>
              <a:off x="2124280" y="513588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2" name="Oval 331"/>
            <p:cNvSpPr/>
            <p:nvPr/>
          </p:nvSpPr>
          <p:spPr>
            <a:xfrm>
              <a:off x="2276680" y="528828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3" name="Oval 332"/>
            <p:cNvSpPr/>
            <p:nvPr/>
          </p:nvSpPr>
          <p:spPr>
            <a:xfrm>
              <a:off x="2429080" y="544068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4" name="Oval 333"/>
            <p:cNvSpPr/>
            <p:nvPr/>
          </p:nvSpPr>
          <p:spPr>
            <a:xfrm>
              <a:off x="2006209" y="5103022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5" name="Oval 334"/>
            <p:cNvSpPr/>
            <p:nvPr/>
          </p:nvSpPr>
          <p:spPr>
            <a:xfrm>
              <a:off x="2082409" y="499634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6" name="Oval 335"/>
            <p:cNvSpPr/>
            <p:nvPr/>
          </p:nvSpPr>
          <p:spPr>
            <a:xfrm>
              <a:off x="2234809" y="514874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7" name="Oval 336"/>
            <p:cNvSpPr/>
            <p:nvPr/>
          </p:nvSpPr>
          <p:spPr>
            <a:xfrm>
              <a:off x="2260600" y="4874422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8" name="Oval 337"/>
            <p:cNvSpPr/>
            <p:nvPr/>
          </p:nvSpPr>
          <p:spPr>
            <a:xfrm>
              <a:off x="2413000" y="5026822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9" name="Oval 338"/>
            <p:cNvSpPr/>
            <p:nvPr/>
          </p:nvSpPr>
          <p:spPr>
            <a:xfrm>
              <a:off x="2387209" y="476774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0" name="Oval 339"/>
            <p:cNvSpPr/>
            <p:nvPr/>
          </p:nvSpPr>
          <p:spPr>
            <a:xfrm>
              <a:off x="2539609" y="492014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1" name="Oval 340"/>
            <p:cNvSpPr/>
            <p:nvPr/>
          </p:nvSpPr>
          <p:spPr>
            <a:xfrm>
              <a:off x="2692009" y="507254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2" name="Oval 341"/>
            <p:cNvSpPr/>
            <p:nvPr/>
          </p:nvSpPr>
          <p:spPr>
            <a:xfrm>
              <a:off x="2768209" y="484394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3" name="Oval 342"/>
            <p:cNvSpPr/>
            <p:nvPr/>
          </p:nvSpPr>
          <p:spPr>
            <a:xfrm>
              <a:off x="2032000" y="4747422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4" name="Oval 343"/>
            <p:cNvSpPr/>
            <p:nvPr/>
          </p:nvSpPr>
          <p:spPr>
            <a:xfrm>
              <a:off x="2184400" y="4899822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5" name="Oval 344"/>
            <p:cNvSpPr/>
            <p:nvPr/>
          </p:nvSpPr>
          <p:spPr>
            <a:xfrm>
              <a:off x="1743280" y="5070003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6" name="Oval 345"/>
            <p:cNvSpPr/>
            <p:nvPr/>
          </p:nvSpPr>
          <p:spPr>
            <a:xfrm>
              <a:off x="1895680" y="5222403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7" name="Oval 346"/>
            <p:cNvSpPr/>
            <p:nvPr/>
          </p:nvSpPr>
          <p:spPr>
            <a:xfrm>
              <a:off x="2048080" y="5374803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8" name="Oval 347"/>
            <p:cNvSpPr/>
            <p:nvPr/>
          </p:nvSpPr>
          <p:spPr>
            <a:xfrm>
              <a:off x="1625209" y="5037144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9" name="Oval 348"/>
            <p:cNvSpPr/>
            <p:nvPr/>
          </p:nvSpPr>
          <p:spPr>
            <a:xfrm>
              <a:off x="1701409" y="4930463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0" name="Oval 349"/>
            <p:cNvSpPr/>
            <p:nvPr/>
          </p:nvSpPr>
          <p:spPr>
            <a:xfrm>
              <a:off x="1853809" y="5082863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1" name="Oval 350"/>
            <p:cNvSpPr/>
            <p:nvPr/>
          </p:nvSpPr>
          <p:spPr>
            <a:xfrm>
              <a:off x="1879600" y="4808544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2" name="Oval 351"/>
            <p:cNvSpPr/>
            <p:nvPr/>
          </p:nvSpPr>
          <p:spPr>
            <a:xfrm>
              <a:off x="2032000" y="4960944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3" name="Oval 352"/>
            <p:cNvSpPr/>
            <p:nvPr/>
          </p:nvSpPr>
          <p:spPr>
            <a:xfrm>
              <a:off x="2158609" y="4854263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4" name="Oval 353"/>
            <p:cNvSpPr/>
            <p:nvPr/>
          </p:nvSpPr>
          <p:spPr>
            <a:xfrm>
              <a:off x="2311009" y="5006663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5" name="Oval 354"/>
            <p:cNvSpPr/>
            <p:nvPr/>
          </p:nvSpPr>
          <p:spPr>
            <a:xfrm>
              <a:off x="2387209" y="4778063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6" name="Oval 355"/>
            <p:cNvSpPr/>
            <p:nvPr/>
          </p:nvSpPr>
          <p:spPr>
            <a:xfrm>
              <a:off x="1803400" y="4833944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7" name="Oval 356"/>
            <p:cNvSpPr/>
            <p:nvPr/>
          </p:nvSpPr>
          <p:spPr>
            <a:xfrm>
              <a:off x="1489671" y="490728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8" name="Oval 357"/>
            <p:cNvSpPr/>
            <p:nvPr/>
          </p:nvSpPr>
          <p:spPr>
            <a:xfrm>
              <a:off x="1642071" y="505968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9" name="Oval 358"/>
            <p:cNvSpPr/>
            <p:nvPr/>
          </p:nvSpPr>
          <p:spPr>
            <a:xfrm>
              <a:off x="1794471" y="521208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0" name="Oval 359"/>
            <p:cNvSpPr/>
            <p:nvPr/>
          </p:nvSpPr>
          <p:spPr>
            <a:xfrm>
              <a:off x="1371600" y="4874422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1" name="Oval 360"/>
            <p:cNvSpPr/>
            <p:nvPr/>
          </p:nvSpPr>
          <p:spPr>
            <a:xfrm>
              <a:off x="1447800" y="476774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2" name="Oval 361"/>
            <p:cNvSpPr/>
            <p:nvPr/>
          </p:nvSpPr>
          <p:spPr>
            <a:xfrm>
              <a:off x="1600200" y="492014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3" name="Oval 362"/>
            <p:cNvSpPr/>
            <p:nvPr/>
          </p:nvSpPr>
          <p:spPr>
            <a:xfrm>
              <a:off x="1778391" y="4798222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4" name="Oval 363"/>
            <p:cNvSpPr/>
            <p:nvPr/>
          </p:nvSpPr>
          <p:spPr>
            <a:xfrm>
              <a:off x="2057400" y="484394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5" name="Oval 364"/>
            <p:cNvSpPr/>
            <p:nvPr/>
          </p:nvSpPr>
          <p:spPr>
            <a:xfrm>
              <a:off x="2048080" y="475488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6" name="Oval 365"/>
            <p:cNvSpPr/>
            <p:nvPr/>
          </p:nvSpPr>
          <p:spPr>
            <a:xfrm>
              <a:off x="2200480" y="490728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7" name="Oval 366"/>
            <p:cNvSpPr/>
            <p:nvPr/>
          </p:nvSpPr>
          <p:spPr>
            <a:xfrm>
              <a:off x="4385271" y="498348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8" name="Oval 367"/>
            <p:cNvSpPr/>
            <p:nvPr/>
          </p:nvSpPr>
          <p:spPr>
            <a:xfrm>
              <a:off x="4369191" y="4569622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9" name="Oval 368"/>
            <p:cNvSpPr/>
            <p:nvPr/>
          </p:nvSpPr>
          <p:spPr>
            <a:xfrm>
              <a:off x="4343400" y="431054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0" name="Oval 369"/>
            <p:cNvSpPr/>
            <p:nvPr/>
          </p:nvSpPr>
          <p:spPr>
            <a:xfrm>
              <a:off x="4495800" y="446294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1" name="Oval 370"/>
            <p:cNvSpPr/>
            <p:nvPr/>
          </p:nvSpPr>
          <p:spPr>
            <a:xfrm>
              <a:off x="4648200" y="461534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2" name="Oval 371"/>
            <p:cNvSpPr/>
            <p:nvPr/>
          </p:nvSpPr>
          <p:spPr>
            <a:xfrm>
              <a:off x="4724400" y="438674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3" name="Oval 372"/>
            <p:cNvSpPr/>
            <p:nvPr/>
          </p:nvSpPr>
          <p:spPr>
            <a:xfrm>
              <a:off x="4343400" y="449596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4" name="Oval 373"/>
            <p:cNvSpPr/>
            <p:nvPr/>
          </p:nvSpPr>
          <p:spPr>
            <a:xfrm>
              <a:off x="4495800" y="464836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5" name="Oval 374"/>
            <p:cNvSpPr/>
            <p:nvPr/>
          </p:nvSpPr>
          <p:spPr>
            <a:xfrm>
              <a:off x="4419600" y="426736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6" name="Oval 375"/>
            <p:cNvSpPr/>
            <p:nvPr/>
          </p:nvSpPr>
          <p:spPr>
            <a:xfrm>
              <a:off x="4572000" y="441976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7" name="Oval 376"/>
            <p:cNvSpPr/>
            <p:nvPr/>
          </p:nvSpPr>
          <p:spPr>
            <a:xfrm>
              <a:off x="4369191" y="490728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8" name="Oval 377"/>
            <p:cNvSpPr/>
            <p:nvPr/>
          </p:nvSpPr>
          <p:spPr>
            <a:xfrm>
              <a:off x="4445391" y="467868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9" name="Oval 378"/>
            <p:cNvSpPr/>
            <p:nvPr/>
          </p:nvSpPr>
          <p:spPr>
            <a:xfrm>
              <a:off x="4292991" y="47117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0" name="Rounded Rectangle 2"/>
            <p:cNvSpPr/>
            <p:nvPr/>
          </p:nvSpPr>
          <p:spPr>
            <a:xfrm>
              <a:off x="4432886" y="2829558"/>
              <a:ext cx="152400" cy="160021"/>
            </a:xfrm>
            <a:prstGeom prst="round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1" name="Rounded Rectangle 406"/>
            <p:cNvSpPr/>
            <p:nvPr/>
          </p:nvSpPr>
          <p:spPr>
            <a:xfrm>
              <a:off x="1554479" y="3217070"/>
              <a:ext cx="152400" cy="160021"/>
            </a:xfrm>
            <a:prstGeom prst="round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2" name="Rounded Rectangle 407"/>
            <p:cNvSpPr/>
            <p:nvPr/>
          </p:nvSpPr>
          <p:spPr>
            <a:xfrm>
              <a:off x="3073009" y="3789678"/>
              <a:ext cx="152400" cy="160021"/>
            </a:xfrm>
            <a:prstGeom prst="round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3" name="Rounded Rectangle 408"/>
            <p:cNvSpPr/>
            <p:nvPr/>
          </p:nvSpPr>
          <p:spPr>
            <a:xfrm>
              <a:off x="2098489" y="5039521"/>
              <a:ext cx="152400" cy="160021"/>
            </a:xfrm>
            <a:prstGeom prst="round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4" name="Rounded Rectangle 409"/>
            <p:cNvSpPr/>
            <p:nvPr/>
          </p:nvSpPr>
          <p:spPr>
            <a:xfrm>
              <a:off x="4414911" y="4558189"/>
              <a:ext cx="152400" cy="160021"/>
            </a:xfrm>
            <a:prstGeom prst="round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5" name="Oval 384"/>
            <p:cNvSpPr/>
            <p:nvPr/>
          </p:nvSpPr>
          <p:spPr>
            <a:xfrm>
              <a:off x="3851871" y="478774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6" name="Oval 385"/>
            <p:cNvSpPr/>
            <p:nvPr/>
          </p:nvSpPr>
          <p:spPr>
            <a:xfrm>
              <a:off x="4004271" y="494014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7" name="Oval 386"/>
            <p:cNvSpPr/>
            <p:nvPr/>
          </p:nvSpPr>
          <p:spPr>
            <a:xfrm>
              <a:off x="3810000" y="46482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8" name="Oval 387"/>
            <p:cNvSpPr/>
            <p:nvPr/>
          </p:nvSpPr>
          <p:spPr>
            <a:xfrm>
              <a:off x="3835791" y="437388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9" name="Oval 388"/>
            <p:cNvSpPr/>
            <p:nvPr/>
          </p:nvSpPr>
          <p:spPr>
            <a:xfrm>
              <a:off x="3988191" y="452628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0" name="Oval 389"/>
            <p:cNvSpPr/>
            <p:nvPr/>
          </p:nvSpPr>
          <p:spPr>
            <a:xfrm>
              <a:off x="3962400" y="42672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1" name="Oval 390"/>
            <p:cNvSpPr/>
            <p:nvPr/>
          </p:nvSpPr>
          <p:spPr>
            <a:xfrm>
              <a:off x="4114800" y="44196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2" name="Oval 391"/>
            <p:cNvSpPr/>
            <p:nvPr/>
          </p:nvSpPr>
          <p:spPr>
            <a:xfrm>
              <a:off x="4267200" y="45720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3" name="Oval 392"/>
            <p:cNvSpPr/>
            <p:nvPr/>
          </p:nvSpPr>
          <p:spPr>
            <a:xfrm>
              <a:off x="4038600" y="40386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4" name="Oval 393"/>
            <p:cNvSpPr/>
            <p:nvPr/>
          </p:nvSpPr>
          <p:spPr>
            <a:xfrm>
              <a:off x="4191000" y="41910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5" name="Oval 394"/>
            <p:cNvSpPr/>
            <p:nvPr/>
          </p:nvSpPr>
          <p:spPr>
            <a:xfrm>
              <a:off x="4343400" y="43434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6" name="Oval 395"/>
            <p:cNvSpPr/>
            <p:nvPr/>
          </p:nvSpPr>
          <p:spPr>
            <a:xfrm>
              <a:off x="4394200" y="40386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7" name="Oval 396"/>
            <p:cNvSpPr/>
            <p:nvPr/>
          </p:nvSpPr>
          <p:spPr>
            <a:xfrm>
              <a:off x="3899291" y="415798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8" name="Oval 397"/>
            <p:cNvSpPr/>
            <p:nvPr/>
          </p:nvSpPr>
          <p:spPr>
            <a:xfrm>
              <a:off x="3851871" y="497315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9" name="Oval 398"/>
            <p:cNvSpPr/>
            <p:nvPr/>
          </p:nvSpPr>
          <p:spPr>
            <a:xfrm>
              <a:off x="3835791" y="45593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0" name="Oval 399"/>
            <p:cNvSpPr/>
            <p:nvPr/>
          </p:nvSpPr>
          <p:spPr>
            <a:xfrm>
              <a:off x="3810000" y="43002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1" name="Oval 400"/>
            <p:cNvSpPr/>
            <p:nvPr/>
          </p:nvSpPr>
          <p:spPr>
            <a:xfrm>
              <a:off x="3962400" y="44526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2" name="Oval 401"/>
            <p:cNvSpPr/>
            <p:nvPr/>
          </p:nvSpPr>
          <p:spPr>
            <a:xfrm>
              <a:off x="4114800" y="46050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3" name="Oval 402"/>
            <p:cNvSpPr/>
            <p:nvPr/>
          </p:nvSpPr>
          <p:spPr>
            <a:xfrm>
              <a:off x="3886200" y="40716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4" name="Oval 403"/>
            <p:cNvSpPr/>
            <p:nvPr/>
          </p:nvSpPr>
          <p:spPr>
            <a:xfrm>
              <a:off x="4038600" y="42240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5" name="Oval 404"/>
            <p:cNvSpPr/>
            <p:nvPr/>
          </p:nvSpPr>
          <p:spPr>
            <a:xfrm>
              <a:off x="4191000" y="43764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6" name="Oval 405"/>
            <p:cNvSpPr/>
            <p:nvPr/>
          </p:nvSpPr>
          <p:spPr>
            <a:xfrm>
              <a:off x="4241800" y="40716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7" name="Oval 406"/>
            <p:cNvSpPr/>
            <p:nvPr/>
          </p:nvSpPr>
          <p:spPr>
            <a:xfrm>
              <a:off x="3962400" y="39497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8" name="Oval 407"/>
            <p:cNvSpPr/>
            <p:nvPr/>
          </p:nvSpPr>
          <p:spPr>
            <a:xfrm>
              <a:off x="3810000" y="431054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9" name="Oval 408"/>
            <p:cNvSpPr/>
            <p:nvPr/>
          </p:nvSpPr>
          <p:spPr>
            <a:xfrm>
              <a:off x="3860800" y="400574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0" name="Oval 409"/>
            <p:cNvSpPr/>
            <p:nvPr/>
          </p:nvSpPr>
          <p:spPr>
            <a:xfrm>
              <a:off x="3886200" y="40716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1" name="Oval 410"/>
            <p:cNvSpPr/>
            <p:nvPr/>
          </p:nvSpPr>
          <p:spPr>
            <a:xfrm>
              <a:off x="3876880" y="398255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2" name="Oval 411"/>
            <p:cNvSpPr/>
            <p:nvPr/>
          </p:nvSpPr>
          <p:spPr>
            <a:xfrm>
              <a:off x="4029280" y="413495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8770412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Evaluate Clusters?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7148" y="1434367"/>
            <a:ext cx="10515600" cy="4655366"/>
          </a:xfrm>
        </p:spPr>
        <p:txBody>
          <a:bodyPr/>
          <a:lstStyle/>
          <a:p>
            <a:r>
              <a:rPr lang="en-US" dirty="0"/>
              <a:t>Within-cluster SSE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Between-cluster SSE</a:t>
            </a:r>
          </a:p>
          <a:p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1466850" y="1791512"/>
            <a:ext cx="1409700" cy="1376138"/>
            <a:chOff x="1524000" y="2028111"/>
            <a:chExt cx="1409700" cy="1376138"/>
          </a:xfrm>
        </p:grpSpPr>
        <p:sp>
          <p:nvSpPr>
            <p:cNvPr id="5" name="Oval 4"/>
            <p:cNvSpPr/>
            <p:nvPr/>
          </p:nvSpPr>
          <p:spPr>
            <a:xfrm>
              <a:off x="1524000" y="2134249"/>
              <a:ext cx="228600" cy="2286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ounded Rectangle 8"/>
            <p:cNvSpPr/>
            <p:nvPr/>
          </p:nvSpPr>
          <p:spPr>
            <a:xfrm>
              <a:off x="1981200" y="2433962"/>
              <a:ext cx="420467" cy="408943"/>
            </a:xfrm>
            <a:prstGeom prst="round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2590800" y="3175649"/>
              <a:ext cx="228600" cy="2286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2705100" y="2261249"/>
              <a:ext cx="228600" cy="2286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Arrow Connector 8"/>
            <p:cNvCxnSpPr/>
            <p:nvPr/>
          </p:nvCxnSpPr>
          <p:spPr>
            <a:xfrm flipH="1" flipV="1">
              <a:off x="1714500" y="2328558"/>
              <a:ext cx="304800" cy="129540"/>
            </a:xfrm>
            <a:prstGeom prst="straightConnector1">
              <a:avLst/>
            </a:prstGeom>
            <a:ln w="28575">
              <a:solidFill>
                <a:srgbClr val="002060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flipH="1">
              <a:off x="2401667" y="2414903"/>
              <a:ext cx="303433" cy="175256"/>
            </a:xfrm>
            <a:prstGeom prst="straightConnector1">
              <a:avLst/>
            </a:prstGeom>
            <a:ln w="28575">
              <a:solidFill>
                <a:srgbClr val="002060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>
              <a:stCxn id="7" idx="1"/>
            </p:cNvCxnSpPr>
            <p:nvPr/>
          </p:nvCxnSpPr>
          <p:spPr>
            <a:xfrm flipH="1" flipV="1">
              <a:off x="2287368" y="2870771"/>
              <a:ext cx="336910" cy="338356"/>
            </a:xfrm>
            <a:prstGeom prst="straightConnector1">
              <a:avLst/>
            </a:prstGeom>
            <a:ln w="28575">
              <a:solidFill>
                <a:srgbClr val="002060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2133600" y="2942511"/>
              <a:ext cx="2984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/>
                <a:t>2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273200" y="2138065"/>
              <a:ext cx="47000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/>
                <a:t>1.3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758920" y="2028111"/>
              <a:ext cx="2984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/>
                <a:t>1</a:t>
              </a: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3531234" y="2249418"/>
            <a:ext cx="58290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SSE</a:t>
            </a:r>
            <a:r>
              <a:rPr lang="en-US" sz="2400" baseline="-25000" dirty="0"/>
              <a:t>1</a:t>
            </a:r>
            <a:r>
              <a:rPr lang="en-US" sz="2400" dirty="0"/>
              <a:t> = 1</a:t>
            </a:r>
            <a:r>
              <a:rPr lang="en-US" sz="2400" baseline="30000" dirty="0"/>
              <a:t>2</a:t>
            </a:r>
            <a:r>
              <a:rPr lang="en-US" sz="2400" dirty="0"/>
              <a:t> + 1.3</a:t>
            </a:r>
            <a:r>
              <a:rPr lang="en-US" sz="2400" baseline="30000" dirty="0"/>
              <a:t>2</a:t>
            </a:r>
            <a:r>
              <a:rPr lang="en-US" sz="2400" dirty="0"/>
              <a:t> + 2</a:t>
            </a:r>
            <a:r>
              <a:rPr lang="en-US" sz="2400" baseline="30000" dirty="0"/>
              <a:t>2</a:t>
            </a:r>
            <a:r>
              <a:rPr lang="en-US" sz="2400" dirty="0"/>
              <a:t> 	= 1 + 1.69 + 4 	= 6.69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990600" y="3429000"/>
            <a:ext cx="5643344" cy="3319781"/>
            <a:chOff x="990600" y="3429000"/>
            <a:chExt cx="5643344" cy="3319781"/>
          </a:xfrm>
        </p:grpSpPr>
        <p:sp>
          <p:nvSpPr>
            <p:cNvPr id="17" name="Oval 16"/>
            <p:cNvSpPr/>
            <p:nvPr/>
          </p:nvSpPr>
          <p:spPr>
            <a:xfrm>
              <a:off x="3020608" y="501634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Oval 17"/>
            <p:cNvSpPr/>
            <p:nvPr/>
          </p:nvSpPr>
          <p:spPr>
            <a:xfrm>
              <a:off x="3173008" y="516874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Oval 18"/>
            <p:cNvSpPr/>
            <p:nvPr/>
          </p:nvSpPr>
          <p:spPr>
            <a:xfrm>
              <a:off x="3325408" y="532114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Oval 19"/>
            <p:cNvSpPr/>
            <p:nvPr/>
          </p:nvSpPr>
          <p:spPr>
            <a:xfrm>
              <a:off x="3477808" y="547354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Oval 20"/>
            <p:cNvSpPr/>
            <p:nvPr/>
          </p:nvSpPr>
          <p:spPr>
            <a:xfrm>
              <a:off x="3630208" y="562594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Oval 21"/>
            <p:cNvSpPr/>
            <p:nvPr/>
          </p:nvSpPr>
          <p:spPr>
            <a:xfrm>
              <a:off x="3782608" y="577834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Oval 22"/>
            <p:cNvSpPr/>
            <p:nvPr/>
          </p:nvSpPr>
          <p:spPr>
            <a:xfrm>
              <a:off x="3935008" y="5930740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Oval 23"/>
            <p:cNvSpPr/>
            <p:nvPr/>
          </p:nvSpPr>
          <p:spPr>
            <a:xfrm>
              <a:off x="4087408" y="6083140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Oval 24"/>
            <p:cNvSpPr/>
            <p:nvPr/>
          </p:nvSpPr>
          <p:spPr>
            <a:xfrm>
              <a:off x="3233128" y="51054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Oval 25"/>
            <p:cNvSpPr/>
            <p:nvPr/>
          </p:nvSpPr>
          <p:spPr>
            <a:xfrm>
              <a:off x="3385528" y="52578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Oval 26"/>
            <p:cNvSpPr/>
            <p:nvPr/>
          </p:nvSpPr>
          <p:spPr>
            <a:xfrm>
              <a:off x="3537928" y="54102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Oval 27"/>
            <p:cNvSpPr/>
            <p:nvPr/>
          </p:nvSpPr>
          <p:spPr>
            <a:xfrm>
              <a:off x="3359737" y="544068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Oval 28"/>
            <p:cNvSpPr/>
            <p:nvPr/>
          </p:nvSpPr>
          <p:spPr>
            <a:xfrm>
              <a:off x="3512137" y="559308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Oval 29"/>
            <p:cNvSpPr/>
            <p:nvPr/>
          </p:nvSpPr>
          <p:spPr>
            <a:xfrm>
              <a:off x="3664537" y="574548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Oval 30"/>
            <p:cNvSpPr/>
            <p:nvPr/>
          </p:nvSpPr>
          <p:spPr>
            <a:xfrm>
              <a:off x="3588337" y="54864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Oval 31"/>
            <p:cNvSpPr/>
            <p:nvPr/>
          </p:nvSpPr>
          <p:spPr>
            <a:xfrm>
              <a:off x="3740737" y="56388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Oval 32"/>
            <p:cNvSpPr/>
            <p:nvPr/>
          </p:nvSpPr>
          <p:spPr>
            <a:xfrm>
              <a:off x="3893137" y="57912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Oval 33"/>
            <p:cNvSpPr/>
            <p:nvPr/>
          </p:nvSpPr>
          <p:spPr>
            <a:xfrm>
              <a:off x="3283537" y="50292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Oval 34"/>
            <p:cNvSpPr/>
            <p:nvPr/>
          </p:nvSpPr>
          <p:spPr>
            <a:xfrm>
              <a:off x="3435937" y="51816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Oval 35"/>
            <p:cNvSpPr/>
            <p:nvPr/>
          </p:nvSpPr>
          <p:spPr>
            <a:xfrm>
              <a:off x="3588337" y="53340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Oval 36"/>
            <p:cNvSpPr/>
            <p:nvPr/>
          </p:nvSpPr>
          <p:spPr>
            <a:xfrm>
              <a:off x="3207337" y="498348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Oval 37"/>
            <p:cNvSpPr/>
            <p:nvPr/>
          </p:nvSpPr>
          <p:spPr>
            <a:xfrm>
              <a:off x="3359737" y="513588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Oval 38"/>
            <p:cNvSpPr/>
            <p:nvPr/>
          </p:nvSpPr>
          <p:spPr>
            <a:xfrm>
              <a:off x="3512137" y="528828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" name="Oval 39"/>
            <p:cNvSpPr/>
            <p:nvPr/>
          </p:nvSpPr>
          <p:spPr>
            <a:xfrm>
              <a:off x="2978737" y="513588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" name="Oval 40"/>
            <p:cNvSpPr/>
            <p:nvPr/>
          </p:nvSpPr>
          <p:spPr>
            <a:xfrm>
              <a:off x="3131137" y="528828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Oval 41"/>
            <p:cNvSpPr/>
            <p:nvPr/>
          </p:nvSpPr>
          <p:spPr>
            <a:xfrm>
              <a:off x="3283537" y="544068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3" name="Oval 42"/>
            <p:cNvSpPr/>
            <p:nvPr/>
          </p:nvSpPr>
          <p:spPr>
            <a:xfrm>
              <a:off x="3766528" y="536448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Oval 43"/>
            <p:cNvSpPr/>
            <p:nvPr/>
          </p:nvSpPr>
          <p:spPr>
            <a:xfrm>
              <a:off x="3918928" y="551688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Oval 44"/>
            <p:cNvSpPr/>
            <p:nvPr/>
          </p:nvSpPr>
          <p:spPr>
            <a:xfrm>
              <a:off x="4071328" y="5669281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Oval 45"/>
            <p:cNvSpPr/>
            <p:nvPr/>
          </p:nvSpPr>
          <p:spPr>
            <a:xfrm>
              <a:off x="4045537" y="54102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Oval 46"/>
            <p:cNvSpPr/>
            <p:nvPr/>
          </p:nvSpPr>
          <p:spPr>
            <a:xfrm>
              <a:off x="4197937" y="5562600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Oval 47"/>
            <p:cNvSpPr/>
            <p:nvPr/>
          </p:nvSpPr>
          <p:spPr>
            <a:xfrm>
              <a:off x="4350337" y="5715000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Oval 48"/>
            <p:cNvSpPr/>
            <p:nvPr/>
          </p:nvSpPr>
          <p:spPr>
            <a:xfrm>
              <a:off x="4121737" y="51816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Oval 49"/>
            <p:cNvSpPr/>
            <p:nvPr/>
          </p:nvSpPr>
          <p:spPr>
            <a:xfrm>
              <a:off x="4274137" y="5334000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Oval 50"/>
            <p:cNvSpPr/>
            <p:nvPr/>
          </p:nvSpPr>
          <p:spPr>
            <a:xfrm>
              <a:off x="4426537" y="5486400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Oval 51"/>
            <p:cNvSpPr/>
            <p:nvPr/>
          </p:nvSpPr>
          <p:spPr>
            <a:xfrm>
              <a:off x="4172537" y="48768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Oval 52"/>
            <p:cNvSpPr/>
            <p:nvPr/>
          </p:nvSpPr>
          <p:spPr>
            <a:xfrm>
              <a:off x="4324937" y="5029200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Oval 53"/>
            <p:cNvSpPr/>
            <p:nvPr/>
          </p:nvSpPr>
          <p:spPr>
            <a:xfrm>
              <a:off x="4477337" y="5181600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Oval 54"/>
            <p:cNvSpPr/>
            <p:nvPr/>
          </p:nvSpPr>
          <p:spPr>
            <a:xfrm>
              <a:off x="4121737" y="453898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Oval 55"/>
            <p:cNvSpPr/>
            <p:nvPr/>
          </p:nvSpPr>
          <p:spPr>
            <a:xfrm>
              <a:off x="4274137" y="469138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Oval 56"/>
            <p:cNvSpPr/>
            <p:nvPr/>
          </p:nvSpPr>
          <p:spPr>
            <a:xfrm>
              <a:off x="4426537" y="4843781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Oval 57"/>
            <p:cNvSpPr/>
            <p:nvPr/>
          </p:nvSpPr>
          <p:spPr>
            <a:xfrm>
              <a:off x="3893137" y="475488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Oval 58"/>
            <p:cNvSpPr/>
            <p:nvPr/>
          </p:nvSpPr>
          <p:spPr>
            <a:xfrm>
              <a:off x="4045537" y="490728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Oval 59"/>
            <p:cNvSpPr/>
            <p:nvPr/>
          </p:nvSpPr>
          <p:spPr>
            <a:xfrm>
              <a:off x="4197937" y="505968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Oval 60"/>
            <p:cNvSpPr/>
            <p:nvPr/>
          </p:nvSpPr>
          <p:spPr>
            <a:xfrm>
              <a:off x="3677628" y="499618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Oval 61"/>
            <p:cNvSpPr/>
            <p:nvPr/>
          </p:nvSpPr>
          <p:spPr>
            <a:xfrm>
              <a:off x="3830028" y="514858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Oval 62"/>
            <p:cNvSpPr/>
            <p:nvPr/>
          </p:nvSpPr>
          <p:spPr>
            <a:xfrm>
              <a:off x="3982428" y="530098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Oval 63"/>
            <p:cNvSpPr/>
            <p:nvPr/>
          </p:nvSpPr>
          <p:spPr>
            <a:xfrm>
              <a:off x="3537928" y="523748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Oval 64"/>
            <p:cNvSpPr/>
            <p:nvPr/>
          </p:nvSpPr>
          <p:spPr>
            <a:xfrm>
              <a:off x="3690328" y="538988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Oval 65"/>
            <p:cNvSpPr/>
            <p:nvPr/>
          </p:nvSpPr>
          <p:spPr>
            <a:xfrm>
              <a:off x="3842728" y="554228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Oval 66"/>
            <p:cNvSpPr/>
            <p:nvPr/>
          </p:nvSpPr>
          <p:spPr>
            <a:xfrm>
              <a:off x="3630208" y="5811359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Oval 67"/>
            <p:cNvSpPr/>
            <p:nvPr/>
          </p:nvSpPr>
          <p:spPr>
            <a:xfrm>
              <a:off x="3782608" y="5963759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Oval 68"/>
            <p:cNvSpPr/>
            <p:nvPr/>
          </p:nvSpPr>
          <p:spPr>
            <a:xfrm>
              <a:off x="3935008" y="6116159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Oval 69"/>
            <p:cNvSpPr/>
            <p:nvPr/>
          </p:nvSpPr>
          <p:spPr>
            <a:xfrm>
              <a:off x="3512137" y="5778500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Oval 70"/>
            <p:cNvSpPr/>
            <p:nvPr/>
          </p:nvSpPr>
          <p:spPr>
            <a:xfrm>
              <a:off x="3588337" y="56718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Oval 71"/>
            <p:cNvSpPr/>
            <p:nvPr/>
          </p:nvSpPr>
          <p:spPr>
            <a:xfrm>
              <a:off x="3740737" y="58242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Oval 72"/>
            <p:cNvSpPr/>
            <p:nvPr/>
          </p:nvSpPr>
          <p:spPr>
            <a:xfrm>
              <a:off x="3614128" y="53975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Oval 73"/>
            <p:cNvSpPr/>
            <p:nvPr/>
          </p:nvSpPr>
          <p:spPr>
            <a:xfrm>
              <a:off x="3766528" y="55499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5" name="Oval 74"/>
            <p:cNvSpPr/>
            <p:nvPr/>
          </p:nvSpPr>
          <p:spPr>
            <a:xfrm>
              <a:off x="3918928" y="57023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6" name="Oval 75"/>
            <p:cNvSpPr/>
            <p:nvPr/>
          </p:nvSpPr>
          <p:spPr>
            <a:xfrm>
              <a:off x="3893137" y="54432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7" name="Oval 76"/>
            <p:cNvSpPr/>
            <p:nvPr/>
          </p:nvSpPr>
          <p:spPr>
            <a:xfrm>
              <a:off x="4045537" y="5595619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8" name="Oval 77"/>
            <p:cNvSpPr/>
            <p:nvPr/>
          </p:nvSpPr>
          <p:spPr>
            <a:xfrm>
              <a:off x="4197937" y="5748019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9" name="Oval 78"/>
            <p:cNvSpPr/>
            <p:nvPr/>
          </p:nvSpPr>
          <p:spPr>
            <a:xfrm>
              <a:off x="3969337" y="52146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0" name="Oval 79"/>
            <p:cNvSpPr/>
            <p:nvPr/>
          </p:nvSpPr>
          <p:spPr>
            <a:xfrm>
              <a:off x="4121737" y="53670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1" name="Oval 80"/>
            <p:cNvSpPr/>
            <p:nvPr/>
          </p:nvSpPr>
          <p:spPr>
            <a:xfrm>
              <a:off x="4274137" y="5519419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2" name="Oval 81"/>
            <p:cNvSpPr/>
            <p:nvPr/>
          </p:nvSpPr>
          <p:spPr>
            <a:xfrm>
              <a:off x="4020137" y="49098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3" name="Oval 82"/>
            <p:cNvSpPr/>
            <p:nvPr/>
          </p:nvSpPr>
          <p:spPr>
            <a:xfrm>
              <a:off x="4172537" y="50622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4" name="Oval 83"/>
            <p:cNvSpPr/>
            <p:nvPr/>
          </p:nvSpPr>
          <p:spPr>
            <a:xfrm>
              <a:off x="4324937" y="5214619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5" name="Oval 84"/>
            <p:cNvSpPr/>
            <p:nvPr/>
          </p:nvSpPr>
          <p:spPr>
            <a:xfrm>
              <a:off x="3969337" y="45720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6" name="Oval 85"/>
            <p:cNvSpPr/>
            <p:nvPr/>
          </p:nvSpPr>
          <p:spPr>
            <a:xfrm>
              <a:off x="4121737" y="47244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7" name="Oval 86"/>
            <p:cNvSpPr/>
            <p:nvPr/>
          </p:nvSpPr>
          <p:spPr>
            <a:xfrm>
              <a:off x="4274137" y="48768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8" name="Oval 87"/>
            <p:cNvSpPr/>
            <p:nvPr/>
          </p:nvSpPr>
          <p:spPr>
            <a:xfrm>
              <a:off x="3740737" y="47879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9" name="Oval 88"/>
            <p:cNvSpPr/>
            <p:nvPr/>
          </p:nvSpPr>
          <p:spPr>
            <a:xfrm>
              <a:off x="3893137" y="49403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0" name="Oval 89"/>
            <p:cNvSpPr/>
            <p:nvPr/>
          </p:nvSpPr>
          <p:spPr>
            <a:xfrm>
              <a:off x="4045537" y="50927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1" name="Oval 90"/>
            <p:cNvSpPr/>
            <p:nvPr/>
          </p:nvSpPr>
          <p:spPr>
            <a:xfrm>
              <a:off x="3525228" y="50292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2" name="Oval 91"/>
            <p:cNvSpPr/>
            <p:nvPr/>
          </p:nvSpPr>
          <p:spPr>
            <a:xfrm>
              <a:off x="3677628" y="51816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3" name="Oval 92"/>
            <p:cNvSpPr/>
            <p:nvPr/>
          </p:nvSpPr>
          <p:spPr>
            <a:xfrm>
              <a:off x="3830028" y="53340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4" name="Oval 93"/>
            <p:cNvSpPr/>
            <p:nvPr/>
          </p:nvSpPr>
          <p:spPr>
            <a:xfrm>
              <a:off x="3537928" y="54229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Oval 94"/>
            <p:cNvSpPr/>
            <p:nvPr/>
          </p:nvSpPr>
          <p:spPr>
            <a:xfrm>
              <a:off x="3690328" y="55753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Oval 95"/>
            <p:cNvSpPr/>
            <p:nvPr/>
          </p:nvSpPr>
          <p:spPr>
            <a:xfrm>
              <a:off x="3249208" y="5745481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Oval 96"/>
            <p:cNvSpPr/>
            <p:nvPr/>
          </p:nvSpPr>
          <p:spPr>
            <a:xfrm>
              <a:off x="3401608" y="5897881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Oval 97"/>
            <p:cNvSpPr/>
            <p:nvPr/>
          </p:nvSpPr>
          <p:spPr>
            <a:xfrm>
              <a:off x="3554008" y="6050281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Oval 98"/>
            <p:cNvSpPr/>
            <p:nvPr/>
          </p:nvSpPr>
          <p:spPr>
            <a:xfrm>
              <a:off x="3131137" y="5712622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Oval 99"/>
            <p:cNvSpPr/>
            <p:nvPr/>
          </p:nvSpPr>
          <p:spPr>
            <a:xfrm>
              <a:off x="3207337" y="5605941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1" name="Oval 100"/>
            <p:cNvSpPr/>
            <p:nvPr/>
          </p:nvSpPr>
          <p:spPr>
            <a:xfrm>
              <a:off x="3359737" y="5758341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2" name="Oval 101"/>
            <p:cNvSpPr/>
            <p:nvPr/>
          </p:nvSpPr>
          <p:spPr>
            <a:xfrm>
              <a:off x="3233128" y="5331622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3" name="Oval 102"/>
            <p:cNvSpPr/>
            <p:nvPr/>
          </p:nvSpPr>
          <p:spPr>
            <a:xfrm>
              <a:off x="3385528" y="5484022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4" name="Oval 103"/>
            <p:cNvSpPr/>
            <p:nvPr/>
          </p:nvSpPr>
          <p:spPr>
            <a:xfrm>
              <a:off x="3537928" y="5636422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5" name="Oval 104"/>
            <p:cNvSpPr/>
            <p:nvPr/>
          </p:nvSpPr>
          <p:spPr>
            <a:xfrm>
              <a:off x="3512137" y="537734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6" name="Oval 105"/>
            <p:cNvSpPr/>
            <p:nvPr/>
          </p:nvSpPr>
          <p:spPr>
            <a:xfrm>
              <a:off x="3664537" y="552974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7" name="Oval 106"/>
            <p:cNvSpPr/>
            <p:nvPr/>
          </p:nvSpPr>
          <p:spPr>
            <a:xfrm>
              <a:off x="3816937" y="568214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8" name="Oval 107"/>
            <p:cNvSpPr/>
            <p:nvPr/>
          </p:nvSpPr>
          <p:spPr>
            <a:xfrm>
              <a:off x="3588337" y="514874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9" name="Oval 108"/>
            <p:cNvSpPr/>
            <p:nvPr/>
          </p:nvSpPr>
          <p:spPr>
            <a:xfrm>
              <a:off x="3740737" y="530114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0" name="Oval 109"/>
            <p:cNvSpPr/>
            <p:nvPr/>
          </p:nvSpPr>
          <p:spPr>
            <a:xfrm>
              <a:off x="3893137" y="545354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1" name="Oval 110"/>
            <p:cNvSpPr/>
            <p:nvPr/>
          </p:nvSpPr>
          <p:spPr>
            <a:xfrm>
              <a:off x="3639137" y="484394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2" name="Oval 111"/>
            <p:cNvSpPr/>
            <p:nvPr/>
          </p:nvSpPr>
          <p:spPr>
            <a:xfrm>
              <a:off x="3791537" y="499634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3" name="Oval 112"/>
            <p:cNvSpPr/>
            <p:nvPr/>
          </p:nvSpPr>
          <p:spPr>
            <a:xfrm>
              <a:off x="3943937" y="5148741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4" name="Oval 113"/>
            <p:cNvSpPr/>
            <p:nvPr/>
          </p:nvSpPr>
          <p:spPr>
            <a:xfrm>
              <a:off x="3588337" y="4506122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5" name="Oval 114"/>
            <p:cNvSpPr/>
            <p:nvPr/>
          </p:nvSpPr>
          <p:spPr>
            <a:xfrm>
              <a:off x="3740737" y="4658522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6" name="Oval 115"/>
            <p:cNvSpPr/>
            <p:nvPr/>
          </p:nvSpPr>
          <p:spPr>
            <a:xfrm>
              <a:off x="3893137" y="4810922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7" name="Oval 116"/>
            <p:cNvSpPr/>
            <p:nvPr/>
          </p:nvSpPr>
          <p:spPr>
            <a:xfrm>
              <a:off x="3359737" y="4722022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8" name="Oval 117"/>
            <p:cNvSpPr/>
            <p:nvPr/>
          </p:nvSpPr>
          <p:spPr>
            <a:xfrm>
              <a:off x="3512137" y="4874422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9" name="Oval 118"/>
            <p:cNvSpPr/>
            <p:nvPr/>
          </p:nvSpPr>
          <p:spPr>
            <a:xfrm>
              <a:off x="3664537" y="5026822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0" name="Oval 119"/>
            <p:cNvSpPr/>
            <p:nvPr/>
          </p:nvSpPr>
          <p:spPr>
            <a:xfrm>
              <a:off x="3144228" y="4963322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1" name="Oval 120"/>
            <p:cNvSpPr/>
            <p:nvPr/>
          </p:nvSpPr>
          <p:spPr>
            <a:xfrm>
              <a:off x="3296628" y="5115722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2" name="Oval 121"/>
            <p:cNvSpPr/>
            <p:nvPr/>
          </p:nvSpPr>
          <p:spPr>
            <a:xfrm>
              <a:off x="3449028" y="5268122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3" name="Oval 122"/>
            <p:cNvSpPr/>
            <p:nvPr/>
          </p:nvSpPr>
          <p:spPr>
            <a:xfrm>
              <a:off x="3156928" y="5357022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4" name="Oval 123"/>
            <p:cNvSpPr/>
            <p:nvPr/>
          </p:nvSpPr>
          <p:spPr>
            <a:xfrm>
              <a:off x="3309328" y="5509422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5" name="Oval 124"/>
            <p:cNvSpPr/>
            <p:nvPr/>
          </p:nvSpPr>
          <p:spPr>
            <a:xfrm>
              <a:off x="3017814" y="5602761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6" name="Oval 125"/>
            <p:cNvSpPr/>
            <p:nvPr/>
          </p:nvSpPr>
          <p:spPr>
            <a:xfrm>
              <a:off x="3147999" y="5735159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7" name="Oval 126"/>
            <p:cNvSpPr/>
            <p:nvPr/>
          </p:nvSpPr>
          <p:spPr>
            <a:xfrm>
              <a:off x="3300399" y="5887559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8" name="Oval 127"/>
            <p:cNvSpPr/>
            <p:nvPr/>
          </p:nvSpPr>
          <p:spPr>
            <a:xfrm>
              <a:off x="2877528" y="5549900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9" name="Oval 128"/>
            <p:cNvSpPr/>
            <p:nvPr/>
          </p:nvSpPr>
          <p:spPr>
            <a:xfrm>
              <a:off x="2953728" y="54432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0" name="Oval 129"/>
            <p:cNvSpPr/>
            <p:nvPr/>
          </p:nvSpPr>
          <p:spPr>
            <a:xfrm>
              <a:off x="3106128" y="5595619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1" name="Oval 130"/>
            <p:cNvSpPr/>
            <p:nvPr/>
          </p:nvSpPr>
          <p:spPr>
            <a:xfrm>
              <a:off x="2979519" y="51689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2" name="Oval 131"/>
            <p:cNvSpPr/>
            <p:nvPr/>
          </p:nvSpPr>
          <p:spPr>
            <a:xfrm>
              <a:off x="3131919" y="53213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3" name="Oval 132"/>
            <p:cNvSpPr/>
            <p:nvPr/>
          </p:nvSpPr>
          <p:spPr>
            <a:xfrm>
              <a:off x="3284319" y="54737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4" name="Oval 133"/>
            <p:cNvSpPr/>
            <p:nvPr/>
          </p:nvSpPr>
          <p:spPr>
            <a:xfrm>
              <a:off x="3258528" y="52146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5" name="Oval 134"/>
            <p:cNvSpPr/>
            <p:nvPr/>
          </p:nvSpPr>
          <p:spPr>
            <a:xfrm>
              <a:off x="3410928" y="53670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6" name="Oval 135"/>
            <p:cNvSpPr/>
            <p:nvPr/>
          </p:nvSpPr>
          <p:spPr>
            <a:xfrm>
              <a:off x="3563328" y="55194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7" name="Oval 136"/>
            <p:cNvSpPr/>
            <p:nvPr/>
          </p:nvSpPr>
          <p:spPr>
            <a:xfrm>
              <a:off x="3334728" y="49860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8" name="Oval 137"/>
            <p:cNvSpPr/>
            <p:nvPr/>
          </p:nvSpPr>
          <p:spPr>
            <a:xfrm>
              <a:off x="3487128" y="51384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9" name="Oval 138"/>
            <p:cNvSpPr/>
            <p:nvPr/>
          </p:nvSpPr>
          <p:spPr>
            <a:xfrm>
              <a:off x="3639528" y="52908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0" name="Oval 139"/>
            <p:cNvSpPr/>
            <p:nvPr/>
          </p:nvSpPr>
          <p:spPr>
            <a:xfrm>
              <a:off x="3385528" y="46812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1" name="Oval 140"/>
            <p:cNvSpPr/>
            <p:nvPr/>
          </p:nvSpPr>
          <p:spPr>
            <a:xfrm>
              <a:off x="3537928" y="48336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2" name="Oval 141"/>
            <p:cNvSpPr/>
            <p:nvPr/>
          </p:nvSpPr>
          <p:spPr>
            <a:xfrm>
              <a:off x="3690328" y="49860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3" name="Oval 142"/>
            <p:cNvSpPr/>
            <p:nvPr/>
          </p:nvSpPr>
          <p:spPr>
            <a:xfrm>
              <a:off x="3334728" y="43434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4" name="Oval 143"/>
            <p:cNvSpPr/>
            <p:nvPr/>
          </p:nvSpPr>
          <p:spPr>
            <a:xfrm>
              <a:off x="3487128" y="44958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5" name="Oval 144"/>
            <p:cNvSpPr/>
            <p:nvPr/>
          </p:nvSpPr>
          <p:spPr>
            <a:xfrm>
              <a:off x="3639528" y="46482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6" name="Oval 145"/>
            <p:cNvSpPr/>
            <p:nvPr/>
          </p:nvSpPr>
          <p:spPr>
            <a:xfrm>
              <a:off x="3106128" y="45593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7" name="Oval 146"/>
            <p:cNvSpPr/>
            <p:nvPr/>
          </p:nvSpPr>
          <p:spPr>
            <a:xfrm>
              <a:off x="3258528" y="47117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8" name="Oval 147"/>
            <p:cNvSpPr/>
            <p:nvPr/>
          </p:nvSpPr>
          <p:spPr>
            <a:xfrm>
              <a:off x="3410928" y="48641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9" name="Oval 148"/>
            <p:cNvSpPr/>
            <p:nvPr/>
          </p:nvSpPr>
          <p:spPr>
            <a:xfrm>
              <a:off x="2890619" y="48006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0" name="Oval 149"/>
            <p:cNvSpPr/>
            <p:nvPr/>
          </p:nvSpPr>
          <p:spPr>
            <a:xfrm>
              <a:off x="3043019" y="49530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1" name="Oval 150"/>
            <p:cNvSpPr/>
            <p:nvPr/>
          </p:nvSpPr>
          <p:spPr>
            <a:xfrm>
              <a:off x="3195419" y="51054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2" name="Oval 151"/>
            <p:cNvSpPr/>
            <p:nvPr/>
          </p:nvSpPr>
          <p:spPr>
            <a:xfrm>
              <a:off x="2903319" y="51943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3" name="Oval 152"/>
            <p:cNvSpPr/>
            <p:nvPr/>
          </p:nvSpPr>
          <p:spPr>
            <a:xfrm>
              <a:off x="3055719" y="53467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4" name="Oval 153"/>
            <p:cNvSpPr/>
            <p:nvPr/>
          </p:nvSpPr>
          <p:spPr>
            <a:xfrm>
              <a:off x="3401608" y="527795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5" name="Oval 154"/>
            <p:cNvSpPr/>
            <p:nvPr/>
          </p:nvSpPr>
          <p:spPr>
            <a:xfrm>
              <a:off x="3554008" y="543035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6" name="Oval 155"/>
            <p:cNvSpPr/>
            <p:nvPr/>
          </p:nvSpPr>
          <p:spPr>
            <a:xfrm>
              <a:off x="3706408" y="558275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7" name="Oval 156"/>
            <p:cNvSpPr/>
            <p:nvPr/>
          </p:nvSpPr>
          <p:spPr>
            <a:xfrm>
              <a:off x="3283537" y="52451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8" name="Oval 157"/>
            <p:cNvSpPr/>
            <p:nvPr/>
          </p:nvSpPr>
          <p:spPr>
            <a:xfrm>
              <a:off x="3359737" y="51384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9" name="Oval 158"/>
            <p:cNvSpPr/>
            <p:nvPr/>
          </p:nvSpPr>
          <p:spPr>
            <a:xfrm>
              <a:off x="3512137" y="52908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0" name="Oval 159"/>
            <p:cNvSpPr/>
            <p:nvPr/>
          </p:nvSpPr>
          <p:spPr>
            <a:xfrm>
              <a:off x="3385528" y="48641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1" name="Oval 160"/>
            <p:cNvSpPr/>
            <p:nvPr/>
          </p:nvSpPr>
          <p:spPr>
            <a:xfrm>
              <a:off x="3537928" y="50165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2" name="Oval 161"/>
            <p:cNvSpPr/>
            <p:nvPr/>
          </p:nvSpPr>
          <p:spPr>
            <a:xfrm>
              <a:off x="3690328" y="51689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3" name="Oval 162"/>
            <p:cNvSpPr/>
            <p:nvPr/>
          </p:nvSpPr>
          <p:spPr>
            <a:xfrm>
              <a:off x="3664537" y="49098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4" name="Oval 163"/>
            <p:cNvSpPr/>
            <p:nvPr/>
          </p:nvSpPr>
          <p:spPr>
            <a:xfrm>
              <a:off x="3816937" y="50622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5" name="Oval 164"/>
            <p:cNvSpPr/>
            <p:nvPr/>
          </p:nvSpPr>
          <p:spPr>
            <a:xfrm>
              <a:off x="3969337" y="52146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6" name="Oval 165"/>
            <p:cNvSpPr/>
            <p:nvPr/>
          </p:nvSpPr>
          <p:spPr>
            <a:xfrm>
              <a:off x="3740737" y="46812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7" name="Oval 166"/>
            <p:cNvSpPr/>
            <p:nvPr/>
          </p:nvSpPr>
          <p:spPr>
            <a:xfrm>
              <a:off x="3893137" y="48336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8" name="Oval 167"/>
            <p:cNvSpPr/>
            <p:nvPr/>
          </p:nvSpPr>
          <p:spPr>
            <a:xfrm>
              <a:off x="4045537" y="49860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9" name="Oval 168"/>
            <p:cNvSpPr/>
            <p:nvPr/>
          </p:nvSpPr>
          <p:spPr>
            <a:xfrm>
              <a:off x="3791537" y="43764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0" name="Oval 169"/>
            <p:cNvSpPr/>
            <p:nvPr/>
          </p:nvSpPr>
          <p:spPr>
            <a:xfrm>
              <a:off x="3943937" y="45288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1" name="Oval 170"/>
            <p:cNvSpPr/>
            <p:nvPr/>
          </p:nvSpPr>
          <p:spPr>
            <a:xfrm>
              <a:off x="4096337" y="46812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2" name="Oval 171"/>
            <p:cNvSpPr/>
            <p:nvPr/>
          </p:nvSpPr>
          <p:spPr>
            <a:xfrm>
              <a:off x="3740737" y="40386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3" name="Oval 172"/>
            <p:cNvSpPr/>
            <p:nvPr/>
          </p:nvSpPr>
          <p:spPr>
            <a:xfrm>
              <a:off x="3893137" y="41910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4" name="Oval 173"/>
            <p:cNvSpPr/>
            <p:nvPr/>
          </p:nvSpPr>
          <p:spPr>
            <a:xfrm>
              <a:off x="4045537" y="43434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5" name="Oval 174"/>
            <p:cNvSpPr/>
            <p:nvPr/>
          </p:nvSpPr>
          <p:spPr>
            <a:xfrm>
              <a:off x="3512137" y="42545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6" name="Oval 175"/>
            <p:cNvSpPr/>
            <p:nvPr/>
          </p:nvSpPr>
          <p:spPr>
            <a:xfrm>
              <a:off x="3664537" y="44069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7" name="Oval 176"/>
            <p:cNvSpPr/>
            <p:nvPr/>
          </p:nvSpPr>
          <p:spPr>
            <a:xfrm>
              <a:off x="3816937" y="45593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8" name="Oval 177"/>
            <p:cNvSpPr/>
            <p:nvPr/>
          </p:nvSpPr>
          <p:spPr>
            <a:xfrm>
              <a:off x="3296628" y="44958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9" name="Oval 178"/>
            <p:cNvSpPr/>
            <p:nvPr/>
          </p:nvSpPr>
          <p:spPr>
            <a:xfrm>
              <a:off x="3449028" y="46482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0" name="Oval 179"/>
            <p:cNvSpPr/>
            <p:nvPr/>
          </p:nvSpPr>
          <p:spPr>
            <a:xfrm>
              <a:off x="3601428" y="48006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1" name="Oval 180"/>
            <p:cNvSpPr/>
            <p:nvPr/>
          </p:nvSpPr>
          <p:spPr>
            <a:xfrm>
              <a:off x="3309328" y="48895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2" name="Oval 181"/>
            <p:cNvSpPr/>
            <p:nvPr/>
          </p:nvSpPr>
          <p:spPr>
            <a:xfrm>
              <a:off x="3461728" y="50419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3" name="Oval 182"/>
            <p:cNvSpPr/>
            <p:nvPr/>
          </p:nvSpPr>
          <p:spPr>
            <a:xfrm>
              <a:off x="3807617" y="497315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4" name="Oval 183"/>
            <p:cNvSpPr/>
            <p:nvPr/>
          </p:nvSpPr>
          <p:spPr>
            <a:xfrm>
              <a:off x="3960017" y="512555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5" name="Oval 184"/>
            <p:cNvSpPr/>
            <p:nvPr/>
          </p:nvSpPr>
          <p:spPr>
            <a:xfrm>
              <a:off x="4112417" y="527795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6" name="Oval 185"/>
            <p:cNvSpPr/>
            <p:nvPr/>
          </p:nvSpPr>
          <p:spPr>
            <a:xfrm>
              <a:off x="3689546" y="49403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7" name="Oval 186"/>
            <p:cNvSpPr/>
            <p:nvPr/>
          </p:nvSpPr>
          <p:spPr>
            <a:xfrm>
              <a:off x="3765746" y="48336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8" name="Oval 187"/>
            <p:cNvSpPr/>
            <p:nvPr/>
          </p:nvSpPr>
          <p:spPr>
            <a:xfrm>
              <a:off x="3918146" y="49860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9" name="Oval 188"/>
            <p:cNvSpPr/>
            <p:nvPr/>
          </p:nvSpPr>
          <p:spPr>
            <a:xfrm>
              <a:off x="3791537" y="45593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0" name="Oval 189"/>
            <p:cNvSpPr/>
            <p:nvPr/>
          </p:nvSpPr>
          <p:spPr>
            <a:xfrm>
              <a:off x="3943937" y="47117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1" name="Oval 190"/>
            <p:cNvSpPr/>
            <p:nvPr/>
          </p:nvSpPr>
          <p:spPr>
            <a:xfrm>
              <a:off x="4096337" y="48641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2" name="Oval 191"/>
            <p:cNvSpPr/>
            <p:nvPr/>
          </p:nvSpPr>
          <p:spPr>
            <a:xfrm>
              <a:off x="4070546" y="46050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3" name="Oval 192"/>
            <p:cNvSpPr/>
            <p:nvPr/>
          </p:nvSpPr>
          <p:spPr>
            <a:xfrm>
              <a:off x="4222946" y="47574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4" name="Oval 193"/>
            <p:cNvSpPr/>
            <p:nvPr/>
          </p:nvSpPr>
          <p:spPr>
            <a:xfrm>
              <a:off x="4375346" y="49098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5" name="Oval 194"/>
            <p:cNvSpPr/>
            <p:nvPr/>
          </p:nvSpPr>
          <p:spPr>
            <a:xfrm>
              <a:off x="4146746" y="4376419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6" name="Oval 195"/>
            <p:cNvSpPr/>
            <p:nvPr/>
          </p:nvSpPr>
          <p:spPr>
            <a:xfrm>
              <a:off x="4299146" y="4528819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7" name="Oval 196"/>
            <p:cNvSpPr/>
            <p:nvPr/>
          </p:nvSpPr>
          <p:spPr>
            <a:xfrm>
              <a:off x="4451546" y="4681219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8" name="Oval 197"/>
            <p:cNvSpPr/>
            <p:nvPr/>
          </p:nvSpPr>
          <p:spPr>
            <a:xfrm>
              <a:off x="4197546" y="4071619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9" name="Oval 198"/>
            <p:cNvSpPr/>
            <p:nvPr/>
          </p:nvSpPr>
          <p:spPr>
            <a:xfrm>
              <a:off x="4349946" y="4224019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0" name="Oval 199"/>
            <p:cNvSpPr/>
            <p:nvPr/>
          </p:nvSpPr>
          <p:spPr>
            <a:xfrm>
              <a:off x="4502346" y="4376419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1" name="Oval 200"/>
            <p:cNvSpPr/>
            <p:nvPr/>
          </p:nvSpPr>
          <p:spPr>
            <a:xfrm>
              <a:off x="4146746" y="3733800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2" name="Oval 201"/>
            <p:cNvSpPr/>
            <p:nvPr/>
          </p:nvSpPr>
          <p:spPr>
            <a:xfrm>
              <a:off x="4299146" y="3886200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3" name="Oval 202"/>
            <p:cNvSpPr/>
            <p:nvPr/>
          </p:nvSpPr>
          <p:spPr>
            <a:xfrm>
              <a:off x="4451546" y="4038600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4" name="Oval 203"/>
            <p:cNvSpPr/>
            <p:nvPr/>
          </p:nvSpPr>
          <p:spPr>
            <a:xfrm>
              <a:off x="3918146" y="3949700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5" name="Oval 204"/>
            <p:cNvSpPr/>
            <p:nvPr/>
          </p:nvSpPr>
          <p:spPr>
            <a:xfrm>
              <a:off x="4070546" y="41021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6" name="Oval 205"/>
            <p:cNvSpPr/>
            <p:nvPr/>
          </p:nvSpPr>
          <p:spPr>
            <a:xfrm>
              <a:off x="4222946" y="4254500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7" name="Oval 206"/>
            <p:cNvSpPr/>
            <p:nvPr/>
          </p:nvSpPr>
          <p:spPr>
            <a:xfrm>
              <a:off x="3702637" y="41910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8" name="Oval 207"/>
            <p:cNvSpPr/>
            <p:nvPr/>
          </p:nvSpPr>
          <p:spPr>
            <a:xfrm>
              <a:off x="3855037" y="43434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9" name="Oval 208"/>
            <p:cNvSpPr/>
            <p:nvPr/>
          </p:nvSpPr>
          <p:spPr>
            <a:xfrm>
              <a:off x="4007437" y="44958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0" name="Oval 209"/>
            <p:cNvSpPr/>
            <p:nvPr/>
          </p:nvSpPr>
          <p:spPr>
            <a:xfrm>
              <a:off x="3715337" y="45847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1" name="Oval 210"/>
            <p:cNvSpPr/>
            <p:nvPr/>
          </p:nvSpPr>
          <p:spPr>
            <a:xfrm>
              <a:off x="3867737" y="4737100"/>
              <a:ext cx="5040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2" name="Oval 211"/>
            <p:cNvSpPr/>
            <p:nvPr/>
          </p:nvSpPr>
          <p:spPr>
            <a:xfrm>
              <a:off x="5265519" y="4572000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3" name="Oval 212"/>
            <p:cNvSpPr/>
            <p:nvPr/>
          </p:nvSpPr>
          <p:spPr>
            <a:xfrm>
              <a:off x="5417919" y="4724400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4" name="Oval 213"/>
            <p:cNvSpPr/>
            <p:nvPr/>
          </p:nvSpPr>
          <p:spPr>
            <a:xfrm>
              <a:off x="5214719" y="4234181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5" name="Oval 214"/>
            <p:cNvSpPr/>
            <p:nvPr/>
          </p:nvSpPr>
          <p:spPr>
            <a:xfrm>
              <a:off x="5367119" y="4386581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6" name="Oval 215"/>
            <p:cNvSpPr/>
            <p:nvPr/>
          </p:nvSpPr>
          <p:spPr>
            <a:xfrm>
              <a:off x="5519519" y="4538981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7" name="Oval 216"/>
            <p:cNvSpPr/>
            <p:nvPr/>
          </p:nvSpPr>
          <p:spPr>
            <a:xfrm>
              <a:off x="4986119" y="4450081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8" name="Oval 217"/>
            <p:cNvSpPr/>
            <p:nvPr/>
          </p:nvSpPr>
          <p:spPr>
            <a:xfrm>
              <a:off x="5138519" y="4602481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9" name="Oval 218"/>
            <p:cNvSpPr/>
            <p:nvPr/>
          </p:nvSpPr>
          <p:spPr>
            <a:xfrm>
              <a:off x="5290919" y="4754881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0" name="Oval 219"/>
            <p:cNvSpPr/>
            <p:nvPr/>
          </p:nvSpPr>
          <p:spPr>
            <a:xfrm>
              <a:off x="4770610" y="4691381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1" name="Oval 220"/>
            <p:cNvSpPr/>
            <p:nvPr/>
          </p:nvSpPr>
          <p:spPr>
            <a:xfrm>
              <a:off x="5113119" y="4605019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2" name="Oval 221"/>
            <p:cNvSpPr/>
            <p:nvPr/>
          </p:nvSpPr>
          <p:spPr>
            <a:xfrm>
              <a:off x="5265519" y="4757419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3" name="Oval 222"/>
            <p:cNvSpPr/>
            <p:nvPr/>
          </p:nvSpPr>
          <p:spPr>
            <a:xfrm>
              <a:off x="5062319" y="4267200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4" name="Oval 223"/>
            <p:cNvSpPr/>
            <p:nvPr/>
          </p:nvSpPr>
          <p:spPr>
            <a:xfrm>
              <a:off x="5214719" y="4419600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5" name="Oval 224"/>
            <p:cNvSpPr/>
            <p:nvPr/>
          </p:nvSpPr>
          <p:spPr>
            <a:xfrm>
              <a:off x="5367119" y="4572000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6" name="Oval 225"/>
            <p:cNvSpPr/>
            <p:nvPr/>
          </p:nvSpPr>
          <p:spPr>
            <a:xfrm>
              <a:off x="4833719" y="4483100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7" name="Oval 226"/>
            <p:cNvSpPr/>
            <p:nvPr/>
          </p:nvSpPr>
          <p:spPr>
            <a:xfrm>
              <a:off x="4986119" y="4635500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8" name="Oval 227"/>
            <p:cNvSpPr/>
            <p:nvPr/>
          </p:nvSpPr>
          <p:spPr>
            <a:xfrm>
              <a:off x="4618210" y="4724400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9" name="Oval 228"/>
            <p:cNvSpPr/>
            <p:nvPr/>
          </p:nvSpPr>
          <p:spPr>
            <a:xfrm>
              <a:off x="4732119" y="4539141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0" name="Oval 229"/>
            <p:cNvSpPr/>
            <p:nvPr/>
          </p:nvSpPr>
          <p:spPr>
            <a:xfrm>
              <a:off x="4884519" y="4691541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1" name="Oval 230"/>
            <p:cNvSpPr/>
            <p:nvPr/>
          </p:nvSpPr>
          <p:spPr>
            <a:xfrm>
              <a:off x="4681319" y="4201322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2" name="Oval 231"/>
            <p:cNvSpPr/>
            <p:nvPr/>
          </p:nvSpPr>
          <p:spPr>
            <a:xfrm>
              <a:off x="4833719" y="4353722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3" name="Oval 232"/>
            <p:cNvSpPr/>
            <p:nvPr/>
          </p:nvSpPr>
          <p:spPr>
            <a:xfrm>
              <a:off x="4986119" y="4506122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4" name="Oval 233"/>
            <p:cNvSpPr/>
            <p:nvPr/>
          </p:nvSpPr>
          <p:spPr>
            <a:xfrm>
              <a:off x="4605119" y="4569622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5" name="Oval 234"/>
            <p:cNvSpPr/>
            <p:nvPr/>
          </p:nvSpPr>
          <p:spPr>
            <a:xfrm>
              <a:off x="4757519" y="4722022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6" name="Oval 235"/>
            <p:cNvSpPr/>
            <p:nvPr/>
          </p:nvSpPr>
          <p:spPr>
            <a:xfrm>
              <a:off x="4630910" y="4528819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7" name="Oval 236"/>
            <p:cNvSpPr/>
            <p:nvPr/>
          </p:nvSpPr>
          <p:spPr>
            <a:xfrm>
              <a:off x="4783310" y="4681219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8" name="Oval 237"/>
            <p:cNvSpPr/>
            <p:nvPr/>
          </p:nvSpPr>
          <p:spPr>
            <a:xfrm>
              <a:off x="4732510" y="4343400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9" name="Oval 238"/>
            <p:cNvSpPr/>
            <p:nvPr/>
          </p:nvSpPr>
          <p:spPr>
            <a:xfrm>
              <a:off x="4630910" y="4711700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0" name="Oval 239"/>
            <p:cNvSpPr/>
            <p:nvPr/>
          </p:nvSpPr>
          <p:spPr>
            <a:xfrm>
              <a:off x="4757519" y="4605019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1" name="Oval 240"/>
            <p:cNvSpPr/>
            <p:nvPr/>
          </p:nvSpPr>
          <p:spPr>
            <a:xfrm>
              <a:off x="4909919" y="4757419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2" name="Oval 241"/>
            <p:cNvSpPr/>
            <p:nvPr/>
          </p:nvSpPr>
          <p:spPr>
            <a:xfrm>
              <a:off x="4833719" y="4376419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3" name="Oval 242"/>
            <p:cNvSpPr/>
            <p:nvPr/>
          </p:nvSpPr>
          <p:spPr>
            <a:xfrm>
              <a:off x="4986119" y="4528819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4" name="Oval 243"/>
            <p:cNvSpPr/>
            <p:nvPr/>
          </p:nvSpPr>
          <p:spPr>
            <a:xfrm>
              <a:off x="5138519" y="4681219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5" name="Oval 244"/>
            <p:cNvSpPr/>
            <p:nvPr/>
          </p:nvSpPr>
          <p:spPr>
            <a:xfrm>
              <a:off x="4884519" y="4071619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6" name="Oval 245"/>
            <p:cNvSpPr/>
            <p:nvPr/>
          </p:nvSpPr>
          <p:spPr>
            <a:xfrm>
              <a:off x="5036919" y="4224019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7" name="Oval 246"/>
            <p:cNvSpPr/>
            <p:nvPr/>
          </p:nvSpPr>
          <p:spPr>
            <a:xfrm>
              <a:off x="5189319" y="4376419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8" name="Oval 247"/>
            <p:cNvSpPr/>
            <p:nvPr/>
          </p:nvSpPr>
          <p:spPr>
            <a:xfrm>
              <a:off x="4833719" y="3733800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9" name="Oval 248"/>
            <p:cNvSpPr/>
            <p:nvPr/>
          </p:nvSpPr>
          <p:spPr>
            <a:xfrm>
              <a:off x="4986119" y="3886200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0" name="Oval 249"/>
            <p:cNvSpPr/>
            <p:nvPr/>
          </p:nvSpPr>
          <p:spPr>
            <a:xfrm>
              <a:off x="5138519" y="4038600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1" name="Oval 250"/>
            <p:cNvSpPr/>
            <p:nvPr/>
          </p:nvSpPr>
          <p:spPr>
            <a:xfrm>
              <a:off x="4605119" y="3949700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2" name="Oval 251"/>
            <p:cNvSpPr/>
            <p:nvPr/>
          </p:nvSpPr>
          <p:spPr>
            <a:xfrm>
              <a:off x="4757519" y="4102100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3" name="Oval 252"/>
            <p:cNvSpPr/>
            <p:nvPr/>
          </p:nvSpPr>
          <p:spPr>
            <a:xfrm>
              <a:off x="4909919" y="4254500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4" name="Oval 253"/>
            <p:cNvSpPr/>
            <p:nvPr/>
          </p:nvSpPr>
          <p:spPr>
            <a:xfrm>
              <a:off x="4694410" y="4495800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5" name="Oval 254"/>
            <p:cNvSpPr/>
            <p:nvPr/>
          </p:nvSpPr>
          <p:spPr>
            <a:xfrm>
              <a:off x="4900599" y="4668359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6" name="Oval 255"/>
            <p:cNvSpPr/>
            <p:nvPr/>
          </p:nvSpPr>
          <p:spPr>
            <a:xfrm>
              <a:off x="4782528" y="4635500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7" name="Oval 256"/>
            <p:cNvSpPr/>
            <p:nvPr/>
          </p:nvSpPr>
          <p:spPr>
            <a:xfrm>
              <a:off x="4858728" y="4528819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8" name="Oval 257"/>
            <p:cNvSpPr/>
            <p:nvPr/>
          </p:nvSpPr>
          <p:spPr>
            <a:xfrm>
              <a:off x="5011128" y="4681219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9" name="Oval 258"/>
            <p:cNvSpPr/>
            <p:nvPr/>
          </p:nvSpPr>
          <p:spPr>
            <a:xfrm>
              <a:off x="4884519" y="4254500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0" name="Oval 259"/>
            <p:cNvSpPr/>
            <p:nvPr/>
          </p:nvSpPr>
          <p:spPr>
            <a:xfrm>
              <a:off x="5036919" y="4406900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1" name="Oval 260"/>
            <p:cNvSpPr/>
            <p:nvPr/>
          </p:nvSpPr>
          <p:spPr>
            <a:xfrm>
              <a:off x="5189319" y="4559300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2" name="Oval 261"/>
            <p:cNvSpPr/>
            <p:nvPr/>
          </p:nvSpPr>
          <p:spPr>
            <a:xfrm>
              <a:off x="5163528" y="4300219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3" name="Oval 262"/>
            <p:cNvSpPr/>
            <p:nvPr/>
          </p:nvSpPr>
          <p:spPr>
            <a:xfrm>
              <a:off x="5315928" y="4452619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4" name="Oval 263"/>
            <p:cNvSpPr/>
            <p:nvPr/>
          </p:nvSpPr>
          <p:spPr>
            <a:xfrm>
              <a:off x="5468328" y="4605019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5" name="Oval 264"/>
            <p:cNvSpPr/>
            <p:nvPr/>
          </p:nvSpPr>
          <p:spPr>
            <a:xfrm>
              <a:off x="5239728" y="4071619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6" name="Oval 265"/>
            <p:cNvSpPr/>
            <p:nvPr/>
          </p:nvSpPr>
          <p:spPr>
            <a:xfrm>
              <a:off x="5392128" y="4224019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7" name="Oval 266"/>
            <p:cNvSpPr/>
            <p:nvPr/>
          </p:nvSpPr>
          <p:spPr>
            <a:xfrm>
              <a:off x="5544528" y="4376419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8" name="Oval 267"/>
            <p:cNvSpPr/>
            <p:nvPr/>
          </p:nvSpPr>
          <p:spPr>
            <a:xfrm>
              <a:off x="5290528" y="3766819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9" name="Oval 268"/>
            <p:cNvSpPr/>
            <p:nvPr/>
          </p:nvSpPr>
          <p:spPr>
            <a:xfrm>
              <a:off x="5442928" y="3919219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0" name="Oval 269"/>
            <p:cNvSpPr/>
            <p:nvPr/>
          </p:nvSpPr>
          <p:spPr>
            <a:xfrm>
              <a:off x="5595328" y="4071619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1" name="Oval 270"/>
            <p:cNvSpPr/>
            <p:nvPr/>
          </p:nvSpPr>
          <p:spPr>
            <a:xfrm>
              <a:off x="5239728" y="3429000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2" name="Oval 271"/>
            <p:cNvSpPr/>
            <p:nvPr/>
          </p:nvSpPr>
          <p:spPr>
            <a:xfrm>
              <a:off x="5392128" y="3581400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3" name="Oval 272"/>
            <p:cNvSpPr/>
            <p:nvPr/>
          </p:nvSpPr>
          <p:spPr>
            <a:xfrm>
              <a:off x="5544528" y="3733800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4" name="Oval 273"/>
            <p:cNvSpPr/>
            <p:nvPr/>
          </p:nvSpPr>
          <p:spPr>
            <a:xfrm>
              <a:off x="5011128" y="3644900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5" name="Oval 274"/>
            <p:cNvSpPr/>
            <p:nvPr/>
          </p:nvSpPr>
          <p:spPr>
            <a:xfrm>
              <a:off x="5163528" y="3797300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6" name="Oval 275"/>
            <p:cNvSpPr/>
            <p:nvPr/>
          </p:nvSpPr>
          <p:spPr>
            <a:xfrm>
              <a:off x="5315928" y="3949700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7" name="Oval 276"/>
            <p:cNvSpPr/>
            <p:nvPr/>
          </p:nvSpPr>
          <p:spPr>
            <a:xfrm>
              <a:off x="4795619" y="3886200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8" name="Oval 277"/>
            <p:cNvSpPr/>
            <p:nvPr/>
          </p:nvSpPr>
          <p:spPr>
            <a:xfrm>
              <a:off x="4948019" y="4038600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9" name="Oval 278"/>
            <p:cNvSpPr/>
            <p:nvPr/>
          </p:nvSpPr>
          <p:spPr>
            <a:xfrm>
              <a:off x="5100419" y="4191000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0" name="Oval 279"/>
            <p:cNvSpPr/>
            <p:nvPr/>
          </p:nvSpPr>
          <p:spPr>
            <a:xfrm>
              <a:off x="4808319" y="4279900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1" name="Oval 280"/>
            <p:cNvSpPr/>
            <p:nvPr/>
          </p:nvSpPr>
          <p:spPr>
            <a:xfrm>
              <a:off x="4960719" y="4432300"/>
              <a:ext cx="50409" cy="4571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2" name="Oval 281"/>
            <p:cNvSpPr/>
            <p:nvPr/>
          </p:nvSpPr>
          <p:spPr>
            <a:xfrm>
              <a:off x="2267537" y="4876800"/>
              <a:ext cx="50409" cy="45719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3" name="Oval 282"/>
            <p:cNvSpPr/>
            <p:nvPr/>
          </p:nvSpPr>
          <p:spPr>
            <a:xfrm>
              <a:off x="2419937" y="5029200"/>
              <a:ext cx="50409" cy="45719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4" name="Oval 283"/>
            <p:cNvSpPr/>
            <p:nvPr/>
          </p:nvSpPr>
          <p:spPr>
            <a:xfrm>
              <a:off x="2216737" y="4538981"/>
              <a:ext cx="50409" cy="45719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5" name="Oval 284"/>
            <p:cNvSpPr/>
            <p:nvPr/>
          </p:nvSpPr>
          <p:spPr>
            <a:xfrm>
              <a:off x="2369137" y="4691381"/>
              <a:ext cx="50409" cy="45719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6" name="Oval 285"/>
            <p:cNvSpPr/>
            <p:nvPr/>
          </p:nvSpPr>
          <p:spPr>
            <a:xfrm>
              <a:off x="2521537" y="4843781"/>
              <a:ext cx="50409" cy="45719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7" name="Oval 286"/>
            <p:cNvSpPr/>
            <p:nvPr/>
          </p:nvSpPr>
          <p:spPr>
            <a:xfrm>
              <a:off x="2140537" y="4907281"/>
              <a:ext cx="50409" cy="45719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8" name="Oval 287"/>
            <p:cNvSpPr/>
            <p:nvPr/>
          </p:nvSpPr>
          <p:spPr>
            <a:xfrm>
              <a:off x="2292937" y="5059681"/>
              <a:ext cx="50409" cy="45719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9" name="Oval 288"/>
            <p:cNvSpPr/>
            <p:nvPr/>
          </p:nvSpPr>
          <p:spPr>
            <a:xfrm>
              <a:off x="1772628" y="4996181"/>
              <a:ext cx="50409" cy="45719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0" name="Oval 289"/>
            <p:cNvSpPr/>
            <p:nvPr/>
          </p:nvSpPr>
          <p:spPr>
            <a:xfrm>
              <a:off x="2115137" y="4909819"/>
              <a:ext cx="50409" cy="45719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1" name="Oval 290"/>
            <p:cNvSpPr/>
            <p:nvPr/>
          </p:nvSpPr>
          <p:spPr>
            <a:xfrm>
              <a:off x="2267537" y="5062219"/>
              <a:ext cx="50409" cy="45719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2" name="Oval 291"/>
            <p:cNvSpPr/>
            <p:nvPr/>
          </p:nvSpPr>
          <p:spPr>
            <a:xfrm>
              <a:off x="2216737" y="4724400"/>
              <a:ext cx="50409" cy="45719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3" name="Oval 292"/>
            <p:cNvSpPr/>
            <p:nvPr/>
          </p:nvSpPr>
          <p:spPr>
            <a:xfrm>
              <a:off x="2369137" y="4876800"/>
              <a:ext cx="50409" cy="45719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4" name="Oval 293"/>
            <p:cNvSpPr/>
            <p:nvPr/>
          </p:nvSpPr>
          <p:spPr>
            <a:xfrm>
              <a:off x="1988137" y="4940300"/>
              <a:ext cx="50409" cy="45719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5" name="Oval 294"/>
            <p:cNvSpPr/>
            <p:nvPr/>
          </p:nvSpPr>
          <p:spPr>
            <a:xfrm>
              <a:off x="1620228" y="5029200"/>
              <a:ext cx="50409" cy="45719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6" name="Oval 295"/>
            <p:cNvSpPr/>
            <p:nvPr/>
          </p:nvSpPr>
          <p:spPr>
            <a:xfrm>
              <a:off x="1886537" y="4996341"/>
              <a:ext cx="50409" cy="45719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7" name="Oval 296"/>
            <p:cNvSpPr/>
            <p:nvPr/>
          </p:nvSpPr>
          <p:spPr>
            <a:xfrm>
              <a:off x="1607137" y="4874422"/>
              <a:ext cx="50409" cy="45719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8" name="Oval 297"/>
            <p:cNvSpPr/>
            <p:nvPr/>
          </p:nvSpPr>
          <p:spPr>
            <a:xfrm>
              <a:off x="1759537" y="5026822"/>
              <a:ext cx="50409" cy="45719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9" name="Oval 298"/>
            <p:cNvSpPr/>
            <p:nvPr/>
          </p:nvSpPr>
          <p:spPr>
            <a:xfrm>
              <a:off x="1785328" y="4986019"/>
              <a:ext cx="50409" cy="45719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0" name="Oval 299"/>
            <p:cNvSpPr/>
            <p:nvPr/>
          </p:nvSpPr>
          <p:spPr>
            <a:xfrm>
              <a:off x="1632928" y="5016500"/>
              <a:ext cx="50409" cy="45719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1" name="Oval 300"/>
            <p:cNvSpPr/>
            <p:nvPr/>
          </p:nvSpPr>
          <p:spPr>
            <a:xfrm>
              <a:off x="1759537" y="4909819"/>
              <a:ext cx="50409" cy="45719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2" name="Oval 301"/>
            <p:cNvSpPr/>
            <p:nvPr/>
          </p:nvSpPr>
          <p:spPr>
            <a:xfrm>
              <a:off x="1911937" y="5062219"/>
              <a:ext cx="50409" cy="45719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3" name="Oval 302"/>
            <p:cNvSpPr/>
            <p:nvPr/>
          </p:nvSpPr>
          <p:spPr>
            <a:xfrm>
              <a:off x="2140537" y="4986019"/>
              <a:ext cx="50409" cy="45719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4" name="Oval 303"/>
            <p:cNvSpPr/>
            <p:nvPr/>
          </p:nvSpPr>
          <p:spPr>
            <a:xfrm>
              <a:off x="2191337" y="4681219"/>
              <a:ext cx="50409" cy="45719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5" name="Oval 304"/>
            <p:cNvSpPr/>
            <p:nvPr/>
          </p:nvSpPr>
          <p:spPr>
            <a:xfrm>
              <a:off x="2140537" y="4343400"/>
              <a:ext cx="50409" cy="45719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6" name="Oval 305"/>
            <p:cNvSpPr/>
            <p:nvPr/>
          </p:nvSpPr>
          <p:spPr>
            <a:xfrm>
              <a:off x="1902617" y="4973159"/>
              <a:ext cx="50409" cy="45719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7" name="Oval 306"/>
            <p:cNvSpPr/>
            <p:nvPr/>
          </p:nvSpPr>
          <p:spPr>
            <a:xfrm>
              <a:off x="1784546" y="4940300"/>
              <a:ext cx="50409" cy="45719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8" name="Oval 307"/>
            <p:cNvSpPr/>
            <p:nvPr/>
          </p:nvSpPr>
          <p:spPr>
            <a:xfrm>
              <a:off x="2013146" y="4986019"/>
              <a:ext cx="50409" cy="45719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9" name="Oval 308"/>
            <p:cNvSpPr/>
            <p:nvPr/>
          </p:nvSpPr>
          <p:spPr>
            <a:xfrm>
              <a:off x="2191337" y="4864100"/>
              <a:ext cx="50409" cy="45719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0" name="Oval 309"/>
            <p:cNvSpPr/>
            <p:nvPr/>
          </p:nvSpPr>
          <p:spPr>
            <a:xfrm>
              <a:off x="2165546" y="4605019"/>
              <a:ext cx="50409" cy="45719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1" name="Oval 310"/>
            <p:cNvSpPr/>
            <p:nvPr/>
          </p:nvSpPr>
          <p:spPr>
            <a:xfrm>
              <a:off x="2317946" y="4757419"/>
              <a:ext cx="50409" cy="45719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2" name="Oval 311"/>
            <p:cNvSpPr/>
            <p:nvPr/>
          </p:nvSpPr>
          <p:spPr>
            <a:xfrm>
              <a:off x="2470346" y="4909819"/>
              <a:ext cx="50409" cy="45719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3" name="Oval 312"/>
            <p:cNvSpPr/>
            <p:nvPr/>
          </p:nvSpPr>
          <p:spPr>
            <a:xfrm>
              <a:off x="2241746" y="4376419"/>
              <a:ext cx="50409" cy="45719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4" name="Oval 313"/>
            <p:cNvSpPr/>
            <p:nvPr/>
          </p:nvSpPr>
          <p:spPr>
            <a:xfrm>
              <a:off x="2394146" y="4528819"/>
              <a:ext cx="50409" cy="45719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5" name="Oval 314"/>
            <p:cNvSpPr/>
            <p:nvPr/>
          </p:nvSpPr>
          <p:spPr>
            <a:xfrm>
              <a:off x="2546546" y="4681219"/>
              <a:ext cx="50409" cy="45719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6" name="Oval 315"/>
            <p:cNvSpPr/>
            <p:nvPr/>
          </p:nvSpPr>
          <p:spPr>
            <a:xfrm>
              <a:off x="2292546" y="4071619"/>
              <a:ext cx="50409" cy="45719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7" name="Oval 316"/>
            <p:cNvSpPr/>
            <p:nvPr/>
          </p:nvSpPr>
          <p:spPr>
            <a:xfrm>
              <a:off x="2444946" y="4224019"/>
              <a:ext cx="50409" cy="45719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8" name="Oval 317"/>
            <p:cNvSpPr/>
            <p:nvPr/>
          </p:nvSpPr>
          <p:spPr>
            <a:xfrm>
              <a:off x="2597346" y="4376419"/>
              <a:ext cx="50409" cy="45719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9" name="Oval 318"/>
            <p:cNvSpPr/>
            <p:nvPr/>
          </p:nvSpPr>
          <p:spPr>
            <a:xfrm>
              <a:off x="2241746" y="3733800"/>
              <a:ext cx="50409" cy="45719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0" name="Oval 319"/>
            <p:cNvSpPr/>
            <p:nvPr/>
          </p:nvSpPr>
          <p:spPr>
            <a:xfrm>
              <a:off x="2394146" y="3886200"/>
              <a:ext cx="50409" cy="45719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1" name="Oval 320"/>
            <p:cNvSpPr/>
            <p:nvPr/>
          </p:nvSpPr>
          <p:spPr>
            <a:xfrm>
              <a:off x="2546546" y="4038600"/>
              <a:ext cx="50409" cy="45719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2" name="Oval 321"/>
            <p:cNvSpPr/>
            <p:nvPr/>
          </p:nvSpPr>
          <p:spPr>
            <a:xfrm>
              <a:off x="2165546" y="4102100"/>
              <a:ext cx="50409" cy="45719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3" name="Oval 322"/>
            <p:cNvSpPr/>
            <p:nvPr/>
          </p:nvSpPr>
          <p:spPr>
            <a:xfrm>
              <a:off x="2317946" y="4254500"/>
              <a:ext cx="50409" cy="45719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4" name="Oval 323"/>
            <p:cNvSpPr/>
            <p:nvPr/>
          </p:nvSpPr>
          <p:spPr>
            <a:xfrm>
              <a:off x="2102437" y="4495800"/>
              <a:ext cx="50409" cy="45719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5" name="Oval 324"/>
            <p:cNvSpPr/>
            <p:nvPr/>
          </p:nvSpPr>
          <p:spPr>
            <a:xfrm>
              <a:off x="2588417" y="6093462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6" name="Oval 325"/>
            <p:cNvSpPr/>
            <p:nvPr/>
          </p:nvSpPr>
          <p:spPr>
            <a:xfrm>
              <a:off x="2740817" y="6245862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7" name="Oval 326"/>
            <p:cNvSpPr/>
            <p:nvPr/>
          </p:nvSpPr>
          <p:spPr>
            <a:xfrm>
              <a:off x="2893217" y="6398262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8" name="Oval 327"/>
            <p:cNvSpPr/>
            <p:nvPr/>
          </p:nvSpPr>
          <p:spPr>
            <a:xfrm>
              <a:off x="3045617" y="6550662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9" name="Oval 328"/>
            <p:cNvSpPr/>
            <p:nvPr/>
          </p:nvSpPr>
          <p:spPr>
            <a:xfrm>
              <a:off x="3198017" y="6703062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0" name="Oval 329"/>
            <p:cNvSpPr/>
            <p:nvPr/>
          </p:nvSpPr>
          <p:spPr>
            <a:xfrm>
              <a:off x="2470346" y="6060603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1" name="Oval 330"/>
            <p:cNvSpPr/>
            <p:nvPr/>
          </p:nvSpPr>
          <p:spPr>
            <a:xfrm>
              <a:off x="2622746" y="6213003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2" name="Oval 331"/>
            <p:cNvSpPr/>
            <p:nvPr/>
          </p:nvSpPr>
          <p:spPr>
            <a:xfrm>
              <a:off x="2775146" y="6365403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3" name="Oval 332"/>
            <p:cNvSpPr/>
            <p:nvPr/>
          </p:nvSpPr>
          <p:spPr>
            <a:xfrm>
              <a:off x="2698946" y="6106322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4" name="Oval 333"/>
            <p:cNvSpPr/>
            <p:nvPr/>
          </p:nvSpPr>
          <p:spPr>
            <a:xfrm>
              <a:off x="2851346" y="6258722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5" name="Oval 334"/>
            <p:cNvSpPr/>
            <p:nvPr/>
          </p:nvSpPr>
          <p:spPr>
            <a:xfrm>
              <a:off x="3003746" y="6411122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6" name="Oval 335"/>
            <p:cNvSpPr/>
            <p:nvPr/>
          </p:nvSpPr>
          <p:spPr>
            <a:xfrm>
              <a:off x="2394146" y="6060603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7" name="Oval 336"/>
            <p:cNvSpPr/>
            <p:nvPr/>
          </p:nvSpPr>
          <p:spPr>
            <a:xfrm>
              <a:off x="3029537" y="6136803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8" name="Oval 337"/>
            <p:cNvSpPr/>
            <p:nvPr/>
          </p:nvSpPr>
          <p:spPr>
            <a:xfrm>
              <a:off x="3181937" y="6289203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9" name="Oval 338"/>
            <p:cNvSpPr/>
            <p:nvPr/>
          </p:nvSpPr>
          <p:spPr>
            <a:xfrm>
              <a:off x="3308546" y="6182522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0" name="Oval 339"/>
            <p:cNvSpPr/>
            <p:nvPr/>
          </p:nvSpPr>
          <p:spPr>
            <a:xfrm>
              <a:off x="3460946" y="6334922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1" name="Oval 340"/>
            <p:cNvSpPr/>
            <p:nvPr/>
          </p:nvSpPr>
          <p:spPr>
            <a:xfrm>
              <a:off x="3537146" y="6106322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2" name="Oval 341"/>
            <p:cNvSpPr/>
            <p:nvPr/>
          </p:nvSpPr>
          <p:spPr>
            <a:xfrm>
              <a:off x="2953337" y="6162203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3" name="Oval 342"/>
            <p:cNvSpPr/>
            <p:nvPr/>
          </p:nvSpPr>
          <p:spPr>
            <a:xfrm>
              <a:off x="2740817" y="6431281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4" name="Oval 343"/>
            <p:cNvSpPr/>
            <p:nvPr/>
          </p:nvSpPr>
          <p:spPr>
            <a:xfrm>
              <a:off x="2893217" y="6583681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5" name="Oval 344"/>
            <p:cNvSpPr/>
            <p:nvPr/>
          </p:nvSpPr>
          <p:spPr>
            <a:xfrm>
              <a:off x="2622746" y="6398422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6" name="Oval 345"/>
            <p:cNvSpPr/>
            <p:nvPr/>
          </p:nvSpPr>
          <p:spPr>
            <a:xfrm>
              <a:off x="2698946" y="6291741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7" name="Oval 346"/>
            <p:cNvSpPr/>
            <p:nvPr/>
          </p:nvSpPr>
          <p:spPr>
            <a:xfrm>
              <a:off x="2851346" y="6444141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8" name="Oval 347"/>
            <p:cNvSpPr/>
            <p:nvPr/>
          </p:nvSpPr>
          <p:spPr>
            <a:xfrm>
              <a:off x="2877137" y="6169822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9" name="Oval 348"/>
            <p:cNvSpPr/>
            <p:nvPr/>
          </p:nvSpPr>
          <p:spPr>
            <a:xfrm>
              <a:off x="3029537" y="6322222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0" name="Oval 349"/>
            <p:cNvSpPr/>
            <p:nvPr/>
          </p:nvSpPr>
          <p:spPr>
            <a:xfrm>
              <a:off x="3003746" y="6063141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1" name="Oval 350"/>
            <p:cNvSpPr/>
            <p:nvPr/>
          </p:nvSpPr>
          <p:spPr>
            <a:xfrm>
              <a:off x="3156146" y="6215541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2" name="Oval 351"/>
            <p:cNvSpPr/>
            <p:nvPr/>
          </p:nvSpPr>
          <p:spPr>
            <a:xfrm>
              <a:off x="3308546" y="6367941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3" name="Oval 352"/>
            <p:cNvSpPr/>
            <p:nvPr/>
          </p:nvSpPr>
          <p:spPr>
            <a:xfrm>
              <a:off x="3384746" y="6139341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4" name="Oval 353"/>
            <p:cNvSpPr/>
            <p:nvPr/>
          </p:nvSpPr>
          <p:spPr>
            <a:xfrm>
              <a:off x="2648537" y="6042822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5" name="Oval 354"/>
            <p:cNvSpPr/>
            <p:nvPr/>
          </p:nvSpPr>
          <p:spPr>
            <a:xfrm>
              <a:off x="2800937" y="6195222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6" name="Oval 355"/>
            <p:cNvSpPr/>
            <p:nvPr/>
          </p:nvSpPr>
          <p:spPr>
            <a:xfrm>
              <a:off x="2359817" y="6365403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7" name="Oval 356"/>
            <p:cNvSpPr/>
            <p:nvPr/>
          </p:nvSpPr>
          <p:spPr>
            <a:xfrm>
              <a:off x="2512217" y="6517803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8" name="Oval 357"/>
            <p:cNvSpPr/>
            <p:nvPr/>
          </p:nvSpPr>
          <p:spPr>
            <a:xfrm>
              <a:off x="2664617" y="6670203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9" name="Oval 358"/>
            <p:cNvSpPr/>
            <p:nvPr/>
          </p:nvSpPr>
          <p:spPr>
            <a:xfrm>
              <a:off x="2241746" y="6332544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0" name="Oval 359"/>
            <p:cNvSpPr/>
            <p:nvPr/>
          </p:nvSpPr>
          <p:spPr>
            <a:xfrm>
              <a:off x="2317946" y="6225863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1" name="Oval 360"/>
            <p:cNvSpPr/>
            <p:nvPr/>
          </p:nvSpPr>
          <p:spPr>
            <a:xfrm>
              <a:off x="2470346" y="6378263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2" name="Oval 361"/>
            <p:cNvSpPr/>
            <p:nvPr/>
          </p:nvSpPr>
          <p:spPr>
            <a:xfrm>
              <a:off x="2496137" y="6103944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3" name="Oval 362"/>
            <p:cNvSpPr/>
            <p:nvPr/>
          </p:nvSpPr>
          <p:spPr>
            <a:xfrm>
              <a:off x="2648537" y="6256344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4" name="Oval 363"/>
            <p:cNvSpPr/>
            <p:nvPr/>
          </p:nvSpPr>
          <p:spPr>
            <a:xfrm>
              <a:off x="2775146" y="6149663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5" name="Oval 364"/>
            <p:cNvSpPr/>
            <p:nvPr/>
          </p:nvSpPr>
          <p:spPr>
            <a:xfrm>
              <a:off x="2927546" y="6302063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6" name="Oval 365"/>
            <p:cNvSpPr/>
            <p:nvPr/>
          </p:nvSpPr>
          <p:spPr>
            <a:xfrm>
              <a:off x="3003746" y="6073463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7" name="Oval 366"/>
            <p:cNvSpPr/>
            <p:nvPr/>
          </p:nvSpPr>
          <p:spPr>
            <a:xfrm>
              <a:off x="2419937" y="6129344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8" name="Oval 367"/>
            <p:cNvSpPr/>
            <p:nvPr/>
          </p:nvSpPr>
          <p:spPr>
            <a:xfrm>
              <a:off x="2106208" y="6202681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9" name="Oval 368"/>
            <p:cNvSpPr/>
            <p:nvPr/>
          </p:nvSpPr>
          <p:spPr>
            <a:xfrm>
              <a:off x="2258608" y="6355081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0" name="Oval 369"/>
            <p:cNvSpPr/>
            <p:nvPr/>
          </p:nvSpPr>
          <p:spPr>
            <a:xfrm>
              <a:off x="2411008" y="6507481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1" name="Oval 370"/>
            <p:cNvSpPr/>
            <p:nvPr/>
          </p:nvSpPr>
          <p:spPr>
            <a:xfrm>
              <a:off x="1988137" y="6169822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2" name="Oval 371"/>
            <p:cNvSpPr/>
            <p:nvPr/>
          </p:nvSpPr>
          <p:spPr>
            <a:xfrm>
              <a:off x="2064337" y="6063141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3" name="Oval 372"/>
            <p:cNvSpPr/>
            <p:nvPr/>
          </p:nvSpPr>
          <p:spPr>
            <a:xfrm>
              <a:off x="2216737" y="6215541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4" name="Oval 373"/>
            <p:cNvSpPr/>
            <p:nvPr/>
          </p:nvSpPr>
          <p:spPr>
            <a:xfrm>
              <a:off x="2394928" y="6093622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5" name="Oval 374"/>
            <p:cNvSpPr/>
            <p:nvPr/>
          </p:nvSpPr>
          <p:spPr>
            <a:xfrm>
              <a:off x="2673937" y="6139341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6" name="Oval 375"/>
            <p:cNvSpPr/>
            <p:nvPr/>
          </p:nvSpPr>
          <p:spPr>
            <a:xfrm>
              <a:off x="2664617" y="6050281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7" name="Oval 376"/>
            <p:cNvSpPr/>
            <p:nvPr/>
          </p:nvSpPr>
          <p:spPr>
            <a:xfrm>
              <a:off x="2817017" y="6202681"/>
              <a:ext cx="50409" cy="45719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8" name="Oval 377"/>
            <p:cNvSpPr/>
            <p:nvPr/>
          </p:nvSpPr>
          <p:spPr>
            <a:xfrm>
              <a:off x="5001808" y="6278881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9" name="Oval 378"/>
            <p:cNvSpPr/>
            <p:nvPr/>
          </p:nvSpPr>
          <p:spPr>
            <a:xfrm>
              <a:off x="4985728" y="5865022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0" name="Oval 379"/>
            <p:cNvSpPr/>
            <p:nvPr/>
          </p:nvSpPr>
          <p:spPr>
            <a:xfrm>
              <a:off x="4959937" y="5605941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1" name="Oval 380"/>
            <p:cNvSpPr/>
            <p:nvPr/>
          </p:nvSpPr>
          <p:spPr>
            <a:xfrm>
              <a:off x="5112337" y="5758341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2" name="Oval 381"/>
            <p:cNvSpPr/>
            <p:nvPr/>
          </p:nvSpPr>
          <p:spPr>
            <a:xfrm>
              <a:off x="5264737" y="5910741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3" name="Oval 382"/>
            <p:cNvSpPr/>
            <p:nvPr/>
          </p:nvSpPr>
          <p:spPr>
            <a:xfrm>
              <a:off x="5340937" y="5682141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4" name="Oval 383"/>
            <p:cNvSpPr/>
            <p:nvPr/>
          </p:nvSpPr>
          <p:spPr>
            <a:xfrm>
              <a:off x="4959937" y="5791360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5" name="Oval 384"/>
            <p:cNvSpPr/>
            <p:nvPr/>
          </p:nvSpPr>
          <p:spPr>
            <a:xfrm>
              <a:off x="5112337" y="5943760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6" name="Oval 385"/>
            <p:cNvSpPr/>
            <p:nvPr/>
          </p:nvSpPr>
          <p:spPr>
            <a:xfrm>
              <a:off x="5036137" y="5562760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7" name="Oval 386"/>
            <p:cNvSpPr/>
            <p:nvPr/>
          </p:nvSpPr>
          <p:spPr>
            <a:xfrm>
              <a:off x="5188537" y="5715160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8" name="Oval 387"/>
            <p:cNvSpPr/>
            <p:nvPr/>
          </p:nvSpPr>
          <p:spPr>
            <a:xfrm>
              <a:off x="4985728" y="6202681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9" name="Oval 388"/>
            <p:cNvSpPr/>
            <p:nvPr/>
          </p:nvSpPr>
          <p:spPr>
            <a:xfrm>
              <a:off x="5061928" y="5974081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0" name="Oval 389"/>
            <p:cNvSpPr/>
            <p:nvPr/>
          </p:nvSpPr>
          <p:spPr>
            <a:xfrm>
              <a:off x="4909528" y="6007100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1" name="Rounded Rectangle 378"/>
            <p:cNvSpPr/>
            <p:nvPr/>
          </p:nvSpPr>
          <p:spPr>
            <a:xfrm>
              <a:off x="4884128" y="4124959"/>
              <a:ext cx="152400" cy="160021"/>
            </a:xfrm>
            <a:prstGeom prst="round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2" name="Rounded Rectangle 379"/>
            <p:cNvSpPr/>
            <p:nvPr/>
          </p:nvSpPr>
          <p:spPr>
            <a:xfrm>
              <a:off x="2207612" y="4558689"/>
              <a:ext cx="152400" cy="160021"/>
            </a:xfrm>
            <a:prstGeom prst="round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3" name="Rounded Rectangle 380"/>
            <p:cNvSpPr/>
            <p:nvPr/>
          </p:nvSpPr>
          <p:spPr>
            <a:xfrm>
              <a:off x="3676846" y="5031738"/>
              <a:ext cx="152400" cy="160021"/>
            </a:xfrm>
            <a:prstGeom prst="round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4" name="Rounded Rectangle 381"/>
            <p:cNvSpPr/>
            <p:nvPr/>
          </p:nvSpPr>
          <p:spPr>
            <a:xfrm>
              <a:off x="2877528" y="6158389"/>
              <a:ext cx="152400" cy="160021"/>
            </a:xfrm>
            <a:prstGeom prst="round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5" name="Oval 394"/>
            <p:cNvSpPr/>
            <p:nvPr/>
          </p:nvSpPr>
          <p:spPr>
            <a:xfrm>
              <a:off x="4468408" y="6083140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6" name="Oval 395"/>
            <p:cNvSpPr/>
            <p:nvPr/>
          </p:nvSpPr>
          <p:spPr>
            <a:xfrm>
              <a:off x="4620808" y="6235540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7" name="Oval 396"/>
            <p:cNvSpPr/>
            <p:nvPr/>
          </p:nvSpPr>
          <p:spPr>
            <a:xfrm>
              <a:off x="4426537" y="5943600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8" name="Oval 397"/>
            <p:cNvSpPr/>
            <p:nvPr/>
          </p:nvSpPr>
          <p:spPr>
            <a:xfrm>
              <a:off x="4452328" y="5669281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9" name="Oval 398"/>
            <p:cNvSpPr/>
            <p:nvPr/>
          </p:nvSpPr>
          <p:spPr>
            <a:xfrm>
              <a:off x="4604728" y="5821681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0" name="Oval 399"/>
            <p:cNvSpPr/>
            <p:nvPr/>
          </p:nvSpPr>
          <p:spPr>
            <a:xfrm>
              <a:off x="4578937" y="5562600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1" name="Oval 400"/>
            <p:cNvSpPr/>
            <p:nvPr/>
          </p:nvSpPr>
          <p:spPr>
            <a:xfrm>
              <a:off x="4731337" y="5715000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2" name="Oval 401"/>
            <p:cNvSpPr/>
            <p:nvPr/>
          </p:nvSpPr>
          <p:spPr>
            <a:xfrm>
              <a:off x="4883737" y="5867400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3" name="Oval 402"/>
            <p:cNvSpPr/>
            <p:nvPr/>
          </p:nvSpPr>
          <p:spPr>
            <a:xfrm>
              <a:off x="4655137" y="5334000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4" name="Oval 403"/>
            <p:cNvSpPr/>
            <p:nvPr/>
          </p:nvSpPr>
          <p:spPr>
            <a:xfrm>
              <a:off x="4807537" y="5486400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5" name="Oval 404"/>
            <p:cNvSpPr/>
            <p:nvPr/>
          </p:nvSpPr>
          <p:spPr>
            <a:xfrm>
              <a:off x="4959937" y="5638800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6" name="Oval 405"/>
            <p:cNvSpPr/>
            <p:nvPr/>
          </p:nvSpPr>
          <p:spPr>
            <a:xfrm>
              <a:off x="5010737" y="5334000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7" name="Oval 406"/>
            <p:cNvSpPr/>
            <p:nvPr/>
          </p:nvSpPr>
          <p:spPr>
            <a:xfrm>
              <a:off x="4515828" y="5453381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8" name="Oval 407"/>
            <p:cNvSpPr/>
            <p:nvPr/>
          </p:nvSpPr>
          <p:spPr>
            <a:xfrm>
              <a:off x="4468408" y="6268559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9" name="Oval 408"/>
            <p:cNvSpPr/>
            <p:nvPr/>
          </p:nvSpPr>
          <p:spPr>
            <a:xfrm>
              <a:off x="4452328" y="5854700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0" name="Oval 409"/>
            <p:cNvSpPr/>
            <p:nvPr/>
          </p:nvSpPr>
          <p:spPr>
            <a:xfrm>
              <a:off x="4426537" y="5595619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1" name="Oval 410"/>
            <p:cNvSpPr/>
            <p:nvPr/>
          </p:nvSpPr>
          <p:spPr>
            <a:xfrm>
              <a:off x="4578937" y="5748019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2" name="Oval 411"/>
            <p:cNvSpPr/>
            <p:nvPr/>
          </p:nvSpPr>
          <p:spPr>
            <a:xfrm>
              <a:off x="4731337" y="5900419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3" name="Oval 412"/>
            <p:cNvSpPr/>
            <p:nvPr/>
          </p:nvSpPr>
          <p:spPr>
            <a:xfrm>
              <a:off x="4502737" y="5367019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4" name="Oval 413"/>
            <p:cNvSpPr/>
            <p:nvPr/>
          </p:nvSpPr>
          <p:spPr>
            <a:xfrm>
              <a:off x="4655137" y="5519419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5" name="Oval 414"/>
            <p:cNvSpPr/>
            <p:nvPr/>
          </p:nvSpPr>
          <p:spPr>
            <a:xfrm>
              <a:off x="4807537" y="5671819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6" name="Oval 415"/>
            <p:cNvSpPr/>
            <p:nvPr/>
          </p:nvSpPr>
          <p:spPr>
            <a:xfrm>
              <a:off x="4858337" y="5367019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7" name="Oval 416"/>
            <p:cNvSpPr/>
            <p:nvPr/>
          </p:nvSpPr>
          <p:spPr>
            <a:xfrm>
              <a:off x="4578937" y="5245100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8" name="Oval 417"/>
            <p:cNvSpPr/>
            <p:nvPr/>
          </p:nvSpPr>
          <p:spPr>
            <a:xfrm>
              <a:off x="4426537" y="5605941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9" name="Oval 418"/>
            <p:cNvSpPr/>
            <p:nvPr/>
          </p:nvSpPr>
          <p:spPr>
            <a:xfrm>
              <a:off x="4477337" y="5301141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0" name="Oval 419"/>
            <p:cNvSpPr/>
            <p:nvPr/>
          </p:nvSpPr>
          <p:spPr>
            <a:xfrm>
              <a:off x="4502737" y="5367019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1" name="Oval 420"/>
            <p:cNvSpPr/>
            <p:nvPr/>
          </p:nvSpPr>
          <p:spPr>
            <a:xfrm>
              <a:off x="4493417" y="5277959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2" name="Oval 421"/>
            <p:cNvSpPr/>
            <p:nvPr/>
          </p:nvSpPr>
          <p:spPr>
            <a:xfrm>
              <a:off x="4645817" y="5430359"/>
              <a:ext cx="50409" cy="4571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3" name="Rounded Rectangle 410"/>
            <p:cNvSpPr/>
            <p:nvPr/>
          </p:nvSpPr>
          <p:spPr>
            <a:xfrm>
              <a:off x="4686007" y="5676898"/>
              <a:ext cx="152400" cy="160021"/>
            </a:xfrm>
            <a:prstGeom prst="round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4" name="TextBox 423"/>
            <p:cNvSpPr txBox="1"/>
            <p:nvPr/>
          </p:nvSpPr>
          <p:spPr>
            <a:xfrm>
              <a:off x="990600" y="4222234"/>
              <a:ext cx="111799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Cluster 1</a:t>
              </a:r>
            </a:p>
          </p:txBody>
        </p:sp>
        <p:sp>
          <p:nvSpPr>
            <p:cNvPr id="425" name="Freeform 412"/>
            <p:cNvSpPr/>
            <p:nvPr/>
          </p:nvSpPr>
          <p:spPr>
            <a:xfrm>
              <a:off x="1454737" y="3619394"/>
              <a:ext cx="1326463" cy="1715121"/>
            </a:xfrm>
            <a:custGeom>
              <a:avLst/>
              <a:gdLst>
                <a:gd name="connsiteX0" fmla="*/ 762000 w 1326463"/>
                <a:gd name="connsiteY0" fmla="*/ 106 h 1715121"/>
                <a:gd name="connsiteX1" fmla="*/ 809625 w 1326463"/>
                <a:gd name="connsiteY1" fmla="*/ 28681 h 1715121"/>
                <a:gd name="connsiteX2" fmla="*/ 876300 w 1326463"/>
                <a:gd name="connsiteY2" fmla="*/ 114406 h 1715121"/>
                <a:gd name="connsiteX3" fmla="*/ 914400 w 1326463"/>
                <a:gd name="connsiteY3" fmla="*/ 171556 h 1715121"/>
                <a:gd name="connsiteX4" fmla="*/ 971550 w 1326463"/>
                <a:gd name="connsiteY4" fmla="*/ 219181 h 1715121"/>
                <a:gd name="connsiteX5" fmla="*/ 1000125 w 1326463"/>
                <a:gd name="connsiteY5" fmla="*/ 238231 h 1715121"/>
                <a:gd name="connsiteX6" fmla="*/ 1057275 w 1326463"/>
                <a:gd name="connsiteY6" fmla="*/ 276331 h 1715121"/>
                <a:gd name="connsiteX7" fmla="*/ 1076325 w 1326463"/>
                <a:gd name="connsiteY7" fmla="*/ 304906 h 1715121"/>
                <a:gd name="connsiteX8" fmla="*/ 1143000 w 1326463"/>
                <a:gd name="connsiteY8" fmla="*/ 362056 h 1715121"/>
                <a:gd name="connsiteX9" fmla="*/ 1181100 w 1326463"/>
                <a:gd name="connsiteY9" fmla="*/ 400156 h 1715121"/>
                <a:gd name="connsiteX10" fmla="*/ 1219200 w 1326463"/>
                <a:gd name="connsiteY10" fmla="*/ 438256 h 1715121"/>
                <a:gd name="connsiteX11" fmla="*/ 1247775 w 1326463"/>
                <a:gd name="connsiteY11" fmla="*/ 533506 h 1715121"/>
                <a:gd name="connsiteX12" fmla="*/ 1257300 w 1326463"/>
                <a:gd name="connsiteY12" fmla="*/ 562081 h 1715121"/>
                <a:gd name="connsiteX13" fmla="*/ 1276350 w 1326463"/>
                <a:gd name="connsiteY13" fmla="*/ 657331 h 1715121"/>
                <a:gd name="connsiteX14" fmla="*/ 1295400 w 1326463"/>
                <a:gd name="connsiteY14" fmla="*/ 724006 h 1715121"/>
                <a:gd name="connsiteX15" fmla="*/ 1314450 w 1326463"/>
                <a:gd name="connsiteY15" fmla="*/ 781156 h 1715121"/>
                <a:gd name="connsiteX16" fmla="*/ 1314450 w 1326463"/>
                <a:gd name="connsiteY16" fmla="*/ 1124056 h 1715121"/>
                <a:gd name="connsiteX17" fmla="*/ 1295400 w 1326463"/>
                <a:gd name="connsiteY17" fmla="*/ 1181206 h 1715121"/>
                <a:gd name="connsiteX18" fmla="*/ 1285875 w 1326463"/>
                <a:gd name="connsiteY18" fmla="*/ 1219306 h 1715121"/>
                <a:gd name="connsiteX19" fmla="*/ 1257300 w 1326463"/>
                <a:gd name="connsiteY19" fmla="*/ 1257406 h 1715121"/>
                <a:gd name="connsiteX20" fmla="*/ 1247775 w 1326463"/>
                <a:gd name="connsiteY20" fmla="*/ 1295506 h 1715121"/>
                <a:gd name="connsiteX21" fmla="*/ 1200150 w 1326463"/>
                <a:gd name="connsiteY21" fmla="*/ 1371706 h 1715121"/>
                <a:gd name="connsiteX22" fmla="*/ 1181100 w 1326463"/>
                <a:gd name="connsiteY22" fmla="*/ 1428856 h 1715121"/>
                <a:gd name="connsiteX23" fmla="*/ 1171575 w 1326463"/>
                <a:gd name="connsiteY23" fmla="*/ 1457431 h 1715121"/>
                <a:gd name="connsiteX24" fmla="*/ 1143000 w 1326463"/>
                <a:gd name="connsiteY24" fmla="*/ 1486006 h 1715121"/>
                <a:gd name="connsiteX25" fmla="*/ 1114425 w 1326463"/>
                <a:gd name="connsiteY25" fmla="*/ 1505056 h 1715121"/>
                <a:gd name="connsiteX26" fmla="*/ 1085850 w 1326463"/>
                <a:gd name="connsiteY26" fmla="*/ 1514581 h 1715121"/>
                <a:gd name="connsiteX27" fmla="*/ 1028700 w 1326463"/>
                <a:gd name="connsiteY27" fmla="*/ 1562206 h 1715121"/>
                <a:gd name="connsiteX28" fmla="*/ 971550 w 1326463"/>
                <a:gd name="connsiteY28" fmla="*/ 1581256 h 1715121"/>
                <a:gd name="connsiteX29" fmla="*/ 933450 w 1326463"/>
                <a:gd name="connsiteY29" fmla="*/ 1609831 h 1715121"/>
                <a:gd name="connsiteX30" fmla="*/ 876300 w 1326463"/>
                <a:gd name="connsiteY30" fmla="*/ 1628881 h 1715121"/>
                <a:gd name="connsiteX31" fmla="*/ 847725 w 1326463"/>
                <a:gd name="connsiteY31" fmla="*/ 1647931 h 1715121"/>
                <a:gd name="connsiteX32" fmla="*/ 600075 w 1326463"/>
                <a:gd name="connsiteY32" fmla="*/ 1695556 h 1715121"/>
                <a:gd name="connsiteX33" fmla="*/ 561975 w 1326463"/>
                <a:gd name="connsiteY33" fmla="*/ 1705081 h 1715121"/>
                <a:gd name="connsiteX34" fmla="*/ 209550 w 1326463"/>
                <a:gd name="connsiteY34" fmla="*/ 1705081 h 1715121"/>
                <a:gd name="connsiteX35" fmla="*/ 114300 w 1326463"/>
                <a:gd name="connsiteY35" fmla="*/ 1628881 h 1715121"/>
                <a:gd name="connsiteX36" fmla="*/ 114300 w 1326463"/>
                <a:gd name="connsiteY36" fmla="*/ 1628881 h 1715121"/>
                <a:gd name="connsiteX37" fmla="*/ 57150 w 1326463"/>
                <a:gd name="connsiteY37" fmla="*/ 1581256 h 1715121"/>
                <a:gd name="connsiteX38" fmla="*/ 19050 w 1326463"/>
                <a:gd name="connsiteY38" fmla="*/ 1524106 h 1715121"/>
                <a:gd name="connsiteX39" fmla="*/ 0 w 1326463"/>
                <a:gd name="connsiteY39" fmla="*/ 1466956 h 1715121"/>
                <a:gd name="connsiteX40" fmla="*/ 9525 w 1326463"/>
                <a:gd name="connsiteY40" fmla="*/ 1409806 h 1715121"/>
                <a:gd name="connsiteX41" fmla="*/ 28575 w 1326463"/>
                <a:gd name="connsiteY41" fmla="*/ 1352656 h 1715121"/>
                <a:gd name="connsiteX42" fmla="*/ 38100 w 1326463"/>
                <a:gd name="connsiteY42" fmla="*/ 1324081 h 1715121"/>
                <a:gd name="connsiteX43" fmla="*/ 47625 w 1326463"/>
                <a:gd name="connsiteY43" fmla="*/ 1276456 h 1715121"/>
                <a:gd name="connsiteX44" fmla="*/ 114300 w 1326463"/>
                <a:gd name="connsiteY44" fmla="*/ 1238356 h 1715121"/>
                <a:gd name="connsiteX45" fmla="*/ 171450 w 1326463"/>
                <a:gd name="connsiteY45" fmla="*/ 1219306 h 1715121"/>
                <a:gd name="connsiteX46" fmla="*/ 247650 w 1326463"/>
                <a:gd name="connsiteY46" fmla="*/ 1200256 h 1715121"/>
                <a:gd name="connsiteX47" fmla="*/ 333375 w 1326463"/>
                <a:gd name="connsiteY47" fmla="*/ 1152631 h 1715121"/>
                <a:gd name="connsiteX48" fmla="*/ 381000 w 1326463"/>
                <a:gd name="connsiteY48" fmla="*/ 1143106 h 1715121"/>
                <a:gd name="connsiteX49" fmla="*/ 438150 w 1326463"/>
                <a:gd name="connsiteY49" fmla="*/ 1105006 h 1715121"/>
                <a:gd name="connsiteX50" fmla="*/ 466725 w 1326463"/>
                <a:gd name="connsiteY50" fmla="*/ 1085956 h 1715121"/>
                <a:gd name="connsiteX51" fmla="*/ 523875 w 1326463"/>
                <a:gd name="connsiteY51" fmla="*/ 1038331 h 1715121"/>
                <a:gd name="connsiteX52" fmla="*/ 542925 w 1326463"/>
                <a:gd name="connsiteY52" fmla="*/ 1009756 h 1715121"/>
                <a:gd name="connsiteX53" fmla="*/ 571500 w 1326463"/>
                <a:gd name="connsiteY53" fmla="*/ 990706 h 1715121"/>
                <a:gd name="connsiteX54" fmla="*/ 581025 w 1326463"/>
                <a:gd name="connsiteY54" fmla="*/ 952606 h 1715121"/>
                <a:gd name="connsiteX55" fmla="*/ 609600 w 1326463"/>
                <a:gd name="connsiteY55" fmla="*/ 885931 h 1715121"/>
                <a:gd name="connsiteX56" fmla="*/ 609600 w 1326463"/>
                <a:gd name="connsiteY56" fmla="*/ 676381 h 1715121"/>
                <a:gd name="connsiteX57" fmla="*/ 628650 w 1326463"/>
                <a:gd name="connsiteY57" fmla="*/ 476356 h 1715121"/>
                <a:gd name="connsiteX58" fmla="*/ 638175 w 1326463"/>
                <a:gd name="connsiteY58" fmla="*/ 447781 h 1715121"/>
                <a:gd name="connsiteX59" fmla="*/ 657225 w 1326463"/>
                <a:gd name="connsiteY59" fmla="*/ 381106 h 1715121"/>
                <a:gd name="connsiteX60" fmla="*/ 676275 w 1326463"/>
                <a:gd name="connsiteY60" fmla="*/ 352531 h 1715121"/>
                <a:gd name="connsiteX61" fmla="*/ 704850 w 1326463"/>
                <a:gd name="connsiteY61" fmla="*/ 295381 h 1715121"/>
                <a:gd name="connsiteX62" fmla="*/ 714375 w 1326463"/>
                <a:gd name="connsiteY62" fmla="*/ 257281 h 1715121"/>
                <a:gd name="connsiteX63" fmla="*/ 733425 w 1326463"/>
                <a:gd name="connsiteY63" fmla="*/ 200131 h 1715121"/>
                <a:gd name="connsiteX64" fmla="*/ 742950 w 1326463"/>
                <a:gd name="connsiteY64" fmla="*/ 66781 h 1715121"/>
                <a:gd name="connsiteX65" fmla="*/ 752475 w 1326463"/>
                <a:gd name="connsiteY65" fmla="*/ 38206 h 1715121"/>
                <a:gd name="connsiteX66" fmla="*/ 762000 w 1326463"/>
                <a:gd name="connsiteY66" fmla="*/ 106 h 17151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</a:cxnLst>
              <a:rect l="l" t="t" r="r" b="b"/>
              <a:pathLst>
                <a:path w="1326463" h="1715121">
                  <a:moveTo>
                    <a:pt x="762000" y="106"/>
                  </a:moveTo>
                  <a:cubicBezTo>
                    <a:pt x="771525" y="-1482"/>
                    <a:pt x="797240" y="14920"/>
                    <a:pt x="809625" y="28681"/>
                  </a:cubicBezTo>
                  <a:cubicBezTo>
                    <a:pt x="916338" y="147251"/>
                    <a:pt x="798282" y="62394"/>
                    <a:pt x="876300" y="114406"/>
                  </a:cubicBezTo>
                  <a:cubicBezTo>
                    <a:pt x="889000" y="133456"/>
                    <a:pt x="895350" y="158856"/>
                    <a:pt x="914400" y="171556"/>
                  </a:cubicBezTo>
                  <a:cubicBezTo>
                    <a:pt x="985346" y="218854"/>
                    <a:pt x="898211" y="158065"/>
                    <a:pt x="971550" y="219181"/>
                  </a:cubicBezTo>
                  <a:cubicBezTo>
                    <a:pt x="980344" y="226510"/>
                    <a:pt x="991331" y="230902"/>
                    <a:pt x="1000125" y="238231"/>
                  </a:cubicBezTo>
                  <a:cubicBezTo>
                    <a:pt x="1047691" y="277869"/>
                    <a:pt x="1007057" y="259592"/>
                    <a:pt x="1057275" y="276331"/>
                  </a:cubicBezTo>
                  <a:cubicBezTo>
                    <a:pt x="1063625" y="285856"/>
                    <a:pt x="1068875" y="296214"/>
                    <a:pt x="1076325" y="304906"/>
                  </a:cubicBezTo>
                  <a:cubicBezTo>
                    <a:pt x="1107121" y="340835"/>
                    <a:pt x="1109295" y="339586"/>
                    <a:pt x="1143000" y="362056"/>
                  </a:cubicBezTo>
                  <a:cubicBezTo>
                    <a:pt x="1168400" y="438256"/>
                    <a:pt x="1130300" y="349356"/>
                    <a:pt x="1181100" y="400156"/>
                  </a:cubicBezTo>
                  <a:cubicBezTo>
                    <a:pt x="1231900" y="450956"/>
                    <a:pt x="1143000" y="412856"/>
                    <a:pt x="1219200" y="438256"/>
                  </a:cubicBezTo>
                  <a:cubicBezTo>
                    <a:pt x="1233595" y="495837"/>
                    <a:pt x="1224585" y="463937"/>
                    <a:pt x="1247775" y="533506"/>
                  </a:cubicBezTo>
                  <a:cubicBezTo>
                    <a:pt x="1250950" y="543031"/>
                    <a:pt x="1255331" y="552236"/>
                    <a:pt x="1257300" y="562081"/>
                  </a:cubicBezTo>
                  <a:cubicBezTo>
                    <a:pt x="1263650" y="593831"/>
                    <a:pt x="1266111" y="626614"/>
                    <a:pt x="1276350" y="657331"/>
                  </a:cubicBezTo>
                  <a:cubicBezTo>
                    <a:pt x="1308361" y="753363"/>
                    <a:pt x="1259520" y="604405"/>
                    <a:pt x="1295400" y="724006"/>
                  </a:cubicBezTo>
                  <a:cubicBezTo>
                    <a:pt x="1301170" y="743240"/>
                    <a:pt x="1314450" y="781156"/>
                    <a:pt x="1314450" y="781156"/>
                  </a:cubicBezTo>
                  <a:cubicBezTo>
                    <a:pt x="1327851" y="928564"/>
                    <a:pt x="1332889" y="933523"/>
                    <a:pt x="1314450" y="1124056"/>
                  </a:cubicBezTo>
                  <a:cubicBezTo>
                    <a:pt x="1312516" y="1144043"/>
                    <a:pt x="1300270" y="1161725"/>
                    <a:pt x="1295400" y="1181206"/>
                  </a:cubicBezTo>
                  <a:cubicBezTo>
                    <a:pt x="1292225" y="1193906"/>
                    <a:pt x="1291729" y="1207597"/>
                    <a:pt x="1285875" y="1219306"/>
                  </a:cubicBezTo>
                  <a:cubicBezTo>
                    <a:pt x="1278775" y="1233505"/>
                    <a:pt x="1266825" y="1244706"/>
                    <a:pt x="1257300" y="1257406"/>
                  </a:cubicBezTo>
                  <a:cubicBezTo>
                    <a:pt x="1254125" y="1270106"/>
                    <a:pt x="1253629" y="1283797"/>
                    <a:pt x="1247775" y="1295506"/>
                  </a:cubicBezTo>
                  <a:cubicBezTo>
                    <a:pt x="1190457" y="1410141"/>
                    <a:pt x="1244388" y="1261112"/>
                    <a:pt x="1200150" y="1371706"/>
                  </a:cubicBezTo>
                  <a:cubicBezTo>
                    <a:pt x="1192692" y="1390350"/>
                    <a:pt x="1187450" y="1409806"/>
                    <a:pt x="1181100" y="1428856"/>
                  </a:cubicBezTo>
                  <a:cubicBezTo>
                    <a:pt x="1177925" y="1438381"/>
                    <a:pt x="1178675" y="1450331"/>
                    <a:pt x="1171575" y="1457431"/>
                  </a:cubicBezTo>
                  <a:cubicBezTo>
                    <a:pt x="1162050" y="1466956"/>
                    <a:pt x="1153348" y="1477382"/>
                    <a:pt x="1143000" y="1486006"/>
                  </a:cubicBezTo>
                  <a:cubicBezTo>
                    <a:pt x="1134206" y="1493335"/>
                    <a:pt x="1124664" y="1499936"/>
                    <a:pt x="1114425" y="1505056"/>
                  </a:cubicBezTo>
                  <a:cubicBezTo>
                    <a:pt x="1105445" y="1509546"/>
                    <a:pt x="1095375" y="1511406"/>
                    <a:pt x="1085850" y="1514581"/>
                  </a:cubicBezTo>
                  <a:cubicBezTo>
                    <a:pt x="1067905" y="1532526"/>
                    <a:pt x="1052570" y="1551597"/>
                    <a:pt x="1028700" y="1562206"/>
                  </a:cubicBezTo>
                  <a:cubicBezTo>
                    <a:pt x="1010350" y="1570361"/>
                    <a:pt x="990600" y="1574906"/>
                    <a:pt x="971550" y="1581256"/>
                  </a:cubicBezTo>
                  <a:cubicBezTo>
                    <a:pt x="958850" y="1590781"/>
                    <a:pt x="947649" y="1602731"/>
                    <a:pt x="933450" y="1609831"/>
                  </a:cubicBezTo>
                  <a:cubicBezTo>
                    <a:pt x="915489" y="1618811"/>
                    <a:pt x="893008" y="1617742"/>
                    <a:pt x="876300" y="1628881"/>
                  </a:cubicBezTo>
                  <a:cubicBezTo>
                    <a:pt x="866775" y="1635231"/>
                    <a:pt x="857964" y="1642811"/>
                    <a:pt x="847725" y="1647931"/>
                  </a:cubicBezTo>
                  <a:cubicBezTo>
                    <a:pt x="771479" y="1686054"/>
                    <a:pt x="682974" y="1688020"/>
                    <a:pt x="600075" y="1695556"/>
                  </a:cubicBezTo>
                  <a:cubicBezTo>
                    <a:pt x="587375" y="1698731"/>
                    <a:pt x="574951" y="1703351"/>
                    <a:pt x="561975" y="1705081"/>
                  </a:cubicBezTo>
                  <a:cubicBezTo>
                    <a:pt x="421119" y="1723862"/>
                    <a:pt x="383433" y="1711769"/>
                    <a:pt x="209550" y="1705081"/>
                  </a:cubicBezTo>
                  <a:cubicBezTo>
                    <a:pt x="130680" y="1678791"/>
                    <a:pt x="163539" y="1702739"/>
                    <a:pt x="114300" y="1628881"/>
                  </a:cubicBezTo>
                  <a:lnTo>
                    <a:pt x="114300" y="1628881"/>
                  </a:lnTo>
                  <a:cubicBezTo>
                    <a:pt x="88900" y="1611948"/>
                    <a:pt x="76895" y="1606643"/>
                    <a:pt x="57150" y="1581256"/>
                  </a:cubicBezTo>
                  <a:cubicBezTo>
                    <a:pt x="43094" y="1563184"/>
                    <a:pt x="26290" y="1545826"/>
                    <a:pt x="19050" y="1524106"/>
                  </a:cubicBezTo>
                  <a:lnTo>
                    <a:pt x="0" y="1466956"/>
                  </a:lnTo>
                  <a:cubicBezTo>
                    <a:pt x="3175" y="1447906"/>
                    <a:pt x="4841" y="1428542"/>
                    <a:pt x="9525" y="1409806"/>
                  </a:cubicBezTo>
                  <a:cubicBezTo>
                    <a:pt x="14395" y="1390325"/>
                    <a:pt x="22225" y="1371706"/>
                    <a:pt x="28575" y="1352656"/>
                  </a:cubicBezTo>
                  <a:cubicBezTo>
                    <a:pt x="31750" y="1343131"/>
                    <a:pt x="36131" y="1333926"/>
                    <a:pt x="38100" y="1324081"/>
                  </a:cubicBezTo>
                  <a:cubicBezTo>
                    <a:pt x="41275" y="1308206"/>
                    <a:pt x="39593" y="1290512"/>
                    <a:pt x="47625" y="1276456"/>
                  </a:cubicBezTo>
                  <a:cubicBezTo>
                    <a:pt x="52716" y="1267546"/>
                    <a:pt x="109743" y="1240179"/>
                    <a:pt x="114300" y="1238356"/>
                  </a:cubicBezTo>
                  <a:cubicBezTo>
                    <a:pt x="132944" y="1230898"/>
                    <a:pt x="151759" y="1223244"/>
                    <a:pt x="171450" y="1219306"/>
                  </a:cubicBezTo>
                  <a:cubicBezTo>
                    <a:pt x="184645" y="1216667"/>
                    <a:pt x="231175" y="1209409"/>
                    <a:pt x="247650" y="1200256"/>
                  </a:cubicBezTo>
                  <a:cubicBezTo>
                    <a:pt x="305694" y="1168009"/>
                    <a:pt x="286351" y="1164387"/>
                    <a:pt x="333375" y="1152631"/>
                  </a:cubicBezTo>
                  <a:cubicBezTo>
                    <a:pt x="349081" y="1148704"/>
                    <a:pt x="365125" y="1146281"/>
                    <a:pt x="381000" y="1143106"/>
                  </a:cubicBezTo>
                  <a:lnTo>
                    <a:pt x="438150" y="1105006"/>
                  </a:lnTo>
                  <a:cubicBezTo>
                    <a:pt x="447675" y="1098656"/>
                    <a:pt x="458630" y="1094051"/>
                    <a:pt x="466725" y="1085956"/>
                  </a:cubicBezTo>
                  <a:cubicBezTo>
                    <a:pt x="503395" y="1049286"/>
                    <a:pt x="484092" y="1064853"/>
                    <a:pt x="523875" y="1038331"/>
                  </a:cubicBezTo>
                  <a:cubicBezTo>
                    <a:pt x="530225" y="1028806"/>
                    <a:pt x="534830" y="1017851"/>
                    <a:pt x="542925" y="1009756"/>
                  </a:cubicBezTo>
                  <a:cubicBezTo>
                    <a:pt x="551020" y="1001661"/>
                    <a:pt x="565150" y="1000231"/>
                    <a:pt x="571500" y="990706"/>
                  </a:cubicBezTo>
                  <a:cubicBezTo>
                    <a:pt x="578762" y="979814"/>
                    <a:pt x="577429" y="965193"/>
                    <a:pt x="581025" y="952606"/>
                  </a:cubicBezTo>
                  <a:cubicBezTo>
                    <a:pt x="590368" y="919904"/>
                    <a:pt x="592667" y="919798"/>
                    <a:pt x="609600" y="885931"/>
                  </a:cubicBezTo>
                  <a:cubicBezTo>
                    <a:pt x="631564" y="754147"/>
                    <a:pt x="609600" y="912434"/>
                    <a:pt x="609600" y="676381"/>
                  </a:cubicBezTo>
                  <a:cubicBezTo>
                    <a:pt x="609600" y="639092"/>
                    <a:pt x="618427" y="527470"/>
                    <a:pt x="628650" y="476356"/>
                  </a:cubicBezTo>
                  <a:cubicBezTo>
                    <a:pt x="630619" y="466511"/>
                    <a:pt x="635417" y="457435"/>
                    <a:pt x="638175" y="447781"/>
                  </a:cubicBezTo>
                  <a:cubicBezTo>
                    <a:pt x="642244" y="433539"/>
                    <a:pt x="649612" y="396331"/>
                    <a:pt x="657225" y="381106"/>
                  </a:cubicBezTo>
                  <a:cubicBezTo>
                    <a:pt x="662345" y="370867"/>
                    <a:pt x="671155" y="362770"/>
                    <a:pt x="676275" y="352531"/>
                  </a:cubicBezTo>
                  <a:cubicBezTo>
                    <a:pt x="715710" y="273661"/>
                    <a:pt x="650255" y="377273"/>
                    <a:pt x="704850" y="295381"/>
                  </a:cubicBezTo>
                  <a:cubicBezTo>
                    <a:pt x="708025" y="282681"/>
                    <a:pt x="710613" y="269820"/>
                    <a:pt x="714375" y="257281"/>
                  </a:cubicBezTo>
                  <a:cubicBezTo>
                    <a:pt x="720145" y="238047"/>
                    <a:pt x="733425" y="200131"/>
                    <a:pt x="733425" y="200131"/>
                  </a:cubicBezTo>
                  <a:cubicBezTo>
                    <a:pt x="736600" y="155681"/>
                    <a:pt x="737743" y="111039"/>
                    <a:pt x="742950" y="66781"/>
                  </a:cubicBezTo>
                  <a:cubicBezTo>
                    <a:pt x="744123" y="56810"/>
                    <a:pt x="745375" y="45306"/>
                    <a:pt x="752475" y="38206"/>
                  </a:cubicBezTo>
                  <a:cubicBezTo>
                    <a:pt x="759575" y="31106"/>
                    <a:pt x="752475" y="1694"/>
                    <a:pt x="762000" y="106"/>
                  </a:cubicBezTo>
                  <a:close/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426" name="Freeform 413"/>
            <p:cNvSpPr/>
            <p:nvPr/>
          </p:nvSpPr>
          <p:spPr>
            <a:xfrm>
              <a:off x="3920628" y="5019675"/>
              <a:ext cx="1640894" cy="1393654"/>
            </a:xfrm>
            <a:custGeom>
              <a:avLst/>
              <a:gdLst>
                <a:gd name="connsiteX0" fmla="*/ 1458409 w 1640894"/>
                <a:gd name="connsiteY0" fmla="*/ 400050 h 1393654"/>
                <a:gd name="connsiteX1" fmla="*/ 1382209 w 1640894"/>
                <a:gd name="connsiteY1" fmla="*/ 333375 h 1393654"/>
                <a:gd name="connsiteX2" fmla="*/ 1306009 w 1640894"/>
                <a:gd name="connsiteY2" fmla="*/ 257175 h 1393654"/>
                <a:gd name="connsiteX3" fmla="*/ 1267909 w 1640894"/>
                <a:gd name="connsiteY3" fmla="*/ 209550 h 1393654"/>
                <a:gd name="connsiteX4" fmla="*/ 1239334 w 1640894"/>
                <a:gd name="connsiteY4" fmla="*/ 190500 h 1393654"/>
                <a:gd name="connsiteX5" fmla="*/ 1220284 w 1640894"/>
                <a:gd name="connsiteY5" fmla="*/ 161925 h 1393654"/>
                <a:gd name="connsiteX6" fmla="*/ 1191709 w 1640894"/>
                <a:gd name="connsiteY6" fmla="*/ 142875 h 1393654"/>
                <a:gd name="connsiteX7" fmla="*/ 1134559 w 1640894"/>
                <a:gd name="connsiteY7" fmla="*/ 123825 h 1393654"/>
                <a:gd name="connsiteX8" fmla="*/ 991684 w 1640894"/>
                <a:gd name="connsiteY8" fmla="*/ 142875 h 1393654"/>
                <a:gd name="connsiteX9" fmla="*/ 915484 w 1640894"/>
                <a:gd name="connsiteY9" fmla="*/ 161925 h 1393654"/>
                <a:gd name="connsiteX10" fmla="*/ 791659 w 1640894"/>
                <a:gd name="connsiteY10" fmla="*/ 180975 h 1393654"/>
                <a:gd name="connsiteX11" fmla="*/ 753559 w 1640894"/>
                <a:gd name="connsiteY11" fmla="*/ 171450 h 1393654"/>
                <a:gd name="connsiteX12" fmla="*/ 696409 w 1640894"/>
                <a:gd name="connsiteY12" fmla="*/ 133350 h 1393654"/>
                <a:gd name="connsiteX13" fmla="*/ 629734 w 1640894"/>
                <a:gd name="connsiteY13" fmla="*/ 114300 h 1393654"/>
                <a:gd name="connsiteX14" fmla="*/ 544009 w 1640894"/>
                <a:gd name="connsiteY14" fmla="*/ 57150 h 1393654"/>
                <a:gd name="connsiteX15" fmla="*/ 515434 w 1640894"/>
                <a:gd name="connsiteY15" fmla="*/ 38100 h 1393654"/>
                <a:gd name="connsiteX16" fmla="*/ 486859 w 1640894"/>
                <a:gd name="connsiteY16" fmla="*/ 28575 h 1393654"/>
                <a:gd name="connsiteX17" fmla="*/ 429709 w 1640894"/>
                <a:gd name="connsiteY17" fmla="*/ 0 h 1393654"/>
                <a:gd name="connsiteX18" fmla="*/ 391609 w 1640894"/>
                <a:gd name="connsiteY18" fmla="*/ 19050 h 1393654"/>
                <a:gd name="connsiteX19" fmla="*/ 343984 w 1640894"/>
                <a:gd name="connsiteY19" fmla="*/ 76200 h 1393654"/>
                <a:gd name="connsiteX20" fmla="*/ 324934 w 1640894"/>
                <a:gd name="connsiteY20" fmla="*/ 133350 h 1393654"/>
                <a:gd name="connsiteX21" fmla="*/ 315409 w 1640894"/>
                <a:gd name="connsiteY21" fmla="*/ 161925 h 1393654"/>
                <a:gd name="connsiteX22" fmla="*/ 286834 w 1640894"/>
                <a:gd name="connsiteY22" fmla="*/ 352425 h 1393654"/>
                <a:gd name="connsiteX23" fmla="*/ 248734 w 1640894"/>
                <a:gd name="connsiteY23" fmla="*/ 409575 h 1393654"/>
                <a:gd name="connsiteX24" fmla="*/ 191584 w 1640894"/>
                <a:gd name="connsiteY24" fmla="*/ 447675 h 1393654"/>
                <a:gd name="connsiteX25" fmla="*/ 134434 w 1640894"/>
                <a:gd name="connsiteY25" fmla="*/ 485775 h 1393654"/>
                <a:gd name="connsiteX26" fmla="*/ 115384 w 1640894"/>
                <a:gd name="connsiteY26" fmla="*/ 514350 h 1393654"/>
                <a:gd name="connsiteX27" fmla="*/ 96334 w 1640894"/>
                <a:gd name="connsiteY27" fmla="*/ 571500 h 1393654"/>
                <a:gd name="connsiteX28" fmla="*/ 58234 w 1640894"/>
                <a:gd name="connsiteY28" fmla="*/ 771525 h 1393654"/>
                <a:gd name="connsiteX29" fmla="*/ 29659 w 1640894"/>
                <a:gd name="connsiteY29" fmla="*/ 781050 h 1393654"/>
                <a:gd name="connsiteX30" fmla="*/ 10609 w 1640894"/>
                <a:gd name="connsiteY30" fmla="*/ 809625 h 1393654"/>
                <a:gd name="connsiteX31" fmla="*/ 10609 w 1640894"/>
                <a:gd name="connsiteY31" fmla="*/ 1009650 h 1393654"/>
                <a:gd name="connsiteX32" fmla="*/ 67759 w 1640894"/>
                <a:gd name="connsiteY32" fmla="*/ 1028700 h 1393654"/>
                <a:gd name="connsiteX33" fmla="*/ 124909 w 1640894"/>
                <a:gd name="connsiteY33" fmla="*/ 1057275 h 1393654"/>
                <a:gd name="connsiteX34" fmla="*/ 143959 w 1640894"/>
                <a:gd name="connsiteY34" fmla="*/ 1114425 h 1393654"/>
                <a:gd name="connsiteX35" fmla="*/ 182059 w 1640894"/>
                <a:gd name="connsiteY35" fmla="*/ 1190625 h 1393654"/>
                <a:gd name="connsiteX36" fmla="*/ 191584 w 1640894"/>
                <a:gd name="connsiteY36" fmla="*/ 1247775 h 1393654"/>
                <a:gd name="connsiteX37" fmla="*/ 210634 w 1640894"/>
                <a:gd name="connsiteY37" fmla="*/ 1276350 h 1393654"/>
                <a:gd name="connsiteX38" fmla="*/ 296359 w 1640894"/>
                <a:gd name="connsiteY38" fmla="*/ 1333500 h 1393654"/>
                <a:gd name="connsiteX39" fmla="*/ 601159 w 1640894"/>
                <a:gd name="connsiteY39" fmla="*/ 1362075 h 1393654"/>
                <a:gd name="connsiteX40" fmla="*/ 848809 w 1640894"/>
                <a:gd name="connsiteY40" fmla="*/ 1371600 h 1393654"/>
                <a:gd name="connsiteX41" fmla="*/ 1105984 w 1640894"/>
                <a:gd name="connsiteY41" fmla="*/ 1390650 h 1393654"/>
                <a:gd name="connsiteX42" fmla="*/ 1172659 w 1640894"/>
                <a:gd name="connsiteY42" fmla="*/ 1371600 h 1393654"/>
                <a:gd name="connsiteX43" fmla="*/ 1229809 w 1640894"/>
                <a:gd name="connsiteY43" fmla="*/ 1362075 h 1393654"/>
                <a:gd name="connsiteX44" fmla="*/ 1296484 w 1640894"/>
                <a:gd name="connsiteY44" fmla="*/ 1323975 h 1393654"/>
                <a:gd name="connsiteX45" fmla="*/ 1315534 w 1640894"/>
                <a:gd name="connsiteY45" fmla="*/ 1247775 h 1393654"/>
                <a:gd name="connsiteX46" fmla="*/ 1325059 w 1640894"/>
                <a:gd name="connsiteY46" fmla="*/ 1009650 h 1393654"/>
                <a:gd name="connsiteX47" fmla="*/ 1353634 w 1640894"/>
                <a:gd name="connsiteY47" fmla="*/ 990600 h 1393654"/>
                <a:gd name="connsiteX48" fmla="*/ 1410784 w 1640894"/>
                <a:gd name="connsiteY48" fmla="*/ 971550 h 1393654"/>
                <a:gd name="connsiteX49" fmla="*/ 1439359 w 1640894"/>
                <a:gd name="connsiteY49" fmla="*/ 962025 h 1393654"/>
                <a:gd name="connsiteX50" fmla="*/ 1496509 w 1640894"/>
                <a:gd name="connsiteY50" fmla="*/ 914400 h 1393654"/>
                <a:gd name="connsiteX51" fmla="*/ 1553659 w 1640894"/>
                <a:gd name="connsiteY51" fmla="*/ 876300 h 1393654"/>
                <a:gd name="connsiteX52" fmla="*/ 1620334 w 1640894"/>
                <a:gd name="connsiteY52" fmla="*/ 809625 h 1393654"/>
                <a:gd name="connsiteX53" fmla="*/ 1639384 w 1640894"/>
                <a:gd name="connsiteY53" fmla="*/ 781050 h 1393654"/>
                <a:gd name="connsiteX54" fmla="*/ 1610809 w 1640894"/>
                <a:gd name="connsiteY54" fmla="*/ 638175 h 1393654"/>
                <a:gd name="connsiteX55" fmla="*/ 1572709 w 1640894"/>
                <a:gd name="connsiteY55" fmla="*/ 619125 h 1393654"/>
                <a:gd name="connsiteX56" fmla="*/ 1515559 w 1640894"/>
                <a:gd name="connsiteY56" fmla="*/ 581025 h 1393654"/>
                <a:gd name="connsiteX57" fmla="*/ 1506034 w 1640894"/>
                <a:gd name="connsiteY57" fmla="*/ 552450 h 1393654"/>
                <a:gd name="connsiteX58" fmla="*/ 1467934 w 1640894"/>
                <a:gd name="connsiteY58" fmla="*/ 409575 h 1393654"/>
                <a:gd name="connsiteX59" fmla="*/ 1458409 w 1640894"/>
                <a:gd name="connsiteY59" fmla="*/ 400050 h 13936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</a:cxnLst>
              <a:rect l="l" t="t" r="r" b="b"/>
              <a:pathLst>
                <a:path w="1640894" h="1393654">
                  <a:moveTo>
                    <a:pt x="1458409" y="400050"/>
                  </a:moveTo>
                  <a:cubicBezTo>
                    <a:pt x="1444121" y="387350"/>
                    <a:pt x="1399894" y="356113"/>
                    <a:pt x="1382209" y="333375"/>
                  </a:cubicBezTo>
                  <a:cubicBezTo>
                    <a:pt x="1323694" y="258141"/>
                    <a:pt x="1372363" y="290352"/>
                    <a:pt x="1306009" y="257175"/>
                  </a:cubicBezTo>
                  <a:cubicBezTo>
                    <a:pt x="1293309" y="241300"/>
                    <a:pt x="1282284" y="223925"/>
                    <a:pt x="1267909" y="209550"/>
                  </a:cubicBezTo>
                  <a:cubicBezTo>
                    <a:pt x="1259814" y="201455"/>
                    <a:pt x="1247429" y="198595"/>
                    <a:pt x="1239334" y="190500"/>
                  </a:cubicBezTo>
                  <a:cubicBezTo>
                    <a:pt x="1231239" y="182405"/>
                    <a:pt x="1228379" y="170020"/>
                    <a:pt x="1220284" y="161925"/>
                  </a:cubicBezTo>
                  <a:cubicBezTo>
                    <a:pt x="1212189" y="153830"/>
                    <a:pt x="1202170" y="147524"/>
                    <a:pt x="1191709" y="142875"/>
                  </a:cubicBezTo>
                  <a:cubicBezTo>
                    <a:pt x="1173359" y="134720"/>
                    <a:pt x="1134559" y="123825"/>
                    <a:pt x="1134559" y="123825"/>
                  </a:cubicBezTo>
                  <a:cubicBezTo>
                    <a:pt x="1056917" y="132452"/>
                    <a:pt x="1058870" y="130659"/>
                    <a:pt x="991684" y="142875"/>
                  </a:cubicBezTo>
                  <a:cubicBezTo>
                    <a:pt x="862956" y="166280"/>
                    <a:pt x="1003610" y="139894"/>
                    <a:pt x="915484" y="161925"/>
                  </a:cubicBezTo>
                  <a:cubicBezTo>
                    <a:pt x="871849" y="172834"/>
                    <a:pt x="837928" y="175191"/>
                    <a:pt x="791659" y="180975"/>
                  </a:cubicBezTo>
                  <a:cubicBezTo>
                    <a:pt x="778959" y="177800"/>
                    <a:pt x="765268" y="177304"/>
                    <a:pt x="753559" y="171450"/>
                  </a:cubicBezTo>
                  <a:cubicBezTo>
                    <a:pt x="733081" y="161211"/>
                    <a:pt x="718129" y="140590"/>
                    <a:pt x="696409" y="133350"/>
                  </a:cubicBezTo>
                  <a:cubicBezTo>
                    <a:pt x="655415" y="119685"/>
                    <a:pt x="677574" y="126260"/>
                    <a:pt x="629734" y="114300"/>
                  </a:cubicBezTo>
                  <a:lnTo>
                    <a:pt x="544009" y="57150"/>
                  </a:lnTo>
                  <a:cubicBezTo>
                    <a:pt x="534484" y="50800"/>
                    <a:pt x="526294" y="41720"/>
                    <a:pt x="515434" y="38100"/>
                  </a:cubicBezTo>
                  <a:cubicBezTo>
                    <a:pt x="505909" y="34925"/>
                    <a:pt x="495839" y="33065"/>
                    <a:pt x="486859" y="28575"/>
                  </a:cubicBezTo>
                  <a:cubicBezTo>
                    <a:pt x="413001" y="-8354"/>
                    <a:pt x="501533" y="23941"/>
                    <a:pt x="429709" y="0"/>
                  </a:cubicBezTo>
                  <a:cubicBezTo>
                    <a:pt x="417009" y="6350"/>
                    <a:pt x="403163" y="10797"/>
                    <a:pt x="391609" y="19050"/>
                  </a:cubicBezTo>
                  <a:cubicBezTo>
                    <a:pt x="377003" y="29483"/>
                    <a:pt x="351756" y="58714"/>
                    <a:pt x="343984" y="76200"/>
                  </a:cubicBezTo>
                  <a:cubicBezTo>
                    <a:pt x="335829" y="94550"/>
                    <a:pt x="331284" y="114300"/>
                    <a:pt x="324934" y="133350"/>
                  </a:cubicBezTo>
                  <a:lnTo>
                    <a:pt x="315409" y="161925"/>
                  </a:lnTo>
                  <a:cubicBezTo>
                    <a:pt x="313279" y="191740"/>
                    <a:pt x="315999" y="308677"/>
                    <a:pt x="286834" y="352425"/>
                  </a:cubicBezTo>
                  <a:cubicBezTo>
                    <a:pt x="274134" y="371475"/>
                    <a:pt x="267784" y="396875"/>
                    <a:pt x="248734" y="409575"/>
                  </a:cubicBezTo>
                  <a:cubicBezTo>
                    <a:pt x="229684" y="422275"/>
                    <a:pt x="207773" y="431486"/>
                    <a:pt x="191584" y="447675"/>
                  </a:cubicBezTo>
                  <a:cubicBezTo>
                    <a:pt x="155909" y="483350"/>
                    <a:pt x="175788" y="471990"/>
                    <a:pt x="134434" y="485775"/>
                  </a:cubicBezTo>
                  <a:cubicBezTo>
                    <a:pt x="128084" y="495300"/>
                    <a:pt x="120033" y="503889"/>
                    <a:pt x="115384" y="514350"/>
                  </a:cubicBezTo>
                  <a:cubicBezTo>
                    <a:pt x="107229" y="532700"/>
                    <a:pt x="96334" y="571500"/>
                    <a:pt x="96334" y="571500"/>
                  </a:cubicBezTo>
                  <a:cubicBezTo>
                    <a:pt x="89955" y="692696"/>
                    <a:pt x="136362" y="732461"/>
                    <a:pt x="58234" y="771525"/>
                  </a:cubicBezTo>
                  <a:cubicBezTo>
                    <a:pt x="49254" y="776015"/>
                    <a:pt x="39184" y="777875"/>
                    <a:pt x="29659" y="781050"/>
                  </a:cubicBezTo>
                  <a:cubicBezTo>
                    <a:pt x="23309" y="790575"/>
                    <a:pt x="13898" y="798660"/>
                    <a:pt x="10609" y="809625"/>
                  </a:cubicBezTo>
                  <a:cubicBezTo>
                    <a:pt x="-3862" y="857862"/>
                    <a:pt x="-3207" y="978070"/>
                    <a:pt x="10609" y="1009650"/>
                  </a:cubicBezTo>
                  <a:cubicBezTo>
                    <a:pt x="18658" y="1028047"/>
                    <a:pt x="51051" y="1017561"/>
                    <a:pt x="67759" y="1028700"/>
                  </a:cubicBezTo>
                  <a:cubicBezTo>
                    <a:pt x="104688" y="1053319"/>
                    <a:pt x="85474" y="1044130"/>
                    <a:pt x="124909" y="1057275"/>
                  </a:cubicBezTo>
                  <a:cubicBezTo>
                    <a:pt x="131259" y="1076325"/>
                    <a:pt x="132820" y="1097717"/>
                    <a:pt x="143959" y="1114425"/>
                  </a:cubicBezTo>
                  <a:cubicBezTo>
                    <a:pt x="172493" y="1157226"/>
                    <a:pt x="158757" y="1132371"/>
                    <a:pt x="182059" y="1190625"/>
                  </a:cubicBezTo>
                  <a:cubicBezTo>
                    <a:pt x="185234" y="1209675"/>
                    <a:pt x="185477" y="1229453"/>
                    <a:pt x="191584" y="1247775"/>
                  </a:cubicBezTo>
                  <a:cubicBezTo>
                    <a:pt x="195204" y="1258635"/>
                    <a:pt x="203305" y="1267556"/>
                    <a:pt x="210634" y="1276350"/>
                  </a:cubicBezTo>
                  <a:cubicBezTo>
                    <a:pt x="232922" y="1303095"/>
                    <a:pt x="261415" y="1326511"/>
                    <a:pt x="296359" y="1333500"/>
                  </a:cubicBezTo>
                  <a:cubicBezTo>
                    <a:pt x="429877" y="1360204"/>
                    <a:pt x="443678" y="1355228"/>
                    <a:pt x="601159" y="1362075"/>
                  </a:cubicBezTo>
                  <a:lnTo>
                    <a:pt x="848809" y="1371600"/>
                  </a:lnTo>
                  <a:cubicBezTo>
                    <a:pt x="946549" y="1396035"/>
                    <a:pt x="936767" y="1396291"/>
                    <a:pt x="1105984" y="1390650"/>
                  </a:cubicBezTo>
                  <a:cubicBezTo>
                    <a:pt x="1129086" y="1389880"/>
                    <a:pt x="1150137" y="1376797"/>
                    <a:pt x="1172659" y="1371600"/>
                  </a:cubicBezTo>
                  <a:cubicBezTo>
                    <a:pt x="1191477" y="1367257"/>
                    <a:pt x="1210759" y="1365250"/>
                    <a:pt x="1229809" y="1362075"/>
                  </a:cubicBezTo>
                  <a:cubicBezTo>
                    <a:pt x="1239184" y="1357388"/>
                    <a:pt x="1287509" y="1335194"/>
                    <a:pt x="1296484" y="1323975"/>
                  </a:cubicBezTo>
                  <a:cubicBezTo>
                    <a:pt x="1304294" y="1314212"/>
                    <a:pt x="1315060" y="1250147"/>
                    <a:pt x="1315534" y="1247775"/>
                  </a:cubicBezTo>
                  <a:cubicBezTo>
                    <a:pt x="1318709" y="1168400"/>
                    <a:pt x="1313417" y="1088231"/>
                    <a:pt x="1325059" y="1009650"/>
                  </a:cubicBezTo>
                  <a:cubicBezTo>
                    <a:pt x="1326737" y="998326"/>
                    <a:pt x="1343173" y="995249"/>
                    <a:pt x="1353634" y="990600"/>
                  </a:cubicBezTo>
                  <a:cubicBezTo>
                    <a:pt x="1371984" y="982445"/>
                    <a:pt x="1391734" y="977900"/>
                    <a:pt x="1410784" y="971550"/>
                  </a:cubicBezTo>
                  <a:cubicBezTo>
                    <a:pt x="1420309" y="968375"/>
                    <a:pt x="1431005" y="967594"/>
                    <a:pt x="1439359" y="962025"/>
                  </a:cubicBezTo>
                  <a:cubicBezTo>
                    <a:pt x="1541469" y="893952"/>
                    <a:pt x="1386500" y="999963"/>
                    <a:pt x="1496509" y="914400"/>
                  </a:cubicBezTo>
                  <a:cubicBezTo>
                    <a:pt x="1514581" y="900344"/>
                    <a:pt x="1553659" y="876300"/>
                    <a:pt x="1553659" y="876300"/>
                  </a:cubicBezTo>
                  <a:cubicBezTo>
                    <a:pt x="1597328" y="810796"/>
                    <a:pt x="1570039" y="826390"/>
                    <a:pt x="1620334" y="809625"/>
                  </a:cubicBezTo>
                  <a:cubicBezTo>
                    <a:pt x="1626684" y="800100"/>
                    <a:pt x="1638623" y="792472"/>
                    <a:pt x="1639384" y="781050"/>
                  </a:cubicBezTo>
                  <a:cubicBezTo>
                    <a:pt x="1641111" y="755144"/>
                    <a:pt x="1647413" y="668678"/>
                    <a:pt x="1610809" y="638175"/>
                  </a:cubicBezTo>
                  <a:cubicBezTo>
                    <a:pt x="1599901" y="629085"/>
                    <a:pt x="1584885" y="626430"/>
                    <a:pt x="1572709" y="619125"/>
                  </a:cubicBezTo>
                  <a:cubicBezTo>
                    <a:pt x="1553076" y="607345"/>
                    <a:pt x="1515559" y="581025"/>
                    <a:pt x="1515559" y="581025"/>
                  </a:cubicBezTo>
                  <a:cubicBezTo>
                    <a:pt x="1512384" y="571500"/>
                    <a:pt x="1507279" y="562413"/>
                    <a:pt x="1506034" y="552450"/>
                  </a:cubicBezTo>
                  <a:cubicBezTo>
                    <a:pt x="1493760" y="454257"/>
                    <a:pt x="1531471" y="441343"/>
                    <a:pt x="1467934" y="409575"/>
                  </a:cubicBezTo>
                  <a:cubicBezTo>
                    <a:pt x="1465094" y="408155"/>
                    <a:pt x="1472697" y="412750"/>
                    <a:pt x="1458409" y="400050"/>
                  </a:cubicBezTo>
                  <a:close/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427" name="TextBox 426"/>
            <p:cNvSpPr txBox="1"/>
            <p:nvPr/>
          </p:nvSpPr>
          <p:spPr>
            <a:xfrm>
              <a:off x="5515953" y="5212834"/>
              <a:ext cx="111799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Cluster 5</a:t>
              </a:r>
            </a:p>
          </p:txBody>
        </p:sp>
        <p:cxnSp>
          <p:nvCxnSpPr>
            <p:cNvPr id="428" name="Straight Arrow Connector 427"/>
            <p:cNvCxnSpPr>
              <a:stCxn id="423" idx="1"/>
            </p:cNvCxnSpPr>
            <p:nvPr/>
          </p:nvCxnSpPr>
          <p:spPr>
            <a:xfrm flipH="1" flipV="1">
              <a:off x="2353955" y="4694430"/>
              <a:ext cx="2332052" cy="1062479"/>
            </a:xfrm>
            <a:prstGeom prst="straightConnector1">
              <a:avLst/>
            </a:prstGeom>
            <a:ln w="28575">
              <a:solidFill>
                <a:srgbClr val="002060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29" name="Rectangle 428"/>
          <p:cNvSpPr/>
          <p:nvPr/>
        </p:nvSpPr>
        <p:spPr>
          <a:xfrm>
            <a:off x="6688764" y="2833767"/>
            <a:ext cx="482933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/>
              <a:t>Within-cluster SSE:     </a:t>
            </a:r>
            <a:r>
              <a:rPr lang="en-US" sz="2000" dirty="0">
                <a:solidFill>
                  <a:srgbClr val="00B050"/>
                </a:solidFill>
              </a:rPr>
              <a:t>SMALL</a:t>
            </a:r>
            <a:r>
              <a:rPr lang="en-US" sz="2000" dirty="0"/>
              <a:t> –</a:t>
            </a:r>
            <a:r>
              <a:rPr lang="en-US" sz="2000" dirty="0">
                <a:solidFill>
                  <a:srgbClr val="FF0000"/>
                </a:solidFill>
              </a:rPr>
              <a:t>High Cohesion</a:t>
            </a:r>
          </a:p>
        </p:txBody>
      </p:sp>
      <p:sp>
        <p:nvSpPr>
          <p:cNvPr id="430" name="Rectangle 429"/>
          <p:cNvSpPr/>
          <p:nvPr/>
        </p:nvSpPr>
        <p:spPr>
          <a:xfrm>
            <a:off x="6695965" y="3458876"/>
            <a:ext cx="501932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/>
              <a:t>Between-cluster SSE: </a:t>
            </a:r>
            <a:r>
              <a:rPr lang="en-US" sz="2000" dirty="0">
                <a:solidFill>
                  <a:srgbClr val="00B050"/>
                </a:solidFill>
              </a:rPr>
              <a:t>LARGE</a:t>
            </a:r>
            <a:r>
              <a:rPr lang="en-US" sz="2000" dirty="0"/>
              <a:t> –</a:t>
            </a:r>
            <a:r>
              <a:rPr lang="en-US" sz="2000" dirty="0">
                <a:solidFill>
                  <a:srgbClr val="FF0000"/>
                </a:solidFill>
              </a:rPr>
              <a:t>High </a:t>
            </a:r>
            <a:r>
              <a:rPr lang="en-US" altLang="zh-CN" sz="2000" dirty="0">
                <a:solidFill>
                  <a:srgbClr val="FF0000"/>
                </a:solidFill>
              </a:rPr>
              <a:t>Separation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431" name="Rectangle 430"/>
          <p:cNvSpPr/>
          <p:nvPr/>
        </p:nvSpPr>
        <p:spPr>
          <a:xfrm>
            <a:off x="6688764" y="4084323"/>
            <a:ext cx="483036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/>
              <a:t>We want </a:t>
            </a:r>
            <a:r>
              <a:rPr lang="en-US" sz="2000" dirty="0">
                <a:solidFill>
                  <a:srgbClr val="FF0000"/>
                </a:solidFill>
              </a:rPr>
              <a:t>High Cohesion </a:t>
            </a:r>
            <a:r>
              <a:rPr lang="en-US" sz="2000" dirty="0"/>
              <a:t>and</a:t>
            </a:r>
            <a:r>
              <a:rPr lang="en-US" sz="2000" dirty="0">
                <a:solidFill>
                  <a:srgbClr val="FF0000"/>
                </a:solidFill>
              </a:rPr>
              <a:t> High </a:t>
            </a:r>
            <a:r>
              <a:rPr lang="en-US" altLang="zh-CN" sz="2000" dirty="0">
                <a:solidFill>
                  <a:srgbClr val="FF0000"/>
                </a:solidFill>
              </a:rPr>
              <a:t>Separation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432" name="Rectangle 431"/>
          <p:cNvSpPr/>
          <p:nvPr/>
        </p:nvSpPr>
        <p:spPr>
          <a:xfrm>
            <a:off x="6682098" y="4785968"/>
            <a:ext cx="5429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/>
              <a:t>We want </a:t>
            </a:r>
            <a:r>
              <a:rPr lang="en-US" sz="2000" dirty="0">
                <a:solidFill>
                  <a:srgbClr val="00B050"/>
                </a:solidFill>
              </a:rPr>
              <a:t>Small Within-SSE </a:t>
            </a:r>
            <a:r>
              <a:rPr lang="en-US" sz="2000" dirty="0"/>
              <a:t>and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>
                <a:solidFill>
                  <a:srgbClr val="00B050"/>
                </a:solidFill>
              </a:rPr>
              <a:t>Large Between-SSE</a:t>
            </a:r>
          </a:p>
        </p:txBody>
      </p:sp>
      <p:sp>
        <p:nvSpPr>
          <p:cNvPr id="435" name="Rectangle 434"/>
          <p:cNvSpPr/>
          <p:nvPr/>
        </p:nvSpPr>
        <p:spPr>
          <a:xfrm>
            <a:off x="6695965" y="5300818"/>
            <a:ext cx="444166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/>
              <a:t>More Clusters </a:t>
            </a:r>
            <a:r>
              <a:rPr lang="en-US" sz="2000" dirty="0">
                <a:sym typeface="Wingdings" panose="05000000000000000000" pitchFamily="2" charset="2"/>
              </a:rPr>
              <a:t></a:t>
            </a:r>
            <a:r>
              <a:rPr lang="en-US" sz="2000" dirty="0">
                <a:solidFill>
                  <a:srgbClr val="FF0000"/>
                </a:solidFill>
                <a:sym typeface="Wingdings" panose="05000000000000000000" pitchFamily="2" charset="2"/>
              </a:rPr>
              <a:t>Higher Cohesion (Good)</a:t>
            </a:r>
            <a:endParaRPr lang="en-US" altLang="zh-CN" sz="2000" dirty="0">
              <a:solidFill>
                <a:srgbClr val="FF0000"/>
              </a:solidFill>
            </a:endParaRPr>
          </a:p>
          <a:p>
            <a:r>
              <a:rPr lang="en-US" sz="2000" dirty="0"/>
              <a:t>More Clusters </a:t>
            </a:r>
            <a:r>
              <a:rPr lang="en-US" sz="2000" dirty="0">
                <a:sym typeface="Wingdings" panose="05000000000000000000" pitchFamily="2" charset="2"/>
              </a:rPr>
              <a:t></a:t>
            </a:r>
            <a:r>
              <a:rPr lang="en-US" sz="2000" dirty="0">
                <a:solidFill>
                  <a:srgbClr val="00B050"/>
                </a:solidFill>
                <a:sym typeface="Wingdings" panose="05000000000000000000" pitchFamily="2" charset="2"/>
              </a:rPr>
              <a:t>Lower </a:t>
            </a:r>
            <a:r>
              <a:rPr lang="en-US" altLang="zh-CN" sz="2000" dirty="0">
                <a:solidFill>
                  <a:srgbClr val="00B050"/>
                </a:solidFill>
              </a:rPr>
              <a:t>Separation (Bad)</a:t>
            </a:r>
            <a:endParaRPr lang="en-US" sz="2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6650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Important Notes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Time 2 hours NOT 50 minutes</a:t>
            </a:r>
          </a:p>
          <a:p>
            <a:pPr lvl="1"/>
            <a:r>
              <a:rPr lang="en-US" dirty="0"/>
              <a:t>Monday, May 8, </a:t>
            </a:r>
            <a:r>
              <a:rPr lang="en-US" b="1" dirty="0">
                <a:solidFill>
                  <a:srgbClr val="FF0000"/>
                </a:solidFill>
              </a:rPr>
              <a:t>8:00am</a:t>
            </a:r>
            <a:r>
              <a:rPr lang="en-US" dirty="0"/>
              <a:t> –10:00am</a:t>
            </a:r>
          </a:p>
          <a:p>
            <a:pPr lvl="1"/>
            <a:endParaRPr lang="en-US" dirty="0"/>
          </a:p>
          <a:p>
            <a:r>
              <a:rPr lang="en-US" dirty="0"/>
              <a:t>Location </a:t>
            </a:r>
          </a:p>
          <a:p>
            <a:pPr lvl="1"/>
            <a:r>
              <a:rPr lang="en-US" dirty="0"/>
              <a:t>Regular Class Room Alter Hall 231</a:t>
            </a:r>
          </a:p>
          <a:p>
            <a:pPr lvl="1"/>
            <a:endParaRPr lang="en-US" dirty="0"/>
          </a:p>
          <a:p>
            <a:r>
              <a:rPr lang="en-US" dirty="0"/>
              <a:t>Calculator </a:t>
            </a:r>
          </a:p>
          <a:p>
            <a:pPr lvl="1"/>
            <a:r>
              <a:rPr lang="en-US" dirty="0"/>
              <a:t>Do please bring your own calculator</a:t>
            </a:r>
          </a:p>
          <a:p>
            <a:pPr lvl="1"/>
            <a:r>
              <a:rPr lang="en-US" dirty="0"/>
              <a:t>You will NOT be allowed to share calculators during the exam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02111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Interpreting Clustering Results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Summary Statistics for Each Cluster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What’s the characteristics of cluster 1 compared to the population? </a:t>
            </a:r>
          </a:p>
          <a:p>
            <a:pPr lvl="1"/>
            <a:r>
              <a:rPr lang="en-US" dirty="0"/>
              <a:t>What does a positive / negative value mean? </a:t>
            </a:r>
          </a:p>
        </p:txBody>
      </p:sp>
      <p:sp>
        <p:nvSpPr>
          <p:cNvPr id="4" name="Rectangle 3"/>
          <p:cNvSpPr/>
          <p:nvPr/>
        </p:nvSpPr>
        <p:spPr>
          <a:xfrm>
            <a:off x="707923" y="2229592"/>
            <a:ext cx="11041625" cy="2031325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SzPts val="1100"/>
              <a:buFont typeface="Times New Roman" panose="02020603050405020304" pitchFamily="18" charset="0"/>
              <a:buAutoNum type="arabicParenR"/>
            </a:pPr>
            <a:r>
              <a:rPr lang="en-US" dirty="0">
                <a:latin typeface="Lucida Console" panose="020B0609040504020204" pitchFamily="49" charset="0"/>
                <a:ea typeface="宋体" panose="02010600030101010101" pitchFamily="2" charset="-122"/>
              </a:rPr>
              <a:t>&gt; aggregate(</a:t>
            </a:r>
            <a:r>
              <a:rPr lang="en-US" dirty="0" err="1">
                <a:latin typeface="Lucida Console" panose="020B0609040504020204" pitchFamily="49" charset="0"/>
                <a:ea typeface="宋体" panose="02010600030101010101" pitchFamily="2" charset="-122"/>
              </a:rPr>
              <a:t>kData,by</a:t>
            </a:r>
            <a:r>
              <a:rPr lang="en-US" dirty="0">
                <a:latin typeface="Lucida Console" panose="020B0609040504020204" pitchFamily="49" charset="0"/>
                <a:ea typeface="宋体" panose="02010600030101010101" pitchFamily="2" charset="-122"/>
              </a:rPr>
              <a:t>=list(</a:t>
            </a:r>
            <a:r>
              <a:rPr lang="en-US" dirty="0" err="1">
                <a:latin typeface="Lucida Console" panose="020B0609040504020204" pitchFamily="49" charset="0"/>
                <a:ea typeface="宋体" panose="02010600030101010101" pitchFamily="2" charset="-122"/>
              </a:rPr>
              <a:t>MyKMeans$cluster</a:t>
            </a:r>
            <a:r>
              <a:rPr lang="en-US" dirty="0">
                <a:latin typeface="Lucida Console" panose="020B0609040504020204" pitchFamily="49" charset="0"/>
                <a:ea typeface="宋体" panose="02010600030101010101" pitchFamily="2" charset="-122"/>
              </a:rPr>
              <a:t>),FUN=mean)</a:t>
            </a:r>
            <a:endParaRPr lang="en-US" sz="3200" dirty="0">
              <a:latin typeface="Calibri" panose="020F0502020204030204" pitchFamily="34" charset="0"/>
              <a:ea typeface="宋体" panose="02010600030101010101" pitchFamily="2" charset="-122"/>
            </a:endParaRPr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Lucida Console" panose="020B0609040504020204" pitchFamily="49" charset="0"/>
                <a:ea typeface="宋体" panose="02010600030101010101" pitchFamily="2" charset="-122"/>
              </a:rPr>
              <a:t>  Group.1 </a:t>
            </a:r>
            <a:r>
              <a:rPr lang="en-US" dirty="0" err="1">
                <a:latin typeface="Lucida Console" panose="020B0609040504020204" pitchFamily="49" charset="0"/>
                <a:ea typeface="宋体" panose="02010600030101010101" pitchFamily="2" charset="-122"/>
              </a:rPr>
              <a:t>RegionDensityPercentile</a:t>
            </a:r>
            <a:r>
              <a:rPr lang="en-US" dirty="0">
                <a:latin typeface="Lucida Console" panose="020B0609040504020204" pitchFamily="49" charset="0"/>
                <a:ea typeface="宋体" panose="02010600030101010101" pitchFamily="2" charset="-122"/>
              </a:rPr>
              <a:t> </a:t>
            </a:r>
            <a:r>
              <a:rPr lang="en-US" dirty="0" err="1">
                <a:latin typeface="Lucida Console" panose="020B0609040504020204" pitchFamily="49" charset="0"/>
                <a:ea typeface="宋体" panose="02010600030101010101" pitchFamily="2" charset="-122"/>
              </a:rPr>
              <a:t>MedianHouseholdIncome</a:t>
            </a:r>
            <a:r>
              <a:rPr lang="en-US" dirty="0">
                <a:latin typeface="Lucida Console" panose="020B0609040504020204" pitchFamily="49" charset="0"/>
                <a:ea typeface="宋体" panose="02010600030101010101" pitchFamily="2" charset="-122"/>
              </a:rPr>
              <a:t> </a:t>
            </a:r>
            <a:r>
              <a:rPr lang="en-US" dirty="0" err="1">
                <a:latin typeface="Lucida Console" panose="020B0609040504020204" pitchFamily="49" charset="0"/>
                <a:ea typeface="宋体" panose="02010600030101010101" pitchFamily="2" charset="-122"/>
              </a:rPr>
              <a:t>AverageHouseholdSize</a:t>
            </a:r>
            <a:endParaRPr lang="en-US" sz="32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Lucida Console" panose="020B0609040504020204" pitchFamily="49" charset="0"/>
                <a:ea typeface="宋体" panose="02010600030101010101" pitchFamily="2" charset="-122"/>
              </a:rPr>
              <a:t>1       1               0.8835353            -0.2681572           -0.5992532</a:t>
            </a:r>
            <a:endParaRPr lang="en-US" sz="32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Lucida Console" panose="020B0609040504020204" pitchFamily="49" charset="0"/>
                <a:ea typeface="宋体" panose="02010600030101010101" pitchFamily="2" charset="-122"/>
              </a:rPr>
              <a:t>2       2              -1.1224866            -0.5594931           -0.5055258</a:t>
            </a:r>
            <a:endParaRPr lang="en-US" sz="32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Lucida Console" panose="020B0609040504020204" pitchFamily="49" charset="0"/>
                <a:ea typeface="宋体" panose="02010600030101010101" pitchFamily="2" charset="-122"/>
              </a:rPr>
              <a:t>3       3              -0.4836836            -0.1400215            0.3502257</a:t>
            </a:r>
            <a:endParaRPr lang="en-US" sz="32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Lucida Console" panose="020B0609040504020204" pitchFamily="49" charset="0"/>
                <a:ea typeface="宋体" panose="02010600030101010101" pitchFamily="2" charset="-122"/>
              </a:rPr>
              <a:t>4       4               0.9557776            -0.3145690            1.3672892</a:t>
            </a:r>
            <a:endParaRPr lang="en-US" sz="32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Lucida Console" panose="020B0609040504020204" pitchFamily="49" charset="0"/>
                <a:ea typeface="宋体" panose="02010600030101010101" pitchFamily="2" charset="-122"/>
              </a:rPr>
              <a:t>5       5               0.8561222             1.3520755            0.2790425</a:t>
            </a:r>
            <a:endParaRPr lang="en-US" sz="32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876404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Interpreting Clustering Results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59974"/>
            <a:ext cx="10515600" cy="4655366"/>
          </a:xfrm>
        </p:spPr>
        <p:txBody>
          <a:bodyPr/>
          <a:lstStyle/>
          <a:p>
            <a:r>
              <a:rPr lang="en-US" dirty="0"/>
              <a:t>Within-Cluster SSE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What’s the Within-Cluster SSE for Cluster 4?</a:t>
            </a:r>
          </a:p>
          <a:p>
            <a:pPr lvl="1"/>
            <a:r>
              <a:rPr lang="en-US" dirty="0"/>
              <a:t>Which cluster has the highest cohesion?</a:t>
            </a:r>
          </a:p>
          <a:p>
            <a:pPr lvl="1"/>
            <a:r>
              <a:rPr lang="en-US" dirty="0"/>
              <a:t>Which cluster has the lowest cohesion? </a:t>
            </a:r>
          </a:p>
          <a:p>
            <a:pPr lvl="1"/>
            <a:r>
              <a:rPr lang="en-US" dirty="0"/>
              <a:t>What is the range of the Within-Cluster SSE ?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838201" y="2333331"/>
            <a:ext cx="9908458" cy="1754326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Lucida Console" panose="020B0609040504020204" pitchFamily="49" charset="0"/>
                <a:ea typeface="宋体" panose="02010600030101010101" pitchFamily="2" charset="-122"/>
              </a:rPr>
              <a:t>&gt; # Display </a:t>
            </a:r>
            <a:r>
              <a:rPr lang="en-US" dirty="0" err="1">
                <a:latin typeface="Lucida Console" panose="020B0609040504020204" pitchFamily="49" charset="0"/>
                <a:ea typeface="宋体" panose="02010600030101010101" pitchFamily="2" charset="-122"/>
              </a:rPr>
              <a:t>withinss</a:t>
            </a:r>
            <a:r>
              <a:rPr lang="en-US" dirty="0">
                <a:latin typeface="Lucida Console" panose="020B0609040504020204" pitchFamily="49" charset="0"/>
                <a:ea typeface="宋体" panose="02010600030101010101" pitchFamily="2" charset="-122"/>
              </a:rPr>
              <a:t> (i.e. the within-cluster SSE for each cluster)</a:t>
            </a:r>
            <a:endParaRPr lang="en-US" sz="32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Lucida Console" panose="020B0609040504020204" pitchFamily="49" charset="0"/>
                <a:ea typeface="宋体" panose="02010600030101010101" pitchFamily="2" charset="-122"/>
              </a:rPr>
              <a:t>&gt; print("Within cluster SSE for each cluster (Cohesion):")</a:t>
            </a:r>
            <a:endParaRPr lang="en-US" sz="32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Lucida Console" panose="020B0609040504020204" pitchFamily="49" charset="0"/>
                <a:ea typeface="宋体" panose="02010600030101010101" pitchFamily="2" charset="-122"/>
              </a:rPr>
              <a:t>[1] "Within cluster SSE for each cluster (Cohesion):"</a:t>
            </a:r>
            <a:endParaRPr lang="en-US" sz="32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Lucida Console" panose="020B0609040504020204" pitchFamily="49" charset="0"/>
                <a:ea typeface="宋体" panose="02010600030101010101" pitchFamily="2" charset="-122"/>
              </a:rPr>
              <a:t> </a:t>
            </a:r>
            <a:endParaRPr lang="en-US" sz="32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Lucida Console" panose="020B0609040504020204" pitchFamily="49" charset="0"/>
                <a:ea typeface="宋体" panose="02010600030101010101" pitchFamily="2" charset="-122"/>
              </a:rPr>
              <a:t>&gt; </a:t>
            </a:r>
            <a:r>
              <a:rPr lang="en-US" dirty="0" err="1">
                <a:latin typeface="Lucida Console" panose="020B0609040504020204" pitchFamily="49" charset="0"/>
                <a:ea typeface="宋体" panose="02010600030101010101" pitchFamily="2" charset="-122"/>
              </a:rPr>
              <a:t>MyKMeans$withinss</a:t>
            </a:r>
            <a:endParaRPr lang="en-US" sz="32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Lucida Console" panose="020B0609040504020204" pitchFamily="49" charset="0"/>
                <a:ea typeface="宋体" panose="02010600030101010101" pitchFamily="2" charset="-122"/>
              </a:rPr>
              <a:t>[1] 6523.491 4990.183 6772.426 2707.390 5102.896</a:t>
            </a:r>
            <a:endParaRPr lang="en-US" sz="3200" dirty="0"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631066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Interpreting Clustering Results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32155"/>
            <a:ext cx="10515600" cy="5034116"/>
          </a:xfrm>
        </p:spPr>
        <p:txBody>
          <a:bodyPr>
            <a:normAutofit/>
          </a:bodyPr>
          <a:lstStyle/>
          <a:p>
            <a:r>
              <a:rPr lang="en-US" dirty="0"/>
              <a:t>Between-Cluster SSE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What’s the average Between-Cluster SSE? </a:t>
            </a:r>
          </a:p>
          <a:p>
            <a:pPr lvl="1"/>
            <a:r>
              <a:rPr lang="en-US" dirty="0"/>
              <a:t>What’s the total Between-Cluster SSE? </a:t>
            </a:r>
          </a:p>
          <a:p>
            <a:pPr lvl="1"/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38200" y="2257392"/>
            <a:ext cx="10363199" cy="2862322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Lucida Console" panose="020B0609040504020204" pitchFamily="49" charset="0"/>
                <a:ea typeface="宋体" panose="02010600030101010101" pitchFamily="2" charset="-122"/>
              </a:rPr>
              <a:t>&gt; # Display </a:t>
            </a:r>
            <a:r>
              <a:rPr lang="en-US" dirty="0" err="1">
                <a:latin typeface="Lucida Console" panose="020B0609040504020204" pitchFamily="49" charset="0"/>
                <a:ea typeface="宋体" panose="02010600030101010101" pitchFamily="2" charset="-122"/>
              </a:rPr>
              <a:t>betweenss</a:t>
            </a:r>
            <a:r>
              <a:rPr lang="en-US" dirty="0">
                <a:latin typeface="Lucida Console" panose="020B0609040504020204" pitchFamily="49" charset="0"/>
                <a:ea typeface="宋体" panose="02010600030101010101" pitchFamily="2" charset="-122"/>
              </a:rPr>
              <a:t> (i.e. the between-cluster SSE between clusters)</a:t>
            </a:r>
            <a:endParaRPr lang="en-US" sz="32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Lucida Console" panose="020B0609040504020204" pitchFamily="49" charset="0"/>
                <a:ea typeface="宋体" panose="02010600030101010101" pitchFamily="2" charset="-122"/>
              </a:rPr>
              <a:t>&gt; print("Total between-cluster SSE (</a:t>
            </a:r>
            <a:r>
              <a:rPr lang="en-US" dirty="0" err="1">
                <a:latin typeface="Lucida Console" panose="020B0609040504020204" pitchFamily="49" charset="0"/>
                <a:ea typeface="宋体" panose="02010600030101010101" pitchFamily="2" charset="-122"/>
              </a:rPr>
              <a:t>Seperation</a:t>
            </a:r>
            <a:r>
              <a:rPr lang="en-US" dirty="0">
                <a:latin typeface="Lucida Console" panose="020B0609040504020204" pitchFamily="49" charset="0"/>
                <a:ea typeface="宋体" panose="02010600030101010101" pitchFamily="2" charset="-122"/>
              </a:rPr>
              <a:t>):")</a:t>
            </a:r>
            <a:endParaRPr lang="en-US" sz="32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Lucida Console" panose="020B0609040504020204" pitchFamily="49" charset="0"/>
                <a:ea typeface="宋体" panose="02010600030101010101" pitchFamily="2" charset="-122"/>
              </a:rPr>
              <a:t>[1] "Total between-cluster SSE (</a:t>
            </a:r>
            <a:r>
              <a:rPr lang="en-US" dirty="0" err="1">
                <a:latin typeface="Lucida Console" panose="020B0609040504020204" pitchFamily="49" charset="0"/>
                <a:ea typeface="宋体" panose="02010600030101010101" pitchFamily="2" charset="-122"/>
              </a:rPr>
              <a:t>Seperation</a:t>
            </a:r>
            <a:r>
              <a:rPr lang="en-US" dirty="0">
                <a:latin typeface="Lucida Console" panose="020B0609040504020204" pitchFamily="49" charset="0"/>
                <a:ea typeface="宋体" panose="02010600030101010101" pitchFamily="2" charset="-122"/>
              </a:rPr>
              <a:t>):"</a:t>
            </a:r>
            <a:endParaRPr lang="en-US" sz="32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Lucida Console" panose="020B0609040504020204" pitchFamily="49" charset="0"/>
                <a:ea typeface="宋体" panose="02010600030101010101" pitchFamily="2" charset="-122"/>
              </a:rPr>
              <a:t>&gt; </a:t>
            </a:r>
            <a:r>
              <a:rPr lang="en-US" dirty="0" err="1">
                <a:latin typeface="Lucida Console" panose="020B0609040504020204" pitchFamily="49" charset="0"/>
                <a:ea typeface="宋体" panose="02010600030101010101" pitchFamily="2" charset="-122"/>
              </a:rPr>
              <a:t>MyKMeans$betweenss</a:t>
            </a:r>
            <a:endParaRPr lang="en-US" sz="32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Lucida Console" panose="020B0609040504020204" pitchFamily="49" charset="0"/>
                <a:ea typeface="宋体" panose="02010600030101010101" pitchFamily="2" charset="-122"/>
              </a:rPr>
              <a:t>[1] 45301.67</a:t>
            </a:r>
            <a:endParaRPr lang="en-US" sz="32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Lucida Console" panose="020B0609040504020204" pitchFamily="49" charset="0"/>
                <a:ea typeface="宋体" panose="02010600030101010101" pitchFamily="2" charset="-122"/>
              </a:rPr>
              <a:t>&gt; # Compute average separation: more clusters = less separation</a:t>
            </a:r>
            <a:endParaRPr lang="en-US" sz="32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Lucida Console" panose="020B0609040504020204" pitchFamily="49" charset="0"/>
                <a:ea typeface="宋体" panose="02010600030101010101" pitchFamily="2" charset="-122"/>
              </a:rPr>
              <a:t>&gt; print("Average between-cluster SSE:"); </a:t>
            </a:r>
            <a:endParaRPr lang="en-US" sz="32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Lucida Console" panose="020B0609040504020204" pitchFamily="49" charset="0"/>
                <a:ea typeface="宋体" panose="02010600030101010101" pitchFamily="2" charset="-122"/>
              </a:rPr>
              <a:t>[1] "Average between-cluster SSE:"</a:t>
            </a:r>
            <a:endParaRPr lang="en-US" sz="32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Lucida Console" panose="020B0609040504020204" pitchFamily="49" charset="0"/>
                <a:ea typeface="宋体" panose="02010600030101010101" pitchFamily="2" charset="-122"/>
              </a:rPr>
              <a:t>&gt; </a:t>
            </a:r>
            <a:r>
              <a:rPr lang="en-US" dirty="0" err="1">
                <a:latin typeface="Lucida Console" panose="020B0609040504020204" pitchFamily="49" charset="0"/>
                <a:ea typeface="宋体" panose="02010600030101010101" pitchFamily="2" charset="-122"/>
              </a:rPr>
              <a:t>MyKMeans$betweenss</a:t>
            </a:r>
            <a:r>
              <a:rPr lang="en-US" dirty="0">
                <a:latin typeface="Lucida Console" panose="020B0609040504020204" pitchFamily="49" charset="0"/>
                <a:ea typeface="宋体" panose="02010600030101010101" pitchFamily="2" charset="-122"/>
              </a:rPr>
              <a:t>/NUM_CLUSTER</a:t>
            </a:r>
            <a:endParaRPr lang="en-US" sz="32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Lucida Console" panose="020B0609040504020204" pitchFamily="49" charset="0"/>
                <a:ea typeface="宋体" panose="02010600030101010101" pitchFamily="2" charset="-122"/>
              </a:rPr>
              <a:t>[1] 9060.334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81846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Association Rules Mining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59325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Association Rule Mining?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32155"/>
            <a:ext cx="10803194" cy="5093110"/>
          </a:xfrm>
        </p:spPr>
        <p:txBody>
          <a:bodyPr/>
          <a:lstStyle/>
          <a:p>
            <a:r>
              <a:rPr lang="en-US" dirty="0"/>
              <a:t>Find out which items (X) predict the occurrence of other items (Y)</a:t>
            </a:r>
          </a:p>
          <a:p>
            <a:pPr lvl="1"/>
            <a:r>
              <a:rPr lang="en-US" dirty="0"/>
              <a:t>Basket Analyses</a:t>
            </a:r>
          </a:p>
          <a:p>
            <a:r>
              <a:rPr lang="en-US" dirty="0" err="1"/>
              <a:t>Itemset</a:t>
            </a:r>
            <a:r>
              <a:rPr lang="en-US" dirty="0"/>
              <a:t>: A </a:t>
            </a:r>
            <a:r>
              <a:rPr lang="en-US" altLang="zh-CN" dirty="0"/>
              <a:t>collection</a:t>
            </a:r>
            <a:r>
              <a:rPr lang="en-US" dirty="0"/>
              <a:t> of items of interest</a:t>
            </a:r>
          </a:p>
          <a:p>
            <a:r>
              <a:rPr lang="en-US" dirty="0"/>
              <a:t>Support count (</a:t>
            </a:r>
            <a:r>
              <a:rPr lang="en-US" b="1" dirty="0">
                <a:latin typeface="Arial" charset="0"/>
                <a:sym typeface="Symbol" pitchFamily="18" charset="2"/>
              </a:rPr>
              <a:t></a:t>
            </a:r>
            <a:r>
              <a:rPr lang="en-US" dirty="0">
                <a:latin typeface="Arial" charset="0"/>
                <a:sym typeface="Symbol" pitchFamily="18" charset="2"/>
              </a:rPr>
              <a:t>)</a:t>
            </a:r>
          </a:p>
          <a:p>
            <a:pPr lvl="1"/>
            <a:r>
              <a:rPr lang="en-US" dirty="0">
                <a:latin typeface="Arial" charset="0"/>
                <a:sym typeface="Symbol" pitchFamily="18" charset="2"/>
              </a:rPr>
              <a:t>In how many baskets does the </a:t>
            </a:r>
            <a:r>
              <a:rPr lang="en-US" dirty="0" err="1">
                <a:latin typeface="Arial" charset="0"/>
                <a:sym typeface="Symbol" pitchFamily="18" charset="2"/>
              </a:rPr>
              <a:t>itemset</a:t>
            </a:r>
            <a:r>
              <a:rPr lang="en-US" dirty="0">
                <a:latin typeface="Arial" charset="0"/>
                <a:sym typeface="Symbol" pitchFamily="18" charset="2"/>
              </a:rPr>
              <a:t> appear?</a:t>
            </a:r>
          </a:p>
          <a:p>
            <a:pPr lvl="1"/>
            <a:r>
              <a:rPr lang="en-US" b="1" dirty="0">
                <a:latin typeface="Arial" charset="0"/>
                <a:sym typeface="Symbol" pitchFamily="18" charset="2"/>
              </a:rPr>
              <a:t></a:t>
            </a:r>
            <a:r>
              <a:rPr lang="en-US" dirty="0"/>
              <a:t>{</a:t>
            </a:r>
            <a:r>
              <a:rPr lang="en-US" dirty="0">
                <a:solidFill>
                  <a:srgbClr val="FF0000"/>
                </a:solidFill>
              </a:rPr>
              <a:t>Milk, Diapers, </a:t>
            </a:r>
            <a:r>
              <a:rPr lang="en-US" dirty="0">
                <a:solidFill>
                  <a:srgbClr val="00B050"/>
                </a:solidFill>
              </a:rPr>
              <a:t>Beer</a:t>
            </a:r>
            <a:r>
              <a:rPr lang="en-US" dirty="0"/>
              <a:t>} = 2</a:t>
            </a:r>
          </a:p>
          <a:p>
            <a:pPr lvl="1"/>
            <a:r>
              <a:rPr lang="en-US" b="1" dirty="0">
                <a:latin typeface="Arial" charset="0"/>
                <a:sym typeface="Symbol" pitchFamily="18" charset="2"/>
              </a:rPr>
              <a:t></a:t>
            </a:r>
            <a:r>
              <a:rPr lang="en-US" dirty="0"/>
              <a:t>{</a:t>
            </a:r>
            <a:r>
              <a:rPr lang="en-US" dirty="0">
                <a:solidFill>
                  <a:srgbClr val="FF0000"/>
                </a:solidFill>
              </a:rPr>
              <a:t>Milk, Diapers</a:t>
            </a:r>
            <a:r>
              <a:rPr lang="en-US" dirty="0"/>
              <a:t>} = 3</a:t>
            </a:r>
          </a:p>
          <a:p>
            <a:pPr lvl="1"/>
            <a:endParaRPr lang="en-US" dirty="0"/>
          </a:p>
        </p:txBody>
      </p:sp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85335924"/>
              </p:ext>
            </p:extLst>
          </p:nvPr>
        </p:nvGraphicFramePr>
        <p:xfrm>
          <a:off x="7800022" y="2740638"/>
          <a:ext cx="3553778" cy="2438400"/>
        </p:xfrm>
        <a:graphic>
          <a:graphicData uri="http://schemas.openxmlformats.org/drawingml/2006/table">
            <a:tbl>
              <a:tblPr firstRow="1" bandRow="1"/>
              <a:tblGrid>
                <a:gridCol w="11444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093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334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600" dirty="0"/>
                        <a:t>Basket</a:t>
                      </a:r>
                    </a:p>
                  </a:txBody>
                  <a:tcPr>
                    <a:lnL w="12700" cmpd="sng">
                      <a:solidFill>
                        <a:srgbClr val="F79646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F79646"/>
                      </a:solidFill>
                    </a:lnT>
                    <a:lnB w="12700" cmpd="sng">
                      <a:solidFill>
                        <a:srgbClr val="F7964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600" dirty="0"/>
                        <a:t>Items</a:t>
                      </a:r>
                    </a:p>
                  </a:txBody>
                  <a:tcPr>
                    <a:lnL>
                      <a:noFill/>
                    </a:lnL>
                    <a:lnR w="12700" cmpd="sng">
                      <a:solidFill>
                        <a:srgbClr val="F79646"/>
                      </a:solidFill>
                    </a:lnR>
                    <a:lnT w="12700" cmpd="sng">
                      <a:solidFill>
                        <a:srgbClr val="F79646"/>
                      </a:solidFill>
                    </a:lnT>
                    <a:lnB w="12700" cmpd="sng">
                      <a:solidFill>
                        <a:srgbClr val="F7964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901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>
                    <a:lnL w="12700" cmpd="sng">
                      <a:solidFill>
                        <a:srgbClr val="F79646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F79646"/>
                      </a:solidFill>
                    </a:lnT>
                    <a:lnB w="12700" cmpd="sng">
                      <a:solidFill>
                        <a:srgbClr val="F7964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/>
                        <a:t>Bread, Milk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mpd="sng">
                      <a:solidFill>
                        <a:srgbClr val="F79646"/>
                      </a:solidFill>
                    </a:lnR>
                    <a:lnT w="12700" cmpd="sng">
                      <a:solidFill>
                        <a:srgbClr val="F79646"/>
                      </a:solidFill>
                    </a:lnT>
                    <a:lnB w="12700" cmpd="sng">
                      <a:solidFill>
                        <a:srgbClr val="F7964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901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>
                    <a:lnL w="12700" cmpd="sng">
                      <a:solidFill>
                        <a:srgbClr val="F79646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F79646"/>
                      </a:solidFill>
                    </a:lnT>
                    <a:lnB w="12700" cmpd="sng">
                      <a:solidFill>
                        <a:srgbClr val="F7964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CEEAC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/>
                        <a:t>Bread, Diapers, </a:t>
                      </a:r>
                      <a:r>
                        <a:rPr lang="en-US" sz="1600" kern="1200" dirty="0">
                          <a:solidFill>
                            <a:srgbClr val="00B050"/>
                          </a:solidFill>
                        </a:rPr>
                        <a:t>Beer</a:t>
                      </a:r>
                      <a:r>
                        <a:rPr lang="en-US" sz="1600" kern="1200" dirty="0"/>
                        <a:t>, Eggs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mpd="sng">
                      <a:solidFill>
                        <a:srgbClr val="F79646"/>
                      </a:solidFill>
                    </a:lnR>
                    <a:lnT w="12700" cmpd="sng">
                      <a:solidFill>
                        <a:srgbClr val="F79646"/>
                      </a:solidFill>
                    </a:lnT>
                    <a:lnB w="12700" cmpd="sng">
                      <a:solidFill>
                        <a:srgbClr val="F7964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CEEA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901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>
                    <a:lnL w="12700" cmpd="sng">
                      <a:solidFill>
                        <a:srgbClr val="F79646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F79646"/>
                      </a:solidFill>
                    </a:lnT>
                    <a:lnB w="12700" cmpd="sng">
                      <a:solidFill>
                        <a:srgbClr val="F7964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rgbClr val="FF0000"/>
                          </a:solidFill>
                        </a:rPr>
                        <a:t>Milk, Diapers, </a:t>
                      </a:r>
                      <a:r>
                        <a:rPr lang="en-US" sz="1600" kern="1200" dirty="0">
                          <a:solidFill>
                            <a:srgbClr val="00B050"/>
                          </a:solidFill>
                        </a:rPr>
                        <a:t>Beer</a:t>
                      </a:r>
                      <a:r>
                        <a:rPr lang="en-US" sz="1600" kern="1200" dirty="0"/>
                        <a:t>, Coke 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mpd="sng">
                      <a:solidFill>
                        <a:srgbClr val="F79646"/>
                      </a:solidFill>
                    </a:lnR>
                    <a:lnT w="12700" cmpd="sng">
                      <a:solidFill>
                        <a:srgbClr val="F79646"/>
                      </a:solidFill>
                    </a:lnT>
                    <a:lnB w="12700" cmpd="sng">
                      <a:solidFill>
                        <a:srgbClr val="F7964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901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>
                    <a:lnL w="12700" cmpd="sng">
                      <a:solidFill>
                        <a:srgbClr val="F79646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F79646"/>
                      </a:solidFill>
                    </a:lnT>
                    <a:lnB w="12700" cmpd="sng">
                      <a:solidFill>
                        <a:srgbClr val="F7964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CEEAC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/>
                        <a:t>Bread, </a:t>
                      </a:r>
                      <a:r>
                        <a:rPr lang="en-US" sz="1600" kern="1200" dirty="0">
                          <a:solidFill>
                            <a:srgbClr val="FF0000"/>
                          </a:solidFill>
                        </a:rPr>
                        <a:t>Milk, Diapers, </a:t>
                      </a:r>
                      <a:r>
                        <a:rPr lang="en-US" sz="1600" kern="1200" dirty="0">
                          <a:solidFill>
                            <a:srgbClr val="00B050"/>
                          </a:solidFill>
                        </a:rPr>
                        <a:t>Beer</a:t>
                      </a:r>
                      <a:endParaRPr lang="en-US" sz="160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mpd="sng">
                      <a:solidFill>
                        <a:srgbClr val="F79646"/>
                      </a:solidFill>
                    </a:lnR>
                    <a:lnT w="12700" cmpd="sng">
                      <a:solidFill>
                        <a:srgbClr val="F79646"/>
                      </a:solidFill>
                    </a:lnT>
                    <a:lnB w="12700" cmpd="sng">
                      <a:solidFill>
                        <a:srgbClr val="F7964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CEEA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901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L w="12700" cmpd="sng">
                      <a:solidFill>
                        <a:srgbClr val="F79646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F79646"/>
                      </a:solidFill>
                    </a:lnT>
                    <a:lnB w="12700" cmpd="sng">
                      <a:solidFill>
                        <a:srgbClr val="F7964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/>
                        <a:t>Bread, </a:t>
                      </a:r>
                      <a:r>
                        <a:rPr lang="en-US" sz="1600" kern="1200" dirty="0">
                          <a:solidFill>
                            <a:srgbClr val="FF0000"/>
                          </a:solidFill>
                        </a:rPr>
                        <a:t>Milk, Diapers</a:t>
                      </a:r>
                      <a:r>
                        <a:rPr lang="en-US" sz="1600" kern="1200" dirty="0"/>
                        <a:t>, Coke 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mpd="sng">
                      <a:solidFill>
                        <a:srgbClr val="F79646"/>
                      </a:solidFill>
                    </a:lnR>
                    <a:lnT w="12700" cmpd="sng">
                      <a:solidFill>
                        <a:srgbClr val="F79646"/>
                      </a:solidFill>
                    </a:lnT>
                    <a:lnB w="12700" cmpd="sng">
                      <a:solidFill>
                        <a:srgbClr val="F7964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74917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Support and Confidence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32154"/>
            <a:ext cx="10515600" cy="5299587"/>
          </a:xfrm>
        </p:spPr>
        <p:txBody>
          <a:bodyPr>
            <a:normAutofit/>
          </a:bodyPr>
          <a:lstStyle/>
          <a:p>
            <a:r>
              <a:rPr lang="en-US" dirty="0"/>
              <a:t>Support (s)</a:t>
            </a:r>
          </a:p>
          <a:p>
            <a:pPr lvl="1"/>
            <a:r>
              <a:rPr lang="en-US" dirty="0"/>
              <a:t>Support count (</a:t>
            </a:r>
            <a:r>
              <a:rPr lang="en-US" b="1" dirty="0">
                <a:latin typeface="Arial" charset="0"/>
                <a:sym typeface="Symbol" pitchFamily="18" charset="2"/>
              </a:rPr>
              <a:t></a:t>
            </a:r>
            <a:r>
              <a:rPr lang="en-US" dirty="0">
                <a:latin typeface="Arial" charset="0"/>
                <a:sym typeface="Symbol" pitchFamily="18" charset="2"/>
              </a:rPr>
              <a:t>) / total number of baskets </a:t>
            </a:r>
          </a:p>
          <a:p>
            <a:pPr lvl="1"/>
            <a:r>
              <a:rPr lang="en-US" dirty="0">
                <a:latin typeface="Arial" charset="0"/>
                <a:sym typeface="Symbol" pitchFamily="18" charset="2"/>
              </a:rPr>
              <a:t>Measures whether the </a:t>
            </a:r>
            <a:r>
              <a:rPr lang="en-US" dirty="0" err="1">
                <a:latin typeface="Arial" charset="0"/>
                <a:sym typeface="Symbol" pitchFamily="18" charset="2"/>
              </a:rPr>
              <a:t>itemset</a:t>
            </a:r>
            <a:r>
              <a:rPr lang="en-US" dirty="0">
                <a:latin typeface="Arial" charset="0"/>
                <a:sym typeface="Symbol" pitchFamily="18" charset="2"/>
              </a:rPr>
              <a:t> appears often</a:t>
            </a:r>
          </a:p>
          <a:p>
            <a:pPr lvl="1"/>
            <a:r>
              <a:rPr lang="en-US" dirty="0">
                <a:sym typeface="Symbol" pitchFamily="18" charset="2"/>
              </a:rPr>
              <a:t>s{</a:t>
            </a:r>
            <a:r>
              <a:rPr lang="en-US" dirty="0">
                <a:solidFill>
                  <a:srgbClr val="FF0000"/>
                </a:solidFill>
                <a:sym typeface="Symbol" pitchFamily="18" charset="2"/>
              </a:rPr>
              <a:t>Milk, Diapers</a:t>
            </a:r>
            <a:r>
              <a:rPr lang="en-US" dirty="0">
                <a:sym typeface="Symbol" pitchFamily="18" charset="2"/>
              </a:rPr>
              <a:t>}= 3/5 = 0.6</a:t>
            </a:r>
          </a:p>
          <a:p>
            <a:pPr lvl="1"/>
            <a:r>
              <a:rPr lang="en-US" dirty="0">
                <a:sym typeface="Symbol" pitchFamily="18" charset="2"/>
              </a:rPr>
              <a:t>s{</a:t>
            </a:r>
            <a:r>
              <a:rPr lang="en-US" dirty="0">
                <a:solidFill>
                  <a:srgbClr val="00B050"/>
                </a:solidFill>
              </a:rPr>
              <a:t>Bread</a:t>
            </a:r>
            <a:r>
              <a:rPr lang="en-US" dirty="0">
                <a:sym typeface="Symbol" pitchFamily="18" charset="2"/>
              </a:rPr>
              <a:t>}= 4/5 = 0.8</a:t>
            </a:r>
          </a:p>
          <a:p>
            <a:pPr lvl="2"/>
            <a:r>
              <a:rPr lang="en-US" altLang="zh-CN" dirty="0">
                <a:sym typeface="Symbol" pitchFamily="18" charset="2"/>
              </a:rPr>
              <a:t>Bread appears very often in shopping baskets</a:t>
            </a:r>
          </a:p>
          <a:p>
            <a:pPr lvl="1"/>
            <a:r>
              <a:rPr lang="en-US" dirty="0"/>
              <a:t>Is s(X,Y) always greater/smaller/equal to s(X)?</a:t>
            </a:r>
          </a:p>
          <a:p>
            <a:r>
              <a:rPr lang="en-US" dirty="0">
                <a:latin typeface="Arial" charset="0"/>
                <a:sym typeface="Symbol" pitchFamily="18" charset="2"/>
              </a:rPr>
              <a:t>Confidence (c) is the strength of the association between two </a:t>
            </a:r>
            <a:r>
              <a:rPr lang="en-US" dirty="0" err="1">
                <a:latin typeface="Arial" charset="0"/>
                <a:sym typeface="Symbol" pitchFamily="18" charset="2"/>
              </a:rPr>
              <a:t>itemsets</a:t>
            </a:r>
            <a:r>
              <a:rPr lang="en-US" dirty="0">
                <a:latin typeface="Arial" charset="0"/>
                <a:sym typeface="Symbol" pitchFamily="18" charset="2"/>
              </a:rPr>
              <a:t> </a:t>
            </a:r>
          </a:p>
          <a:p>
            <a:pPr lvl="1"/>
            <a:r>
              <a:rPr lang="en-US" dirty="0">
                <a:latin typeface="Arial" charset="0"/>
                <a:sym typeface="Symbol" pitchFamily="18" charset="2"/>
              </a:rPr>
              <a:t>c(X</a:t>
            </a:r>
            <a:r>
              <a:rPr lang="en-US" dirty="0">
                <a:latin typeface="Arial" charset="0"/>
                <a:sym typeface="Wingdings" panose="05000000000000000000" pitchFamily="2" charset="2"/>
              </a:rPr>
              <a:t>Y</a:t>
            </a:r>
            <a:r>
              <a:rPr lang="en-US" dirty="0">
                <a:latin typeface="Arial" charset="0"/>
                <a:sym typeface="Symbol" pitchFamily="18" charset="2"/>
              </a:rPr>
              <a:t>): use X to predict Y, </a:t>
            </a:r>
            <a:r>
              <a:rPr lang="en-US" dirty="0">
                <a:solidFill>
                  <a:srgbClr val="00B050"/>
                </a:solidFill>
                <a:latin typeface="Arial" charset="0"/>
                <a:sym typeface="Symbol" pitchFamily="18" charset="2"/>
              </a:rPr>
              <a:t>X</a:t>
            </a:r>
            <a:r>
              <a:rPr lang="en-US" dirty="0">
                <a:latin typeface="Arial" charset="0"/>
                <a:sym typeface="Symbol" pitchFamily="18" charset="2"/>
              </a:rPr>
              <a:t> is the </a:t>
            </a:r>
            <a:r>
              <a:rPr lang="en-US" dirty="0">
                <a:solidFill>
                  <a:srgbClr val="00B050"/>
                </a:solidFill>
                <a:latin typeface="Arial" charset="0"/>
                <a:sym typeface="Symbol" pitchFamily="18" charset="2"/>
              </a:rPr>
              <a:t>attendant</a:t>
            </a:r>
            <a:r>
              <a:rPr lang="en-US" dirty="0">
                <a:latin typeface="Arial" charset="0"/>
                <a:sym typeface="Symbol" pitchFamily="18" charset="2"/>
              </a:rPr>
              <a:t> and </a:t>
            </a:r>
            <a:r>
              <a:rPr lang="en-US" dirty="0">
                <a:solidFill>
                  <a:srgbClr val="FF0000"/>
                </a:solidFill>
                <a:latin typeface="Arial" charset="0"/>
                <a:sym typeface="Symbol" pitchFamily="18" charset="2"/>
              </a:rPr>
              <a:t>Y</a:t>
            </a:r>
            <a:r>
              <a:rPr lang="en-US" dirty="0">
                <a:latin typeface="Arial" charset="0"/>
                <a:sym typeface="Symbol" pitchFamily="18" charset="2"/>
              </a:rPr>
              <a:t> is the </a:t>
            </a:r>
            <a:r>
              <a:rPr lang="en-US" dirty="0">
                <a:solidFill>
                  <a:srgbClr val="FF0000"/>
                </a:solidFill>
                <a:latin typeface="Arial" charset="0"/>
                <a:sym typeface="Symbol" pitchFamily="18" charset="2"/>
              </a:rPr>
              <a:t>consequent </a:t>
            </a:r>
          </a:p>
          <a:p>
            <a:pPr lvl="1"/>
            <a:r>
              <a:rPr lang="en-US" dirty="0">
                <a:latin typeface="Arial" charset="0"/>
                <a:sym typeface="Symbol" pitchFamily="18" charset="2"/>
              </a:rPr>
              <a:t>c(X</a:t>
            </a:r>
            <a:r>
              <a:rPr lang="en-US" dirty="0">
                <a:latin typeface="Arial" charset="0"/>
                <a:sym typeface="Wingdings" panose="05000000000000000000" pitchFamily="2" charset="2"/>
              </a:rPr>
              <a:t>Y</a:t>
            </a:r>
            <a:r>
              <a:rPr lang="en-US" dirty="0">
                <a:latin typeface="Arial" charset="0"/>
                <a:sym typeface="Symbol" pitchFamily="18" charset="2"/>
              </a:rPr>
              <a:t>) is always between 0 and 1 </a:t>
            </a:r>
          </a:p>
          <a:p>
            <a:pPr lvl="1"/>
            <a:r>
              <a:rPr lang="en-US" dirty="0">
                <a:latin typeface="Arial" charset="0"/>
                <a:sym typeface="Symbol" pitchFamily="18" charset="2"/>
              </a:rPr>
              <a:t> </a:t>
            </a:r>
          </a:p>
          <a:p>
            <a:pPr lvl="1"/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03188939"/>
              </p:ext>
            </p:extLst>
          </p:nvPr>
        </p:nvGraphicFramePr>
        <p:xfrm>
          <a:off x="7800022" y="1796741"/>
          <a:ext cx="3553778" cy="2438400"/>
        </p:xfrm>
        <a:graphic>
          <a:graphicData uri="http://schemas.openxmlformats.org/drawingml/2006/table">
            <a:tbl>
              <a:tblPr firstRow="1" bandRow="1"/>
              <a:tblGrid>
                <a:gridCol w="11444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093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334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600" dirty="0"/>
                        <a:t>Basket</a:t>
                      </a:r>
                    </a:p>
                  </a:txBody>
                  <a:tcPr>
                    <a:lnL w="12700" cmpd="sng">
                      <a:solidFill>
                        <a:srgbClr val="F79646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F79646"/>
                      </a:solidFill>
                    </a:lnT>
                    <a:lnB w="12700" cmpd="sng">
                      <a:solidFill>
                        <a:srgbClr val="F7964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600" dirty="0"/>
                        <a:t>Items</a:t>
                      </a:r>
                    </a:p>
                  </a:txBody>
                  <a:tcPr>
                    <a:lnL>
                      <a:noFill/>
                    </a:lnL>
                    <a:lnR w="12700" cmpd="sng">
                      <a:solidFill>
                        <a:srgbClr val="F79646"/>
                      </a:solidFill>
                    </a:lnR>
                    <a:lnT w="12700" cmpd="sng">
                      <a:solidFill>
                        <a:srgbClr val="F79646"/>
                      </a:solidFill>
                    </a:lnT>
                    <a:lnB w="12700" cmpd="sng">
                      <a:solidFill>
                        <a:srgbClr val="F7964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901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>
                    <a:lnL w="12700" cmpd="sng">
                      <a:solidFill>
                        <a:srgbClr val="F79646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F79646"/>
                      </a:solidFill>
                    </a:lnT>
                    <a:lnB w="12700" cmpd="sng">
                      <a:solidFill>
                        <a:srgbClr val="F7964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/>
                        <a:t>Bread, Milk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mpd="sng">
                      <a:solidFill>
                        <a:srgbClr val="F79646"/>
                      </a:solidFill>
                    </a:lnR>
                    <a:lnT w="12700" cmpd="sng">
                      <a:solidFill>
                        <a:srgbClr val="F79646"/>
                      </a:solidFill>
                    </a:lnT>
                    <a:lnB w="12700" cmpd="sng">
                      <a:solidFill>
                        <a:srgbClr val="F7964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901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>
                    <a:lnL w="12700" cmpd="sng">
                      <a:solidFill>
                        <a:srgbClr val="F79646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F79646"/>
                      </a:solidFill>
                    </a:lnT>
                    <a:lnB w="12700" cmpd="sng">
                      <a:solidFill>
                        <a:srgbClr val="F7964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CEEAC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/>
                        <a:t>Bread, Diapers, </a:t>
                      </a:r>
                      <a:r>
                        <a:rPr lang="en-US" sz="1600" kern="1200" dirty="0">
                          <a:solidFill>
                            <a:srgbClr val="00B050"/>
                          </a:solidFill>
                        </a:rPr>
                        <a:t>Beer</a:t>
                      </a:r>
                      <a:r>
                        <a:rPr lang="en-US" sz="1600" kern="1200" dirty="0"/>
                        <a:t>, Eggs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mpd="sng">
                      <a:solidFill>
                        <a:srgbClr val="F79646"/>
                      </a:solidFill>
                    </a:lnR>
                    <a:lnT w="12700" cmpd="sng">
                      <a:solidFill>
                        <a:srgbClr val="F79646"/>
                      </a:solidFill>
                    </a:lnT>
                    <a:lnB w="12700" cmpd="sng">
                      <a:solidFill>
                        <a:srgbClr val="F7964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CEEA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901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>
                    <a:lnL w="12700" cmpd="sng">
                      <a:solidFill>
                        <a:srgbClr val="F79646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F79646"/>
                      </a:solidFill>
                    </a:lnT>
                    <a:lnB w="12700" cmpd="sng">
                      <a:solidFill>
                        <a:srgbClr val="F7964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rgbClr val="FF0000"/>
                          </a:solidFill>
                        </a:rPr>
                        <a:t>Milk, Diapers, </a:t>
                      </a:r>
                      <a:r>
                        <a:rPr lang="en-US" sz="1600" kern="1200" dirty="0">
                          <a:solidFill>
                            <a:srgbClr val="00B050"/>
                          </a:solidFill>
                        </a:rPr>
                        <a:t>Beer</a:t>
                      </a:r>
                      <a:r>
                        <a:rPr lang="en-US" sz="1600" kern="1200" dirty="0"/>
                        <a:t>, Coke 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mpd="sng">
                      <a:solidFill>
                        <a:srgbClr val="F79646"/>
                      </a:solidFill>
                    </a:lnR>
                    <a:lnT w="12700" cmpd="sng">
                      <a:solidFill>
                        <a:srgbClr val="F79646"/>
                      </a:solidFill>
                    </a:lnT>
                    <a:lnB w="12700" cmpd="sng">
                      <a:solidFill>
                        <a:srgbClr val="F7964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901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>
                    <a:lnL w="12700" cmpd="sng">
                      <a:solidFill>
                        <a:srgbClr val="F79646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F79646"/>
                      </a:solidFill>
                    </a:lnT>
                    <a:lnB w="12700" cmpd="sng">
                      <a:solidFill>
                        <a:srgbClr val="F7964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CEEAC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/>
                        <a:t>Bread, </a:t>
                      </a:r>
                      <a:r>
                        <a:rPr lang="en-US" sz="1600" kern="1200" dirty="0">
                          <a:solidFill>
                            <a:srgbClr val="FF0000"/>
                          </a:solidFill>
                        </a:rPr>
                        <a:t>Milk, Diapers, </a:t>
                      </a:r>
                      <a:r>
                        <a:rPr lang="en-US" sz="1600" kern="1200" dirty="0">
                          <a:solidFill>
                            <a:srgbClr val="00B050"/>
                          </a:solidFill>
                        </a:rPr>
                        <a:t>Beer</a:t>
                      </a:r>
                      <a:endParaRPr lang="en-US" sz="160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mpd="sng">
                      <a:solidFill>
                        <a:srgbClr val="F79646"/>
                      </a:solidFill>
                    </a:lnR>
                    <a:lnT w="12700" cmpd="sng">
                      <a:solidFill>
                        <a:srgbClr val="F79646"/>
                      </a:solidFill>
                    </a:lnT>
                    <a:lnB w="12700" cmpd="sng">
                      <a:solidFill>
                        <a:srgbClr val="F7964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CEEA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901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L w="12700" cmpd="sng">
                      <a:solidFill>
                        <a:srgbClr val="F79646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F79646"/>
                      </a:solidFill>
                    </a:lnT>
                    <a:lnB w="12700" cmpd="sng">
                      <a:solidFill>
                        <a:srgbClr val="F7964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/>
                        <a:t>Bread, </a:t>
                      </a:r>
                      <a:r>
                        <a:rPr lang="en-US" sz="1600" kern="1200" dirty="0">
                          <a:solidFill>
                            <a:srgbClr val="FF0000"/>
                          </a:solidFill>
                        </a:rPr>
                        <a:t>Milk, Diapers</a:t>
                      </a:r>
                      <a:r>
                        <a:rPr lang="en-US" sz="1600" kern="1200" dirty="0"/>
                        <a:t>, Coke 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mpd="sng">
                      <a:solidFill>
                        <a:srgbClr val="F79646"/>
                      </a:solidFill>
                    </a:lnR>
                    <a:lnT w="12700" cmpd="sng">
                      <a:solidFill>
                        <a:srgbClr val="F79646"/>
                      </a:solidFill>
                    </a:lnT>
                    <a:lnB w="12700" cmpd="sng">
                      <a:solidFill>
                        <a:srgbClr val="F7964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679095"/>
              </p:ext>
            </p:extLst>
          </p:nvPr>
        </p:nvGraphicFramePr>
        <p:xfrm>
          <a:off x="1551245" y="6195634"/>
          <a:ext cx="4702071" cy="58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5" name="Equation" r:id="rId3" imgW="1968480" imgH="419040" progId="Equation.3">
                  <p:embed/>
                </p:oleObj>
              </mc:Choice>
              <mc:Fallback>
                <p:oleObj name="Equation" r:id="rId3" imgW="1968480" imgH="419040" progId="Equation.3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51245" y="6195634"/>
                        <a:ext cx="4702071" cy="583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0442771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Lift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What’s the problem with confidence?</a:t>
            </a:r>
          </a:p>
          <a:p>
            <a:pPr lvl="1"/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purpose of association rule mining is to predict Y with X </a:t>
            </a:r>
          </a:p>
          <a:p>
            <a:pPr lvl="1"/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If X and Y are frequently purchased items, the confidence will be large but X is a bad predictor of Y</a:t>
            </a:r>
          </a:p>
          <a:p>
            <a:pPr lvl="1"/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 we need to account for the natural occurrence of both X and Y </a:t>
            </a:r>
          </a:p>
          <a:p>
            <a:r>
              <a:rPr lang="en-US" dirty="0"/>
              <a:t>Lift </a:t>
            </a:r>
          </a:p>
          <a:p>
            <a:pPr lvl="1"/>
            <a:r>
              <a:rPr lang="en-US" dirty="0"/>
              <a:t>Measures whether two </a:t>
            </a:r>
            <a:r>
              <a:rPr lang="en-US" dirty="0" err="1"/>
              <a:t>itemsets</a:t>
            </a:r>
            <a:r>
              <a:rPr lang="en-US" dirty="0"/>
              <a:t> X and Y appear together at the same frequency as random chance</a:t>
            </a:r>
          </a:p>
          <a:p>
            <a:pPr lvl="1"/>
            <a:r>
              <a:rPr lang="en-US" dirty="0"/>
              <a:t> 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3788861"/>
              </p:ext>
            </p:extLst>
          </p:nvPr>
        </p:nvGraphicFramePr>
        <p:xfrm>
          <a:off x="1582423" y="4975124"/>
          <a:ext cx="2477729" cy="6194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Equation" r:id="rId3" imgW="1676160" imgH="419040" progId="Equation.3">
                  <p:embed/>
                </p:oleObj>
              </mc:Choice>
              <mc:Fallback>
                <p:oleObj name="Equation" r:id="rId3" imgW="1676160" imgH="419040" progId="Equation.3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2423" y="4975124"/>
                        <a:ext cx="2477729" cy="6194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352393"/>
              </p:ext>
            </p:extLst>
          </p:nvPr>
        </p:nvGraphicFramePr>
        <p:xfrm>
          <a:off x="4237244" y="4866967"/>
          <a:ext cx="7116556" cy="19202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57581">
                  <a:extLst>
                    <a:ext uri="{9D8B030D-6E8A-4147-A177-3AD203B41FA5}">
                      <a16:colId xmlns:a16="http://schemas.microsoft.com/office/drawing/2014/main" val="1587469644"/>
                    </a:ext>
                  </a:extLst>
                </a:gridCol>
                <a:gridCol w="5858975">
                  <a:extLst>
                    <a:ext uri="{9D8B030D-6E8A-4147-A177-3AD203B41FA5}">
                      <a16:colId xmlns:a16="http://schemas.microsoft.com/office/drawing/2014/main" val="1277118617"/>
                    </a:ext>
                  </a:extLst>
                </a:gridCol>
              </a:tblGrid>
              <a:tr h="571910">
                <a:tc>
                  <a:txBody>
                    <a:bodyPr/>
                    <a:lstStyle/>
                    <a:p>
                      <a:r>
                        <a:rPr lang="en-US" sz="1800" dirty="0"/>
                        <a:t>Lift &gt;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The occurrence of X</a:t>
                      </a:r>
                      <a:r>
                        <a:rPr lang="en-US" sz="1800" dirty="0">
                          <a:sym typeface="Symbol" pitchFamily="18" charset="2"/>
                        </a:rPr>
                        <a:t> , </a:t>
                      </a:r>
                      <a:r>
                        <a:rPr lang="en-US" sz="1800" dirty="0"/>
                        <a:t>Y together is more likely than what you would expect by chance  </a:t>
                      </a:r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[Good]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3226432"/>
                  </a:ext>
                </a:extLst>
              </a:tr>
              <a:tr h="571910">
                <a:tc>
                  <a:txBody>
                    <a:bodyPr/>
                    <a:lstStyle/>
                    <a:p>
                      <a:r>
                        <a:rPr lang="en-US" sz="1800" dirty="0"/>
                        <a:t>Lift&lt;1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The occurrence of X</a:t>
                      </a:r>
                      <a:r>
                        <a:rPr lang="en-US" sz="1800" dirty="0">
                          <a:sym typeface="Symbol" pitchFamily="18" charset="2"/>
                        </a:rPr>
                        <a:t> , </a:t>
                      </a:r>
                      <a:r>
                        <a:rPr lang="en-US" sz="1800" dirty="0"/>
                        <a:t>Y together is less likely than what you would expect by chance </a:t>
                      </a:r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[Bad]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9263818"/>
                  </a:ext>
                </a:extLst>
              </a:tr>
              <a:tr h="571910">
                <a:tc>
                  <a:txBody>
                    <a:bodyPr/>
                    <a:lstStyle/>
                    <a:p>
                      <a:r>
                        <a:rPr lang="en-US" sz="1800" dirty="0"/>
                        <a:t>Lift=1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The occurrence of X</a:t>
                      </a:r>
                      <a:r>
                        <a:rPr lang="en-US" sz="1800" dirty="0">
                          <a:sym typeface="Symbol" pitchFamily="18" charset="2"/>
                        </a:rPr>
                        <a:t> , </a:t>
                      </a:r>
                      <a:r>
                        <a:rPr lang="en-US" sz="1800" dirty="0"/>
                        <a:t>Y together is the same as what you would expect by chance 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3701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613078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1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32154"/>
            <a:ext cx="10515600" cy="5225846"/>
          </a:xfrm>
        </p:spPr>
        <p:txBody>
          <a:bodyPr>
            <a:normAutofit lnSpcReduction="10000"/>
          </a:bodyPr>
          <a:lstStyle/>
          <a:p>
            <a:r>
              <a:rPr lang="en-US" dirty="0"/>
              <a:t>What’s the lift for the rule:{Milk, Diapers} </a:t>
            </a:r>
            <a:r>
              <a:rPr lang="en-US" dirty="0">
                <a:sym typeface="Symbol" pitchFamily="18" charset="2"/>
              </a:rPr>
              <a:t> {Beer}</a:t>
            </a:r>
          </a:p>
          <a:p>
            <a:pPr lvl="1"/>
            <a:r>
              <a:rPr lang="en-US" dirty="0"/>
              <a:t>X = {Milk, Diapers} ; Y = {Beer}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s(X,Y)</a:t>
            </a:r>
            <a:r>
              <a:rPr lang="en-US" dirty="0"/>
              <a:t>= 2/5 = 0.4</a:t>
            </a:r>
            <a:br>
              <a:rPr lang="en-US" dirty="0"/>
            </a:br>
            <a:r>
              <a:rPr lang="en-US" dirty="0"/>
              <a:t>s(X) = 3/5 = 0.6</a:t>
            </a:r>
            <a:br>
              <a:rPr lang="en-US" dirty="0"/>
            </a:br>
            <a:r>
              <a:rPr lang="en-US" dirty="0"/>
              <a:t>s(Y) = 3/5 = 0.6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c(X</a:t>
            </a:r>
            <a:r>
              <a:rPr lang="en-US" dirty="0">
                <a:solidFill>
                  <a:srgbClr val="FF0000"/>
                </a:solidFill>
                <a:sym typeface="Wingdings" panose="05000000000000000000" pitchFamily="2" charset="2"/>
              </a:rPr>
              <a:t></a:t>
            </a:r>
            <a:r>
              <a:rPr lang="en-US" dirty="0">
                <a:solidFill>
                  <a:srgbClr val="FF0000"/>
                </a:solidFill>
              </a:rPr>
              <a:t>Y)=</a:t>
            </a:r>
            <a:r>
              <a:rPr lang="en-US" dirty="0"/>
              <a:t>0.4/0.6=0.67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The support is 0.4, meaning that {Milk, Diapers, Beer} appears very often</a:t>
            </a:r>
          </a:p>
          <a:p>
            <a:pPr lvl="1"/>
            <a:r>
              <a:rPr lang="en-US" dirty="0"/>
              <a:t>The confidence is 0.67, indicating there is a strong association between {Milk Diaper} and {Beer}</a:t>
            </a:r>
          </a:p>
          <a:p>
            <a:pPr lvl="1"/>
            <a:r>
              <a:rPr lang="en-US" dirty="0"/>
              <a:t>The Lift is greater than 1, suggesting that {Milk, Diapers} and {Beer} occur together more often than a random chance, thus is predictive. 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6516306"/>
              </p:ext>
            </p:extLst>
          </p:nvPr>
        </p:nvGraphicFramePr>
        <p:xfrm>
          <a:off x="4554510" y="4087655"/>
          <a:ext cx="2871787" cy="7510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0" name="Equation" r:id="rId3" imgW="1511280" imgH="393480" progId="Equation.3">
                  <p:embed/>
                </p:oleObj>
              </mc:Choice>
              <mc:Fallback>
                <p:oleObj name="Equation" r:id="rId3" imgW="1511280" imgH="393480" progId="Equation.3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4510" y="4087655"/>
                        <a:ext cx="2871787" cy="75108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9291291"/>
              </p:ext>
            </p:extLst>
          </p:nvPr>
        </p:nvGraphicFramePr>
        <p:xfrm>
          <a:off x="1516720" y="4087655"/>
          <a:ext cx="3106616" cy="7782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1" name="Equation" r:id="rId5" imgW="1676160" imgH="419040" progId="Equation.3">
                  <p:embed/>
                </p:oleObj>
              </mc:Choice>
              <mc:Fallback>
                <p:oleObj name="Equation" r:id="rId5" imgW="1676160" imgH="419040" progId="Equation.3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6720" y="4087655"/>
                        <a:ext cx="3106616" cy="77825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29850664"/>
              </p:ext>
            </p:extLst>
          </p:nvPr>
        </p:nvGraphicFramePr>
        <p:xfrm>
          <a:off x="7800022" y="2249025"/>
          <a:ext cx="3553778" cy="2438400"/>
        </p:xfrm>
        <a:graphic>
          <a:graphicData uri="http://schemas.openxmlformats.org/drawingml/2006/table">
            <a:tbl>
              <a:tblPr firstRow="1" bandRow="1"/>
              <a:tblGrid>
                <a:gridCol w="11444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093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334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600" dirty="0"/>
                        <a:t>Basket</a:t>
                      </a:r>
                    </a:p>
                  </a:txBody>
                  <a:tcPr>
                    <a:lnL w="12700" cmpd="sng">
                      <a:solidFill>
                        <a:srgbClr val="F79646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F79646"/>
                      </a:solidFill>
                    </a:lnT>
                    <a:lnB w="12700" cmpd="sng">
                      <a:solidFill>
                        <a:srgbClr val="F7964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600" dirty="0"/>
                        <a:t>Items</a:t>
                      </a:r>
                    </a:p>
                  </a:txBody>
                  <a:tcPr>
                    <a:lnL>
                      <a:noFill/>
                    </a:lnL>
                    <a:lnR w="12700" cmpd="sng">
                      <a:solidFill>
                        <a:srgbClr val="F79646"/>
                      </a:solidFill>
                    </a:lnR>
                    <a:lnT w="12700" cmpd="sng">
                      <a:solidFill>
                        <a:srgbClr val="F79646"/>
                      </a:solidFill>
                    </a:lnT>
                    <a:lnB w="12700" cmpd="sng">
                      <a:solidFill>
                        <a:srgbClr val="F7964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901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>
                    <a:lnL w="12700" cmpd="sng">
                      <a:solidFill>
                        <a:srgbClr val="F79646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F79646"/>
                      </a:solidFill>
                    </a:lnT>
                    <a:lnB w="12700" cmpd="sng">
                      <a:solidFill>
                        <a:srgbClr val="F7964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/>
                        <a:t>Bread, Milk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mpd="sng">
                      <a:solidFill>
                        <a:srgbClr val="F79646"/>
                      </a:solidFill>
                    </a:lnR>
                    <a:lnT w="12700" cmpd="sng">
                      <a:solidFill>
                        <a:srgbClr val="F79646"/>
                      </a:solidFill>
                    </a:lnT>
                    <a:lnB w="12700" cmpd="sng">
                      <a:solidFill>
                        <a:srgbClr val="F7964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901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>
                    <a:lnL w="12700" cmpd="sng">
                      <a:solidFill>
                        <a:srgbClr val="F79646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F79646"/>
                      </a:solidFill>
                    </a:lnT>
                    <a:lnB w="12700" cmpd="sng">
                      <a:solidFill>
                        <a:srgbClr val="F7964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CEEAC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/>
                        <a:t>Bread, Diapers, </a:t>
                      </a:r>
                      <a:r>
                        <a:rPr lang="en-US" sz="1600" kern="1200" dirty="0">
                          <a:solidFill>
                            <a:srgbClr val="00B050"/>
                          </a:solidFill>
                        </a:rPr>
                        <a:t>Beer</a:t>
                      </a:r>
                      <a:r>
                        <a:rPr lang="en-US" sz="1600" kern="1200" dirty="0"/>
                        <a:t>, Eggs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mpd="sng">
                      <a:solidFill>
                        <a:srgbClr val="F79646"/>
                      </a:solidFill>
                    </a:lnR>
                    <a:lnT w="12700" cmpd="sng">
                      <a:solidFill>
                        <a:srgbClr val="F79646"/>
                      </a:solidFill>
                    </a:lnT>
                    <a:lnB w="12700" cmpd="sng">
                      <a:solidFill>
                        <a:srgbClr val="F7964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CEEA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901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>
                    <a:lnL w="12700" cmpd="sng">
                      <a:solidFill>
                        <a:srgbClr val="F79646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F79646"/>
                      </a:solidFill>
                    </a:lnT>
                    <a:lnB w="12700" cmpd="sng">
                      <a:solidFill>
                        <a:srgbClr val="F7964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rgbClr val="FF0000"/>
                          </a:solidFill>
                        </a:rPr>
                        <a:t>Milk, Diapers, </a:t>
                      </a:r>
                      <a:r>
                        <a:rPr lang="en-US" sz="1600" kern="1200" dirty="0">
                          <a:solidFill>
                            <a:srgbClr val="00B050"/>
                          </a:solidFill>
                        </a:rPr>
                        <a:t>Beer</a:t>
                      </a:r>
                      <a:r>
                        <a:rPr lang="en-US" sz="1600" kern="1200" dirty="0"/>
                        <a:t>, Coke 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mpd="sng">
                      <a:solidFill>
                        <a:srgbClr val="F79646"/>
                      </a:solidFill>
                    </a:lnR>
                    <a:lnT w="12700" cmpd="sng">
                      <a:solidFill>
                        <a:srgbClr val="F79646"/>
                      </a:solidFill>
                    </a:lnT>
                    <a:lnB w="12700" cmpd="sng">
                      <a:solidFill>
                        <a:srgbClr val="F7964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901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>
                    <a:lnL w="12700" cmpd="sng">
                      <a:solidFill>
                        <a:srgbClr val="F79646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F79646"/>
                      </a:solidFill>
                    </a:lnT>
                    <a:lnB w="12700" cmpd="sng">
                      <a:solidFill>
                        <a:srgbClr val="F7964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CEEAC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/>
                        <a:t>Bread, </a:t>
                      </a:r>
                      <a:r>
                        <a:rPr lang="en-US" sz="1600" kern="1200" dirty="0">
                          <a:solidFill>
                            <a:srgbClr val="FF0000"/>
                          </a:solidFill>
                        </a:rPr>
                        <a:t>Milk, Diapers, </a:t>
                      </a:r>
                      <a:r>
                        <a:rPr lang="en-US" sz="1600" kern="1200" dirty="0">
                          <a:solidFill>
                            <a:srgbClr val="00B050"/>
                          </a:solidFill>
                        </a:rPr>
                        <a:t>Beer</a:t>
                      </a:r>
                      <a:endParaRPr lang="en-US" sz="160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mpd="sng">
                      <a:solidFill>
                        <a:srgbClr val="F79646"/>
                      </a:solidFill>
                    </a:lnR>
                    <a:lnT w="12700" cmpd="sng">
                      <a:solidFill>
                        <a:srgbClr val="F79646"/>
                      </a:solidFill>
                    </a:lnT>
                    <a:lnB w="12700" cmpd="sng">
                      <a:solidFill>
                        <a:srgbClr val="F7964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CEEA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901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L w="12700" cmpd="sng">
                      <a:solidFill>
                        <a:srgbClr val="F79646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F79646"/>
                      </a:solidFill>
                    </a:lnT>
                    <a:lnB w="12700" cmpd="sng">
                      <a:solidFill>
                        <a:srgbClr val="F7964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/>
                        <a:t>Bread, </a:t>
                      </a:r>
                      <a:r>
                        <a:rPr lang="en-US" sz="1600" kern="1200" dirty="0">
                          <a:solidFill>
                            <a:srgbClr val="FF0000"/>
                          </a:solidFill>
                        </a:rPr>
                        <a:t>Milk, Diapers</a:t>
                      </a:r>
                      <a:r>
                        <a:rPr lang="en-US" sz="1600" kern="1200" dirty="0"/>
                        <a:t>, Coke 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mpd="sng">
                      <a:solidFill>
                        <a:srgbClr val="F79646"/>
                      </a:solidFill>
                    </a:lnR>
                    <a:lnT w="12700" cmpd="sng">
                      <a:solidFill>
                        <a:srgbClr val="F79646"/>
                      </a:solidFill>
                    </a:lnT>
                    <a:lnB w="12700" cmpd="sng">
                      <a:solidFill>
                        <a:srgbClr val="F7964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78914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2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573219"/>
              </p:ext>
            </p:extLst>
          </p:nvPr>
        </p:nvGraphicFramePr>
        <p:xfrm>
          <a:off x="71252" y="1365890"/>
          <a:ext cx="6177148" cy="24079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15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26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442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442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rgbClr val="C00000"/>
                          </a:solidFill>
                        </a:rPr>
                        <a:t>Netflix</a:t>
                      </a:r>
                      <a:endParaRPr lang="en-US" sz="24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rgbClr val="C00000"/>
                          </a:solidFill>
                        </a:rPr>
                        <a:t>Cable</a:t>
                      </a:r>
                      <a:br>
                        <a:rPr lang="en-US" sz="3200" b="1" baseline="0" dirty="0">
                          <a:solidFill>
                            <a:srgbClr val="C00000"/>
                          </a:solidFill>
                        </a:rPr>
                      </a:br>
                      <a:r>
                        <a:rPr lang="en-US" sz="3200" b="1" dirty="0">
                          <a:solidFill>
                            <a:srgbClr val="C00000"/>
                          </a:solidFill>
                        </a:rPr>
                        <a:t>TV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No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Yes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No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3800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Yes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8000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6443353" y="1597667"/>
            <a:ext cx="2585852" cy="1948285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What is the effect of Netflix on Cable TV?</a:t>
            </a:r>
            <a:br>
              <a:rPr lang="en-US" sz="2400" dirty="0"/>
            </a:br>
            <a:r>
              <a:rPr lang="en-US" sz="2400" dirty="0"/>
              <a:t>{Netflix </a:t>
            </a:r>
            <a:r>
              <a:rPr lang="en-US" sz="2400" dirty="0">
                <a:sym typeface="Wingdings" panose="05000000000000000000" pitchFamily="2" charset="2"/>
              </a:rPr>
              <a:t> Cable TV)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744604" y="3965070"/>
            <a:ext cx="7543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s (Netflix, Cable TV)</a:t>
            </a:r>
            <a:r>
              <a:rPr lang="en-US" sz="2400" b="1" dirty="0">
                <a:solidFill>
                  <a:schemeClr val="tx2"/>
                </a:solidFill>
              </a:rPr>
              <a:t> </a:t>
            </a:r>
            <a:r>
              <a:rPr lang="en-US" sz="2400" dirty="0"/>
              <a:t>	</a:t>
            </a:r>
            <a:r>
              <a:rPr lang="en-US" sz="2400" dirty="0">
                <a:sym typeface="Wingdings" pitchFamily="2" charset="2"/>
              </a:rPr>
              <a:t>= 1000/13000  7%</a:t>
            </a:r>
          </a:p>
          <a:p>
            <a:r>
              <a:rPr lang="en-US" sz="2400" dirty="0">
                <a:sym typeface="Wingdings" pitchFamily="2" charset="2"/>
              </a:rPr>
              <a:t>s (</a:t>
            </a:r>
            <a:r>
              <a:rPr lang="en-US" sz="2400" b="1" dirty="0">
                <a:solidFill>
                  <a:srgbClr val="C00000"/>
                </a:solidFill>
                <a:sym typeface="Wingdings" pitchFamily="2" charset="2"/>
              </a:rPr>
              <a:t>Cable TV </a:t>
            </a:r>
            <a:r>
              <a:rPr lang="en-US" sz="2400" dirty="0">
                <a:sym typeface="Wingdings" pitchFamily="2" charset="2"/>
              </a:rPr>
              <a:t>)		= 9000/13000  69%</a:t>
            </a:r>
          </a:p>
          <a:p>
            <a:r>
              <a:rPr lang="en-US" sz="2400" dirty="0">
                <a:sym typeface="Wingdings" pitchFamily="2" charset="2"/>
              </a:rPr>
              <a:t>s (</a:t>
            </a:r>
            <a:r>
              <a:rPr lang="en-US" sz="2400" b="1" dirty="0">
                <a:solidFill>
                  <a:srgbClr val="C00000"/>
                </a:solidFill>
                <a:sym typeface="Wingdings" pitchFamily="2" charset="2"/>
              </a:rPr>
              <a:t>Netflix</a:t>
            </a:r>
            <a:r>
              <a:rPr lang="en-US" sz="2400" dirty="0">
                <a:solidFill>
                  <a:srgbClr val="C00000"/>
                </a:solidFill>
                <a:sym typeface="Wingdings" pitchFamily="2" charset="2"/>
              </a:rPr>
              <a:t> </a:t>
            </a:r>
            <a:r>
              <a:rPr lang="en-US" sz="2400" dirty="0">
                <a:sym typeface="Wingdings" pitchFamily="2" charset="2"/>
              </a:rPr>
              <a:t>)		= 4800/13000  37%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7409667"/>
              </p:ext>
            </p:extLst>
          </p:nvPr>
        </p:nvGraphicFramePr>
        <p:xfrm>
          <a:off x="744604" y="5486508"/>
          <a:ext cx="4903722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Equation" r:id="rId3" imgW="1955520" imgH="393480" progId="Equation.3">
                  <p:embed/>
                </p:oleObj>
              </mc:Choice>
              <mc:Fallback>
                <p:oleObj name="Equation" r:id="rId3" imgW="1955520" imgH="393480" progId="Equation.3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4604" y="5486508"/>
                        <a:ext cx="4903722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ounded Rectangle 7"/>
          <p:cNvSpPr/>
          <p:nvPr/>
        </p:nvSpPr>
        <p:spPr>
          <a:xfrm>
            <a:off x="6057405" y="5225660"/>
            <a:ext cx="2971800" cy="163234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Having one service negatively affects the purchase of the other </a:t>
            </a:r>
            <a:br>
              <a:rPr lang="en-US" sz="2000" dirty="0"/>
            </a:br>
            <a:r>
              <a:rPr lang="en-US" sz="2000" dirty="0"/>
              <a:t>(lift closer to 0 than 1)</a:t>
            </a:r>
          </a:p>
        </p:txBody>
      </p:sp>
    </p:spTree>
    <p:extLst>
      <p:ext uri="{BB962C8B-B14F-4D97-AF65-F5344CB8AC3E}">
        <p14:creationId xmlns:p14="http://schemas.microsoft.com/office/powerpoint/2010/main" val="82288152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/>
              <a:t>Good Luck!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9763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of the Exam (Time Matters)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32155"/>
            <a:ext cx="10515600" cy="5087144"/>
          </a:xfrm>
        </p:spPr>
        <p:txBody>
          <a:bodyPr>
            <a:normAutofit/>
          </a:bodyPr>
          <a:lstStyle/>
          <a:p>
            <a:r>
              <a:rPr lang="en-US" dirty="0"/>
              <a:t>Part 1: Multiple Choice (50 Points) </a:t>
            </a:r>
          </a:p>
          <a:p>
            <a:pPr lvl="1"/>
            <a:r>
              <a:rPr lang="en-US" dirty="0"/>
              <a:t>25 questions * 2.5 points each </a:t>
            </a:r>
          </a:p>
          <a:p>
            <a:r>
              <a:rPr lang="en-US" dirty="0"/>
              <a:t>Part 2: Interpreting Decision Tree Output (16 Points)</a:t>
            </a:r>
          </a:p>
          <a:p>
            <a:pPr lvl="1"/>
            <a:r>
              <a:rPr lang="en-US" dirty="0"/>
              <a:t>6 questions, short answers are required </a:t>
            </a:r>
          </a:p>
          <a:p>
            <a:r>
              <a:rPr lang="en-US" dirty="0"/>
              <a:t>Part 3: Interpreting Clustering Output (14 Points)</a:t>
            </a:r>
          </a:p>
          <a:p>
            <a:pPr lvl="1"/>
            <a:r>
              <a:rPr lang="en-US" dirty="0"/>
              <a:t>5 questions, short answers are required </a:t>
            </a:r>
          </a:p>
          <a:p>
            <a:r>
              <a:rPr lang="en-US" dirty="0"/>
              <a:t>Part 4: Computing Support, Confidence, and Lift (20 Points)</a:t>
            </a:r>
          </a:p>
          <a:p>
            <a:pPr lvl="1"/>
            <a:r>
              <a:rPr lang="en-US" dirty="0"/>
              <a:t>4 questions, calculations and short answers are needed</a:t>
            </a:r>
          </a:p>
          <a:p>
            <a:r>
              <a:rPr lang="en-US" dirty="0"/>
              <a:t>Bonus Questions:</a:t>
            </a:r>
          </a:p>
          <a:p>
            <a:pPr lvl="1"/>
            <a:r>
              <a:rPr lang="en-US" dirty="0"/>
              <a:t>2 questions * 2 points each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557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Using R and R-Studio 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0761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 and R-Studio 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929509" y="2818477"/>
            <a:ext cx="5308600" cy="3484563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en-US" dirty="0"/>
              <a:t>Open source, free</a:t>
            </a:r>
          </a:p>
          <a:p>
            <a:pPr>
              <a:spcAft>
                <a:spcPts val="1200"/>
              </a:spcAft>
            </a:pPr>
            <a:r>
              <a:rPr lang="en-US" dirty="0"/>
              <a:t>Many, many, many statistical add-on “packages” that perform data analysis</a:t>
            </a:r>
          </a:p>
          <a:p>
            <a:pPr>
              <a:spcAft>
                <a:spcPts val="1200"/>
              </a:spcAft>
            </a:pPr>
            <a:r>
              <a:rPr lang="en-US" dirty="0"/>
              <a:t>R Packages contain additional  functionality </a:t>
            </a:r>
          </a:p>
          <a:p>
            <a:endParaRPr lang="en-US" sz="2800" dirty="0"/>
          </a:p>
        </p:txBody>
      </p:sp>
      <p:pic>
        <p:nvPicPr>
          <p:cNvPr id="5" name="Picture 2" descr="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3139" y="1589244"/>
            <a:ext cx="1452307" cy="1125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www.rstudio.com/wp-content/uploads/2014/07/RStudio-Logo-Blue-Gradient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8539" y="1606205"/>
            <a:ext cx="3270575" cy="1147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6378539" y="2832974"/>
            <a:ext cx="4984761" cy="34845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Integrated Development Environment for R</a:t>
            </a:r>
          </a:p>
          <a:p>
            <a:pPr>
              <a:spcBef>
                <a:spcPts val="12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Nicer interface that makes R easier to use</a:t>
            </a:r>
          </a:p>
          <a:p>
            <a:pPr>
              <a:spcBef>
                <a:spcPts val="12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Requires R to run</a:t>
            </a:r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929509" y="5805360"/>
            <a:ext cx="3178969" cy="3508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95000"/>
              </a:lnSpc>
            </a:pPr>
            <a:r>
              <a:rPr lang="en-US" sz="2400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(The base/engine)</a:t>
            </a:r>
          </a:p>
        </p:txBody>
      </p:sp>
      <p:sp>
        <p:nvSpPr>
          <p:cNvPr id="9" name="Rectangle 8"/>
          <p:cNvSpPr/>
          <p:nvPr/>
        </p:nvSpPr>
        <p:spPr>
          <a:xfrm>
            <a:off x="6721529" y="5694560"/>
            <a:ext cx="24416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B050"/>
                </a:solidFill>
                <a:latin typeface="Arial" pitchFamily="34" charset="0"/>
              </a:rPr>
              <a:t>(The pretty face)</a:t>
            </a:r>
            <a:endParaRPr lang="en-US" sz="2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31444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 Syntax 1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Define variables </a:t>
            </a:r>
          </a:p>
          <a:p>
            <a:pPr lvl="1"/>
            <a:r>
              <a:rPr lang="en-US" dirty="0"/>
              <a:t>R is case sensitive 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Variable names can start with a letter or digits </a:t>
            </a:r>
          </a:p>
          <a:p>
            <a:pPr lvl="1"/>
            <a:r>
              <a:rPr lang="en-US" dirty="0"/>
              <a:t>The assignment operator in R is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  <a:cs typeface="Courier New" panose="02070309020205020404" pitchFamily="49" charset="0"/>
              </a:rPr>
              <a:t>&lt;-</a:t>
            </a:r>
            <a:r>
              <a:rPr lang="en-US" dirty="0"/>
              <a:t> or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  <a:cs typeface="Courier New" panose="02070309020205020404" pitchFamily="49" charset="0"/>
              </a:rPr>
              <a:t>=</a:t>
            </a:r>
          </a:p>
          <a:p>
            <a:r>
              <a:rPr lang="en-US" dirty="0"/>
              <a:t>Functions </a:t>
            </a:r>
          </a:p>
          <a:p>
            <a:pPr lvl="1"/>
            <a:r>
              <a:rPr lang="en-US" dirty="0"/>
              <a:t>c(), rep(), and sort() are functions</a:t>
            </a:r>
          </a:p>
          <a:p>
            <a:pPr lvl="1"/>
            <a:r>
              <a:rPr lang="en-US" dirty="0"/>
              <a:t>Each function consists of </a:t>
            </a:r>
            <a:r>
              <a:rPr lang="en-US" dirty="0">
                <a:solidFill>
                  <a:srgbClr val="00B050"/>
                </a:solidFill>
              </a:rPr>
              <a:t>function name</a:t>
            </a:r>
            <a:r>
              <a:rPr lang="en-US" dirty="0"/>
              <a:t> and </a:t>
            </a:r>
            <a:r>
              <a:rPr lang="en-US" dirty="0">
                <a:solidFill>
                  <a:srgbClr val="00B050"/>
                </a:solidFill>
              </a:rPr>
              <a:t>()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93946" y="1938788"/>
            <a:ext cx="1828800" cy="28003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r="7875"/>
          <a:stretch/>
        </p:blipFill>
        <p:spPr>
          <a:xfrm>
            <a:off x="1606139" y="5050510"/>
            <a:ext cx="5414093" cy="1333500"/>
          </a:xfrm>
          <a:prstGeom prst="rect">
            <a:avLst/>
          </a:prstGeom>
        </p:spPr>
      </p:pic>
      <p:sp>
        <p:nvSpPr>
          <p:cNvPr id="6" name="Arrow: Right 5"/>
          <p:cNvSpPr/>
          <p:nvPr/>
        </p:nvSpPr>
        <p:spPr>
          <a:xfrm>
            <a:off x="7569485" y="2851354"/>
            <a:ext cx="473301" cy="973393"/>
          </a:xfrm>
          <a:prstGeom prst="right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0862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 Syntax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Define and Index Vectors </a:t>
            </a:r>
          </a:p>
          <a:p>
            <a:pPr lvl="1"/>
            <a:r>
              <a:rPr lang="en-US" dirty="0"/>
              <a:t>We use combine function to define a vector </a:t>
            </a:r>
            <a:r>
              <a:rPr lang="en-US" dirty="0">
                <a:solidFill>
                  <a:srgbClr val="00B050"/>
                </a:solidFill>
              </a:rPr>
              <a:t>c()</a:t>
            </a:r>
          </a:p>
          <a:p>
            <a:pPr lvl="1"/>
            <a:r>
              <a:rPr lang="en-US" dirty="0"/>
              <a:t>We use brackets </a:t>
            </a:r>
            <a:r>
              <a:rPr lang="en-US" dirty="0">
                <a:solidFill>
                  <a:srgbClr val="00B050"/>
                </a:solidFill>
              </a:rPr>
              <a:t>[  ] </a:t>
            </a:r>
            <a:r>
              <a:rPr lang="en-US" dirty="0"/>
              <a:t>to index elements in a vector</a:t>
            </a:r>
          </a:p>
          <a:p>
            <a:pPr lvl="1"/>
            <a:endParaRPr lang="en-US" dirty="0"/>
          </a:p>
          <a:p>
            <a:r>
              <a:rPr lang="en-US" dirty="0"/>
              <a:t>Access a variable from a dataset </a:t>
            </a:r>
          </a:p>
          <a:p>
            <a:pPr lvl="1"/>
            <a:r>
              <a:rPr lang="en-US" dirty="0"/>
              <a:t>We use </a:t>
            </a:r>
            <a:r>
              <a:rPr lang="en-US" b="1" dirty="0">
                <a:solidFill>
                  <a:srgbClr val="00B050"/>
                </a:solidFill>
              </a:rPr>
              <a:t>$ </a:t>
            </a:r>
            <a:r>
              <a:rPr lang="en-US" dirty="0"/>
              <a:t>to index a variable (column) from a data set (a table)</a:t>
            </a:r>
          </a:p>
          <a:p>
            <a:pPr lvl="1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45529" y="1502388"/>
            <a:ext cx="4905375" cy="24574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9211" y="4457204"/>
            <a:ext cx="7277100" cy="1362075"/>
          </a:xfrm>
          <a:prstGeom prst="rect">
            <a:avLst/>
          </a:prstGeom>
          <a:ln w="38100" cap="sq">
            <a:solidFill>
              <a:srgbClr val="FF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99211" y="5887471"/>
            <a:ext cx="7296150" cy="800100"/>
          </a:xfrm>
          <a:prstGeom prst="rect">
            <a:avLst/>
          </a:prstGeom>
          <a:ln w="38100" cap="sq">
            <a:solidFill>
              <a:srgbClr val="FF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8" name="TextBox 7"/>
          <p:cNvSpPr txBox="1"/>
          <p:nvPr/>
        </p:nvSpPr>
        <p:spPr>
          <a:xfrm>
            <a:off x="9023900" y="4953575"/>
            <a:ext cx="2725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Load Data into 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023900" y="6017178"/>
            <a:ext cx="2725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Access a Variable</a:t>
            </a:r>
          </a:p>
        </p:txBody>
      </p:sp>
    </p:spTree>
    <p:extLst>
      <p:ext uri="{BB962C8B-B14F-4D97-AF65-F5344CB8AC3E}">
        <p14:creationId xmlns:p14="http://schemas.microsoft.com/office/powerpoint/2010/main" val="32495388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Understanding Descriptive Statistics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9657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Statistics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7771"/>
            <a:ext cx="10515600" cy="4655366"/>
          </a:xfrm>
        </p:spPr>
        <p:txBody>
          <a:bodyPr/>
          <a:lstStyle/>
          <a:p>
            <a:r>
              <a:rPr lang="en-US" dirty="0">
                <a:solidFill>
                  <a:srgbClr val="00B050"/>
                </a:solidFill>
              </a:rPr>
              <a:t>summary </a:t>
            </a:r>
          </a:p>
          <a:p>
            <a:pPr lvl="1"/>
            <a:r>
              <a:rPr lang="en-US" dirty="0"/>
              <a:t>Provides basic summary statistics </a:t>
            </a:r>
          </a:p>
          <a:p>
            <a:r>
              <a:rPr lang="en-US" dirty="0">
                <a:solidFill>
                  <a:srgbClr val="00B050"/>
                </a:solidFill>
              </a:rPr>
              <a:t>describe </a:t>
            </a:r>
          </a:p>
          <a:p>
            <a:pPr lvl="1"/>
            <a:r>
              <a:rPr lang="en-US" dirty="0"/>
              <a:t>Provides detailed summary statistics </a:t>
            </a:r>
          </a:p>
          <a:p>
            <a:r>
              <a:rPr lang="en-US" dirty="0" err="1">
                <a:solidFill>
                  <a:srgbClr val="00B050"/>
                </a:solidFill>
              </a:rPr>
              <a:t>describeBy</a:t>
            </a:r>
            <a:r>
              <a:rPr lang="en-US" dirty="0">
                <a:solidFill>
                  <a:srgbClr val="00B050"/>
                </a:solidFill>
              </a:rPr>
              <a:t> </a:t>
            </a:r>
          </a:p>
          <a:p>
            <a:pPr lvl="1"/>
            <a:r>
              <a:rPr lang="en-US" dirty="0"/>
              <a:t>Provide summary statistics by groups </a:t>
            </a:r>
          </a:p>
          <a:p>
            <a:pPr lvl="1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b="57579"/>
          <a:stretch/>
        </p:blipFill>
        <p:spPr>
          <a:xfrm>
            <a:off x="975852" y="4371654"/>
            <a:ext cx="9716922" cy="2486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9066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CEEACA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CEEACA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646</TotalTime>
  <Words>1635</Words>
  <Application>Microsoft Office PowerPoint</Application>
  <PresentationFormat>Widescreen</PresentationFormat>
  <Paragraphs>330</Paragraphs>
  <Slides>29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29</vt:i4>
      </vt:variant>
    </vt:vector>
  </HeadingPairs>
  <TitlesOfParts>
    <vt:vector size="43" baseType="lpstr">
      <vt:lpstr>宋体</vt:lpstr>
      <vt:lpstr>等线</vt:lpstr>
      <vt:lpstr>Arial</vt:lpstr>
      <vt:lpstr>Calibri</vt:lpstr>
      <vt:lpstr>Calibri Light</vt:lpstr>
      <vt:lpstr>Courier New</vt:lpstr>
      <vt:lpstr>Lucida Console</vt:lpstr>
      <vt:lpstr>Symbol</vt:lpstr>
      <vt:lpstr>Times New Roman</vt:lpstr>
      <vt:lpstr>Verdana</vt:lpstr>
      <vt:lpstr>Wingdings</vt:lpstr>
      <vt:lpstr>Office Theme</vt:lpstr>
      <vt:lpstr>Microsoft Equation 3.0</vt:lpstr>
      <vt:lpstr>Equation</vt:lpstr>
      <vt:lpstr>Exam #3 Review</vt:lpstr>
      <vt:lpstr>Important Notes </vt:lpstr>
      <vt:lpstr>Overview of the Exam (Time Matters) </vt:lpstr>
      <vt:lpstr>Using R and R-Studio </vt:lpstr>
      <vt:lpstr>R and R-Studio </vt:lpstr>
      <vt:lpstr>R Syntax 1 </vt:lpstr>
      <vt:lpstr>R Syntax 2</vt:lpstr>
      <vt:lpstr>Understanding Descriptive Statistics</vt:lpstr>
      <vt:lpstr>Summary Statistics </vt:lpstr>
      <vt:lpstr>Read and Interpret a Histogram </vt:lpstr>
      <vt:lpstr>Hypotheses Testing: t-test and P-value </vt:lpstr>
      <vt:lpstr>Decision Tree Analysis </vt:lpstr>
      <vt:lpstr>What is Classification?</vt:lpstr>
      <vt:lpstr>Read the Decision Tree </vt:lpstr>
      <vt:lpstr>How to calculate the classification accuracy?</vt:lpstr>
      <vt:lpstr>Control Tree Size</vt:lpstr>
      <vt:lpstr>Clustering Analysis </vt:lpstr>
      <vt:lpstr>What is Cluster Analysis?</vt:lpstr>
      <vt:lpstr>How to Evaluate Clusters? </vt:lpstr>
      <vt:lpstr>Interpreting Clustering Results 1</vt:lpstr>
      <vt:lpstr>Interpreting Clustering Results 2</vt:lpstr>
      <vt:lpstr>Interpreting Clustering Results 3</vt:lpstr>
      <vt:lpstr>Association Rules Mining</vt:lpstr>
      <vt:lpstr>What is Association Rule Mining?</vt:lpstr>
      <vt:lpstr>Support and Confidence</vt:lpstr>
      <vt:lpstr>Lift </vt:lpstr>
      <vt:lpstr>Example 1 </vt:lpstr>
      <vt:lpstr>Example 2</vt:lpstr>
      <vt:lpstr>Good Luck!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 #1 Review</dc:title>
  <dc:creator>Alvin Zuyin Zheng</dc:creator>
  <cp:lastModifiedBy>Alvin Zuyin Zheng </cp:lastModifiedBy>
  <cp:revision>206</cp:revision>
  <dcterms:created xsi:type="dcterms:W3CDTF">2017-02-19T02:34:51Z</dcterms:created>
  <dcterms:modified xsi:type="dcterms:W3CDTF">2017-04-28T04:52:16Z</dcterms:modified>
</cp:coreProperties>
</file>