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6"/>
  </p:notesMasterIdLst>
  <p:sldIdLst>
    <p:sldId id="315" r:id="rId2"/>
    <p:sldId id="325" r:id="rId3"/>
    <p:sldId id="326" r:id="rId4"/>
    <p:sldId id="333" r:id="rId5"/>
    <p:sldId id="331" r:id="rId6"/>
    <p:sldId id="332" r:id="rId7"/>
    <p:sldId id="338" r:id="rId8"/>
    <p:sldId id="327" r:id="rId9"/>
    <p:sldId id="328" r:id="rId10"/>
    <p:sldId id="329" r:id="rId11"/>
    <p:sldId id="330" r:id="rId12"/>
    <p:sldId id="323" r:id="rId13"/>
    <p:sldId id="334" r:id="rId14"/>
    <p:sldId id="33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ng Gong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8" autoAdjust="0"/>
    <p:restoredTop sz="79176" autoAdjust="0"/>
  </p:normalViewPr>
  <p:slideViewPr>
    <p:cSldViewPr>
      <p:cViewPr varScale="1">
        <p:scale>
          <a:sx n="54" d="100"/>
          <a:sy n="54" d="100"/>
        </p:scale>
        <p:origin x="19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1A3D-75A2-45C8-AC5F-8A1F19009E22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E37EDBC-4910-467A-9238-A9485B6A1083}">
      <dgm:prSet phldrT="[Text]"/>
      <dgm:spPr/>
      <dgm:t>
        <a:bodyPr/>
        <a:lstStyle/>
        <a:p>
          <a:r>
            <a:rPr lang="en-US" dirty="0"/>
            <a:t>40%</a:t>
          </a:r>
        </a:p>
      </dgm:t>
    </dgm:pt>
    <dgm:pt modelId="{FBB946D5-EC16-465F-88A8-4DF708593247}" type="parTrans" cxnId="{5FE84FFB-F499-4C4B-8455-DA1D76F194D1}">
      <dgm:prSet/>
      <dgm:spPr/>
      <dgm:t>
        <a:bodyPr/>
        <a:lstStyle/>
        <a:p>
          <a:endParaRPr lang="en-US"/>
        </a:p>
      </dgm:t>
    </dgm:pt>
    <dgm:pt modelId="{F2231FFB-382E-4617-8D06-26228F84F516}" type="sibTrans" cxnId="{5FE84FFB-F499-4C4B-8455-DA1D76F194D1}">
      <dgm:prSet/>
      <dgm:spPr/>
      <dgm:t>
        <a:bodyPr/>
        <a:lstStyle/>
        <a:p>
          <a:endParaRPr lang="en-US"/>
        </a:p>
      </dgm:t>
    </dgm:pt>
    <dgm:pt modelId="{5FF00344-A590-4959-B9B2-0AA9CFEF1405}">
      <dgm:prSet phldrT="[Text]"/>
      <dgm:spPr/>
      <dgm:t>
        <a:bodyPr/>
        <a:lstStyle/>
        <a:p>
          <a:r>
            <a:rPr lang="en-US" dirty="0"/>
            <a:t>61%</a:t>
          </a:r>
        </a:p>
      </dgm:t>
    </dgm:pt>
    <dgm:pt modelId="{D94BF4EE-7A0A-419E-B937-579D1ADC6C37}" type="parTrans" cxnId="{C55CD3E2-9A1D-4AB2-A1A5-F118B5F94F23}">
      <dgm:prSet/>
      <dgm:spPr/>
      <dgm:t>
        <a:bodyPr/>
        <a:lstStyle/>
        <a:p>
          <a:endParaRPr lang="en-US"/>
        </a:p>
      </dgm:t>
    </dgm:pt>
    <dgm:pt modelId="{5975B8CA-F664-4DEE-88A5-1B6BD5AE0B06}" type="sibTrans" cxnId="{C55CD3E2-9A1D-4AB2-A1A5-F118B5F94F23}">
      <dgm:prSet/>
      <dgm:spPr/>
      <dgm:t>
        <a:bodyPr/>
        <a:lstStyle/>
        <a:p>
          <a:endParaRPr lang="en-US"/>
        </a:p>
      </dgm:t>
    </dgm:pt>
    <dgm:pt modelId="{4D2123CA-70BE-4866-A6A0-C547A7DCFAA1}">
      <dgm:prSet phldrT="[Text]"/>
      <dgm:spPr/>
      <dgm:t>
        <a:bodyPr/>
        <a:lstStyle/>
        <a:p>
          <a:r>
            <a:rPr lang="en-US" dirty="0"/>
            <a:t>Say this is because there is “no good data”</a:t>
          </a:r>
        </a:p>
      </dgm:t>
    </dgm:pt>
    <dgm:pt modelId="{9949B1D0-7CB1-4FB7-B304-7AF5ADEF69D8}" type="parTrans" cxnId="{943FAC81-C8C1-4B63-9866-1FB91D872A28}">
      <dgm:prSet/>
      <dgm:spPr/>
      <dgm:t>
        <a:bodyPr/>
        <a:lstStyle/>
        <a:p>
          <a:endParaRPr lang="en-US"/>
        </a:p>
      </dgm:t>
    </dgm:pt>
    <dgm:pt modelId="{77107E40-4C4F-48FE-9846-906F461A1529}" type="sibTrans" cxnId="{943FAC81-C8C1-4B63-9866-1FB91D872A28}">
      <dgm:prSet/>
      <dgm:spPr/>
      <dgm:t>
        <a:bodyPr/>
        <a:lstStyle/>
        <a:p>
          <a:endParaRPr lang="en-US"/>
        </a:p>
      </dgm:t>
    </dgm:pt>
    <dgm:pt modelId="{082163D7-6523-4638-A146-03A227D4BEA0}">
      <dgm:prSet phldrT="[Text]"/>
      <dgm:spPr/>
      <dgm:t>
        <a:bodyPr/>
        <a:lstStyle/>
        <a:p>
          <a:r>
            <a:rPr lang="en-US" dirty="0"/>
            <a:t>72%</a:t>
          </a:r>
        </a:p>
      </dgm:t>
    </dgm:pt>
    <dgm:pt modelId="{24909C10-0915-4502-90C5-3D44C055B195}" type="parTrans" cxnId="{8481CD4E-310E-43AF-8C24-24F95B712AD6}">
      <dgm:prSet/>
      <dgm:spPr/>
      <dgm:t>
        <a:bodyPr/>
        <a:lstStyle/>
        <a:p>
          <a:endParaRPr lang="en-US"/>
        </a:p>
      </dgm:t>
    </dgm:pt>
    <dgm:pt modelId="{301681A9-B3D5-4ABE-AAE1-DD44E2AE17E2}" type="sibTrans" cxnId="{8481CD4E-310E-43AF-8C24-24F95B712AD6}">
      <dgm:prSet/>
      <dgm:spPr/>
      <dgm:t>
        <a:bodyPr/>
        <a:lstStyle/>
        <a:p>
          <a:endParaRPr lang="en-US"/>
        </a:p>
      </dgm:t>
    </dgm:pt>
    <dgm:pt modelId="{86371612-36C4-4D88-BC0D-F7295E72A903}">
      <dgm:prSet phldrT="[Text]"/>
      <dgm:spPr/>
      <dgm:t>
        <a:bodyPr/>
        <a:lstStyle/>
        <a:p>
          <a:r>
            <a:rPr lang="en-US" dirty="0"/>
            <a:t>Want to increase their organization’s use of data analytics</a:t>
          </a:r>
        </a:p>
      </dgm:t>
    </dgm:pt>
    <dgm:pt modelId="{46503C4F-38DC-45D8-AD57-CAA9EBFD2774}" type="parTrans" cxnId="{3979A68A-61D1-46E4-9BEA-CC596734AA5D}">
      <dgm:prSet/>
      <dgm:spPr/>
      <dgm:t>
        <a:bodyPr/>
        <a:lstStyle/>
        <a:p>
          <a:endParaRPr lang="en-US"/>
        </a:p>
      </dgm:t>
    </dgm:pt>
    <dgm:pt modelId="{FD345564-2A09-4E8D-B00C-A6852DD59C3F}" type="sibTrans" cxnId="{3979A68A-61D1-46E4-9BEA-CC596734AA5D}">
      <dgm:prSet/>
      <dgm:spPr/>
      <dgm:t>
        <a:bodyPr/>
        <a:lstStyle/>
        <a:p>
          <a:endParaRPr lang="en-US"/>
        </a:p>
      </dgm:t>
    </dgm:pt>
    <dgm:pt modelId="{22F5FE72-A295-4727-9705-4397091D70BF}">
      <dgm:prSet phldrT="[Text]"/>
      <dgm:spPr/>
      <dgm:t>
        <a:bodyPr/>
        <a:lstStyle/>
        <a:p>
          <a:r>
            <a:rPr lang="en-US" dirty="0"/>
            <a:t>Of decisions by managers are made by using their “gut”</a:t>
          </a:r>
        </a:p>
      </dgm:t>
    </dgm:pt>
    <dgm:pt modelId="{61426E58-BBF5-4761-ABEE-25DE037BD920}" type="parTrans" cxnId="{D9231E79-45FC-4F11-B8C9-AF18BA68D773}">
      <dgm:prSet/>
      <dgm:spPr/>
      <dgm:t>
        <a:bodyPr/>
        <a:lstStyle/>
        <a:p>
          <a:endParaRPr lang="en-US"/>
        </a:p>
      </dgm:t>
    </dgm:pt>
    <dgm:pt modelId="{F516FC03-78D6-451E-930B-4862025E2A09}" type="sibTrans" cxnId="{D9231E79-45FC-4F11-B8C9-AF18BA68D773}">
      <dgm:prSet/>
      <dgm:spPr/>
      <dgm:t>
        <a:bodyPr/>
        <a:lstStyle/>
        <a:p>
          <a:endParaRPr lang="en-US"/>
        </a:p>
      </dgm:t>
    </dgm:pt>
    <dgm:pt modelId="{9F9E4A60-F380-4CBD-AA2B-0BBFC1E11031}" type="pres">
      <dgm:prSet presAssocID="{333B1A3D-75A2-45C8-AC5F-8A1F19009E22}" presName="Name0" presStyleCnt="0">
        <dgm:presLayoutVars>
          <dgm:dir/>
          <dgm:animLvl val="lvl"/>
          <dgm:resizeHandles val="exact"/>
        </dgm:presLayoutVars>
      </dgm:prSet>
      <dgm:spPr/>
    </dgm:pt>
    <dgm:pt modelId="{641635C1-D918-4FD9-B6AB-452F8DC4E16D}" type="pres">
      <dgm:prSet presAssocID="{9E37EDBC-4910-467A-9238-A9485B6A1083}" presName="linNode" presStyleCnt="0"/>
      <dgm:spPr/>
    </dgm:pt>
    <dgm:pt modelId="{3FD23D79-7D19-4498-A341-C4B63285A6F8}" type="pres">
      <dgm:prSet presAssocID="{9E37EDBC-4910-467A-9238-A9485B6A108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30AD230-01E7-46B8-877A-020AD3122D7E}" type="pres">
      <dgm:prSet presAssocID="{9E37EDBC-4910-467A-9238-A9485B6A1083}" presName="descendantText" presStyleLbl="alignAccFollowNode1" presStyleIdx="0" presStyleCnt="3">
        <dgm:presLayoutVars>
          <dgm:bulletEnabled val="1"/>
        </dgm:presLayoutVars>
      </dgm:prSet>
      <dgm:spPr/>
    </dgm:pt>
    <dgm:pt modelId="{44801F4E-7394-4A5D-8EBE-915A9CDA51B6}" type="pres">
      <dgm:prSet presAssocID="{F2231FFB-382E-4617-8D06-26228F84F516}" presName="sp" presStyleCnt="0"/>
      <dgm:spPr/>
    </dgm:pt>
    <dgm:pt modelId="{68A1D928-774E-463D-A155-FE88D8B8183E}" type="pres">
      <dgm:prSet presAssocID="{5FF00344-A590-4959-B9B2-0AA9CFEF1405}" presName="linNode" presStyleCnt="0"/>
      <dgm:spPr/>
    </dgm:pt>
    <dgm:pt modelId="{2BDF3C75-67F9-4FE9-9C7D-72FE2FC6F5EB}" type="pres">
      <dgm:prSet presAssocID="{5FF00344-A590-4959-B9B2-0AA9CFEF140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4A8AE12-EF77-45D8-AADB-2CA35E52F681}" type="pres">
      <dgm:prSet presAssocID="{5FF00344-A590-4959-B9B2-0AA9CFEF1405}" presName="descendantText" presStyleLbl="alignAccFollowNode1" presStyleIdx="1" presStyleCnt="3">
        <dgm:presLayoutVars>
          <dgm:bulletEnabled val="1"/>
        </dgm:presLayoutVars>
      </dgm:prSet>
      <dgm:spPr/>
    </dgm:pt>
    <dgm:pt modelId="{FAAFC60A-550D-4A3E-9663-C05053DC29CD}" type="pres">
      <dgm:prSet presAssocID="{5975B8CA-F664-4DEE-88A5-1B6BD5AE0B06}" presName="sp" presStyleCnt="0"/>
      <dgm:spPr/>
    </dgm:pt>
    <dgm:pt modelId="{6F08DF9B-0A24-4BB7-B647-FFC0206C46E3}" type="pres">
      <dgm:prSet presAssocID="{082163D7-6523-4638-A146-03A227D4BEA0}" presName="linNode" presStyleCnt="0"/>
      <dgm:spPr/>
    </dgm:pt>
    <dgm:pt modelId="{EAD5B317-BD58-41FA-ACA8-F7D690A83E0E}" type="pres">
      <dgm:prSet presAssocID="{082163D7-6523-4638-A146-03A227D4BEA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4BA0843-2421-4660-9282-5BBAC3038695}" type="pres">
      <dgm:prSet presAssocID="{082163D7-6523-4638-A146-03A227D4BEA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C74E20D-59A6-43AB-A80C-AFC404EB9B9A}" type="presOf" srcId="{5FF00344-A590-4959-B9B2-0AA9CFEF1405}" destId="{2BDF3C75-67F9-4FE9-9C7D-72FE2FC6F5EB}" srcOrd="0" destOrd="0" presId="urn:microsoft.com/office/officeart/2005/8/layout/vList5"/>
    <dgm:cxn modelId="{A8C9BE3E-9D53-4C01-99C6-2750D5DFD0E2}" type="presOf" srcId="{22F5FE72-A295-4727-9705-4397091D70BF}" destId="{430AD230-01E7-46B8-877A-020AD3122D7E}" srcOrd="0" destOrd="0" presId="urn:microsoft.com/office/officeart/2005/8/layout/vList5"/>
    <dgm:cxn modelId="{C0E9285C-8162-4D13-B696-894276CF21F0}" type="presOf" srcId="{86371612-36C4-4D88-BC0D-F7295E72A903}" destId="{F4BA0843-2421-4660-9282-5BBAC3038695}" srcOrd="0" destOrd="0" presId="urn:microsoft.com/office/officeart/2005/8/layout/vList5"/>
    <dgm:cxn modelId="{8481CD4E-310E-43AF-8C24-24F95B712AD6}" srcId="{333B1A3D-75A2-45C8-AC5F-8A1F19009E22}" destId="{082163D7-6523-4638-A146-03A227D4BEA0}" srcOrd="2" destOrd="0" parTransId="{24909C10-0915-4502-90C5-3D44C055B195}" sibTransId="{301681A9-B3D5-4ABE-AAE1-DD44E2AE17E2}"/>
    <dgm:cxn modelId="{D9231E79-45FC-4F11-B8C9-AF18BA68D773}" srcId="{9E37EDBC-4910-467A-9238-A9485B6A1083}" destId="{22F5FE72-A295-4727-9705-4397091D70BF}" srcOrd="0" destOrd="0" parTransId="{61426E58-BBF5-4761-ABEE-25DE037BD920}" sibTransId="{F516FC03-78D6-451E-930B-4862025E2A09}"/>
    <dgm:cxn modelId="{F4F6C67D-EB47-4BCC-90A7-88ABE8834741}" type="presOf" srcId="{082163D7-6523-4638-A146-03A227D4BEA0}" destId="{EAD5B317-BD58-41FA-ACA8-F7D690A83E0E}" srcOrd="0" destOrd="0" presId="urn:microsoft.com/office/officeart/2005/8/layout/vList5"/>
    <dgm:cxn modelId="{943FAC81-C8C1-4B63-9866-1FB91D872A28}" srcId="{5FF00344-A590-4959-B9B2-0AA9CFEF1405}" destId="{4D2123CA-70BE-4866-A6A0-C547A7DCFAA1}" srcOrd="0" destOrd="0" parTransId="{9949B1D0-7CB1-4FB7-B304-7AF5ADEF69D8}" sibTransId="{77107E40-4C4F-48FE-9846-906F461A1529}"/>
    <dgm:cxn modelId="{3979A68A-61D1-46E4-9BEA-CC596734AA5D}" srcId="{082163D7-6523-4638-A146-03A227D4BEA0}" destId="{86371612-36C4-4D88-BC0D-F7295E72A903}" srcOrd="0" destOrd="0" parTransId="{46503C4F-38DC-45D8-AD57-CAA9EBFD2774}" sibTransId="{FD345564-2A09-4E8D-B00C-A6852DD59C3F}"/>
    <dgm:cxn modelId="{7180CD8B-6DB3-4324-B817-C9D6DB23C0E2}" type="presOf" srcId="{333B1A3D-75A2-45C8-AC5F-8A1F19009E22}" destId="{9F9E4A60-F380-4CBD-AA2B-0BBFC1E11031}" srcOrd="0" destOrd="0" presId="urn:microsoft.com/office/officeart/2005/8/layout/vList5"/>
    <dgm:cxn modelId="{72812EAC-86C4-4BC9-B4C5-58509C1B2D51}" type="presOf" srcId="{4D2123CA-70BE-4866-A6A0-C547A7DCFAA1}" destId="{14A8AE12-EF77-45D8-AADB-2CA35E52F681}" srcOrd="0" destOrd="0" presId="urn:microsoft.com/office/officeart/2005/8/layout/vList5"/>
    <dgm:cxn modelId="{7D580BCA-EFD5-4C0D-9632-3BFAD8ED19F1}" type="presOf" srcId="{9E37EDBC-4910-467A-9238-A9485B6A1083}" destId="{3FD23D79-7D19-4498-A341-C4B63285A6F8}" srcOrd="0" destOrd="0" presId="urn:microsoft.com/office/officeart/2005/8/layout/vList5"/>
    <dgm:cxn modelId="{C55CD3E2-9A1D-4AB2-A1A5-F118B5F94F23}" srcId="{333B1A3D-75A2-45C8-AC5F-8A1F19009E22}" destId="{5FF00344-A590-4959-B9B2-0AA9CFEF1405}" srcOrd="1" destOrd="0" parTransId="{D94BF4EE-7A0A-419E-B937-579D1ADC6C37}" sibTransId="{5975B8CA-F664-4DEE-88A5-1B6BD5AE0B06}"/>
    <dgm:cxn modelId="{5FE84FFB-F499-4C4B-8455-DA1D76F194D1}" srcId="{333B1A3D-75A2-45C8-AC5F-8A1F19009E22}" destId="{9E37EDBC-4910-467A-9238-A9485B6A1083}" srcOrd="0" destOrd="0" parTransId="{FBB946D5-EC16-465F-88A8-4DF708593247}" sibTransId="{F2231FFB-382E-4617-8D06-26228F84F516}"/>
    <dgm:cxn modelId="{6A21FE77-E7C9-4E94-B491-C27EAE6DC013}" type="presParOf" srcId="{9F9E4A60-F380-4CBD-AA2B-0BBFC1E11031}" destId="{641635C1-D918-4FD9-B6AB-452F8DC4E16D}" srcOrd="0" destOrd="0" presId="urn:microsoft.com/office/officeart/2005/8/layout/vList5"/>
    <dgm:cxn modelId="{26A90424-F819-4207-B318-EA4C1958132C}" type="presParOf" srcId="{641635C1-D918-4FD9-B6AB-452F8DC4E16D}" destId="{3FD23D79-7D19-4498-A341-C4B63285A6F8}" srcOrd="0" destOrd="0" presId="urn:microsoft.com/office/officeart/2005/8/layout/vList5"/>
    <dgm:cxn modelId="{30E35E8C-BA2F-47E3-933F-BA2E57B184AC}" type="presParOf" srcId="{641635C1-D918-4FD9-B6AB-452F8DC4E16D}" destId="{430AD230-01E7-46B8-877A-020AD3122D7E}" srcOrd="1" destOrd="0" presId="urn:microsoft.com/office/officeart/2005/8/layout/vList5"/>
    <dgm:cxn modelId="{42E56661-9319-4935-8B37-C976A13A260A}" type="presParOf" srcId="{9F9E4A60-F380-4CBD-AA2B-0BBFC1E11031}" destId="{44801F4E-7394-4A5D-8EBE-915A9CDA51B6}" srcOrd="1" destOrd="0" presId="urn:microsoft.com/office/officeart/2005/8/layout/vList5"/>
    <dgm:cxn modelId="{FB74B0CE-5A9E-4E8E-92CA-463864186A91}" type="presParOf" srcId="{9F9E4A60-F380-4CBD-AA2B-0BBFC1E11031}" destId="{68A1D928-774E-463D-A155-FE88D8B8183E}" srcOrd="2" destOrd="0" presId="urn:microsoft.com/office/officeart/2005/8/layout/vList5"/>
    <dgm:cxn modelId="{8515EEF6-513E-4078-8446-166C13CEA5E1}" type="presParOf" srcId="{68A1D928-774E-463D-A155-FE88D8B8183E}" destId="{2BDF3C75-67F9-4FE9-9C7D-72FE2FC6F5EB}" srcOrd="0" destOrd="0" presId="urn:microsoft.com/office/officeart/2005/8/layout/vList5"/>
    <dgm:cxn modelId="{FB16F4E6-FBC2-4E89-91F5-83B63C5E0A34}" type="presParOf" srcId="{68A1D928-774E-463D-A155-FE88D8B8183E}" destId="{14A8AE12-EF77-45D8-AADB-2CA35E52F681}" srcOrd="1" destOrd="0" presId="urn:microsoft.com/office/officeart/2005/8/layout/vList5"/>
    <dgm:cxn modelId="{E4987C4B-118F-43CC-A464-4B79818787A6}" type="presParOf" srcId="{9F9E4A60-F380-4CBD-AA2B-0BBFC1E11031}" destId="{FAAFC60A-550D-4A3E-9663-C05053DC29CD}" srcOrd="3" destOrd="0" presId="urn:microsoft.com/office/officeart/2005/8/layout/vList5"/>
    <dgm:cxn modelId="{02F6B899-695D-4001-BC95-CC060FC1E7E4}" type="presParOf" srcId="{9F9E4A60-F380-4CBD-AA2B-0BBFC1E11031}" destId="{6F08DF9B-0A24-4BB7-B647-FFC0206C46E3}" srcOrd="4" destOrd="0" presId="urn:microsoft.com/office/officeart/2005/8/layout/vList5"/>
    <dgm:cxn modelId="{B415840A-5631-4653-8F9E-6F184C8E3637}" type="presParOf" srcId="{6F08DF9B-0A24-4BB7-B647-FFC0206C46E3}" destId="{EAD5B317-BD58-41FA-ACA8-F7D690A83E0E}" srcOrd="0" destOrd="0" presId="urn:microsoft.com/office/officeart/2005/8/layout/vList5"/>
    <dgm:cxn modelId="{19B122E9-9C23-4D0C-9A95-AF85E4B63413}" type="presParOf" srcId="{6F08DF9B-0A24-4BB7-B647-FFC0206C46E3}" destId="{F4BA0843-2421-4660-9282-5BBAC3038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8201-9841-42B8-824C-AA6303480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543F1-2A94-4E03-B719-511CE17D12EC}">
      <dgm:prSet/>
      <dgm:spPr/>
      <dgm:t>
        <a:bodyPr/>
        <a:lstStyle/>
        <a:p>
          <a:pPr rtl="0"/>
          <a:r>
            <a:rPr lang="en-US" dirty="0"/>
            <a:t>Data</a:t>
          </a:r>
        </a:p>
      </dgm:t>
    </dgm:pt>
    <dgm:pt modelId="{157592AA-F007-4364-BF27-69CDE2F98DEE}" type="parTrans" cxnId="{E2248A31-7BA6-4782-AB94-169D548774B0}">
      <dgm:prSet/>
      <dgm:spPr/>
      <dgm:t>
        <a:bodyPr/>
        <a:lstStyle/>
        <a:p>
          <a:endParaRPr lang="en-US"/>
        </a:p>
      </dgm:t>
    </dgm:pt>
    <dgm:pt modelId="{1DBBC838-935E-441A-93B9-48F6F412D2CE}" type="sibTrans" cxnId="{E2248A31-7BA6-4782-AB94-169D548774B0}">
      <dgm:prSet/>
      <dgm:spPr/>
      <dgm:t>
        <a:bodyPr/>
        <a:lstStyle/>
        <a:p>
          <a:endParaRPr lang="en-US"/>
        </a:p>
      </dgm:t>
    </dgm:pt>
    <dgm:pt modelId="{267B521D-FAF2-419C-9E4E-4BBFEE44CF22}">
      <dgm:prSet/>
      <dgm:spPr/>
      <dgm:t>
        <a:bodyPr/>
        <a:lstStyle/>
        <a:p>
          <a:pPr rtl="0"/>
          <a:r>
            <a:rPr lang="en-US" dirty="0"/>
            <a:t>Gathering</a:t>
          </a:r>
        </a:p>
      </dgm:t>
    </dgm:pt>
    <dgm:pt modelId="{DC7E414D-5A66-44B9-BE05-1E4687EEF1F4}" type="parTrans" cxnId="{5D94D74B-EB36-47BF-9046-EB010C939E62}">
      <dgm:prSet/>
      <dgm:spPr/>
      <dgm:t>
        <a:bodyPr/>
        <a:lstStyle/>
        <a:p>
          <a:endParaRPr lang="en-US"/>
        </a:p>
      </dgm:t>
    </dgm:pt>
    <dgm:pt modelId="{62107CDA-3A3F-4DD2-907C-5FB803647795}" type="sibTrans" cxnId="{5D94D74B-EB36-47BF-9046-EB010C939E62}">
      <dgm:prSet/>
      <dgm:spPr/>
      <dgm:t>
        <a:bodyPr/>
        <a:lstStyle/>
        <a:p>
          <a:endParaRPr lang="en-US"/>
        </a:p>
      </dgm:t>
    </dgm:pt>
    <dgm:pt modelId="{62F8C959-3C05-4635-9315-4864FC981548}">
      <dgm:prSet/>
      <dgm:spPr/>
      <dgm:t>
        <a:bodyPr/>
        <a:lstStyle/>
        <a:p>
          <a:pPr rtl="0"/>
          <a:r>
            <a:rPr lang="en-US" dirty="0"/>
            <a:t>Storing</a:t>
          </a:r>
        </a:p>
      </dgm:t>
    </dgm:pt>
    <dgm:pt modelId="{B3D49A01-9164-4D40-92E0-6548C44E2625}" type="parTrans" cxnId="{5D588C24-138E-447B-BE80-A90967F22852}">
      <dgm:prSet/>
      <dgm:spPr/>
      <dgm:t>
        <a:bodyPr/>
        <a:lstStyle/>
        <a:p>
          <a:endParaRPr lang="en-US"/>
        </a:p>
      </dgm:t>
    </dgm:pt>
    <dgm:pt modelId="{ADE21EAB-24C8-47A5-8C86-3DC0A4BF1E93}" type="sibTrans" cxnId="{5D588C24-138E-447B-BE80-A90967F22852}">
      <dgm:prSet/>
      <dgm:spPr/>
      <dgm:t>
        <a:bodyPr/>
        <a:lstStyle/>
        <a:p>
          <a:endParaRPr lang="en-US"/>
        </a:p>
      </dgm:t>
    </dgm:pt>
    <dgm:pt modelId="{E207BD6F-07E6-4A22-9AFC-45986FF8F7BB}">
      <dgm:prSet/>
      <dgm:spPr/>
      <dgm:t>
        <a:bodyPr/>
        <a:lstStyle/>
        <a:p>
          <a:pPr rtl="0"/>
          <a:r>
            <a:rPr lang="en-US" dirty="0"/>
            <a:t>Retrieving</a:t>
          </a:r>
        </a:p>
      </dgm:t>
    </dgm:pt>
    <dgm:pt modelId="{DD039136-9C86-4F7C-B79B-1EA17A9CC936}" type="parTrans" cxnId="{4BCDF994-2B99-41E5-9499-513EDF8491B6}">
      <dgm:prSet/>
      <dgm:spPr/>
      <dgm:t>
        <a:bodyPr/>
        <a:lstStyle/>
        <a:p>
          <a:endParaRPr lang="en-US"/>
        </a:p>
      </dgm:t>
    </dgm:pt>
    <dgm:pt modelId="{9C782B52-0DF6-45A9-910C-04A699F86D9F}" type="sibTrans" cxnId="{4BCDF994-2B99-41E5-9499-513EDF8491B6}">
      <dgm:prSet/>
      <dgm:spPr/>
      <dgm:t>
        <a:bodyPr/>
        <a:lstStyle/>
        <a:p>
          <a:endParaRPr lang="en-US"/>
        </a:p>
      </dgm:t>
    </dgm:pt>
    <dgm:pt modelId="{1B733EC5-7616-4878-ABCC-68CB1A87766B}">
      <dgm:prSet/>
      <dgm:spPr/>
      <dgm:t>
        <a:bodyPr/>
        <a:lstStyle/>
        <a:p>
          <a:pPr rtl="0"/>
          <a:r>
            <a:rPr lang="en-US" dirty="0"/>
            <a:t>Interpreting</a:t>
          </a:r>
        </a:p>
      </dgm:t>
    </dgm:pt>
    <dgm:pt modelId="{71B66D1E-5D84-4322-A62A-D548DC837F71}" type="parTrans" cxnId="{BF85AC2B-A9F6-4E39-9F12-6020A98EB702}">
      <dgm:prSet/>
      <dgm:spPr/>
      <dgm:t>
        <a:bodyPr/>
        <a:lstStyle/>
        <a:p>
          <a:endParaRPr lang="en-US"/>
        </a:p>
      </dgm:t>
    </dgm:pt>
    <dgm:pt modelId="{D2EA0419-D506-4886-81A7-C133AF829663}" type="sibTrans" cxnId="{BF85AC2B-A9F6-4E39-9F12-6020A98EB702}">
      <dgm:prSet/>
      <dgm:spPr/>
      <dgm:t>
        <a:bodyPr/>
        <a:lstStyle/>
        <a:p>
          <a:endParaRPr lang="en-US"/>
        </a:p>
      </dgm:t>
    </dgm:pt>
    <dgm:pt modelId="{95992F68-9A25-4D97-902E-F456CC6252EE}" type="pres">
      <dgm:prSet presAssocID="{AE088201-9841-42B8-824C-AA6303480F4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53B4C7-A24A-4F41-B999-91E82614DCE3}" type="pres">
      <dgm:prSet presAssocID="{AE088201-9841-42B8-824C-AA6303480F47}" presName="matrix" presStyleCnt="0"/>
      <dgm:spPr/>
    </dgm:pt>
    <dgm:pt modelId="{1CEA6F52-E9FE-477A-8E21-A7F28C2DD243}" type="pres">
      <dgm:prSet presAssocID="{AE088201-9841-42B8-824C-AA6303480F47}" presName="tile1" presStyleLbl="node1" presStyleIdx="0" presStyleCnt="4"/>
      <dgm:spPr/>
    </dgm:pt>
    <dgm:pt modelId="{CA1BFE91-8EDC-42E3-844C-5B1CC5FCC01E}" type="pres">
      <dgm:prSet presAssocID="{AE088201-9841-42B8-824C-AA6303480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D453401-F4BD-4DE1-8B89-744739E9BDA5}" type="pres">
      <dgm:prSet presAssocID="{AE088201-9841-42B8-824C-AA6303480F47}" presName="tile2" presStyleLbl="node1" presStyleIdx="1" presStyleCnt="4"/>
      <dgm:spPr/>
    </dgm:pt>
    <dgm:pt modelId="{F57D2695-53B0-4045-A409-D33FCE04CDE5}" type="pres">
      <dgm:prSet presAssocID="{AE088201-9841-42B8-824C-AA6303480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E0C660-47E0-4241-A012-4DA70C84C756}" type="pres">
      <dgm:prSet presAssocID="{AE088201-9841-42B8-824C-AA6303480F47}" presName="tile3" presStyleLbl="node1" presStyleIdx="2" presStyleCnt="4"/>
      <dgm:spPr/>
    </dgm:pt>
    <dgm:pt modelId="{6F7B2E1B-3531-4684-993F-A0AEF7D22CC3}" type="pres">
      <dgm:prSet presAssocID="{AE088201-9841-42B8-824C-AA6303480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4CBBE5-C72E-42FA-9FC7-39511CD0BB61}" type="pres">
      <dgm:prSet presAssocID="{AE088201-9841-42B8-824C-AA6303480F47}" presName="tile4" presStyleLbl="node1" presStyleIdx="3" presStyleCnt="4"/>
      <dgm:spPr/>
    </dgm:pt>
    <dgm:pt modelId="{A4B98D33-6A15-4A2C-844A-0438A9FD3E72}" type="pres">
      <dgm:prSet presAssocID="{AE088201-9841-42B8-824C-AA6303480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19277DE-74FD-4C0E-BDFD-15E83338FB65}" type="pres">
      <dgm:prSet presAssocID="{AE088201-9841-42B8-824C-AA6303480F4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26A3D10-9B74-4D12-A0A9-A638D63AA922}" type="presOf" srcId="{1B733EC5-7616-4878-ABCC-68CB1A87766B}" destId="{784CBBE5-C72E-42FA-9FC7-39511CD0BB61}" srcOrd="0" destOrd="0" presId="urn:microsoft.com/office/officeart/2005/8/layout/matrix1"/>
    <dgm:cxn modelId="{5D588C24-138E-447B-BE80-A90967F22852}" srcId="{230543F1-2A94-4E03-B719-511CE17D12EC}" destId="{62F8C959-3C05-4635-9315-4864FC981548}" srcOrd="1" destOrd="0" parTransId="{B3D49A01-9164-4D40-92E0-6548C44E2625}" sibTransId="{ADE21EAB-24C8-47A5-8C86-3DC0A4BF1E93}"/>
    <dgm:cxn modelId="{909E0A29-C1B6-4F44-B621-460E54E334E6}" type="presOf" srcId="{AE088201-9841-42B8-824C-AA6303480F47}" destId="{95992F68-9A25-4D97-902E-F456CC6252EE}" srcOrd="0" destOrd="0" presId="urn:microsoft.com/office/officeart/2005/8/layout/matrix1"/>
    <dgm:cxn modelId="{BF85AC2B-A9F6-4E39-9F12-6020A98EB702}" srcId="{230543F1-2A94-4E03-B719-511CE17D12EC}" destId="{1B733EC5-7616-4878-ABCC-68CB1A87766B}" srcOrd="3" destOrd="0" parTransId="{71B66D1E-5D84-4322-A62A-D548DC837F71}" sibTransId="{D2EA0419-D506-4886-81A7-C133AF829663}"/>
    <dgm:cxn modelId="{B73C4830-F68A-401C-98D7-2B8CBDB20B8C}" type="presOf" srcId="{267B521D-FAF2-419C-9E4E-4BBFEE44CF22}" destId="{CA1BFE91-8EDC-42E3-844C-5B1CC5FCC01E}" srcOrd="1" destOrd="0" presId="urn:microsoft.com/office/officeart/2005/8/layout/matrix1"/>
    <dgm:cxn modelId="{E2248A31-7BA6-4782-AB94-169D548774B0}" srcId="{AE088201-9841-42B8-824C-AA6303480F47}" destId="{230543F1-2A94-4E03-B719-511CE17D12EC}" srcOrd="0" destOrd="0" parTransId="{157592AA-F007-4364-BF27-69CDE2F98DEE}" sibTransId="{1DBBC838-935E-441A-93B9-48F6F412D2CE}"/>
    <dgm:cxn modelId="{5D94D74B-EB36-47BF-9046-EB010C939E62}" srcId="{230543F1-2A94-4E03-B719-511CE17D12EC}" destId="{267B521D-FAF2-419C-9E4E-4BBFEE44CF22}" srcOrd="0" destOrd="0" parTransId="{DC7E414D-5A66-44B9-BE05-1E4687EEF1F4}" sibTransId="{62107CDA-3A3F-4DD2-907C-5FB803647795}"/>
    <dgm:cxn modelId="{2934A177-1359-4EA5-8FC3-2C1E8723562B}" type="presOf" srcId="{230543F1-2A94-4E03-B719-511CE17D12EC}" destId="{E19277DE-74FD-4C0E-BDFD-15E83338FB65}" srcOrd="0" destOrd="0" presId="urn:microsoft.com/office/officeart/2005/8/layout/matrix1"/>
    <dgm:cxn modelId="{4E473F8B-ECE3-47E8-A1DF-CB9A59C18BBE}" type="presOf" srcId="{1B733EC5-7616-4878-ABCC-68CB1A87766B}" destId="{A4B98D33-6A15-4A2C-844A-0438A9FD3E72}" srcOrd="1" destOrd="0" presId="urn:microsoft.com/office/officeart/2005/8/layout/matrix1"/>
    <dgm:cxn modelId="{4BCDF994-2B99-41E5-9499-513EDF8491B6}" srcId="{230543F1-2A94-4E03-B719-511CE17D12EC}" destId="{E207BD6F-07E6-4A22-9AFC-45986FF8F7BB}" srcOrd="2" destOrd="0" parTransId="{DD039136-9C86-4F7C-B79B-1EA17A9CC936}" sibTransId="{9C782B52-0DF6-45A9-910C-04A699F86D9F}"/>
    <dgm:cxn modelId="{2C062696-BBAC-450B-8E30-18B1B7B712B2}" type="presOf" srcId="{E207BD6F-07E6-4A22-9AFC-45986FF8F7BB}" destId="{47E0C660-47E0-4241-A012-4DA70C84C756}" srcOrd="0" destOrd="0" presId="urn:microsoft.com/office/officeart/2005/8/layout/matrix1"/>
    <dgm:cxn modelId="{F26828A7-0EEC-4463-B920-DF97B2D8D419}" type="presOf" srcId="{62F8C959-3C05-4635-9315-4864FC981548}" destId="{BD453401-F4BD-4DE1-8B89-744739E9BDA5}" srcOrd="0" destOrd="0" presId="urn:microsoft.com/office/officeart/2005/8/layout/matrix1"/>
    <dgm:cxn modelId="{C0FE5CDB-71E5-4C44-81C5-A4489823D5EC}" type="presOf" srcId="{E207BD6F-07E6-4A22-9AFC-45986FF8F7BB}" destId="{6F7B2E1B-3531-4684-993F-A0AEF7D22CC3}" srcOrd="1" destOrd="0" presId="urn:microsoft.com/office/officeart/2005/8/layout/matrix1"/>
    <dgm:cxn modelId="{A40196DC-FD8E-4342-A68D-6657EB644749}" type="presOf" srcId="{62F8C959-3C05-4635-9315-4864FC981548}" destId="{F57D2695-53B0-4045-A409-D33FCE04CDE5}" srcOrd="1" destOrd="0" presId="urn:microsoft.com/office/officeart/2005/8/layout/matrix1"/>
    <dgm:cxn modelId="{D2EAAEE8-6913-4CEE-ACF2-B4720389CC57}" type="presOf" srcId="{267B521D-FAF2-419C-9E4E-4BBFEE44CF22}" destId="{1CEA6F52-E9FE-477A-8E21-A7F28C2DD243}" srcOrd="0" destOrd="0" presId="urn:microsoft.com/office/officeart/2005/8/layout/matrix1"/>
    <dgm:cxn modelId="{40C0AE27-7A34-4BD1-A22B-BEDCC53344B7}" type="presParOf" srcId="{95992F68-9A25-4D97-902E-F456CC6252EE}" destId="{3D53B4C7-A24A-4F41-B999-91E82614DCE3}" srcOrd="0" destOrd="0" presId="urn:microsoft.com/office/officeart/2005/8/layout/matrix1"/>
    <dgm:cxn modelId="{54FB557D-BED6-424D-932D-5C9E9C907B20}" type="presParOf" srcId="{3D53B4C7-A24A-4F41-B999-91E82614DCE3}" destId="{1CEA6F52-E9FE-477A-8E21-A7F28C2DD243}" srcOrd="0" destOrd="0" presId="urn:microsoft.com/office/officeart/2005/8/layout/matrix1"/>
    <dgm:cxn modelId="{67A1730F-C326-4C17-9B30-485275333278}" type="presParOf" srcId="{3D53B4C7-A24A-4F41-B999-91E82614DCE3}" destId="{CA1BFE91-8EDC-42E3-844C-5B1CC5FCC01E}" srcOrd="1" destOrd="0" presId="urn:microsoft.com/office/officeart/2005/8/layout/matrix1"/>
    <dgm:cxn modelId="{B39BCE06-D44F-436A-BEB3-7AF431474365}" type="presParOf" srcId="{3D53B4C7-A24A-4F41-B999-91E82614DCE3}" destId="{BD453401-F4BD-4DE1-8B89-744739E9BDA5}" srcOrd="2" destOrd="0" presId="urn:microsoft.com/office/officeart/2005/8/layout/matrix1"/>
    <dgm:cxn modelId="{29F1B93D-98BC-4384-ADE6-ABFACA273351}" type="presParOf" srcId="{3D53B4C7-A24A-4F41-B999-91E82614DCE3}" destId="{F57D2695-53B0-4045-A409-D33FCE04CDE5}" srcOrd="3" destOrd="0" presId="urn:microsoft.com/office/officeart/2005/8/layout/matrix1"/>
    <dgm:cxn modelId="{5F2CFB7E-CDB9-492E-BFCA-87CEA8232002}" type="presParOf" srcId="{3D53B4C7-A24A-4F41-B999-91E82614DCE3}" destId="{47E0C660-47E0-4241-A012-4DA70C84C756}" srcOrd="4" destOrd="0" presId="urn:microsoft.com/office/officeart/2005/8/layout/matrix1"/>
    <dgm:cxn modelId="{C76FD662-1043-467A-ADE9-B5B32039CCEA}" type="presParOf" srcId="{3D53B4C7-A24A-4F41-B999-91E82614DCE3}" destId="{6F7B2E1B-3531-4684-993F-A0AEF7D22CC3}" srcOrd="5" destOrd="0" presId="urn:microsoft.com/office/officeart/2005/8/layout/matrix1"/>
    <dgm:cxn modelId="{7BF47EAE-A7E1-4557-A7FD-02458B5688E7}" type="presParOf" srcId="{3D53B4C7-A24A-4F41-B999-91E82614DCE3}" destId="{784CBBE5-C72E-42FA-9FC7-39511CD0BB61}" srcOrd="6" destOrd="0" presId="urn:microsoft.com/office/officeart/2005/8/layout/matrix1"/>
    <dgm:cxn modelId="{EEBD2A8D-A39E-413B-A8B9-A28D1C05F05D}" type="presParOf" srcId="{3D53B4C7-A24A-4F41-B999-91E82614DCE3}" destId="{A4B98D33-6A15-4A2C-844A-0438A9FD3E72}" srcOrd="7" destOrd="0" presId="urn:microsoft.com/office/officeart/2005/8/layout/matrix1"/>
    <dgm:cxn modelId="{EB34F594-BD68-4A7C-BF32-82BA7CA73523}" type="presParOf" srcId="{95992F68-9A25-4D97-902E-F456CC6252EE}" destId="{E19277DE-74FD-4C0E-BDFD-15E83338FB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/>
            <a:t>Discrete, unorganized, raw facts </a:t>
          </a:r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r>
            <a:rPr lang="en-US" dirty="0"/>
            <a:t>The transformation of those facts into meaning</a:t>
          </a:r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798623B6-AE26-4DC4-BA68-13B89314D4A9}" type="pres">
      <dgm:prSet presAssocID="{A9B19AFA-EFB0-4E24-963B-E19A8A215D86}" presName="theList" presStyleCnt="0">
        <dgm:presLayoutVars>
          <dgm:dir/>
          <dgm:animLvl val="lvl"/>
          <dgm:resizeHandles val="exact"/>
        </dgm:presLayoutVars>
      </dgm:prSet>
      <dgm:spPr/>
    </dgm:pt>
    <dgm:pt modelId="{0228E3F2-CD80-49C6-8D88-AC6237B2017F}" type="pres">
      <dgm:prSet presAssocID="{907B1140-4F73-4060-9810-CAC8D387274D}" presName="compNode" presStyleCnt="0"/>
      <dgm:spPr/>
    </dgm:pt>
    <dgm:pt modelId="{F5EE23F1-688A-45DD-B751-817A80D10C91}" type="pres">
      <dgm:prSet presAssocID="{907B1140-4F73-4060-9810-CAC8D387274D}" presName="aNode" presStyleLbl="bgShp" presStyleIdx="0" presStyleCnt="2"/>
      <dgm:spPr/>
    </dgm:pt>
    <dgm:pt modelId="{BC1CAFD6-2FCB-4EC2-ACE5-FEB0C424B315}" type="pres">
      <dgm:prSet presAssocID="{907B1140-4F73-4060-9810-CAC8D387274D}" presName="textNode" presStyleLbl="bgShp" presStyleIdx="0" presStyleCnt="2"/>
      <dgm:spPr/>
    </dgm:pt>
    <dgm:pt modelId="{447C4F22-531C-4F38-A9FB-1313E2D2A336}" type="pres">
      <dgm:prSet presAssocID="{907B1140-4F73-4060-9810-CAC8D387274D}" presName="compChildNode" presStyleCnt="0"/>
      <dgm:spPr/>
    </dgm:pt>
    <dgm:pt modelId="{A8B07745-36E5-42BF-9A4B-36FA7C2BC054}" type="pres">
      <dgm:prSet presAssocID="{907B1140-4F73-4060-9810-CAC8D387274D}" presName="theInnerList" presStyleCnt="0"/>
      <dgm:spPr/>
    </dgm:pt>
    <dgm:pt modelId="{FED62BFF-851E-49AE-8264-25CCF49A65BA}" type="pres">
      <dgm:prSet presAssocID="{E88A2EE3-764E-413D-AD2C-F7A6D492FCF0}" presName="childNode" presStyleLbl="node1" presStyleIdx="0" presStyleCnt="2">
        <dgm:presLayoutVars>
          <dgm:bulletEnabled val="1"/>
        </dgm:presLayoutVars>
      </dgm:prSet>
      <dgm:spPr/>
    </dgm:pt>
    <dgm:pt modelId="{6128B862-5FBE-4458-9354-C502E32DA884}" type="pres">
      <dgm:prSet presAssocID="{907B1140-4F73-4060-9810-CAC8D387274D}" presName="aSpace" presStyleCnt="0"/>
      <dgm:spPr/>
    </dgm:pt>
    <dgm:pt modelId="{73C887D2-695E-4C2C-8D52-4E9EFAF3B783}" type="pres">
      <dgm:prSet presAssocID="{A2442B8E-81E2-4C24-BD99-07C85FB98911}" presName="compNode" presStyleCnt="0"/>
      <dgm:spPr/>
    </dgm:pt>
    <dgm:pt modelId="{369BB89E-D353-4711-A27D-E6C7662EE262}" type="pres">
      <dgm:prSet presAssocID="{A2442B8E-81E2-4C24-BD99-07C85FB98911}" presName="aNode" presStyleLbl="bgShp" presStyleIdx="1" presStyleCnt="2"/>
      <dgm:spPr/>
    </dgm:pt>
    <dgm:pt modelId="{92459655-F7CA-4040-B679-3C8D68084273}" type="pres">
      <dgm:prSet presAssocID="{A2442B8E-81E2-4C24-BD99-07C85FB98911}" presName="textNode" presStyleLbl="bgShp" presStyleIdx="1" presStyleCnt="2"/>
      <dgm:spPr/>
    </dgm:pt>
    <dgm:pt modelId="{40F1449B-B163-45DE-98C6-B6DEF4714A93}" type="pres">
      <dgm:prSet presAssocID="{A2442B8E-81E2-4C24-BD99-07C85FB98911}" presName="compChildNode" presStyleCnt="0"/>
      <dgm:spPr/>
    </dgm:pt>
    <dgm:pt modelId="{6F720818-11FB-448F-835A-230E5EA263EF}" type="pres">
      <dgm:prSet presAssocID="{A2442B8E-81E2-4C24-BD99-07C85FB98911}" presName="theInnerList" presStyleCnt="0"/>
      <dgm:spPr/>
    </dgm:pt>
    <dgm:pt modelId="{95D2187C-AD86-44C2-BA00-6B49ECE4F351}" type="pres">
      <dgm:prSet presAssocID="{B704E52C-3121-41B7-9C74-55F9CEB22EC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A0E2F508-2E6E-4991-9DCA-EFE357025F4D}" type="presOf" srcId="{907B1140-4F73-4060-9810-CAC8D387274D}" destId="{BC1CAFD6-2FCB-4EC2-ACE5-FEB0C424B315}" srcOrd="1" destOrd="0" presId="urn:microsoft.com/office/officeart/2005/8/layout/lProcess2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5C8B6850-81B3-4836-A96C-F9E5C67CCF88}" type="presOf" srcId="{907B1140-4F73-4060-9810-CAC8D387274D}" destId="{F5EE23F1-688A-45DD-B751-817A80D10C91}" srcOrd="0" destOrd="0" presId="urn:microsoft.com/office/officeart/2005/8/layout/lProcess2"/>
    <dgm:cxn modelId="{7F02337C-2F58-4EB2-9D2C-27580ABA94D1}" type="presOf" srcId="{E88A2EE3-764E-413D-AD2C-F7A6D492FCF0}" destId="{FED62BFF-851E-49AE-8264-25CCF49A65BA}" srcOrd="0" destOrd="0" presId="urn:microsoft.com/office/officeart/2005/8/layout/lProcess2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0DB60490-5460-487D-96F8-A2A862D8196C}" type="presOf" srcId="{A2442B8E-81E2-4C24-BD99-07C85FB98911}" destId="{369BB89E-D353-4711-A27D-E6C7662EE262}" srcOrd="0" destOrd="0" presId="urn:microsoft.com/office/officeart/2005/8/layout/lProcess2"/>
    <dgm:cxn modelId="{75FF4C9A-CA4D-48C3-BF5A-1CCA4A1305EA}" type="presOf" srcId="{B704E52C-3121-41B7-9C74-55F9CEB22ECB}" destId="{95D2187C-AD86-44C2-BA00-6B49ECE4F351}" srcOrd="0" destOrd="0" presId="urn:microsoft.com/office/officeart/2005/8/layout/lProcess2"/>
    <dgm:cxn modelId="{AA0ED9A6-CB3F-4198-8C7B-A6F557C32371}" type="presOf" srcId="{A9B19AFA-EFB0-4E24-963B-E19A8A215D86}" destId="{798623B6-AE26-4DC4-BA68-13B89314D4A9}" srcOrd="0" destOrd="0" presId="urn:microsoft.com/office/officeart/2005/8/layout/lProcess2"/>
    <dgm:cxn modelId="{476C7DAA-6852-43AD-96B2-86E669CDDB89}" type="presOf" srcId="{A2442B8E-81E2-4C24-BD99-07C85FB98911}" destId="{92459655-F7CA-4040-B679-3C8D68084273}" srcOrd="1" destOrd="0" presId="urn:microsoft.com/office/officeart/2005/8/layout/lProcess2"/>
    <dgm:cxn modelId="{614E30DF-F9CD-4C40-BEB6-1DE0AAAAB807}" type="presParOf" srcId="{798623B6-AE26-4DC4-BA68-13B89314D4A9}" destId="{0228E3F2-CD80-49C6-8D88-AC6237B2017F}" srcOrd="0" destOrd="0" presId="urn:microsoft.com/office/officeart/2005/8/layout/lProcess2"/>
    <dgm:cxn modelId="{9B656658-6263-404F-BD99-AA2E8AE3A632}" type="presParOf" srcId="{0228E3F2-CD80-49C6-8D88-AC6237B2017F}" destId="{F5EE23F1-688A-45DD-B751-817A80D10C91}" srcOrd="0" destOrd="0" presId="urn:microsoft.com/office/officeart/2005/8/layout/lProcess2"/>
    <dgm:cxn modelId="{F727C4C7-1D37-4D50-9475-AB8C3A8BE1B9}" type="presParOf" srcId="{0228E3F2-CD80-49C6-8D88-AC6237B2017F}" destId="{BC1CAFD6-2FCB-4EC2-ACE5-FEB0C424B315}" srcOrd="1" destOrd="0" presId="urn:microsoft.com/office/officeart/2005/8/layout/lProcess2"/>
    <dgm:cxn modelId="{B0B8F719-CFD2-4A23-ADA6-36ACD0DE666D}" type="presParOf" srcId="{0228E3F2-CD80-49C6-8D88-AC6237B2017F}" destId="{447C4F22-531C-4F38-A9FB-1313E2D2A336}" srcOrd="2" destOrd="0" presId="urn:microsoft.com/office/officeart/2005/8/layout/lProcess2"/>
    <dgm:cxn modelId="{2E973B97-77F2-45EE-955D-4473A7F03544}" type="presParOf" srcId="{447C4F22-531C-4F38-A9FB-1313E2D2A336}" destId="{A8B07745-36E5-42BF-9A4B-36FA7C2BC054}" srcOrd="0" destOrd="0" presId="urn:microsoft.com/office/officeart/2005/8/layout/lProcess2"/>
    <dgm:cxn modelId="{D694C569-D685-42E8-A155-ECD797639302}" type="presParOf" srcId="{A8B07745-36E5-42BF-9A4B-36FA7C2BC054}" destId="{FED62BFF-851E-49AE-8264-25CCF49A65BA}" srcOrd="0" destOrd="0" presId="urn:microsoft.com/office/officeart/2005/8/layout/lProcess2"/>
    <dgm:cxn modelId="{C9E698F0-C152-4C10-99D8-B8B228776AD0}" type="presParOf" srcId="{798623B6-AE26-4DC4-BA68-13B89314D4A9}" destId="{6128B862-5FBE-4458-9354-C502E32DA884}" srcOrd="1" destOrd="0" presId="urn:microsoft.com/office/officeart/2005/8/layout/lProcess2"/>
    <dgm:cxn modelId="{5768C462-26E7-4D61-B388-79F6214B5F7D}" type="presParOf" srcId="{798623B6-AE26-4DC4-BA68-13B89314D4A9}" destId="{73C887D2-695E-4C2C-8D52-4E9EFAF3B783}" srcOrd="2" destOrd="0" presId="urn:microsoft.com/office/officeart/2005/8/layout/lProcess2"/>
    <dgm:cxn modelId="{9E694E92-19C3-44F9-8825-4613C5F1B119}" type="presParOf" srcId="{73C887D2-695E-4C2C-8D52-4E9EFAF3B783}" destId="{369BB89E-D353-4711-A27D-E6C7662EE262}" srcOrd="0" destOrd="0" presId="urn:microsoft.com/office/officeart/2005/8/layout/lProcess2"/>
    <dgm:cxn modelId="{5DDD0F28-E5B7-4FA1-9C01-1C94BB839507}" type="presParOf" srcId="{73C887D2-695E-4C2C-8D52-4E9EFAF3B783}" destId="{92459655-F7CA-4040-B679-3C8D68084273}" srcOrd="1" destOrd="0" presId="urn:microsoft.com/office/officeart/2005/8/layout/lProcess2"/>
    <dgm:cxn modelId="{E24B879A-F72D-4110-AE16-426807820D08}" type="presParOf" srcId="{73C887D2-695E-4C2C-8D52-4E9EFAF3B783}" destId="{40F1449B-B163-45DE-98C6-B6DEF4714A93}" srcOrd="2" destOrd="0" presId="urn:microsoft.com/office/officeart/2005/8/layout/lProcess2"/>
    <dgm:cxn modelId="{FC6B973F-D2E1-46C8-88FF-5E39E4393EF5}" type="presParOf" srcId="{40F1449B-B163-45DE-98C6-B6DEF4714A93}" destId="{6F720818-11FB-448F-835A-230E5EA263EF}" srcOrd="0" destOrd="0" presId="urn:microsoft.com/office/officeart/2005/8/layout/lProcess2"/>
    <dgm:cxn modelId="{0280A1E6-7A7A-47D7-BFB2-714D2E70637B}" type="presParOf" srcId="{6F720818-11FB-448F-835A-230E5EA263EF}" destId="{95D2187C-AD86-44C2-BA00-6B49ECE4F35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/>
            <a:t>Product price </a:t>
          </a:r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/>
            <a:t>Course enrollment</a:t>
          </a:r>
          <a:endParaRPr lang="en-US" dirty="0"/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0931DFDF-36C4-4EDB-998C-06619D5B4E22}">
      <dgm:prSet phldrT="[Text]"/>
      <dgm:spPr/>
      <dgm:t>
        <a:bodyPr/>
        <a:lstStyle/>
        <a:p>
          <a:r>
            <a:rPr lang="en-US" dirty="0"/>
            <a:t>Student grade </a:t>
          </a:r>
        </a:p>
      </dgm:t>
    </dgm:pt>
    <dgm:pt modelId="{B1B7F7C2-AA61-4F79-9D03-D5D7F30DB631}" type="parTrans" cxnId="{8823E7FD-A321-4001-A6B6-AD6AC36E1288}">
      <dgm:prSet/>
      <dgm:spPr/>
      <dgm:t>
        <a:bodyPr/>
        <a:lstStyle/>
        <a:p>
          <a:endParaRPr lang="en-US"/>
        </a:p>
      </dgm:t>
    </dgm:pt>
    <dgm:pt modelId="{8EC0401B-3690-464C-AF05-DA527A2DFE8B}" type="sibTrans" cxnId="{8823E7FD-A321-4001-A6B6-AD6AC36E1288}">
      <dgm:prSet/>
      <dgm:spPr/>
      <dgm:t>
        <a:bodyPr/>
        <a:lstStyle/>
        <a:p>
          <a:endParaRPr lang="en-US"/>
        </a:p>
      </dgm:t>
    </dgm:pt>
    <dgm:pt modelId="{1D49A941-E0F3-4676-A9CE-EA25E0EAF483}">
      <dgm:prSet/>
      <dgm:spPr/>
      <dgm:t>
        <a:bodyPr/>
        <a:lstStyle/>
        <a:p>
          <a:r>
            <a:rPr lang="en-US" dirty="0"/>
            <a:t>Bank deposit amount </a:t>
          </a:r>
        </a:p>
      </dgm:t>
    </dgm:pt>
    <dgm:pt modelId="{20E08F2B-CEBA-42DE-BB60-070A841B86DF}" type="parTrans" cxnId="{ACBEFABF-0308-437F-8F19-ECE85B20CB90}">
      <dgm:prSet/>
      <dgm:spPr/>
      <dgm:t>
        <a:bodyPr/>
        <a:lstStyle/>
        <a:p>
          <a:endParaRPr lang="en-US"/>
        </a:p>
      </dgm:t>
    </dgm:pt>
    <dgm:pt modelId="{F600DBEC-FBC9-4F9A-A6D6-9F3EF6AE8739}" type="sibTrans" cxnId="{ACBEFABF-0308-437F-8F19-ECE85B20CB90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31332036-29D2-4070-80E8-25A794EA99A6}" type="presOf" srcId="{1D49A941-E0F3-4676-A9CE-EA25E0EAF483}" destId="{AF9B7520-4901-4B80-BB26-8D3FA87CD520}" srcOrd="0" destOrd="3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D94957B5-32BE-4600-A03D-A9C82AEA59A6}" type="presOf" srcId="{0931DFDF-36C4-4EDB-998C-06619D5B4E22}" destId="{AF9B7520-4901-4B80-BB26-8D3FA87CD520}" srcOrd="0" destOrd="2" presId="urn:microsoft.com/office/officeart/2005/8/layout/hList1"/>
    <dgm:cxn modelId="{ACBEFABF-0308-437F-8F19-ECE85B20CB90}" srcId="{907B1140-4F73-4060-9810-CAC8D387274D}" destId="{1D49A941-E0F3-4676-A9CE-EA25E0EAF483}" srcOrd="3" destOrd="0" parTransId="{20E08F2B-CEBA-42DE-BB60-070A841B86DF}" sibTransId="{F600DBEC-FBC9-4F9A-A6D6-9F3EF6AE8739}"/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8823E7FD-A321-4001-A6B6-AD6AC36E1288}" srcId="{907B1140-4F73-4060-9810-CAC8D387274D}" destId="{0931DFDF-36C4-4EDB-998C-06619D5B4E22}" srcOrd="2" destOrd="0" parTransId="{B1B7F7C2-AA61-4F79-9D03-D5D7F30DB631}" sibTransId="{8EC0401B-3690-464C-AF05-DA527A2DFE8B}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799A57-9E81-4350-9996-28EB98B8C9C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ACEF1-1368-4D09-8B0C-865BD9648E25}">
      <dgm:prSet phldrT="[Text]"/>
      <dgm:spPr/>
      <dgm:t>
        <a:bodyPr/>
        <a:lstStyle/>
        <a:p>
          <a:r>
            <a:rPr lang="en-US" dirty="0"/>
            <a:t>Transactional</a:t>
          </a:r>
        </a:p>
      </dgm:t>
    </dgm:pt>
    <dgm:pt modelId="{C0DA4166-2276-4547-8588-2AAD5B64D0CC}" type="parTrans" cxnId="{B2F46CD1-A496-4087-879D-21326272BD24}">
      <dgm:prSet/>
      <dgm:spPr/>
      <dgm:t>
        <a:bodyPr/>
        <a:lstStyle/>
        <a:p>
          <a:endParaRPr lang="en-US"/>
        </a:p>
      </dgm:t>
    </dgm:pt>
    <dgm:pt modelId="{D86A3E4B-6329-488F-8663-112010380ED6}" type="sibTrans" cxnId="{B2F46CD1-A496-4087-879D-21326272BD24}">
      <dgm:prSet/>
      <dgm:spPr/>
      <dgm:t>
        <a:bodyPr/>
        <a:lstStyle/>
        <a:p>
          <a:endParaRPr lang="en-US"/>
        </a:p>
      </dgm:t>
    </dgm:pt>
    <dgm:pt modelId="{A8B8352D-883B-4531-8D73-AC5AEFC81FB7}">
      <dgm:prSet phldrT="[Text]"/>
      <dgm:spPr/>
      <dgm:t>
        <a:bodyPr/>
        <a:lstStyle/>
        <a:p>
          <a:r>
            <a:rPr lang="en-US" dirty="0"/>
            <a:t>Captures data describing an event </a:t>
          </a:r>
        </a:p>
      </dgm:t>
    </dgm:pt>
    <dgm:pt modelId="{E3125CD7-ADB4-4BAA-80CA-19EAEB23C1B1}" type="parTrans" cxnId="{451DF409-4AF7-494A-B4ED-BD24691A82C5}">
      <dgm:prSet/>
      <dgm:spPr/>
      <dgm:t>
        <a:bodyPr/>
        <a:lstStyle/>
        <a:p>
          <a:endParaRPr lang="en-US"/>
        </a:p>
      </dgm:t>
    </dgm:pt>
    <dgm:pt modelId="{51A2A16A-58AF-43C4-AF07-15B739DE7AC2}" type="sibTrans" cxnId="{451DF409-4AF7-494A-B4ED-BD24691A82C5}">
      <dgm:prSet/>
      <dgm:spPr/>
      <dgm:t>
        <a:bodyPr/>
        <a:lstStyle/>
        <a:p>
          <a:endParaRPr lang="en-US"/>
        </a:p>
      </dgm:t>
    </dgm:pt>
    <dgm:pt modelId="{10A820C4-E75B-42A9-929D-FD7AC01CF217}">
      <dgm:prSet phldrT="[Text]"/>
      <dgm:spPr/>
      <dgm:t>
        <a:bodyPr/>
        <a:lstStyle/>
        <a:p>
          <a:r>
            <a:rPr lang="en-US" dirty="0"/>
            <a:t>An exchange between actors</a:t>
          </a:r>
        </a:p>
      </dgm:t>
    </dgm:pt>
    <dgm:pt modelId="{A00CBAE3-0BAA-43E7-BCFA-8EA3BD3B69D5}" type="parTrans" cxnId="{F198B3DC-C93F-415D-AF4B-D5E5EC08DB4D}">
      <dgm:prSet/>
      <dgm:spPr/>
      <dgm:t>
        <a:bodyPr/>
        <a:lstStyle/>
        <a:p>
          <a:endParaRPr lang="en-US"/>
        </a:p>
      </dgm:t>
    </dgm:pt>
    <dgm:pt modelId="{2F007BA5-1108-46BC-A40F-C836EFE4585E}" type="sibTrans" cxnId="{F198B3DC-C93F-415D-AF4B-D5E5EC08DB4D}">
      <dgm:prSet/>
      <dgm:spPr/>
      <dgm:t>
        <a:bodyPr/>
        <a:lstStyle/>
        <a:p>
          <a:endParaRPr lang="en-US"/>
        </a:p>
      </dgm:t>
    </dgm:pt>
    <dgm:pt modelId="{0FE4F150-AA78-4C2F-AC91-9088793240B3}">
      <dgm:prSet phldrT="[Text]"/>
      <dgm:spPr/>
      <dgm:t>
        <a:bodyPr/>
        <a:lstStyle/>
        <a:p>
          <a:r>
            <a:rPr lang="en-US" dirty="0"/>
            <a:t>Analytical</a:t>
          </a:r>
        </a:p>
      </dgm:t>
    </dgm:pt>
    <dgm:pt modelId="{09BF1F73-DD2E-4E79-BD2E-A6C24FDDD797}" type="parTrans" cxnId="{3C32C89C-CD3A-427C-A55E-A175918F9D52}">
      <dgm:prSet/>
      <dgm:spPr/>
      <dgm:t>
        <a:bodyPr/>
        <a:lstStyle/>
        <a:p>
          <a:endParaRPr lang="en-US"/>
        </a:p>
      </dgm:t>
    </dgm:pt>
    <dgm:pt modelId="{DFA687CC-B2FF-4136-9A14-9C3805000B66}" type="sibTrans" cxnId="{3C32C89C-CD3A-427C-A55E-A175918F9D52}">
      <dgm:prSet/>
      <dgm:spPr/>
      <dgm:t>
        <a:bodyPr/>
        <a:lstStyle/>
        <a:p>
          <a:endParaRPr lang="en-US"/>
        </a:p>
      </dgm:t>
    </dgm:pt>
    <dgm:pt modelId="{8DE63C06-82FF-496B-83BB-A9CCD431C090}">
      <dgm:prSet phldrT="[Text]"/>
      <dgm:spPr/>
      <dgm:t>
        <a:bodyPr/>
        <a:lstStyle/>
        <a:p>
          <a:r>
            <a:rPr lang="en-US" dirty="0"/>
            <a:t>Captures data to support analysis and reporting</a:t>
          </a:r>
        </a:p>
      </dgm:t>
    </dgm:pt>
    <dgm:pt modelId="{0D769402-DD23-48DF-A06D-377CAE5B6DF0}" type="parTrans" cxnId="{BD654126-6E76-4BA3-B70C-AD1CB90AB090}">
      <dgm:prSet/>
      <dgm:spPr/>
      <dgm:t>
        <a:bodyPr/>
        <a:lstStyle/>
        <a:p>
          <a:endParaRPr lang="en-US"/>
        </a:p>
      </dgm:t>
    </dgm:pt>
    <dgm:pt modelId="{05CFEE7C-00EF-4AD9-898F-FFB367C624FB}" type="sibTrans" cxnId="{BD654126-6E76-4BA3-B70C-AD1CB90AB090}">
      <dgm:prSet/>
      <dgm:spPr/>
      <dgm:t>
        <a:bodyPr/>
        <a:lstStyle/>
        <a:p>
          <a:endParaRPr lang="en-US"/>
        </a:p>
      </dgm:t>
    </dgm:pt>
    <dgm:pt modelId="{A519775A-3B0B-494F-898A-1355DE7C02C5}">
      <dgm:prSet phldrT="[Text]"/>
      <dgm:spPr/>
      <dgm:t>
        <a:bodyPr/>
        <a:lstStyle/>
        <a:p>
          <a:r>
            <a:rPr lang="en-US" dirty="0"/>
            <a:t>An aggregated view of the business</a:t>
          </a:r>
        </a:p>
      </dgm:t>
    </dgm:pt>
    <dgm:pt modelId="{47E8CB01-DA0F-4A39-B7B8-DA1F0B393AEF}" type="parTrans" cxnId="{9912135E-8920-47A2-B449-A4AB78151EA8}">
      <dgm:prSet/>
      <dgm:spPr/>
      <dgm:t>
        <a:bodyPr/>
        <a:lstStyle/>
        <a:p>
          <a:endParaRPr lang="en-US"/>
        </a:p>
      </dgm:t>
    </dgm:pt>
    <dgm:pt modelId="{5545AC96-FCFB-406C-9121-35B0499169E8}" type="sibTrans" cxnId="{9912135E-8920-47A2-B449-A4AB78151EA8}">
      <dgm:prSet/>
      <dgm:spPr/>
      <dgm:t>
        <a:bodyPr/>
        <a:lstStyle/>
        <a:p>
          <a:endParaRPr lang="en-US"/>
        </a:p>
      </dgm:t>
    </dgm:pt>
    <dgm:pt modelId="{80E1CE37-A6C8-412E-876F-91B7714BD524}">
      <dgm:prSet phldrT="[Text]"/>
      <dgm:spPr/>
      <dgm:t>
        <a:bodyPr/>
        <a:lstStyle/>
        <a:p>
          <a:r>
            <a:rPr lang="en-US" dirty="0"/>
            <a:t>Real-time</a:t>
          </a:r>
        </a:p>
      </dgm:t>
    </dgm:pt>
    <dgm:pt modelId="{5D168C68-6DA1-4576-B21C-BFEACDA3F917}" type="parTrans" cxnId="{4823790B-2C56-4DA6-B492-D0D80732F7C5}">
      <dgm:prSet/>
      <dgm:spPr/>
      <dgm:t>
        <a:bodyPr/>
        <a:lstStyle/>
        <a:p>
          <a:endParaRPr lang="en-US"/>
        </a:p>
      </dgm:t>
    </dgm:pt>
    <dgm:pt modelId="{B2F9DE85-A842-4F65-897D-0C534048D724}" type="sibTrans" cxnId="{4823790B-2C56-4DA6-B492-D0D80732F7C5}">
      <dgm:prSet/>
      <dgm:spPr/>
      <dgm:t>
        <a:bodyPr/>
        <a:lstStyle/>
        <a:p>
          <a:endParaRPr lang="en-US"/>
        </a:p>
      </dgm:t>
    </dgm:pt>
    <dgm:pt modelId="{6803DCE5-C64A-4E97-AF8B-6776C5992367}">
      <dgm:prSet phldrT="[Text]"/>
      <dgm:spPr/>
      <dgm:t>
        <a:bodyPr/>
        <a:lstStyle/>
        <a:p>
          <a:r>
            <a:rPr lang="en-US" dirty="0"/>
            <a:t>Historical</a:t>
          </a:r>
        </a:p>
      </dgm:t>
    </dgm:pt>
    <dgm:pt modelId="{8353AC5A-1A77-49B3-A77A-CA31BC21D768}" type="parTrans" cxnId="{8A6645A4-10EC-4BA9-BBE8-E8E70B00C05A}">
      <dgm:prSet/>
      <dgm:spPr/>
      <dgm:t>
        <a:bodyPr/>
        <a:lstStyle/>
        <a:p>
          <a:endParaRPr lang="en-US"/>
        </a:p>
      </dgm:t>
    </dgm:pt>
    <dgm:pt modelId="{866A9070-2883-4DFF-B95C-85EAE33057C3}" type="sibTrans" cxnId="{8A6645A4-10EC-4BA9-BBE8-E8E70B00C05A}">
      <dgm:prSet/>
      <dgm:spPr/>
      <dgm:t>
        <a:bodyPr/>
        <a:lstStyle/>
        <a:p>
          <a:endParaRPr lang="en-US"/>
        </a:p>
      </dgm:t>
    </dgm:pt>
    <dgm:pt modelId="{6D898267-55F1-415A-ACD3-86950F22981C}" type="pres">
      <dgm:prSet presAssocID="{0F799A57-9E81-4350-9996-28EB98B8C9C3}" presName="Name0" presStyleCnt="0">
        <dgm:presLayoutVars>
          <dgm:dir/>
          <dgm:animLvl val="lvl"/>
          <dgm:resizeHandles val="exact"/>
        </dgm:presLayoutVars>
      </dgm:prSet>
      <dgm:spPr/>
    </dgm:pt>
    <dgm:pt modelId="{6C42EA6C-A506-45EC-93A3-44D3E5B2361E}" type="pres">
      <dgm:prSet presAssocID="{5FBACEF1-1368-4D09-8B0C-865BD9648E25}" presName="composite" presStyleCnt="0"/>
      <dgm:spPr/>
    </dgm:pt>
    <dgm:pt modelId="{A1E15427-4835-498D-BD5F-77390E787ABD}" type="pres">
      <dgm:prSet presAssocID="{5FBACEF1-1368-4D09-8B0C-865BD9648E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C3605E4-47FB-4CB0-9E78-7259FDFC4C31}" type="pres">
      <dgm:prSet presAssocID="{5FBACEF1-1368-4D09-8B0C-865BD9648E25}" presName="desTx" presStyleLbl="alignAccFollowNode1" presStyleIdx="0" presStyleCnt="2">
        <dgm:presLayoutVars>
          <dgm:bulletEnabled val="1"/>
        </dgm:presLayoutVars>
      </dgm:prSet>
      <dgm:spPr/>
    </dgm:pt>
    <dgm:pt modelId="{8EED5ED6-9E99-42FF-914B-C59254BACE74}" type="pres">
      <dgm:prSet presAssocID="{D86A3E4B-6329-488F-8663-112010380ED6}" presName="space" presStyleCnt="0"/>
      <dgm:spPr/>
    </dgm:pt>
    <dgm:pt modelId="{B6DEA52A-426E-4AE9-9349-0ECF48A85882}" type="pres">
      <dgm:prSet presAssocID="{0FE4F150-AA78-4C2F-AC91-9088793240B3}" presName="composite" presStyleCnt="0"/>
      <dgm:spPr/>
    </dgm:pt>
    <dgm:pt modelId="{873094FA-0D00-44C3-BB13-255BE5D76E60}" type="pres">
      <dgm:prSet presAssocID="{0FE4F150-AA78-4C2F-AC91-9088793240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B813365-0297-431B-959C-E581EF0E88FC}" type="pres">
      <dgm:prSet presAssocID="{0FE4F150-AA78-4C2F-AC91-9088793240B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51DF409-4AF7-494A-B4ED-BD24691A82C5}" srcId="{5FBACEF1-1368-4D09-8B0C-865BD9648E25}" destId="{A8B8352D-883B-4531-8D73-AC5AEFC81FB7}" srcOrd="0" destOrd="0" parTransId="{E3125CD7-ADB4-4BAA-80CA-19EAEB23C1B1}" sibTransId="{51A2A16A-58AF-43C4-AF07-15B739DE7AC2}"/>
    <dgm:cxn modelId="{4823790B-2C56-4DA6-B492-D0D80732F7C5}" srcId="{5FBACEF1-1368-4D09-8B0C-865BD9648E25}" destId="{80E1CE37-A6C8-412E-876F-91B7714BD524}" srcOrd="2" destOrd="0" parTransId="{5D168C68-6DA1-4576-B21C-BFEACDA3F917}" sibTransId="{B2F9DE85-A842-4F65-897D-0C534048D724}"/>
    <dgm:cxn modelId="{BD654126-6E76-4BA3-B70C-AD1CB90AB090}" srcId="{0FE4F150-AA78-4C2F-AC91-9088793240B3}" destId="{8DE63C06-82FF-496B-83BB-A9CCD431C090}" srcOrd="0" destOrd="0" parTransId="{0D769402-DD23-48DF-A06D-377CAE5B6DF0}" sibTransId="{05CFEE7C-00EF-4AD9-898F-FFB367C624FB}"/>
    <dgm:cxn modelId="{6FC0A62A-0F6C-4BB9-9740-A06EF0294444}" type="presOf" srcId="{A519775A-3B0B-494F-898A-1355DE7C02C5}" destId="{4B813365-0297-431B-959C-E581EF0E88FC}" srcOrd="0" destOrd="1" presId="urn:microsoft.com/office/officeart/2005/8/layout/hList1"/>
    <dgm:cxn modelId="{9912135E-8920-47A2-B449-A4AB78151EA8}" srcId="{0FE4F150-AA78-4C2F-AC91-9088793240B3}" destId="{A519775A-3B0B-494F-898A-1355DE7C02C5}" srcOrd="1" destOrd="0" parTransId="{47E8CB01-DA0F-4A39-B7B8-DA1F0B393AEF}" sibTransId="{5545AC96-FCFB-406C-9121-35B0499169E8}"/>
    <dgm:cxn modelId="{9C1A5B59-5C1F-42FA-A7B3-05A369949CC8}" type="presOf" srcId="{0F799A57-9E81-4350-9996-28EB98B8C9C3}" destId="{6D898267-55F1-415A-ACD3-86950F22981C}" srcOrd="0" destOrd="0" presId="urn:microsoft.com/office/officeart/2005/8/layout/hList1"/>
    <dgm:cxn modelId="{48343D83-00C3-4848-9FBE-50F7E7717A0C}" type="presOf" srcId="{A8B8352D-883B-4531-8D73-AC5AEFC81FB7}" destId="{5C3605E4-47FB-4CB0-9E78-7259FDFC4C31}" srcOrd="0" destOrd="0" presId="urn:microsoft.com/office/officeart/2005/8/layout/hList1"/>
    <dgm:cxn modelId="{3C32C89C-CD3A-427C-A55E-A175918F9D52}" srcId="{0F799A57-9E81-4350-9996-28EB98B8C9C3}" destId="{0FE4F150-AA78-4C2F-AC91-9088793240B3}" srcOrd="1" destOrd="0" parTransId="{09BF1F73-DD2E-4E79-BD2E-A6C24FDDD797}" sibTransId="{DFA687CC-B2FF-4136-9A14-9C3805000B66}"/>
    <dgm:cxn modelId="{19E8539E-3BE5-4EDF-809A-D4DBBCA0010C}" type="presOf" srcId="{10A820C4-E75B-42A9-929D-FD7AC01CF217}" destId="{5C3605E4-47FB-4CB0-9E78-7259FDFC4C31}" srcOrd="0" destOrd="1" presId="urn:microsoft.com/office/officeart/2005/8/layout/hList1"/>
    <dgm:cxn modelId="{8A6645A4-10EC-4BA9-BBE8-E8E70B00C05A}" srcId="{0FE4F150-AA78-4C2F-AC91-9088793240B3}" destId="{6803DCE5-C64A-4E97-AF8B-6776C5992367}" srcOrd="2" destOrd="0" parTransId="{8353AC5A-1A77-49B3-A77A-CA31BC21D768}" sibTransId="{866A9070-2883-4DFF-B95C-85EAE33057C3}"/>
    <dgm:cxn modelId="{7D3F59AF-9CED-4895-B150-E16907511A7D}" type="presOf" srcId="{80E1CE37-A6C8-412E-876F-91B7714BD524}" destId="{5C3605E4-47FB-4CB0-9E78-7259FDFC4C31}" srcOrd="0" destOrd="2" presId="urn:microsoft.com/office/officeart/2005/8/layout/hList1"/>
    <dgm:cxn modelId="{B2F46CD1-A496-4087-879D-21326272BD24}" srcId="{0F799A57-9E81-4350-9996-28EB98B8C9C3}" destId="{5FBACEF1-1368-4D09-8B0C-865BD9648E25}" srcOrd="0" destOrd="0" parTransId="{C0DA4166-2276-4547-8588-2AAD5B64D0CC}" sibTransId="{D86A3E4B-6329-488F-8663-112010380ED6}"/>
    <dgm:cxn modelId="{45AC78D2-054C-4A01-B13E-A4F2810D0D41}" type="presOf" srcId="{0FE4F150-AA78-4C2F-AC91-9088793240B3}" destId="{873094FA-0D00-44C3-BB13-255BE5D76E60}" srcOrd="0" destOrd="0" presId="urn:microsoft.com/office/officeart/2005/8/layout/hList1"/>
    <dgm:cxn modelId="{81400BD9-ED38-4B17-94F7-0D09CB1CEE13}" type="presOf" srcId="{6803DCE5-C64A-4E97-AF8B-6776C5992367}" destId="{4B813365-0297-431B-959C-E581EF0E88FC}" srcOrd="0" destOrd="2" presId="urn:microsoft.com/office/officeart/2005/8/layout/hList1"/>
    <dgm:cxn modelId="{F198B3DC-C93F-415D-AF4B-D5E5EC08DB4D}" srcId="{5FBACEF1-1368-4D09-8B0C-865BD9648E25}" destId="{10A820C4-E75B-42A9-929D-FD7AC01CF217}" srcOrd="1" destOrd="0" parTransId="{A00CBAE3-0BAA-43E7-BCFA-8EA3BD3B69D5}" sibTransId="{2F007BA5-1108-46BC-A40F-C836EFE4585E}"/>
    <dgm:cxn modelId="{EEE564F5-2665-49A8-8E4C-3CC824BD557F}" type="presOf" srcId="{5FBACEF1-1368-4D09-8B0C-865BD9648E25}" destId="{A1E15427-4835-498D-BD5F-77390E787ABD}" srcOrd="0" destOrd="0" presId="urn:microsoft.com/office/officeart/2005/8/layout/hList1"/>
    <dgm:cxn modelId="{171C1AFD-FFF6-4DF7-A4F5-66603D41473F}" type="presOf" srcId="{8DE63C06-82FF-496B-83BB-A9CCD431C090}" destId="{4B813365-0297-431B-959C-E581EF0E88FC}" srcOrd="0" destOrd="0" presId="urn:microsoft.com/office/officeart/2005/8/layout/hList1"/>
    <dgm:cxn modelId="{C462F0E9-D65D-4212-9985-88F7AE480971}" type="presParOf" srcId="{6D898267-55F1-415A-ACD3-86950F22981C}" destId="{6C42EA6C-A506-45EC-93A3-44D3E5B2361E}" srcOrd="0" destOrd="0" presId="urn:microsoft.com/office/officeart/2005/8/layout/hList1"/>
    <dgm:cxn modelId="{E895691E-DF4B-4FB5-9965-1C7D7F840A94}" type="presParOf" srcId="{6C42EA6C-A506-45EC-93A3-44D3E5B2361E}" destId="{A1E15427-4835-498D-BD5F-77390E787ABD}" srcOrd="0" destOrd="0" presId="urn:microsoft.com/office/officeart/2005/8/layout/hList1"/>
    <dgm:cxn modelId="{16111008-391C-4A9A-A34A-2C37EA8BC259}" type="presParOf" srcId="{6C42EA6C-A506-45EC-93A3-44D3E5B2361E}" destId="{5C3605E4-47FB-4CB0-9E78-7259FDFC4C31}" srcOrd="1" destOrd="0" presId="urn:microsoft.com/office/officeart/2005/8/layout/hList1"/>
    <dgm:cxn modelId="{216921D7-DE8A-4F5F-9981-00BFF74BF421}" type="presParOf" srcId="{6D898267-55F1-415A-ACD3-86950F22981C}" destId="{8EED5ED6-9E99-42FF-914B-C59254BACE74}" srcOrd="1" destOrd="0" presId="urn:microsoft.com/office/officeart/2005/8/layout/hList1"/>
    <dgm:cxn modelId="{59D70810-BDDC-43AD-B765-1C5579711B3E}" type="presParOf" srcId="{6D898267-55F1-415A-ACD3-86950F22981C}" destId="{B6DEA52A-426E-4AE9-9349-0ECF48A85882}" srcOrd="2" destOrd="0" presId="urn:microsoft.com/office/officeart/2005/8/layout/hList1"/>
    <dgm:cxn modelId="{5FDD731F-32F2-4BF7-A46D-434F6F566AEE}" type="presParOf" srcId="{B6DEA52A-426E-4AE9-9349-0ECF48A85882}" destId="{873094FA-0D00-44C3-BB13-255BE5D76E60}" srcOrd="0" destOrd="0" presId="urn:microsoft.com/office/officeart/2005/8/layout/hList1"/>
    <dgm:cxn modelId="{293A388E-CF28-449B-A6A0-670AC8DE2DC3}" type="presParOf" srcId="{B6DEA52A-426E-4AE9-9349-0ECF48A85882}" destId="{4B813365-0297-431B-959C-E581EF0E88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40D46-ABF3-467B-BBB1-F0459F0F6AC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D8BC-4AD8-442B-9670-3B84CF681149}">
      <dgm:prSet/>
      <dgm:spPr/>
      <dgm:t>
        <a:bodyPr/>
        <a:lstStyle/>
        <a:p>
          <a:pPr rtl="0"/>
          <a:r>
            <a:rPr lang="en-US"/>
            <a:t>Transactional Database</a:t>
          </a:r>
        </a:p>
      </dgm:t>
    </dgm:pt>
    <dgm:pt modelId="{3AA096B6-0043-454C-B783-11C1B554731B}" type="parTrans" cxnId="{030FB7F6-61EF-469B-BCF5-797999415906}">
      <dgm:prSet/>
      <dgm:spPr/>
      <dgm:t>
        <a:bodyPr/>
        <a:lstStyle/>
        <a:p>
          <a:endParaRPr lang="en-US"/>
        </a:p>
      </dgm:t>
    </dgm:pt>
    <dgm:pt modelId="{8D52EDF9-46BE-4E5F-8F5D-0793E4FB5CAB}" type="sibTrans" cxnId="{030FB7F6-61EF-469B-BCF5-797999415906}">
      <dgm:prSet/>
      <dgm:spPr/>
      <dgm:t>
        <a:bodyPr/>
        <a:lstStyle/>
        <a:p>
          <a:endParaRPr lang="en-US"/>
        </a:p>
      </dgm:t>
    </dgm:pt>
    <dgm:pt modelId="{D65AEC0A-778A-4884-B953-CD2D8ED62C25}">
      <dgm:prSet/>
      <dgm:spPr/>
      <dgm:t>
        <a:bodyPr/>
        <a:lstStyle/>
        <a:p>
          <a:pPr rtl="0"/>
          <a:r>
            <a:rPr lang="en-US" dirty="0"/>
            <a:t>Supports management of an organization’s data</a:t>
          </a:r>
        </a:p>
      </dgm:t>
    </dgm:pt>
    <dgm:pt modelId="{26EC326B-C779-42F8-B1F7-115BED5E5842}" type="parTrans" cxnId="{B4BFB2E1-6E16-45A2-B706-4D424A1D9AB9}">
      <dgm:prSet/>
      <dgm:spPr/>
      <dgm:t>
        <a:bodyPr/>
        <a:lstStyle/>
        <a:p>
          <a:endParaRPr lang="en-US"/>
        </a:p>
      </dgm:t>
    </dgm:pt>
    <dgm:pt modelId="{2415C785-3292-4F69-A956-9F6A0259CEDC}" type="sibTrans" cxnId="{B4BFB2E1-6E16-45A2-B706-4D424A1D9AB9}">
      <dgm:prSet/>
      <dgm:spPr/>
      <dgm:t>
        <a:bodyPr/>
        <a:lstStyle/>
        <a:p>
          <a:endParaRPr lang="en-US"/>
        </a:p>
      </dgm:t>
    </dgm:pt>
    <dgm:pt modelId="{11BC3965-93EA-4824-A395-53CF9A8B5DA1}">
      <dgm:prSet/>
      <dgm:spPr/>
      <dgm:t>
        <a:bodyPr/>
        <a:lstStyle/>
        <a:p>
          <a:pPr rtl="0"/>
          <a:r>
            <a:rPr lang="en-US" dirty="0"/>
            <a:t>Analytical Data Store</a:t>
          </a:r>
        </a:p>
      </dgm:t>
    </dgm:pt>
    <dgm:pt modelId="{B4B34CFE-927F-41D1-AAAB-ED12A7F6BA81}" type="parTrans" cxnId="{531033FA-AACB-4916-A11A-7D7A048F08A4}">
      <dgm:prSet/>
      <dgm:spPr/>
      <dgm:t>
        <a:bodyPr/>
        <a:lstStyle/>
        <a:p>
          <a:endParaRPr lang="en-US"/>
        </a:p>
      </dgm:t>
    </dgm:pt>
    <dgm:pt modelId="{7B658ECB-76B2-475A-9305-9E6DF2D27FAA}" type="sibTrans" cxnId="{531033FA-AACB-4916-A11A-7D7A048F08A4}">
      <dgm:prSet/>
      <dgm:spPr/>
      <dgm:t>
        <a:bodyPr/>
        <a:lstStyle/>
        <a:p>
          <a:endParaRPr lang="en-US"/>
        </a:p>
      </dgm:t>
    </dgm:pt>
    <dgm:pt modelId="{75013A04-B115-4514-994B-219A1CA1ACCD}">
      <dgm:prSet/>
      <dgm:spPr/>
      <dgm:t>
        <a:bodyPr/>
        <a:lstStyle/>
        <a:p>
          <a:pPr rtl="0"/>
          <a:r>
            <a:rPr lang="en-US" dirty="0"/>
            <a:t>For periodic analysis</a:t>
          </a:r>
        </a:p>
      </dgm:t>
    </dgm:pt>
    <dgm:pt modelId="{DD283AA7-27F5-4E7F-B3FE-9AAACBB034F1}" type="parTrans" cxnId="{C17E703B-B7C5-479F-B298-BC3A873E7D0F}">
      <dgm:prSet/>
      <dgm:spPr/>
      <dgm:t>
        <a:bodyPr/>
        <a:lstStyle/>
        <a:p>
          <a:endParaRPr lang="en-US"/>
        </a:p>
      </dgm:t>
    </dgm:pt>
    <dgm:pt modelId="{84D1EE6B-CDB2-4632-B445-CA99911268D6}" type="sibTrans" cxnId="{C17E703B-B7C5-479F-B298-BC3A873E7D0F}">
      <dgm:prSet/>
      <dgm:spPr/>
      <dgm:t>
        <a:bodyPr/>
        <a:lstStyle/>
        <a:p>
          <a:endParaRPr lang="en-US"/>
        </a:p>
      </dgm:t>
    </dgm:pt>
    <dgm:pt modelId="{2DA94550-1056-46FB-B162-2DA383CF563B}">
      <dgm:prSet/>
      <dgm:spPr/>
      <dgm:t>
        <a:bodyPr/>
        <a:lstStyle/>
        <a:p>
          <a:pPr rtl="0"/>
          <a:r>
            <a:rPr lang="en-US" dirty="0"/>
            <a:t>For everyday transactions</a:t>
          </a:r>
        </a:p>
      </dgm:t>
    </dgm:pt>
    <dgm:pt modelId="{B784F20E-5EC2-4663-A774-7EFB1219E552}" type="parTrans" cxnId="{ED70B130-196D-40DB-BBC1-EF08F2FD23DB}">
      <dgm:prSet/>
      <dgm:spPr/>
      <dgm:t>
        <a:bodyPr/>
        <a:lstStyle/>
        <a:p>
          <a:endParaRPr lang="en-US"/>
        </a:p>
      </dgm:t>
    </dgm:pt>
    <dgm:pt modelId="{33B0FEB8-8F93-4FD5-95CF-BCB289298752}" type="sibTrans" cxnId="{ED70B130-196D-40DB-BBC1-EF08F2FD23DB}">
      <dgm:prSet/>
      <dgm:spPr/>
      <dgm:t>
        <a:bodyPr/>
        <a:lstStyle/>
        <a:p>
          <a:endParaRPr lang="en-US"/>
        </a:p>
      </dgm:t>
    </dgm:pt>
    <dgm:pt modelId="{38AE2E22-8F60-4FCC-9B25-6FA058E96AD2}">
      <dgm:prSet/>
      <dgm:spPr/>
      <dgm:t>
        <a:bodyPr/>
        <a:lstStyle/>
        <a:p>
          <a:pPr rtl="0"/>
          <a:r>
            <a:rPr lang="en-US" dirty="0"/>
            <a:t>Supports managerial decision-making</a:t>
          </a:r>
        </a:p>
      </dgm:t>
    </dgm:pt>
    <dgm:pt modelId="{7ED8F060-A6E2-4C9E-A6A7-E04D436C3A90}" type="parTrans" cxnId="{3429894A-93A4-4B16-929B-C7C070CF0096}">
      <dgm:prSet/>
      <dgm:spPr/>
      <dgm:t>
        <a:bodyPr/>
        <a:lstStyle/>
        <a:p>
          <a:endParaRPr lang="en-US"/>
        </a:p>
      </dgm:t>
    </dgm:pt>
    <dgm:pt modelId="{62A4A25D-1674-40A0-8DF6-236BE17CF76B}" type="sibTrans" cxnId="{3429894A-93A4-4B16-929B-C7C070CF0096}">
      <dgm:prSet/>
      <dgm:spPr/>
      <dgm:t>
        <a:bodyPr/>
        <a:lstStyle/>
        <a:p>
          <a:endParaRPr lang="en-US"/>
        </a:p>
      </dgm:t>
    </dgm:pt>
    <dgm:pt modelId="{FAD22BC9-8E18-48F8-A16A-55CFBA4CB10E}" type="pres">
      <dgm:prSet presAssocID="{5B240D46-ABF3-467B-BBB1-F0459F0F6ACA}" presName="theList" presStyleCnt="0">
        <dgm:presLayoutVars>
          <dgm:dir/>
          <dgm:animLvl val="lvl"/>
          <dgm:resizeHandles val="exact"/>
        </dgm:presLayoutVars>
      </dgm:prSet>
      <dgm:spPr/>
    </dgm:pt>
    <dgm:pt modelId="{C6F01CB2-B12C-4FD1-BCD8-ECECF079A312}" type="pres">
      <dgm:prSet presAssocID="{40C9D8BC-4AD8-442B-9670-3B84CF681149}" presName="compNode" presStyleCnt="0"/>
      <dgm:spPr/>
    </dgm:pt>
    <dgm:pt modelId="{BC3A8C36-202B-4111-BD1A-D9A279A93557}" type="pres">
      <dgm:prSet presAssocID="{40C9D8BC-4AD8-442B-9670-3B84CF681149}" presName="aNode" presStyleLbl="bgShp" presStyleIdx="0" presStyleCnt="2"/>
      <dgm:spPr/>
    </dgm:pt>
    <dgm:pt modelId="{05045F53-FD06-4EC6-ACCC-EFCCEE3FF488}" type="pres">
      <dgm:prSet presAssocID="{40C9D8BC-4AD8-442B-9670-3B84CF681149}" presName="textNode" presStyleLbl="bgShp" presStyleIdx="0" presStyleCnt="2"/>
      <dgm:spPr/>
    </dgm:pt>
    <dgm:pt modelId="{DA88DE07-A3D7-4622-A86C-A71F7B442B7F}" type="pres">
      <dgm:prSet presAssocID="{40C9D8BC-4AD8-442B-9670-3B84CF681149}" presName="compChildNode" presStyleCnt="0"/>
      <dgm:spPr/>
    </dgm:pt>
    <dgm:pt modelId="{797A803F-F34B-4E0D-BE1D-C1239C3A88B5}" type="pres">
      <dgm:prSet presAssocID="{40C9D8BC-4AD8-442B-9670-3B84CF681149}" presName="theInnerList" presStyleCnt="0"/>
      <dgm:spPr/>
    </dgm:pt>
    <dgm:pt modelId="{DAC7CFE0-702F-4A99-9F47-DC948D27C140}" type="pres">
      <dgm:prSet presAssocID="{D65AEC0A-778A-4884-B953-CD2D8ED62C25}" presName="childNode" presStyleLbl="node1" presStyleIdx="0" presStyleCnt="4">
        <dgm:presLayoutVars>
          <dgm:bulletEnabled val="1"/>
        </dgm:presLayoutVars>
      </dgm:prSet>
      <dgm:spPr/>
    </dgm:pt>
    <dgm:pt modelId="{31190006-DE89-4015-92B3-E58343BA925B}" type="pres">
      <dgm:prSet presAssocID="{D65AEC0A-778A-4884-B953-CD2D8ED62C25}" presName="aSpace2" presStyleCnt="0"/>
      <dgm:spPr/>
    </dgm:pt>
    <dgm:pt modelId="{A4A7629D-4B94-48D3-AFBB-1CDE51824601}" type="pres">
      <dgm:prSet presAssocID="{2DA94550-1056-46FB-B162-2DA383CF563B}" presName="childNode" presStyleLbl="node1" presStyleIdx="1" presStyleCnt="4">
        <dgm:presLayoutVars>
          <dgm:bulletEnabled val="1"/>
        </dgm:presLayoutVars>
      </dgm:prSet>
      <dgm:spPr/>
    </dgm:pt>
    <dgm:pt modelId="{884AE2AB-E1C4-4C26-ABEC-1D36FC9B9871}" type="pres">
      <dgm:prSet presAssocID="{40C9D8BC-4AD8-442B-9670-3B84CF681149}" presName="aSpace" presStyleCnt="0"/>
      <dgm:spPr/>
    </dgm:pt>
    <dgm:pt modelId="{10F45DB2-3EE4-4744-B68A-0D9184BF2439}" type="pres">
      <dgm:prSet presAssocID="{11BC3965-93EA-4824-A395-53CF9A8B5DA1}" presName="compNode" presStyleCnt="0"/>
      <dgm:spPr/>
    </dgm:pt>
    <dgm:pt modelId="{EC02AE21-787C-4EE9-B538-2E3423E2E072}" type="pres">
      <dgm:prSet presAssocID="{11BC3965-93EA-4824-A395-53CF9A8B5DA1}" presName="aNode" presStyleLbl="bgShp" presStyleIdx="1" presStyleCnt="2" custLinFactNeighborY="2273"/>
      <dgm:spPr/>
    </dgm:pt>
    <dgm:pt modelId="{CA5CFFBD-8042-4164-9A70-097753859639}" type="pres">
      <dgm:prSet presAssocID="{11BC3965-93EA-4824-A395-53CF9A8B5DA1}" presName="textNode" presStyleLbl="bgShp" presStyleIdx="1" presStyleCnt="2"/>
      <dgm:spPr/>
    </dgm:pt>
    <dgm:pt modelId="{A8CB3844-27ED-497A-9350-9995BB61B3C6}" type="pres">
      <dgm:prSet presAssocID="{11BC3965-93EA-4824-A395-53CF9A8B5DA1}" presName="compChildNode" presStyleCnt="0"/>
      <dgm:spPr/>
    </dgm:pt>
    <dgm:pt modelId="{63379657-99AE-4AD7-8607-B72FD8EDE428}" type="pres">
      <dgm:prSet presAssocID="{11BC3965-93EA-4824-A395-53CF9A8B5DA1}" presName="theInnerList" presStyleCnt="0"/>
      <dgm:spPr/>
    </dgm:pt>
    <dgm:pt modelId="{A58AB1B9-6A90-421F-A676-549E68B916C5}" type="pres">
      <dgm:prSet presAssocID="{38AE2E22-8F60-4FCC-9B25-6FA058E96AD2}" presName="childNode" presStyleLbl="node1" presStyleIdx="2" presStyleCnt="4">
        <dgm:presLayoutVars>
          <dgm:bulletEnabled val="1"/>
        </dgm:presLayoutVars>
      </dgm:prSet>
      <dgm:spPr/>
    </dgm:pt>
    <dgm:pt modelId="{47C5669D-8A28-4972-8605-C9623050F0C5}" type="pres">
      <dgm:prSet presAssocID="{38AE2E22-8F60-4FCC-9B25-6FA058E96AD2}" presName="aSpace2" presStyleCnt="0"/>
      <dgm:spPr/>
    </dgm:pt>
    <dgm:pt modelId="{92C604BC-3A02-4A09-A919-FF8A0B4DB9CC}" type="pres">
      <dgm:prSet presAssocID="{75013A04-B115-4514-994B-219A1CA1ACCD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C4F4FB14-C2AE-4281-B7FE-7785E165FBC9}" type="presOf" srcId="{38AE2E22-8F60-4FCC-9B25-6FA058E96AD2}" destId="{A58AB1B9-6A90-421F-A676-549E68B916C5}" srcOrd="0" destOrd="0" presId="urn:microsoft.com/office/officeart/2005/8/layout/lProcess2"/>
    <dgm:cxn modelId="{8C588E19-A711-4F1E-938C-FEA685BAC0FE}" type="presOf" srcId="{D65AEC0A-778A-4884-B953-CD2D8ED62C25}" destId="{DAC7CFE0-702F-4A99-9F47-DC948D27C140}" srcOrd="0" destOrd="0" presId="urn:microsoft.com/office/officeart/2005/8/layout/lProcess2"/>
    <dgm:cxn modelId="{6E42331B-84A5-4E03-AAE9-21DFA777D98A}" type="presOf" srcId="{11BC3965-93EA-4824-A395-53CF9A8B5DA1}" destId="{EC02AE21-787C-4EE9-B538-2E3423E2E072}" srcOrd="0" destOrd="0" presId="urn:microsoft.com/office/officeart/2005/8/layout/lProcess2"/>
    <dgm:cxn modelId="{ED70B130-196D-40DB-BBC1-EF08F2FD23DB}" srcId="{40C9D8BC-4AD8-442B-9670-3B84CF681149}" destId="{2DA94550-1056-46FB-B162-2DA383CF563B}" srcOrd="1" destOrd="0" parTransId="{B784F20E-5EC2-4663-A774-7EFB1219E552}" sibTransId="{33B0FEB8-8F93-4FD5-95CF-BCB289298752}"/>
    <dgm:cxn modelId="{C17E703B-B7C5-479F-B298-BC3A873E7D0F}" srcId="{11BC3965-93EA-4824-A395-53CF9A8B5DA1}" destId="{75013A04-B115-4514-994B-219A1CA1ACCD}" srcOrd="1" destOrd="0" parTransId="{DD283AA7-27F5-4E7F-B3FE-9AAACBB034F1}" sibTransId="{84D1EE6B-CDB2-4632-B445-CA99911268D6}"/>
    <dgm:cxn modelId="{03A9F63F-31FB-45AB-BD19-756C99993EC9}" type="presOf" srcId="{2DA94550-1056-46FB-B162-2DA383CF563B}" destId="{A4A7629D-4B94-48D3-AFBB-1CDE51824601}" srcOrd="0" destOrd="0" presId="urn:microsoft.com/office/officeart/2005/8/layout/lProcess2"/>
    <dgm:cxn modelId="{6C82A05B-4120-4525-ACCB-38AE47CFE1FE}" type="presOf" srcId="{75013A04-B115-4514-994B-219A1CA1ACCD}" destId="{92C604BC-3A02-4A09-A919-FF8A0B4DB9CC}" srcOrd="0" destOrd="0" presId="urn:microsoft.com/office/officeart/2005/8/layout/lProcess2"/>
    <dgm:cxn modelId="{3429894A-93A4-4B16-929B-C7C070CF0096}" srcId="{11BC3965-93EA-4824-A395-53CF9A8B5DA1}" destId="{38AE2E22-8F60-4FCC-9B25-6FA058E96AD2}" srcOrd="0" destOrd="0" parTransId="{7ED8F060-A6E2-4C9E-A6A7-E04D436C3A90}" sibTransId="{62A4A25D-1674-40A0-8DF6-236BE17CF76B}"/>
    <dgm:cxn modelId="{380FDB4A-2D1F-49C4-B67A-705920D46E8C}" type="presOf" srcId="{5B240D46-ABF3-467B-BBB1-F0459F0F6ACA}" destId="{FAD22BC9-8E18-48F8-A16A-55CFBA4CB10E}" srcOrd="0" destOrd="0" presId="urn:microsoft.com/office/officeart/2005/8/layout/lProcess2"/>
    <dgm:cxn modelId="{D470FD82-AC08-4A75-895F-9F6BB3775BA5}" type="presOf" srcId="{11BC3965-93EA-4824-A395-53CF9A8B5DA1}" destId="{CA5CFFBD-8042-4164-9A70-097753859639}" srcOrd="1" destOrd="0" presId="urn:microsoft.com/office/officeart/2005/8/layout/lProcess2"/>
    <dgm:cxn modelId="{DCA0AE98-4A45-4F64-965A-11118499C4C2}" type="presOf" srcId="{40C9D8BC-4AD8-442B-9670-3B84CF681149}" destId="{BC3A8C36-202B-4111-BD1A-D9A279A93557}" srcOrd="0" destOrd="0" presId="urn:microsoft.com/office/officeart/2005/8/layout/lProcess2"/>
    <dgm:cxn modelId="{B4BFB2E1-6E16-45A2-B706-4D424A1D9AB9}" srcId="{40C9D8BC-4AD8-442B-9670-3B84CF681149}" destId="{D65AEC0A-778A-4884-B953-CD2D8ED62C25}" srcOrd="0" destOrd="0" parTransId="{26EC326B-C779-42F8-B1F7-115BED5E5842}" sibTransId="{2415C785-3292-4F69-A956-9F6A0259CEDC}"/>
    <dgm:cxn modelId="{214262F0-3408-442D-A510-F9A74DE3D031}" type="presOf" srcId="{40C9D8BC-4AD8-442B-9670-3B84CF681149}" destId="{05045F53-FD06-4EC6-ACCC-EFCCEE3FF488}" srcOrd="1" destOrd="0" presId="urn:microsoft.com/office/officeart/2005/8/layout/lProcess2"/>
    <dgm:cxn modelId="{030FB7F6-61EF-469B-BCF5-797999415906}" srcId="{5B240D46-ABF3-467B-BBB1-F0459F0F6ACA}" destId="{40C9D8BC-4AD8-442B-9670-3B84CF681149}" srcOrd="0" destOrd="0" parTransId="{3AA096B6-0043-454C-B783-11C1B554731B}" sibTransId="{8D52EDF9-46BE-4E5F-8F5D-0793E4FB5CAB}"/>
    <dgm:cxn modelId="{531033FA-AACB-4916-A11A-7D7A048F08A4}" srcId="{5B240D46-ABF3-467B-BBB1-F0459F0F6ACA}" destId="{11BC3965-93EA-4824-A395-53CF9A8B5DA1}" srcOrd="1" destOrd="0" parTransId="{B4B34CFE-927F-41D1-AAAB-ED12A7F6BA81}" sibTransId="{7B658ECB-76B2-475A-9305-9E6DF2D27FAA}"/>
    <dgm:cxn modelId="{C4EBAF84-1A69-48C5-9509-5B35883651B7}" type="presParOf" srcId="{FAD22BC9-8E18-48F8-A16A-55CFBA4CB10E}" destId="{C6F01CB2-B12C-4FD1-BCD8-ECECF079A312}" srcOrd="0" destOrd="0" presId="urn:microsoft.com/office/officeart/2005/8/layout/lProcess2"/>
    <dgm:cxn modelId="{0860A902-42C1-43B6-96A8-4CABAF67ED7A}" type="presParOf" srcId="{C6F01CB2-B12C-4FD1-BCD8-ECECF079A312}" destId="{BC3A8C36-202B-4111-BD1A-D9A279A93557}" srcOrd="0" destOrd="0" presId="urn:microsoft.com/office/officeart/2005/8/layout/lProcess2"/>
    <dgm:cxn modelId="{FE466A47-95F0-45F8-B93D-7F4B33306ADE}" type="presParOf" srcId="{C6F01CB2-B12C-4FD1-BCD8-ECECF079A312}" destId="{05045F53-FD06-4EC6-ACCC-EFCCEE3FF488}" srcOrd="1" destOrd="0" presId="urn:microsoft.com/office/officeart/2005/8/layout/lProcess2"/>
    <dgm:cxn modelId="{585B4CD7-C00B-4A9D-B242-483C45F43615}" type="presParOf" srcId="{C6F01CB2-B12C-4FD1-BCD8-ECECF079A312}" destId="{DA88DE07-A3D7-4622-A86C-A71F7B442B7F}" srcOrd="2" destOrd="0" presId="urn:microsoft.com/office/officeart/2005/8/layout/lProcess2"/>
    <dgm:cxn modelId="{B4911B06-E3DB-421F-B6EE-DF9145EF6FCA}" type="presParOf" srcId="{DA88DE07-A3D7-4622-A86C-A71F7B442B7F}" destId="{797A803F-F34B-4E0D-BE1D-C1239C3A88B5}" srcOrd="0" destOrd="0" presId="urn:microsoft.com/office/officeart/2005/8/layout/lProcess2"/>
    <dgm:cxn modelId="{85527CAD-CB3A-447F-B9FD-D350FEF55AEA}" type="presParOf" srcId="{797A803F-F34B-4E0D-BE1D-C1239C3A88B5}" destId="{DAC7CFE0-702F-4A99-9F47-DC948D27C140}" srcOrd="0" destOrd="0" presId="urn:microsoft.com/office/officeart/2005/8/layout/lProcess2"/>
    <dgm:cxn modelId="{889F8962-E306-492F-B42A-D48D1D01B922}" type="presParOf" srcId="{797A803F-F34B-4E0D-BE1D-C1239C3A88B5}" destId="{31190006-DE89-4015-92B3-E58343BA925B}" srcOrd="1" destOrd="0" presId="urn:microsoft.com/office/officeart/2005/8/layout/lProcess2"/>
    <dgm:cxn modelId="{1FB490B2-9542-4ECA-8E03-86BA4764B408}" type="presParOf" srcId="{797A803F-F34B-4E0D-BE1D-C1239C3A88B5}" destId="{A4A7629D-4B94-48D3-AFBB-1CDE51824601}" srcOrd="2" destOrd="0" presId="urn:microsoft.com/office/officeart/2005/8/layout/lProcess2"/>
    <dgm:cxn modelId="{7CD749CB-4FAB-482B-B27D-8C8D85A2981F}" type="presParOf" srcId="{FAD22BC9-8E18-48F8-A16A-55CFBA4CB10E}" destId="{884AE2AB-E1C4-4C26-ABEC-1D36FC9B9871}" srcOrd="1" destOrd="0" presId="urn:microsoft.com/office/officeart/2005/8/layout/lProcess2"/>
    <dgm:cxn modelId="{64A6A757-B242-4F6C-AD2E-E628B0C7F4DA}" type="presParOf" srcId="{FAD22BC9-8E18-48F8-A16A-55CFBA4CB10E}" destId="{10F45DB2-3EE4-4744-B68A-0D9184BF2439}" srcOrd="2" destOrd="0" presId="urn:microsoft.com/office/officeart/2005/8/layout/lProcess2"/>
    <dgm:cxn modelId="{F0A2C41A-06F1-4620-A7FF-6D2D3D50057E}" type="presParOf" srcId="{10F45DB2-3EE4-4744-B68A-0D9184BF2439}" destId="{EC02AE21-787C-4EE9-B538-2E3423E2E072}" srcOrd="0" destOrd="0" presId="urn:microsoft.com/office/officeart/2005/8/layout/lProcess2"/>
    <dgm:cxn modelId="{B495FF70-43F6-4E9E-95EA-6843D7DDDC24}" type="presParOf" srcId="{10F45DB2-3EE4-4744-B68A-0D9184BF2439}" destId="{CA5CFFBD-8042-4164-9A70-097753859639}" srcOrd="1" destOrd="0" presId="urn:microsoft.com/office/officeart/2005/8/layout/lProcess2"/>
    <dgm:cxn modelId="{EFBEA7F2-D7BA-418A-8CCF-CCF387C73B6C}" type="presParOf" srcId="{10F45DB2-3EE4-4744-B68A-0D9184BF2439}" destId="{A8CB3844-27ED-497A-9350-9995BB61B3C6}" srcOrd="2" destOrd="0" presId="urn:microsoft.com/office/officeart/2005/8/layout/lProcess2"/>
    <dgm:cxn modelId="{D1449F7B-ED21-4328-8546-0BC8F09554BF}" type="presParOf" srcId="{A8CB3844-27ED-497A-9350-9995BB61B3C6}" destId="{63379657-99AE-4AD7-8607-B72FD8EDE428}" srcOrd="0" destOrd="0" presId="urn:microsoft.com/office/officeart/2005/8/layout/lProcess2"/>
    <dgm:cxn modelId="{A3C768AC-C45E-4C5E-A430-09E61EB6F7E1}" type="presParOf" srcId="{63379657-99AE-4AD7-8607-B72FD8EDE428}" destId="{A58AB1B9-6A90-421F-A676-549E68B916C5}" srcOrd="0" destOrd="0" presId="urn:microsoft.com/office/officeart/2005/8/layout/lProcess2"/>
    <dgm:cxn modelId="{71D844AC-ECF8-429C-8E71-00CEB2D4E143}" type="presParOf" srcId="{63379657-99AE-4AD7-8607-B72FD8EDE428}" destId="{47C5669D-8A28-4972-8605-C9623050F0C5}" srcOrd="1" destOrd="0" presId="urn:microsoft.com/office/officeart/2005/8/layout/lProcess2"/>
    <dgm:cxn modelId="{11EAD521-8CF1-46AD-9746-5803918B9A28}" type="presParOf" srcId="{63379657-99AE-4AD7-8607-B72FD8EDE428}" destId="{92C604BC-3A02-4A09-A919-FF8A0B4DB9C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AD230-01E7-46B8-877A-020AD3122D7E}">
      <dsp:nvSpPr>
        <dsp:cNvPr id="0" name=""/>
        <dsp:cNvSpPr/>
      </dsp:nvSpPr>
      <dsp:spPr>
        <a:xfrm rot="5400000">
          <a:off x="3205733" y="-1016222"/>
          <a:ext cx="1257299" cy="36088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Of decisions by managers are made by using their “gut”</a:t>
          </a:r>
        </a:p>
      </dsp:txBody>
      <dsp:txXfrm rot="-5400000">
        <a:off x="2029967" y="220920"/>
        <a:ext cx="3547456" cy="1134547"/>
      </dsp:txXfrm>
    </dsp:sp>
    <dsp:sp modelId="{3FD23D79-7D19-4498-A341-C4B63285A6F8}">
      <dsp:nvSpPr>
        <dsp:cNvPr id="0" name=""/>
        <dsp:cNvSpPr/>
      </dsp:nvSpPr>
      <dsp:spPr>
        <a:xfrm>
          <a:off x="0" y="2381"/>
          <a:ext cx="2029968" cy="1571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40%</a:t>
          </a:r>
        </a:p>
      </dsp:txBody>
      <dsp:txXfrm>
        <a:off x="76720" y="79101"/>
        <a:ext cx="1876528" cy="1418185"/>
      </dsp:txXfrm>
    </dsp:sp>
    <dsp:sp modelId="{14A8AE12-EF77-45D8-AADB-2CA35E52F681}">
      <dsp:nvSpPr>
        <dsp:cNvPr id="0" name=""/>
        <dsp:cNvSpPr/>
      </dsp:nvSpPr>
      <dsp:spPr>
        <a:xfrm rot="5400000">
          <a:off x="3205734" y="633983"/>
          <a:ext cx="1257299" cy="36088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Say this is because there is “no good data”</a:t>
          </a:r>
        </a:p>
      </dsp:txBody>
      <dsp:txXfrm rot="-5400000">
        <a:off x="2029968" y="1871125"/>
        <a:ext cx="3547456" cy="1134547"/>
      </dsp:txXfrm>
    </dsp:sp>
    <dsp:sp modelId="{2BDF3C75-67F9-4FE9-9C7D-72FE2FC6F5EB}">
      <dsp:nvSpPr>
        <dsp:cNvPr id="0" name=""/>
        <dsp:cNvSpPr/>
      </dsp:nvSpPr>
      <dsp:spPr>
        <a:xfrm>
          <a:off x="0" y="1652587"/>
          <a:ext cx="2029968" cy="1571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61%</a:t>
          </a:r>
        </a:p>
      </dsp:txBody>
      <dsp:txXfrm>
        <a:off x="76720" y="1729307"/>
        <a:ext cx="1876528" cy="1418185"/>
      </dsp:txXfrm>
    </dsp:sp>
    <dsp:sp modelId="{F4BA0843-2421-4660-9282-5BBAC3038695}">
      <dsp:nvSpPr>
        <dsp:cNvPr id="0" name=""/>
        <dsp:cNvSpPr/>
      </dsp:nvSpPr>
      <dsp:spPr>
        <a:xfrm rot="5400000">
          <a:off x="3205734" y="2284190"/>
          <a:ext cx="1257299" cy="36088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Want to increase their organization’s use of data analytics</a:t>
          </a:r>
        </a:p>
      </dsp:txBody>
      <dsp:txXfrm rot="-5400000">
        <a:off x="2029968" y="3521332"/>
        <a:ext cx="3547456" cy="1134547"/>
      </dsp:txXfrm>
    </dsp:sp>
    <dsp:sp modelId="{EAD5B317-BD58-41FA-ACA8-F7D690A83E0E}">
      <dsp:nvSpPr>
        <dsp:cNvPr id="0" name=""/>
        <dsp:cNvSpPr/>
      </dsp:nvSpPr>
      <dsp:spPr>
        <a:xfrm>
          <a:off x="0" y="3302793"/>
          <a:ext cx="2029968" cy="1571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72%</a:t>
          </a:r>
        </a:p>
      </dsp:txBody>
      <dsp:txXfrm>
        <a:off x="76720" y="3379513"/>
        <a:ext cx="1876528" cy="141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6F52-E9FE-477A-8E21-A7F28C2DD243}">
      <dsp:nvSpPr>
        <dsp:cNvPr id="0" name=""/>
        <dsp:cNvSpPr/>
      </dsp:nvSpPr>
      <dsp:spPr>
        <a:xfrm rot="16200000">
          <a:off x="419099" y="-419099"/>
          <a:ext cx="1600200" cy="2438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Gathering</a:t>
          </a:r>
        </a:p>
      </dsp:txBody>
      <dsp:txXfrm rot="5400000">
        <a:off x="-1" y="1"/>
        <a:ext cx="2438400" cy="1200150"/>
      </dsp:txXfrm>
    </dsp:sp>
    <dsp:sp modelId="{BD453401-F4BD-4DE1-8B89-744739E9BDA5}">
      <dsp:nvSpPr>
        <dsp:cNvPr id="0" name=""/>
        <dsp:cNvSpPr/>
      </dsp:nvSpPr>
      <dsp:spPr>
        <a:xfrm>
          <a:off x="2438400" y="0"/>
          <a:ext cx="2438400" cy="1600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Storing</a:t>
          </a:r>
        </a:p>
      </dsp:txBody>
      <dsp:txXfrm>
        <a:off x="2438400" y="0"/>
        <a:ext cx="2438400" cy="1200150"/>
      </dsp:txXfrm>
    </dsp:sp>
    <dsp:sp modelId="{47E0C660-47E0-4241-A012-4DA70C84C756}">
      <dsp:nvSpPr>
        <dsp:cNvPr id="0" name=""/>
        <dsp:cNvSpPr/>
      </dsp:nvSpPr>
      <dsp:spPr>
        <a:xfrm rot="10800000">
          <a:off x="0" y="1600200"/>
          <a:ext cx="2438400" cy="1600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Retrieving</a:t>
          </a:r>
        </a:p>
      </dsp:txBody>
      <dsp:txXfrm rot="10800000">
        <a:off x="0" y="2000250"/>
        <a:ext cx="2438400" cy="1200150"/>
      </dsp:txXfrm>
    </dsp:sp>
    <dsp:sp modelId="{784CBBE5-C72E-42FA-9FC7-39511CD0BB61}">
      <dsp:nvSpPr>
        <dsp:cNvPr id="0" name=""/>
        <dsp:cNvSpPr/>
      </dsp:nvSpPr>
      <dsp:spPr>
        <a:xfrm rot="5400000">
          <a:off x="2857500" y="1181100"/>
          <a:ext cx="1600200" cy="2438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Interpreting</a:t>
          </a:r>
        </a:p>
      </dsp:txBody>
      <dsp:txXfrm rot="-5400000">
        <a:off x="2438400" y="2000250"/>
        <a:ext cx="2438400" cy="1200150"/>
      </dsp:txXfrm>
    </dsp:sp>
    <dsp:sp modelId="{E19277DE-74FD-4C0E-BDFD-15E83338FB65}">
      <dsp:nvSpPr>
        <dsp:cNvPr id="0" name=""/>
        <dsp:cNvSpPr/>
      </dsp:nvSpPr>
      <dsp:spPr>
        <a:xfrm>
          <a:off x="1706879" y="1200150"/>
          <a:ext cx="1463040" cy="8001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Data</a:t>
          </a:r>
        </a:p>
      </dsp:txBody>
      <dsp:txXfrm>
        <a:off x="1745937" y="1239208"/>
        <a:ext cx="1384924" cy="721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E23F1-688A-45DD-B751-817A80D10C91}">
      <dsp:nvSpPr>
        <dsp:cNvPr id="0" name=""/>
        <dsp:cNvSpPr/>
      </dsp:nvSpPr>
      <dsp:spPr>
        <a:xfrm>
          <a:off x="3584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Data</a:t>
          </a:r>
        </a:p>
      </dsp:txBody>
      <dsp:txXfrm>
        <a:off x="3584" y="0"/>
        <a:ext cx="3448496" cy="1143000"/>
      </dsp:txXfrm>
    </dsp:sp>
    <dsp:sp modelId="{FED62BFF-851E-49AE-8264-25CCF49A65BA}">
      <dsp:nvSpPr>
        <dsp:cNvPr id="0" name=""/>
        <dsp:cNvSpPr/>
      </dsp:nvSpPr>
      <dsp:spPr>
        <a:xfrm>
          <a:off x="348434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Discrete, unorganized, raw facts </a:t>
          </a:r>
        </a:p>
      </dsp:txBody>
      <dsp:txXfrm>
        <a:off x="420968" y="1215534"/>
        <a:ext cx="2613729" cy="2331432"/>
      </dsp:txXfrm>
    </dsp:sp>
    <dsp:sp modelId="{369BB89E-D353-4711-A27D-E6C7662EE262}">
      <dsp:nvSpPr>
        <dsp:cNvPr id="0" name=""/>
        <dsp:cNvSpPr/>
      </dsp:nvSpPr>
      <dsp:spPr>
        <a:xfrm>
          <a:off x="3710718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Information</a:t>
          </a:r>
        </a:p>
      </dsp:txBody>
      <dsp:txXfrm>
        <a:off x="3710718" y="0"/>
        <a:ext cx="3448496" cy="1143000"/>
      </dsp:txXfrm>
    </dsp:sp>
    <dsp:sp modelId="{95D2187C-AD86-44C2-BA00-6B49ECE4F351}">
      <dsp:nvSpPr>
        <dsp:cNvPr id="0" name=""/>
        <dsp:cNvSpPr/>
      </dsp:nvSpPr>
      <dsp:spPr>
        <a:xfrm>
          <a:off x="4055568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transformation of those facts into meaning</a:t>
          </a:r>
        </a:p>
      </dsp:txBody>
      <dsp:txXfrm>
        <a:off x="4128102" y="1215534"/>
        <a:ext cx="2613729" cy="2331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73F92-DB75-4930-AD45-4454CB481236}">
      <dsp:nvSpPr>
        <dsp:cNvPr id="0" name=""/>
        <dsp:cNvSpPr/>
      </dsp:nvSpPr>
      <dsp:spPr>
        <a:xfrm>
          <a:off x="36" y="42420"/>
          <a:ext cx="3453891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Data</a:t>
          </a:r>
        </a:p>
      </dsp:txBody>
      <dsp:txXfrm>
        <a:off x="36" y="42420"/>
        <a:ext cx="3453891" cy="1036800"/>
      </dsp:txXfrm>
    </dsp:sp>
    <dsp:sp modelId="{AF9B7520-4901-4B80-BB26-8D3FA87CD520}">
      <dsp:nvSpPr>
        <dsp:cNvPr id="0" name=""/>
        <dsp:cNvSpPr/>
      </dsp:nvSpPr>
      <dsp:spPr>
        <a:xfrm>
          <a:off x="36" y="1079220"/>
          <a:ext cx="3453891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Product price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Course enrollment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Student grade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Bank deposit amount </a:t>
          </a:r>
        </a:p>
      </dsp:txBody>
      <dsp:txXfrm>
        <a:off x="36" y="1079220"/>
        <a:ext cx="3453891" cy="3755159"/>
      </dsp:txXfrm>
    </dsp:sp>
    <dsp:sp modelId="{34C2F1EF-1554-49E4-BDB8-63F2FB9DE2D1}">
      <dsp:nvSpPr>
        <dsp:cNvPr id="0" name=""/>
        <dsp:cNvSpPr/>
      </dsp:nvSpPr>
      <dsp:spPr>
        <a:xfrm>
          <a:off x="3937472" y="42420"/>
          <a:ext cx="3453891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Information</a:t>
          </a:r>
        </a:p>
      </dsp:txBody>
      <dsp:txXfrm>
        <a:off x="3937472" y="42420"/>
        <a:ext cx="3453891" cy="1036800"/>
      </dsp:txXfrm>
    </dsp:sp>
    <dsp:sp modelId="{8D1E3E95-CB3D-4686-9D4F-54A34B31131F}">
      <dsp:nvSpPr>
        <dsp:cNvPr id="0" name=""/>
        <dsp:cNvSpPr/>
      </dsp:nvSpPr>
      <dsp:spPr>
        <a:xfrm>
          <a:off x="3937472" y="1079220"/>
          <a:ext cx="3453891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600" kern="1200" dirty="0"/>
        </a:p>
      </dsp:txBody>
      <dsp:txXfrm>
        <a:off x="3937472" y="1079220"/>
        <a:ext cx="3453891" cy="3755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15427-4835-498D-BD5F-77390E787ABD}">
      <dsp:nvSpPr>
        <dsp:cNvPr id="0" name=""/>
        <dsp:cNvSpPr/>
      </dsp:nvSpPr>
      <dsp:spPr>
        <a:xfrm>
          <a:off x="38" y="22169"/>
          <a:ext cx="3667534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Transactional</a:t>
          </a:r>
        </a:p>
      </dsp:txBody>
      <dsp:txXfrm>
        <a:off x="38" y="22169"/>
        <a:ext cx="3667534" cy="748800"/>
      </dsp:txXfrm>
    </dsp:sp>
    <dsp:sp modelId="{5C3605E4-47FB-4CB0-9E78-7259FDFC4C31}">
      <dsp:nvSpPr>
        <dsp:cNvPr id="0" name=""/>
        <dsp:cNvSpPr/>
      </dsp:nvSpPr>
      <dsp:spPr>
        <a:xfrm>
          <a:off x="38" y="770969"/>
          <a:ext cx="3667534" cy="27120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Captures data describing an event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An exchange between actors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Real-time</a:t>
          </a:r>
        </a:p>
      </dsp:txBody>
      <dsp:txXfrm>
        <a:off x="38" y="770969"/>
        <a:ext cx="3667534" cy="2712060"/>
      </dsp:txXfrm>
    </dsp:sp>
    <dsp:sp modelId="{873094FA-0D00-44C3-BB13-255BE5D76E60}">
      <dsp:nvSpPr>
        <dsp:cNvPr id="0" name=""/>
        <dsp:cNvSpPr/>
      </dsp:nvSpPr>
      <dsp:spPr>
        <a:xfrm>
          <a:off x="4181027" y="22169"/>
          <a:ext cx="3667534" cy="7488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Analytical</a:t>
          </a:r>
        </a:p>
      </dsp:txBody>
      <dsp:txXfrm>
        <a:off x="4181027" y="22169"/>
        <a:ext cx="3667534" cy="748800"/>
      </dsp:txXfrm>
    </dsp:sp>
    <dsp:sp modelId="{4B813365-0297-431B-959C-E581EF0E88FC}">
      <dsp:nvSpPr>
        <dsp:cNvPr id="0" name=""/>
        <dsp:cNvSpPr/>
      </dsp:nvSpPr>
      <dsp:spPr>
        <a:xfrm>
          <a:off x="4181027" y="770969"/>
          <a:ext cx="3667534" cy="2712060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Captures data to support analysis and reporting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An aggregated view of the business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Historical</a:t>
          </a:r>
        </a:p>
      </dsp:txBody>
      <dsp:txXfrm>
        <a:off x="4181027" y="770969"/>
        <a:ext cx="3667534" cy="2712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A8C36-202B-4111-BD1A-D9A279A93557}">
      <dsp:nvSpPr>
        <dsp:cNvPr id="0" name=""/>
        <dsp:cNvSpPr/>
      </dsp:nvSpPr>
      <dsp:spPr>
        <a:xfrm>
          <a:off x="3279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Transactional Database</a:t>
          </a:r>
        </a:p>
      </dsp:txBody>
      <dsp:txXfrm>
        <a:off x="3279" y="0"/>
        <a:ext cx="3155007" cy="914400"/>
      </dsp:txXfrm>
    </dsp:sp>
    <dsp:sp modelId="{DAC7CFE0-702F-4A99-9F47-DC948D27C140}">
      <dsp:nvSpPr>
        <dsp:cNvPr id="0" name=""/>
        <dsp:cNvSpPr/>
      </dsp:nvSpPr>
      <dsp:spPr>
        <a:xfrm>
          <a:off x="318780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Supports management of an organization’s data</a:t>
          </a:r>
        </a:p>
      </dsp:txBody>
      <dsp:txXfrm>
        <a:off x="345697" y="942209"/>
        <a:ext cx="2470171" cy="865179"/>
      </dsp:txXfrm>
    </dsp:sp>
    <dsp:sp modelId="{A4A7629D-4B94-48D3-AFBB-1CDE51824601}">
      <dsp:nvSpPr>
        <dsp:cNvPr id="0" name=""/>
        <dsp:cNvSpPr/>
      </dsp:nvSpPr>
      <dsp:spPr>
        <a:xfrm>
          <a:off x="318780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everyday transactions</a:t>
          </a:r>
        </a:p>
      </dsp:txBody>
      <dsp:txXfrm>
        <a:off x="345697" y="2002610"/>
        <a:ext cx="2470171" cy="865179"/>
      </dsp:txXfrm>
    </dsp:sp>
    <dsp:sp modelId="{EC02AE21-787C-4EE9-B538-2E3423E2E072}">
      <dsp:nvSpPr>
        <dsp:cNvPr id="0" name=""/>
        <dsp:cNvSpPr/>
      </dsp:nvSpPr>
      <dsp:spPr>
        <a:xfrm>
          <a:off x="3394912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Analytical Data Store</a:t>
          </a:r>
        </a:p>
      </dsp:txBody>
      <dsp:txXfrm>
        <a:off x="3394912" y="0"/>
        <a:ext cx="3155007" cy="914400"/>
      </dsp:txXfrm>
    </dsp:sp>
    <dsp:sp modelId="{A58AB1B9-6A90-421F-A676-549E68B916C5}">
      <dsp:nvSpPr>
        <dsp:cNvPr id="0" name=""/>
        <dsp:cNvSpPr/>
      </dsp:nvSpPr>
      <dsp:spPr>
        <a:xfrm>
          <a:off x="3710413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Supports managerial decision-making</a:t>
          </a:r>
        </a:p>
      </dsp:txBody>
      <dsp:txXfrm>
        <a:off x="3737330" y="942209"/>
        <a:ext cx="2470171" cy="865179"/>
      </dsp:txXfrm>
    </dsp:sp>
    <dsp:sp modelId="{92C604BC-3A02-4A09-A919-FF8A0B4DB9CC}">
      <dsp:nvSpPr>
        <dsp:cNvPr id="0" name=""/>
        <dsp:cNvSpPr/>
      </dsp:nvSpPr>
      <dsp:spPr>
        <a:xfrm>
          <a:off x="3710413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periodic analysis</a:t>
          </a:r>
        </a:p>
      </dsp:txBody>
      <dsp:txXfrm>
        <a:off x="3737330" y="2002610"/>
        <a:ext cx="2470171" cy="865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88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9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1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4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dvUYytf9g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MIS2502:</a:t>
            </a:r>
            <a:br>
              <a:rPr lang="en-US" dirty="0"/>
            </a:br>
            <a:r>
              <a:rPr lang="en-US" dirty="0"/>
              <a:t>Data Analytics</a:t>
            </a:r>
            <a:br>
              <a:rPr lang="en-US" dirty="0"/>
            </a:br>
            <a:r>
              <a:rPr lang="en-US" i="1" dirty="0"/>
              <a:t>The Things You Can Do With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32EFD-F079-44F9-BE21-43A0DE303979}"/>
              </a:ext>
            </a:extLst>
          </p:cNvPr>
          <p:cNvSpPr txBox="1"/>
          <p:nvPr/>
        </p:nvSpPr>
        <p:spPr>
          <a:xfrm>
            <a:off x="381000" y="5867400"/>
            <a:ext cx="32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Acknowledgement: David Schuff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D556F04-8AC0-4F0F-9675-A6D7CA24C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data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99334"/>
              </p:ext>
            </p:extLst>
          </p:nvPr>
        </p:nvGraphicFramePr>
        <p:xfrm>
          <a:off x="685800" y="16764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62200" y="5486400"/>
            <a:ext cx="5715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Explain the role of transactional and analytical data in the examples on the previous slides.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2600" y="5486400"/>
            <a:ext cx="9906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401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39586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Information Architecture of an Organization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15240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15240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46252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416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2649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325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2795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2810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22795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1879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31939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2701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6714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4200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38400" y="4264940"/>
            <a:ext cx="1752600" cy="15197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Called OLTP:</a:t>
            </a:r>
            <a:br>
              <a:rPr lang="en-US" b="1" dirty="0"/>
            </a:br>
            <a:endParaRPr lang="en-US" b="1" dirty="0"/>
          </a:p>
          <a:p>
            <a:pPr algn="ctr"/>
            <a:r>
              <a:rPr lang="en-US" dirty="0"/>
              <a:t>Online transaction processing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05400" y="4267200"/>
            <a:ext cx="1851128" cy="1519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Called OLAP:</a:t>
            </a:r>
            <a:br>
              <a:rPr lang="en-US" b="1" dirty="0"/>
            </a:br>
            <a:endParaRPr lang="en-US" b="1" dirty="0"/>
          </a:p>
          <a:p>
            <a:pPr algn="ctr"/>
            <a:r>
              <a:rPr lang="en-US" dirty="0"/>
              <a:t>Online analytical processing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20872" y="6096000"/>
            <a:ext cx="4518128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But this is changing rapidly….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11272" y="6096000"/>
            <a:ext cx="9906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335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an information infrastructure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19201" y="1905000"/>
          <a:ext cx="6553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Up Arrow 23"/>
          <p:cNvSpPr/>
          <p:nvPr/>
        </p:nvSpPr>
        <p:spPr>
          <a:xfrm>
            <a:off x="1219200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what is commonly thought of as “database management”</a:t>
            </a:r>
          </a:p>
        </p:txBody>
      </p:sp>
      <p:sp>
        <p:nvSpPr>
          <p:cNvPr id="25" name="Up Arrow 24"/>
          <p:cNvSpPr/>
          <p:nvPr/>
        </p:nvSpPr>
        <p:spPr>
          <a:xfrm>
            <a:off x="4584357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the foundation for “advanced data analytics”</a:t>
            </a:r>
          </a:p>
        </p:txBody>
      </p:sp>
    </p:spTree>
    <p:extLst>
      <p:ext uri="{BB962C8B-B14F-4D97-AF65-F5344CB8AC3E}">
        <p14:creationId xmlns:p14="http://schemas.microsoft.com/office/powerpoint/2010/main" val="5045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Proceed with Cautions!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6672" y="4195703"/>
            <a:ext cx="708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“Analytics cannot replace execution. If you can’t deliver a good experience, analytics are irrelevant.”</a:t>
            </a:r>
          </a:p>
          <a:p>
            <a:pPr algn="r"/>
            <a:r>
              <a:rPr lang="en-US" sz="3200" dirty="0"/>
              <a:t> </a:t>
            </a:r>
            <a:r>
              <a:rPr lang="en-US" sz="2400" dirty="0"/>
              <a:t>–Bill Franks, Chief Analytics Officer at Teradata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828800"/>
            <a:ext cx="7014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Data is a complement to “intuition” or past experience – Not a substitute</a:t>
            </a:r>
          </a:p>
        </p:txBody>
      </p:sp>
      <p:sp>
        <p:nvSpPr>
          <p:cNvPr id="5" name="AutoShape 2" descr="data:image/jpeg;base64,/9j/4AAQSkZJRgABAQAAAQABAAD/2wCEAAkGBxAQEBEQEBQVFBUSFRQXFxQXFBcUFxQWFRwWGBUUFhUYKCggGholHRUVIzEhJSkrLi4uFx8zODMsNygtLisBCgoKDg0OGxAQGy0mICQxLDQ0LCw3NCwsLDQsLCwsLCwsLCw0LCwsLCwsLCwsLCwsLCwsLCwsLCwsLCwsLCwsLP/AABEIAHkBoQMBEQACEQEDEQH/xAAcAAEAAgIDAQAAAAAAAAAAAAAABgcDBQEECAL/xABEEAABAwECCAkKBAYCAwAAAAABAAIDBAURBhIhMUFRU5ETFRY0cYGUsdEHFCJSYXJzobLBMjVCgiMzYpLh8KLCJEPx/8QAGwEBAAIDAQEAAAAAAAAAAAAAAAUGAQMEAgf/xAA4EQABAwEECAUDAgcAAwAAAAAAAQIDBAURFVESEyExNEFScRYzYYGhBjKxFJEiI0LB0eHwJHLx/9oADAMBAAIRAxEAPwC28J8Iqazqd1TUuxWtyADK57jmY0aSUB58wg8qNr2lI5lIXU8ZvuZDkfdrfLnv6CAvD5GsS9y3G2KCSVbo0VTSeZ2y7KZ57/bUuv71yraEGZIJYtX0ji+2NvL2l3isYhBmZ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zG2RlE83VUu8VnEIMxgtZ0/JtLG8o1t2Y9rZ3vmj0xzkvvH9MuVw3kexdMcrJEvYt5wTU0sK3SNVD0DgZhZTWpTCenNxzPjJGPG7U4DRqOlbDQb9AeZvK/bslpWsaNh/h0zzCwA5McfzXn23gjoavEj0Y1XLyNsESyyJGnM2Vm0EdPGI4xkGc6XHSSqtPO6Z6ucfQaWlZTMRjEO0uc6ggCAIAgCAIAgCAIAgCAIAgCAIAgCAIAgCAIAgCAIAgCAIAgCAIAgCAIAgCAIAgCAIAgCAIAgCAIAgCAw1lIyZhjkF7XDd7RqK2xSujcjmmieBkzFY9NikawGteSxrYYCf4cj2xSXkgOikIuf0tyHqI0q1QSpKxHHz+rp1p5VjU9TXLZtOe88nUHpWzUE5+GqT14z1x2gv8hSUsVP/AC2+5NlWC9hAEAQBAEAQBDAWRemYWDIQBAEAQBAEAQBAEAQBAEAQBAEAQBAEAQBAEAQBAEAQBAEAQBAEAQBAEAQBAEAQBAEAQEAw9F1S0jZt+RKsVlr/ACfcpdvp/wCSnY9NecOUiQh5usz84qPi1P1OXFaHkKSti8WnuTdVkvRwgCAIAgCAIDRYVW35swNZ/Mfm/pGl3gpGgpNc7SduQhrWtH9MzRZ9y/BBYbXqGv4QSvxr78riQfYQchCnVpolTRVqFSZWztfpo9b+5Y9hWo2qhEgyOGRzdTvAquVdOsL9HkXez61KqLS58zYLkO5AhkIAgCAIAgCAIAgCAIAgCAIAgCAIAgCAIAgCAIAgCAIAgCAIAgCAIAgCAIAgCAIAgID5QOcM+GO8qw2V5K9ym/UHEJ2PSqkyCPOVmfnFR8Wp+py4bQ8hSVsXi09ybqsl6OEAQBAEAQGOpnbGx0jzc1oJJ9gWyNivcjU5mqaVsTFe7chVNrV7qiZ8rtJyD1WjMFa4YUiYjUPntXUuqJVkd/yHTW05jdYK2t5tMMY/w5PRd7NTuo/K9cdbT66PZvQk7Krf00yX/au//JZgVYVLthfGqipegWDIQBZuMBYMhAFkwFgyEAQBAFm4wEAWDIQHKGAgOFkBYMhAFkwFgyEAWTAQBLjIWDAWbgFgyEAQBAEAWTAQyFgBAEAQBAQHygc4Z8Md5VhsryV7lN+oOITselVJkEecrM/OKj4tT9Tlw2h5CkrYvFp7k3VZL0cIAgCAIAgIZh1a191Mw5rnP6f0t++5TtmU1ya1d/Iqlu1t6pA1d2//AAQ1S5WjO+ilAxjG8DWWkDevCSMVbkVDasEqJerV/YwL2aixMDbW4aLgnH04gB7zdB6syr9o02g/TTcpc7ErddFq3LtaSFRZOhARPDWtqIHROikc1rgQQDkvH+CpmzY4pGqjkvUrVtzzwua6NyoinYwJtOSeOUSuL3NcDefVcMg3g71rtOBsaorUuQ3WHVvma5JFvVDaYQVZhppZAbnBtzTqLsgPzXJRxpJMjV3EhaU6w0znoty8iveUNZtn71Yv0kHShTMSqutScYI17p6a97i5zXOaSc+sfIqCtGFI5f4UuRS12NUungvet6oowtr3QUxcxxa5zmtaRnGk/IFLPhSSX+JNiGbYqXQU97FuVVNJgfaFTPUESSOc1rSSCcl+Yd677Qhijiva1EUiLHqaieoue5VREJsoEtqld25hFP5xIIZHNY04oAzZMhO+9WWmoo0jTSbtKRXWnMs7kjcqIhu8C7YfMJI5XFzxc4E5y3MR1G7euG0qZsdzmJsJaxK582kyRb15EoUQWE69pPLYZnNNxbG8g6iGkgrdAiOkai5oc9U5Wwucm9EUrYYQVm2fvVl/SQdKFFxGqVfvUcf1u2kT9LB0oZ/X1nUp9swjrGn+a7oIB7wsLRU7v6T0lp1jF+9SV4L4R+ckxSgCQC8EZA4acmgqJrqHVJps3Fhsq1lqF1cn3fk29syuZTzPabnNjcQRoIGQrjpWo6ZqLuvJKve5lM9zV2ohXbMI6wEHhnG433HMfYVY1o4FS7RQpTbTqkW/TUsay65tREyVv6hlGojO3qVbqIVierVLvR1LaiJHtPm2JXMp5ntNxbG4gjQQM6zTNR0zWruvPNe9zKd7mrtRFITYFt1MlTCx8rnNc4AgnIQpyppYmwuVGpeVSgr6h9QxrnqqKpM7fmdHTTPYS1zW3gjODeFC0bUdM1Hbi02jI6Omc5q3KhEMGbZqZKqJkkrnNONeCchua4juUxWU0TYXOa3b/srNmV1RJVMY56qi3/hSVYT1D46WR8bi1wxbiM4vcAVFUDGvmRHJehYrWlfFTOcxbl2EGpcJapj2udI5wBF7SchGkKcfRQuaqI24qcVq1LHornKqZFkUlS2VjZGG9rhePBVqWNY3K1eReIJmysR7dynRwlqHx0sr2EtcMW4jOPSC30LGvmRHJsOS1ZHR0znMW5SM4JWvUS1LWSSOc0tdkJyZBkUpX08TIVVrbl2EBZNbPLUo17lVNpOVAlvIphDhZwbjFT3OcMhecoB1NGk+1S9JZ2kmlJ+xXLRtvVuWODfmRWa2qqQ3mWTqcR8gpVtNCzc1CvvramRdr19v9CC2qphyTP63F3yKOpoXJtagZXVMa7Hr7/7Jhg1hNw54Ka4SfpIyB/su0FRFbZ+rTTj3Fksy2Neurl+7l6klUUWALACAICA+UDnDPhjvKsNleSvcpv1BxCdj0qpMgjzlZn5xUfFqfqcuG0PIUlbF4tPcm6rJejhAEAQBAdK2bQFNC6U5xkaNbjmH+6l00sCzSI04q6qSmhV67+XcqqeZz3Oe43lxJJ1kq1NajUREPn73ue5XO3qbbA/F88jDgDfjXXi+43Egj25Fy1yqkCqh32QjVqmo5CzFWL1vvL4qIqXFT23i+cTYoAAkcABmyFW2C/VtvyPndbo/qH6O684sivdTzNlboOUes05wk8SSsVimKSpdTypInItWnnbIxr2m8OAIPsKqcjFY5WryPoUMrZWI9u5TIvBtI/hxTY9LjaY3B3Uch7wpOy36Mt2ZCW9Dp0+lkpoMAqjFqHM0PYd7TePleu+1GaUV+SkPYEujUK3NPwbfD+puhjjH633noaPEhcllMver8iR+oZboWxpzX8ELZRuML5tDHNb/AHAn7DeppZER6M5lXSFyxLLyRbiT+T2o9KaI6Q1wHReD3hRdrM/ha4n/AKdluc+P3PryhVGWGP3nHuH3WLJZsc4z9RS3qyP3M3k9p7o5ZPWcGjoaLz3rxaz9rWmz6eiua+RexvMIK7gKeSTTdit952QePUuGjh1syJyJe0qnUU7nc9yFc2PZzqmTg258Vzr+gG7ebh1qyTTJE3SUpFLTOqZNBPVTJYNYaepjecgBxXdByHd9l5qY9bEqHugnWnqWuXO5S0wqmqXH0JFv2odW1ubz/Ck+krdTea3uhzVnDv7KVrg7zun+I1WapW6F3YolBtqY+6Fq3qp3qfQ9FDWYR0zJKabhAPRY5wOkEC8EHpXZRSPbK1EXecFpQxPp3aSbk3lfYOuIq4Ls+ONxz/K9WCqRFhdfkUyz1VKll2ZYlv8ANaj4b+5Vyj89vcu1pcJJ2UqoK1Hz0kOBtrcDLwTz6Epu91+g9ebco+0KbWx6Sb0Jqxq7US6Dvtd8KTS3+a1Hwn9xULSeezuWe0uEk7KV5gxzyD3x91YazyHFMs3imdyf4Tc0n9z7hV+h89pcbV4R/Yg2CHPYf3/Q5T1dw7v+5oVKyOMj9/wpM8MOZS/s+pqhbN89PctFtcI72KzVlKKSzAe18R/mzz6L8rPY7SOvvUVaVNpt1jd6FhsOu1b9Q7cu7uSHC3mU3Q36mqOs/iEJu2eEcRDAjnjPdf3KXtLyF9is2Jxae5McKa8wUz3NNznXMadROc7gVEUEKSTbdyFmtepWCnVW712EEwdsvzqYMORoGM4jUNHSVO1c+pj0uZUrOpP1UyMXdzLKo6KOFobE0NA1DL1nOVWpJ3yLe5S8Q0sULdFjUQw2pZcVQwtkaL9Dv1NOsFe4KmSJ16LsNdXQxVDFRybcyEUuC1YHghobiuvDi4aDkIGdTj6+nVtyrvKrFZFW2S9EuuXf2LDZfcL8+np0quOuv2F0bfcmlvOV5PYQBAQHygc4Z8Md5VhsryV7lN+oOITselVJkEecrM/OKj4tT9Tlw2h5CkrYvFp7k3VZL0cIAgCALJgrrDC1uHmLGn0IiQPa79TvsrJQU+qjvXepR7YrdfNotX+FpHyu8iDYYPSYtVAf62jfk+60VTdKFyeh2We7RqWL6lqk3dSqiJtuPoSrc28p6qfjPe7W5x3kq4MS5qIfNZVve5fVTGF6NZMsBbWz0zjrcz/s3771D2nTXprU9yzWDW3LqHL2/uTNQhajrWlT8LDJH6zHDruyLbTv0JWu9TmrItbA5maFZ2DUcFUwvOh4B6HZD3qz1LNOJzfQodDIsVQx3r/o2uHlTjVDWbNg3uyn7LlsyPRivzUkbel06hGpyT8mws+zr7KkF2V4dIP2n0fk35rRLNdWp6bDrgpb7Lds2rt/Y0eCNRiVcWp97T+4ZPmAu2vZpwOTIirIl1dU1c9hkwzqMerePUDW/K8/MrzZ7NGBPU921Lp1TvTYTLBam4OkiGlwxj+7L3XKFr36c6losmHV0rUz2kew/rr3xwD9PpO6T+H5X71I2VDc1ZMyF+oKnSe2JOW1TuYBUWLG+Y53nFb0Nz/PuWm1Zb3JGnI6fp+m0WLKvMj+F1FwNU+4ejJ6Y/dnG+9SNDLrIUv3psIa1qfU1Lrty7Sa4L1/D0zHH8TfQd0tzHdcoOvi1cy5KWqyanXU6Ku9Nh3LX5vP8KT6StNN5re6HTWcO/spVNLUOie2Rn4mEEX5coVrexHtVq7lPnsUjo3o9u9DdcsKvWz+wLiwynyX9yTxyrzT9jrVltVVUODc4uB/Q1ue72DKVujpoYdrU/c0TV9TU/wOW/0Q3+CODz2PFRMMUj8DDnvP6iNHQo+vrWq3Vs237yXsiy3tek0qXXbkJDb/ADWo+G/uUdR+e3uTdpcJJ2Ur3BlgdVwtcLwSQRrBBViq3K2FyoUqzmI+pY1dyqfNvWYaaZzP0nKw62nN1jMlNOk0aOFfSOpplZy5EoobW84s+drj6ccTg72i7I77KNkptVVNcm5VJ2KuSos97XfciL/9IzgzzyD3x91JVnkO7EHZvFM7k+wm5pP7n3Cr1D57S42rwj+xBsEOew/v+hynq7h3f9zQqVkcZH7/AIUmeGHMpf2fU1Qtm+enuWi2uEd7EMwTp2y1PBvF7XMeD1hTVbIscWknK4q1lRNlqEY7cqKdO06J9NM6MnK03tdrGdrgt0MjZo0cnM56mB9NMrF3pu/spLay1RU2ZK8/jbih49uM3L0HOomOn1NWmSlimrUqbOcvNLkU0eBHO2+6/uXZaXDr7EVYnFt9zd+UIngoR/W7u/yVxWR9ziV+olXQYnqdbydgY1QdN0f/AGv7gttrX6Lfc0fTiJpydk/uTR5uBOoKEbtciFqeui1VIVy6fsW/3nwU5hDOpSqeI5OhP3HLp+xb/efBMJZ1KPEUnQn7kyp5MZjXZsZrTd0gFQsjdFytyLRE/TYjs0Mi1m0IAgID5QOcM+GO8qw2V5K9ym/UHEJ2PSqkyCPOVmfnFR8Wp+py4bQ8hSVsXi09ybqsl6OEAQBAaPC21fN4bmn05Lw32D9Tv91qQs+n1smku5CHtit1EOi37nFbEqyFHOEBmpZMV7Heq5p3G9eXpe1UNkTtGRq5KhbNdLixSO1McfkVU4m3yonqfQ6h+jA53p/YqFW4+cHCAy08zmOa9puLSCD7QvLmo5FRT2x7mORzd6FqWPaDaiFko05HDU4ZwqrUwLDIrVPoNFVNqYUeh3VoOtdxVNtwcFUzNGTFeSOg+k35EK207tOJq+h87rI9VUvbkv8Asw19U6aV0hzvObcAvcbEjbcm5DVNI6aRXLvUtOjpQyFkWgMDTuuKq0sirMr/AFPoEMSMp2x+hVpBgn9sUn0H/CtCXSR90KA5Fgm/9V/CiZ5qJydMr/qOTvRESNl2SBzlnmvX+pfyWwA2NmprG7g0f4VUW+R/dT6Gl0UXoiFTWnVmaaSU/rcT0DQN1ytcMerYjcj55UzLNK6ReamantqpjaGMlc1ozAZgvLqeJ63uae462ojboseqIYqyvlmuMry/FzX6L17jiYz7EuNc1RLLtkW832AVfiTOhOaUXj3m3n5i/cFH2pDpRo9ORMWDU6Eyxrud+UJna3N5/hSfSVC03mt7oWis4d/ZSs7AaDVQAgEF7bwcoKs9QqpE5UyKHQtR1QxF3XoWNW2LTytLXRtF/wCprQCPaCFXIqyVi333l3ns6nlarVancry0KSWinuBILcrXjJeNB/wrFFIyojvKXUQy0U919ypuUnuDdsCqivNwezI8dzh7CoCtpdQ/ZuUt9l1/6qLb9yb/APJnt/mtR8N/ctdH57e5utLhJOylfYK88g977FWCt8h3YplmcXH3JzhPZXnMBAHpsvcz7t61B0NTqZNu5S22rRfqYdn3JuK3gqHxF2LkxmuY4ex2Qg/7oVkc1HXFHY90aqidlO7gxzyD3x91orPId2OmzeKZ3J/hNzSf3PuFX6Hz2lytXhH9iC4Ic9h/f9DlPV3Du/7mhUrI4yP3/Ck0ww5lL+z6mqFs3z09y0W1wjvYiOBPPG+6/uUvaXkL7FbsTi2+5J8MbI4eHhGj04gT7zdI+6jLOqdW/QXcpP21Q66LWN+5v4IBDUuY17WnJIAHDXcQR15FPuYiqiryKcyVzUVE3KbjAjnjfdf3LjtLyF9iSsTi2+5JsOKUvpcYZ43B3UfRPeNyjLLk0ZdFeZPW9Cr6fST+lSN4F2g2GoxXG4SjFv0AjK37jrUlaMKyRXpyIOxapsM9ztzixSL1XEvRS7Lc5LjTclqPZf8AJ/iu1LRqMyLWxqPpK7tCNrZZWt/C17wNOQE3ZehWKNVViKpSp2o2VyJuRVLWof5UXuM+kKqTeY7up9DpfJb2QzrSdAQBAQHygc4Z8Md5VhsryV7lN+oOITselVJkEecrM/OKj4tT9Tlw2h5CkrYvFp7k3VZL0cIAgPmSQNBc43BoJJ1AZyvTWq5URN6nh70Y1XLuQqy3bTNTM6Q/hzNGpozeKtdNCkMaNPn1dVLUzK9d3I1y3nGEByEBOrStt7qM/wACVuOwNxzdii8D0tdyhYqRiT36ab9xaqi0ZHUlyxql6byClTSlVOEAQEhwNtbgZuDcfQlIHQ79J+y4LQptbHpJvQmLGrdRLoO+135LFVbLuQHD6mxZ2SD/ANjPm03dxCsNlyaUStyKbb8WjUI/NPwanB2m4WqhZoxgT0N9I9y66p+hC5fQj7Pi1tSxvr+C1FUz6EVrhlT4lZIdDw1w6xcfmCrPQP04E9CiWxFq6t3rtPnBKn4Sri1Mvef2i8fO5Zrn6EDlzPNkxayrb6bSW4aV3BUxaD6UpxerO75ZOtRFmw6cukvIsluVOrp9BN7thGMC6LhakOP4YhjHpzN+eXqUpaEurhuzICxafW1KKu5u0sZVrSUu+i3IxVdOJI3xuzPaRvWyKVzHI5DVNAySNWKm8qiNz6eYHM6J/wA2nKrWqJKz0VD561XU83q1fwWdXzB9JK9uZ0LyOgtJVZhYrKhGryUvc8iSUjnN5tK5wd53B8RqsdV5LuxSaDiY+6FqKpn0Q0+FFk+cwm4fxGXlnt1t6+9d1BU6qS5dykTa1ElRDe37k3EDsK0nU0zX6Mzxrbp6wp2phSaNW/sVKhqnUsyP/csO2pA+jmc03h0TiDrBGRV+marahrVzLlXPR9E9zdyoQDBbnkHvfYqerfId2KfZfFx9y0FVj6AQLDeyODk84YPRkPpex+vr771YLNqdY3QdvQp1t0Oqk1rdy/k1eDHPIPfH3XVWeQ7sR1m8UzuT7Cbmc/ufcKAofPaXK1eEf2ILghz2H9/0OU7X8O7/ALmVKyOMZ7/hSaYYcym/Z9TVDWb56FotrhHexEcCeeN91/cpa0k/kKVuxOLb7ljqtdi8qVxhdZHm8uMwXRyZR/SdLfurLQ1OtjuXehRrXov082k37VGBHPG+6/uWLS8hfYzYnFp2UsWSMOBa4Xgi4g5iDnCrrXK1b0Ls9jXtVrtylcYQYOyU7i5oLor8jhlxRqd4qy0tYyZty7yj2hZklM7Sal7czHQ4TVUTQ1r8YDMHDGu686zJRQyLeqGuG1amJNFrtnqfFfhDVTDFdJc0/pb6IPTdlK9RUcMe1Gnme06mZLnO/bYLJsCepILW4rNL3ZB1ayk9XHDvXbkZpLNnqV2JcmalmwR4rWtz4oAv6BcqvI7Scq5l8iZoMRuR9rwbAgCAgPlA5wz4Y7yrDZXkr3Kb9QcQnY9KqTII85WZ+cVHxan6nLhtDyFJWxeLT3JuqyXo4QBARPDu0yxradpuLxjP93QOsg7lMWXToq613LcVq36tWokDee8gxU4VQ4QBAfcTriDdfcQbtd2hYVL0VD01bnIpPq3CuldA/FvLnNI4PFOQkXXE5rlBx2fKkt67ry2zWzTup1RN6pdcV+VOlQOEAQHIQFmYKWoaiAY344/Rd7dTusdyrVoU+qkvTcperIrFqIbnb02GzqKSOS7hGNfdmxmg3X57r1yMmez7VuJCWnjlu1jUXufEFnwxuxmRsadYaAcufKF6fUSPS5zlVDzHSQRu0mMRFOytR0GCooYpDfJGxxAuvc0E3asq2MnkYlzVuNElLDIt72oqnFPQwxm+ONjTdde1oBu1ZFl88j0ucqqYjpYYlvY1EU+qijiku4RjX3ZsZoN3ResMmez7VuPUtPFL97UUU1HFHfwbGsvuvxWgX3Zr7ulHzPf9y3iKnii+xqIZlqNwQHVlsyBxLnRMJOclgJPSVvSplalyOU5XUVO5dJWJeZmwMDcQNAbcRi3ZLjnF2pa1kcrtK/abkiYjNBE2ZGCOzIGkObFGCMoIYAQfYVsWplclyuU0toqdq6TWJedtaDqCA6jrKpySTFGScpOI3Kda6Eqpk2I5TkWgp1W9WIZ20zAzgw1uJddi3DFuOi5a9a7S0r9uZu1LNDQu2ZGGKzYGODmxMaRmIaAR0Fe3VMrkuV2w1MooGORzWIiodpaDqPiaFr2lr2hwOgi8bivbHuYt7VuU1yRMkbovS9DBFZsDSHNijBGYhgBHQVsdUyuS5XLcaW0VOx2k1iIp2JY2uBa4Ag5wReD0hamvVq3ob3xtemi5L0MENnQMcHMjY1wzENAI61sdUSuS5zlVDSyjgY7Sa1EUzTQte0teA4HOCLwepeGPcxb2rcbpI2yN0XJehhgs+FjsZkbGnWGgHeF7dUSPS5zlU1R0kMbtJjURTsrUdBjqKdkgxZGtcL77nAEX9a9Mkcza1bjVJBHKlz0vT1MUFnwsdjMjY06w0A5faF7dPI9LnOVUPEdJBG7SY1EU7K0nQCFlFVDCoipcp0J7FpZDe6FhOu67uXQysmZsRynHJZ1NIt7mIILFpWG9sLAdd1/ejqyZ29ymI7OpmbUYh3wFzqqrvO1GomxAsGQgCAICA+UDnDPhjvKsNleSvcpv1BxCdj0qpMgjzlZn5xUfFqfqcuG0PIUlbF4tPcm6rJejhAEBE8N7HklLZ4wXYrcVwGU3DKCB1lTNmVLWosbitW5QvkVJmJfdvIMQpsqhwgCA5QBAEBwgCA5AQJtJ5gLZ0kTZJJAWiTFxQchIF+W7rUFakzHqjWrfcW6wKWSNrnvS5FJSogsQQBAEAQBAEAQBAEAQBAEAQBAEAQBAEAQBAEAQBAEAQBAEAQBAEAQBAEAQBAQHygc4Z8Md5VhsryV7lN+oOITselVJkEedPw27Ui67/wAqqFwyZMZ+jUuOvT+Q4krHW6raTRVcvoQBAEB8GJpylo3Be9Y7NTxqmZIOBZ6rdwTWOzUxqmZIOBZ6rdwTWOzUapmSDgWeq3cE1js1GqZkg4Fnqt3BNY7NRqmZIOBZ6rdwTWOzUapmSDgWeq3cE1js1GqZkg4Fnqt3BNN2amdUzJDkRtGYDcFjTdmNWxOSH2vJ7uOEAQBAEAQBAEAQBAEAQBAEAQBAEAQBAEAQBAEAQBAEAQHKA4WTCoEAWDIQBAEAQBAEBA/KDdw0XufcqwWV5S9ynfUPnt7F08LUa5P7z4qUIIrLytWTJZttOqQ3+HUO4eM6ybuFb04xPU4LxIxJGK1eZsp5lhkSRORuqKrZMxskZva4f/QfaqnNE6N2i4+h087Z2I9imZajeEAQBAEAQBAEAQBAEAQBAEAQBAEAQBAEAQBAEAQBAEAQBAEAQBAEAQBAEAQBAEAQBAEAQBAEAQBAEAQHzI8NBc4gAC8k5gF6a1XLcm88Pe1jdJ24hdnUL7ZtWKCMEsc5oJzYsLDe95OjJf1kBWqlh1MSN5lAtGq/Uzq9N3I9V+ZxeoNy6TguQ1GGeClPalM6nnGUXmOQfiifoc37jMVgyec7bwWtexZHksc6IEnhWNL4XD1neoem5aZaeOVP40OqmrZqdf5bvbkdFuG8+lkZ/uC4lsqLNSVT6hn6UOeXE2zZvcsYVFmpn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cOw4m0Rx/8kwqLNTHiGfpQy0FFa1sOEcET3MJylrcSEay+Q5Mmq+/2LshpYoftQjqq0Z6jY9dmSHoDybYAQ2RCTeJKiUDhJbsgGzZqbf1n5DoOEmdyA5QHGhDCFZWv/NcinpDpLBkIAgCAIAgCAIAgCAIAgCAIAgCAIAgCAIAgCAIAgCAIAgCAIAgCAIAgCAIAgCAIAgCAIAgCAIAgCAzUv429KIYUs2h/lM90L0eUOwsGQgP/2Q=="/>
          <p:cNvSpPr>
            <a:spLocks noChangeAspect="1" noChangeArrowheads="1"/>
          </p:cNvSpPr>
          <p:nvPr/>
        </p:nvSpPr>
        <p:spPr bwMode="auto">
          <a:xfrm>
            <a:off x="155575" y="-1058863"/>
            <a:ext cx="7620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AQEBEQEBQVFBUSFRQXFxQXFBcUFxQWFRwWGBUUFhUYKCggGholHRUVIzEhJSkrLi4uFx8zODMsNygtLisBCgoKDg0OGxAQGy0mICQxLDQ0LCw3NCwsLDQsLCwsLCwsLCw0LCwsLCwsLCwsLCwsLCwsLCwsLCwsLCwsLCwsLP/AABEIAHkBoQMBEQACEQEDEQH/xAAcAAEAAgIDAQAAAAAAAAAAAAAABgcDBQEECAL/xABEEAABAwECCAkKBAYCAwAAAAABAAIDBAURBhIhMUFRU5ETFRY0cYGUsdEHFCJSYXJzobLBMjVCgiMzYpLh8KLCJEPx/8QAGwEBAAIDAQEAAAAAAAAAAAAAAAUGAQMEAgf/xAA4EQABAwEECAUDAgcAAwAAAAAAAQIDBAURFVESEyExNEFScRYzYYGhBjKxFJEiI0LB0eHwJHLx/9oADAMBAAIRAxEAPwC28J8Iqazqd1TUuxWtyADK57jmY0aSUB58wg8qNr2lI5lIXU8ZvuZDkfdrfLnv6CAvD5GsS9y3G2KCSVbo0VTSeZ2y7KZ57/bUuv71yraEGZIJYtX0ji+2NvL2l3isYhBmZ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i+2NvL2l3imIQZjBazp+RxfbG3l7S7xTEIMxgtZ0/I4vtjby9pd4piEGYwWs6fkcX2xt5e0u8UxCDMYLWdPyOL7Y28vaXeKYhBmMFrOn5HF9sbeXtLvFMQgzGC1nT8jzG2RlE83VUu8VnEIMxgtZ0/JtLG8o1t2Y9rZ3vmj0xzkvvH9MuVw3kexdMcrJEvYt5wTU0sK3SNVD0DgZhZTWpTCenNxzPjJGPG7U4DRqOlbDQb9AeZvK/bslpWsaNh/h0zzCwA5McfzXn23gjoavEj0Y1XLyNsESyyJGnM2Vm0EdPGI4xkGc6XHSSqtPO6Z6ucfQaWlZTMRjEO0uc6ggCAIAgCAIAgCAIAgCAIAgCAIAgCAIAgCAIAgCAIAgCAIAgCAIAgCAIAgCAIAgCAIAgCAIAgCAIAgCAw1lIyZhjkF7XDd7RqK2xSujcjmmieBkzFY9NikawGteSxrYYCf4cj2xSXkgOikIuf0tyHqI0q1QSpKxHHz+rp1p5VjU9TXLZtOe88nUHpWzUE5+GqT14z1x2gv8hSUsVP/AC2+5NlWC9hAEAQBAEAQBDAWRemYWDIQBAEAQBAEAQBAEAQBAEAQBAEAQBAEAQBAEAQBAEAQBAEAQBAEAQBAEAQBAEAQBAEAQEAw9F1S0jZt+RKsVlr/ACfcpdvp/wCSnY9NecOUiQh5usz84qPi1P1OXFaHkKSti8WnuTdVkvRwgCAIAgCAIDRYVW35swNZ/Mfm/pGl3gpGgpNc7SduQhrWtH9MzRZ9y/BBYbXqGv4QSvxr78riQfYQchCnVpolTRVqFSZWztfpo9b+5Y9hWo2qhEgyOGRzdTvAquVdOsL9HkXez61KqLS58zYLkO5AhkIAgCAIAgCAIAgCAIAgCAIAgCAIAgCAIAgCAIAgCAIAgCAIAgCAIAgCAIAgCAIAgID5QOcM+GO8qw2V5K9ym/UHEJ2PSqkyCPOVmfnFR8Wp+py4bQ8hSVsXi09ybqsl6OEAQBAEAQGOpnbGx0jzc1oJJ9gWyNivcjU5mqaVsTFe7chVNrV7qiZ8rtJyD1WjMFa4YUiYjUPntXUuqJVkd/yHTW05jdYK2t5tMMY/w5PRd7NTuo/K9cdbT66PZvQk7Krf00yX/au//JZgVYVLthfGqipegWDIQBZuMBYMhAFkwFgyEAQBAFm4wEAWDIQHKGAgOFkBYMhAFkwFgyEAWTAQBLjIWDAWbgFgyEAQBAEAWTAQyFgBAEAQBAQHygc4Z8Md5VhsryV7lN+oOITselVJkEecrM/OKj4tT9Tlw2h5CkrYvFp7k3VZL0cIAgCAIAgIZh1a191Mw5rnP6f0t++5TtmU1ya1d/Iqlu1t6pA1d2//AAQ1S5WjO+ilAxjG8DWWkDevCSMVbkVDasEqJerV/YwL2aixMDbW4aLgnH04gB7zdB6syr9o02g/TTcpc7ErddFq3LtaSFRZOhARPDWtqIHROikc1rgQQDkvH+CpmzY4pGqjkvUrVtzzwua6NyoinYwJtOSeOUSuL3NcDefVcMg3g71rtOBsaorUuQ3WHVvma5JFvVDaYQVZhppZAbnBtzTqLsgPzXJRxpJMjV3EhaU6w0znoty8iveUNZtn71Yv0kHShTMSqutScYI17p6a97i5zXOaSc+sfIqCtGFI5f4UuRS12NUungvet6oowtr3QUxcxxa5zmtaRnGk/IFLPhSSX+JNiGbYqXQU97FuVVNJgfaFTPUESSOc1rSSCcl+Yd677Qhijiva1EUiLHqaieoue5VREJsoEtqld25hFP5xIIZHNY04oAzZMhO+9WWmoo0jTSbtKRXWnMs7kjcqIhu8C7YfMJI5XFzxc4E5y3MR1G7euG0qZsdzmJsJaxK582kyRb15EoUQWE69pPLYZnNNxbG8g6iGkgrdAiOkai5oc9U5Wwucm9EUrYYQVm2fvVl/SQdKFFxGqVfvUcf1u2kT9LB0oZ/X1nUp9swjrGn+a7oIB7wsLRU7v6T0lp1jF+9SV4L4R+ckxSgCQC8EZA4acmgqJrqHVJps3Fhsq1lqF1cn3fk29syuZTzPabnNjcQRoIGQrjpWo6ZqLuvJKve5lM9zV2ohXbMI6wEHhnG433HMfYVY1o4FS7RQpTbTqkW/TUsay65tREyVv6hlGojO3qVbqIVierVLvR1LaiJHtPm2JXMp5ntNxbG4gjQQM6zTNR0zWruvPNe9zKd7mrtRFITYFt1MlTCx8rnNc4AgnIQpyppYmwuVGpeVSgr6h9QxrnqqKpM7fmdHTTPYS1zW3gjODeFC0bUdM1Hbi02jI6Omc5q3KhEMGbZqZKqJkkrnNONeCchua4juUxWU0TYXOa3b/srNmV1RJVMY56qi3/hSVYT1D46WR8bi1wxbiM4vcAVFUDGvmRHJehYrWlfFTOcxbl2EGpcJapj2udI5wBF7SchGkKcfRQuaqI24qcVq1LHornKqZFkUlS2VjZGG9rhePBVqWNY3K1eReIJmysR7dynRwlqHx0sr2EtcMW4jOPSC30LGvmRHJsOS1ZHR0znMW5SM4JWvUS1LWSSOc0tdkJyZBkUpX08TIVVrbl2EBZNbPLUo17lVNpOVAlvIphDhZwbjFT3OcMhecoB1NGk+1S9JZ2kmlJ+xXLRtvVuWODfmRWa2qqQ3mWTqcR8gpVtNCzc1CvvramRdr19v9CC2qphyTP63F3yKOpoXJtagZXVMa7Hr7/7Jhg1hNw54Ka4SfpIyB/su0FRFbZ+rTTj3Fksy2Neurl+7l6klUUWALACAICA+UDnDPhjvKsNleSvcpv1BxCdj0qpMgjzlZn5xUfFqfqcuG0PIUlbF4tPcm6rJejhAEAQBAdK2bQFNC6U5xkaNbjmH+6l00sCzSI04q6qSmhV67+XcqqeZz3Oe43lxJJ1kq1NajUREPn73ue5XO3qbbA/F88jDgDfjXXi+43Egj25Fy1yqkCqh32QjVqmo5CzFWL1vvL4qIqXFT23i+cTYoAAkcABmyFW2C/VtvyPndbo/qH6O684sivdTzNlboOUes05wk8SSsVimKSpdTypInItWnnbIxr2m8OAIPsKqcjFY5WryPoUMrZWI9u5TIvBtI/hxTY9LjaY3B3Uch7wpOy36Mt2ZCW9Dp0+lkpoMAqjFqHM0PYd7TePleu+1GaUV+SkPYEujUK3NPwbfD+puhjjH633noaPEhcllMver8iR+oZboWxpzX8ELZRuML5tDHNb/AHAn7DeppZER6M5lXSFyxLLyRbiT+T2o9KaI6Q1wHReD3hRdrM/ha4n/AKdluc+P3PryhVGWGP3nHuH3WLJZsc4z9RS3qyP3M3k9p7o5ZPWcGjoaLz3rxaz9rWmz6eiua+RexvMIK7gKeSTTdit952QePUuGjh1syJyJe0qnUU7nc9yFc2PZzqmTg258Vzr+gG7ebh1qyTTJE3SUpFLTOqZNBPVTJYNYaepjecgBxXdByHd9l5qY9bEqHugnWnqWuXO5S0wqmqXH0JFv2odW1ubz/Ck+krdTea3uhzVnDv7KVrg7zun+I1WapW6F3YolBtqY+6Fq3qp3qfQ9FDWYR0zJKabhAPRY5wOkEC8EHpXZRSPbK1EXecFpQxPp3aSbk3lfYOuIq4Ls+ONxz/K9WCqRFhdfkUyz1VKll2ZYlv8ANaj4b+5Vyj89vcu1pcJJ2UqoK1Hz0kOBtrcDLwTz6Epu91+g9ebco+0KbWx6Sb0Jqxq7US6Dvtd8KTS3+a1Hwn9xULSeezuWe0uEk7KV5gxzyD3x91YazyHFMs3imdyf4Tc0n9z7hV+h89pcbV4R/Yg2CHPYf3/Q5T1dw7v+5oVKyOMj9/wpM8MOZS/s+pqhbN89PctFtcI72KzVlKKSzAe18R/mzz6L8rPY7SOvvUVaVNpt1jd6FhsOu1b9Q7cu7uSHC3mU3Q36mqOs/iEJu2eEcRDAjnjPdf3KXtLyF9is2Jxae5McKa8wUz3NNznXMadROc7gVEUEKSTbdyFmtepWCnVW712EEwdsvzqYMORoGM4jUNHSVO1c+pj0uZUrOpP1UyMXdzLKo6KOFobE0NA1DL1nOVWpJ3yLe5S8Q0sULdFjUQw2pZcVQwtkaL9Dv1NOsFe4KmSJ16LsNdXQxVDFRybcyEUuC1YHghobiuvDi4aDkIGdTj6+nVtyrvKrFZFW2S9EuuXf2LDZfcL8+np0quOuv2F0bfcmlvOV5PYQBAQHygc4Z8Md5VhsryV7lN+oOITselVJkEecrM/OKj4tT9Tlw2h5CkrYvFp7k3VZL0cIAgCALJgrrDC1uHmLGn0IiQPa79TvsrJQU+qjvXepR7YrdfNotX+FpHyu8iDYYPSYtVAf62jfk+60VTdKFyeh2We7RqWL6lqk3dSqiJtuPoSrc28p6qfjPe7W5x3kq4MS5qIfNZVve5fVTGF6NZMsBbWz0zjrcz/s3771D2nTXprU9yzWDW3LqHL2/uTNQhajrWlT8LDJH6zHDruyLbTv0JWu9TmrItbA5maFZ2DUcFUwvOh4B6HZD3qz1LNOJzfQodDIsVQx3r/o2uHlTjVDWbNg3uyn7LlsyPRivzUkbel06hGpyT8mws+zr7KkF2V4dIP2n0fk35rRLNdWp6bDrgpb7Lds2rt/Y0eCNRiVcWp97T+4ZPmAu2vZpwOTIirIl1dU1c9hkwzqMerePUDW/K8/MrzZ7NGBPU921Lp1TvTYTLBam4OkiGlwxj+7L3XKFr36c6losmHV0rUz2kew/rr3xwD9PpO6T+H5X71I2VDc1ZMyF+oKnSe2JOW1TuYBUWLG+Y53nFb0Nz/PuWm1Zb3JGnI6fp+m0WLKvMj+F1FwNU+4ejJ6Y/dnG+9SNDLrIUv3psIa1qfU1Lrty7Sa4L1/D0zHH8TfQd0tzHdcoOvi1cy5KWqyanXU6Ku9Nh3LX5vP8KT6StNN5re6HTWcO/spVNLUOie2Rn4mEEX5coVrexHtVq7lPnsUjo3o9u9DdcsKvWz+wLiwynyX9yTxyrzT9jrVltVVUODc4uB/Q1ue72DKVujpoYdrU/c0TV9TU/wOW/0Q3+CODz2PFRMMUj8DDnvP6iNHQo+vrWq3Vs237yXsiy3tek0qXXbkJDb/ADWo+G/uUdR+e3uTdpcJJ2Ur3BlgdVwtcLwSQRrBBViq3K2FyoUqzmI+pY1dyqfNvWYaaZzP0nKw62nN1jMlNOk0aOFfSOpplZy5EoobW84s+drj6ccTg72i7I77KNkptVVNcm5VJ2KuSos97XfciL/9IzgzzyD3x91JVnkO7EHZvFM7k+wm5pP7n3Cr1D57S42rwj+xBsEOew/v+hynq7h3f9zQqVkcZH7/AIUmeGHMpf2fU1Qtm+enuWi2uEd7EMwTp2y1PBvF7XMeD1hTVbIscWknK4q1lRNlqEY7cqKdO06J9NM6MnK03tdrGdrgt0MjZo0cnM56mB9NMrF3pu/spLay1RU2ZK8/jbih49uM3L0HOomOn1NWmSlimrUqbOcvNLkU0eBHO2+6/uXZaXDr7EVYnFt9zd+UIngoR/W7u/yVxWR9ziV+olXQYnqdbydgY1QdN0f/AGv7gttrX6Lfc0fTiJpydk/uTR5uBOoKEbtciFqeui1VIVy6fsW/3nwU5hDOpSqeI5OhP3HLp+xb/efBMJZ1KPEUnQn7kyp5MZjXZsZrTd0gFQsjdFytyLRE/TYjs0Mi1m0IAgID5QOcM+GO8qw2V5K9ym/UHEJ2PSqkyCPOVmfnFR8Wp+py4bQ8hSVsXi09ybqsl6OEAQBAaPC21fN4bmn05Lw32D9Tv91qQs+n1smku5CHtit1EOi37nFbEqyFHOEBmpZMV7Heq5p3G9eXpe1UNkTtGRq5KhbNdLixSO1McfkVU4m3yonqfQ6h+jA53p/YqFW4+cHCAy08zmOa9puLSCD7QvLmo5FRT2x7mORzd6FqWPaDaiFko05HDU4ZwqrUwLDIrVPoNFVNqYUeh3VoOtdxVNtwcFUzNGTFeSOg+k35EK207tOJq+h87rI9VUvbkv8Asw19U6aV0hzvObcAvcbEjbcm5DVNI6aRXLvUtOjpQyFkWgMDTuuKq0sirMr/AFPoEMSMp2x+hVpBgn9sUn0H/CtCXSR90KA5Fgm/9V/CiZ5qJydMr/qOTvRESNl2SBzlnmvX+pfyWwA2NmprG7g0f4VUW+R/dT6Gl0UXoiFTWnVmaaSU/rcT0DQN1ytcMerYjcj55UzLNK6ReamantqpjaGMlc1ozAZgvLqeJ63uae462ojboseqIYqyvlmuMry/FzX6L17jiYz7EuNc1RLLtkW832AVfiTOhOaUXj3m3n5i/cFH2pDpRo9ORMWDU6Eyxrud+UJna3N5/hSfSVC03mt7oWis4d/ZSs7AaDVQAgEF7bwcoKs9QqpE5UyKHQtR1QxF3XoWNW2LTytLXRtF/wCprQCPaCFXIqyVi333l3ns6nlarVancry0KSWinuBILcrXjJeNB/wrFFIyojvKXUQy0U919ypuUnuDdsCqivNwezI8dzh7CoCtpdQ/ZuUt9l1/6qLb9yb/APJnt/mtR8N/ctdH57e5utLhJOylfYK88g977FWCt8h3YplmcXH3JzhPZXnMBAHpsvcz7t61B0NTqZNu5S22rRfqYdn3JuK3gqHxF2LkxmuY4ex2Qg/7oVkc1HXFHY90aqidlO7gxzyD3x91orPId2OmzeKZ3J/hNzSf3PuFX6Hz2lytXhH9iC4Ic9h/f9DlPV3Du/7mhUrI4yP3/Ck0ww5lL+z6mqFs3z09y0W1wjvYiOBPPG+6/uUvaXkL7FbsTi2+5J8MbI4eHhGj04gT7zdI+6jLOqdW/QXcpP21Q66LWN+5v4IBDUuY17WnJIAHDXcQR15FPuYiqiryKcyVzUVE3KbjAjnjfdf3LjtLyF9iSsTi2+5JsOKUvpcYZ43B3UfRPeNyjLLk0ZdFeZPW9Cr6fST+lSN4F2g2GoxXG4SjFv0AjK37jrUlaMKyRXpyIOxapsM9ztzixSL1XEvRS7Lc5LjTclqPZf8AJ/iu1LRqMyLWxqPpK7tCNrZZWt/C17wNOQE3ZehWKNVViKpSp2o2VyJuRVLWof5UXuM+kKqTeY7up9DpfJb2QzrSdAQBAQHygc4Z8Md5VhsryV7lN+oOITselVJkEecrM/OKj4tT9Tlw2h5CkrYvFp7k3VZL0cIAgPmSQNBc43BoJJ1AZyvTWq5URN6nh70Y1XLuQqy3bTNTM6Q/hzNGpozeKtdNCkMaNPn1dVLUzK9d3I1y3nGEByEBOrStt7qM/wACVuOwNxzdii8D0tdyhYqRiT36ab9xaqi0ZHUlyxql6byClTSlVOEAQEhwNtbgZuDcfQlIHQ79J+y4LQptbHpJvQmLGrdRLoO+135LFVbLuQHD6mxZ2SD/ANjPm03dxCsNlyaUStyKbb8WjUI/NPwanB2m4WqhZoxgT0N9I9y66p+hC5fQj7Pi1tSxvr+C1FUz6EVrhlT4lZIdDw1w6xcfmCrPQP04E9CiWxFq6t3rtPnBKn4Sri1Mvef2i8fO5Zrn6EDlzPNkxayrb6bSW4aV3BUxaD6UpxerO75ZOtRFmw6cukvIsluVOrp9BN7thGMC6LhakOP4YhjHpzN+eXqUpaEurhuzICxafW1KKu5u0sZVrSUu+i3IxVdOJI3xuzPaRvWyKVzHI5DVNAySNWKm8qiNz6eYHM6J/wA2nKrWqJKz0VD561XU83q1fwWdXzB9JK9uZ0LyOgtJVZhYrKhGryUvc8iSUjnN5tK5wd53B8RqsdV5LuxSaDiY+6FqKpn0Q0+FFk+cwm4fxGXlnt1t6+9d1BU6qS5dykTa1ElRDe37k3EDsK0nU0zX6Mzxrbp6wp2phSaNW/sVKhqnUsyP/csO2pA+jmc03h0TiDrBGRV+marahrVzLlXPR9E9zdyoQDBbnkHvfYqerfId2KfZfFx9y0FVj6AQLDeyODk84YPRkPpex+vr771YLNqdY3QdvQp1t0Oqk1rdy/k1eDHPIPfH3XVWeQ7sR1m8UzuT7Cbmc/ufcKAofPaXK1eEf2ILghz2H9/0OU7X8O7/ALmVKyOMZ7/hSaYYcym/Z9TVDWb56FotrhHexEcCeeN91/cpa0k/kKVuxOLb7ljqtdi8qVxhdZHm8uMwXRyZR/SdLfurLQ1OtjuXehRrXov082k37VGBHPG+6/uWLS8hfYzYnFp2UsWSMOBa4Xgi4g5iDnCrrXK1b0Ls9jXtVrtylcYQYOyU7i5oLor8jhlxRqd4qy0tYyZty7yj2hZklM7Sal7czHQ4TVUTQ1r8YDMHDGu686zJRQyLeqGuG1amJNFrtnqfFfhDVTDFdJc0/pb6IPTdlK9RUcMe1Gnme06mZLnO/bYLJsCepILW4rNL3ZB1ayk9XHDvXbkZpLNnqV2JcmalmwR4rWtz4oAv6BcqvI7Scq5l8iZoMRuR9rwbAgCAgPlA5wz4Y7yrDZXkr3Kb9QcQnY9KqTII85WZ+cVHxan6nLhtDyFJWxeLT3JuqyXo4QBARPDu0yxradpuLxjP93QOsg7lMWXToq613LcVq36tWokDee8gxU4VQ4QBAfcTriDdfcQbtd2hYVL0VD01bnIpPq3CuldA/FvLnNI4PFOQkXXE5rlBx2fKkt67ry2zWzTup1RN6pdcV+VOlQOEAQHIQFmYKWoaiAY344/Rd7dTusdyrVoU+qkvTcperIrFqIbnb02GzqKSOS7hGNfdmxmg3X57r1yMmez7VuJCWnjlu1jUXufEFnwxuxmRsadYaAcufKF6fUSPS5zlVDzHSQRu0mMRFOytR0GCooYpDfJGxxAuvc0E3asq2MnkYlzVuNElLDIt72oqnFPQwxm+ONjTdde1oBu1ZFl88j0ucqqYjpYYlvY1EU+qijiku4RjX3ZsZoN3ResMmez7VuPUtPFL97UUU1HFHfwbGsvuvxWgX3Zr7ulHzPf9y3iKnii+xqIZlqNwQHVlsyBxLnRMJOclgJPSVvSplalyOU5XUVO5dJWJeZmwMDcQNAbcRi3ZLjnF2pa1kcrtK/abkiYjNBE2ZGCOzIGkObFGCMoIYAQfYVsWplclyuU0toqdq6TWJedtaDqCA6jrKpySTFGScpOI3Kda6Eqpk2I5TkWgp1W9WIZ20zAzgw1uJddi3DFuOi5a9a7S0r9uZu1LNDQu2ZGGKzYGODmxMaRmIaAR0Fe3VMrkuV2w1MooGORzWIiodpaDqPiaFr2lr2hwOgi8bivbHuYt7VuU1yRMkbovS9DBFZsDSHNijBGYhgBHQVsdUyuS5XLcaW0VOx2k1iIp2JY2uBa4Ag5wReD0hamvVq3ob3xtemi5L0MENnQMcHMjY1wzENAI61sdUSuS5zlVDSyjgY7Sa1EUzTQte0teA4HOCLwepeGPcxb2rcbpI2yN0XJehhgs+FjsZkbGnWGgHeF7dUSPS5zlU1R0kMbtJjURTsrUdBjqKdkgxZGtcL77nAEX9a9Mkcza1bjVJBHKlz0vT1MUFnwsdjMjY06w0A5faF7dPI9LnOVUPEdJBG7SY1EU7K0nQCFlFVDCoipcp0J7FpZDe6FhOu67uXQysmZsRynHJZ1NIt7mIILFpWG9sLAdd1/ejqyZ29ymI7OpmbUYh3wFzqqrvO1GomxAsGQgCAICA+UDnDPhjvKsNleSvcpv1BxCdj0qpMgjzlZn5xUfFqfqcuG0PIUlbF4tPcm6rJejhAEBE8N7HklLZ4wXYrcVwGU3DKCB1lTNmVLWosbitW5QvkVJmJfdvIMQpsqhwgCA5QBAEBwgCA5AQJtJ5gLZ0kTZJJAWiTFxQchIF+W7rUFakzHqjWrfcW6wKWSNrnvS5FJSogsQQBAEAQBAEAQBAEAQBAEAQBAEAQBAEAQBAEAQBAEAQBAEAQBAEAQBAEAQBAQHygc4Z8Md5VhsryV7lN+oOITselVJkEedPw27Ui67/wAqqFwyZMZ+jUuOvT+Q4krHW6raTRVcvoQBAEB8GJpylo3Be9Y7NTxqmZIOBZ6rdwTWOzUxqmZIOBZ6rdwTWOzUapmSDgWeq3cE1js1GqZkg4Fnqt3BNY7NRqmZIOBZ6rdwTWOzUapmSDgWeq3cE1js1GqZkg4Fnqt3BNN2amdUzJDkRtGYDcFjTdmNWxOSH2vJ7uOEAQBAEAQBAEAQBAEAQBAEAQBAEAQBAEAQBAEAQBAEAQHKA4WTCoEAWDIQBAEAQBAEBA/KDdw0XufcqwWV5S9ynfUPnt7F08LUa5P7z4qUIIrLytWTJZttOqQ3+HUO4eM6ybuFb04xPU4LxIxJGK1eZsp5lhkSRORuqKrZMxskZva4f/QfaqnNE6N2i4+h087Z2I9imZajeEAQBAEAQBAEAQBAEAQBAEAQBAEAQBAEAQBAEAQBAEAQBAEAQBAEAQBAEAQBAEAQBAEAQBAEAQBAEAQHzI8NBc4gAC8k5gF6a1XLcm88Pe1jdJ24hdnUL7ZtWKCMEsc5oJzYsLDe95OjJf1kBWqlh1MSN5lAtGq/Uzq9N3I9V+ZxeoNy6TguQ1GGeClPalM6nnGUXmOQfiifoc37jMVgyec7bwWtexZHksc6IEnhWNL4XD1neoem5aZaeOVP40OqmrZqdf5bvbkdFuG8+lkZ/uC4lsqLNSVT6hn6UOeXE2zZvcsYVFmpn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OXE2zZvcmFRZqPEM/Sg5cTbNm9yYVFmo8Qz9KDlxNs2b3JhUWajxDP0ocOw4m0Rx/8kwqLNTHiGfpQy0FFa1sOEcET3MJylrcSEay+Q5Mmq+/2LshpYoftQjqq0Z6jY9dmSHoDybYAQ2RCTeJKiUDhJbsgGzZqbf1n5DoOEmdyA5QHGhDCFZWv/NcinpDpLBkIAgCAIAgCAIAgCAIAgCAIAgCAIAgCAIAgCAIAgCAIAgCAIAgCAIAgCAIAgCAIAgCAIAgCAIAgCAzUv429KIYUs2h/lM90L0eUOwsGQgP/2Q=="/>
          <p:cNvSpPr>
            <a:spLocks noChangeAspect="1" noChangeArrowheads="1"/>
          </p:cNvSpPr>
          <p:nvPr/>
        </p:nvSpPr>
        <p:spPr bwMode="auto">
          <a:xfrm>
            <a:off x="307975" y="-906463"/>
            <a:ext cx="7620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gsbattery.vn/Data/Sites/1/media/services/guide/warning-ban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47" y="2971800"/>
            <a:ext cx="28670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0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1" y="5400466"/>
            <a:ext cx="8015494" cy="7530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interpretation,  </a:t>
            </a:r>
            <a:br>
              <a:rPr lang="en-US" sz="2400" dirty="0"/>
            </a:br>
            <a:r>
              <a:rPr lang="en-US" sz="2400" dirty="0"/>
              <a:t>visualization, communication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agenda for the course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000" y="1600200"/>
            <a:ext cx="3107531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1 through 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5782" y="1600200"/>
            <a:ext cx="1946818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</a:t>
            </a:r>
            <a:br>
              <a:rPr lang="en-US" sz="1600" b="1" dirty="0"/>
            </a:br>
            <a:r>
              <a:rPr lang="en-US" sz="1600" b="1" dirty="0"/>
              <a:t> 6 through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15000" y="1600200"/>
            <a:ext cx="2698563" cy="685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10 through 15</a:t>
            </a:r>
          </a:p>
        </p:txBody>
      </p:sp>
      <p:pic>
        <p:nvPicPr>
          <p:cNvPr id="25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5818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Magnetic Disk 26"/>
          <p:cNvSpPr/>
          <p:nvPr/>
        </p:nvSpPr>
        <p:spPr>
          <a:xfrm>
            <a:off x="1933486" y="2521159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5715000" y="2521159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31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2" y="5622421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38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11959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90" y="526209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14" y="552971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/>
          <p:nvPr/>
        </p:nvSpPr>
        <p:spPr>
          <a:xfrm>
            <a:off x="990600" y="3276750"/>
            <a:ext cx="880019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H="1">
            <a:off x="7440790" y="3278174"/>
            <a:ext cx="955704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942028" y="3276750"/>
            <a:ext cx="137992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extBox 38"/>
          <p:cNvSpPr txBox="1"/>
          <p:nvPr/>
        </p:nvSpPr>
        <p:spPr>
          <a:xfrm>
            <a:off x="1781086" y="417015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13336" y="4185629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70485" y="25211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885" y="2754868"/>
            <a:ext cx="19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47114" y="2521159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326616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37" y="1447800"/>
            <a:ext cx="3246363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Why Data Analytics?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43344"/>
              </p:ext>
            </p:extLst>
          </p:nvPr>
        </p:nvGraphicFramePr>
        <p:xfrm>
          <a:off x="369557" y="1447801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553200"/>
            <a:ext cx="7350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Source: http://advice.cio.com/thomas_wailgum/to_hell_with_business_intelligence_40_percent_of_execs_trust_gut</a:t>
            </a:r>
          </a:p>
        </p:txBody>
      </p:sp>
    </p:spTree>
    <p:extLst>
      <p:ext uri="{BB962C8B-B14F-4D97-AF65-F5344CB8AC3E}">
        <p14:creationId xmlns:p14="http://schemas.microsoft.com/office/powerpoint/2010/main" val="144147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14400"/>
            <a:ext cx="4114799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/>
              <a:t>It all starts with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667000"/>
          <a:ext cx="487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200400"/>
            <a:ext cx="2895600" cy="2362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Almost every business action requires at least one of these!</a:t>
            </a:r>
          </a:p>
        </p:txBody>
      </p:sp>
    </p:spTree>
    <p:extLst>
      <p:ext uri="{BB962C8B-B14F-4D97-AF65-F5344CB8AC3E}">
        <p14:creationId xmlns:p14="http://schemas.microsoft.com/office/powerpoint/2010/main" val="180648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versus information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2209800"/>
          <a:ext cx="7162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92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411819"/>
              </p:ext>
            </p:extLst>
          </p:nvPr>
        </p:nvGraphicFramePr>
        <p:xfrm>
          <a:off x="762000" y="16002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21510" y="311800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678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dirty="0"/>
              <a:t>So then how do you turn data </a:t>
            </a:r>
            <a:r>
              <a:rPr lang="en-US" sz="4800" b="1" i="1" dirty="0"/>
              <a:t>into</a:t>
            </a:r>
            <a:r>
              <a:rPr lang="en-US" sz="4800" dirty="0"/>
              <a:t> information?</a:t>
            </a:r>
          </a:p>
        </p:txBody>
      </p:sp>
      <p:pic>
        <p:nvPicPr>
          <p:cNvPr id="6" name="Picture 2" descr="C:\Users\David\AppData\Local\Microsoft\Windows\Temporary Internet Files\Content.IE5\NFUF1AX4\MP900442727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2634199"/>
            <a:ext cx="5045169" cy="33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avid\AppData\Local\Microsoft\Windows\Temporary Internet Files\Content.IE5\9ZMZPN3B\MP9004050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00"/>
            <a:ext cx="4591050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9" y="4038600"/>
            <a:ext cx="8972549" cy="30480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Have you ever wondered how Starbucks can open three branches on the same street and not have their business suffer?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5607"/>
            <a:ext cx="5181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Example: </a:t>
            </a:r>
          </a:p>
          <a:p>
            <a:pPr marL="0" indent="0">
              <a:buNone/>
            </a:pPr>
            <a:r>
              <a:rPr lang="en-US" b="1" dirty="0"/>
              <a:t>Starbucks</a:t>
            </a:r>
            <a:endParaRPr lang="en-US" dirty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0" y="6318674"/>
            <a:ext cx="6566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https://www.icas.com/ca-today-news/10-companies-using-big-data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843F9B-22C4-40EF-9819-5096BA9CB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573" y="-5644"/>
            <a:ext cx="7315198" cy="3966748"/>
          </a:xfrm>
          <a:prstGeom prst="rect">
            <a:avLst/>
          </a:prstGeom>
        </p:spPr>
      </p:pic>
      <p:pic>
        <p:nvPicPr>
          <p:cNvPr id="1030" name="Picture 6" descr="Image result">
            <a:extLst>
              <a:ext uri="{FF2B5EF4-FFF2-40B4-BE49-F238E27FC236}">
                <a16:creationId xmlns:a16="http://schemas.microsoft.com/office/drawing/2014/main" id="{4655C4BF-859A-4ACD-8DB6-2952369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332917"/>
            <a:ext cx="1370281" cy="137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4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9" y="4038600"/>
            <a:ext cx="8972549" cy="3048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coffee shop uses big data to </a:t>
            </a:r>
            <a:r>
              <a:rPr lang="en-US" sz="2800" dirty="0">
                <a:solidFill>
                  <a:srgbClr val="FFFF00"/>
                </a:solidFill>
              </a:rPr>
              <a:t>determine the potential success of each new location</a:t>
            </a:r>
            <a:r>
              <a:rPr lang="en-US" sz="2800" dirty="0">
                <a:solidFill>
                  <a:schemeClr val="bg1"/>
                </a:solidFill>
              </a:rPr>
              <a:t>, taking information on location, traffic, area demographic and customer behavior into account.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5607"/>
            <a:ext cx="5181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Starbucks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6318674"/>
            <a:ext cx="6566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https://www.icas.com/ca-today-news/10-companies-using-big-data</a:t>
            </a:r>
          </a:p>
        </p:txBody>
      </p:sp>
      <p:pic>
        <p:nvPicPr>
          <p:cNvPr id="1030" name="Picture 6" descr="Image result">
            <a:extLst>
              <a:ext uri="{FF2B5EF4-FFF2-40B4-BE49-F238E27FC236}">
                <a16:creationId xmlns:a16="http://schemas.microsoft.com/office/drawing/2014/main" id="{4655C4BF-859A-4ACD-8DB6-29523696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1332917"/>
            <a:ext cx="1370281" cy="137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tarbucks">
            <a:extLst>
              <a:ext uri="{FF2B5EF4-FFF2-40B4-BE49-F238E27FC236}">
                <a16:creationId xmlns:a16="http://schemas.microsoft.com/office/drawing/2014/main" id="{FFFCA9EB-393C-4CF1-B613-6A267FC4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65" y="37609"/>
            <a:ext cx="6722533" cy="40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6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ys_n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-10261" r="10098" b="73"/>
          <a:stretch/>
        </p:blipFill>
        <p:spPr bwMode="auto">
          <a:xfrm>
            <a:off x="0" y="685800"/>
            <a:ext cx="9144000" cy="686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37" y="0"/>
            <a:ext cx="4422012" cy="6756862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Example: Netflix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Predict viewing habits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Find the next smash-hit series.</a:t>
            </a:r>
          </a:p>
          <a:p>
            <a:pPr lvl="2"/>
            <a:r>
              <a:rPr lang="en-US" sz="2600" dirty="0">
                <a:solidFill>
                  <a:schemeClr val="bg1"/>
                </a:solidFill>
              </a:rPr>
              <a:t>e.g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i="1" dirty="0">
                <a:solidFill>
                  <a:schemeClr val="bg1"/>
                </a:solidFill>
              </a:rPr>
              <a:t>House of Cards, Orange is the New Black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Personalize promotions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Account for 1/3 of peak-time internet traffic in the US.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55205" y="6215527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http://knowledge.wharton.upenn.edu/article/how-data-analytics-is-shaping-what-you-watch/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https://www.linkedin.com/pulse/amazing-ways-netflix-uses-big-data-drive-success-bernard-marr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https://blog.kissmetrics.com/how-netflix-uses-analytics/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762000"/>
            <a:ext cx="46619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“The foundation of the streaming business was analytics.” 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–Dave Hastings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71" y="6030861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</TotalTime>
  <Words>547</Words>
  <Application>Microsoft Office PowerPoint</Application>
  <PresentationFormat>On-screen Show (4:3)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宋体</vt:lpstr>
      <vt:lpstr>Arial</vt:lpstr>
      <vt:lpstr>Calibri</vt:lpstr>
      <vt:lpstr>Office Theme</vt:lpstr>
      <vt:lpstr>MIS2502: Data Analytics The Things You Can Do With Data</vt:lpstr>
      <vt:lpstr>Why Data Analytics?</vt:lpstr>
      <vt:lpstr>It all starts with data</vt:lpstr>
      <vt:lpstr>Data versus information</vt:lpstr>
      <vt:lpstr>Examples of Data</vt:lpstr>
      <vt:lpstr>So then how do you turn data into information?</vt:lpstr>
      <vt:lpstr>PowerPoint Presentation</vt:lpstr>
      <vt:lpstr>PowerPoint Presentation</vt:lpstr>
      <vt:lpstr>PowerPoint Presentation</vt:lpstr>
      <vt:lpstr>Two types of data</vt:lpstr>
      <vt:lpstr>The Information Architecture of an Organization</vt:lpstr>
      <vt:lpstr>Components of an information infrastructure</vt:lpstr>
      <vt:lpstr>Proceed with Cautions!</vt:lpstr>
      <vt:lpstr>The agenda for the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AdaWang</cp:lastModifiedBy>
  <cp:revision>352</cp:revision>
  <cp:lastPrinted>2011-06-28T14:45:53Z</cp:lastPrinted>
  <dcterms:created xsi:type="dcterms:W3CDTF">2011-06-28T13:08:25Z</dcterms:created>
  <dcterms:modified xsi:type="dcterms:W3CDTF">2018-08-26T15:20:07Z</dcterms:modified>
</cp:coreProperties>
</file>