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1"/>
  </p:sldMasterIdLst>
  <p:sldIdLst>
    <p:sldId id="271" r:id="rId2"/>
    <p:sldId id="279" r:id="rId3"/>
    <p:sldId id="274" r:id="rId4"/>
    <p:sldId id="275" r:id="rId5"/>
    <p:sldId id="276" r:id="rId6"/>
    <p:sldId id="257" r:id="rId7"/>
    <p:sldId id="272" r:id="rId8"/>
    <p:sldId id="259" r:id="rId9"/>
    <p:sldId id="260" r:id="rId10"/>
    <p:sldId id="263" r:id="rId11"/>
    <p:sldId id="265" r:id="rId12"/>
    <p:sldId id="273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A94FB0-113D-475A-8EBC-0566277E1B44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A29BA01-1451-405B-AF15-450C63073E60}">
      <dgm:prSet phldrT="[Text]"/>
      <dgm:spPr/>
      <dgm:t>
        <a:bodyPr/>
        <a:lstStyle/>
        <a:p>
          <a:r>
            <a:rPr lang="en-US" altLang="en-US" dirty="0"/>
            <a:t>LEN()</a:t>
          </a:r>
          <a:endParaRPr lang="en-US" dirty="0"/>
        </a:p>
      </dgm:t>
    </dgm:pt>
    <dgm:pt modelId="{0E39FBA2-54EC-46F6-8E5F-86DC83D8709F}" type="parTrans" cxnId="{CEC07269-69B3-45F7-A0E8-737CCD446389}">
      <dgm:prSet/>
      <dgm:spPr/>
      <dgm:t>
        <a:bodyPr/>
        <a:lstStyle/>
        <a:p>
          <a:endParaRPr lang="en-US"/>
        </a:p>
      </dgm:t>
    </dgm:pt>
    <dgm:pt modelId="{5AE716DC-4BD0-4997-AACC-0DFF2A431945}" type="sibTrans" cxnId="{CEC07269-69B3-45F7-A0E8-737CCD446389}">
      <dgm:prSet/>
      <dgm:spPr/>
      <dgm:t>
        <a:bodyPr/>
        <a:lstStyle/>
        <a:p>
          <a:endParaRPr lang="en-US"/>
        </a:p>
      </dgm:t>
    </dgm:pt>
    <dgm:pt modelId="{B1B12909-3308-4729-8B38-1186513DFF98}">
      <dgm:prSet phldrT="[Text]"/>
      <dgm:spPr/>
      <dgm:t>
        <a:bodyPr/>
        <a:lstStyle/>
        <a:p>
          <a:r>
            <a:rPr lang="en-US" altLang="en-US" dirty="0"/>
            <a:t>Return the number of characters in a text string</a:t>
          </a:r>
          <a:endParaRPr lang="en-US" dirty="0"/>
        </a:p>
      </dgm:t>
    </dgm:pt>
    <dgm:pt modelId="{A9B730AC-B255-417F-B4FA-A0B99056A160}" type="parTrans" cxnId="{5AB91F68-4C56-43D5-B7BC-331D03633D33}">
      <dgm:prSet/>
      <dgm:spPr/>
      <dgm:t>
        <a:bodyPr/>
        <a:lstStyle/>
        <a:p>
          <a:endParaRPr lang="en-US"/>
        </a:p>
      </dgm:t>
    </dgm:pt>
    <dgm:pt modelId="{C567AF46-5225-4379-A579-6015FB74BB43}" type="sibTrans" cxnId="{5AB91F68-4C56-43D5-B7BC-331D03633D33}">
      <dgm:prSet/>
      <dgm:spPr/>
      <dgm:t>
        <a:bodyPr/>
        <a:lstStyle/>
        <a:p>
          <a:endParaRPr lang="en-US"/>
        </a:p>
      </dgm:t>
    </dgm:pt>
    <dgm:pt modelId="{9C4751EA-BF4A-4BF0-8875-17DC65E818D8}">
      <dgm:prSet phldrT="[Text]"/>
      <dgm:spPr/>
      <dgm:t>
        <a:bodyPr/>
        <a:lstStyle/>
        <a:p>
          <a:r>
            <a:rPr lang="en-US" altLang="en-US" dirty="0"/>
            <a:t>LEFT(), RIGHT(), MID()</a:t>
          </a:r>
          <a:endParaRPr lang="en-US" dirty="0"/>
        </a:p>
      </dgm:t>
    </dgm:pt>
    <dgm:pt modelId="{AD8D589E-7358-4DC7-AC34-F80213D4A6C0}" type="parTrans" cxnId="{1C50C300-B0F8-4E7B-83AB-572758F22897}">
      <dgm:prSet/>
      <dgm:spPr/>
      <dgm:t>
        <a:bodyPr/>
        <a:lstStyle/>
        <a:p>
          <a:endParaRPr lang="en-US"/>
        </a:p>
      </dgm:t>
    </dgm:pt>
    <dgm:pt modelId="{A5A2E6F5-3E5C-48A9-965D-3A2FF2DA3EF4}" type="sibTrans" cxnId="{1C50C300-B0F8-4E7B-83AB-572758F22897}">
      <dgm:prSet/>
      <dgm:spPr/>
      <dgm:t>
        <a:bodyPr/>
        <a:lstStyle/>
        <a:p>
          <a:endParaRPr lang="en-US"/>
        </a:p>
      </dgm:t>
    </dgm:pt>
    <dgm:pt modelId="{F63FF27C-F5CE-4DDD-A752-DA9CF6AE51A2}">
      <dgm:prSet phldrT="[Text]"/>
      <dgm:spPr/>
      <dgm:t>
        <a:bodyPr/>
        <a:lstStyle/>
        <a:p>
          <a:r>
            <a:rPr lang="en-US" altLang="en-US" dirty="0"/>
            <a:t>Return a specific number of characters from a text string</a:t>
          </a:r>
          <a:endParaRPr lang="en-US" dirty="0"/>
        </a:p>
      </dgm:t>
    </dgm:pt>
    <dgm:pt modelId="{17B079CE-1190-44B8-85A5-4461C3CC4174}" type="parTrans" cxnId="{83F01B9A-3A3A-4E12-89CD-947E281510B9}">
      <dgm:prSet/>
      <dgm:spPr/>
      <dgm:t>
        <a:bodyPr/>
        <a:lstStyle/>
        <a:p>
          <a:endParaRPr lang="en-US"/>
        </a:p>
      </dgm:t>
    </dgm:pt>
    <dgm:pt modelId="{36A4C6CB-E069-4FC4-ADE9-45B952CF51F3}" type="sibTrans" cxnId="{83F01B9A-3A3A-4E12-89CD-947E281510B9}">
      <dgm:prSet/>
      <dgm:spPr/>
      <dgm:t>
        <a:bodyPr/>
        <a:lstStyle/>
        <a:p>
          <a:endParaRPr lang="en-US"/>
        </a:p>
      </dgm:t>
    </dgm:pt>
    <dgm:pt modelId="{7DCD6405-033F-4726-9E28-8EB7796D4F77}">
      <dgm:prSet phldrT="[Text]"/>
      <dgm:spPr/>
      <dgm:t>
        <a:bodyPr/>
        <a:lstStyle/>
        <a:p>
          <a:r>
            <a:rPr lang="en-US" altLang="en-US" dirty="0"/>
            <a:t>CONCATENATE()</a:t>
          </a:r>
          <a:endParaRPr lang="en-US" dirty="0"/>
        </a:p>
      </dgm:t>
    </dgm:pt>
    <dgm:pt modelId="{1BF5AC8F-BAAE-4578-9E5B-613642C271C2}" type="parTrans" cxnId="{3AE8B361-9BF4-409F-BC79-66CEE4E68955}">
      <dgm:prSet/>
      <dgm:spPr/>
      <dgm:t>
        <a:bodyPr/>
        <a:lstStyle/>
        <a:p>
          <a:endParaRPr lang="en-US"/>
        </a:p>
      </dgm:t>
    </dgm:pt>
    <dgm:pt modelId="{9611F592-C5EB-4C1D-B3A4-4BB6A7687947}" type="sibTrans" cxnId="{3AE8B361-9BF4-409F-BC79-66CEE4E68955}">
      <dgm:prSet/>
      <dgm:spPr/>
      <dgm:t>
        <a:bodyPr/>
        <a:lstStyle/>
        <a:p>
          <a:endParaRPr lang="en-US"/>
        </a:p>
      </dgm:t>
    </dgm:pt>
    <dgm:pt modelId="{E31C6B95-D4AC-4AB0-9D6F-0FA6B5383B04}">
      <dgm:prSet phldrT="[Text]"/>
      <dgm:spPr/>
      <dgm:t>
        <a:bodyPr/>
        <a:lstStyle/>
        <a:p>
          <a:r>
            <a:rPr lang="en-US" altLang="en-US" dirty="0"/>
            <a:t>Join two text strings together</a:t>
          </a:r>
          <a:endParaRPr lang="en-US" dirty="0"/>
        </a:p>
      </dgm:t>
    </dgm:pt>
    <dgm:pt modelId="{9A6575E0-8073-4D68-B29B-AA6B27EDD26F}" type="parTrans" cxnId="{76DAEE13-CB4C-4E92-885B-694222C1986C}">
      <dgm:prSet/>
      <dgm:spPr/>
      <dgm:t>
        <a:bodyPr/>
        <a:lstStyle/>
        <a:p>
          <a:endParaRPr lang="en-US"/>
        </a:p>
      </dgm:t>
    </dgm:pt>
    <dgm:pt modelId="{C8FF1E52-26A0-401E-8E18-945E0A0EC735}" type="sibTrans" cxnId="{76DAEE13-CB4C-4E92-885B-694222C1986C}">
      <dgm:prSet/>
      <dgm:spPr/>
      <dgm:t>
        <a:bodyPr/>
        <a:lstStyle/>
        <a:p>
          <a:endParaRPr lang="en-US"/>
        </a:p>
      </dgm:t>
    </dgm:pt>
    <dgm:pt modelId="{A1ECF21E-4EF3-4E60-965A-DD274B889FD1}">
      <dgm:prSet/>
      <dgm:spPr/>
      <dgm:t>
        <a:bodyPr/>
        <a:lstStyle/>
        <a:p>
          <a:r>
            <a:rPr lang="en-US" altLang="en-US" dirty="0"/>
            <a:t>IF()</a:t>
          </a:r>
          <a:endParaRPr lang="en-US" dirty="0"/>
        </a:p>
      </dgm:t>
    </dgm:pt>
    <dgm:pt modelId="{CB721430-D59E-4569-9116-CA26E41B5D02}" type="parTrans" cxnId="{428E7085-D48D-49E6-87EB-CCEDAF535D02}">
      <dgm:prSet/>
      <dgm:spPr/>
      <dgm:t>
        <a:bodyPr/>
        <a:lstStyle/>
        <a:p>
          <a:endParaRPr lang="en-US"/>
        </a:p>
      </dgm:t>
    </dgm:pt>
    <dgm:pt modelId="{05A84292-37D2-46FA-BC44-35FA547348DA}" type="sibTrans" cxnId="{428E7085-D48D-49E6-87EB-CCEDAF535D02}">
      <dgm:prSet/>
      <dgm:spPr/>
      <dgm:t>
        <a:bodyPr/>
        <a:lstStyle/>
        <a:p>
          <a:endParaRPr lang="en-US"/>
        </a:p>
      </dgm:t>
    </dgm:pt>
    <dgm:pt modelId="{9CC1DD8B-A892-490E-8CE8-591184767AF2}">
      <dgm:prSet/>
      <dgm:spPr/>
      <dgm:t>
        <a:bodyPr/>
        <a:lstStyle/>
        <a:p>
          <a:r>
            <a:rPr lang="en-US" altLang="en-US" dirty="0"/>
            <a:t>Check if a condition is met</a:t>
          </a:r>
          <a:endParaRPr lang="en-US" dirty="0"/>
        </a:p>
      </dgm:t>
    </dgm:pt>
    <dgm:pt modelId="{E9325F58-9EB5-4D72-8A43-8C41F406FEE7}" type="parTrans" cxnId="{EDC19EAE-7744-41F9-8999-102FA03F24FD}">
      <dgm:prSet/>
      <dgm:spPr/>
      <dgm:t>
        <a:bodyPr/>
        <a:lstStyle/>
        <a:p>
          <a:endParaRPr lang="en-US"/>
        </a:p>
      </dgm:t>
    </dgm:pt>
    <dgm:pt modelId="{D7655D3E-1D1C-479B-A14E-6AD26B18AF41}" type="sibTrans" cxnId="{EDC19EAE-7744-41F9-8999-102FA03F24FD}">
      <dgm:prSet/>
      <dgm:spPr/>
      <dgm:t>
        <a:bodyPr/>
        <a:lstStyle/>
        <a:p>
          <a:endParaRPr lang="en-US"/>
        </a:p>
      </dgm:t>
    </dgm:pt>
    <dgm:pt modelId="{74F7DB55-D802-49FA-AD7F-1B2830088BCC}" type="pres">
      <dgm:prSet presAssocID="{8AA94FB0-113D-475A-8EBC-0566277E1B44}" presName="Name0" presStyleCnt="0">
        <dgm:presLayoutVars>
          <dgm:dir/>
          <dgm:animLvl val="lvl"/>
          <dgm:resizeHandles val="exact"/>
        </dgm:presLayoutVars>
      </dgm:prSet>
      <dgm:spPr/>
    </dgm:pt>
    <dgm:pt modelId="{8202B4B7-EC83-4B3D-8C0B-8E7E5EB2FECE}" type="pres">
      <dgm:prSet presAssocID="{AA29BA01-1451-405B-AF15-450C63073E60}" presName="linNode" presStyleCnt="0"/>
      <dgm:spPr/>
    </dgm:pt>
    <dgm:pt modelId="{95FE23EA-7743-45FF-9D1F-8A1F9F4677C8}" type="pres">
      <dgm:prSet presAssocID="{AA29BA01-1451-405B-AF15-450C63073E60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DA7FFBF8-95DA-48CA-8422-6C8D88A57B68}" type="pres">
      <dgm:prSet presAssocID="{AA29BA01-1451-405B-AF15-450C63073E60}" presName="descendantText" presStyleLbl="alignAccFollowNode1" presStyleIdx="0" presStyleCnt="4">
        <dgm:presLayoutVars>
          <dgm:bulletEnabled val="1"/>
        </dgm:presLayoutVars>
      </dgm:prSet>
      <dgm:spPr/>
    </dgm:pt>
    <dgm:pt modelId="{97C6240A-9BAD-4C66-80E4-F01145E29F18}" type="pres">
      <dgm:prSet presAssocID="{5AE716DC-4BD0-4997-AACC-0DFF2A431945}" presName="sp" presStyleCnt="0"/>
      <dgm:spPr/>
    </dgm:pt>
    <dgm:pt modelId="{0F9E6121-EE26-42D1-8632-D139F0F52626}" type="pres">
      <dgm:prSet presAssocID="{9C4751EA-BF4A-4BF0-8875-17DC65E818D8}" presName="linNode" presStyleCnt="0"/>
      <dgm:spPr/>
    </dgm:pt>
    <dgm:pt modelId="{B24BF32C-6D40-4081-B09A-146F54BACF6D}" type="pres">
      <dgm:prSet presAssocID="{9C4751EA-BF4A-4BF0-8875-17DC65E818D8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ABD64157-D2FA-4134-B8F4-F8D6D9C37FE4}" type="pres">
      <dgm:prSet presAssocID="{9C4751EA-BF4A-4BF0-8875-17DC65E818D8}" presName="descendantText" presStyleLbl="alignAccFollowNode1" presStyleIdx="1" presStyleCnt="4">
        <dgm:presLayoutVars>
          <dgm:bulletEnabled val="1"/>
        </dgm:presLayoutVars>
      </dgm:prSet>
      <dgm:spPr/>
    </dgm:pt>
    <dgm:pt modelId="{5834046B-DCAF-4AD5-AA2A-4DF4452DA727}" type="pres">
      <dgm:prSet presAssocID="{A5A2E6F5-3E5C-48A9-965D-3A2FF2DA3EF4}" presName="sp" presStyleCnt="0"/>
      <dgm:spPr/>
    </dgm:pt>
    <dgm:pt modelId="{EA10690F-332C-490F-839A-A049F043D4C7}" type="pres">
      <dgm:prSet presAssocID="{7DCD6405-033F-4726-9E28-8EB7796D4F77}" presName="linNode" presStyleCnt="0"/>
      <dgm:spPr/>
    </dgm:pt>
    <dgm:pt modelId="{91B343B5-D548-429F-A79B-637A62F9B6E9}" type="pres">
      <dgm:prSet presAssocID="{7DCD6405-033F-4726-9E28-8EB7796D4F77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1C5E284E-D333-41FB-99F5-67129DE3C232}" type="pres">
      <dgm:prSet presAssocID="{7DCD6405-033F-4726-9E28-8EB7796D4F77}" presName="descendantText" presStyleLbl="alignAccFollowNode1" presStyleIdx="2" presStyleCnt="4">
        <dgm:presLayoutVars>
          <dgm:bulletEnabled val="1"/>
        </dgm:presLayoutVars>
      </dgm:prSet>
      <dgm:spPr/>
    </dgm:pt>
    <dgm:pt modelId="{CFDF712A-121C-4C1F-8EBD-3573AF72A34C}" type="pres">
      <dgm:prSet presAssocID="{9611F592-C5EB-4C1D-B3A4-4BB6A7687947}" presName="sp" presStyleCnt="0"/>
      <dgm:spPr/>
    </dgm:pt>
    <dgm:pt modelId="{EA5E25D9-8286-4E64-9362-5B9AD9BAA9DA}" type="pres">
      <dgm:prSet presAssocID="{A1ECF21E-4EF3-4E60-965A-DD274B889FD1}" presName="linNode" presStyleCnt="0"/>
      <dgm:spPr/>
    </dgm:pt>
    <dgm:pt modelId="{A955B690-8A12-45DF-8EC5-EF1C57556D5A}" type="pres">
      <dgm:prSet presAssocID="{A1ECF21E-4EF3-4E60-965A-DD274B889FD1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7CB37472-88BE-479F-AAC8-291F150AC46F}" type="pres">
      <dgm:prSet presAssocID="{A1ECF21E-4EF3-4E60-965A-DD274B889FD1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1C50C300-B0F8-4E7B-83AB-572758F22897}" srcId="{8AA94FB0-113D-475A-8EBC-0566277E1B44}" destId="{9C4751EA-BF4A-4BF0-8875-17DC65E818D8}" srcOrd="1" destOrd="0" parTransId="{AD8D589E-7358-4DC7-AC34-F80213D4A6C0}" sibTransId="{A5A2E6F5-3E5C-48A9-965D-3A2FF2DA3EF4}"/>
    <dgm:cxn modelId="{E9847206-91A8-4971-8B20-D819B56BC490}" type="presOf" srcId="{A1ECF21E-4EF3-4E60-965A-DD274B889FD1}" destId="{A955B690-8A12-45DF-8EC5-EF1C57556D5A}" srcOrd="0" destOrd="0" presId="urn:microsoft.com/office/officeart/2005/8/layout/vList5"/>
    <dgm:cxn modelId="{76DAEE13-CB4C-4E92-885B-694222C1986C}" srcId="{7DCD6405-033F-4726-9E28-8EB7796D4F77}" destId="{E31C6B95-D4AC-4AB0-9D6F-0FA6B5383B04}" srcOrd="0" destOrd="0" parTransId="{9A6575E0-8073-4D68-B29B-AA6B27EDD26F}" sibTransId="{C8FF1E52-26A0-401E-8E18-945E0A0EC735}"/>
    <dgm:cxn modelId="{8C66A028-B327-481B-ACD0-7589DBB34516}" type="presOf" srcId="{F63FF27C-F5CE-4DDD-A752-DA9CF6AE51A2}" destId="{ABD64157-D2FA-4134-B8F4-F8D6D9C37FE4}" srcOrd="0" destOrd="0" presId="urn:microsoft.com/office/officeart/2005/8/layout/vList5"/>
    <dgm:cxn modelId="{1730A336-C5D4-4138-9691-54B83C8750A9}" type="presOf" srcId="{9CC1DD8B-A892-490E-8CE8-591184767AF2}" destId="{7CB37472-88BE-479F-AAC8-291F150AC46F}" srcOrd="0" destOrd="0" presId="urn:microsoft.com/office/officeart/2005/8/layout/vList5"/>
    <dgm:cxn modelId="{2B870537-9DC7-4F13-92EE-4F7104F49DA4}" type="presOf" srcId="{E31C6B95-D4AC-4AB0-9D6F-0FA6B5383B04}" destId="{1C5E284E-D333-41FB-99F5-67129DE3C232}" srcOrd="0" destOrd="0" presId="urn:microsoft.com/office/officeart/2005/8/layout/vList5"/>
    <dgm:cxn modelId="{3AE8B361-9BF4-409F-BC79-66CEE4E68955}" srcId="{8AA94FB0-113D-475A-8EBC-0566277E1B44}" destId="{7DCD6405-033F-4726-9E28-8EB7796D4F77}" srcOrd="2" destOrd="0" parTransId="{1BF5AC8F-BAAE-4578-9E5B-613642C271C2}" sibTransId="{9611F592-C5EB-4C1D-B3A4-4BB6A7687947}"/>
    <dgm:cxn modelId="{1DC3FF67-D063-44DF-B477-7FF1AC888084}" type="presOf" srcId="{9C4751EA-BF4A-4BF0-8875-17DC65E818D8}" destId="{B24BF32C-6D40-4081-B09A-146F54BACF6D}" srcOrd="0" destOrd="0" presId="urn:microsoft.com/office/officeart/2005/8/layout/vList5"/>
    <dgm:cxn modelId="{5AB91F68-4C56-43D5-B7BC-331D03633D33}" srcId="{AA29BA01-1451-405B-AF15-450C63073E60}" destId="{B1B12909-3308-4729-8B38-1186513DFF98}" srcOrd="0" destOrd="0" parTransId="{A9B730AC-B255-417F-B4FA-A0B99056A160}" sibTransId="{C567AF46-5225-4379-A579-6015FB74BB43}"/>
    <dgm:cxn modelId="{CEC07269-69B3-45F7-A0E8-737CCD446389}" srcId="{8AA94FB0-113D-475A-8EBC-0566277E1B44}" destId="{AA29BA01-1451-405B-AF15-450C63073E60}" srcOrd="0" destOrd="0" parTransId="{0E39FBA2-54EC-46F6-8E5F-86DC83D8709F}" sibTransId="{5AE716DC-4BD0-4997-AACC-0DFF2A431945}"/>
    <dgm:cxn modelId="{7A1C8E77-9300-4E92-99FE-1266338D8DF8}" type="presOf" srcId="{B1B12909-3308-4729-8B38-1186513DFF98}" destId="{DA7FFBF8-95DA-48CA-8422-6C8D88A57B68}" srcOrd="0" destOrd="0" presId="urn:microsoft.com/office/officeart/2005/8/layout/vList5"/>
    <dgm:cxn modelId="{428E7085-D48D-49E6-87EB-CCEDAF535D02}" srcId="{8AA94FB0-113D-475A-8EBC-0566277E1B44}" destId="{A1ECF21E-4EF3-4E60-965A-DD274B889FD1}" srcOrd="3" destOrd="0" parTransId="{CB721430-D59E-4569-9116-CA26E41B5D02}" sibTransId="{05A84292-37D2-46FA-BC44-35FA547348DA}"/>
    <dgm:cxn modelId="{AD2E658A-0E06-401F-A9B9-CE3F936C5426}" type="presOf" srcId="{7DCD6405-033F-4726-9E28-8EB7796D4F77}" destId="{91B343B5-D548-429F-A79B-637A62F9B6E9}" srcOrd="0" destOrd="0" presId="urn:microsoft.com/office/officeart/2005/8/layout/vList5"/>
    <dgm:cxn modelId="{83F01B9A-3A3A-4E12-89CD-947E281510B9}" srcId="{9C4751EA-BF4A-4BF0-8875-17DC65E818D8}" destId="{F63FF27C-F5CE-4DDD-A752-DA9CF6AE51A2}" srcOrd="0" destOrd="0" parTransId="{17B079CE-1190-44B8-85A5-4461C3CC4174}" sibTransId="{36A4C6CB-E069-4FC4-ADE9-45B952CF51F3}"/>
    <dgm:cxn modelId="{43818A9A-5A0A-473F-B555-FD7C4DB65CCF}" type="presOf" srcId="{8AA94FB0-113D-475A-8EBC-0566277E1B44}" destId="{74F7DB55-D802-49FA-AD7F-1B2830088BCC}" srcOrd="0" destOrd="0" presId="urn:microsoft.com/office/officeart/2005/8/layout/vList5"/>
    <dgm:cxn modelId="{082D22A3-9323-48D3-BF14-AF171BFAD29E}" type="presOf" srcId="{AA29BA01-1451-405B-AF15-450C63073E60}" destId="{95FE23EA-7743-45FF-9D1F-8A1F9F4677C8}" srcOrd="0" destOrd="0" presId="urn:microsoft.com/office/officeart/2005/8/layout/vList5"/>
    <dgm:cxn modelId="{EDC19EAE-7744-41F9-8999-102FA03F24FD}" srcId="{A1ECF21E-4EF3-4E60-965A-DD274B889FD1}" destId="{9CC1DD8B-A892-490E-8CE8-591184767AF2}" srcOrd="0" destOrd="0" parTransId="{E9325F58-9EB5-4D72-8A43-8C41F406FEE7}" sibTransId="{D7655D3E-1D1C-479B-A14E-6AD26B18AF41}"/>
    <dgm:cxn modelId="{1F2722D4-C375-4A67-A4BF-27F44DD317B1}" type="presParOf" srcId="{74F7DB55-D802-49FA-AD7F-1B2830088BCC}" destId="{8202B4B7-EC83-4B3D-8C0B-8E7E5EB2FECE}" srcOrd="0" destOrd="0" presId="urn:microsoft.com/office/officeart/2005/8/layout/vList5"/>
    <dgm:cxn modelId="{8EA5233F-1C89-48DA-A949-5E1AF52CA808}" type="presParOf" srcId="{8202B4B7-EC83-4B3D-8C0B-8E7E5EB2FECE}" destId="{95FE23EA-7743-45FF-9D1F-8A1F9F4677C8}" srcOrd="0" destOrd="0" presId="urn:microsoft.com/office/officeart/2005/8/layout/vList5"/>
    <dgm:cxn modelId="{FE7F8028-6860-4CB7-8EA8-A67680BD2A83}" type="presParOf" srcId="{8202B4B7-EC83-4B3D-8C0B-8E7E5EB2FECE}" destId="{DA7FFBF8-95DA-48CA-8422-6C8D88A57B68}" srcOrd="1" destOrd="0" presId="urn:microsoft.com/office/officeart/2005/8/layout/vList5"/>
    <dgm:cxn modelId="{F204D122-3851-47A0-B6C6-ACDC5F39E595}" type="presParOf" srcId="{74F7DB55-D802-49FA-AD7F-1B2830088BCC}" destId="{97C6240A-9BAD-4C66-80E4-F01145E29F18}" srcOrd="1" destOrd="0" presId="urn:microsoft.com/office/officeart/2005/8/layout/vList5"/>
    <dgm:cxn modelId="{34DC6826-0496-4DA2-87F2-6CF50DC7D343}" type="presParOf" srcId="{74F7DB55-D802-49FA-AD7F-1B2830088BCC}" destId="{0F9E6121-EE26-42D1-8632-D139F0F52626}" srcOrd="2" destOrd="0" presId="urn:microsoft.com/office/officeart/2005/8/layout/vList5"/>
    <dgm:cxn modelId="{D15F3A0B-3F1E-41EC-B0DC-6520865097F8}" type="presParOf" srcId="{0F9E6121-EE26-42D1-8632-D139F0F52626}" destId="{B24BF32C-6D40-4081-B09A-146F54BACF6D}" srcOrd="0" destOrd="0" presId="urn:microsoft.com/office/officeart/2005/8/layout/vList5"/>
    <dgm:cxn modelId="{05D6A8CF-FDB3-42E9-A149-D40A46687558}" type="presParOf" srcId="{0F9E6121-EE26-42D1-8632-D139F0F52626}" destId="{ABD64157-D2FA-4134-B8F4-F8D6D9C37FE4}" srcOrd="1" destOrd="0" presId="urn:microsoft.com/office/officeart/2005/8/layout/vList5"/>
    <dgm:cxn modelId="{7AEE03E1-7AA2-4029-BF53-C6B6ED3EA0F0}" type="presParOf" srcId="{74F7DB55-D802-49FA-AD7F-1B2830088BCC}" destId="{5834046B-DCAF-4AD5-AA2A-4DF4452DA727}" srcOrd="3" destOrd="0" presId="urn:microsoft.com/office/officeart/2005/8/layout/vList5"/>
    <dgm:cxn modelId="{CD32E8C6-46F4-434D-B8FD-E8C653A8857A}" type="presParOf" srcId="{74F7DB55-D802-49FA-AD7F-1B2830088BCC}" destId="{EA10690F-332C-490F-839A-A049F043D4C7}" srcOrd="4" destOrd="0" presId="urn:microsoft.com/office/officeart/2005/8/layout/vList5"/>
    <dgm:cxn modelId="{23E59810-8010-49F9-8D0B-EDB35CC2156F}" type="presParOf" srcId="{EA10690F-332C-490F-839A-A049F043D4C7}" destId="{91B343B5-D548-429F-A79B-637A62F9B6E9}" srcOrd="0" destOrd="0" presId="urn:microsoft.com/office/officeart/2005/8/layout/vList5"/>
    <dgm:cxn modelId="{8DCD62F4-81A3-4659-A9C2-FF6CD6F0C3D1}" type="presParOf" srcId="{EA10690F-332C-490F-839A-A049F043D4C7}" destId="{1C5E284E-D333-41FB-99F5-67129DE3C232}" srcOrd="1" destOrd="0" presId="urn:microsoft.com/office/officeart/2005/8/layout/vList5"/>
    <dgm:cxn modelId="{44CAD1A6-018A-4082-9C34-BA5CCDC14B0A}" type="presParOf" srcId="{74F7DB55-D802-49FA-AD7F-1B2830088BCC}" destId="{CFDF712A-121C-4C1F-8EBD-3573AF72A34C}" srcOrd="5" destOrd="0" presId="urn:microsoft.com/office/officeart/2005/8/layout/vList5"/>
    <dgm:cxn modelId="{78227639-4119-49E5-9317-B30D8003DC3C}" type="presParOf" srcId="{74F7DB55-D802-49FA-AD7F-1B2830088BCC}" destId="{EA5E25D9-8286-4E64-9362-5B9AD9BAA9DA}" srcOrd="6" destOrd="0" presId="urn:microsoft.com/office/officeart/2005/8/layout/vList5"/>
    <dgm:cxn modelId="{56AE89BE-B80A-4456-976A-10FE77DDACD8}" type="presParOf" srcId="{EA5E25D9-8286-4E64-9362-5B9AD9BAA9DA}" destId="{A955B690-8A12-45DF-8EC5-EF1C57556D5A}" srcOrd="0" destOrd="0" presId="urn:microsoft.com/office/officeart/2005/8/layout/vList5"/>
    <dgm:cxn modelId="{B5F556CB-C351-47E7-AE46-D026A4988596}" type="presParOf" srcId="{EA5E25D9-8286-4E64-9362-5B9AD9BAA9DA}" destId="{7CB37472-88BE-479F-AAC8-291F150AC46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DE58FB-306C-4B89-8535-08EE4568878B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E7F343C-0840-4509-8CD9-5CCDEA55E287}">
      <dgm:prSet phldrT="[Text]" custT="1"/>
      <dgm:spPr/>
      <dgm:t>
        <a:bodyPr/>
        <a:lstStyle/>
        <a:p>
          <a:r>
            <a:rPr lang="en-US" altLang="en-US" sz="2400" dirty="0"/>
            <a:t>=LEFT(</a:t>
          </a:r>
          <a:r>
            <a:rPr lang="en-US" sz="2400" dirty="0"/>
            <a:t>value, n</a:t>
          </a:r>
          <a:r>
            <a:rPr lang="en-US" altLang="en-US" sz="2400" dirty="0"/>
            <a:t>)</a:t>
          </a:r>
          <a:endParaRPr lang="en-US" sz="2400" dirty="0"/>
        </a:p>
      </dgm:t>
    </dgm:pt>
    <dgm:pt modelId="{509D79B7-29D6-42D4-96CB-DE1812DD329D}" type="parTrans" cxnId="{846910CA-16DE-4100-8AD3-4FF66B928EC9}">
      <dgm:prSet/>
      <dgm:spPr/>
      <dgm:t>
        <a:bodyPr/>
        <a:lstStyle/>
        <a:p>
          <a:endParaRPr lang="en-US"/>
        </a:p>
      </dgm:t>
    </dgm:pt>
    <dgm:pt modelId="{AF49BA0B-6F93-462D-AB4F-3DC40D59B186}" type="sibTrans" cxnId="{846910CA-16DE-4100-8AD3-4FF66B928EC9}">
      <dgm:prSet/>
      <dgm:spPr/>
      <dgm:t>
        <a:bodyPr/>
        <a:lstStyle/>
        <a:p>
          <a:endParaRPr lang="en-US"/>
        </a:p>
      </dgm:t>
    </dgm:pt>
    <dgm:pt modelId="{1066E683-8F00-4792-88F2-3D1D1FDB0316}">
      <dgm:prSet phldrT="[Text]"/>
      <dgm:spPr/>
      <dgm:t>
        <a:bodyPr/>
        <a:lstStyle/>
        <a:p>
          <a:r>
            <a:rPr lang="en-US" altLang="en-US" dirty="0"/>
            <a:t>Returns n characters from the </a:t>
          </a:r>
          <a:r>
            <a:rPr lang="en-US" altLang="en-US" b="1" dirty="0"/>
            <a:t>start</a:t>
          </a:r>
          <a:r>
            <a:rPr lang="en-US" altLang="en-US" dirty="0"/>
            <a:t> of a string value</a:t>
          </a:r>
          <a:endParaRPr lang="en-US" dirty="0"/>
        </a:p>
      </dgm:t>
    </dgm:pt>
    <dgm:pt modelId="{317E21D8-E03D-42D7-9A0E-A15CE0FA298F}" type="parTrans" cxnId="{301D5400-2A85-4B3D-A751-C9570088AB64}">
      <dgm:prSet/>
      <dgm:spPr/>
      <dgm:t>
        <a:bodyPr/>
        <a:lstStyle/>
        <a:p>
          <a:endParaRPr lang="en-US"/>
        </a:p>
      </dgm:t>
    </dgm:pt>
    <dgm:pt modelId="{ECC202F7-B715-4EA6-B12C-85BC88413A33}" type="sibTrans" cxnId="{301D5400-2A85-4B3D-A751-C9570088AB64}">
      <dgm:prSet/>
      <dgm:spPr/>
      <dgm:t>
        <a:bodyPr/>
        <a:lstStyle/>
        <a:p>
          <a:endParaRPr lang="en-US"/>
        </a:p>
      </dgm:t>
    </dgm:pt>
    <dgm:pt modelId="{25DD5A68-668C-4177-A124-2FA77EB6F6B8}">
      <dgm:prSet phldrT="[Text]"/>
      <dgm:spPr/>
      <dgm:t>
        <a:bodyPr/>
        <a:lstStyle/>
        <a:p>
          <a:r>
            <a:rPr lang="en-US" dirty="0"/>
            <a:t>Example: LEFT(“HELLO”, 2) will return “HE”.</a:t>
          </a:r>
        </a:p>
      </dgm:t>
    </dgm:pt>
    <dgm:pt modelId="{DC84173B-CAA5-4260-A28E-A8046D8D8874}" type="parTrans" cxnId="{378E27DD-BFBF-48FC-BEA1-86DD11D01050}">
      <dgm:prSet/>
      <dgm:spPr/>
      <dgm:t>
        <a:bodyPr/>
        <a:lstStyle/>
        <a:p>
          <a:endParaRPr lang="en-US"/>
        </a:p>
      </dgm:t>
    </dgm:pt>
    <dgm:pt modelId="{6BB7B398-6EF4-4CF8-9ADC-5BB871C6FE63}" type="sibTrans" cxnId="{378E27DD-BFBF-48FC-BEA1-86DD11D01050}">
      <dgm:prSet/>
      <dgm:spPr/>
      <dgm:t>
        <a:bodyPr/>
        <a:lstStyle/>
        <a:p>
          <a:endParaRPr lang="en-US"/>
        </a:p>
      </dgm:t>
    </dgm:pt>
    <dgm:pt modelId="{BABB2DE8-9F56-4592-8689-94C9E517A6FD}">
      <dgm:prSet phldrT="[Text]" custT="1"/>
      <dgm:spPr/>
      <dgm:t>
        <a:bodyPr/>
        <a:lstStyle/>
        <a:p>
          <a:r>
            <a:rPr lang="en-US" altLang="en-US" sz="2400" dirty="0"/>
            <a:t>=RIGHT(</a:t>
          </a:r>
          <a:r>
            <a:rPr lang="en-US" sz="2400" dirty="0"/>
            <a:t>value, n</a:t>
          </a:r>
          <a:r>
            <a:rPr lang="en-US" altLang="en-US" sz="2400" dirty="0"/>
            <a:t>)</a:t>
          </a:r>
          <a:endParaRPr lang="en-US" sz="2400" dirty="0"/>
        </a:p>
      </dgm:t>
    </dgm:pt>
    <dgm:pt modelId="{C12168A4-1A0F-4708-A80F-47FDA53124BE}" type="parTrans" cxnId="{F8219662-5E7D-44D0-BC9B-37C43D0546C8}">
      <dgm:prSet/>
      <dgm:spPr/>
      <dgm:t>
        <a:bodyPr/>
        <a:lstStyle/>
        <a:p>
          <a:endParaRPr lang="en-US"/>
        </a:p>
      </dgm:t>
    </dgm:pt>
    <dgm:pt modelId="{EA9D84F5-BEB8-4E84-87FC-A6705BBD147E}" type="sibTrans" cxnId="{F8219662-5E7D-44D0-BC9B-37C43D0546C8}">
      <dgm:prSet/>
      <dgm:spPr/>
      <dgm:t>
        <a:bodyPr/>
        <a:lstStyle/>
        <a:p>
          <a:endParaRPr lang="en-US"/>
        </a:p>
      </dgm:t>
    </dgm:pt>
    <dgm:pt modelId="{737A05A5-EC2C-46B8-8D76-EB4BD5AA7E70}">
      <dgm:prSet phldrT="[Text]"/>
      <dgm:spPr/>
      <dgm:t>
        <a:bodyPr/>
        <a:lstStyle/>
        <a:p>
          <a:r>
            <a:rPr lang="en-US" altLang="en-US" dirty="0"/>
            <a:t>Returns n characters from the </a:t>
          </a:r>
          <a:r>
            <a:rPr lang="en-US" altLang="en-US" b="1" dirty="0"/>
            <a:t>end</a:t>
          </a:r>
          <a:r>
            <a:rPr lang="en-US" altLang="en-US" dirty="0"/>
            <a:t> of a string value</a:t>
          </a:r>
          <a:endParaRPr lang="en-US" dirty="0"/>
        </a:p>
      </dgm:t>
    </dgm:pt>
    <dgm:pt modelId="{BB7B70D1-BDB1-416E-A5B8-E04B6986B435}" type="parTrans" cxnId="{70737F51-AFF7-4D1E-93A0-A4436D072D76}">
      <dgm:prSet/>
      <dgm:spPr/>
      <dgm:t>
        <a:bodyPr/>
        <a:lstStyle/>
        <a:p>
          <a:endParaRPr lang="en-US"/>
        </a:p>
      </dgm:t>
    </dgm:pt>
    <dgm:pt modelId="{E195EFDA-BC30-4E07-9FB9-B10262F5838B}" type="sibTrans" cxnId="{70737F51-AFF7-4D1E-93A0-A4436D072D76}">
      <dgm:prSet/>
      <dgm:spPr/>
      <dgm:t>
        <a:bodyPr/>
        <a:lstStyle/>
        <a:p>
          <a:endParaRPr lang="en-US"/>
        </a:p>
      </dgm:t>
    </dgm:pt>
    <dgm:pt modelId="{AEDFA076-BA8D-448E-81C9-A3E68DA49413}">
      <dgm:prSet phldrT="[Text]"/>
      <dgm:spPr/>
      <dgm:t>
        <a:bodyPr/>
        <a:lstStyle/>
        <a:p>
          <a:r>
            <a:rPr lang="en-US" dirty="0"/>
            <a:t>Example: RIGHT(“HELLO”, 2) will return “LO”.</a:t>
          </a:r>
        </a:p>
      </dgm:t>
    </dgm:pt>
    <dgm:pt modelId="{190C09D9-75FA-483D-834A-1A26BDFF94CD}" type="parTrans" cxnId="{A4635B0E-E6D5-4C01-9AB6-A9CF177F4E06}">
      <dgm:prSet/>
      <dgm:spPr/>
      <dgm:t>
        <a:bodyPr/>
        <a:lstStyle/>
        <a:p>
          <a:endParaRPr lang="en-US"/>
        </a:p>
      </dgm:t>
    </dgm:pt>
    <dgm:pt modelId="{01B367EA-5A2F-40FF-AB71-3C0A1ABF7558}" type="sibTrans" cxnId="{A4635B0E-E6D5-4C01-9AB6-A9CF177F4E06}">
      <dgm:prSet/>
      <dgm:spPr/>
      <dgm:t>
        <a:bodyPr/>
        <a:lstStyle/>
        <a:p>
          <a:endParaRPr lang="en-US"/>
        </a:p>
      </dgm:t>
    </dgm:pt>
    <dgm:pt modelId="{80F68148-8407-4E59-9309-20EDBC4053AE}">
      <dgm:prSet phldrT="[Text]" custT="1"/>
      <dgm:spPr/>
      <dgm:t>
        <a:bodyPr/>
        <a:lstStyle/>
        <a:p>
          <a:r>
            <a:rPr lang="en-US" altLang="en-US" sz="2400" dirty="0"/>
            <a:t>=MID(</a:t>
          </a:r>
          <a:r>
            <a:rPr lang="en-US" sz="2400" dirty="0"/>
            <a:t>value</a:t>
          </a:r>
          <a:r>
            <a:rPr lang="en-US" altLang="en-US" sz="2400" dirty="0"/>
            <a:t>, </a:t>
          </a:r>
          <a:r>
            <a:rPr lang="en-US" altLang="en-US" sz="2400" dirty="0" err="1"/>
            <a:t>start_index</a:t>
          </a:r>
          <a:r>
            <a:rPr lang="en-US" altLang="en-US" sz="2400" dirty="0"/>
            <a:t>, </a:t>
          </a:r>
          <a:r>
            <a:rPr lang="en-US" sz="2400" dirty="0"/>
            <a:t>n</a:t>
          </a:r>
          <a:r>
            <a:rPr lang="en-US" altLang="en-US" sz="2400" dirty="0"/>
            <a:t>)</a:t>
          </a:r>
          <a:endParaRPr lang="en-US" sz="2400" dirty="0"/>
        </a:p>
      </dgm:t>
    </dgm:pt>
    <dgm:pt modelId="{5E99E421-1752-4CEA-9F96-47C8375CF428}" type="parTrans" cxnId="{FA68A2FC-B702-4094-8186-C96D2A2E866A}">
      <dgm:prSet/>
      <dgm:spPr/>
      <dgm:t>
        <a:bodyPr/>
        <a:lstStyle/>
        <a:p>
          <a:endParaRPr lang="en-US"/>
        </a:p>
      </dgm:t>
    </dgm:pt>
    <dgm:pt modelId="{95715BB6-40F5-4303-AA62-B94134EE9D79}" type="sibTrans" cxnId="{FA68A2FC-B702-4094-8186-C96D2A2E866A}">
      <dgm:prSet/>
      <dgm:spPr/>
      <dgm:t>
        <a:bodyPr/>
        <a:lstStyle/>
        <a:p>
          <a:endParaRPr lang="en-US"/>
        </a:p>
      </dgm:t>
    </dgm:pt>
    <dgm:pt modelId="{3DA56A64-B67A-4133-98B1-4BCAC2833340}">
      <dgm:prSet phldrT="[Text]"/>
      <dgm:spPr/>
      <dgm:t>
        <a:bodyPr/>
        <a:lstStyle/>
        <a:p>
          <a:r>
            <a:rPr lang="en-US" altLang="en-US" dirty="0"/>
            <a:t>Returns n characters from the </a:t>
          </a:r>
          <a:r>
            <a:rPr lang="en-US" altLang="en-US" b="1" dirty="0"/>
            <a:t>middle</a:t>
          </a:r>
          <a:r>
            <a:rPr lang="en-US" altLang="en-US" dirty="0"/>
            <a:t> of the text string given the index of first character to start at</a:t>
          </a:r>
          <a:endParaRPr lang="en-US" dirty="0"/>
        </a:p>
      </dgm:t>
    </dgm:pt>
    <dgm:pt modelId="{32A3E3C0-350C-4224-9A3B-ABE60970C9FC}" type="parTrans" cxnId="{663995A9-D897-4AC9-AAFC-75E30F7C8AA1}">
      <dgm:prSet/>
      <dgm:spPr/>
      <dgm:t>
        <a:bodyPr/>
        <a:lstStyle/>
        <a:p>
          <a:endParaRPr lang="en-US"/>
        </a:p>
      </dgm:t>
    </dgm:pt>
    <dgm:pt modelId="{CFF927CD-3811-4380-852C-0B6B61C15419}" type="sibTrans" cxnId="{663995A9-D897-4AC9-AAFC-75E30F7C8AA1}">
      <dgm:prSet/>
      <dgm:spPr/>
      <dgm:t>
        <a:bodyPr/>
        <a:lstStyle/>
        <a:p>
          <a:endParaRPr lang="en-US"/>
        </a:p>
      </dgm:t>
    </dgm:pt>
    <dgm:pt modelId="{42397C06-5DB0-4C1C-9B27-E407731A6073}">
      <dgm:prSet phldrT="[Text]"/>
      <dgm:spPr/>
      <dgm:t>
        <a:bodyPr/>
        <a:lstStyle/>
        <a:p>
          <a:r>
            <a:rPr lang="en-US" altLang="en-US" dirty="0"/>
            <a:t>Example: MID("HELLO",2,3) will return “ELL”</a:t>
          </a:r>
          <a:endParaRPr lang="en-US" dirty="0"/>
        </a:p>
      </dgm:t>
    </dgm:pt>
    <dgm:pt modelId="{E3CFC8F9-6B6F-410A-BB8C-949ABA526738}" type="parTrans" cxnId="{60C1F55E-7DF0-4671-A786-6509089A997D}">
      <dgm:prSet/>
      <dgm:spPr/>
      <dgm:t>
        <a:bodyPr/>
        <a:lstStyle/>
        <a:p>
          <a:endParaRPr lang="en-US"/>
        </a:p>
      </dgm:t>
    </dgm:pt>
    <dgm:pt modelId="{5BB12840-2ACF-4321-8394-A38C8D0C5A79}" type="sibTrans" cxnId="{60C1F55E-7DF0-4671-A786-6509089A997D}">
      <dgm:prSet/>
      <dgm:spPr/>
      <dgm:t>
        <a:bodyPr/>
        <a:lstStyle/>
        <a:p>
          <a:endParaRPr lang="en-US"/>
        </a:p>
      </dgm:t>
    </dgm:pt>
    <dgm:pt modelId="{3AA851C0-602B-4303-B8E4-61AD26475BFC}" type="pres">
      <dgm:prSet presAssocID="{D2DE58FB-306C-4B89-8535-08EE4568878B}" presName="linear" presStyleCnt="0">
        <dgm:presLayoutVars>
          <dgm:dir/>
          <dgm:animLvl val="lvl"/>
          <dgm:resizeHandles val="exact"/>
        </dgm:presLayoutVars>
      </dgm:prSet>
      <dgm:spPr/>
    </dgm:pt>
    <dgm:pt modelId="{6D8D723A-4166-4551-8306-F6D8143BCBDA}" type="pres">
      <dgm:prSet presAssocID="{CE7F343C-0840-4509-8CD9-5CCDEA55E287}" presName="parentLin" presStyleCnt="0"/>
      <dgm:spPr/>
    </dgm:pt>
    <dgm:pt modelId="{98E12221-1963-443B-B820-7B528590A33D}" type="pres">
      <dgm:prSet presAssocID="{CE7F343C-0840-4509-8CD9-5CCDEA55E287}" presName="parentLeftMargin" presStyleLbl="node1" presStyleIdx="0" presStyleCnt="3"/>
      <dgm:spPr/>
    </dgm:pt>
    <dgm:pt modelId="{C69219AE-DA31-4559-B8FB-68E5D6FD6A68}" type="pres">
      <dgm:prSet presAssocID="{CE7F343C-0840-4509-8CD9-5CCDEA55E28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2D4F53A-98A4-43AE-9068-53D9D74C70A4}" type="pres">
      <dgm:prSet presAssocID="{CE7F343C-0840-4509-8CD9-5CCDEA55E287}" presName="negativeSpace" presStyleCnt="0"/>
      <dgm:spPr/>
    </dgm:pt>
    <dgm:pt modelId="{D71DA995-978F-421F-9E23-FC0F853A8D18}" type="pres">
      <dgm:prSet presAssocID="{CE7F343C-0840-4509-8CD9-5CCDEA55E287}" presName="childText" presStyleLbl="conFgAcc1" presStyleIdx="0" presStyleCnt="3">
        <dgm:presLayoutVars>
          <dgm:bulletEnabled val="1"/>
        </dgm:presLayoutVars>
      </dgm:prSet>
      <dgm:spPr/>
    </dgm:pt>
    <dgm:pt modelId="{3D4A1048-EF25-414A-829B-6F0528933545}" type="pres">
      <dgm:prSet presAssocID="{AF49BA0B-6F93-462D-AB4F-3DC40D59B186}" presName="spaceBetweenRectangles" presStyleCnt="0"/>
      <dgm:spPr/>
    </dgm:pt>
    <dgm:pt modelId="{B4A0B3F4-7C54-40BF-8E41-D993175DEA78}" type="pres">
      <dgm:prSet presAssocID="{BABB2DE8-9F56-4592-8689-94C9E517A6FD}" presName="parentLin" presStyleCnt="0"/>
      <dgm:spPr/>
    </dgm:pt>
    <dgm:pt modelId="{B5B44DCF-44AA-4135-BF7E-A4F124BD8C96}" type="pres">
      <dgm:prSet presAssocID="{BABB2DE8-9F56-4592-8689-94C9E517A6FD}" presName="parentLeftMargin" presStyleLbl="node1" presStyleIdx="0" presStyleCnt="3"/>
      <dgm:spPr/>
    </dgm:pt>
    <dgm:pt modelId="{6BA373CE-9E46-4AA1-8831-D5E570D27C2F}" type="pres">
      <dgm:prSet presAssocID="{BABB2DE8-9F56-4592-8689-94C9E517A6F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E640FF3-40A9-4A63-8A14-0C5981E9BA18}" type="pres">
      <dgm:prSet presAssocID="{BABB2DE8-9F56-4592-8689-94C9E517A6FD}" presName="negativeSpace" presStyleCnt="0"/>
      <dgm:spPr/>
    </dgm:pt>
    <dgm:pt modelId="{A4FC2001-612C-4B07-97D0-40723C7CE37E}" type="pres">
      <dgm:prSet presAssocID="{BABB2DE8-9F56-4592-8689-94C9E517A6FD}" presName="childText" presStyleLbl="conFgAcc1" presStyleIdx="1" presStyleCnt="3">
        <dgm:presLayoutVars>
          <dgm:bulletEnabled val="1"/>
        </dgm:presLayoutVars>
      </dgm:prSet>
      <dgm:spPr/>
    </dgm:pt>
    <dgm:pt modelId="{EEC58DA0-01E0-4509-84F5-E1765D1E53BA}" type="pres">
      <dgm:prSet presAssocID="{EA9D84F5-BEB8-4E84-87FC-A6705BBD147E}" presName="spaceBetweenRectangles" presStyleCnt="0"/>
      <dgm:spPr/>
    </dgm:pt>
    <dgm:pt modelId="{6BAF3023-CB83-4549-88BB-898C5BC918CB}" type="pres">
      <dgm:prSet presAssocID="{80F68148-8407-4E59-9309-20EDBC4053AE}" presName="parentLin" presStyleCnt="0"/>
      <dgm:spPr/>
    </dgm:pt>
    <dgm:pt modelId="{C8FB0508-5CE8-4656-A594-A2F7CFD087FA}" type="pres">
      <dgm:prSet presAssocID="{80F68148-8407-4E59-9309-20EDBC4053AE}" presName="parentLeftMargin" presStyleLbl="node1" presStyleIdx="1" presStyleCnt="3"/>
      <dgm:spPr/>
    </dgm:pt>
    <dgm:pt modelId="{AD5EE2BD-8CCF-4B55-AA59-E6D6A231BBE7}" type="pres">
      <dgm:prSet presAssocID="{80F68148-8407-4E59-9309-20EDBC4053A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6333D98-7F4B-431F-BFC9-15FFFB12101B}" type="pres">
      <dgm:prSet presAssocID="{80F68148-8407-4E59-9309-20EDBC4053AE}" presName="negativeSpace" presStyleCnt="0"/>
      <dgm:spPr/>
    </dgm:pt>
    <dgm:pt modelId="{088CCE71-1992-4980-AE4B-F3C9D55CA7EC}" type="pres">
      <dgm:prSet presAssocID="{80F68148-8407-4E59-9309-20EDBC4053A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01D5400-2A85-4B3D-A751-C9570088AB64}" srcId="{CE7F343C-0840-4509-8CD9-5CCDEA55E287}" destId="{1066E683-8F00-4792-88F2-3D1D1FDB0316}" srcOrd="0" destOrd="0" parTransId="{317E21D8-E03D-42D7-9A0E-A15CE0FA298F}" sibTransId="{ECC202F7-B715-4EA6-B12C-85BC88413A33}"/>
    <dgm:cxn modelId="{6809E403-DA49-40B7-BCC1-11AC949F688C}" type="presOf" srcId="{80F68148-8407-4E59-9309-20EDBC4053AE}" destId="{C8FB0508-5CE8-4656-A594-A2F7CFD087FA}" srcOrd="0" destOrd="0" presId="urn:microsoft.com/office/officeart/2005/8/layout/list1"/>
    <dgm:cxn modelId="{A4635B0E-E6D5-4C01-9AB6-A9CF177F4E06}" srcId="{BABB2DE8-9F56-4592-8689-94C9E517A6FD}" destId="{AEDFA076-BA8D-448E-81C9-A3E68DA49413}" srcOrd="1" destOrd="0" parTransId="{190C09D9-75FA-483D-834A-1A26BDFF94CD}" sibTransId="{01B367EA-5A2F-40FF-AB71-3C0A1ABF7558}"/>
    <dgm:cxn modelId="{B11FF218-4911-4F7B-A759-F45BD9EF4D53}" type="presOf" srcId="{42397C06-5DB0-4C1C-9B27-E407731A6073}" destId="{088CCE71-1992-4980-AE4B-F3C9D55CA7EC}" srcOrd="0" destOrd="1" presId="urn:microsoft.com/office/officeart/2005/8/layout/list1"/>
    <dgm:cxn modelId="{64752A30-E968-4278-80B3-2E962B815A0B}" type="presOf" srcId="{25DD5A68-668C-4177-A124-2FA77EB6F6B8}" destId="{D71DA995-978F-421F-9E23-FC0F853A8D18}" srcOrd="0" destOrd="1" presId="urn:microsoft.com/office/officeart/2005/8/layout/list1"/>
    <dgm:cxn modelId="{F82DD334-C074-49C5-AD5E-D9CE94BFDD13}" type="presOf" srcId="{1066E683-8F00-4792-88F2-3D1D1FDB0316}" destId="{D71DA995-978F-421F-9E23-FC0F853A8D18}" srcOrd="0" destOrd="0" presId="urn:microsoft.com/office/officeart/2005/8/layout/list1"/>
    <dgm:cxn modelId="{60C1F55E-7DF0-4671-A786-6509089A997D}" srcId="{80F68148-8407-4E59-9309-20EDBC4053AE}" destId="{42397C06-5DB0-4C1C-9B27-E407731A6073}" srcOrd="1" destOrd="0" parTransId="{E3CFC8F9-6B6F-410A-BB8C-949ABA526738}" sibTransId="{5BB12840-2ACF-4321-8394-A38C8D0C5A79}"/>
    <dgm:cxn modelId="{F8219662-5E7D-44D0-BC9B-37C43D0546C8}" srcId="{D2DE58FB-306C-4B89-8535-08EE4568878B}" destId="{BABB2DE8-9F56-4592-8689-94C9E517A6FD}" srcOrd="1" destOrd="0" parTransId="{C12168A4-1A0F-4708-A80F-47FDA53124BE}" sibTransId="{EA9D84F5-BEB8-4E84-87FC-A6705BBD147E}"/>
    <dgm:cxn modelId="{4B83C242-BDC5-47BC-A1FC-9883FD5BBE50}" type="presOf" srcId="{80F68148-8407-4E59-9309-20EDBC4053AE}" destId="{AD5EE2BD-8CCF-4B55-AA59-E6D6A231BBE7}" srcOrd="1" destOrd="0" presId="urn:microsoft.com/office/officeart/2005/8/layout/list1"/>
    <dgm:cxn modelId="{999D834B-ABD0-423C-897C-E3A76A267FA5}" type="presOf" srcId="{CE7F343C-0840-4509-8CD9-5CCDEA55E287}" destId="{98E12221-1963-443B-B820-7B528590A33D}" srcOrd="0" destOrd="0" presId="urn:microsoft.com/office/officeart/2005/8/layout/list1"/>
    <dgm:cxn modelId="{70737F51-AFF7-4D1E-93A0-A4436D072D76}" srcId="{BABB2DE8-9F56-4592-8689-94C9E517A6FD}" destId="{737A05A5-EC2C-46B8-8D76-EB4BD5AA7E70}" srcOrd="0" destOrd="0" parTransId="{BB7B70D1-BDB1-416E-A5B8-E04B6986B435}" sibTransId="{E195EFDA-BC30-4E07-9FB9-B10262F5838B}"/>
    <dgm:cxn modelId="{DDD33A92-3F38-4CB8-B50B-6F33B7FA1DE3}" type="presOf" srcId="{3DA56A64-B67A-4133-98B1-4BCAC2833340}" destId="{088CCE71-1992-4980-AE4B-F3C9D55CA7EC}" srcOrd="0" destOrd="0" presId="urn:microsoft.com/office/officeart/2005/8/layout/list1"/>
    <dgm:cxn modelId="{170EFAA1-E0FC-4B81-AB34-AB1C73D70010}" type="presOf" srcId="{737A05A5-EC2C-46B8-8D76-EB4BD5AA7E70}" destId="{A4FC2001-612C-4B07-97D0-40723C7CE37E}" srcOrd="0" destOrd="0" presId="urn:microsoft.com/office/officeart/2005/8/layout/list1"/>
    <dgm:cxn modelId="{E36078A3-1716-49CB-8ECB-D41D2567EEE1}" type="presOf" srcId="{CE7F343C-0840-4509-8CD9-5CCDEA55E287}" destId="{C69219AE-DA31-4559-B8FB-68E5D6FD6A68}" srcOrd="1" destOrd="0" presId="urn:microsoft.com/office/officeart/2005/8/layout/list1"/>
    <dgm:cxn modelId="{663995A9-D897-4AC9-AAFC-75E30F7C8AA1}" srcId="{80F68148-8407-4E59-9309-20EDBC4053AE}" destId="{3DA56A64-B67A-4133-98B1-4BCAC2833340}" srcOrd="0" destOrd="0" parTransId="{32A3E3C0-350C-4224-9A3B-ABE60970C9FC}" sibTransId="{CFF927CD-3811-4380-852C-0B6B61C15419}"/>
    <dgm:cxn modelId="{398BFBAF-DD68-4F2D-BE6A-8E939920574D}" type="presOf" srcId="{BABB2DE8-9F56-4592-8689-94C9E517A6FD}" destId="{B5B44DCF-44AA-4135-BF7E-A4F124BD8C96}" srcOrd="0" destOrd="0" presId="urn:microsoft.com/office/officeart/2005/8/layout/list1"/>
    <dgm:cxn modelId="{846910CA-16DE-4100-8AD3-4FF66B928EC9}" srcId="{D2DE58FB-306C-4B89-8535-08EE4568878B}" destId="{CE7F343C-0840-4509-8CD9-5CCDEA55E287}" srcOrd="0" destOrd="0" parTransId="{509D79B7-29D6-42D4-96CB-DE1812DD329D}" sibTransId="{AF49BA0B-6F93-462D-AB4F-3DC40D59B186}"/>
    <dgm:cxn modelId="{378E27DD-BFBF-48FC-BEA1-86DD11D01050}" srcId="{CE7F343C-0840-4509-8CD9-5CCDEA55E287}" destId="{25DD5A68-668C-4177-A124-2FA77EB6F6B8}" srcOrd="1" destOrd="0" parTransId="{DC84173B-CAA5-4260-A28E-A8046D8D8874}" sibTransId="{6BB7B398-6EF4-4CF8-9ADC-5BB871C6FE63}"/>
    <dgm:cxn modelId="{78995AE5-B08B-48FF-9515-36B0C51F4F2C}" type="presOf" srcId="{D2DE58FB-306C-4B89-8535-08EE4568878B}" destId="{3AA851C0-602B-4303-B8E4-61AD26475BFC}" srcOrd="0" destOrd="0" presId="urn:microsoft.com/office/officeart/2005/8/layout/list1"/>
    <dgm:cxn modelId="{02A8ABE7-DC90-4FE6-9309-E73B049EE0B5}" type="presOf" srcId="{BABB2DE8-9F56-4592-8689-94C9E517A6FD}" destId="{6BA373CE-9E46-4AA1-8831-D5E570D27C2F}" srcOrd="1" destOrd="0" presId="urn:microsoft.com/office/officeart/2005/8/layout/list1"/>
    <dgm:cxn modelId="{FA68A2FC-B702-4094-8186-C96D2A2E866A}" srcId="{D2DE58FB-306C-4B89-8535-08EE4568878B}" destId="{80F68148-8407-4E59-9309-20EDBC4053AE}" srcOrd="2" destOrd="0" parTransId="{5E99E421-1752-4CEA-9F96-47C8375CF428}" sibTransId="{95715BB6-40F5-4303-AA62-B94134EE9D79}"/>
    <dgm:cxn modelId="{554A0BFE-5582-4E2B-8400-4F1633EEEE93}" type="presOf" srcId="{AEDFA076-BA8D-448E-81C9-A3E68DA49413}" destId="{A4FC2001-612C-4B07-97D0-40723C7CE37E}" srcOrd="0" destOrd="1" presId="urn:microsoft.com/office/officeart/2005/8/layout/list1"/>
    <dgm:cxn modelId="{77BB4CDC-8192-47B3-8724-35A9CC9C4F81}" type="presParOf" srcId="{3AA851C0-602B-4303-B8E4-61AD26475BFC}" destId="{6D8D723A-4166-4551-8306-F6D8143BCBDA}" srcOrd="0" destOrd="0" presId="urn:microsoft.com/office/officeart/2005/8/layout/list1"/>
    <dgm:cxn modelId="{56299C4C-5F16-4BC4-B6C1-8A2F9B1363D8}" type="presParOf" srcId="{6D8D723A-4166-4551-8306-F6D8143BCBDA}" destId="{98E12221-1963-443B-B820-7B528590A33D}" srcOrd="0" destOrd="0" presId="urn:microsoft.com/office/officeart/2005/8/layout/list1"/>
    <dgm:cxn modelId="{3055865E-BF87-4ADA-89D9-921706815B80}" type="presParOf" srcId="{6D8D723A-4166-4551-8306-F6D8143BCBDA}" destId="{C69219AE-DA31-4559-B8FB-68E5D6FD6A68}" srcOrd="1" destOrd="0" presId="urn:microsoft.com/office/officeart/2005/8/layout/list1"/>
    <dgm:cxn modelId="{4E8936D9-F9CC-4047-9426-2B57014A8A37}" type="presParOf" srcId="{3AA851C0-602B-4303-B8E4-61AD26475BFC}" destId="{22D4F53A-98A4-43AE-9068-53D9D74C70A4}" srcOrd="1" destOrd="0" presId="urn:microsoft.com/office/officeart/2005/8/layout/list1"/>
    <dgm:cxn modelId="{17509FAD-C312-4F3D-BAFE-8A6792FA7819}" type="presParOf" srcId="{3AA851C0-602B-4303-B8E4-61AD26475BFC}" destId="{D71DA995-978F-421F-9E23-FC0F853A8D18}" srcOrd="2" destOrd="0" presId="urn:microsoft.com/office/officeart/2005/8/layout/list1"/>
    <dgm:cxn modelId="{E3BC7901-7A57-4CDD-B547-F318E1403F08}" type="presParOf" srcId="{3AA851C0-602B-4303-B8E4-61AD26475BFC}" destId="{3D4A1048-EF25-414A-829B-6F0528933545}" srcOrd="3" destOrd="0" presId="urn:microsoft.com/office/officeart/2005/8/layout/list1"/>
    <dgm:cxn modelId="{56EBD6F1-2460-4BE7-9D2E-E26FF3BB5556}" type="presParOf" srcId="{3AA851C0-602B-4303-B8E4-61AD26475BFC}" destId="{B4A0B3F4-7C54-40BF-8E41-D993175DEA78}" srcOrd="4" destOrd="0" presId="urn:microsoft.com/office/officeart/2005/8/layout/list1"/>
    <dgm:cxn modelId="{889F6F2F-296B-4F8B-97D1-4F8DEACAD592}" type="presParOf" srcId="{B4A0B3F4-7C54-40BF-8E41-D993175DEA78}" destId="{B5B44DCF-44AA-4135-BF7E-A4F124BD8C96}" srcOrd="0" destOrd="0" presId="urn:microsoft.com/office/officeart/2005/8/layout/list1"/>
    <dgm:cxn modelId="{C03CFD2C-EAB9-415C-9ABC-F8B78620A2E5}" type="presParOf" srcId="{B4A0B3F4-7C54-40BF-8E41-D993175DEA78}" destId="{6BA373CE-9E46-4AA1-8831-D5E570D27C2F}" srcOrd="1" destOrd="0" presId="urn:microsoft.com/office/officeart/2005/8/layout/list1"/>
    <dgm:cxn modelId="{B2EEA2CB-B0D5-4EC1-9D9D-85E2EEC32F09}" type="presParOf" srcId="{3AA851C0-602B-4303-B8E4-61AD26475BFC}" destId="{FE640FF3-40A9-4A63-8A14-0C5981E9BA18}" srcOrd="5" destOrd="0" presId="urn:microsoft.com/office/officeart/2005/8/layout/list1"/>
    <dgm:cxn modelId="{9874ABB6-B9E9-4F8C-BB2F-FC25B6CE2C00}" type="presParOf" srcId="{3AA851C0-602B-4303-B8E4-61AD26475BFC}" destId="{A4FC2001-612C-4B07-97D0-40723C7CE37E}" srcOrd="6" destOrd="0" presId="urn:microsoft.com/office/officeart/2005/8/layout/list1"/>
    <dgm:cxn modelId="{7FD39354-5F66-4387-97E1-62155F3873F8}" type="presParOf" srcId="{3AA851C0-602B-4303-B8E4-61AD26475BFC}" destId="{EEC58DA0-01E0-4509-84F5-E1765D1E53BA}" srcOrd="7" destOrd="0" presId="urn:microsoft.com/office/officeart/2005/8/layout/list1"/>
    <dgm:cxn modelId="{FFE8DDE2-2C09-48CB-B5E3-8AA0057D5656}" type="presParOf" srcId="{3AA851C0-602B-4303-B8E4-61AD26475BFC}" destId="{6BAF3023-CB83-4549-88BB-898C5BC918CB}" srcOrd="8" destOrd="0" presId="urn:microsoft.com/office/officeart/2005/8/layout/list1"/>
    <dgm:cxn modelId="{D8E17309-17AF-4DD7-9E52-F671F382EBA0}" type="presParOf" srcId="{6BAF3023-CB83-4549-88BB-898C5BC918CB}" destId="{C8FB0508-5CE8-4656-A594-A2F7CFD087FA}" srcOrd="0" destOrd="0" presId="urn:microsoft.com/office/officeart/2005/8/layout/list1"/>
    <dgm:cxn modelId="{A161D5BA-DB4B-406C-8A55-681E60F8E8FA}" type="presParOf" srcId="{6BAF3023-CB83-4549-88BB-898C5BC918CB}" destId="{AD5EE2BD-8CCF-4B55-AA59-E6D6A231BBE7}" srcOrd="1" destOrd="0" presId="urn:microsoft.com/office/officeart/2005/8/layout/list1"/>
    <dgm:cxn modelId="{D3DF3597-0DB9-487A-8726-9F764C47A847}" type="presParOf" srcId="{3AA851C0-602B-4303-B8E4-61AD26475BFC}" destId="{56333D98-7F4B-431F-BFC9-15FFFB12101B}" srcOrd="9" destOrd="0" presId="urn:microsoft.com/office/officeart/2005/8/layout/list1"/>
    <dgm:cxn modelId="{3B7176B7-AA3D-4F08-BED2-DC099C45DEB0}" type="presParOf" srcId="{3AA851C0-602B-4303-B8E4-61AD26475BFC}" destId="{088CCE71-1992-4980-AE4B-F3C9D55CA7E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7FFBF8-95DA-48CA-8422-6C8D88A57B68}">
      <dsp:nvSpPr>
        <dsp:cNvPr id="0" name=""/>
        <dsp:cNvSpPr/>
      </dsp:nvSpPr>
      <dsp:spPr>
        <a:xfrm rot="5400000">
          <a:off x="3753961" y="-1459537"/>
          <a:ext cx="782637" cy="390144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200" kern="1200" dirty="0"/>
            <a:t>Return the number of characters in a text string</a:t>
          </a:r>
          <a:endParaRPr lang="en-US" sz="2200" kern="1200" dirty="0"/>
        </a:p>
      </dsp:txBody>
      <dsp:txXfrm rot="-5400000">
        <a:off x="2194560" y="138069"/>
        <a:ext cx="3863235" cy="706227"/>
      </dsp:txXfrm>
    </dsp:sp>
    <dsp:sp modelId="{95FE23EA-7743-45FF-9D1F-8A1F9F4677C8}">
      <dsp:nvSpPr>
        <dsp:cNvPr id="0" name=""/>
        <dsp:cNvSpPr/>
      </dsp:nvSpPr>
      <dsp:spPr>
        <a:xfrm>
          <a:off x="0" y="2033"/>
          <a:ext cx="2194560" cy="97829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100" kern="1200" dirty="0"/>
            <a:t>LEN()</a:t>
          </a:r>
          <a:endParaRPr lang="en-US" sz="2100" kern="1200" dirty="0"/>
        </a:p>
      </dsp:txBody>
      <dsp:txXfrm>
        <a:off x="47756" y="49789"/>
        <a:ext cx="2099048" cy="882784"/>
      </dsp:txXfrm>
    </dsp:sp>
    <dsp:sp modelId="{ABD64157-D2FA-4134-B8F4-F8D6D9C37FE4}">
      <dsp:nvSpPr>
        <dsp:cNvPr id="0" name=""/>
        <dsp:cNvSpPr/>
      </dsp:nvSpPr>
      <dsp:spPr>
        <a:xfrm rot="5400000">
          <a:off x="3753961" y="-432325"/>
          <a:ext cx="782637" cy="3901440"/>
        </a:xfrm>
        <a:prstGeom prst="round2SameRect">
          <a:avLst/>
        </a:prstGeom>
        <a:solidFill>
          <a:schemeClr val="accent3">
            <a:tint val="40000"/>
            <a:alpha val="90000"/>
            <a:hueOff val="676380"/>
            <a:satOff val="33333"/>
            <a:lumOff val="593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676380"/>
              <a:satOff val="33333"/>
              <a:lumOff val="5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200" kern="1200" dirty="0"/>
            <a:t>Return a specific number of characters from a text string</a:t>
          </a:r>
          <a:endParaRPr lang="en-US" sz="2200" kern="1200" dirty="0"/>
        </a:p>
      </dsp:txBody>
      <dsp:txXfrm rot="-5400000">
        <a:off x="2194560" y="1165281"/>
        <a:ext cx="3863235" cy="706227"/>
      </dsp:txXfrm>
    </dsp:sp>
    <dsp:sp modelId="{B24BF32C-6D40-4081-B09A-146F54BACF6D}">
      <dsp:nvSpPr>
        <dsp:cNvPr id="0" name=""/>
        <dsp:cNvSpPr/>
      </dsp:nvSpPr>
      <dsp:spPr>
        <a:xfrm>
          <a:off x="0" y="1029245"/>
          <a:ext cx="2194560" cy="978296"/>
        </a:xfrm>
        <a:prstGeom prst="roundRect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100" kern="1200" dirty="0"/>
            <a:t>LEFT(), RIGHT(), MID()</a:t>
          </a:r>
          <a:endParaRPr lang="en-US" sz="2100" kern="1200" dirty="0"/>
        </a:p>
      </dsp:txBody>
      <dsp:txXfrm>
        <a:off x="47756" y="1077001"/>
        <a:ext cx="2099048" cy="882784"/>
      </dsp:txXfrm>
    </dsp:sp>
    <dsp:sp modelId="{1C5E284E-D333-41FB-99F5-67129DE3C232}">
      <dsp:nvSpPr>
        <dsp:cNvPr id="0" name=""/>
        <dsp:cNvSpPr/>
      </dsp:nvSpPr>
      <dsp:spPr>
        <a:xfrm rot="5400000">
          <a:off x="3753961" y="594885"/>
          <a:ext cx="782637" cy="3901440"/>
        </a:xfrm>
        <a:prstGeom prst="round2SameRect">
          <a:avLst/>
        </a:prstGeom>
        <a:solidFill>
          <a:schemeClr val="accent3">
            <a:tint val="40000"/>
            <a:alpha val="90000"/>
            <a:hueOff val="1352761"/>
            <a:satOff val="66667"/>
            <a:lumOff val="1186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352761"/>
              <a:satOff val="66667"/>
              <a:lumOff val="118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200" kern="1200" dirty="0"/>
            <a:t>Join two text strings together</a:t>
          </a:r>
          <a:endParaRPr lang="en-US" sz="2200" kern="1200" dirty="0"/>
        </a:p>
      </dsp:txBody>
      <dsp:txXfrm rot="-5400000">
        <a:off x="2194560" y="2192492"/>
        <a:ext cx="3863235" cy="706227"/>
      </dsp:txXfrm>
    </dsp:sp>
    <dsp:sp modelId="{91B343B5-D548-429F-A79B-637A62F9B6E9}">
      <dsp:nvSpPr>
        <dsp:cNvPr id="0" name=""/>
        <dsp:cNvSpPr/>
      </dsp:nvSpPr>
      <dsp:spPr>
        <a:xfrm>
          <a:off x="0" y="2056457"/>
          <a:ext cx="2194560" cy="978296"/>
        </a:xfrm>
        <a:prstGeom prst="roundRect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100" kern="1200" dirty="0"/>
            <a:t>CONCATENATE()</a:t>
          </a:r>
          <a:endParaRPr lang="en-US" sz="2100" kern="1200" dirty="0"/>
        </a:p>
      </dsp:txBody>
      <dsp:txXfrm>
        <a:off x="47756" y="2104213"/>
        <a:ext cx="2099048" cy="882784"/>
      </dsp:txXfrm>
    </dsp:sp>
    <dsp:sp modelId="{7CB37472-88BE-479F-AAC8-291F150AC46F}">
      <dsp:nvSpPr>
        <dsp:cNvPr id="0" name=""/>
        <dsp:cNvSpPr/>
      </dsp:nvSpPr>
      <dsp:spPr>
        <a:xfrm rot="5400000">
          <a:off x="3753961" y="1622097"/>
          <a:ext cx="782637" cy="3901440"/>
        </a:xfrm>
        <a:prstGeom prst="round2SameRect">
          <a:avLst/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200" kern="1200" dirty="0"/>
            <a:t>Check if a condition is met</a:t>
          </a:r>
          <a:endParaRPr lang="en-US" sz="2200" kern="1200" dirty="0"/>
        </a:p>
      </dsp:txBody>
      <dsp:txXfrm rot="-5400000">
        <a:off x="2194560" y="3219704"/>
        <a:ext cx="3863235" cy="706227"/>
      </dsp:txXfrm>
    </dsp:sp>
    <dsp:sp modelId="{A955B690-8A12-45DF-8EC5-EF1C57556D5A}">
      <dsp:nvSpPr>
        <dsp:cNvPr id="0" name=""/>
        <dsp:cNvSpPr/>
      </dsp:nvSpPr>
      <dsp:spPr>
        <a:xfrm>
          <a:off x="0" y="3083669"/>
          <a:ext cx="2194560" cy="978296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100" kern="1200" dirty="0"/>
            <a:t>IF()</a:t>
          </a:r>
          <a:endParaRPr lang="en-US" sz="2100" kern="1200" dirty="0"/>
        </a:p>
      </dsp:txBody>
      <dsp:txXfrm>
        <a:off x="47756" y="3131425"/>
        <a:ext cx="2099048" cy="8827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DA995-978F-421F-9E23-FC0F853A8D18}">
      <dsp:nvSpPr>
        <dsp:cNvPr id="0" name=""/>
        <dsp:cNvSpPr/>
      </dsp:nvSpPr>
      <dsp:spPr>
        <a:xfrm>
          <a:off x="0" y="389141"/>
          <a:ext cx="7113005" cy="116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048" tIns="416560" rIns="55204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kern="1200" dirty="0"/>
            <a:t>Returns n characters from the </a:t>
          </a:r>
          <a:r>
            <a:rPr lang="en-US" altLang="en-US" sz="2000" b="1" kern="1200" dirty="0"/>
            <a:t>start</a:t>
          </a:r>
          <a:r>
            <a:rPr lang="en-US" altLang="en-US" sz="2000" kern="1200" dirty="0"/>
            <a:t> of a string value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Example: LEFT(“HELLO”, 2) will return “HE”.</a:t>
          </a:r>
        </a:p>
      </dsp:txBody>
      <dsp:txXfrm>
        <a:off x="0" y="389141"/>
        <a:ext cx="7113005" cy="1165500"/>
      </dsp:txXfrm>
    </dsp:sp>
    <dsp:sp modelId="{C69219AE-DA31-4559-B8FB-68E5D6FD6A68}">
      <dsp:nvSpPr>
        <dsp:cNvPr id="0" name=""/>
        <dsp:cNvSpPr/>
      </dsp:nvSpPr>
      <dsp:spPr>
        <a:xfrm>
          <a:off x="355650" y="93941"/>
          <a:ext cx="4979103" cy="590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198" tIns="0" rIns="188198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400" kern="1200" dirty="0"/>
            <a:t>=LEFT(</a:t>
          </a:r>
          <a:r>
            <a:rPr lang="en-US" sz="2400" kern="1200" dirty="0"/>
            <a:t>value, n</a:t>
          </a:r>
          <a:r>
            <a:rPr lang="en-US" altLang="en-US" sz="2400" kern="1200" dirty="0"/>
            <a:t>)</a:t>
          </a:r>
          <a:endParaRPr lang="en-US" sz="2400" kern="1200" dirty="0"/>
        </a:p>
      </dsp:txBody>
      <dsp:txXfrm>
        <a:off x="384471" y="122762"/>
        <a:ext cx="4921461" cy="532758"/>
      </dsp:txXfrm>
    </dsp:sp>
    <dsp:sp modelId="{A4FC2001-612C-4B07-97D0-40723C7CE37E}">
      <dsp:nvSpPr>
        <dsp:cNvPr id="0" name=""/>
        <dsp:cNvSpPr/>
      </dsp:nvSpPr>
      <dsp:spPr>
        <a:xfrm>
          <a:off x="0" y="1957841"/>
          <a:ext cx="7113005" cy="116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048" tIns="416560" rIns="55204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kern="1200" dirty="0"/>
            <a:t>Returns n characters from the </a:t>
          </a:r>
          <a:r>
            <a:rPr lang="en-US" altLang="en-US" sz="2000" b="1" kern="1200" dirty="0"/>
            <a:t>end</a:t>
          </a:r>
          <a:r>
            <a:rPr lang="en-US" altLang="en-US" sz="2000" kern="1200" dirty="0"/>
            <a:t> of a string value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Example: RIGHT(“HELLO”, 2) will return “LO”.</a:t>
          </a:r>
        </a:p>
      </dsp:txBody>
      <dsp:txXfrm>
        <a:off x="0" y="1957841"/>
        <a:ext cx="7113005" cy="1165500"/>
      </dsp:txXfrm>
    </dsp:sp>
    <dsp:sp modelId="{6BA373CE-9E46-4AA1-8831-D5E570D27C2F}">
      <dsp:nvSpPr>
        <dsp:cNvPr id="0" name=""/>
        <dsp:cNvSpPr/>
      </dsp:nvSpPr>
      <dsp:spPr>
        <a:xfrm>
          <a:off x="355650" y="1662641"/>
          <a:ext cx="4979103" cy="590400"/>
        </a:xfrm>
        <a:prstGeom prst="round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198" tIns="0" rIns="188198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400" kern="1200" dirty="0"/>
            <a:t>=RIGHT(</a:t>
          </a:r>
          <a:r>
            <a:rPr lang="en-US" sz="2400" kern="1200" dirty="0"/>
            <a:t>value, n</a:t>
          </a:r>
          <a:r>
            <a:rPr lang="en-US" altLang="en-US" sz="2400" kern="1200" dirty="0"/>
            <a:t>)</a:t>
          </a:r>
          <a:endParaRPr lang="en-US" sz="2400" kern="1200" dirty="0"/>
        </a:p>
      </dsp:txBody>
      <dsp:txXfrm>
        <a:off x="384471" y="1691462"/>
        <a:ext cx="4921461" cy="532758"/>
      </dsp:txXfrm>
    </dsp:sp>
    <dsp:sp modelId="{088CCE71-1992-4980-AE4B-F3C9D55CA7EC}">
      <dsp:nvSpPr>
        <dsp:cNvPr id="0" name=""/>
        <dsp:cNvSpPr/>
      </dsp:nvSpPr>
      <dsp:spPr>
        <a:xfrm>
          <a:off x="0" y="3526542"/>
          <a:ext cx="7113005" cy="144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048" tIns="416560" rIns="55204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kern="1200" dirty="0"/>
            <a:t>Returns n characters from the </a:t>
          </a:r>
          <a:r>
            <a:rPr lang="en-US" altLang="en-US" sz="2000" b="1" kern="1200" dirty="0"/>
            <a:t>middle</a:t>
          </a:r>
          <a:r>
            <a:rPr lang="en-US" altLang="en-US" sz="2000" kern="1200" dirty="0"/>
            <a:t> of the text string given the index of first character to start at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2000" kern="1200" dirty="0"/>
            <a:t>Example: MID("HELLO",2,3) will return “ELL”</a:t>
          </a:r>
          <a:endParaRPr lang="en-US" sz="2000" kern="1200" dirty="0"/>
        </a:p>
      </dsp:txBody>
      <dsp:txXfrm>
        <a:off x="0" y="3526542"/>
        <a:ext cx="7113005" cy="1449000"/>
      </dsp:txXfrm>
    </dsp:sp>
    <dsp:sp modelId="{AD5EE2BD-8CCF-4B55-AA59-E6D6A231BBE7}">
      <dsp:nvSpPr>
        <dsp:cNvPr id="0" name=""/>
        <dsp:cNvSpPr/>
      </dsp:nvSpPr>
      <dsp:spPr>
        <a:xfrm>
          <a:off x="355650" y="3231341"/>
          <a:ext cx="4979103" cy="590400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198" tIns="0" rIns="188198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400" kern="1200" dirty="0"/>
            <a:t>=MID(</a:t>
          </a:r>
          <a:r>
            <a:rPr lang="en-US" sz="2400" kern="1200" dirty="0"/>
            <a:t>value</a:t>
          </a:r>
          <a:r>
            <a:rPr lang="en-US" altLang="en-US" sz="2400" kern="1200" dirty="0"/>
            <a:t>, </a:t>
          </a:r>
          <a:r>
            <a:rPr lang="en-US" altLang="en-US" sz="2400" kern="1200" dirty="0" err="1"/>
            <a:t>start_index</a:t>
          </a:r>
          <a:r>
            <a:rPr lang="en-US" altLang="en-US" sz="2400" kern="1200" dirty="0"/>
            <a:t>, </a:t>
          </a:r>
          <a:r>
            <a:rPr lang="en-US" sz="2400" kern="1200" dirty="0"/>
            <a:t>n</a:t>
          </a:r>
          <a:r>
            <a:rPr lang="en-US" altLang="en-US" sz="2400" kern="1200" dirty="0"/>
            <a:t>)</a:t>
          </a:r>
          <a:endParaRPr lang="en-US" sz="2400" kern="1200" dirty="0"/>
        </a:p>
      </dsp:txBody>
      <dsp:txXfrm>
        <a:off x="384471" y="3260162"/>
        <a:ext cx="4921461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77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738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74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4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07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42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25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264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847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503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77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B2D8D-810D-4230-848E-80CE4D3783CD}" type="datetimeFigureOut">
              <a:rPr lang="en-US" altLang="en-US" smtClean="0"/>
              <a:pPr/>
              <a:t>9/16/2018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2FA44-DB5A-4743-A609-0C85CAEB145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44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MIS2502:</a:t>
            </a:r>
            <a:br>
              <a:rPr lang="en-US" dirty="0"/>
            </a:br>
            <a:r>
              <a:rPr lang="en-US" dirty="0"/>
              <a:t>Data Analytics</a:t>
            </a:r>
            <a:br>
              <a:rPr lang="en-US" dirty="0"/>
            </a:br>
            <a:r>
              <a:rPr lang="en-US" i="1" dirty="0"/>
              <a:t>ETL - Excel Basics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70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IF()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827711"/>
            <a:ext cx="6777037" cy="40417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=IF(condition, </a:t>
            </a:r>
            <a:r>
              <a:rPr lang="en-US" altLang="en-US" sz="2400" dirty="0" err="1"/>
              <a:t>value_if_true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value_if_false</a:t>
            </a:r>
            <a:r>
              <a:rPr lang="en-US" altLang="en-US" sz="24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condition = conditional statement </a:t>
            </a:r>
            <a:br>
              <a:rPr lang="en-US" altLang="en-US" sz="2000" dirty="0"/>
            </a:br>
            <a:r>
              <a:rPr lang="en-US" altLang="en-US" sz="2000" dirty="0"/>
              <a:t>(e.g., A2 &gt; 3, C5 = “text”)</a:t>
            </a:r>
          </a:p>
          <a:p>
            <a:pPr lvl="1"/>
            <a:r>
              <a:rPr lang="en-US" altLang="en-US" sz="2000" dirty="0" err="1"/>
              <a:t>value_if_true</a:t>
            </a:r>
            <a:r>
              <a:rPr lang="en-US" altLang="en-US" sz="2000" dirty="0"/>
              <a:t> = value to return if condition is met</a:t>
            </a:r>
          </a:p>
          <a:p>
            <a:pPr lvl="1"/>
            <a:r>
              <a:rPr lang="en-US" altLang="en-US" sz="2000" dirty="0" err="1"/>
              <a:t>value_if_false</a:t>
            </a:r>
            <a:r>
              <a:rPr lang="en-US" altLang="en-US" sz="2000" dirty="0"/>
              <a:t> = value to return if condition is not met</a:t>
            </a:r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Example…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IF(4 &gt; 5, “red”, “yellow”) would give you a result of </a:t>
            </a:r>
            <a:r>
              <a:rPr lang="en-US" altLang="en-US" sz="2000" i="1" dirty="0"/>
              <a:t>yellow</a:t>
            </a:r>
            <a:r>
              <a:rPr lang="en-US" altLang="en-US" sz="2000" dirty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VLOOKUP()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690690"/>
            <a:ext cx="7831046" cy="467518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300" dirty="0"/>
              <a:t>Match values and get associated fields</a:t>
            </a:r>
          </a:p>
          <a:p>
            <a:pPr>
              <a:lnSpc>
                <a:spcPct val="80000"/>
              </a:lnSpc>
            </a:pPr>
            <a:endParaRPr lang="en-US" altLang="en-US" sz="2300" dirty="0"/>
          </a:p>
          <a:p>
            <a:pPr>
              <a:lnSpc>
                <a:spcPct val="80000"/>
              </a:lnSpc>
            </a:pPr>
            <a:r>
              <a:rPr lang="en-US" altLang="en-US" sz="2300" dirty="0"/>
              <a:t>Similar to SQL joins</a:t>
            </a:r>
          </a:p>
          <a:p>
            <a:endParaRPr lang="en-US" altLang="en-US" sz="1900" dirty="0"/>
          </a:p>
          <a:p>
            <a:r>
              <a:rPr lang="en-US" altLang="en-US" sz="1900" dirty="0"/>
              <a:t>=VLOOKUP(</a:t>
            </a:r>
            <a:r>
              <a:rPr lang="en-US" sz="2000" dirty="0" err="1"/>
              <a:t>lookup_value</a:t>
            </a:r>
            <a:r>
              <a:rPr lang="en-US" sz="2000" dirty="0"/>
              <a:t>, </a:t>
            </a:r>
            <a:r>
              <a:rPr lang="en-US" sz="2000" dirty="0" err="1"/>
              <a:t>table_array</a:t>
            </a:r>
            <a:r>
              <a:rPr lang="en-US" sz="2000" dirty="0"/>
              <a:t>, </a:t>
            </a:r>
            <a:r>
              <a:rPr lang="en-US" sz="2000" dirty="0" err="1"/>
              <a:t>column_index</a:t>
            </a:r>
            <a:r>
              <a:rPr lang="en-US" sz="2000" dirty="0"/>
              <a:t>, </a:t>
            </a:r>
            <a:r>
              <a:rPr lang="en-US" sz="2000" dirty="0" err="1"/>
              <a:t>range_lookup</a:t>
            </a:r>
            <a:r>
              <a:rPr lang="en-US" sz="2000" dirty="0"/>
              <a:t>)</a:t>
            </a:r>
            <a:endParaRPr lang="en-US" altLang="en-US" sz="1900" dirty="0"/>
          </a:p>
          <a:p>
            <a:pPr lvl="1"/>
            <a:r>
              <a:rPr lang="en-US" sz="2000" dirty="0" err="1"/>
              <a:t>lookup_value</a:t>
            </a:r>
            <a:r>
              <a:rPr lang="en-US" sz="2000" dirty="0"/>
              <a:t> = value that you’re looking for</a:t>
            </a:r>
          </a:p>
          <a:p>
            <a:pPr lvl="1"/>
            <a:r>
              <a:rPr lang="en-US" sz="1900" dirty="0" err="1"/>
              <a:t>table_array</a:t>
            </a:r>
            <a:r>
              <a:rPr lang="en-US" altLang="en-US" sz="1900" dirty="0"/>
              <a:t> = </a:t>
            </a:r>
            <a:r>
              <a:rPr lang="en-US" sz="1900" dirty="0"/>
              <a:t>the table where you’re going to do your search </a:t>
            </a:r>
            <a:r>
              <a:rPr lang="en-US" altLang="en-US" sz="1900" dirty="0"/>
              <a:t>(e.g., A2:E5)</a:t>
            </a:r>
          </a:p>
          <a:p>
            <a:pPr lvl="1"/>
            <a:r>
              <a:rPr lang="en-US" sz="1900" dirty="0" err="1"/>
              <a:t>column_index</a:t>
            </a:r>
            <a:r>
              <a:rPr lang="en-US" altLang="en-US" sz="1900" dirty="0"/>
              <a:t> = column number to return from matched record</a:t>
            </a:r>
          </a:p>
          <a:p>
            <a:pPr lvl="1"/>
            <a:r>
              <a:rPr lang="en-US" sz="2000" dirty="0" err="1"/>
              <a:t>range_lookup</a:t>
            </a:r>
            <a:r>
              <a:rPr lang="en-US" altLang="en-US" sz="1900" dirty="0"/>
              <a:t> = </a:t>
            </a:r>
            <a:r>
              <a:rPr lang="en-US" sz="2000" dirty="0"/>
              <a:t>TRUE for approximate matches and FALSE for exact matches</a:t>
            </a:r>
            <a:endParaRPr lang="en-US" altLang="en-US" sz="1900" dirty="0"/>
          </a:p>
          <a:p>
            <a:pPr lvl="1">
              <a:lnSpc>
                <a:spcPct val="90000"/>
              </a:lnSpc>
            </a:pPr>
            <a:endParaRPr lang="en-US" altLang="en-US" sz="19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VLOOKUP()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531620"/>
            <a:ext cx="7831046" cy="4041775"/>
          </a:xfrm>
        </p:spPr>
        <p:txBody>
          <a:bodyPr>
            <a:normAutofit/>
          </a:bodyPr>
          <a:lstStyle/>
          <a:p>
            <a:r>
              <a:rPr lang="en-US" altLang="en-US" sz="1900" dirty="0"/>
              <a:t>=VLOOKUP(</a:t>
            </a:r>
            <a:r>
              <a:rPr lang="en-US" sz="2000" dirty="0" err="1"/>
              <a:t>lookup_value</a:t>
            </a:r>
            <a:r>
              <a:rPr lang="en-US" sz="2000" dirty="0"/>
              <a:t>, </a:t>
            </a:r>
            <a:r>
              <a:rPr lang="en-US" sz="2000" dirty="0" err="1"/>
              <a:t>table_array</a:t>
            </a:r>
            <a:r>
              <a:rPr lang="en-US" sz="2000" dirty="0"/>
              <a:t>, </a:t>
            </a:r>
            <a:r>
              <a:rPr lang="en-US" sz="2000" dirty="0" err="1"/>
              <a:t>column_index</a:t>
            </a:r>
            <a:r>
              <a:rPr lang="en-US" sz="2000" dirty="0"/>
              <a:t>, </a:t>
            </a:r>
            <a:r>
              <a:rPr lang="en-US" sz="2000" dirty="0" err="1"/>
              <a:t>range_lookup</a:t>
            </a:r>
            <a:r>
              <a:rPr lang="en-US" sz="2000" dirty="0"/>
              <a:t>)</a:t>
            </a:r>
            <a:endParaRPr lang="en-US" sz="1900" dirty="0"/>
          </a:p>
          <a:p>
            <a:r>
              <a:rPr lang="en-US" altLang="en-US" sz="2000" dirty="0"/>
              <a:t>Example</a:t>
            </a:r>
          </a:p>
        </p:txBody>
      </p:sp>
      <p:pic>
        <p:nvPicPr>
          <p:cNvPr id="1025" name="Picture 1" descr="Spreadsheet of Employee Hourly Pay Rates Used in Excel Vlookup Exam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07" y="2667860"/>
            <a:ext cx="224997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6687" y="2348892"/>
            <a:ext cx="12266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Hourly Pay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34345" y="2345502"/>
            <a:ext cx="51010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Sales Team Hours Worked with </a:t>
            </a:r>
            <a:r>
              <a:rPr lang="en-US" sz="1600" dirty="0" err="1"/>
              <a:t>Vlookup</a:t>
            </a:r>
            <a:r>
              <a:rPr lang="en-US" sz="1600" dirty="0"/>
              <a:t> Functions:</a:t>
            </a:r>
          </a:p>
        </p:txBody>
      </p:sp>
      <p:pic>
        <p:nvPicPr>
          <p:cNvPr id="1028" name="Picture 4" descr="Spreadsheet of Sales Team Hours Showing Excel Vlookup Formul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041" y="2667861"/>
            <a:ext cx="5219054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preadsheet of Sales Team Hours Showing Results of Excel Vlooku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042" y="4531893"/>
            <a:ext cx="4325816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734345" y="4224782"/>
            <a:ext cx="48221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Sales Team Hours Worked with </a:t>
            </a:r>
            <a:r>
              <a:rPr lang="en-US" sz="1600" dirty="0" err="1"/>
              <a:t>Vlookup</a:t>
            </a:r>
            <a:r>
              <a:rPr lang="en-US" sz="1600" dirty="0"/>
              <a:t> Results:</a:t>
            </a:r>
          </a:p>
        </p:txBody>
      </p:sp>
    </p:spTree>
    <p:extLst>
      <p:ext uri="{BB962C8B-B14F-4D97-AF65-F5344CB8AC3E}">
        <p14:creationId xmlns:p14="http://schemas.microsoft.com/office/powerpoint/2010/main" val="735790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Many Excel formulas refer to cells or ranges of cells.</a:t>
            </a:r>
          </a:p>
          <a:p>
            <a:pPr lvl="1"/>
            <a:r>
              <a:rPr lang="en-US" sz="2000" dirty="0"/>
              <a:t>For example, the simple formula =A1+B1 refers to cells A1 and B1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There are two types of cell references:</a:t>
            </a:r>
            <a:r>
              <a:rPr lang="en-US" sz="2400" b="1" dirty="0"/>
              <a:t> relative</a:t>
            </a:r>
            <a:r>
              <a:rPr lang="en-US" sz="2400" dirty="0"/>
              <a:t> and </a:t>
            </a:r>
            <a:r>
              <a:rPr lang="en-US" sz="2400" b="1" dirty="0"/>
              <a:t>absolute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Relative and absolute references behave differently when copied and filled to other cells.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2607304"/>
            <a:ext cx="385762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14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copied across multiple cells, they change based on the relative position of rows and columns. </a:t>
            </a:r>
          </a:p>
          <a:p>
            <a:endParaRPr lang="en-US" dirty="0"/>
          </a:p>
          <a:p>
            <a:r>
              <a:rPr lang="en-US" dirty="0"/>
              <a:t>By default, all cell references are </a:t>
            </a:r>
            <a:r>
              <a:rPr lang="en-US" b="1" dirty="0"/>
              <a:t>relative references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035" y="4254953"/>
            <a:ext cx="2730732" cy="1371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8575" y="4209233"/>
            <a:ext cx="2813538" cy="1463040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4328160" y="4850674"/>
            <a:ext cx="914400" cy="17417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35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Absolute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When copied across multiple cells, cell references remain constant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</p:txBody>
      </p:sp>
      <p:sp>
        <p:nvSpPr>
          <p:cNvPr id="8" name="Right Arrow 7"/>
          <p:cNvSpPr/>
          <p:nvPr/>
        </p:nvSpPr>
        <p:spPr>
          <a:xfrm>
            <a:off x="4328160" y="4171405"/>
            <a:ext cx="914400" cy="17417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9106" y="3529963"/>
            <a:ext cx="2588149" cy="1371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3463" y="3529963"/>
            <a:ext cx="2622884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398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Mixing Relative and Absolute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3556"/>
            <a:ext cx="7886700" cy="1161415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Using absolute referencing for the column and relative referencing for the row: </a:t>
            </a:r>
          </a:p>
        </p:txBody>
      </p:sp>
      <p:sp>
        <p:nvSpPr>
          <p:cNvPr id="8" name="Right Arrow 7"/>
          <p:cNvSpPr/>
          <p:nvPr/>
        </p:nvSpPr>
        <p:spPr>
          <a:xfrm>
            <a:off x="4166643" y="2984818"/>
            <a:ext cx="914400" cy="17417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6597" y="2575082"/>
            <a:ext cx="2514188" cy="12801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6901" y="2529362"/>
            <a:ext cx="2514600" cy="1371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2723" y="4827632"/>
            <a:ext cx="2405818" cy="12801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0579" y="4754696"/>
            <a:ext cx="2548787" cy="1280160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4140785" y="5423579"/>
            <a:ext cx="914400" cy="17417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28650" y="3760730"/>
            <a:ext cx="7886700" cy="1161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dirty="0"/>
          </a:p>
          <a:p>
            <a:pPr fontAlgn="auto">
              <a:spcAft>
                <a:spcPts val="0"/>
              </a:spcAft>
            </a:pPr>
            <a:r>
              <a:rPr lang="en-US" dirty="0"/>
              <a:t>Using relative referencing for the column and absolute referencing for the row: </a:t>
            </a:r>
          </a:p>
        </p:txBody>
      </p:sp>
    </p:spTree>
    <p:extLst>
      <p:ext uri="{BB962C8B-B14F-4D97-AF65-F5344CB8AC3E}">
        <p14:creationId xmlns:p14="http://schemas.microsoft.com/office/powerpoint/2010/main" val="481292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Basic Functions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85901291"/>
              </p:ext>
            </p:extLst>
          </p:nvPr>
        </p:nvGraphicFramePr>
        <p:xfrm>
          <a:off x="1384663" y="169431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LEN()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028" y="1690689"/>
            <a:ext cx="6777037" cy="4041775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=LEN(</a:t>
            </a:r>
            <a:r>
              <a:rPr lang="en-US" sz="2800" dirty="0"/>
              <a:t>value</a:t>
            </a:r>
            <a:r>
              <a:rPr lang="en-US" altLang="en-US" sz="2800" dirty="0"/>
              <a:t>)</a:t>
            </a:r>
          </a:p>
          <a:p>
            <a:pPr lvl="1"/>
            <a:r>
              <a:rPr lang="en-US" altLang="en-US" sz="2400" dirty="0"/>
              <a:t>returns the number of characters contained in a string value</a:t>
            </a:r>
          </a:p>
          <a:p>
            <a:endParaRPr lang="en-US" altLang="en-US" sz="2800" dirty="0"/>
          </a:p>
          <a:p>
            <a:r>
              <a:rPr lang="en-US" altLang="en-US" sz="2800" dirty="0"/>
              <a:t>Example…</a:t>
            </a:r>
          </a:p>
          <a:p>
            <a:pPr lvl="1"/>
            <a:r>
              <a:rPr lang="en-US" sz="2400" dirty="0"/>
              <a:t>LEN(123) and LEN(“DOG”) both return 3.</a:t>
            </a:r>
          </a:p>
          <a:p>
            <a:pPr lvl="1"/>
            <a:endParaRPr lang="en-US" altLang="en-US" sz="2500" dirty="0"/>
          </a:p>
          <a:p>
            <a:pPr>
              <a:lnSpc>
                <a:spcPct val="90000"/>
              </a:lnSpc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40530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LEFT(), RIGHT() or MID()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724435"/>
            <a:ext cx="6777037" cy="4041775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</a:pPr>
            <a:endParaRPr lang="en-US" altLang="en-US" sz="2000" dirty="0"/>
          </a:p>
          <a:p>
            <a:endParaRPr lang="en-US" altLang="en-US" sz="2400" dirty="0"/>
          </a:p>
          <a:p>
            <a:pPr lvl="1"/>
            <a:endParaRPr lang="en-US" altLang="en-US" sz="20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99307422"/>
              </p:ext>
            </p:extLst>
          </p:nvPr>
        </p:nvGraphicFramePr>
        <p:xfrm>
          <a:off x="1116594" y="1503332"/>
          <a:ext cx="7113005" cy="5069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9219AE-DA31-4559-B8FB-68E5D6FD6A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1DA995-978F-421F-9E23-FC0F853A8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A373CE-9E46-4AA1-8831-D5E570D27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FC2001-612C-4B07-97D0-40723C7CE3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5EE2BD-8CCF-4B55-AA59-E6D6A231B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8CCE71-1992-4980-AE4B-F3C9D55CA7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CONCATENATE()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1042988" y="1707018"/>
            <a:ext cx="6777037" cy="4041775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=</a:t>
            </a:r>
            <a:r>
              <a:rPr lang="en-US" sz="2400" dirty="0"/>
              <a:t>CONCATENATE(value1, value2…)</a:t>
            </a:r>
          </a:p>
          <a:p>
            <a:pPr lvl="1"/>
            <a:r>
              <a:rPr lang="en-US" sz="2000" dirty="0"/>
              <a:t>Combines two or more string values or data in cells</a:t>
            </a:r>
          </a:p>
          <a:p>
            <a:pPr lvl="1"/>
            <a:endParaRPr lang="en-US" altLang="en-US" sz="2000" dirty="0"/>
          </a:p>
          <a:p>
            <a:r>
              <a:rPr lang="en-US" altLang="en-US" sz="2400" dirty="0"/>
              <a:t>Example…</a:t>
            </a:r>
          </a:p>
          <a:p>
            <a:pPr lvl="1"/>
            <a:r>
              <a:rPr lang="en-US" sz="2000" dirty="0"/>
              <a:t>CONCATENATE(A2, “, HELLO”) will append the string </a:t>
            </a:r>
            <a:br>
              <a:rPr lang="en-US" sz="2000" dirty="0"/>
            </a:br>
            <a:r>
              <a:rPr lang="en-US" sz="2000" dirty="0"/>
              <a:t>“, HELLO” to the end of whatever is in cell A2. Like this:</a:t>
            </a:r>
            <a:endParaRPr lang="en-US" altLang="en-US" sz="2000" dirty="0"/>
          </a:p>
          <a:p>
            <a:pPr lvl="1"/>
            <a:endParaRPr lang="en-US" altLang="en-US" sz="20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19" y="3960858"/>
            <a:ext cx="2207895" cy="15836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501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MS PGothic</vt:lpstr>
      <vt:lpstr>Arial</vt:lpstr>
      <vt:lpstr>Calibri</vt:lpstr>
      <vt:lpstr>Calibri Light</vt:lpstr>
      <vt:lpstr>Century Gothic</vt:lpstr>
      <vt:lpstr>Office Theme</vt:lpstr>
      <vt:lpstr>MIS2502: Data Analytics ETL - Excel Basics</vt:lpstr>
      <vt:lpstr>Excel References</vt:lpstr>
      <vt:lpstr>Relative Reference</vt:lpstr>
      <vt:lpstr>Absolute Reference</vt:lpstr>
      <vt:lpstr>Mixing Relative and Absolute References</vt:lpstr>
      <vt:lpstr>Basic Functions</vt:lpstr>
      <vt:lpstr>LEN()</vt:lpstr>
      <vt:lpstr>LEFT(), RIGHT() or MID()</vt:lpstr>
      <vt:lpstr>CONCATENATE()</vt:lpstr>
      <vt:lpstr>IF()</vt:lpstr>
      <vt:lpstr>VLOOKUP()</vt:lpstr>
      <vt:lpstr>VLOOKUP()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FUNCTIONS</dc:title>
  <dc:creator>Author</dc:creator>
  <cp:lastModifiedBy>AdaWang</cp:lastModifiedBy>
  <cp:revision>34</cp:revision>
  <dcterms:created xsi:type="dcterms:W3CDTF">2012-10-19T17:55:53Z</dcterms:created>
  <dcterms:modified xsi:type="dcterms:W3CDTF">2018-09-17T03:16:57Z</dcterms:modified>
</cp:coreProperties>
</file>