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96" r:id="rId19"/>
    <p:sldId id="297" r:id="rId20"/>
    <p:sldId id="277" r:id="rId21"/>
    <p:sldId id="293" r:id="rId22"/>
    <p:sldId id="284" r:id="rId23"/>
    <p:sldId id="291" r:id="rId24"/>
    <p:sldId id="295" r:id="rId25"/>
    <p:sldId id="294" r:id="rId26"/>
    <p:sldId id="299" r:id="rId27"/>
    <p:sldId id="300" r:id="rId28"/>
    <p:sldId id="292" r:id="rId29"/>
    <p:sldId id="298" r:id="rId30"/>
    <p:sldId id="302" r:id="rId31"/>
    <p:sldId id="303" r:id="rId32"/>
    <p:sldId id="306" r:id="rId33"/>
    <p:sldId id="304" r:id="rId34"/>
    <p:sldId id="290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72" autoAdjust="0"/>
  </p:normalViewPr>
  <p:slideViewPr>
    <p:cSldViewPr>
      <p:cViewPr varScale="1">
        <p:scale>
          <a:sx n="45" d="100"/>
          <a:sy n="45" d="100"/>
        </p:scale>
        <p:origin x="20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 custT="1"/>
      <dgm:spPr/>
      <dgm:t>
        <a:bodyPr/>
        <a:lstStyle/>
        <a:p>
          <a:pPr rtl="0"/>
          <a:r>
            <a:rPr lang="en-US" sz="4800" dirty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 sz="1800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 sz="1800"/>
        </a:p>
      </dgm:t>
    </dgm:pt>
    <dgm:pt modelId="{E6FDB679-3FDE-49B9-B6CC-414A47907FCF}">
      <dgm:prSet custT="1"/>
      <dgm:spPr/>
      <dgm:t>
        <a:bodyPr/>
        <a:lstStyle/>
        <a:p>
          <a:pPr rtl="0"/>
          <a:r>
            <a:rPr lang="en-US" sz="4800" dirty="0"/>
            <a:t>2</a:t>
          </a:r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 sz="1800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 sz="1800"/>
        </a:p>
      </dgm:t>
    </dgm:pt>
    <dgm:pt modelId="{9E452AE2-3350-4CE0-8A50-22ABDD10A60D}">
      <dgm:prSet custT="1"/>
      <dgm:spPr/>
      <dgm:t>
        <a:bodyPr/>
        <a:lstStyle/>
        <a:p>
          <a:pPr rtl="0"/>
          <a:r>
            <a:rPr lang="en-US" sz="4800" dirty="0"/>
            <a:t>3</a:t>
          </a:r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 sz="1800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 sz="1800"/>
        </a:p>
      </dgm:t>
    </dgm:pt>
    <dgm:pt modelId="{DA735E2F-71B1-40D4-8B9B-2121E9EFBC74}">
      <dgm:prSet custT="1"/>
      <dgm:spPr/>
      <dgm:t>
        <a:bodyPr/>
        <a:lstStyle/>
        <a:p>
          <a:pPr rtl="0"/>
          <a:r>
            <a:rPr lang="en-US" sz="4800" dirty="0"/>
            <a:t>4</a:t>
          </a:r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 sz="1800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 sz="1800"/>
        </a:p>
      </dgm:t>
    </dgm:pt>
    <dgm:pt modelId="{917C4432-4BE0-4FAF-9DDD-4F9C36047BB8}">
      <dgm:prSet custT="1"/>
      <dgm:spPr/>
      <dgm:t>
        <a:bodyPr/>
        <a:lstStyle/>
        <a:p>
          <a:pPr rtl="0"/>
          <a:r>
            <a:rPr lang="en-US" sz="4800" dirty="0"/>
            <a:t>5</a:t>
          </a:r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 sz="1800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 sz="1800"/>
        </a:p>
      </dgm:t>
    </dgm:pt>
    <dgm:pt modelId="{25E957F6-45D6-4146-83A5-35D571B5C20B}">
      <dgm:prSet custT="1"/>
      <dgm:spPr/>
      <dgm:t>
        <a:bodyPr/>
        <a:lstStyle/>
        <a:p>
          <a:pPr rtl="0"/>
          <a:r>
            <a:rPr lang="en-US" sz="2000" dirty="0"/>
            <a:t>Choose a categorical outcome variable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 sz="1800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 sz="1800"/>
        </a:p>
      </dgm:t>
    </dgm:pt>
    <dgm:pt modelId="{08AB5D7D-1C4C-4465-BDCE-E02830FAE0A3}">
      <dgm:prSet custT="1"/>
      <dgm:spPr/>
      <dgm:t>
        <a:bodyPr/>
        <a:lstStyle/>
        <a:p>
          <a:r>
            <a:rPr lang="en-US" sz="2000" dirty="0"/>
            <a:t>Split the data set into training and validation subsets</a:t>
          </a:r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 sz="1800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 sz="1800"/>
        </a:p>
      </dgm:t>
    </dgm:pt>
    <dgm:pt modelId="{C3B345E3-20DF-4495-ADD9-38FB9BD0631F}">
      <dgm:prSet custT="1"/>
      <dgm:spPr/>
      <dgm:t>
        <a:bodyPr/>
        <a:lstStyle/>
        <a:p>
          <a:pPr rtl="0"/>
          <a:r>
            <a:rPr lang="en-US" sz="2000" dirty="0"/>
            <a:t>Use the training set to find a model that predicts the outcome as a function of the other attributes</a:t>
          </a:r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 sz="1800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 sz="1800"/>
        </a:p>
      </dgm:t>
    </dgm:pt>
    <dgm:pt modelId="{DE2766E5-43FC-434B-AC6B-5CC1900F5D9D}">
      <dgm:prSet custT="1"/>
      <dgm:spPr/>
      <dgm:t>
        <a:bodyPr/>
        <a:lstStyle/>
        <a:p>
          <a:pPr rtl="0"/>
          <a:r>
            <a:rPr lang="en-US" sz="2000" dirty="0"/>
            <a:t>Apply the model to the validation set to check accuracy</a:t>
          </a:r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 sz="1800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 sz="1800"/>
        </a:p>
      </dgm:t>
    </dgm:pt>
    <dgm:pt modelId="{159D3AF5-EE39-4F0C-AD2E-60927C7941E6}">
      <dgm:prSet custT="1"/>
      <dgm:spPr/>
      <dgm:t>
        <a:bodyPr/>
        <a:lstStyle/>
        <a:p>
          <a:pPr rtl="0"/>
          <a:r>
            <a:rPr lang="en-US" sz="2000" dirty="0"/>
            <a:t>Apply the final model to future cases (i.e. prediction)</a:t>
          </a:r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 sz="1800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 sz="1800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</dgm:pt>
    <dgm:pt modelId="{2EFEC878-1FBF-491A-A73C-DD79B3D315B4}" type="pres">
      <dgm:prSet presAssocID="{5BBD7F18-03B2-47ED-8B83-3EB0F53D157D}" presName="linNode" presStyleCnt="0"/>
      <dgm:spPr/>
    </dgm:pt>
    <dgm:pt modelId="{61937312-0651-4375-8CEA-F66C19504AE9}" type="pres">
      <dgm:prSet presAssocID="{5BBD7F18-03B2-47ED-8B83-3EB0F53D157D}" presName="parentText" presStyleLbl="node1" presStyleIdx="0" presStyleCnt="5" custScaleX="26513">
        <dgm:presLayoutVars>
          <dgm:chMax val="1"/>
          <dgm:bulletEnabled val="1"/>
        </dgm:presLayoutVars>
      </dgm:prSet>
      <dgm:spPr/>
    </dgm:pt>
    <dgm:pt modelId="{4DA9E877-4113-49E4-B69C-5412F0CB6087}" type="pres">
      <dgm:prSet presAssocID="{5BBD7F18-03B2-47ED-8B83-3EB0F53D157D}" presName="descendantText" presStyleLbl="alignAccFollowNode1" presStyleIdx="0" presStyleCnt="5">
        <dgm:presLayoutVars>
          <dgm:bulletEnabled val="1"/>
        </dgm:presLayoutVars>
      </dgm:prSet>
      <dgm:spPr/>
    </dgm:pt>
    <dgm:pt modelId="{0181A2C4-FB8E-43E9-9345-AD4DBA8D30B5}" type="pres">
      <dgm:prSet presAssocID="{F94CF1B2-10DD-4AF7-B28F-A41D4B8A0E27}" presName="sp" presStyleCnt="0"/>
      <dgm:spPr/>
    </dgm:pt>
    <dgm:pt modelId="{4977598A-0F35-47B7-932C-76A5CB1F2D81}" type="pres">
      <dgm:prSet presAssocID="{E6FDB679-3FDE-49B9-B6CC-414A47907FCF}" presName="linNode" presStyleCnt="0"/>
      <dgm:spPr/>
    </dgm:pt>
    <dgm:pt modelId="{45E24E7C-E6B5-474B-BDF3-DF25387415CC}" type="pres">
      <dgm:prSet presAssocID="{E6FDB679-3FDE-49B9-B6CC-414A47907FCF}" presName="parentText" presStyleLbl="node1" presStyleIdx="1" presStyleCnt="5" custScaleX="26513">
        <dgm:presLayoutVars>
          <dgm:chMax val="1"/>
          <dgm:bulletEnabled val="1"/>
        </dgm:presLayoutVars>
      </dgm:prSet>
      <dgm:spPr/>
    </dgm:pt>
    <dgm:pt modelId="{DCCE81D6-855A-4FD9-A5FC-1338AF302363}" type="pres">
      <dgm:prSet presAssocID="{E6FDB679-3FDE-49B9-B6CC-414A47907FCF}" presName="descendantText" presStyleLbl="alignAccFollowNode1" presStyleIdx="1" presStyleCnt="5">
        <dgm:presLayoutVars>
          <dgm:bulletEnabled val="1"/>
        </dgm:presLayoutVars>
      </dgm:prSet>
      <dgm:spPr/>
    </dgm:pt>
    <dgm:pt modelId="{0FD57D2A-2E14-45A4-9797-E74EEB256625}" type="pres">
      <dgm:prSet presAssocID="{DC528A21-E714-4B31-A1AC-A7F32B1790A9}" presName="sp" presStyleCnt="0"/>
      <dgm:spPr/>
    </dgm:pt>
    <dgm:pt modelId="{C4F8A139-4C9A-42D6-8683-789A587F871B}" type="pres">
      <dgm:prSet presAssocID="{9E452AE2-3350-4CE0-8A50-22ABDD10A60D}" presName="linNode" presStyleCnt="0"/>
      <dgm:spPr/>
    </dgm:pt>
    <dgm:pt modelId="{608F59D4-05FD-4BE9-92EE-521AE01FB945}" type="pres">
      <dgm:prSet presAssocID="{9E452AE2-3350-4CE0-8A50-22ABDD10A60D}" presName="parentText" presStyleLbl="node1" presStyleIdx="2" presStyleCnt="5" custScaleX="26513">
        <dgm:presLayoutVars>
          <dgm:chMax val="1"/>
          <dgm:bulletEnabled val="1"/>
        </dgm:presLayoutVars>
      </dgm:prSet>
      <dgm:spPr/>
    </dgm:pt>
    <dgm:pt modelId="{80E67881-F741-44E1-A69F-139CE744FFCA}" type="pres">
      <dgm:prSet presAssocID="{9E452AE2-3350-4CE0-8A50-22ABDD10A60D}" presName="descendantText" presStyleLbl="alignAccFollowNode1" presStyleIdx="2" presStyleCnt="5">
        <dgm:presLayoutVars>
          <dgm:bulletEnabled val="1"/>
        </dgm:presLayoutVars>
      </dgm:prSet>
      <dgm:spPr/>
    </dgm:pt>
    <dgm:pt modelId="{814E20B2-0FF5-4087-8C60-46208E2FF44A}" type="pres">
      <dgm:prSet presAssocID="{E643B41B-AC22-4ACA-98B1-304DDDD66C69}" presName="sp" presStyleCnt="0"/>
      <dgm:spPr/>
    </dgm:pt>
    <dgm:pt modelId="{F6FCCBA1-1B8D-417E-BD47-3A95EF1319C8}" type="pres">
      <dgm:prSet presAssocID="{DA735E2F-71B1-40D4-8B9B-2121E9EFBC74}" presName="linNode" presStyleCnt="0"/>
      <dgm:spPr/>
    </dgm:pt>
    <dgm:pt modelId="{AC7CC383-0518-4742-ABE1-CD1FEB171A2F}" type="pres">
      <dgm:prSet presAssocID="{DA735E2F-71B1-40D4-8B9B-2121E9EFBC74}" presName="parentText" presStyleLbl="node1" presStyleIdx="3" presStyleCnt="5" custScaleX="26513">
        <dgm:presLayoutVars>
          <dgm:chMax val="1"/>
          <dgm:bulletEnabled val="1"/>
        </dgm:presLayoutVars>
      </dgm:prSet>
      <dgm:spPr/>
    </dgm:pt>
    <dgm:pt modelId="{D78EC9CD-65F6-4B6A-82ED-977F188A403F}" type="pres">
      <dgm:prSet presAssocID="{DA735E2F-71B1-40D4-8B9B-2121E9EFBC74}" presName="descendantText" presStyleLbl="alignAccFollowNode1" presStyleIdx="3" presStyleCnt="5">
        <dgm:presLayoutVars>
          <dgm:bulletEnabled val="1"/>
        </dgm:presLayoutVars>
      </dgm:prSet>
      <dgm:spPr/>
    </dgm:pt>
    <dgm:pt modelId="{CC62D463-A2EA-411D-93EC-33C699D651A8}" type="pres">
      <dgm:prSet presAssocID="{5A165119-842B-43CA-9AFD-4022AB5BB238}" presName="sp" presStyleCnt="0"/>
      <dgm:spPr/>
    </dgm:pt>
    <dgm:pt modelId="{F39FA479-1EDC-4B01-89AC-75E249ED3215}" type="pres">
      <dgm:prSet presAssocID="{917C4432-4BE0-4FAF-9DDD-4F9C36047BB8}" presName="linNode" presStyleCnt="0"/>
      <dgm:spPr/>
    </dgm:pt>
    <dgm:pt modelId="{617F1792-2DF2-472F-85A4-2E19F96CB1D7}" type="pres">
      <dgm:prSet presAssocID="{917C4432-4BE0-4FAF-9DDD-4F9C36047BB8}" presName="parentText" presStyleLbl="node1" presStyleIdx="4" presStyleCnt="5" custScaleX="26513">
        <dgm:presLayoutVars>
          <dgm:chMax val="1"/>
          <dgm:bulletEnabled val="1"/>
        </dgm:presLayoutVars>
      </dgm:prSet>
      <dgm:spPr/>
    </dgm:pt>
    <dgm:pt modelId="{28C729D7-DF6A-4498-A8E7-0DB74EE010EA}" type="pres">
      <dgm:prSet presAssocID="{917C4432-4BE0-4FAF-9DDD-4F9C36047BB8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62C79F00-863F-415A-93E1-41AF2AB35769}" type="presOf" srcId="{25E957F6-45D6-4146-83A5-35D571B5C20B}" destId="{4DA9E877-4113-49E4-B69C-5412F0CB6087}" srcOrd="0" destOrd="0" presId="urn:microsoft.com/office/officeart/2005/8/layout/vList5"/>
    <dgm:cxn modelId="{72C95E17-86EC-4A75-94BE-4BEB582DB6E8}" srcId="{9CF3166F-0259-4D31-93EA-D208D2BC4905}" destId="{917C4432-4BE0-4FAF-9DDD-4F9C36047BB8}" srcOrd="4" destOrd="0" parTransId="{09243160-2A4D-4850-88B2-CEE72E0F5F39}" sibTransId="{B6693A38-BCD1-47C2-8A40-74381CA3AEC6}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43729E1C-3D09-46CE-B891-5D00DFDDF54E}" type="presOf" srcId="{917C4432-4BE0-4FAF-9DDD-4F9C36047BB8}" destId="{617F1792-2DF2-472F-85A4-2E19F96CB1D7}" srcOrd="0" destOrd="0" presId="urn:microsoft.com/office/officeart/2005/8/layout/vList5"/>
    <dgm:cxn modelId="{872A3F21-4361-4F81-865B-E3F6F82DDF70}" type="presOf" srcId="{159D3AF5-EE39-4F0C-AD2E-60927C7941E6}" destId="{28C729D7-DF6A-4498-A8E7-0DB74EE010EA}" srcOrd="0" destOrd="0" presId="urn:microsoft.com/office/officeart/2005/8/layout/vList5"/>
    <dgm:cxn modelId="{16FC5D34-0807-4440-A2C6-5345C31A427F}" type="presOf" srcId="{DA735E2F-71B1-40D4-8B9B-2121E9EFBC74}" destId="{AC7CC383-0518-4742-ABE1-CD1FEB171A2F}" srcOrd="0" destOrd="0" presId="urn:microsoft.com/office/officeart/2005/8/layout/vList5"/>
    <dgm:cxn modelId="{60971A39-EBD8-4659-87CF-E3B2C47B5696}" type="presOf" srcId="{08AB5D7D-1C4C-4465-BDCE-E02830FAE0A3}" destId="{DCCE81D6-855A-4FD9-A5FC-1338AF302363}" srcOrd="0" destOrd="0" presId="urn:microsoft.com/office/officeart/2005/8/layout/vList5"/>
    <dgm:cxn modelId="{D44F3039-5360-4179-91AD-0C9234BC4D2F}" srcId="{9CF3166F-0259-4D31-93EA-D208D2BC4905}" destId="{9E452AE2-3350-4CE0-8A50-22ABDD10A60D}" srcOrd="2" destOrd="0" parTransId="{B8C551FA-608B-4703-948D-EB8226A64017}" sibTransId="{E643B41B-AC22-4ACA-98B1-304DDDD66C69}"/>
    <dgm:cxn modelId="{CDAE1441-5206-4907-A84C-82A64DA31A59}" srcId="{9CF3166F-0259-4D31-93EA-D208D2BC4905}" destId="{DA735E2F-71B1-40D4-8B9B-2121E9EFBC74}" srcOrd="3" destOrd="0" parTransId="{352C2688-CD6D-492E-9438-45A972C85FB0}" sibTransId="{5A165119-842B-43CA-9AFD-4022AB5BB238}"/>
    <dgm:cxn modelId="{4290B647-9C29-4FA4-9E77-59A702A39E76}" type="presOf" srcId="{DE2766E5-43FC-434B-AC6B-5CC1900F5D9D}" destId="{D78EC9CD-65F6-4B6A-82ED-977F188A403F}" srcOrd="0" destOrd="0" presId="urn:microsoft.com/office/officeart/2005/8/layout/vList5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107B5F4F-0569-4CF9-B5A4-67CE0EA64F1C}" srcId="{9CF3166F-0259-4D31-93EA-D208D2BC4905}" destId="{E6FDB679-3FDE-49B9-B6CC-414A47907FCF}" srcOrd="1" destOrd="0" parTransId="{09893A19-45E9-45BC-8F33-1FB112D8BDF9}" sibTransId="{DC528A21-E714-4B31-A1AC-A7F32B1790A9}"/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C570C17A-0ADD-48B9-9C2D-FFAF4049A523}" type="presOf" srcId="{9CF3166F-0259-4D31-93EA-D208D2BC4905}" destId="{B5F6422D-850F-425F-863F-074F5C64E551}" srcOrd="0" destOrd="0" presId="urn:microsoft.com/office/officeart/2005/8/layout/vList5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9260AFAC-6B47-42EE-8608-A157ADE8C469}" type="presOf" srcId="{E6FDB679-3FDE-49B9-B6CC-414A47907FCF}" destId="{45E24E7C-E6B5-474B-BDF3-DF25387415CC}" srcOrd="0" destOrd="0" presId="urn:microsoft.com/office/officeart/2005/8/layout/vList5"/>
    <dgm:cxn modelId="{7D67A8B3-E448-4F6F-80BA-B8B8A7B0E499}" type="presOf" srcId="{C3B345E3-20DF-4495-ADD9-38FB9BD0631F}" destId="{80E67881-F741-44E1-A69F-139CE744FFCA}" srcOrd="0" destOrd="0" presId="urn:microsoft.com/office/officeart/2005/8/layout/vList5"/>
    <dgm:cxn modelId="{DFA5DEC5-4AF8-4077-A0FD-F00F86CDDCCF}" type="presOf" srcId="{5BBD7F18-03B2-47ED-8B83-3EB0F53D157D}" destId="{61937312-0651-4375-8CEA-F66C19504AE9}" srcOrd="0" destOrd="0" presId="urn:microsoft.com/office/officeart/2005/8/layout/vList5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F49491F3-46A4-42D3-910B-2F63B6B2F4F6}" type="presOf" srcId="{9E452AE2-3350-4CE0-8A50-22ABDD10A60D}" destId="{608F59D4-05FD-4BE9-92EE-521AE01FB945}" srcOrd="0" destOrd="0" presId="urn:microsoft.com/office/officeart/2005/8/layout/vList5"/>
    <dgm:cxn modelId="{706591A5-B132-44CF-9193-B99ECE6D3FBE}" type="presParOf" srcId="{B5F6422D-850F-425F-863F-074F5C64E551}" destId="{2EFEC878-1FBF-491A-A73C-DD79B3D315B4}" srcOrd="0" destOrd="0" presId="urn:microsoft.com/office/officeart/2005/8/layout/vList5"/>
    <dgm:cxn modelId="{9E1E8E77-4CC1-45C4-BE7A-E7723FAC09BB}" type="presParOf" srcId="{2EFEC878-1FBF-491A-A73C-DD79B3D315B4}" destId="{61937312-0651-4375-8CEA-F66C19504AE9}" srcOrd="0" destOrd="0" presId="urn:microsoft.com/office/officeart/2005/8/layout/vList5"/>
    <dgm:cxn modelId="{56001515-EFBD-4A52-B20F-755F9CA7451C}" type="presParOf" srcId="{2EFEC878-1FBF-491A-A73C-DD79B3D315B4}" destId="{4DA9E877-4113-49E4-B69C-5412F0CB6087}" srcOrd="1" destOrd="0" presId="urn:microsoft.com/office/officeart/2005/8/layout/vList5"/>
    <dgm:cxn modelId="{26C3F3D4-B783-4134-B137-25B74D21DE43}" type="presParOf" srcId="{B5F6422D-850F-425F-863F-074F5C64E551}" destId="{0181A2C4-FB8E-43E9-9345-AD4DBA8D30B5}" srcOrd="1" destOrd="0" presId="urn:microsoft.com/office/officeart/2005/8/layout/vList5"/>
    <dgm:cxn modelId="{6E6A8F6F-A246-40F3-914D-7FA38EFA96B9}" type="presParOf" srcId="{B5F6422D-850F-425F-863F-074F5C64E551}" destId="{4977598A-0F35-47B7-932C-76A5CB1F2D81}" srcOrd="2" destOrd="0" presId="urn:microsoft.com/office/officeart/2005/8/layout/vList5"/>
    <dgm:cxn modelId="{9C7F9935-24CA-4F6E-B8A6-B2B8700011E5}" type="presParOf" srcId="{4977598A-0F35-47B7-932C-76A5CB1F2D81}" destId="{45E24E7C-E6B5-474B-BDF3-DF25387415CC}" srcOrd="0" destOrd="0" presId="urn:microsoft.com/office/officeart/2005/8/layout/vList5"/>
    <dgm:cxn modelId="{DA30C444-A51D-44C2-AE20-06885C5E8ABE}" type="presParOf" srcId="{4977598A-0F35-47B7-932C-76A5CB1F2D81}" destId="{DCCE81D6-855A-4FD9-A5FC-1338AF302363}" srcOrd="1" destOrd="0" presId="urn:microsoft.com/office/officeart/2005/8/layout/vList5"/>
    <dgm:cxn modelId="{F551FE73-F18B-4643-81DC-C500E2944DD5}" type="presParOf" srcId="{B5F6422D-850F-425F-863F-074F5C64E551}" destId="{0FD57D2A-2E14-45A4-9797-E74EEB256625}" srcOrd="3" destOrd="0" presId="urn:microsoft.com/office/officeart/2005/8/layout/vList5"/>
    <dgm:cxn modelId="{9CB6C977-3066-4B59-965D-C2D25D3F0D3A}" type="presParOf" srcId="{B5F6422D-850F-425F-863F-074F5C64E551}" destId="{C4F8A139-4C9A-42D6-8683-789A587F871B}" srcOrd="4" destOrd="0" presId="urn:microsoft.com/office/officeart/2005/8/layout/vList5"/>
    <dgm:cxn modelId="{E1931155-2833-48C1-9DC6-D02DE007FD27}" type="presParOf" srcId="{C4F8A139-4C9A-42D6-8683-789A587F871B}" destId="{608F59D4-05FD-4BE9-92EE-521AE01FB945}" srcOrd="0" destOrd="0" presId="urn:microsoft.com/office/officeart/2005/8/layout/vList5"/>
    <dgm:cxn modelId="{7D1C19EA-B5B4-4904-98C4-CE6479B56CF3}" type="presParOf" srcId="{C4F8A139-4C9A-42D6-8683-789A587F871B}" destId="{80E67881-F741-44E1-A69F-139CE744FFCA}" srcOrd="1" destOrd="0" presId="urn:microsoft.com/office/officeart/2005/8/layout/vList5"/>
    <dgm:cxn modelId="{EE521551-11B6-4897-8259-C2FD1E2AAD6C}" type="presParOf" srcId="{B5F6422D-850F-425F-863F-074F5C64E551}" destId="{814E20B2-0FF5-4087-8C60-46208E2FF44A}" srcOrd="5" destOrd="0" presId="urn:microsoft.com/office/officeart/2005/8/layout/vList5"/>
    <dgm:cxn modelId="{50D957C3-F335-4963-8B7A-087A6312F7F3}" type="presParOf" srcId="{B5F6422D-850F-425F-863F-074F5C64E551}" destId="{F6FCCBA1-1B8D-417E-BD47-3A95EF1319C8}" srcOrd="6" destOrd="0" presId="urn:microsoft.com/office/officeart/2005/8/layout/vList5"/>
    <dgm:cxn modelId="{BD56B2C8-7C79-48DC-AF22-CB0EEE484FCD}" type="presParOf" srcId="{F6FCCBA1-1B8D-417E-BD47-3A95EF1319C8}" destId="{AC7CC383-0518-4742-ABE1-CD1FEB171A2F}" srcOrd="0" destOrd="0" presId="urn:microsoft.com/office/officeart/2005/8/layout/vList5"/>
    <dgm:cxn modelId="{7FC51C2A-CCEE-402A-803F-A23A6EB96795}" type="presParOf" srcId="{F6FCCBA1-1B8D-417E-BD47-3A95EF1319C8}" destId="{D78EC9CD-65F6-4B6A-82ED-977F188A403F}" srcOrd="1" destOrd="0" presId="urn:microsoft.com/office/officeart/2005/8/layout/vList5"/>
    <dgm:cxn modelId="{32389C25-1BBB-4600-9042-C1A9A6E2B543}" type="presParOf" srcId="{B5F6422D-850F-425F-863F-074F5C64E551}" destId="{CC62D463-A2EA-411D-93EC-33C699D651A8}" srcOrd="7" destOrd="0" presId="urn:microsoft.com/office/officeart/2005/8/layout/vList5"/>
    <dgm:cxn modelId="{D52C8F48-FBF8-4223-A40D-14279C5A164C}" type="presParOf" srcId="{B5F6422D-850F-425F-863F-074F5C64E551}" destId="{F39FA479-1EDC-4B01-89AC-75E249ED3215}" srcOrd="8" destOrd="0" presId="urn:microsoft.com/office/officeart/2005/8/layout/vList5"/>
    <dgm:cxn modelId="{DDC7D0A9-25D7-4798-90EF-53272DA46DA3}" type="presParOf" srcId="{F39FA479-1EDC-4B01-89AC-75E249ED3215}" destId="{617F1792-2DF2-472F-85A4-2E19F96CB1D7}" srcOrd="0" destOrd="0" presId="urn:microsoft.com/office/officeart/2005/8/layout/vList5"/>
    <dgm:cxn modelId="{B1BF454D-CB39-4C07-939B-7C2496BBD2E5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 dirty="0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 dirty="0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1EFC907-92D3-4744-9E0E-C8766FAFFAD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4CF9FE2-484C-493B-A6E9-B6B0242EF8D3}">
      <dgm:prSet phldrT="[Text]"/>
      <dgm:spPr/>
      <dgm:t>
        <a:bodyPr/>
        <a:lstStyle/>
        <a:p>
          <a:r>
            <a:rPr lang="en-US" dirty="0"/>
            <a:t>Minimum split</a:t>
          </a:r>
        </a:p>
      </dgm:t>
    </dgm:pt>
    <dgm:pt modelId="{8DE4F040-CC76-45AF-A509-113782BE2501}" type="parTrans" cxnId="{7C017158-E641-4239-BA5D-BACE13092A7B}">
      <dgm:prSet/>
      <dgm:spPr/>
      <dgm:t>
        <a:bodyPr/>
        <a:lstStyle/>
        <a:p>
          <a:endParaRPr lang="en-US"/>
        </a:p>
      </dgm:t>
    </dgm:pt>
    <dgm:pt modelId="{3948E8A9-822F-488D-B84B-4B941361C265}" type="sibTrans" cxnId="{7C017158-E641-4239-BA5D-BACE13092A7B}">
      <dgm:prSet/>
      <dgm:spPr/>
      <dgm:t>
        <a:bodyPr/>
        <a:lstStyle/>
        <a:p>
          <a:endParaRPr lang="en-US"/>
        </a:p>
      </dgm:t>
    </dgm:pt>
    <dgm:pt modelId="{650C058F-1A86-4A9A-BC41-0A38C9188531}">
      <dgm:prSet phldrT="[Text]"/>
      <dgm:spPr/>
      <dgm:t>
        <a:bodyPr/>
        <a:lstStyle/>
        <a:p>
          <a:r>
            <a:rPr lang="en-US" dirty="0"/>
            <a:t>Complexity factor</a:t>
          </a:r>
        </a:p>
      </dgm:t>
    </dgm:pt>
    <dgm:pt modelId="{1A873734-E5B6-47C7-8186-C405359565F9}" type="parTrans" cxnId="{CD9865E3-497C-4BB2-A5DF-0A75B4A5AFFC}">
      <dgm:prSet/>
      <dgm:spPr/>
      <dgm:t>
        <a:bodyPr/>
        <a:lstStyle/>
        <a:p>
          <a:endParaRPr lang="en-US"/>
        </a:p>
      </dgm:t>
    </dgm:pt>
    <dgm:pt modelId="{0BE93D0F-BE3C-474A-8970-0F866EC8D2FD}" type="sibTrans" cxnId="{CD9865E3-497C-4BB2-A5DF-0A75B4A5AFFC}">
      <dgm:prSet/>
      <dgm:spPr/>
      <dgm:t>
        <a:bodyPr/>
        <a:lstStyle/>
        <a:p>
          <a:endParaRPr lang="en-US"/>
        </a:p>
      </dgm:t>
    </dgm:pt>
    <dgm:pt modelId="{11960C3A-6BA5-4327-A83C-48C24D3F090B}">
      <dgm:prSet/>
      <dgm:spPr/>
      <dgm:t>
        <a:bodyPr/>
        <a:lstStyle/>
        <a:p>
          <a:r>
            <a:rPr lang="en-US" sz="1900" kern="1200" dirty="0"/>
            <a:t>Minimum number of observations in each node needed to add an additional split.</a:t>
          </a:r>
        </a:p>
      </dgm:t>
    </dgm:pt>
    <dgm:pt modelId="{3EAE7F98-76D1-4B6C-A654-203120569B03}" type="parTrans" cxnId="{30729B34-EB17-4E85-BEC0-A5CDE32E05ED}">
      <dgm:prSet/>
      <dgm:spPr/>
      <dgm:t>
        <a:bodyPr/>
        <a:lstStyle/>
        <a:p>
          <a:endParaRPr lang="en-US"/>
        </a:p>
      </dgm:t>
    </dgm:pt>
    <dgm:pt modelId="{023A969C-32B6-40FC-AC23-1B54A70E5C8B}" type="sibTrans" cxnId="{30729B34-EB17-4E85-BEC0-A5CDE32E05ED}">
      <dgm:prSet/>
      <dgm:spPr/>
      <dgm:t>
        <a:bodyPr/>
        <a:lstStyle/>
        <a:p>
          <a:endParaRPr lang="en-US"/>
        </a:p>
      </dgm:t>
    </dgm:pt>
    <dgm:pt modelId="{67746A12-01FE-406D-82D7-D063F9166605}">
      <dgm:prSet/>
      <dgm:spPr/>
      <dgm:t>
        <a:bodyPr/>
        <a:lstStyle/>
        <a:p>
          <a:r>
            <a:rPr lang="en-US" sz="1900" kern="1200" dirty="0"/>
            <a:t>Minimum reduction in error needed to add an additional split.</a:t>
          </a:r>
        </a:p>
      </dgm:t>
    </dgm:pt>
    <dgm:pt modelId="{F67308C0-CE6B-4BF2-8396-035FBDFEF741}" type="parTrans" cxnId="{A0A1042D-30C6-46B2-8B75-FC87EAD471C8}">
      <dgm:prSet/>
      <dgm:spPr/>
      <dgm:t>
        <a:bodyPr/>
        <a:lstStyle/>
        <a:p>
          <a:endParaRPr lang="en-US"/>
        </a:p>
      </dgm:t>
    </dgm:pt>
    <dgm:pt modelId="{86DA6F5F-94EF-4739-AEAB-2877A0DACDB1}" type="sibTrans" cxnId="{A0A1042D-30C6-46B2-8B75-FC87EAD471C8}">
      <dgm:prSet/>
      <dgm:spPr/>
      <dgm:t>
        <a:bodyPr/>
        <a:lstStyle/>
        <a:p>
          <a:endParaRPr lang="en-US"/>
        </a:p>
      </dgm:t>
    </dgm:pt>
    <dgm:pt modelId="{DD1BFA49-5569-453F-AAEE-9984A6F8D660}">
      <dgm:prSet custT="1"/>
      <dgm:spPr/>
      <dgm:t>
        <a:bodyPr/>
        <a:lstStyle/>
        <a:p>
          <a:r>
            <a:rPr lang="en-US" sz="19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Smaller complexity factor </a:t>
          </a:r>
          <a:r>
            <a:rPr lang="en-US" sz="1900" kern="1200" dirty="0">
              <a:solidFill>
                <a:schemeClr val="tx1"/>
              </a:solidFill>
            </a:rPr>
            <a:t>→ more complex tree</a:t>
          </a:r>
        </a:p>
      </dgm:t>
    </dgm:pt>
    <dgm:pt modelId="{8CEDC8D9-90C8-4C94-942B-6173521DC5B5}" type="parTrans" cxnId="{4003D73C-06A7-4A86-8036-DF28A3A816F4}">
      <dgm:prSet/>
      <dgm:spPr/>
      <dgm:t>
        <a:bodyPr/>
        <a:lstStyle/>
        <a:p>
          <a:endParaRPr lang="en-US"/>
        </a:p>
      </dgm:t>
    </dgm:pt>
    <dgm:pt modelId="{91799284-3BD2-4271-AEF9-FA4F4131E141}" type="sibTrans" cxnId="{4003D73C-06A7-4A86-8036-DF28A3A816F4}">
      <dgm:prSet/>
      <dgm:spPr/>
      <dgm:t>
        <a:bodyPr/>
        <a:lstStyle/>
        <a:p>
          <a:endParaRPr lang="en-US"/>
        </a:p>
      </dgm:t>
    </dgm:pt>
    <dgm:pt modelId="{34C1CB33-37E8-445C-AD47-86D56080C880}">
      <dgm:prSet custT="1"/>
      <dgm:spPr/>
      <dgm:t>
        <a:bodyPr/>
        <a:lstStyle/>
        <a:p>
          <a:r>
            <a:rPr lang="en-US" sz="19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Smaller minimum split → </a:t>
          </a:r>
          <a:r>
            <a:rPr lang="en-US" sz="1900" kern="1200" dirty="0">
              <a:solidFill>
                <a:schemeClr val="tx1"/>
              </a:solidFill>
            </a:rPr>
            <a:t>more complex tree</a:t>
          </a:r>
        </a:p>
      </dgm:t>
    </dgm:pt>
    <dgm:pt modelId="{5AB9AFF8-E4CE-489C-9A61-7C5C2D0CC4BF}" type="parTrans" cxnId="{2481FC8C-6F91-4748-B1DE-28AD97142386}">
      <dgm:prSet/>
      <dgm:spPr/>
      <dgm:t>
        <a:bodyPr/>
        <a:lstStyle/>
        <a:p>
          <a:endParaRPr lang="en-US"/>
        </a:p>
      </dgm:t>
    </dgm:pt>
    <dgm:pt modelId="{7FEA55B3-D67C-4942-ABB5-9551D5CA0D9E}" type="sibTrans" cxnId="{2481FC8C-6F91-4748-B1DE-28AD97142386}">
      <dgm:prSet/>
      <dgm:spPr/>
      <dgm:t>
        <a:bodyPr/>
        <a:lstStyle/>
        <a:p>
          <a:endParaRPr lang="en-US"/>
        </a:p>
      </dgm:t>
    </dgm:pt>
    <dgm:pt modelId="{E65CCE5E-15F8-4A5B-A957-3DDD42AB8241}" type="pres">
      <dgm:prSet presAssocID="{B1EFC907-92D3-4744-9E0E-C8766FAFFADF}" presName="linear" presStyleCnt="0">
        <dgm:presLayoutVars>
          <dgm:animLvl val="lvl"/>
          <dgm:resizeHandles val="exact"/>
        </dgm:presLayoutVars>
      </dgm:prSet>
      <dgm:spPr/>
    </dgm:pt>
    <dgm:pt modelId="{07EB4154-DD7D-40AA-9698-19B02B261D8E}" type="pres">
      <dgm:prSet presAssocID="{C4CF9FE2-484C-493B-A6E9-B6B0242EF8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AB47FC-D5E7-43C0-93CC-7451B0272ED3}" type="pres">
      <dgm:prSet presAssocID="{C4CF9FE2-484C-493B-A6E9-B6B0242EF8D3}" presName="childText" presStyleLbl="revTx" presStyleIdx="0" presStyleCnt="2">
        <dgm:presLayoutVars>
          <dgm:bulletEnabled val="1"/>
        </dgm:presLayoutVars>
      </dgm:prSet>
      <dgm:spPr/>
    </dgm:pt>
    <dgm:pt modelId="{99BC1284-E3E2-4CE7-AF82-7FD5E61433E2}" type="pres">
      <dgm:prSet presAssocID="{650C058F-1A86-4A9A-BC41-0A38C918853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D432784-3E3D-4241-9688-6F2E0B65B79D}" type="pres">
      <dgm:prSet presAssocID="{650C058F-1A86-4A9A-BC41-0A38C918853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203771F-4BCD-460D-8A0A-F58BF9F02962}" type="presOf" srcId="{DD1BFA49-5569-453F-AAEE-9984A6F8D660}" destId="{DD432784-3E3D-4241-9688-6F2E0B65B79D}" srcOrd="0" destOrd="1" presId="urn:microsoft.com/office/officeart/2005/8/layout/vList2"/>
    <dgm:cxn modelId="{6CD60E2C-E6A6-465A-8ED2-0B54D25E2464}" type="presOf" srcId="{67746A12-01FE-406D-82D7-D063F9166605}" destId="{DD432784-3E3D-4241-9688-6F2E0B65B79D}" srcOrd="0" destOrd="0" presId="urn:microsoft.com/office/officeart/2005/8/layout/vList2"/>
    <dgm:cxn modelId="{A0A1042D-30C6-46B2-8B75-FC87EAD471C8}" srcId="{650C058F-1A86-4A9A-BC41-0A38C9188531}" destId="{67746A12-01FE-406D-82D7-D063F9166605}" srcOrd="0" destOrd="0" parTransId="{F67308C0-CE6B-4BF2-8396-035FBDFEF741}" sibTransId="{86DA6F5F-94EF-4739-AEAB-2877A0DACDB1}"/>
    <dgm:cxn modelId="{30729B34-EB17-4E85-BEC0-A5CDE32E05ED}" srcId="{C4CF9FE2-484C-493B-A6E9-B6B0242EF8D3}" destId="{11960C3A-6BA5-4327-A83C-48C24D3F090B}" srcOrd="0" destOrd="0" parTransId="{3EAE7F98-76D1-4B6C-A654-203120569B03}" sibTransId="{023A969C-32B6-40FC-AC23-1B54A70E5C8B}"/>
    <dgm:cxn modelId="{4003D73C-06A7-4A86-8036-DF28A3A816F4}" srcId="{650C058F-1A86-4A9A-BC41-0A38C9188531}" destId="{DD1BFA49-5569-453F-AAEE-9984A6F8D660}" srcOrd="1" destOrd="0" parTransId="{8CEDC8D9-90C8-4C94-942B-6173521DC5B5}" sibTransId="{91799284-3BD2-4271-AEF9-FA4F4131E141}"/>
    <dgm:cxn modelId="{31EFFD41-16EB-4AF1-9728-55A51A795D7F}" type="presOf" srcId="{650C058F-1A86-4A9A-BC41-0A38C9188531}" destId="{99BC1284-E3E2-4CE7-AF82-7FD5E61433E2}" srcOrd="0" destOrd="0" presId="urn:microsoft.com/office/officeart/2005/8/layout/vList2"/>
    <dgm:cxn modelId="{DE7CD54D-92CD-4456-B56F-7482EFD23AB2}" type="presOf" srcId="{C4CF9FE2-484C-493B-A6E9-B6B0242EF8D3}" destId="{07EB4154-DD7D-40AA-9698-19B02B261D8E}" srcOrd="0" destOrd="0" presId="urn:microsoft.com/office/officeart/2005/8/layout/vList2"/>
    <dgm:cxn modelId="{7C017158-E641-4239-BA5D-BACE13092A7B}" srcId="{B1EFC907-92D3-4744-9E0E-C8766FAFFADF}" destId="{C4CF9FE2-484C-493B-A6E9-B6B0242EF8D3}" srcOrd="0" destOrd="0" parTransId="{8DE4F040-CC76-45AF-A509-113782BE2501}" sibTransId="{3948E8A9-822F-488D-B84B-4B941361C265}"/>
    <dgm:cxn modelId="{2481FC8C-6F91-4748-B1DE-28AD97142386}" srcId="{C4CF9FE2-484C-493B-A6E9-B6B0242EF8D3}" destId="{34C1CB33-37E8-445C-AD47-86D56080C880}" srcOrd="1" destOrd="0" parTransId="{5AB9AFF8-E4CE-489C-9A61-7C5C2D0CC4BF}" sibTransId="{7FEA55B3-D67C-4942-ABB5-9551D5CA0D9E}"/>
    <dgm:cxn modelId="{BA22E4C3-70B9-4181-B2FD-8EC4594EAC2A}" type="presOf" srcId="{11960C3A-6BA5-4327-A83C-48C24D3F090B}" destId="{E2AB47FC-D5E7-43C0-93CC-7451B0272ED3}" srcOrd="0" destOrd="0" presId="urn:microsoft.com/office/officeart/2005/8/layout/vList2"/>
    <dgm:cxn modelId="{06B9A7D7-4B40-4243-9D23-0F8D08B1D459}" type="presOf" srcId="{34C1CB33-37E8-445C-AD47-86D56080C880}" destId="{E2AB47FC-D5E7-43C0-93CC-7451B0272ED3}" srcOrd="0" destOrd="1" presId="urn:microsoft.com/office/officeart/2005/8/layout/vList2"/>
    <dgm:cxn modelId="{CD9865E3-497C-4BB2-A5DF-0A75B4A5AFFC}" srcId="{B1EFC907-92D3-4744-9E0E-C8766FAFFADF}" destId="{650C058F-1A86-4A9A-BC41-0A38C9188531}" srcOrd="1" destOrd="0" parTransId="{1A873734-E5B6-47C7-8186-C405359565F9}" sibTransId="{0BE93D0F-BE3C-474A-8970-0F866EC8D2FD}"/>
    <dgm:cxn modelId="{6BC835FC-BD6E-4DDF-854A-5BF9F52B1C90}" type="presOf" srcId="{B1EFC907-92D3-4744-9E0E-C8766FAFFADF}" destId="{E65CCE5E-15F8-4A5B-A957-3DDD42AB8241}" srcOrd="0" destOrd="0" presId="urn:microsoft.com/office/officeart/2005/8/layout/vList2"/>
    <dgm:cxn modelId="{B56EF723-7D31-43CE-BCC1-37C3BAF9441D}" type="presParOf" srcId="{E65CCE5E-15F8-4A5B-A957-3DDD42AB8241}" destId="{07EB4154-DD7D-40AA-9698-19B02B261D8E}" srcOrd="0" destOrd="0" presId="urn:microsoft.com/office/officeart/2005/8/layout/vList2"/>
    <dgm:cxn modelId="{BE1B623B-C473-4066-A13B-7533517F1A76}" type="presParOf" srcId="{E65CCE5E-15F8-4A5B-A957-3DDD42AB8241}" destId="{E2AB47FC-D5E7-43C0-93CC-7451B0272ED3}" srcOrd="1" destOrd="0" presId="urn:microsoft.com/office/officeart/2005/8/layout/vList2"/>
    <dgm:cxn modelId="{64D5B99D-EC47-4549-8E1F-E266EB1FE85F}" type="presParOf" srcId="{E65CCE5E-15F8-4A5B-A957-3DDD42AB8241}" destId="{99BC1284-E3E2-4CE7-AF82-7FD5E61433E2}" srcOrd="2" destOrd="0" presId="urn:microsoft.com/office/officeart/2005/8/layout/vList2"/>
    <dgm:cxn modelId="{3FDD81CE-08F6-42E0-BD82-9DC77E086CBC}" type="presParOf" srcId="{E65CCE5E-15F8-4A5B-A957-3DDD42AB8241}" destId="{DD432784-3E3D-4241-9688-6F2E0B65B7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084" custLinFactNeighborX="100000" custLinFactNeighborY="-2506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1334" custLinFactNeighborX="100000" custLinFactNeighborY="299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9B3103-0F5A-4C71-8639-D93B61002BA0}" type="presOf" srcId="{A785CB08-4A62-40BD-96AE-D3B0294CBD1F}" destId="{DD75CFEB-5D5C-464E-B857-D28B066AE2E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B6ED308-9383-455A-AA10-5A5BFB18486C}" type="presOf" srcId="{40FE246C-C826-4769-A5C2-9D75240976FE}" destId="{6094D736-4F16-42FC-9437-D37BB023D5EA}" srcOrd="0" destOrd="0" presId="urn:microsoft.com/office/officeart/2005/8/layout/hierarchy2"/>
    <dgm:cxn modelId="{089DC60C-CDAE-4CA6-9847-9104FF6F59F6}" type="presOf" srcId="{CF6F8CFB-C54C-427C-82B9-747F0C141494}" destId="{A031128D-C55E-42DA-B8A2-D382735EF23E}" srcOrd="0" destOrd="0" presId="urn:microsoft.com/office/officeart/2005/8/layout/hierarchy2"/>
    <dgm:cxn modelId="{450E1D12-9F7F-4758-9C0C-52FCAFD27577}" type="presOf" srcId="{BF95F12A-848C-4D76-BCAC-A60A48D21712}" destId="{1356B274-B83F-434D-A869-2B988EF3F493}" srcOrd="1" destOrd="0" presId="urn:microsoft.com/office/officeart/2005/8/layout/hierarchy2"/>
    <dgm:cxn modelId="{1218AD12-734E-49C2-B4DC-667CAEEE62F5}" type="presOf" srcId="{4197E8D6-94C8-432B-B797-608058FC4424}" destId="{EACB761D-2A2E-4784-B4CF-BBD5780F502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7D13AC19-94AD-4B18-9AFC-210214D4E2E0}" type="presOf" srcId="{444DF14B-39F3-4B48-8936-10F777644448}" destId="{7EBAE2C6-1480-46C8-900C-5102293148B2}" srcOrd="0" destOrd="0" presId="urn:microsoft.com/office/officeart/2005/8/layout/hierarchy2"/>
    <dgm:cxn modelId="{E948AD1C-2704-40FB-BC9B-C4E461B1110B}" type="presOf" srcId="{6C2A5E75-3D20-416D-8B23-8508AC822551}" destId="{008EB790-8EB0-4D82-BE0A-84C63F78728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0DAA7B24-9672-426B-BEA2-A58F719B1337}" type="presOf" srcId="{D3723BC6-7ECB-476F-A2B7-498B998B7A56}" destId="{8BDEEA43-5C2A-4BBE-99A5-44DEB7CB861C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FEAD72A-502F-4061-816A-6912883C26F9}" type="presOf" srcId="{2F11C414-8E39-4213-8136-D4FE510CC15A}" destId="{BCBAD13F-9F36-4A76-ACBF-38324C9DFD1E}" srcOrd="0" destOrd="0" presId="urn:microsoft.com/office/officeart/2005/8/layout/hierarchy2"/>
    <dgm:cxn modelId="{F5ABBF30-5474-4D2B-8A1D-9AAD3E59068C}" type="presOf" srcId="{1462FFBF-C7E5-483B-B661-B21D24F8908F}" destId="{A5AAA48F-9F15-49C7-A333-8B0C8DF03B3E}" srcOrd="1" destOrd="0" presId="urn:microsoft.com/office/officeart/2005/8/layout/hierarchy2"/>
    <dgm:cxn modelId="{540D0A37-5DD2-47F1-AAC3-5DFAAF314969}" type="presOf" srcId="{BF95F12A-848C-4D76-BCAC-A60A48D21712}" destId="{B82998E9-B1CD-485F-8B4B-06888B1A28C4}" srcOrd="0" destOrd="0" presId="urn:microsoft.com/office/officeart/2005/8/layout/hierarchy2"/>
    <dgm:cxn modelId="{B55FE13D-0CA3-4974-9096-F5644339520A}" type="presOf" srcId="{9E46A426-48DB-49D4-9452-22CFC445B93D}" destId="{07085415-AD02-4837-A819-DF8503991B40}" srcOrd="0" destOrd="0" presId="urn:microsoft.com/office/officeart/2005/8/layout/hierarchy2"/>
    <dgm:cxn modelId="{59CED040-8008-42B8-A59E-6BD846ACE8FF}" type="presOf" srcId="{05ED55C3-A195-4231-81C9-7EAAC2A67DD3}" destId="{C22BEB7F-26B1-4408-A047-0DEC97855D01}" srcOrd="1" destOrd="0" presId="urn:microsoft.com/office/officeart/2005/8/layout/hierarchy2"/>
    <dgm:cxn modelId="{AF7FFD5C-6E84-4927-B51D-E6957B89C5BB}" type="presOf" srcId="{802534EE-0712-4599-81AA-4E95DD4CE0A5}" destId="{DE93B5F2-1CA6-40F3-B124-24CBDE452C7F}" srcOrd="0" destOrd="0" presId="urn:microsoft.com/office/officeart/2005/8/layout/hierarchy2"/>
    <dgm:cxn modelId="{E9606B61-88EA-4C8D-B1D7-8396579A1516}" type="presOf" srcId="{4A4119C0-6876-4B46-B63C-C5B5E183083A}" destId="{3ABC23EF-2179-439B-8D5E-B5306E91FA99}" srcOrd="1" destOrd="0" presId="urn:microsoft.com/office/officeart/2005/8/layout/hierarchy2"/>
    <dgm:cxn modelId="{5CC71742-EC46-4CB7-B808-E0ACE90B84F9}" type="presOf" srcId="{6620CAB9-6D29-4FF8-945D-5E027CE13906}" destId="{FEC367EC-C7CC-46E0-8F0B-F4EB017F4B25}" srcOrd="0" destOrd="0" presId="urn:microsoft.com/office/officeart/2005/8/layout/hierarchy2"/>
    <dgm:cxn modelId="{902D4F43-36EE-42FA-AEEB-BA12730B2619}" type="presOf" srcId="{6620CAB9-6D29-4FF8-945D-5E027CE13906}" destId="{C3BCA3D8-F0DE-402C-8374-951905FD4C54}" srcOrd="1" destOrd="0" presId="urn:microsoft.com/office/officeart/2005/8/layout/hierarchy2"/>
    <dgm:cxn modelId="{CC157944-EDAB-4F3D-86B3-FF5B7B157F77}" type="presOf" srcId="{F3E7A82E-4DF9-47FA-B3A8-610C19F25C83}" destId="{E53945B2-5361-41E5-A250-0FE9BB3209A7}" srcOrd="1" destOrd="0" presId="urn:microsoft.com/office/officeart/2005/8/layout/hierarchy2"/>
    <dgm:cxn modelId="{C983B144-6E76-43AB-80CA-E8F6B87D7DBB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0433684F-723D-4868-9D81-F80587C297DB}" type="presOf" srcId="{4A4119C0-6876-4B46-B63C-C5B5E183083A}" destId="{306F450E-2B81-4A6B-9207-B97384612F41}" srcOrd="0" destOrd="0" presId="urn:microsoft.com/office/officeart/2005/8/layout/hierarchy2"/>
    <dgm:cxn modelId="{623D7C53-2B9F-4BB8-85E9-4F05FFC81B93}" type="presOf" srcId="{F1C08F9B-435C-42DB-A449-2ECF7C7375AB}" destId="{99764013-9FFE-483E-9A94-8E74B88EB45B}" srcOrd="0" destOrd="0" presId="urn:microsoft.com/office/officeart/2005/8/layout/hierarchy2"/>
    <dgm:cxn modelId="{DBB59174-3CCA-4BBE-B844-8EAAAA1D7903}" type="presOf" srcId="{4197E8D6-94C8-432B-B797-608058FC4424}" destId="{99D2C2EE-8A15-4FFE-B5A1-D71ED610263A}" srcOrd="1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795D3677-EAF7-40B2-A445-DB49E02AE982}" type="presOf" srcId="{43552287-81BA-4A23-85DD-3D228EF15792}" destId="{4D1012EA-ED43-4161-9183-D18250C04841}" srcOrd="1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3539165A-6067-4254-8E43-6A9381807DC7}" type="presOf" srcId="{05927694-700E-4998-A746-BED67EAB8EF0}" destId="{4C14E865-13AF-43EC-93E8-957E72C167D9}" srcOrd="0" destOrd="0" presId="urn:microsoft.com/office/officeart/2005/8/layout/hierarchy2"/>
    <dgm:cxn modelId="{1731547B-7CDB-4D94-AEAA-CE7FDFBF5ACA}" type="presOf" srcId="{CE871202-C851-4283-B4F2-1F8DA3C445C3}" destId="{3D3532D1-1FDA-4F24-AE90-3866BC16A43D}" srcOrd="0" destOrd="0" presId="urn:microsoft.com/office/officeart/2005/8/layout/hierarchy2"/>
    <dgm:cxn modelId="{C18E567E-7194-4D8D-9DEB-17781D32902F}" type="presOf" srcId="{617503FF-ADE3-43F7-9E74-E07B63130207}" destId="{D9495291-86EC-4DCD-BB10-24DC98844A58}" srcOrd="0" destOrd="0" presId="urn:microsoft.com/office/officeart/2005/8/layout/hierarchy2"/>
    <dgm:cxn modelId="{6D659384-0051-4640-9C35-9F3C9CB1C12F}" type="presOf" srcId="{D129D8C8-45D4-413D-9AA6-7735257A9552}" destId="{3E9FDDD6-A26E-4F03-A903-10F09685D6A2}" srcOrd="1" destOrd="0" presId="urn:microsoft.com/office/officeart/2005/8/layout/hierarchy2"/>
    <dgm:cxn modelId="{88CB9E85-83EA-4D02-AD1E-858998B0D7BD}" type="presOf" srcId="{00C22B20-F2F5-46E8-A3EC-DB8F81AC71E1}" destId="{E3F8EBE6-F572-48F2-83CE-C1DC35D3DBAE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C76F868F-15E2-40AE-87C9-EF7764351BCB}" type="presOf" srcId="{D679DFCF-CE7D-4FCF-A62C-AA6E6F5B4528}" destId="{7F4C7A20-7D9B-4C87-80B4-7508EB7EED52}" srcOrd="0" destOrd="0" presId="urn:microsoft.com/office/officeart/2005/8/layout/hierarchy2"/>
    <dgm:cxn modelId="{5DECAE96-3720-4A97-9AEC-2F0D4F4D2E22}" type="presOf" srcId="{CE871202-C851-4283-B4F2-1F8DA3C445C3}" destId="{6CD19230-CC0F-4288-A025-EBCBAFB6E87C}" srcOrd="1" destOrd="0" presId="urn:microsoft.com/office/officeart/2005/8/layout/hierarchy2"/>
    <dgm:cxn modelId="{D6A3219F-4040-435E-A284-AFD1389FE42C}" type="presOf" srcId="{A2F6F58A-C804-4EA7-A795-E7CFAD608A97}" destId="{F532FF76-9233-4C88-8EB8-C57298DE75BC}" srcOrd="0" destOrd="0" presId="urn:microsoft.com/office/officeart/2005/8/layout/hierarchy2"/>
    <dgm:cxn modelId="{9028B49F-B7D6-4826-85B1-42625C0A5D32}" type="presOf" srcId="{9581B8F4-F65E-406A-9F3A-2C0FAFB7904A}" destId="{28A3C775-44DD-456D-ADBA-6C2015D144BB}" srcOrd="1" destOrd="0" presId="urn:microsoft.com/office/officeart/2005/8/layout/hierarchy2"/>
    <dgm:cxn modelId="{66DCED9F-0BCC-4390-B226-59D0A564E11E}" type="presOf" srcId="{D7607F3E-8014-45F2-8B0F-DD341F116C26}" destId="{F8179C33-7069-4902-8E2C-2F20E46E8782}" srcOrd="0" destOrd="0" presId="urn:microsoft.com/office/officeart/2005/8/layout/hierarchy2"/>
    <dgm:cxn modelId="{D6ECE5A3-E0F4-4B54-9E34-06AC2A2FE88A}" type="presOf" srcId="{8A9D6245-57B1-482C-9DC4-F2ACF75F2EEB}" destId="{8DB10BF4-B3E8-4C63-AA80-1132AC83EE01}" srcOrd="1" destOrd="0" presId="urn:microsoft.com/office/officeart/2005/8/layout/hierarchy2"/>
    <dgm:cxn modelId="{2324DDA8-A2C7-453F-9A53-6319D9BCA1F4}" type="presOf" srcId="{43552287-81BA-4A23-85DD-3D228EF15792}" destId="{924C8F9A-D7B2-4767-8617-AD5D4A0F8C82}" srcOrd="0" destOrd="0" presId="urn:microsoft.com/office/officeart/2005/8/layout/hierarchy2"/>
    <dgm:cxn modelId="{470640AB-1666-47BC-8E96-C5AA4A5F3503}" type="presOf" srcId="{9581B8F4-F65E-406A-9F3A-2C0FAFB7904A}" destId="{3D002938-9580-4C37-A937-06EE1FF34007}" srcOrd="0" destOrd="0" presId="urn:microsoft.com/office/officeart/2005/8/layout/hierarchy2"/>
    <dgm:cxn modelId="{36C526AE-D46F-47E9-9C62-4051EFF4EB3B}" type="presOf" srcId="{D3723BC6-7ECB-476F-A2B7-498B998B7A56}" destId="{B0EBDA45-12CE-4202-B1E6-40A49D832ECA}" srcOrd="1" destOrd="0" presId="urn:microsoft.com/office/officeart/2005/8/layout/hierarchy2"/>
    <dgm:cxn modelId="{DBD3EDB2-A79A-4680-A20F-7AC0BFFC3FF8}" type="presOf" srcId="{05ED55C3-A195-4231-81C9-7EAAC2A67DD3}" destId="{E3B49C02-92DF-4E0E-9C64-BFDA4F6C8C57}" srcOrd="0" destOrd="0" presId="urn:microsoft.com/office/officeart/2005/8/layout/hierarchy2"/>
    <dgm:cxn modelId="{180B39B3-689C-47D2-AD50-AC8D68379458}" type="presOf" srcId="{1C2ABE6B-2194-4104-A754-33FF1C233404}" destId="{B6DAA14B-3305-4F93-A6BA-AC8805E13BBC}" srcOrd="0" destOrd="0" presId="urn:microsoft.com/office/officeart/2005/8/layout/hierarchy2"/>
    <dgm:cxn modelId="{CC112FB4-5C70-4D0F-85EF-8CFF578AC64F}" type="presOf" srcId="{3EFC490E-694C-4854-B035-8B02D761B8A3}" destId="{E090B741-3BDB-4968-B042-3EDAEB5B7930}" srcOrd="0" destOrd="0" presId="urn:microsoft.com/office/officeart/2005/8/layout/hierarchy2"/>
    <dgm:cxn modelId="{E3CE3DBF-104D-4B05-AD91-D302AC90F9FE}" type="presOf" srcId="{1C3757F0-1D92-419E-91AE-5AE747F1146E}" destId="{1E65E39D-395D-4BD0-8D0A-DECF2AB935E9}" srcOrd="0" destOrd="0" presId="urn:microsoft.com/office/officeart/2005/8/layout/hierarchy2"/>
    <dgm:cxn modelId="{B87259C6-575C-43C1-A739-6A98FB125D38}" type="presOf" srcId="{5298254B-75EF-4481-9316-64F54046A9CE}" destId="{AD69DD67-DA8B-4327-8FB6-B1ED5881B6C0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567B8AD1-390B-4C1E-B70D-721B0360805C}" type="presOf" srcId="{D679DFCF-CE7D-4FCF-A62C-AA6E6F5B4528}" destId="{7B43BACD-3F70-4863-BF61-523651EF3109}" srcOrd="1" destOrd="0" presId="urn:microsoft.com/office/officeart/2005/8/layout/hierarchy2"/>
    <dgm:cxn modelId="{80705BD6-C389-41A1-B744-FB3029BE6079}" type="presOf" srcId="{C01ACB44-8919-4C16-9345-65E8C4CC5C27}" destId="{B81631BF-0964-4936-A9DE-5CF3C23A1D51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45250E1-294C-44BD-A1AD-AADB132CC6B7}" type="presOf" srcId="{4A3EBA2C-1249-4D63-810E-57318E4C8870}" destId="{597EBC6F-BFE1-4ECF-BCC7-84E0157F86FF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853923E5-9AD3-4C2E-B2BD-64905E2E32D9}" type="presOf" srcId="{9E46A426-48DB-49D4-9452-22CFC445B93D}" destId="{6D471BBE-867D-4865-9628-1D7777EB5D2C}" srcOrd="1" destOrd="0" presId="urn:microsoft.com/office/officeart/2005/8/layout/hierarchy2"/>
    <dgm:cxn modelId="{5D6EB6E6-DD59-4699-89A8-63B1E9A37360}" type="presOf" srcId="{8A9D6245-57B1-482C-9DC4-F2ACF75F2EEB}" destId="{AF10D516-4F6C-4D46-86A1-9C1986C13320}" srcOrd="0" destOrd="0" presId="urn:microsoft.com/office/officeart/2005/8/layout/hierarchy2"/>
    <dgm:cxn modelId="{CED500EA-32BA-4AF5-9BB6-9605040B69C5}" type="presOf" srcId="{1462FFBF-C7E5-483B-B661-B21D24F8908F}" destId="{0A6EA505-89C7-49FD-ABE4-44B8C87A9F43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0106CEF-3EE4-4F60-BC6C-A56C9B046D2F}" type="presOf" srcId="{4A3EBA2C-1249-4D63-810E-57318E4C8870}" destId="{C6405F48-268C-4A9E-8C6B-EA7912642D7B}" srcOrd="0" destOrd="0" presId="urn:microsoft.com/office/officeart/2005/8/layout/hierarchy2"/>
    <dgm:cxn modelId="{53EEBAF2-C93F-427A-8401-93A4AC370CB0}" type="presOf" srcId="{F3E7A82E-4DF9-47FA-B3A8-610C19F25C83}" destId="{72B1FC09-0EBA-4985-8788-8F4656152A7F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3E777A8-7FC2-4A35-9EF7-4EEABC3BD2DD}" type="presParOf" srcId="{B6DAA14B-3305-4F93-A6BA-AC8805E13BBC}" destId="{45E3ECBA-C6D0-4585-880A-A01F56B443D6}" srcOrd="0" destOrd="0" presId="urn:microsoft.com/office/officeart/2005/8/layout/hierarchy2"/>
    <dgm:cxn modelId="{3210CF66-8071-4CE8-82AB-4A7F15A50244}" type="presParOf" srcId="{45E3ECBA-C6D0-4585-880A-A01F56B443D6}" destId="{AD69DD67-DA8B-4327-8FB6-B1ED5881B6C0}" srcOrd="0" destOrd="0" presId="urn:microsoft.com/office/officeart/2005/8/layout/hierarchy2"/>
    <dgm:cxn modelId="{50CF4EA8-6E96-427A-8E48-7B66F2D0D809}" type="presParOf" srcId="{45E3ECBA-C6D0-4585-880A-A01F56B443D6}" destId="{AEFB50EF-9B7B-4A67-8A06-3768D82F4F35}" srcOrd="1" destOrd="0" presId="urn:microsoft.com/office/officeart/2005/8/layout/hierarchy2"/>
    <dgm:cxn modelId="{C6F06FD8-53AC-4A64-8B72-FC67BE6E1FDD}" type="presParOf" srcId="{AEFB50EF-9B7B-4A67-8A06-3768D82F4F35}" destId="{C6405F48-268C-4A9E-8C6B-EA7912642D7B}" srcOrd="0" destOrd="0" presId="urn:microsoft.com/office/officeart/2005/8/layout/hierarchy2"/>
    <dgm:cxn modelId="{5343BF60-FAEC-4077-8AC6-BD0958619733}" type="presParOf" srcId="{C6405F48-268C-4A9E-8C6B-EA7912642D7B}" destId="{597EBC6F-BFE1-4ECF-BCC7-84E0157F86FF}" srcOrd="0" destOrd="0" presId="urn:microsoft.com/office/officeart/2005/8/layout/hierarchy2"/>
    <dgm:cxn modelId="{C237B013-0453-4E7E-80C7-2C31782B4369}" type="presParOf" srcId="{AEFB50EF-9B7B-4A67-8A06-3768D82F4F35}" destId="{D2C8D976-A468-412A-A9C9-6008470590C1}" srcOrd="1" destOrd="0" presId="urn:microsoft.com/office/officeart/2005/8/layout/hierarchy2"/>
    <dgm:cxn modelId="{5B5B622A-6823-4447-91D1-7F171B2675DA}" type="presParOf" srcId="{D2C8D976-A468-412A-A9C9-6008470590C1}" destId="{1E65E39D-395D-4BD0-8D0A-DECF2AB935E9}" srcOrd="0" destOrd="0" presId="urn:microsoft.com/office/officeart/2005/8/layout/hierarchy2"/>
    <dgm:cxn modelId="{3011468C-8289-4504-80C2-4F1A7CE2B417}" type="presParOf" srcId="{D2C8D976-A468-412A-A9C9-6008470590C1}" destId="{35E1DF7C-B9B2-41A6-95C9-2623A0F0844C}" srcOrd="1" destOrd="0" presId="urn:microsoft.com/office/officeart/2005/8/layout/hierarchy2"/>
    <dgm:cxn modelId="{13AE53FC-7E0D-4208-87AC-4B6F2B1DB4CC}" type="presParOf" srcId="{35E1DF7C-B9B2-41A6-95C9-2623A0F0844C}" destId="{8BDEEA43-5C2A-4BBE-99A5-44DEB7CB861C}" srcOrd="0" destOrd="0" presId="urn:microsoft.com/office/officeart/2005/8/layout/hierarchy2"/>
    <dgm:cxn modelId="{23AD1DCC-BFF3-4D4D-8FA6-503D231DC4E2}" type="presParOf" srcId="{8BDEEA43-5C2A-4BBE-99A5-44DEB7CB861C}" destId="{B0EBDA45-12CE-4202-B1E6-40A49D832ECA}" srcOrd="0" destOrd="0" presId="urn:microsoft.com/office/officeart/2005/8/layout/hierarchy2"/>
    <dgm:cxn modelId="{1B2E806A-B2D3-409D-90DE-0B3C5F0F2B60}" type="presParOf" srcId="{35E1DF7C-B9B2-41A6-95C9-2623A0F0844C}" destId="{089E0F1C-9D5B-4BD6-A184-58831CD8143C}" srcOrd="1" destOrd="0" presId="urn:microsoft.com/office/officeart/2005/8/layout/hierarchy2"/>
    <dgm:cxn modelId="{F17F2C97-3547-4710-BAB1-B94A575F3C47}" type="presParOf" srcId="{089E0F1C-9D5B-4BD6-A184-58831CD8143C}" destId="{6094D736-4F16-42FC-9437-D37BB023D5EA}" srcOrd="0" destOrd="0" presId="urn:microsoft.com/office/officeart/2005/8/layout/hierarchy2"/>
    <dgm:cxn modelId="{790D89E3-39B1-4C64-8024-4AF08F480781}" type="presParOf" srcId="{089E0F1C-9D5B-4BD6-A184-58831CD8143C}" destId="{3DD22739-71BD-411F-BA72-C9784E117760}" srcOrd="1" destOrd="0" presId="urn:microsoft.com/office/officeart/2005/8/layout/hierarchy2"/>
    <dgm:cxn modelId="{284A18DA-2AA4-4FC2-ACE8-53498C935E16}" type="presParOf" srcId="{3DD22739-71BD-411F-BA72-C9784E117760}" destId="{EACB761D-2A2E-4784-B4CF-BBD5780F5023}" srcOrd="0" destOrd="0" presId="urn:microsoft.com/office/officeart/2005/8/layout/hierarchy2"/>
    <dgm:cxn modelId="{22E05DE5-DBCC-451C-BD55-86E2F7996B9A}" type="presParOf" srcId="{EACB761D-2A2E-4784-B4CF-BBD5780F5023}" destId="{99D2C2EE-8A15-4FFE-B5A1-D71ED610263A}" srcOrd="0" destOrd="0" presId="urn:microsoft.com/office/officeart/2005/8/layout/hierarchy2"/>
    <dgm:cxn modelId="{9238DFB2-F04D-4AA9-8DE5-EF49F55F6E1A}" type="presParOf" srcId="{3DD22739-71BD-411F-BA72-C9784E117760}" destId="{E4394CE8-678F-48D8-96FE-D4F98A039D3D}" srcOrd="1" destOrd="0" presId="urn:microsoft.com/office/officeart/2005/8/layout/hierarchy2"/>
    <dgm:cxn modelId="{15BFF321-A3FA-4A8C-B8BE-D0659AFFF4D5}" type="presParOf" srcId="{E4394CE8-678F-48D8-96FE-D4F98A039D3D}" destId="{E090B741-3BDB-4968-B042-3EDAEB5B7930}" srcOrd="0" destOrd="0" presId="urn:microsoft.com/office/officeart/2005/8/layout/hierarchy2"/>
    <dgm:cxn modelId="{5867A579-E734-44FD-AFA7-D4D7015B9EAC}" type="presParOf" srcId="{E4394CE8-678F-48D8-96FE-D4F98A039D3D}" destId="{92E6D765-79C3-4657-82E9-902A296B7D7E}" srcOrd="1" destOrd="0" presId="urn:microsoft.com/office/officeart/2005/8/layout/hierarchy2"/>
    <dgm:cxn modelId="{82FF6D9B-4153-46F5-AF33-21AC53F4C4DF}" type="presParOf" srcId="{35E1DF7C-B9B2-41A6-95C9-2623A0F0844C}" destId="{B82998E9-B1CD-485F-8B4B-06888B1A28C4}" srcOrd="2" destOrd="0" presId="urn:microsoft.com/office/officeart/2005/8/layout/hierarchy2"/>
    <dgm:cxn modelId="{B90E748C-05AB-450B-AAA9-CCA4B47D3AB5}" type="presParOf" srcId="{B82998E9-B1CD-485F-8B4B-06888B1A28C4}" destId="{1356B274-B83F-434D-A869-2B988EF3F493}" srcOrd="0" destOrd="0" presId="urn:microsoft.com/office/officeart/2005/8/layout/hierarchy2"/>
    <dgm:cxn modelId="{5DF5A19E-CC30-42C9-9D01-6B253BBE8D70}" type="presParOf" srcId="{35E1DF7C-B9B2-41A6-95C9-2623A0F0844C}" destId="{5DBB30B0-AE7A-40E4-B393-830456382D3E}" srcOrd="3" destOrd="0" presId="urn:microsoft.com/office/officeart/2005/8/layout/hierarchy2"/>
    <dgm:cxn modelId="{ADF2BE0C-1E66-4F23-88B9-BE962B794958}" type="presParOf" srcId="{5DBB30B0-AE7A-40E4-B393-830456382D3E}" destId="{A031128D-C55E-42DA-B8A2-D382735EF23E}" srcOrd="0" destOrd="0" presId="urn:microsoft.com/office/officeart/2005/8/layout/hierarchy2"/>
    <dgm:cxn modelId="{D3ABF78A-39ED-4836-BEA2-242134F236C8}" type="presParOf" srcId="{5DBB30B0-AE7A-40E4-B393-830456382D3E}" destId="{5F8186A5-9F66-4B76-A45C-87CEBF3CCEB9}" srcOrd="1" destOrd="0" presId="urn:microsoft.com/office/officeart/2005/8/layout/hierarchy2"/>
    <dgm:cxn modelId="{CDDD42C1-C67D-49FD-B1F7-3EF758646429}" type="presParOf" srcId="{5F8186A5-9F66-4B76-A45C-87CEBF3CCEB9}" destId="{02AF2611-39C0-4EF8-B9AF-5E15D80097BE}" srcOrd="0" destOrd="0" presId="urn:microsoft.com/office/officeart/2005/8/layout/hierarchy2"/>
    <dgm:cxn modelId="{A107819E-B742-4413-93F6-502FE12B1F6A}" type="presParOf" srcId="{02AF2611-39C0-4EF8-B9AF-5E15D80097BE}" destId="{3E9FDDD6-A26E-4F03-A903-10F09685D6A2}" srcOrd="0" destOrd="0" presId="urn:microsoft.com/office/officeart/2005/8/layout/hierarchy2"/>
    <dgm:cxn modelId="{05664E58-DB54-4CAF-B2C3-4032F3C92DF0}" type="presParOf" srcId="{5F8186A5-9F66-4B76-A45C-87CEBF3CCEB9}" destId="{9473DCFC-6641-4D73-AA1E-9A1405C91094}" srcOrd="1" destOrd="0" presId="urn:microsoft.com/office/officeart/2005/8/layout/hierarchy2"/>
    <dgm:cxn modelId="{0965AD4C-A069-448C-8523-9C29C8C531BA}" type="presParOf" srcId="{9473DCFC-6641-4D73-AA1E-9A1405C91094}" destId="{008EB790-8EB0-4D82-BE0A-84C63F787288}" srcOrd="0" destOrd="0" presId="urn:microsoft.com/office/officeart/2005/8/layout/hierarchy2"/>
    <dgm:cxn modelId="{2F77D96B-285B-4525-904E-88224157B137}" type="presParOf" srcId="{9473DCFC-6641-4D73-AA1E-9A1405C91094}" destId="{6C28485D-F632-4669-96ED-3D964BEACEA2}" srcOrd="1" destOrd="0" presId="urn:microsoft.com/office/officeart/2005/8/layout/hierarchy2"/>
    <dgm:cxn modelId="{01A02E51-805F-4CAC-9B0A-733C6390CC3C}" type="presParOf" srcId="{6C28485D-F632-4669-96ED-3D964BEACEA2}" destId="{3D3532D1-1FDA-4F24-AE90-3866BC16A43D}" srcOrd="0" destOrd="0" presId="urn:microsoft.com/office/officeart/2005/8/layout/hierarchy2"/>
    <dgm:cxn modelId="{88E39029-FF1E-441B-A348-0A3319BF0DFF}" type="presParOf" srcId="{3D3532D1-1FDA-4F24-AE90-3866BC16A43D}" destId="{6CD19230-CC0F-4288-A025-EBCBAFB6E87C}" srcOrd="0" destOrd="0" presId="urn:microsoft.com/office/officeart/2005/8/layout/hierarchy2"/>
    <dgm:cxn modelId="{5295D35F-4363-419A-84B2-6619EB899A84}" type="presParOf" srcId="{6C28485D-F632-4669-96ED-3D964BEACEA2}" destId="{B82FF517-BE19-45D5-A186-0A0A9AC7C59F}" srcOrd="1" destOrd="0" presId="urn:microsoft.com/office/officeart/2005/8/layout/hierarchy2"/>
    <dgm:cxn modelId="{B89F3E6C-D4F9-4DD0-B5F1-E2F14BBE9E25}" type="presParOf" srcId="{B82FF517-BE19-45D5-A186-0A0A9AC7C59F}" destId="{DE93B5F2-1CA6-40F3-B124-24CBDE452C7F}" srcOrd="0" destOrd="0" presId="urn:microsoft.com/office/officeart/2005/8/layout/hierarchy2"/>
    <dgm:cxn modelId="{19D763C7-9031-4772-87C2-06D8BD11C4C5}" type="presParOf" srcId="{B82FF517-BE19-45D5-A186-0A0A9AC7C59F}" destId="{2FB0C740-68FD-45EB-963A-5882F7A1156B}" srcOrd="1" destOrd="0" presId="urn:microsoft.com/office/officeart/2005/8/layout/hierarchy2"/>
    <dgm:cxn modelId="{C518A29A-75F8-40EE-83AA-235EC68C9FF1}" type="presParOf" srcId="{5F8186A5-9F66-4B76-A45C-87CEBF3CCEB9}" destId="{AF10D516-4F6C-4D46-86A1-9C1986C13320}" srcOrd="2" destOrd="0" presId="urn:microsoft.com/office/officeart/2005/8/layout/hierarchy2"/>
    <dgm:cxn modelId="{48457463-19F5-41F0-85EF-3F45E8A9F619}" type="presParOf" srcId="{AF10D516-4F6C-4D46-86A1-9C1986C13320}" destId="{8DB10BF4-B3E8-4C63-AA80-1132AC83EE01}" srcOrd="0" destOrd="0" presId="urn:microsoft.com/office/officeart/2005/8/layout/hierarchy2"/>
    <dgm:cxn modelId="{D4CF065C-FCEC-4339-8617-567E7EBB7B59}" type="presParOf" srcId="{5F8186A5-9F66-4B76-A45C-87CEBF3CCEB9}" destId="{E1BE2056-AE5C-4DB8-B5F8-1262B0BC3580}" srcOrd="3" destOrd="0" presId="urn:microsoft.com/office/officeart/2005/8/layout/hierarchy2"/>
    <dgm:cxn modelId="{AC8DE40D-E882-4B31-A854-6C6FC70A21E8}" type="presParOf" srcId="{E1BE2056-AE5C-4DB8-B5F8-1262B0BC3580}" destId="{99764013-9FFE-483E-9A94-8E74B88EB45B}" srcOrd="0" destOrd="0" presId="urn:microsoft.com/office/officeart/2005/8/layout/hierarchy2"/>
    <dgm:cxn modelId="{18CE1FF2-912A-4ECC-9C68-B904FD92C81B}" type="presParOf" srcId="{E1BE2056-AE5C-4DB8-B5F8-1262B0BC3580}" destId="{CBCC4E80-D41C-4591-AFD8-D9C5B0629FAD}" srcOrd="1" destOrd="0" presId="urn:microsoft.com/office/officeart/2005/8/layout/hierarchy2"/>
    <dgm:cxn modelId="{5C804B2F-CBBE-4113-9B0E-6C595F3504A8}" type="presParOf" srcId="{CBCC4E80-D41C-4591-AFD8-D9C5B0629FAD}" destId="{924C8F9A-D7B2-4767-8617-AD5D4A0F8C82}" srcOrd="0" destOrd="0" presId="urn:microsoft.com/office/officeart/2005/8/layout/hierarchy2"/>
    <dgm:cxn modelId="{22FFD413-AC33-45C1-83DE-94F7B0E02C4A}" type="presParOf" srcId="{924C8F9A-D7B2-4767-8617-AD5D4A0F8C82}" destId="{4D1012EA-ED43-4161-9183-D18250C04841}" srcOrd="0" destOrd="0" presId="urn:microsoft.com/office/officeart/2005/8/layout/hierarchy2"/>
    <dgm:cxn modelId="{F9B6D1C3-6390-4B71-86FA-7E3B8F0B0B27}" type="presParOf" srcId="{CBCC4E80-D41C-4591-AFD8-D9C5B0629FAD}" destId="{13F2C1AB-38AD-4ED5-9035-C2D351214192}" srcOrd="1" destOrd="0" presId="urn:microsoft.com/office/officeart/2005/8/layout/hierarchy2"/>
    <dgm:cxn modelId="{F9CD294B-7AF6-4757-9FEA-1D913EFCF53A}" type="presParOf" srcId="{13F2C1AB-38AD-4ED5-9035-C2D351214192}" destId="{4C14E865-13AF-43EC-93E8-957E72C167D9}" srcOrd="0" destOrd="0" presId="urn:microsoft.com/office/officeart/2005/8/layout/hierarchy2"/>
    <dgm:cxn modelId="{49A597AF-CBCC-48F5-96F8-31AF0A882572}" type="presParOf" srcId="{13F2C1AB-38AD-4ED5-9035-C2D351214192}" destId="{5A67506E-C01C-4958-968A-88E9AA8D1DC9}" srcOrd="1" destOrd="0" presId="urn:microsoft.com/office/officeart/2005/8/layout/hierarchy2"/>
    <dgm:cxn modelId="{2A913FCB-6A81-49AC-A904-1901BCED6B2B}" type="presParOf" srcId="{AEFB50EF-9B7B-4A67-8A06-3768D82F4F35}" destId="{07085415-AD02-4837-A819-DF8503991B40}" srcOrd="2" destOrd="0" presId="urn:microsoft.com/office/officeart/2005/8/layout/hierarchy2"/>
    <dgm:cxn modelId="{180940C2-E013-4802-B702-20286E6D5BEF}" type="presParOf" srcId="{07085415-AD02-4837-A819-DF8503991B40}" destId="{6D471BBE-867D-4865-9628-1D7777EB5D2C}" srcOrd="0" destOrd="0" presId="urn:microsoft.com/office/officeart/2005/8/layout/hierarchy2"/>
    <dgm:cxn modelId="{12794D49-591C-41DE-B394-BE3A87B12D16}" type="presParOf" srcId="{AEFB50EF-9B7B-4A67-8A06-3768D82F4F35}" destId="{B9D0076E-1908-4470-9C44-2381915CB6FB}" srcOrd="3" destOrd="0" presId="urn:microsoft.com/office/officeart/2005/8/layout/hierarchy2"/>
    <dgm:cxn modelId="{E5598EFF-F642-4991-87EF-36504B0143A4}" type="presParOf" srcId="{B9D0076E-1908-4470-9C44-2381915CB6FB}" destId="{7EBAE2C6-1480-46C8-900C-5102293148B2}" srcOrd="0" destOrd="0" presId="urn:microsoft.com/office/officeart/2005/8/layout/hierarchy2"/>
    <dgm:cxn modelId="{B6EBC533-D889-401A-9237-C26E9F28E84C}" type="presParOf" srcId="{B9D0076E-1908-4470-9C44-2381915CB6FB}" destId="{7F207EC3-B869-474B-A721-8A419CB73484}" srcOrd="1" destOrd="0" presId="urn:microsoft.com/office/officeart/2005/8/layout/hierarchy2"/>
    <dgm:cxn modelId="{B11F4BBF-6EE4-4009-86A7-D69889BC1E49}" type="presParOf" srcId="{7F207EC3-B869-474B-A721-8A419CB73484}" destId="{72B1FC09-0EBA-4985-8788-8F4656152A7F}" srcOrd="0" destOrd="0" presId="urn:microsoft.com/office/officeart/2005/8/layout/hierarchy2"/>
    <dgm:cxn modelId="{4638D73E-E4E3-4409-B6BE-1E3C7C3AB5DE}" type="presParOf" srcId="{72B1FC09-0EBA-4985-8788-8F4656152A7F}" destId="{E53945B2-5361-41E5-A250-0FE9BB3209A7}" srcOrd="0" destOrd="0" presId="urn:microsoft.com/office/officeart/2005/8/layout/hierarchy2"/>
    <dgm:cxn modelId="{A500EB21-AC7F-447C-9DF8-696ED98C6EA8}" type="presParOf" srcId="{7F207EC3-B869-474B-A721-8A419CB73484}" destId="{93C1A79B-D7BC-4544-8471-9D8B8B93AD97}" srcOrd="1" destOrd="0" presId="urn:microsoft.com/office/officeart/2005/8/layout/hierarchy2"/>
    <dgm:cxn modelId="{F9EA2AAC-8D38-4354-8A7A-20D4AD221416}" type="presParOf" srcId="{93C1A79B-D7BC-4544-8471-9D8B8B93AD97}" destId="{B81631BF-0964-4936-A9DE-5CF3C23A1D51}" srcOrd="0" destOrd="0" presId="urn:microsoft.com/office/officeart/2005/8/layout/hierarchy2"/>
    <dgm:cxn modelId="{6B50AA6B-E4DF-42BE-BF38-2818633F573E}" type="presParOf" srcId="{93C1A79B-D7BC-4544-8471-9D8B8B93AD97}" destId="{A47913E6-20D7-4EF9-8087-A267EE4CBBE9}" srcOrd="1" destOrd="0" presId="urn:microsoft.com/office/officeart/2005/8/layout/hierarchy2"/>
    <dgm:cxn modelId="{CE508823-F138-4900-BCF7-F8004C4D6B24}" type="presParOf" srcId="{A47913E6-20D7-4EF9-8087-A267EE4CBBE9}" destId="{E3B49C02-92DF-4E0E-9C64-BFDA4F6C8C57}" srcOrd="0" destOrd="0" presId="urn:microsoft.com/office/officeart/2005/8/layout/hierarchy2"/>
    <dgm:cxn modelId="{1BEE7482-7670-4ECC-8AC1-33CAD7032E32}" type="presParOf" srcId="{E3B49C02-92DF-4E0E-9C64-BFDA4F6C8C57}" destId="{C22BEB7F-26B1-4408-A047-0DEC97855D01}" srcOrd="0" destOrd="0" presId="urn:microsoft.com/office/officeart/2005/8/layout/hierarchy2"/>
    <dgm:cxn modelId="{F62750E6-CD25-4B12-B1CB-34CC3AA42C34}" type="presParOf" srcId="{A47913E6-20D7-4EF9-8087-A267EE4CBBE9}" destId="{45E9E887-53F9-47D7-81E1-6BFB948D358C}" srcOrd="1" destOrd="0" presId="urn:microsoft.com/office/officeart/2005/8/layout/hierarchy2"/>
    <dgm:cxn modelId="{06CC6052-4885-4C46-B026-3B6B91DBF569}" type="presParOf" srcId="{45E9E887-53F9-47D7-81E1-6BFB948D358C}" destId="{F532FF76-9233-4C88-8EB8-C57298DE75BC}" srcOrd="0" destOrd="0" presId="urn:microsoft.com/office/officeart/2005/8/layout/hierarchy2"/>
    <dgm:cxn modelId="{4C1FB966-A582-4AF4-8109-DC1805FF58F0}" type="presParOf" srcId="{45E9E887-53F9-47D7-81E1-6BFB948D358C}" destId="{159E4A89-C683-474B-8EAE-3FA54900B771}" srcOrd="1" destOrd="0" presId="urn:microsoft.com/office/officeart/2005/8/layout/hierarchy2"/>
    <dgm:cxn modelId="{CB5A1AEF-4C71-4067-A9DE-0D31A37A4308}" type="presParOf" srcId="{159E4A89-C683-474B-8EAE-3FA54900B771}" destId="{3D002938-9580-4C37-A937-06EE1FF34007}" srcOrd="0" destOrd="0" presId="urn:microsoft.com/office/officeart/2005/8/layout/hierarchy2"/>
    <dgm:cxn modelId="{D900575C-15C3-49C4-A39F-4C57C4404215}" type="presParOf" srcId="{3D002938-9580-4C37-A937-06EE1FF34007}" destId="{28A3C775-44DD-456D-ADBA-6C2015D144BB}" srcOrd="0" destOrd="0" presId="urn:microsoft.com/office/officeart/2005/8/layout/hierarchy2"/>
    <dgm:cxn modelId="{E1E04225-7901-4E4E-83D4-ABF8B4DC0A12}" type="presParOf" srcId="{159E4A89-C683-474B-8EAE-3FA54900B771}" destId="{1237F670-3E84-4091-B1B6-F998102FD3C7}" srcOrd="1" destOrd="0" presId="urn:microsoft.com/office/officeart/2005/8/layout/hierarchy2"/>
    <dgm:cxn modelId="{D15C1248-8A0A-45D1-AA7B-279B16D91C4C}" type="presParOf" srcId="{1237F670-3E84-4091-B1B6-F998102FD3C7}" destId="{D9495291-86EC-4DCD-BB10-24DC98844A58}" srcOrd="0" destOrd="0" presId="urn:microsoft.com/office/officeart/2005/8/layout/hierarchy2"/>
    <dgm:cxn modelId="{884510DF-2AFE-4857-BC44-E56661E3D481}" type="presParOf" srcId="{1237F670-3E84-4091-B1B6-F998102FD3C7}" destId="{B7AF5FD6-FC71-4C43-9ADB-E0DDF39AD7D4}" srcOrd="1" destOrd="0" presId="urn:microsoft.com/office/officeart/2005/8/layout/hierarchy2"/>
    <dgm:cxn modelId="{F23BCDDC-2548-435E-AEB5-7617EEB5C0FF}" type="presParOf" srcId="{A47913E6-20D7-4EF9-8087-A267EE4CBBE9}" destId="{0A6EA505-89C7-49FD-ABE4-44B8C87A9F43}" srcOrd="2" destOrd="0" presId="urn:microsoft.com/office/officeart/2005/8/layout/hierarchy2"/>
    <dgm:cxn modelId="{7CC79A03-2E5D-4616-8295-B2B6A9B27099}" type="presParOf" srcId="{0A6EA505-89C7-49FD-ABE4-44B8C87A9F43}" destId="{A5AAA48F-9F15-49C7-A333-8B0C8DF03B3E}" srcOrd="0" destOrd="0" presId="urn:microsoft.com/office/officeart/2005/8/layout/hierarchy2"/>
    <dgm:cxn modelId="{672ED36C-0D5C-40FF-8C79-46D6760A7C66}" type="presParOf" srcId="{A47913E6-20D7-4EF9-8087-A267EE4CBBE9}" destId="{10E2065F-A278-4DEA-AC87-92F1064AE18B}" srcOrd="3" destOrd="0" presId="urn:microsoft.com/office/officeart/2005/8/layout/hierarchy2"/>
    <dgm:cxn modelId="{D196F9F2-90FF-4013-B678-8DBE962A2C6C}" type="presParOf" srcId="{10E2065F-A278-4DEA-AC87-92F1064AE18B}" destId="{BCBAD13F-9F36-4A76-ACBF-38324C9DFD1E}" srcOrd="0" destOrd="0" presId="urn:microsoft.com/office/officeart/2005/8/layout/hierarchy2"/>
    <dgm:cxn modelId="{A9D5EFE6-BFE9-4E84-930E-F3C16E516CCD}" type="presParOf" srcId="{10E2065F-A278-4DEA-AC87-92F1064AE18B}" destId="{40FF9161-F67F-470B-B339-D06EABCB52DF}" srcOrd="1" destOrd="0" presId="urn:microsoft.com/office/officeart/2005/8/layout/hierarchy2"/>
    <dgm:cxn modelId="{A57487F4-EFE4-4056-A5D5-5215FF99BE38}" type="presParOf" srcId="{40FF9161-F67F-470B-B339-D06EABCB52DF}" destId="{FEC367EC-C7CC-46E0-8F0B-F4EB017F4B25}" srcOrd="0" destOrd="0" presId="urn:microsoft.com/office/officeart/2005/8/layout/hierarchy2"/>
    <dgm:cxn modelId="{DF2492AF-18FB-43B0-B27D-D4FEB0C591F1}" type="presParOf" srcId="{FEC367EC-C7CC-46E0-8F0B-F4EB017F4B25}" destId="{C3BCA3D8-F0DE-402C-8374-951905FD4C54}" srcOrd="0" destOrd="0" presId="urn:microsoft.com/office/officeart/2005/8/layout/hierarchy2"/>
    <dgm:cxn modelId="{D5686D03-A63E-4FE8-8D55-ADA875058591}" type="presParOf" srcId="{40FF9161-F67F-470B-B339-D06EABCB52DF}" destId="{B68415FE-5E3F-482F-91F7-2CA2D6D0722D}" srcOrd="1" destOrd="0" presId="urn:microsoft.com/office/officeart/2005/8/layout/hierarchy2"/>
    <dgm:cxn modelId="{00125CB1-812D-4644-9883-7B10054FD54B}" type="presParOf" srcId="{B68415FE-5E3F-482F-91F7-2CA2D6D0722D}" destId="{DD75CFEB-5D5C-464E-B857-D28B066AE2E1}" srcOrd="0" destOrd="0" presId="urn:microsoft.com/office/officeart/2005/8/layout/hierarchy2"/>
    <dgm:cxn modelId="{871CFD67-3DA6-4922-A60B-4FA92339DA71}" type="presParOf" srcId="{B68415FE-5E3F-482F-91F7-2CA2D6D0722D}" destId="{6C4899F7-A918-45D1-B75A-909AE5805EBA}" srcOrd="1" destOrd="0" presId="urn:microsoft.com/office/officeart/2005/8/layout/hierarchy2"/>
    <dgm:cxn modelId="{D53613FD-9BCB-4762-A92A-7A849DEE0ABB}" type="presParOf" srcId="{7F207EC3-B869-474B-A721-8A419CB73484}" destId="{7F4C7A20-7D9B-4C87-80B4-7508EB7EED52}" srcOrd="2" destOrd="0" presId="urn:microsoft.com/office/officeart/2005/8/layout/hierarchy2"/>
    <dgm:cxn modelId="{E6AD73CC-B12A-4494-AA6E-C5E86EEB2033}" type="presParOf" srcId="{7F4C7A20-7D9B-4C87-80B4-7508EB7EED52}" destId="{7B43BACD-3F70-4863-BF61-523651EF3109}" srcOrd="0" destOrd="0" presId="urn:microsoft.com/office/officeart/2005/8/layout/hierarchy2"/>
    <dgm:cxn modelId="{8F0B4459-F205-4D4A-9032-B934D64D7D30}" type="presParOf" srcId="{7F207EC3-B869-474B-A721-8A419CB73484}" destId="{76E3E7A4-1652-4B38-A06B-68E7642740A5}" srcOrd="3" destOrd="0" presId="urn:microsoft.com/office/officeart/2005/8/layout/hierarchy2"/>
    <dgm:cxn modelId="{04AEA741-C4FB-4272-A3F4-8D16C0D621D4}" type="presParOf" srcId="{76E3E7A4-1652-4B38-A06B-68E7642740A5}" destId="{F8179C33-7069-4902-8E2C-2F20E46E8782}" srcOrd="0" destOrd="0" presId="urn:microsoft.com/office/officeart/2005/8/layout/hierarchy2"/>
    <dgm:cxn modelId="{5379AAB5-9AB9-4C5D-AE43-099A7CD63C82}" type="presParOf" srcId="{76E3E7A4-1652-4B38-A06B-68E7642740A5}" destId="{6EDDF3A4-2F45-4230-83F3-C27E8F06AE10}" srcOrd="1" destOrd="0" presId="urn:microsoft.com/office/officeart/2005/8/layout/hierarchy2"/>
    <dgm:cxn modelId="{3B0B01E8-3E7D-4076-8CA3-60ED633A27B2}" type="presParOf" srcId="{6EDDF3A4-2F45-4230-83F3-C27E8F06AE10}" destId="{306F450E-2B81-4A6B-9207-B97384612F41}" srcOrd="0" destOrd="0" presId="urn:microsoft.com/office/officeart/2005/8/layout/hierarchy2"/>
    <dgm:cxn modelId="{3B406F5D-7297-46AE-A7A7-B976068BD1DD}" type="presParOf" srcId="{306F450E-2B81-4A6B-9207-B97384612F41}" destId="{3ABC23EF-2179-439B-8D5E-B5306E91FA99}" srcOrd="0" destOrd="0" presId="urn:microsoft.com/office/officeart/2005/8/layout/hierarchy2"/>
    <dgm:cxn modelId="{8020A3E8-0BD4-409B-A3BC-C9AC2A917438}" type="presParOf" srcId="{6EDDF3A4-2F45-4230-83F3-C27E8F06AE10}" destId="{7B281989-846E-414B-B107-DA1938C62A09}" srcOrd="1" destOrd="0" presId="urn:microsoft.com/office/officeart/2005/8/layout/hierarchy2"/>
    <dgm:cxn modelId="{A26C6827-D202-40A1-86B5-1C0D90368CCE}" type="presParOf" srcId="{7B281989-846E-414B-B107-DA1938C62A09}" destId="{E3F8EBE6-F572-48F2-83CE-C1DC35D3DBAE}" srcOrd="0" destOrd="0" presId="urn:microsoft.com/office/officeart/2005/8/layout/hierarchy2"/>
    <dgm:cxn modelId="{0E7F5152-5F98-4F88-A22D-3BEE2C70DFE6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E9A6E2-6956-46CC-B923-3018393033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629BD-D9A0-4198-8E9C-B598144F0CA1}">
      <dgm:prSet custT="1"/>
      <dgm:spPr/>
      <dgm:t>
        <a:bodyPr/>
        <a:lstStyle/>
        <a:p>
          <a:pPr rtl="0"/>
          <a:r>
            <a:rPr lang="en-US" sz="2800" dirty="0"/>
            <a:t>The decision tree software has to deal with instances where…</a:t>
          </a:r>
        </a:p>
      </dgm:t>
    </dgm:pt>
    <dgm:pt modelId="{148F9D72-A280-4228-9D51-75DBECA3D9AD}" type="parTrans" cxnId="{85A5106D-F0EA-4B72-A09D-1A89EFCD3350}">
      <dgm:prSet/>
      <dgm:spPr/>
      <dgm:t>
        <a:bodyPr/>
        <a:lstStyle/>
        <a:p>
          <a:endParaRPr lang="en-US"/>
        </a:p>
      </dgm:t>
    </dgm:pt>
    <dgm:pt modelId="{E7D22A65-3987-4D69-88D5-1A0A549852B7}" type="sibTrans" cxnId="{85A5106D-F0EA-4B72-A09D-1A89EFCD3350}">
      <dgm:prSet/>
      <dgm:spPr/>
      <dgm:t>
        <a:bodyPr/>
        <a:lstStyle/>
        <a:p>
          <a:endParaRPr lang="en-US"/>
        </a:p>
      </dgm:t>
    </dgm:pt>
    <dgm:pt modelId="{4BFDCECE-EF43-4567-B7DB-288B6FF477F2}">
      <dgm:prSet custT="1"/>
      <dgm:spPr/>
      <dgm:t>
        <a:bodyPr/>
        <a:lstStyle/>
        <a:p>
          <a:pPr rtl="0"/>
          <a:r>
            <a:rPr lang="en-US" sz="2400" dirty="0"/>
            <a:t>The same set of predictors resulting in different outcomes</a:t>
          </a:r>
        </a:p>
      </dgm:t>
    </dgm:pt>
    <dgm:pt modelId="{3AFC9BFA-DD6A-4342-82DC-D92D82C31588}" type="parTrans" cxnId="{C128B2FC-408A-4352-8A65-ABDB4CF97AC2}">
      <dgm:prSet/>
      <dgm:spPr/>
      <dgm:t>
        <a:bodyPr/>
        <a:lstStyle/>
        <a:p>
          <a:endParaRPr lang="en-US"/>
        </a:p>
      </dgm:t>
    </dgm:pt>
    <dgm:pt modelId="{E67EFF0B-BA35-4FED-BF53-ABF59EFB6BEE}" type="sibTrans" cxnId="{C128B2FC-408A-4352-8A65-ABDB4CF97AC2}">
      <dgm:prSet/>
      <dgm:spPr/>
      <dgm:t>
        <a:bodyPr/>
        <a:lstStyle/>
        <a:p>
          <a:endParaRPr lang="en-US"/>
        </a:p>
      </dgm:t>
    </dgm:pt>
    <dgm:pt modelId="{71F61EB5-881E-4CB1-A1D2-6F0826F39FDE}">
      <dgm:prSet custT="1"/>
      <dgm:spPr/>
      <dgm:t>
        <a:bodyPr/>
        <a:lstStyle/>
        <a:p>
          <a:pPr rtl="0"/>
          <a:r>
            <a:rPr lang="en-US" sz="2400" dirty="0"/>
            <a:t>Multiple paths result in the same outcome</a:t>
          </a:r>
        </a:p>
      </dgm:t>
    </dgm:pt>
    <dgm:pt modelId="{8D14FF6D-9B47-4BB4-A16B-81C70BDE1C81}" type="parTrans" cxnId="{4878C237-8C83-4A97-8B00-60C0F3D83D23}">
      <dgm:prSet/>
      <dgm:spPr/>
      <dgm:t>
        <a:bodyPr/>
        <a:lstStyle/>
        <a:p>
          <a:endParaRPr lang="en-US"/>
        </a:p>
      </dgm:t>
    </dgm:pt>
    <dgm:pt modelId="{3EEFE45A-7D43-4535-BE67-B8E4B6B237E7}" type="sibTrans" cxnId="{4878C237-8C83-4A97-8B00-60C0F3D83D23}">
      <dgm:prSet/>
      <dgm:spPr/>
      <dgm:t>
        <a:bodyPr/>
        <a:lstStyle/>
        <a:p>
          <a:endParaRPr lang="en-US"/>
        </a:p>
      </dgm:t>
    </dgm:pt>
    <dgm:pt modelId="{8734F2A5-9B09-48F3-8D67-AF8B566949AC}">
      <dgm:prSet custT="1"/>
      <dgm:spPr/>
      <dgm:t>
        <a:bodyPr/>
        <a:lstStyle/>
        <a:p>
          <a:pPr rtl="0"/>
          <a:r>
            <a:rPr lang="en-US" sz="2400" dirty="0"/>
            <a:t>Not every combination of predictors is in the training set</a:t>
          </a:r>
        </a:p>
      </dgm:t>
    </dgm:pt>
    <dgm:pt modelId="{53F09010-7A9B-4876-BBA4-DF5F83B3B3CF}" type="parTrans" cxnId="{FEB588D2-1E89-4A87-B3D2-12CFE3F8D95B}">
      <dgm:prSet/>
      <dgm:spPr/>
      <dgm:t>
        <a:bodyPr/>
        <a:lstStyle/>
        <a:p>
          <a:endParaRPr lang="en-US"/>
        </a:p>
      </dgm:t>
    </dgm:pt>
    <dgm:pt modelId="{846CFAE7-8007-4CF4-9781-F166F0606EE9}" type="sibTrans" cxnId="{FEB588D2-1E89-4A87-B3D2-12CFE3F8D95B}">
      <dgm:prSet/>
      <dgm:spPr/>
      <dgm:t>
        <a:bodyPr/>
        <a:lstStyle/>
        <a:p>
          <a:endParaRPr lang="en-US"/>
        </a:p>
      </dgm:t>
    </dgm:pt>
    <dgm:pt modelId="{16A75468-177A-44B8-B24B-A0CB8801D13A}" type="pres">
      <dgm:prSet presAssocID="{EFE9A6E2-6956-46CC-B923-301839303369}" presName="vert0" presStyleCnt="0">
        <dgm:presLayoutVars>
          <dgm:dir/>
          <dgm:animOne val="branch"/>
          <dgm:animLvl val="lvl"/>
        </dgm:presLayoutVars>
      </dgm:prSet>
      <dgm:spPr/>
    </dgm:pt>
    <dgm:pt modelId="{D1C43DFC-7249-4A6E-A53F-A78B0EE2B1C6}" type="pres">
      <dgm:prSet presAssocID="{8F6629BD-D9A0-4198-8E9C-B598144F0CA1}" presName="thickLine" presStyleLbl="alignNode1" presStyleIdx="0" presStyleCnt="1"/>
      <dgm:spPr/>
    </dgm:pt>
    <dgm:pt modelId="{10A1B2E0-3E94-4F52-96D6-67E2957231A2}" type="pres">
      <dgm:prSet presAssocID="{8F6629BD-D9A0-4198-8E9C-B598144F0CA1}" presName="horz1" presStyleCnt="0"/>
      <dgm:spPr/>
    </dgm:pt>
    <dgm:pt modelId="{076C1719-414B-4C01-A309-55D862FE97F0}" type="pres">
      <dgm:prSet presAssocID="{8F6629BD-D9A0-4198-8E9C-B598144F0CA1}" presName="tx1" presStyleLbl="revTx" presStyleIdx="0" presStyleCnt="4" custScaleX="243094"/>
      <dgm:spPr/>
    </dgm:pt>
    <dgm:pt modelId="{363717C3-5E7D-4A94-AF60-A56134CEC243}" type="pres">
      <dgm:prSet presAssocID="{8F6629BD-D9A0-4198-8E9C-B598144F0CA1}" presName="vert1" presStyleCnt="0"/>
      <dgm:spPr/>
    </dgm:pt>
    <dgm:pt modelId="{533B12BF-D91E-491B-9DD5-D76F28BE595F}" type="pres">
      <dgm:prSet presAssocID="{4BFDCECE-EF43-4567-B7DB-288B6FF477F2}" presName="vertSpace2a" presStyleCnt="0"/>
      <dgm:spPr/>
    </dgm:pt>
    <dgm:pt modelId="{8B1D8E47-2B1F-46B3-B3E7-D54103B7DBDB}" type="pres">
      <dgm:prSet presAssocID="{4BFDCECE-EF43-4567-B7DB-288B6FF477F2}" presName="horz2" presStyleCnt="0"/>
      <dgm:spPr/>
    </dgm:pt>
    <dgm:pt modelId="{0D12F784-2479-44B7-A88A-EAE60BE0697B}" type="pres">
      <dgm:prSet presAssocID="{4BFDCECE-EF43-4567-B7DB-288B6FF477F2}" presName="horzSpace2" presStyleCnt="0"/>
      <dgm:spPr/>
    </dgm:pt>
    <dgm:pt modelId="{E9A12DDA-2058-4033-8C36-28BC50E6043F}" type="pres">
      <dgm:prSet presAssocID="{4BFDCECE-EF43-4567-B7DB-288B6FF477F2}" presName="tx2" presStyleLbl="revTx" presStyleIdx="1" presStyleCnt="4"/>
      <dgm:spPr/>
    </dgm:pt>
    <dgm:pt modelId="{58DD7D2B-B121-446E-AAC8-3A4CCD01E606}" type="pres">
      <dgm:prSet presAssocID="{4BFDCECE-EF43-4567-B7DB-288B6FF477F2}" presName="vert2" presStyleCnt="0"/>
      <dgm:spPr/>
    </dgm:pt>
    <dgm:pt modelId="{C9B863DA-8975-4A3F-83F4-0E639E7A57B9}" type="pres">
      <dgm:prSet presAssocID="{4BFDCECE-EF43-4567-B7DB-288B6FF477F2}" presName="thinLine2b" presStyleLbl="callout" presStyleIdx="0" presStyleCnt="3"/>
      <dgm:spPr/>
    </dgm:pt>
    <dgm:pt modelId="{C3E0DDBA-100C-4FDC-AA93-8AF72A60927D}" type="pres">
      <dgm:prSet presAssocID="{4BFDCECE-EF43-4567-B7DB-288B6FF477F2}" presName="vertSpace2b" presStyleCnt="0"/>
      <dgm:spPr/>
    </dgm:pt>
    <dgm:pt modelId="{6D93333B-5E4B-4B4A-80E5-B3E58104283C}" type="pres">
      <dgm:prSet presAssocID="{71F61EB5-881E-4CB1-A1D2-6F0826F39FDE}" presName="horz2" presStyleCnt="0"/>
      <dgm:spPr/>
    </dgm:pt>
    <dgm:pt modelId="{49D24645-3BEB-4E19-93A5-8253F8F0C1C3}" type="pres">
      <dgm:prSet presAssocID="{71F61EB5-881E-4CB1-A1D2-6F0826F39FDE}" presName="horzSpace2" presStyleCnt="0"/>
      <dgm:spPr/>
    </dgm:pt>
    <dgm:pt modelId="{E79B1168-F70C-4519-A857-E3D17F1680E2}" type="pres">
      <dgm:prSet presAssocID="{71F61EB5-881E-4CB1-A1D2-6F0826F39FDE}" presName="tx2" presStyleLbl="revTx" presStyleIdx="2" presStyleCnt="4"/>
      <dgm:spPr/>
    </dgm:pt>
    <dgm:pt modelId="{C0BA754A-287A-4527-9945-4859A21F0495}" type="pres">
      <dgm:prSet presAssocID="{71F61EB5-881E-4CB1-A1D2-6F0826F39FDE}" presName="vert2" presStyleCnt="0"/>
      <dgm:spPr/>
    </dgm:pt>
    <dgm:pt modelId="{10B16F23-BAC9-4953-895D-59419ADDD2BD}" type="pres">
      <dgm:prSet presAssocID="{71F61EB5-881E-4CB1-A1D2-6F0826F39FDE}" presName="thinLine2b" presStyleLbl="callout" presStyleIdx="1" presStyleCnt="3"/>
      <dgm:spPr/>
    </dgm:pt>
    <dgm:pt modelId="{CB0311A9-F493-4C2A-BBF7-1DAABA276241}" type="pres">
      <dgm:prSet presAssocID="{71F61EB5-881E-4CB1-A1D2-6F0826F39FDE}" presName="vertSpace2b" presStyleCnt="0"/>
      <dgm:spPr/>
    </dgm:pt>
    <dgm:pt modelId="{33C69044-FDA0-4FE8-8676-2615D7AD8937}" type="pres">
      <dgm:prSet presAssocID="{8734F2A5-9B09-48F3-8D67-AF8B566949AC}" presName="horz2" presStyleCnt="0"/>
      <dgm:spPr/>
    </dgm:pt>
    <dgm:pt modelId="{75D57701-7E6E-4A28-8EAB-80D6C24B913A}" type="pres">
      <dgm:prSet presAssocID="{8734F2A5-9B09-48F3-8D67-AF8B566949AC}" presName="horzSpace2" presStyleCnt="0"/>
      <dgm:spPr/>
    </dgm:pt>
    <dgm:pt modelId="{F8934592-B05C-4A72-8CFB-DC46A6D41CE2}" type="pres">
      <dgm:prSet presAssocID="{8734F2A5-9B09-48F3-8D67-AF8B566949AC}" presName="tx2" presStyleLbl="revTx" presStyleIdx="3" presStyleCnt="4"/>
      <dgm:spPr/>
    </dgm:pt>
    <dgm:pt modelId="{D546836D-A8DF-4FB1-A85B-38F5C32D3948}" type="pres">
      <dgm:prSet presAssocID="{8734F2A5-9B09-48F3-8D67-AF8B566949AC}" presName="vert2" presStyleCnt="0"/>
      <dgm:spPr/>
    </dgm:pt>
    <dgm:pt modelId="{B1DC2C28-B442-4467-A5D1-AF54E5199407}" type="pres">
      <dgm:prSet presAssocID="{8734F2A5-9B09-48F3-8D67-AF8B566949AC}" presName="thinLine2b" presStyleLbl="callout" presStyleIdx="2" presStyleCnt="3"/>
      <dgm:spPr/>
    </dgm:pt>
    <dgm:pt modelId="{288862B3-D7FF-4470-85AD-DB96BEFA816B}" type="pres">
      <dgm:prSet presAssocID="{8734F2A5-9B09-48F3-8D67-AF8B566949AC}" presName="vertSpace2b" presStyleCnt="0"/>
      <dgm:spPr/>
    </dgm:pt>
  </dgm:ptLst>
  <dgm:cxnLst>
    <dgm:cxn modelId="{04D31514-F8E6-4BAA-A82B-DBCBA1A81812}" type="presOf" srcId="{4BFDCECE-EF43-4567-B7DB-288B6FF477F2}" destId="{E9A12DDA-2058-4033-8C36-28BC50E6043F}" srcOrd="0" destOrd="0" presId="urn:microsoft.com/office/officeart/2008/layout/LinedList"/>
    <dgm:cxn modelId="{4878C237-8C83-4A97-8B00-60C0F3D83D23}" srcId="{8F6629BD-D9A0-4198-8E9C-B598144F0CA1}" destId="{71F61EB5-881E-4CB1-A1D2-6F0826F39FDE}" srcOrd="1" destOrd="0" parTransId="{8D14FF6D-9B47-4BB4-A16B-81C70BDE1C81}" sibTransId="{3EEFE45A-7D43-4535-BE67-B8E4B6B237E7}"/>
    <dgm:cxn modelId="{85A5106D-F0EA-4B72-A09D-1A89EFCD3350}" srcId="{EFE9A6E2-6956-46CC-B923-301839303369}" destId="{8F6629BD-D9A0-4198-8E9C-B598144F0CA1}" srcOrd="0" destOrd="0" parTransId="{148F9D72-A280-4228-9D51-75DBECA3D9AD}" sibTransId="{E7D22A65-3987-4D69-88D5-1A0A549852B7}"/>
    <dgm:cxn modelId="{20C06F73-651A-4694-A5BE-42BB7AB62F4C}" type="presOf" srcId="{8F6629BD-D9A0-4198-8E9C-B598144F0CA1}" destId="{076C1719-414B-4C01-A309-55D862FE97F0}" srcOrd="0" destOrd="0" presId="urn:microsoft.com/office/officeart/2008/layout/LinedList"/>
    <dgm:cxn modelId="{39CC2F78-05BD-4476-BEBF-0FFD859C6B11}" type="presOf" srcId="{EFE9A6E2-6956-46CC-B923-301839303369}" destId="{16A75468-177A-44B8-B24B-A0CB8801D13A}" srcOrd="0" destOrd="0" presId="urn:microsoft.com/office/officeart/2008/layout/LinedList"/>
    <dgm:cxn modelId="{51E3A783-E58E-40C4-B169-0A8AEF59F223}" type="presOf" srcId="{8734F2A5-9B09-48F3-8D67-AF8B566949AC}" destId="{F8934592-B05C-4A72-8CFB-DC46A6D41CE2}" srcOrd="0" destOrd="0" presId="urn:microsoft.com/office/officeart/2008/layout/LinedList"/>
    <dgm:cxn modelId="{FEB588D2-1E89-4A87-B3D2-12CFE3F8D95B}" srcId="{8F6629BD-D9A0-4198-8E9C-B598144F0CA1}" destId="{8734F2A5-9B09-48F3-8D67-AF8B566949AC}" srcOrd="2" destOrd="0" parTransId="{53F09010-7A9B-4876-BBA4-DF5F83B3B3CF}" sibTransId="{846CFAE7-8007-4CF4-9781-F166F0606EE9}"/>
    <dgm:cxn modelId="{C128B2FC-408A-4352-8A65-ABDB4CF97AC2}" srcId="{8F6629BD-D9A0-4198-8E9C-B598144F0CA1}" destId="{4BFDCECE-EF43-4567-B7DB-288B6FF477F2}" srcOrd="0" destOrd="0" parTransId="{3AFC9BFA-DD6A-4342-82DC-D92D82C31588}" sibTransId="{E67EFF0B-BA35-4FED-BF53-ABF59EFB6BEE}"/>
    <dgm:cxn modelId="{513C3BFD-9DC2-474C-86EA-2BFA91BF709E}" type="presOf" srcId="{71F61EB5-881E-4CB1-A1D2-6F0826F39FDE}" destId="{E79B1168-F70C-4519-A857-E3D17F1680E2}" srcOrd="0" destOrd="0" presId="urn:microsoft.com/office/officeart/2008/layout/LinedList"/>
    <dgm:cxn modelId="{45A6B332-8F62-4830-8DEC-1DB8440329CF}" type="presParOf" srcId="{16A75468-177A-44B8-B24B-A0CB8801D13A}" destId="{D1C43DFC-7249-4A6E-A53F-A78B0EE2B1C6}" srcOrd="0" destOrd="0" presId="urn:microsoft.com/office/officeart/2008/layout/LinedList"/>
    <dgm:cxn modelId="{4CC05CC3-5644-40C8-AB89-4483C8D7AFCF}" type="presParOf" srcId="{16A75468-177A-44B8-B24B-A0CB8801D13A}" destId="{10A1B2E0-3E94-4F52-96D6-67E2957231A2}" srcOrd="1" destOrd="0" presId="urn:microsoft.com/office/officeart/2008/layout/LinedList"/>
    <dgm:cxn modelId="{BDCB8F3E-9D6F-4E60-8AAA-CE6324F1DC30}" type="presParOf" srcId="{10A1B2E0-3E94-4F52-96D6-67E2957231A2}" destId="{076C1719-414B-4C01-A309-55D862FE97F0}" srcOrd="0" destOrd="0" presId="urn:microsoft.com/office/officeart/2008/layout/LinedList"/>
    <dgm:cxn modelId="{15069BF7-207B-4D25-8274-09735B514E2B}" type="presParOf" srcId="{10A1B2E0-3E94-4F52-96D6-67E2957231A2}" destId="{363717C3-5E7D-4A94-AF60-A56134CEC243}" srcOrd="1" destOrd="0" presId="urn:microsoft.com/office/officeart/2008/layout/LinedList"/>
    <dgm:cxn modelId="{FBCABE6D-893B-4CF8-A1F6-AAF15B438481}" type="presParOf" srcId="{363717C3-5E7D-4A94-AF60-A56134CEC243}" destId="{533B12BF-D91E-491B-9DD5-D76F28BE595F}" srcOrd="0" destOrd="0" presId="urn:microsoft.com/office/officeart/2008/layout/LinedList"/>
    <dgm:cxn modelId="{F17121E7-EB56-4C6A-982C-4ABE5A50C3DF}" type="presParOf" srcId="{363717C3-5E7D-4A94-AF60-A56134CEC243}" destId="{8B1D8E47-2B1F-46B3-B3E7-D54103B7DBDB}" srcOrd="1" destOrd="0" presId="urn:microsoft.com/office/officeart/2008/layout/LinedList"/>
    <dgm:cxn modelId="{A5E7A8AF-EFC5-40EB-8FD6-C99C540DCAFF}" type="presParOf" srcId="{8B1D8E47-2B1F-46B3-B3E7-D54103B7DBDB}" destId="{0D12F784-2479-44B7-A88A-EAE60BE0697B}" srcOrd="0" destOrd="0" presId="urn:microsoft.com/office/officeart/2008/layout/LinedList"/>
    <dgm:cxn modelId="{F887A6B4-0CD9-4094-A347-D3804EAA2AE4}" type="presParOf" srcId="{8B1D8E47-2B1F-46B3-B3E7-D54103B7DBDB}" destId="{E9A12DDA-2058-4033-8C36-28BC50E6043F}" srcOrd="1" destOrd="0" presId="urn:microsoft.com/office/officeart/2008/layout/LinedList"/>
    <dgm:cxn modelId="{85FB1BD8-7D63-4C86-95BA-2991707483BE}" type="presParOf" srcId="{8B1D8E47-2B1F-46B3-B3E7-D54103B7DBDB}" destId="{58DD7D2B-B121-446E-AAC8-3A4CCD01E606}" srcOrd="2" destOrd="0" presId="urn:microsoft.com/office/officeart/2008/layout/LinedList"/>
    <dgm:cxn modelId="{6C9E0014-B816-4DF4-88C0-26118EB9C19C}" type="presParOf" srcId="{363717C3-5E7D-4A94-AF60-A56134CEC243}" destId="{C9B863DA-8975-4A3F-83F4-0E639E7A57B9}" srcOrd="2" destOrd="0" presId="urn:microsoft.com/office/officeart/2008/layout/LinedList"/>
    <dgm:cxn modelId="{FBFE6B9B-3CF0-4D44-B301-7B13EA14B16C}" type="presParOf" srcId="{363717C3-5E7D-4A94-AF60-A56134CEC243}" destId="{C3E0DDBA-100C-4FDC-AA93-8AF72A60927D}" srcOrd="3" destOrd="0" presId="urn:microsoft.com/office/officeart/2008/layout/LinedList"/>
    <dgm:cxn modelId="{3B11A6E9-6E1C-4E11-A34D-6767DC8EE43B}" type="presParOf" srcId="{363717C3-5E7D-4A94-AF60-A56134CEC243}" destId="{6D93333B-5E4B-4B4A-80E5-B3E58104283C}" srcOrd="4" destOrd="0" presId="urn:microsoft.com/office/officeart/2008/layout/LinedList"/>
    <dgm:cxn modelId="{F848CE3E-6900-46D4-A234-78E52BB32B8A}" type="presParOf" srcId="{6D93333B-5E4B-4B4A-80E5-B3E58104283C}" destId="{49D24645-3BEB-4E19-93A5-8253F8F0C1C3}" srcOrd="0" destOrd="0" presId="urn:microsoft.com/office/officeart/2008/layout/LinedList"/>
    <dgm:cxn modelId="{2E81C486-4993-4566-B93F-98516F4B3D5D}" type="presParOf" srcId="{6D93333B-5E4B-4B4A-80E5-B3E58104283C}" destId="{E79B1168-F70C-4519-A857-E3D17F1680E2}" srcOrd="1" destOrd="0" presId="urn:microsoft.com/office/officeart/2008/layout/LinedList"/>
    <dgm:cxn modelId="{AAB680EF-D88B-4D4D-85A8-2AE23706E65C}" type="presParOf" srcId="{6D93333B-5E4B-4B4A-80E5-B3E58104283C}" destId="{C0BA754A-287A-4527-9945-4859A21F0495}" srcOrd="2" destOrd="0" presId="urn:microsoft.com/office/officeart/2008/layout/LinedList"/>
    <dgm:cxn modelId="{EEBF93E0-082D-460D-8364-1B966EFA0E22}" type="presParOf" srcId="{363717C3-5E7D-4A94-AF60-A56134CEC243}" destId="{10B16F23-BAC9-4953-895D-59419ADDD2BD}" srcOrd="5" destOrd="0" presId="urn:microsoft.com/office/officeart/2008/layout/LinedList"/>
    <dgm:cxn modelId="{EE9A8E53-C86E-4524-9B88-164D8F2F3D08}" type="presParOf" srcId="{363717C3-5E7D-4A94-AF60-A56134CEC243}" destId="{CB0311A9-F493-4C2A-BBF7-1DAABA276241}" srcOrd="6" destOrd="0" presId="urn:microsoft.com/office/officeart/2008/layout/LinedList"/>
    <dgm:cxn modelId="{2C69A2C9-5BEB-4A52-B794-673324F9A1E5}" type="presParOf" srcId="{363717C3-5E7D-4A94-AF60-A56134CEC243}" destId="{33C69044-FDA0-4FE8-8676-2615D7AD8937}" srcOrd="7" destOrd="0" presId="urn:microsoft.com/office/officeart/2008/layout/LinedList"/>
    <dgm:cxn modelId="{AE27D9B3-B197-4388-8187-5FF424945BE1}" type="presParOf" srcId="{33C69044-FDA0-4FE8-8676-2615D7AD8937}" destId="{75D57701-7E6E-4A28-8EAB-80D6C24B913A}" srcOrd="0" destOrd="0" presId="urn:microsoft.com/office/officeart/2008/layout/LinedList"/>
    <dgm:cxn modelId="{B07FCBE0-A40C-4835-90A8-D39AA74142CA}" type="presParOf" srcId="{33C69044-FDA0-4FE8-8676-2615D7AD8937}" destId="{F8934592-B05C-4A72-8CFB-DC46A6D41CE2}" srcOrd="1" destOrd="0" presId="urn:microsoft.com/office/officeart/2008/layout/LinedList"/>
    <dgm:cxn modelId="{9468F641-1B4D-40B9-8D2C-8D942AA2E40C}" type="presParOf" srcId="{33C69044-FDA0-4FE8-8676-2615D7AD8937}" destId="{D546836D-A8DF-4FB1-A85B-38F5C32D3948}" srcOrd="2" destOrd="0" presId="urn:microsoft.com/office/officeart/2008/layout/LinedList"/>
    <dgm:cxn modelId="{9CE404F5-2509-4234-81A7-86C05FD99DA4}" type="presParOf" srcId="{363717C3-5E7D-4A94-AF60-A56134CEC243}" destId="{B1DC2C28-B442-4467-A5D1-AF54E5199407}" srcOrd="8" destOrd="0" presId="urn:microsoft.com/office/officeart/2008/layout/LinedList"/>
    <dgm:cxn modelId="{4C952CD5-10E8-4210-BA97-0549E7BBCECD}" type="presParOf" srcId="{363717C3-5E7D-4A94-AF60-A56134CEC243}" destId="{288862B3-D7FF-4470-85AD-DB96BEFA816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D7A9906-0DBD-4E96-B9B3-AAD6EF80CB61}" type="presOf" srcId="{4197E8D6-94C8-432B-B797-608058FC4424}" destId="{EACB761D-2A2E-4784-B4CF-BBD5780F5023}" srcOrd="0" destOrd="0" presId="urn:microsoft.com/office/officeart/2005/8/layout/hierarchy2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CFCE2111-C9D0-4126-9820-89E7F8052AE0}" type="presOf" srcId="{00C22B20-F2F5-46E8-A3EC-DB8F81AC71E1}" destId="{E3F8EBE6-F572-48F2-83CE-C1DC35D3DBAE}" srcOrd="0" destOrd="0" presId="urn:microsoft.com/office/officeart/2005/8/layout/hierarchy2"/>
    <dgm:cxn modelId="{C5333B12-68B6-4EE4-98B7-0C97627FDA18}" type="presOf" srcId="{4A4119C0-6876-4B46-B63C-C5B5E183083A}" destId="{3ABC23EF-2179-439B-8D5E-B5306E91FA99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7672A216-3E0C-45AC-BBBB-3F390DB8CEDB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0E3F7D74-A0CA-4505-A568-7AC1B25D5D77}" type="presOf" srcId="{4A4119C0-6876-4B46-B63C-C5B5E183083A}" destId="{306F450E-2B81-4A6B-9207-B97384612F41}" srcOrd="0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DCBD52DC-CA59-4AFA-B948-D092C270A773}" type="presOf" srcId="{3EFC490E-694C-4854-B035-8B02D761B8A3}" destId="{E090B741-3BDB-4968-B042-3EDAEB5B793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BE80DA1F-65C2-40DB-BFAA-7F7F0C785934}" type="presParOf" srcId="{3DD22739-71BD-411F-BA72-C9784E117760}" destId="{EACB761D-2A2E-4784-B4CF-BBD5780F5023}" srcOrd="0" destOrd="0" presId="urn:microsoft.com/office/officeart/2005/8/layout/hierarchy2"/>
    <dgm:cxn modelId="{BE5D1BC1-641A-473D-8190-E5FB152F7C16}" type="presParOf" srcId="{EACB761D-2A2E-4784-B4CF-BBD5780F5023}" destId="{99D2C2EE-8A15-4FFE-B5A1-D71ED610263A}" srcOrd="0" destOrd="0" presId="urn:microsoft.com/office/officeart/2005/8/layout/hierarchy2"/>
    <dgm:cxn modelId="{6F7C0ED9-4F68-452E-A2E3-40DFFD8391A5}" type="presParOf" srcId="{3DD22739-71BD-411F-BA72-C9784E117760}" destId="{E4394CE8-678F-48D8-96FE-D4F98A039D3D}" srcOrd="1" destOrd="0" presId="urn:microsoft.com/office/officeart/2005/8/layout/hierarchy2"/>
    <dgm:cxn modelId="{22579FEA-A19E-49B5-A452-6F44719CDAF4}" type="presParOf" srcId="{E4394CE8-678F-48D8-96FE-D4F98A039D3D}" destId="{E090B741-3BDB-4968-B042-3EDAEB5B7930}" srcOrd="0" destOrd="0" presId="urn:microsoft.com/office/officeart/2005/8/layout/hierarchy2"/>
    <dgm:cxn modelId="{9F7E3980-90C8-4343-AF1D-6805A844E310}" type="presParOf" srcId="{E4394CE8-678F-48D8-96FE-D4F98A039D3D}" destId="{92E6D765-79C3-4657-82E9-902A296B7D7E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CA09B768-F230-485C-B6D2-93E768BC9FB6}" type="presParOf" srcId="{6EDDF3A4-2F45-4230-83F3-C27E8F06AE10}" destId="{306F450E-2B81-4A6B-9207-B97384612F41}" srcOrd="0" destOrd="0" presId="urn:microsoft.com/office/officeart/2005/8/layout/hierarchy2"/>
    <dgm:cxn modelId="{AD02E7DE-B9E3-4FC3-9C19-B28D1329D5B2}" type="presParOf" srcId="{306F450E-2B81-4A6B-9207-B97384612F41}" destId="{3ABC23EF-2179-439B-8D5E-B5306E91FA99}" srcOrd="0" destOrd="0" presId="urn:microsoft.com/office/officeart/2005/8/layout/hierarchy2"/>
    <dgm:cxn modelId="{76583B29-7D55-4BD4-806D-4FEA57008E8C}" type="presParOf" srcId="{6EDDF3A4-2F45-4230-83F3-C27E8F06AE10}" destId="{7B281989-846E-414B-B107-DA1938C62A09}" srcOrd="1" destOrd="0" presId="urn:microsoft.com/office/officeart/2005/8/layout/hierarchy2"/>
    <dgm:cxn modelId="{B09A0C33-3C23-440D-B9A4-DEA8B55FC750}" type="presParOf" srcId="{7B281989-846E-414B-B107-DA1938C62A09}" destId="{E3F8EBE6-F572-48F2-83CE-C1DC35D3DBAE}" srcOrd="0" destOrd="0" presId="urn:microsoft.com/office/officeart/2005/8/layout/hierarchy2"/>
    <dgm:cxn modelId="{3C549FF4-49AD-4BB5-9D3B-7C4998637DC4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 custT="1"/>
      <dgm:spPr/>
      <dgm:t>
        <a:bodyPr/>
        <a:lstStyle/>
        <a:p>
          <a:r>
            <a:rPr lang="en-US" sz="2000" dirty="0"/>
            <a:t>The decision tree algorithm takes a large set of training data to compute the tree</a:t>
          </a:r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 sz="2000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 sz="2000"/>
        </a:p>
      </dgm:t>
    </dgm:pt>
    <dgm:pt modelId="{38527036-2359-46FC-BAD7-407A6180493F}">
      <dgm:prSet phldrT="[Text]" custT="1"/>
      <dgm:spPr/>
      <dgm:t>
        <a:bodyPr/>
        <a:lstStyle/>
        <a:p>
          <a:r>
            <a:rPr lang="en-US" sz="2000" dirty="0"/>
            <a:t>In the data: </a:t>
          </a:r>
        </a:p>
        <a:p>
          <a:r>
            <a:rPr lang="en-US" sz="2000" dirty="0"/>
            <a:t>Similar cases may have different outcomes</a:t>
          </a:r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 sz="2000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 sz="2000"/>
        </a:p>
      </dgm:t>
    </dgm:pt>
    <dgm:pt modelId="{99C7AB69-C8BB-462B-A00E-8EB91B71233A}">
      <dgm:prSet phldrT="[Text]" custT="1"/>
      <dgm:spPr/>
      <dgm:t>
        <a:bodyPr/>
        <a:lstStyle/>
        <a:p>
          <a:r>
            <a:rPr lang="en-US" sz="2000" dirty="0"/>
            <a:t>So probability of an outcome is computed</a:t>
          </a:r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 sz="2000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 sz="2000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</dgm:pt>
    <dgm:pt modelId="{DC0B47A5-AC42-45AF-AE9A-F8B02E88CEC0}" type="pres">
      <dgm:prSet presAssocID="{E789F33A-91B2-4955-9428-C7DE4A5DD3EF}" presName="node" presStyleLbl="node1" presStyleIdx="0" presStyleCnt="3" custScaleY="131015">
        <dgm:presLayoutVars>
          <dgm:bulletEnabled val="1"/>
        </dgm:presLayoutVars>
      </dgm:prSet>
      <dgm:spPr/>
    </dgm:pt>
    <dgm:pt modelId="{DFE461FF-818D-4F9F-A323-24C02E0B63EC}" type="pres">
      <dgm:prSet presAssocID="{51806263-8246-4827-B0D8-342DDF41AC9B}" presName="sibTrans" presStyleCnt="0"/>
      <dgm:spPr/>
    </dgm:pt>
    <dgm:pt modelId="{23EED88A-158C-4070-ADDB-CDCC35C3ED7F}" type="pres">
      <dgm:prSet presAssocID="{38527036-2359-46FC-BAD7-407A6180493F}" presName="node" presStyleLbl="node1" presStyleIdx="1" presStyleCnt="3" custScaleY="131015">
        <dgm:presLayoutVars>
          <dgm:bulletEnabled val="1"/>
        </dgm:presLayoutVars>
      </dgm:prSet>
      <dgm:spPr/>
    </dgm:pt>
    <dgm:pt modelId="{E543E221-F789-4681-B639-90F5E174E327}" type="pres">
      <dgm:prSet presAssocID="{8AAF2FEB-D205-4DEB-A2F6-7244622960D1}" presName="sibTrans" presStyleCnt="0"/>
      <dgm:spPr/>
    </dgm:pt>
    <dgm:pt modelId="{66568D41-6D54-4FD7-98B5-D7C71B9E518C}" type="pres">
      <dgm:prSet presAssocID="{99C7AB69-C8BB-462B-A00E-8EB91B71233A}" presName="node" presStyleLbl="node1" presStyleIdx="2" presStyleCnt="3" custScaleY="131015">
        <dgm:presLayoutVars>
          <dgm:bulletEnabled val="1"/>
        </dgm:presLayoutVars>
      </dgm:prSet>
      <dgm:spPr/>
    </dgm:pt>
  </dgm:ptLst>
  <dgm:cxnLst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9E877-4113-49E4-B69C-5412F0CB6087}">
      <dsp:nvSpPr>
        <dsp:cNvPr id="0" name=""/>
        <dsp:cNvSpPr/>
      </dsp:nvSpPr>
      <dsp:spPr>
        <a:xfrm rot="5400000">
          <a:off x="4093246" y="-2113231"/>
          <a:ext cx="828595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Choose a categorical outcome variable</a:t>
          </a:r>
        </a:p>
      </dsp:txBody>
      <dsp:txXfrm rot="-5400000">
        <a:off x="1874072" y="146392"/>
        <a:ext cx="5226495" cy="747697"/>
      </dsp:txXfrm>
    </dsp:sp>
    <dsp:sp modelId="{61937312-0651-4375-8CEA-F66C19504AE9}">
      <dsp:nvSpPr>
        <dsp:cNvPr id="0" name=""/>
        <dsp:cNvSpPr/>
      </dsp:nvSpPr>
      <dsp:spPr>
        <a:xfrm>
          <a:off x="1088583" y="2368"/>
          <a:ext cx="785488" cy="10357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126927" y="40712"/>
        <a:ext cx="708800" cy="959055"/>
      </dsp:txXfrm>
    </dsp:sp>
    <dsp:sp modelId="{DCCE81D6-855A-4FD9-A5FC-1338AF302363}">
      <dsp:nvSpPr>
        <dsp:cNvPr id="0" name=""/>
        <dsp:cNvSpPr/>
      </dsp:nvSpPr>
      <dsp:spPr>
        <a:xfrm rot="5400000">
          <a:off x="4093246" y="-1025700"/>
          <a:ext cx="828595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Split the data set into training and validation subsets</a:t>
          </a:r>
        </a:p>
      </dsp:txBody>
      <dsp:txXfrm rot="-5400000">
        <a:off x="1874072" y="1233923"/>
        <a:ext cx="5226495" cy="747697"/>
      </dsp:txXfrm>
    </dsp:sp>
    <dsp:sp modelId="{45E24E7C-E6B5-474B-BDF3-DF25387415CC}">
      <dsp:nvSpPr>
        <dsp:cNvPr id="0" name=""/>
        <dsp:cNvSpPr/>
      </dsp:nvSpPr>
      <dsp:spPr>
        <a:xfrm>
          <a:off x="1088583" y="1089899"/>
          <a:ext cx="785488" cy="10357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1126927" y="1128243"/>
        <a:ext cx="708800" cy="959055"/>
      </dsp:txXfrm>
    </dsp:sp>
    <dsp:sp modelId="{80E67881-F741-44E1-A69F-139CE744FFCA}">
      <dsp:nvSpPr>
        <dsp:cNvPr id="0" name=""/>
        <dsp:cNvSpPr/>
      </dsp:nvSpPr>
      <dsp:spPr>
        <a:xfrm rot="5400000">
          <a:off x="4093246" y="61831"/>
          <a:ext cx="828595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Use the training set to find a model that predicts the outcome as a function of the other attributes</a:t>
          </a:r>
        </a:p>
      </dsp:txBody>
      <dsp:txXfrm rot="-5400000">
        <a:off x="1874072" y="2321455"/>
        <a:ext cx="5226495" cy="747697"/>
      </dsp:txXfrm>
    </dsp:sp>
    <dsp:sp modelId="{608F59D4-05FD-4BE9-92EE-521AE01FB945}">
      <dsp:nvSpPr>
        <dsp:cNvPr id="0" name=""/>
        <dsp:cNvSpPr/>
      </dsp:nvSpPr>
      <dsp:spPr>
        <a:xfrm>
          <a:off x="1088583" y="2177431"/>
          <a:ext cx="785488" cy="10357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</a:t>
          </a:r>
        </a:p>
      </dsp:txBody>
      <dsp:txXfrm>
        <a:off x="1126927" y="2215775"/>
        <a:ext cx="708800" cy="959055"/>
      </dsp:txXfrm>
    </dsp:sp>
    <dsp:sp modelId="{D78EC9CD-65F6-4B6A-82ED-977F188A403F}">
      <dsp:nvSpPr>
        <dsp:cNvPr id="0" name=""/>
        <dsp:cNvSpPr/>
      </dsp:nvSpPr>
      <dsp:spPr>
        <a:xfrm rot="5400000">
          <a:off x="4093246" y="1149362"/>
          <a:ext cx="828595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Apply the model to the validation set to check accuracy</a:t>
          </a:r>
        </a:p>
      </dsp:txBody>
      <dsp:txXfrm rot="-5400000">
        <a:off x="1874072" y="3408986"/>
        <a:ext cx="5226495" cy="747697"/>
      </dsp:txXfrm>
    </dsp:sp>
    <dsp:sp modelId="{AC7CC383-0518-4742-ABE1-CD1FEB171A2F}">
      <dsp:nvSpPr>
        <dsp:cNvPr id="0" name=""/>
        <dsp:cNvSpPr/>
      </dsp:nvSpPr>
      <dsp:spPr>
        <a:xfrm>
          <a:off x="1088583" y="3264962"/>
          <a:ext cx="785488" cy="10357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4</a:t>
          </a:r>
        </a:p>
      </dsp:txBody>
      <dsp:txXfrm>
        <a:off x="1126927" y="3303306"/>
        <a:ext cx="708800" cy="959055"/>
      </dsp:txXfrm>
    </dsp:sp>
    <dsp:sp modelId="{28C729D7-DF6A-4498-A8E7-0DB74EE010EA}">
      <dsp:nvSpPr>
        <dsp:cNvPr id="0" name=""/>
        <dsp:cNvSpPr/>
      </dsp:nvSpPr>
      <dsp:spPr>
        <a:xfrm rot="5400000">
          <a:off x="4093246" y="2236893"/>
          <a:ext cx="828595" cy="526694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Apply the final model to future cases (i.e. prediction)</a:t>
          </a:r>
        </a:p>
      </dsp:txBody>
      <dsp:txXfrm rot="-5400000">
        <a:off x="1874072" y="4496517"/>
        <a:ext cx="5226495" cy="747697"/>
      </dsp:txXfrm>
    </dsp:sp>
    <dsp:sp modelId="{617F1792-2DF2-472F-85A4-2E19F96CB1D7}">
      <dsp:nvSpPr>
        <dsp:cNvPr id="0" name=""/>
        <dsp:cNvSpPr/>
      </dsp:nvSpPr>
      <dsp:spPr>
        <a:xfrm>
          <a:off x="1088583" y="4352493"/>
          <a:ext cx="785488" cy="10357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5</a:t>
          </a:r>
        </a:p>
      </dsp:txBody>
      <dsp:txXfrm>
        <a:off x="1126927" y="4390837"/>
        <a:ext cx="708800" cy="9590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Credit</a:t>
          </a:r>
          <a:br>
            <a:rPr lang="en-US" sz="2900" kern="1200" dirty="0"/>
          </a:br>
          <a:r>
            <a:rPr lang="en-US" sz="2900" kern="1200" dirty="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Credit</a:t>
          </a:r>
          <a:br>
            <a:rPr lang="en-US" sz="2300" kern="1200" dirty="0"/>
          </a:br>
          <a:r>
            <a:rPr lang="en-US" sz="2300" kern="1200" dirty="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Credit</a:t>
          </a:r>
          <a:br>
            <a:rPr lang="en-US" sz="1900" kern="1200" dirty="0"/>
          </a:br>
          <a:r>
            <a:rPr lang="en-US" sz="1900" kern="1200" dirty="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Credit</a:t>
          </a:r>
          <a:br>
            <a:rPr lang="en-US" sz="1400" kern="1200" dirty="0"/>
          </a:br>
          <a:r>
            <a:rPr lang="en-US" sz="1400" kern="1200" dirty="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B4154-DD7D-40AA-9698-19B02B261D8E}">
      <dsp:nvSpPr>
        <dsp:cNvPr id="0" name=""/>
        <dsp:cNvSpPr/>
      </dsp:nvSpPr>
      <dsp:spPr>
        <a:xfrm>
          <a:off x="0" y="708"/>
          <a:ext cx="693420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Minimum split</a:t>
          </a:r>
        </a:p>
      </dsp:txBody>
      <dsp:txXfrm>
        <a:off x="37467" y="38175"/>
        <a:ext cx="6859266" cy="692586"/>
      </dsp:txXfrm>
    </dsp:sp>
    <dsp:sp modelId="{E2AB47FC-D5E7-43C0-93CC-7451B0272ED3}">
      <dsp:nvSpPr>
        <dsp:cNvPr id="0" name=""/>
        <dsp:cNvSpPr/>
      </dsp:nvSpPr>
      <dsp:spPr>
        <a:xfrm>
          <a:off x="0" y="768228"/>
          <a:ext cx="69342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Minimum number of observations in each node needed to add an additional split.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Smaller minimum split → </a:t>
          </a:r>
          <a:r>
            <a:rPr lang="en-US" sz="1900" kern="1200" dirty="0">
              <a:solidFill>
                <a:schemeClr val="tx1"/>
              </a:solidFill>
            </a:rPr>
            <a:t>more complex tree</a:t>
          </a:r>
        </a:p>
      </dsp:txBody>
      <dsp:txXfrm>
        <a:off x="0" y="768228"/>
        <a:ext cx="6934200" cy="910800"/>
      </dsp:txXfrm>
    </dsp:sp>
    <dsp:sp modelId="{99BC1284-E3E2-4CE7-AF82-7FD5E61433E2}">
      <dsp:nvSpPr>
        <dsp:cNvPr id="0" name=""/>
        <dsp:cNvSpPr/>
      </dsp:nvSpPr>
      <dsp:spPr>
        <a:xfrm>
          <a:off x="0" y="1679028"/>
          <a:ext cx="6934200" cy="7675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Complexity factor</a:t>
          </a:r>
        </a:p>
      </dsp:txBody>
      <dsp:txXfrm>
        <a:off x="37467" y="1716495"/>
        <a:ext cx="6859266" cy="692586"/>
      </dsp:txXfrm>
    </dsp:sp>
    <dsp:sp modelId="{DD432784-3E3D-4241-9688-6F2E0B65B79D}">
      <dsp:nvSpPr>
        <dsp:cNvPr id="0" name=""/>
        <dsp:cNvSpPr/>
      </dsp:nvSpPr>
      <dsp:spPr>
        <a:xfrm>
          <a:off x="0" y="2446548"/>
          <a:ext cx="69342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Minimum reduction in error needed to add an additional split.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Smaller complexity factor </a:t>
          </a:r>
          <a:r>
            <a:rPr lang="en-US" sz="1900" kern="1200" dirty="0">
              <a:solidFill>
                <a:schemeClr val="tx1"/>
              </a:solidFill>
            </a:rPr>
            <a:t>→ more complex tree</a:t>
          </a:r>
        </a:p>
      </dsp:txBody>
      <dsp:txXfrm>
        <a:off x="0" y="2446548"/>
        <a:ext cx="6934200" cy="645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913" y="1809581"/>
          <a:ext cx="761723" cy="380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2068" y="1820736"/>
        <a:ext cx="739413" cy="358551"/>
      </dsp:txXfrm>
    </dsp:sp>
    <dsp:sp modelId="{C6405F48-268C-4A9E-8C6B-EA7912642D7B}">
      <dsp:nvSpPr>
        <dsp:cNvPr id="0" name=""/>
        <dsp:cNvSpPr/>
      </dsp:nvSpPr>
      <dsp:spPr>
        <a:xfrm rot="17500715">
          <a:off x="502569" y="1608200"/>
          <a:ext cx="824823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824823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4360" y="1596149"/>
        <a:ext cx="41241" cy="41241"/>
      </dsp:txXfrm>
    </dsp:sp>
    <dsp:sp modelId="{1E65E39D-395D-4BD0-8D0A-DECF2AB935E9}">
      <dsp:nvSpPr>
        <dsp:cNvPr id="0" name=""/>
        <dsp:cNvSpPr/>
      </dsp:nvSpPr>
      <dsp:spPr>
        <a:xfrm>
          <a:off x="1067325" y="1043097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</a:t>
          </a:r>
          <a:br>
            <a:rPr lang="en-US" sz="1200" kern="1200" dirty="0"/>
          </a:br>
          <a:r>
            <a:rPr lang="en-US" sz="1200" kern="1200" dirty="0"/>
            <a:t>&lt;40k</a:t>
          </a:r>
        </a:p>
      </dsp:txBody>
      <dsp:txXfrm>
        <a:off x="1078480" y="1054252"/>
        <a:ext cx="739413" cy="358551"/>
      </dsp:txXfrm>
    </dsp:sp>
    <dsp:sp modelId="{8BDEEA43-5C2A-4BBE-99A5-44DEB7CB861C}">
      <dsp:nvSpPr>
        <dsp:cNvPr id="0" name=""/>
        <dsp:cNvSpPr/>
      </dsp:nvSpPr>
      <dsp:spPr>
        <a:xfrm rot="18770822">
          <a:off x="1757371" y="1060711"/>
          <a:ext cx="448043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448043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92" y="1058080"/>
        <a:ext cx="22402" cy="22402"/>
      </dsp:txXfrm>
    </dsp:sp>
    <dsp:sp modelId="{6094D736-4F16-42FC-9437-D37BB023D5EA}">
      <dsp:nvSpPr>
        <dsp:cNvPr id="0" name=""/>
        <dsp:cNvSpPr/>
      </dsp:nvSpPr>
      <dsp:spPr>
        <a:xfrm>
          <a:off x="2133738" y="714603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2144893" y="725758"/>
        <a:ext cx="739413" cy="358551"/>
      </dsp:txXfrm>
    </dsp:sp>
    <dsp:sp modelId="{EACB761D-2A2E-4784-B4CF-BBD5780F5023}">
      <dsp:nvSpPr>
        <dsp:cNvPr id="0" name=""/>
        <dsp:cNvSpPr/>
      </dsp:nvSpPr>
      <dsp:spPr>
        <a:xfrm rot="21576081">
          <a:off x="2895445" y="891693"/>
          <a:ext cx="1371775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1371775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038" y="865968"/>
        <a:ext cx="68588" cy="68588"/>
      </dsp:txXfrm>
    </dsp:sp>
    <dsp:sp modelId="{E090B741-3BDB-4968-B042-3EDAEB5B7930}">
      <dsp:nvSpPr>
        <dsp:cNvPr id="0" name=""/>
        <dsp:cNvSpPr/>
      </dsp:nvSpPr>
      <dsp:spPr>
        <a:xfrm>
          <a:off x="4267203" y="705059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358" y="716214"/>
        <a:ext cx="739413" cy="358551"/>
      </dsp:txXfrm>
    </dsp:sp>
    <dsp:sp modelId="{B82998E9-B1CD-485F-8B4B-06888B1A28C4}">
      <dsp:nvSpPr>
        <dsp:cNvPr id="0" name=""/>
        <dsp:cNvSpPr/>
      </dsp:nvSpPr>
      <dsp:spPr>
        <a:xfrm rot="2829178">
          <a:off x="1757371" y="1389205"/>
          <a:ext cx="448043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448043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92" y="1386573"/>
        <a:ext cx="22402" cy="22402"/>
      </dsp:txXfrm>
    </dsp:sp>
    <dsp:sp modelId="{A031128D-C55E-42DA-B8A2-D382735EF23E}">
      <dsp:nvSpPr>
        <dsp:cNvPr id="0" name=""/>
        <dsp:cNvSpPr/>
      </dsp:nvSpPr>
      <dsp:spPr>
        <a:xfrm>
          <a:off x="2133738" y="1371590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2144893" y="1382745"/>
        <a:ext cx="739413" cy="358551"/>
      </dsp:txXfrm>
    </dsp:sp>
    <dsp:sp modelId="{02AF2611-39C0-4EF8-B9AF-5E15D80097BE}">
      <dsp:nvSpPr>
        <dsp:cNvPr id="0" name=""/>
        <dsp:cNvSpPr/>
      </dsp:nvSpPr>
      <dsp:spPr>
        <a:xfrm rot="19457599">
          <a:off x="2860193" y="1443954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25" y="1443142"/>
        <a:ext cx="18761" cy="18761"/>
      </dsp:txXfrm>
    </dsp:sp>
    <dsp:sp modelId="{008EB790-8EB0-4D82-BE0A-84C63F787288}">
      <dsp:nvSpPr>
        <dsp:cNvPr id="0" name=""/>
        <dsp:cNvSpPr/>
      </dsp:nvSpPr>
      <dsp:spPr>
        <a:xfrm>
          <a:off x="3200150" y="1152594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 house</a:t>
          </a:r>
        </a:p>
      </dsp:txBody>
      <dsp:txXfrm>
        <a:off x="3211305" y="1163749"/>
        <a:ext cx="739413" cy="358551"/>
      </dsp:txXfrm>
    </dsp:sp>
    <dsp:sp modelId="{3D3532D1-1FDA-4F24-AE90-3866BC16A43D}">
      <dsp:nvSpPr>
        <dsp:cNvPr id="0" name=""/>
        <dsp:cNvSpPr/>
      </dsp:nvSpPr>
      <dsp:spPr>
        <a:xfrm>
          <a:off x="3961874" y="1334456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601" y="1335408"/>
        <a:ext cx="15234" cy="15234"/>
      </dsp:txXfrm>
    </dsp:sp>
    <dsp:sp modelId="{DE93B5F2-1CA6-40F3-B124-24CBDE452C7F}">
      <dsp:nvSpPr>
        <dsp:cNvPr id="0" name=""/>
        <dsp:cNvSpPr/>
      </dsp:nvSpPr>
      <dsp:spPr>
        <a:xfrm>
          <a:off x="4266563" y="1152594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718" y="1163749"/>
        <a:ext cx="739413" cy="358551"/>
      </dsp:txXfrm>
    </dsp:sp>
    <dsp:sp modelId="{AF10D516-4F6C-4D46-86A1-9C1986C13320}">
      <dsp:nvSpPr>
        <dsp:cNvPr id="0" name=""/>
        <dsp:cNvSpPr/>
      </dsp:nvSpPr>
      <dsp:spPr>
        <a:xfrm rot="2142401">
          <a:off x="2860193" y="1662949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25" y="1662138"/>
        <a:ext cx="18761" cy="18761"/>
      </dsp:txXfrm>
    </dsp:sp>
    <dsp:sp modelId="{99764013-9FFE-483E-9A94-8E74B88EB45B}">
      <dsp:nvSpPr>
        <dsp:cNvPr id="0" name=""/>
        <dsp:cNvSpPr/>
      </dsp:nvSpPr>
      <dsp:spPr>
        <a:xfrm>
          <a:off x="3200150" y="1590585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3211305" y="1601740"/>
        <a:ext cx="739413" cy="358551"/>
      </dsp:txXfrm>
    </dsp:sp>
    <dsp:sp modelId="{924C8F9A-D7B2-4767-8617-AD5D4A0F8C82}">
      <dsp:nvSpPr>
        <dsp:cNvPr id="0" name=""/>
        <dsp:cNvSpPr/>
      </dsp:nvSpPr>
      <dsp:spPr>
        <a:xfrm>
          <a:off x="3961874" y="1772447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601" y="1773399"/>
        <a:ext cx="15234" cy="15234"/>
      </dsp:txXfrm>
    </dsp:sp>
    <dsp:sp modelId="{4C14E865-13AF-43EC-93E8-957E72C167D9}">
      <dsp:nvSpPr>
        <dsp:cNvPr id="0" name=""/>
        <dsp:cNvSpPr/>
      </dsp:nvSpPr>
      <dsp:spPr>
        <a:xfrm>
          <a:off x="4266563" y="1590585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718" y="1601740"/>
        <a:ext cx="739413" cy="358551"/>
      </dsp:txXfrm>
    </dsp:sp>
    <dsp:sp modelId="{07085415-AD02-4837-A819-DF8503991B40}">
      <dsp:nvSpPr>
        <dsp:cNvPr id="0" name=""/>
        <dsp:cNvSpPr/>
      </dsp:nvSpPr>
      <dsp:spPr>
        <a:xfrm rot="4099285">
          <a:off x="502569" y="2374684"/>
          <a:ext cx="824823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824823" y="85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4360" y="2362633"/>
        <a:ext cx="41241" cy="41241"/>
      </dsp:txXfrm>
    </dsp:sp>
    <dsp:sp modelId="{7EBAE2C6-1480-46C8-900C-5102293148B2}">
      <dsp:nvSpPr>
        <dsp:cNvPr id="0" name=""/>
        <dsp:cNvSpPr/>
      </dsp:nvSpPr>
      <dsp:spPr>
        <a:xfrm>
          <a:off x="1067325" y="2576065"/>
          <a:ext cx="761723" cy="380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</a:t>
          </a:r>
          <a:br>
            <a:rPr lang="en-US" sz="1200" kern="1200" dirty="0"/>
          </a:br>
          <a:r>
            <a:rPr lang="en-US" sz="1200" kern="1200" dirty="0"/>
            <a:t>&gt;40k</a:t>
          </a:r>
        </a:p>
      </dsp:txBody>
      <dsp:txXfrm>
        <a:off x="1078480" y="2587220"/>
        <a:ext cx="739413" cy="358551"/>
      </dsp:txXfrm>
    </dsp:sp>
    <dsp:sp modelId="{72B1FC09-0EBA-4985-8788-8F4656152A7F}">
      <dsp:nvSpPr>
        <dsp:cNvPr id="0" name=""/>
        <dsp:cNvSpPr/>
      </dsp:nvSpPr>
      <dsp:spPr>
        <a:xfrm rot="18770822">
          <a:off x="1757371" y="2593680"/>
          <a:ext cx="448043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448043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92" y="2591048"/>
        <a:ext cx="22402" cy="22402"/>
      </dsp:txXfrm>
    </dsp:sp>
    <dsp:sp modelId="{B81631BF-0964-4936-A9DE-5CF3C23A1D51}">
      <dsp:nvSpPr>
        <dsp:cNvPr id="0" name=""/>
        <dsp:cNvSpPr/>
      </dsp:nvSpPr>
      <dsp:spPr>
        <a:xfrm>
          <a:off x="2133738" y="2247572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2144893" y="2258727"/>
        <a:ext cx="739413" cy="358551"/>
      </dsp:txXfrm>
    </dsp:sp>
    <dsp:sp modelId="{E3B49C02-92DF-4E0E-9C64-BFDA4F6C8C57}">
      <dsp:nvSpPr>
        <dsp:cNvPr id="0" name=""/>
        <dsp:cNvSpPr/>
      </dsp:nvSpPr>
      <dsp:spPr>
        <a:xfrm rot="19457599">
          <a:off x="2860193" y="2319935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25" y="2319124"/>
        <a:ext cx="18761" cy="18761"/>
      </dsp:txXfrm>
    </dsp:sp>
    <dsp:sp modelId="{F532FF76-9233-4C88-8EB8-C57298DE75BC}">
      <dsp:nvSpPr>
        <dsp:cNvPr id="0" name=""/>
        <dsp:cNvSpPr/>
      </dsp:nvSpPr>
      <dsp:spPr>
        <a:xfrm>
          <a:off x="3200150" y="2028576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 house</a:t>
          </a:r>
        </a:p>
      </dsp:txBody>
      <dsp:txXfrm>
        <a:off x="3211305" y="2039731"/>
        <a:ext cx="739413" cy="358551"/>
      </dsp:txXfrm>
    </dsp:sp>
    <dsp:sp modelId="{3D002938-9580-4C37-A937-06EE1FF34007}">
      <dsp:nvSpPr>
        <dsp:cNvPr id="0" name=""/>
        <dsp:cNvSpPr/>
      </dsp:nvSpPr>
      <dsp:spPr>
        <a:xfrm>
          <a:off x="3961874" y="2210438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601" y="2211390"/>
        <a:ext cx="15234" cy="15234"/>
      </dsp:txXfrm>
    </dsp:sp>
    <dsp:sp modelId="{D9495291-86EC-4DCD-BB10-24DC98844A58}">
      <dsp:nvSpPr>
        <dsp:cNvPr id="0" name=""/>
        <dsp:cNvSpPr/>
      </dsp:nvSpPr>
      <dsp:spPr>
        <a:xfrm>
          <a:off x="4266563" y="2028576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718" y="2039731"/>
        <a:ext cx="739413" cy="358551"/>
      </dsp:txXfrm>
    </dsp:sp>
    <dsp:sp modelId="{0A6EA505-89C7-49FD-ABE4-44B8C87A9F43}">
      <dsp:nvSpPr>
        <dsp:cNvPr id="0" name=""/>
        <dsp:cNvSpPr/>
      </dsp:nvSpPr>
      <dsp:spPr>
        <a:xfrm rot="2142401">
          <a:off x="2860193" y="2538931"/>
          <a:ext cx="375226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75226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25" y="2538119"/>
        <a:ext cx="18761" cy="18761"/>
      </dsp:txXfrm>
    </dsp:sp>
    <dsp:sp modelId="{BCBAD13F-9F36-4A76-ACBF-38324C9DFD1E}">
      <dsp:nvSpPr>
        <dsp:cNvPr id="0" name=""/>
        <dsp:cNvSpPr/>
      </dsp:nvSpPr>
      <dsp:spPr>
        <a:xfrm>
          <a:off x="3200150" y="2466567"/>
          <a:ext cx="761723" cy="380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3211305" y="2477722"/>
        <a:ext cx="739413" cy="358551"/>
      </dsp:txXfrm>
    </dsp:sp>
    <dsp:sp modelId="{FEC367EC-C7CC-46E0-8F0B-F4EB017F4B25}">
      <dsp:nvSpPr>
        <dsp:cNvPr id="0" name=""/>
        <dsp:cNvSpPr/>
      </dsp:nvSpPr>
      <dsp:spPr>
        <a:xfrm>
          <a:off x="3961874" y="2648429"/>
          <a:ext cx="304689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304689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601" y="2649381"/>
        <a:ext cx="15234" cy="15234"/>
      </dsp:txXfrm>
    </dsp:sp>
    <dsp:sp modelId="{DD75CFEB-5D5C-464E-B857-D28B066AE2E1}">
      <dsp:nvSpPr>
        <dsp:cNvPr id="0" name=""/>
        <dsp:cNvSpPr/>
      </dsp:nvSpPr>
      <dsp:spPr>
        <a:xfrm>
          <a:off x="4266563" y="2466567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718" y="2477722"/>
        <a:ext cx="739413" cy="358551"/>
      </dsp:txXfrm>
    </dsp:sp>
    <dsp:sp modelId="{7F4C7A20-7D9B-4C87-80B4-7508EB7EED52}">
      <dsp:nvSpPr>
        <dsp:cNvPr id="0" name=""/>
        <dsp:cNvSpPr/>
      </dsp:nvSpPr>
      <dsp:spPr>
        <a:xfrm rot="2829178">
          <a:off x="1757371" y="2922173"/>
          <a:ext cx="448043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448043" y="85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92" y="2919541"/>
        <a:ext cx="22402" cy="22402"/>
      </dsp:txXfrm>
    </dsp:sp>
    <dsp:sp modelId="{F8179C33-7069-4902-8E2C-2F20E46E8782}">
      <dsp:nvSpPr>
        <dsp:cNvPr id="0" name=""/>
        <dsp:cNvSpPr/>
      </dsp:nvSpPr>
      <dsp:spPr>
        <a:xfrm>
          <a:off x="2133738" y="2904558"/>
          <a:ext cx="761723" cy="380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2144893" y="2915713"/>
        <a:ext cx="739413" cy="358551"/>
      </dsp:txXfrm>
    </dsp:sp>
    <dsp:sp modelId="{306F450E-2B81-4A6B-9207-B97384612F41}">
      <dsp:nvSpPr>
        <dsp:cNvPr id="0" name=""/>
        <dsp:cNvSpPr/>
      </dsp:nvSpPr>
      <dsp:spPr>
        <a:xfrm rot="28533">
          <a:off x="2895438" y="3092113"/>
          <a:ext cx="1372062" cy="17138"/>
        </a:xfrm>
        <a:custGeom>
          <a:avLst/>
          <a:gdLst/>
          <a:ahLst/>
          <a:cxnLst/>
          <a:rect l="0" t="0" r="0" b="0"/>
          <a:pathLst>
            <a:path>
              <a:moveTo>
                <a:pt x="0" y="8569"/>
              </a:moveTo>
              <a:lnTo>
                <a:pt x="1372062" y="856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67" y="3066381"/>
        <a:ext cx="68603" cy="68603"/>
      </dsp:txXfrm>
    </dsp:sp>
    <dsp:sp modelId="{E3F8EBE6-F572-48F2-83CE-C1DC35D3DBAE}">
      <dsp:nvSpPr>
        <dsp:cNvPr id="0" name=""/>
        <dsp:cNvSpPr/>
      </dsp:nvSpPr>
      <dsp:spPr>
        <a:xfrm>
          <a:off x="4267476" y="2915946"/>
          <a:ext cx="761723" cy="380861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631" y="2927101"/>
        <a:ext cx="739413" cy="3585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Credit</a:t>
          </a:r>
          <a:br>
            <a:rPr lang="en-US" sz="1100" kern="1200" dirty="0"/>
          </a:br>
          <a:r>
            <a:rPr lang="en-US" sz="1100" kern="1200" dirty="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43DFC-7249-4A6E-A53F-A78B0EE2B1C6}">
      <dsp:nvSpPr>
        <dsp:cNvPr id="0" name=""/>
        <dsp:cNvSpPr/>
      </dsp:nvSpPr>
      <dsp:spPr>
        <a:xfrm>
          <a:off x="0" y="0"/>
          <a:ext cx="7391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1719-414B-4C01-A309-55D862FE97F0}">
      <dsp:nvSpPr>
        <dsp:cNvPr id="0" name=""/>
        <dsp:cNvSpPr/>
      </dsp:nvSpPr>
      <dsp:spPr>
        <a:xfrm>
          <a:off x="0" y="0"/>
          <a:ext cx="279347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decision tree software has to deal with instances where…</a:t>
          </a:r>
        </a:p>
      </dsp:txBody>
      <dsp:txXfrm>
        <a:off x="0" y="0"/>
        <a:ext cx="2793470" cy="4525963"/>
      </dsp:txXfrm>
    </dsp:sp>
    <dsp:sp modelId="{E9A12DDA-2058-4033-8C36-28BC50E6043F}">
      <dsp:nvSpPr>
        <dsp:cNvPr id="0" name=""/>
        <dsp:cNvSpPr/>
      </dsp:nvSpPr>
      <dsp:spPr>
        <a:xfrm>
          <a:off x="2879655" y="70718"/>
          <a:ext cx="4510341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same set of predictors resulting in different outcomes</a:t>
          </a:r>
        </a:p>
      </dsp:txBody>
      <dsp:txXfrm>
        <a:off x="2879655" y="70718"/>
        <a:ext cx="4510341" cy="1414363"/>
      </dsp:txXfrm>
    </dsp:sp>
    <dsp:sp modelId="{C9B863DA-8975-4A3F-83F4-0E639E7A57B9}">
      <dsp:nvSpPr>
        <dsp:cNvPr id="0" name=""/>
        <dsp:cNvSpPr/>
      </dsp:nvSpPr>
      <dsp:spPr>
        <a:xfrm>
          <a:off x="2793470" y="1485081"/>
          <a:ext cx="45965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B1168-F70C-4519-A857-E3D17F1680E2}">
      <dsp:nvSpPr>
        <dsp:cNvPr id="0" name=""/>
        <dsp:cNvSpPr/>
      </dsp:nvSpPr>
      <dsp:spPr>
        <a:xfrm>
          <a:off x="2879655" y="1555799"/>
          <a:ext cx="4510341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Multiple paths result in the same outcome</a:t>
          </a:r>
        </a:p>
      </dsp:txBody>
      <dsp:txXfrm>
        <a:off x="2879655" y="1555799"/>
        <a:ext cx="4510341" cy="1414363"/>
      </dsp:txXfrm>
    </dsp:sp>
    <dsp:sp modelId="{10B16F23-BAC9-4953-895D-59419ADDD2BD}">
      <dsp:nvSpPr>
        <dsp:cNvPr id="0" name=""/>
        <dsp:cNvSpPr/>
      </dsp:nvSpPr>
      <dsp:spPr>
        <a:xfrm>
          <a:off x="2793470" y="2970163"/>
          <a:ext cx="45965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34592-B05C-4A72-8CFB-DC46A6D41CE2}">
      <dsp:nvSpPr>
        <dsp:cNvPr id="0" name=""/>
        <dsp:cNvSpPr/>
      </dsp:nvSpPr>
      <dsp:spPr>
        <a:xfrm>
          <a:off x="2879655" y="3040881"/>
          <a:ext cx="4510341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Not every combination of predictors is in the training set</a:t>
          </a:r>
        </a:p>
      </dsp:txBody>
      <dsp:txXfrm>
        <a:off x="2879655" y="3040881"/>
        <a:ext cx="4510341" cy="1414363"/>
      </dsp:txXfrm>
    </dsp:sp>
    <dsp:sp modelId="{B1DC2C28-B442-4467-A5D1-AF54E5199407}">
      <dsp:nvSpPr>
        <dsp:cNvPr id="0" name=""/>
        <dsp:cNvSpPr/>
      </dsp:nvSpPr>
      <dsp:spPr>
        <a:xfrm>
          <a:off x="2793470" y="4455244"/>
          <a:ext cx="45965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544" y="98188"/>
          <a:ext cx="2124569" cy="1670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decision tree algorithm takes a large set of training data to compute the tree</a:t>
          </a:r>
        </a:p>
      </dsp:txBody>
      <dsp:txXfrm>
        <a:off x="544" y="98188"/>
        <a:ext cx="2124569" cy="1670102"/>
      </dsp:txXfrm>
    </dsp:sp>
    <dsp:sp modelId="{23EED88A-158C-4070-ADDB-CDCC35C3ED7F}">
      <dsp:nvSpPr>
        <dsp:cNvPr id="0" name=""/>
        <dsp:cNvSpPr/>
      </dsp:nvSpPr>
      <dsp:spPr>
        <a:xfrm>
          <a:off x="2337570" y="98188"/>
          <a:ext cx="2124569" cy="1670102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the data: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Similar cases may have different outcomes</a:t>
          </a:r>
        </a:p>
      </dsp:txBody>
      <dsp:txXfrm>
        <a:off x="2337570" y="98188"/>
        <a:ext cx="2124569" cy="1670102"/>
      </dsp:txXfrm>
    </dsp:sp>
    <dsp:sp modelId="{66568D41-6D54-4FD7-98B5-D7C71B9E518C}">
      <dsp:nvSpPr>
        <dsp:cNvPr id="0" name=""/>
        <dsp:cNvSpPr/>
      </dsp:nvSpPr>
      <dsp:spPr>
        <a:xfrm>
          <a:off x="1169057" y="1980748"/>
          <a:ext cx="2124569" cy="167010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 probability of an outcome is computed</a:t>
          </a:r>
        </a:p>
      </dsp:txBody>
      <dsp:txXfrm>
        <a:off x="1169057" y="1980748"/>
        <a:ext cx="2124569" cy="1670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FBEED-AC1B-4A1D-8F14-45F03603F10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16BE3-AEA9-45C5-A476-E4FCCB837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16BE3-AEA9-45C5-A476-E4FCCB837E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Classification using Decision Trees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AC21CF-540D-483B-921B-984D13F807FC}"/>
              </a:ext>
            </a:extLst>
          </p:cNvPr>
          <p:cNvSpPr txBox="1"/>
          <p:nvPr/>
        </p:nvSpPr>
        <p:spPr>
          <a:xfrm>
            <a:off x="381000" y="5867400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Acknowledgement: David Schuff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159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</a:t>
                      </a:r>
                    </a:p>
                    <a:p>
                      <a:r>
                        <a:rPr lang="en-US" sz="1050" dirty="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116683" y="4329580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it’s “good enough,” we’ve got our model for future decisions.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7907383" y="3612604"/>
            <a:ext cx="304800" cy="91440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/>
          <a:lstStyle/>
          <a:p>
            <a:r>
              <a:rPr lang="en-US" dirty="0"/>
              <a:t>In a real situation…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878370"/>
              </p:ext>
            </p:extLst>
          </p:nvPr>
        </p:nvGraphicFramePr>
        <p:xfrm>
          <a:off x="4572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9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/>
              <a:t>Decision Tree Algorithm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75751"/>
              </p:ext>
            </p:extLst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0834090"/>
              </p:ext>
            </p:extLst>
          </p:nvPr>
        </p:nvGraphicFramePr>
        <p:xfrm>
          <a:off x="304800" y="1151932"/>
          <a:ext cx="4462685" cy="374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52600" y="5257800"/>
            <a:ext cx="5943600" cy="1219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For instance, you may find:</a:t>
            </a:r>
          </a:p>
          <a:p>
            <a:pPr algn="ctr"/>
            <a:r>
              <a:rPr lang="en-US" sz="2000" dirty="0"/>
              <a:t>When income &gt; 40k, debt &gt; 20%, and the customers rents</a:t>
            </a:r>
            <a:r>
              <a:rPr lang="en-US" sz="2400" dirty="0"/>
              <a:t>, </a:t>
            </a:r>
            <a:r>
              <a:rPr lang="en-US" sz="2400" b="1" dirty="0"/>
              <a:t>default </a:t>
            </a:r>
            <a:r>
              <a:rPr lang="en-US" sz="2000" dirty="0"/>
              <a:t>occurs </a:t>
            </a:r>
            <a:r>
              <a:rPr lang="en-US" sz="2400" b="1" dirty="0"/>
              <a:t>60%</a:t>
            </a:r>
            <a:r>
              <a:rPr lang="en-US" sz="2000" dirty="0"/>
              <a:t> of the time.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01891" y="3352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0.6</a:t>
            </a:r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/>
              <a:t>How the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</a:t>
              </a:r>
              <a:r>
                <a:rPr lang="en-US" dirty="0"/>
                <a:t>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(Income &lt; 40, Debt &lt; 20, Owns = No default) </a:t>
            </a:r>
            <a:br>
              <a:rPr lang="en-US" sz="1400" dirty="0"/>
            </a:br>
            <a:r>
              <a:rPr lang="en-US" sz="1400" dirty="0"/>
              <a:t>but </a:t>
            </a:r>
            <a:br>
              <a:rPr lang="en-US" sz="1400" dirty="0"/>
            </a:br>
            <a:r>
              <a:rPr lang="en-US" sz="1400" dirty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</a:t>
            </a:r>
            <a:br>
              <a:rPr lang="en-US" sz="3200" dirty="0"/>
            </a:br>
            <a:r>
              <a:rPr lang="en-US" sz="3200" dirty="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Error rate: </a:t>
            </a:r>
            <a:r>
              <a:rPr lang="en-US" altLang="en-US" sz="2200" dirty="0"/>
              <a:t>Percent of misclassified records out of the total records</a:t>
            </a:r>
          </a:p>
          <a:p>
            <a:r>
              <a:rPr lang="en-US" sz="2200" b="1" dirty="0"/>
              <a:t>Correct classification rate: </a:t>
            </a:r>
            <a:r>
              <a:rPr lang="en-US" altLang="en-US" sz="2200" dirty="0"/>
              <a:t>Percent of correctly classified records out of the total records</a:t>
            </a:r>
          </a:p>
          <a:p>
            <a:r>
              <a:rPr lang="en-US" altLang="en-US" sz="2200" dirty="0"/>
              <a:t>Error rate + Correct classification rate = 100%</a:t>
            </a:r>
          </a:p>
          <a:p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decision tree model should have </a:t>
            </a:r>
            <a:r>
              <a:rPr lang="en-US" sz="2800" b="1" dirty="0"/>
              <a:t>high classification accuracy</a:t>
            </a:r>
            <a:r>
              <a:rPr lang="en-US" sz="2400" dirty="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477458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41835"/>
              </p:ext>
            </p:extLst>
          </p:nvPr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Error rate = (150+100) /1500= 16.7%</a:t>
            </a:r>
          </a:p>
          <a:p>
            <a:r>
              <a:rPr lang="en-US" altLang="en-US" sz="2000" dirty="0"/>
              <a:t>Correct classification rate = </a:t>
            </a:r>
            <a:r>
              <a:rPr lang="en-US" sz="2000" dirty="0"/>
              <a:t>(1-16.7%) = 83.3%</a:t>
            </a:r>
          </a:p>
          <a:p>
            <a:pPr marL="400050" lvl="1" indent="0">
              <a:buNone/>
            </a:pPr>
            <a:r>
              <a:rPr lang="en-US" sz="2000" dirty="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 dirty="0"/>
              <a:t>Correct classification rate = (600+650)/1500 = 83.3%)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A Confusion Matrix </a:t>
            </a:r>
            <a:r>
              <a:rPr lang="en-US" sz="2200" dirty="0"/>
              <a:t>compares the predicted outcomes to the observed (actual) outcomes </a:t>
            </a:r>
            <a:endParaRPr lang="en-US" alt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8154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 dirty="0"/>
              <a:t>A statistical method used to determine to what category (or “class”) a </a:t>
            </a:r>
            <a:r>
              <a:rPr lang="en-US" sz="2800" b="1" dirty="0">
                <a:solidFill>
                  <a:srgbClr val="C00000"/>
                </a:solidFill>
              </a:rPr>
              <a:t>new</a:t>
            </a:r>
            <a:r>
              <a:rPr lang="en-US" sz="2800" dirty="0"/>
              <a:t> observation belongs</a:t>
            </a:r>
          </a:p>
          <a:p>
            <a:pPr lvl="1"/>
            <a:r>
              <a:rPr lang="en-US" sz="2400" dirty="0"/>
              <a:t>On the basis of a training data set containing observations whose categories were known</a:t>
            </a:r>
          </a:p>
          <a:p>
            <a:pPr lvl="1"/>
            <a:endParaRPr lang="en-US" sz="2400" dirty="0"/>
          </a:p>
          <a:p>
            <a:r>
              <a:rPr lang="en-US" sz="2800" dirty="0"/>
              <a:t>Examples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36178"/>
              </p:ext>
            </p:extLst>
          </p:nvPr>
        </p:nvGraphicFramePr>
        <p:xfrm>
          <a:off x="1201277" y="3657600"/>
          <a:ext cx="6741446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card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Fraudulent</a:t>
                      </a:r>
                      <a:r>
                        <a:rPr lang="en-US" baseline="0" dirty="0"/>
                        <a:t> vs. legitimate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Spam vs. non-spam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Which variables are important predictors?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97" y="1066800"/>
            <a:ext cx="8305800" cy="5348524"/>
          </a:xfrm>
        </p:spPr>
        <p:txBody>
          <a:bodyPr>
            <a:normAutofit/>
          </a:bodyPr>
          <a:lstStyle/>
          <a:p>
            <a:r>
              <a:rPr lang="en-US" sz="2400" dirty="0"/>
              <a:t>Each time, the algorithm examines each predictor variable and all possible split values for each variable to find the best split.</a:t>
            </a:r>
          </a:p>
          <a:p>
            <a:r>
              <a:rPr lang="en-US" sz="2400" dirty="0"/>
              <a:t>There are statistics that show which predictor variable produces the greatest “separation” in the outcome variable</a:t>
            </a:r>
          </a:p>
          <a:p>
            <a:pPr lvl="1"/>
            <a:r>
              <a:rPr lang="en-US" sz="2000" dirty="0"/>
              <a:t>i.e. the predictor that has result in largest improvement in accuracy.</a:t>
            </a:r>
          </a:p>
          <a:p>
            <a:endParaRPr lang="en-US" sz="2400" dirty="0"/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1026" name="Picture 2" descr="https://www.researchgate.net/profile/Omar_Lizardo/publication/48204326/figure/fig2/Figure-2-a-Toy-classification-dataset-b-Resulting-decision-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79" y="3316612"/>
            <a:ext cx="80962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6522212"/>
            <a:ext cx="6172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https://www.researchgate.net/figure/48204326_fig2_Figure-2-a-Toy-classification-dataset-b-Resulting-decision-tree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" y="6019046"/>
            <a:ext cx="3689004" cy="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38200" y="3200400"/>
            <a:ext cx="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5059" y="615288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7053" y="467119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019073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96140227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Value of 1: </a:t>
            </a:r>
          </a:p>
          <a:p>
            <a:r>
              <a:rPr lang="en-US" dirty="0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 dirty="0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Value of 0: </a:t>
            </a:r>
          </a:p>
          <a:p>
            <a:r>
              <a:rPr lang="en-US" dirty="0"/>
              <a:t>we predict that these people are</a:t>
            </a:r>
            <a:r>
              <a:rPr lang="en-US" b="1" dirty="0"/>
              <a:t> </a:t>
            </a:r>
            <a:r>
              <a:rPr lang="en-US" dirty="0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57803544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139431"/>
              </p:ext>
            </p:extLst>
          </p:nvPr>
        </p:nvGraphicFramePr>
        <p:xfrm>
          <a:off x="381000" y="1162594"/>
          <a:ext cx="8229600" cy="5390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keep splitting as long as it can?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But…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Another Problem: </a:t>
            </a:r>
            <a:r>
              <a:rPr lang="en-US" altLang="en-US" sz="2800" b="1" dirty="0">
                <a:solidFill>
                  <a:srgbClr val="C00000"/>
                </a:solidFill>
              </a:rPr>
              <a:t>“Overfitting”</a:t>
            </a:r>
          </a:p>
          <a:p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534694" y="1417638"/>
            <a:ext cx="2475411" cy="217836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5716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If the tree is too complex, it may</a:t>
            </a:r>
            <a:r>
              <a:rPr lang="en-US" sz="2400" dirty="0"/>
              <a:t> have </a:t>
            </a:r>
            <a:r>
              <a:rPr lang="en-US" sz="2400" b="1" dirty="0"/>
              <a:t>poor predictive performance for new data</a:t>
            </a:r>
            <a:r>
              <a:rPr lang="en-US" sz="2400" dirty="0"/>
              <a:t>, as it can exaggerate minor fluctuations (noises) in the </a:t>
            </a:r>
            <a:r>
              <a:rPr lang="en-US" sz="2400" b="1" dirty="0"/>
              <a:t>training</a:t>
            </a:r>
            <a:r>
              <a:rPr lang="en-US" sz="2400" dirty="0"/>
              <a:t> </a:t>
            </a:r>
            <a:r>
              <a:rPr lang="en-US" sz="2400" b="1" dirty="0"/>
              <a:t>data</a:t>
            </a:r>
            <a:r>
              <a:rPr lang="en-US" sz="2400" dirty="0"/>
              <a:t>.</a:t>
            </a:r>
            <a:endParaRPr lang="en-US" altLang="en-US" sz="24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you can control tree size using:</a:t>
            </a:r>
          </a:p>
          <a:p>
            <a:pPr lvl="1"/>
            <a:endParaRPr lang="en-US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957611527"/>
              </p:ext>
            </p:extLst>
          </p:nvPr>
        </p:nvGraphicFramePr>
        <p:xfrm>
          <a:off x="1143000" y="2438400"/>
          <a:ext cx="6934200" cy="3093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Prune</a:t>
            </a:r>
            <a:r>
              <a:rPr lang="en-US" sz="2000" dirty="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Idea behind </a:t>
            </a:r>
            <a:r>
              <a:rPr lang="en-US" sz="2800" b="1" dirty="0"/>
              <a:t>pruning</a:t>
            </a:r>
            <a:r>
              <a:rPr lang="en-US" sz="28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Therefore the weakest branches, which hardly reduce error rate, should be removed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 dirty="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Predicator variables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 dirty="0"/>
          </a:p>
          <a:p>
            <a:pPr lvl="1">
              <a:spcBef>
                <a:spcPts val="12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ICA: Decision trees in 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 software (such as R)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 dirty="0"/>
              <a:t>A type of </a:t>
            </a:r>
            <a:r>
              <a:rPr lang="en-US" sz="2800" b="1" dirty="0"/>
              <a:t>classification</a:t>
            </a:r>
            <a:r>
              <a:rPr lang="en-US" sz="2800" dirty="0"/>
              <a:t> method </a:t>
            </a:r>
            <a:r>
              <a:rPr lang="en-US" altLang="zh-TW" sz="2800" dirty="0">
                <a:ea typeface="新細明體" charset="-120"/>
              </a:rPr>
              <a:t>to determine membership of cases or values of a outcome variable based on one or more predictor variables </a:t>
            </a:r>
            <a:r>
              <a:rPr lang="en-US" altLang="zh-TW" sz="1800" dirty="0">
                <a:ea typeface="新細明體" charset="-120"/>
              </a:rPr>
              <a:t>(Tan, </a:t>
            </a:r>
            <a:r>
              <a:rPr lang="en-US" altLang="zh-TW" sz="1800" dirty="0" err="1">
                <a:ea typeface="新細明體" charset="-120"/>
              </a:rPr>
              <a:t>Steinback</a:t>
            </a:r>
            <a:r>
              <a:rPr lang="en-US" altLang="zh-TW" sz="1800" dirty="0">
                <a:ea typeface="新細明體" charset="-120"/>
              </a:rPr>
              <a:t>, and Kumar 2004)</a:t>
            </a:r>
          </a:p>
          <a:p>
            <a:pPr lvl="1"/>
            <a:r>
              <a:rPr lang="en-US" altLang="zh-TW" sz="2400" dirty="0">
                <a:ea typeface="新細明體" charset="-120"/>
              </a:rPr>
              <a:t>Again, the outcome variable takes categorical values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279347"/>
              </p:ext>
            </p:extLst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10500" y="2514600"/>
            <a:ext cx="55245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8050" y="1891375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7323BA-6255-4E40-A50E-180F48FF29C8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76400" cy="1411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2802</Words>
  <Application>Microsoft Office PowerPoint</Application>
  <PresentationFormat>On-screen Show (4:3)</PresentationFormat>
  <Paragraphs>874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新細明體</vt:lpstr>
      <vt:lpstr>宋体</vt:lpstr>
      <vt:lpstr>Arial</vt:lpstr>
      <vt:lpstr>Calibri</vt:lpstr>
      <vt:lpstr>Times New Roman</vt:lpstr>
      <vt:lpstr>Office Theme</vt:lpstr>
      <vt:lpstr>MIS2502: Data Analytics Classification using Decision Trees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Example: Credit Card Default</vt:lpstr>
      <vt:lpstr>Example: Credit Card Default</vt:lpstr>
      <vt:lpstr>Same Data, Different Tree</vt:lpstr>
      <vt:lpstr>Apply to new (validation) data</vt:lpstr>
      <vt:lpstr>In a real situation…</vt:lpstr>
      <vt:lpstr>Decision Tree Algorithm</vt:lpstr>
      <vt:lpstr>How the algorithm works </vt:lpstr>
      <vt:lpstr>Start with root node</vt:lpstr>
      <vt:lpstr>First split: on income</vt:lpstr>
      <vt:lpstr>Second split: on debt</vt:lpstr>
      <vt:lpstr>Third split: on owns/rents</vt:lpstr>
      <vt:lpstr>Classification Accuracy:  How often does the tree make a correct prediction?</vt:lpstr>
      <vt:lpstr>Classification Accuracy: A Numeric Example</vt:lpstr>
      <vt:lpstr>Which variables are important predictors?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Can we keep splitting as long as it can?</vt:lpstr>
      <vt:lpstr>How overfitting affects prediction</vt:lpstr>
      <vt:lpstr>Avoid Overfitting: Control Tree Size</vt:lpstr>
      <vt:lpstr>Avoid Overfitting: Prune the Tree</vt:lpstr>
      <vt:lpstr>Summary</vt:lpstr>
      <vt:lpstr>Next….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AdaWang</cp:lastModifiedBy>
  <cp:revision>288</cp:revision>
  <dcterms:created xsi:type="dcterms:W3CDTF">2011-09-06T14:24:06Z</dcterms:created>
  <dcterms:modified xsi:type="dcterms:W3CDTF">2018-11-02T17:27:51Z</dcterms:modified>
</cp:coreProperties>
</file>