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83" d="100"/>
          <a:sy n="83" d="100"/>
        </p:scale>
        <p:origin x="108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This is called </a:t>
          </a:r>
          <a:r>
            <a:rPr lang="en-US" sz="2800" b="1" kern="1200" smtClean="0"/>
            <a:t>metadata</a:t>
          </a:r>
          <a:r>
            <a:rPr lang="en-US" sz="2800" kern="1200" smtClean="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This deletes the entire table and all data!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It’s a pain to get it back (if you can at all)!</a:t>
          </a:r>
          <a:endParaRPr lang="en-US" sz="2500" kern="1200" dirty="0"/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Be careful!</a:t>
          </a:r>
          <a:endParaRPr lang="en-US" sz="4600" kern="1200" dirty="0"/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FAA5-FC00-4795-A26E-2A1FEE04DBEB}">
      <dsp:nvSpPr>
        <dsp:cNvPr id="0" name=""/>
        <dsp:cNvSpPr/>
      </dsp:nvSpPr>
      <dsp:spPr>
        <a:xfrm rot="5400000">
          <a:off x="4778391" y="-1611250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A change in the table structure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Done using ALTER TABLE</a:t>
          </a:r>
          <a:endParaRPr lang="en-US" sz="3000" kern="1200" dirty="0"/>
        </a:p>
      </dsp:txBody>
      <dsp:txXfrm rot="-5400000">
        <a:off x="2962656" y="284322"/>
        <a:ext cx="5187107" cy="1475798"/>
      </dsp:txXfrm>
    </dsp:sp>
    <dsp:sp modelId="{AD9E9167-D420-4176-B677-6791F333402A}">
      <dsp:nvSpPr>
        <dsp:cNvPr id="0" name=""/>
        <dsp:cNvSpPr/>
      </dsp:nvSpPr>
      <dsp:spPr>
        <a:xfrm>
          <a:off x="0" y="51"/>
          <a:ext cx="2962656" cy="2044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column</a:t>
          </a:r>
          <a:endParaRPr lang="en-US" sz="5200" kern="1200" dirty="0"/>
        </a:p>
      </dsp:txBody>
      <dsp:txXfrm>
        <a:off x="99796" y="99847"/>
        <a:ext cx="2763064" cy="1844748"/>
      </dsp:txXfrm>
    </dsp:sp>
    <dsp:sp modelId="{D9C6A539-9CA2-48D6-A9D9-3EDB7DB3E025}">
      <dsp:nvSpPr>
        <dsp:cNvPr id="0" name=""/>
        <dsp:cNvSpPr/>
      </dsp:nvSpPr>
      <dsp:spPr>
        <a:xfrm rot="5400000">
          <a:off x="4778391" y="535306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A change in the table data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Done using INSERT INTO</a:t>
          </a:r>
          <a:endParaRPr lang="en-US" sz="3000" kern="1200" dirty="0"/>
        </a:p>
      </dsp:txBody>
      <dsp:txXfrm rot="-5400000">
        <a:off x="2962656" y="2430879"/>
        <a:ext cx="5187107" cy="1475798"/>
      </dsp:txXfrm>
    </dsp:sp>
    <dsp:sp modelId="{5314DB23-B791-4654-B15B-019B8AB3F5C8}">
      <dsp:nvSpPr>
        <dsp:cNvPr id="0" name=""/>
        <dsp:cNvSpPr/>
      </dsp:nvSpPr>
      <dsp:spPr>
        <a:xfrm>
          <a:off x="0" y="2146608"/>
          <a:ext cx="2962656" cy="20443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row</a:t>
          </a:r>
          <a:endParaRPr lang="en-US" sz="5200" kern="1200" dirty="0"/>
        </a:p>
      </dsp:txBody>
      <dsp:txXfrm>
        <a:off x="99796" y="2246404"/>
        <a:ext cx="2763064" cy="184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</a:t>
            </a:r>
            <a:r>
              <a:rPr lang="en-US" sz="2000" dirty="0" smtClean="0"/>
              <a:t>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`Manufacturer` VARCHAR(45) </a:t>
            </a:r>
            <a:r>
              <a:rPr lang="en-US" sz="3000" dirty="0" smtClean="0"/>
              <a:t>NULL;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`</a:t>
            </a:r>
            <a:r>
              <a:rPr lang="en-US" sz="3000" dirty="0" smtClean="0"/>
              <a:t>Manufacturer;</a:t>
            </a:r>
            <a:endParaRPr lang="en-US" sz="30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</a:t>
            </a:r>
            <a:r>
              <a:rPr lang="en-US" sz="2800" dirty="0" smtClean="0"/>
              <a:t>DECIMAL(6,2) NULL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NULL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</a:t>
            </a:r>
            <a:r>
              <a:rPr lang="en-US" dirty="0" smtClean="0"/>
              <a:t>);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</a:t>
            </a:r>
            <a:r>
              <a:rPr lang="en-US" dirty="0" err="1" smtClean="0"/>
              <a:t>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</a:t>
            </a:r>
            <a:r>
              <a:rPr lang="en-US" sz="2800" dirty="0" smtClean="0"/>
              <a:t>condition;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  <a:endParaRPr lang="en-US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</a:t>
            </a:r>
            <a:r>
              <a:rPr lang="en-US" sz="3600" dirty="0"/>
              <a:t>'NJ';</a:t>
            </a:r>
            <a:endParaRPr lang="en-US" sz="3600" dirty="0"/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17170" y="373126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44889" y="411416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115149" y="411391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</a:t>
            </a:r>
            <a:r>
              <a:rPr lang="en-US" sz="3600" dirty="0" smtClean="0"/>
              <a:t>condition;</a:t>
            </a:r>
            <a:endParaRPr lang="en-US" sz="3600" dirty="0" smtClean="0"/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</a:t>
            </a:r>
            <a:r>
              <a:rPr lang="en-US" dirty="0" smtClean="0"/>
              <a:t>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</a:t>
            </a:r>
            <a:r>
              <a:rPr lang="en-US" dirty="0" smtClean="0"/>
              <a:t>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/>
                <a:gridCol w="3038947"/>
                <a:gridCol w="287469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</a:t>
            </a:r>
            <a:r>
              <a:rPr lang="en-US" sz="2800" dirty="0" smtClean="0"/>
              <a:t>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</a:t>
            </a:r>
            <a:r>
              <a:rPr lang="en-US" sz="2400" dirty="0" smtClean="0"/>
              <a:t>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</a:t>
            </a:r>
            <a:r>
              <a:rPr lang="en-US" sz="2400" dirty="0" smtClean="0"/>
              <a:t>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</a:t>
            </a:r>
            <a:r>
              <a:rPr lang="en-US" sz="2400" dirty="0" smtClean="0"/>
              <a:t>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1267</Words>
  <Application>Microsoft Office PowerPoint</Application>
  <PresentationFormat>On-screen Show (4:3)</PresentationFormat>
  <Paragraphs>505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David Schuff</cp:lastModifiedBy>
  <cp:revision>281</cp:revision>
  <cp:lastPrinted>2011-06-28T14:45:53Z</cp:lastPrinted>
  <dcterms:created xsi:type="dcterms:W3CDTF">2011-06-28T13:08:25Z</dcterms:created>
  <dcterms:modified xsi:type="dcterms:W3CDTF">2013-08-17T20:31:46Z</dcterms:modified>
</cp:coreProperties>
</file>