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97" r:id="rId4"/>
    <p:sldId id="298" r:id="rId5"/>
    <p:sldId id="279" r:id="rId6"/>
    <p:sldId id="280" r:id="rId7"/>
    <p:sldId id="281" r:id="rId8"/>
    <p:sldId id="282" r:id="rId9"/>
    <p:sldId id="283" r:id="rId10"/>
    <p:sldId id="300" r:id="rId11"/>
    <p:sldId id="301" r:id="rId12"/>
    <p:sldId id="286" r:id="rId13"/>
    <p:sldId id="302" r:id="rId14"/>
    <p:sldId id="287" r:id="rId15"/>
    <p:sldId id="303" r:id="rId16"/>
    <p:sldId id="292" r:id="rId17"/>
    <p:sldId id="295" r:id="rId18"/>
    <p:sldId id="293" r:id="rId19"/>
    <p:sldId id="294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AEA9-A19E-4325-B505-70E5B2F7121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0EBD36-7C2B-4A7A-BBC2-9F9D1A3D5C6A}">
      <dgm:prSet/>
      <dgm:spPr/>
      <dgm:t>
        <a:bodyPr/>
        <a:lstStyle/>
        <a:p>
          <a:pPr rtl="0"/>
          <a:r>
            <a:rPr lang="en-US" dirty="0" smtClean="0"/>
            <a:t>Why are relational databases good for storing transaction data?</a:t>
          </a:r>
          <a:endParaRPr lang="en-US" dirty="0"/>
        </a:p>
      </dgm:t>
    </dgm:pt>
    <dgm:pt modelId="{8A44C77D-9C7D-43A7-92F6-FFBB59F248C4}" type="parTrans" cxnId="{20836313-A69C-45F2-BCEE-69F3B189754A}">
      <dgm:prSet/>
      <dgm:spPr/>
      <dgm:t>
        <a:bodyPr/>
        <a:lstStyle/>
        <a:p>
          <a:endParaRPr lang="en-US"/>
        </a:p>
      </dgm:t>
    </dgm:pt>
    <dgm:pt modelId="{2A48625D-CD55-45D1-BF64-944E757F4EAF}" type="sibTrans" cxnId="{20836313-A69C-45F2-BCEE-69F3B189754A}">
      <dgm:prSet/>
      <dgm:spPr/>
      <dgm:t>
        <a:bodyPr/>
        <a:lstStyle/>
        <a:p>
          <a:endParaRPr lang="en-US"/>
        </a:p>
      </dgm:t>
    </dgm:pt>
    <dgm:pt modelId="{E88C5AF2-B51E-4472-9206-A4FBAC8D9581}">
      <dgm:prSet/>
      <dgm:spPr/>
      <dgm:t>
        <a:bodyPr/>
        <a:lstStyle/>
        <a:p>
          <a:pPr rtl="0"/>
          <a:r>
            <a:rPr lang="en-US" smtClean="0"/>
            <a:t>Why are they bad for analytical processing?</a:t>
          </a:r>
          <a:endParaRPr lang="en-US"/>
        </a:p>
      </dgm:t>
    </dgm:pt>
    <dgm:pt modelId="{138F387D-D69E-43F8-8034-A26710779B37}" type="parTrans" cxnId="{97A57995-C715-4378-AEBF-17A638AB67CB}">
      <dgm:prSet/>
      <dgm:spPr/>
      <dgm:t>
        <a:bodyPr/>
        <a:lstStyle/>
        <a:p>
          <a:endParaRPr lang="en-US"/>
        </a:p>
      </dgm:t>
    </dgm:pt>
    <dgm:pt modelId="{2A1C2F70-55D3-493D-B105-6034FFFCE80A}" type="sibTrans" cxnId="{97A57995-C715-4378-AEBF-17A638AB67CB}">
      <dgm:prSet/>
      <dgm:spPr/>
      <dgm:t>
        <a:bodyPr/>
        <a:lstStyle/>
        <a:p>
          <a:endParaRPr lang="en-US"/>
        </a:p>
      </dgm:t>
    </dgm:pt>
    <dgm:pt modelId="{FD787B1B-AB0A-4126-B92A-6E23E0A6340A}">
      <dgm:prSet/>
      <dgm:spPr/>
      <dgm:t>
        <a:bodyPr/>
        <a:lstStyle/>
        <a:p>
          <a:pPr rtl="0"/>
          <a:r>
            <a:rPr lang="en-US" smtClean="0"/>
            <a:t>What’s the solution?</a:t>
          </a:r>
          <a:endParaRPr lang="en-US"/>
        </a:p>
      </dgm:t>
    </dgm:pt>
    <dgm:pt modelId="{08E6DE45-8677-422B-BBD4-D3C4FBC181C2}" type="parTrans" cxnId="{D2F27DA3-5F95-414C-A346-BD6F7ECAAF91}">
      <dgm:prSet/>
      <dgm:spPr/>
      <dgm:t>
        <a:bodyPr/>
        <a:lstStyle/>
        <a:p>
          <a:endParaRPr lang="en-US"/>
        </a:p>
      </dgm:t>
    </dgm:pt>
    <dgm:pt modelId="{ADDC1E2B-9120-4A89-83B0-89DFB6605CB3}" type="sibTrans" cxnId="{D2F27DA3-5F95-414C-A346-BD6F7ECAAF91}">
      <dgm:prSet/>
      <dgm:spPr/>
      <dgm:t>
        <a:bodyPr/>
        <a:lstStyle/>
        <a:p>
          <a:endParaRPr lang="en-US"/>
        </a:p>
      </dgm:t>
    </dgm:pt>
    <dgm:pt modelId="{A7A588D1-FB5B-46DC-BFFF-D8302DE705D3}" type="pres">
      <dgm:prSet presAssocID="{4722AEA9-A19E-4325-B505-70E5B2F71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D8964-3F8D-451E-A529-375ACA054CEB}" type="pres">
      <dgm:prSet presAssocID="{DC0EBD36-7C2B-4A7A-BBC2-9F9D1A3D5C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505E0-7306-43F3-9855-18D233C45B27}" type="pres">
      <dgm:prSet presAssocID="{2A48625D-CD55-45D1-BF64-944E757F4EAF}" presName="spacer" presStyleCnt="0"/>
      <dgm:spPr/>
      <dgm:t>
        <a:bodyPr/>
        <a:lstStyle/>
        <a:p>
          <a:endParaRPr lang="en-US"/>
        </a:p>
      </dgm:t>
    </dgm:pt>
    <dgm:pt modelId="{2B117CCA-4D2C-42CB-B8B2-4F7A7FDFC4AC}" type="pres">
      <dgm:prSet presAssocID="{E88C5AF2-B51E-4472-9206-A4FBAC8D95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682-0220-4126-8F2C-20170DEC434B}" type="pres">
      <dgm:prSet presAssocID="{2A1C2F70-55D3-493D-B105-6034FFFCE80A}" presName="spacer" presStyleCnt="0"/>
      <dgm:spPr/>
      <dgm:t>
        <a:bodyPr/>
        <a:lstStyle/>
        <a:p>
          <a:endParaRPr lang="en-US"/>
        </a:p>
      </dgm:t>
    </dgm:pt>
    <dgm:pt modelId="{79E26DFC-97F4-4716-A310-3AC87A7A6D9A}" type="pres">
      <dgm:prSet presAssocID="{FD787B1B-AB0A-4126-B92A-6E23E0A634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CCAC6-F0C9-431D-A547-69A833C33F3E}" type="presOf" srcId="{DC0EBD36-7C2B-4A7A-BBC2-9F9D1A3D5C6A}" destId="{5F2D8964-3F8D-451E-A529-375ACA054CEB}" srcOrd="0" destOrd="0" presId="urn:microsoft.com/office/officeart/2005/8/layout/vList2"/>
    <dgm:cxn modelId="{EDF17DA7-5D9C-4DCE-A19E-1B90715DEF70}" type="presOf" srcId="{E88C5AF2-B51E-4472-9206-A4FBAC8D9581}" destId="{2B117CCA-4D2C-42CB-B8B2-4F7A7FDFC4AC}" srcOrd="0" destOrd="0" presId="urn:microsoft.com/office/officeart/2005/8/layout/vList2"/>
    <dgm:cxn modelId="{64BF0757-0781-497F-BD12-D496B4F4C9DA}" type="presOf" srcId="{FD787B1B-AB0A-4126-B92A-6E23E0A6340A}" destId="{79E26DFC-97F4-4716-A310-3AC87A7A6D9A}" srcOrd="0" destOrd="0" presId="urn:microsoft.com/office/officeart/2005/8/layout/vList2"/>
    <dgm:cxn modelId="{9544FA22-2BDB-44E5-8EFB-9416515E9967}" type="presOf" srcId="{4722AEA9-A19E-4325-B505-70E5B2F71212}" destId="{A7A588D1-FB5B-46DC-BFFF-D8302DE705D3}" srcOrd="0" destOrd="0" presId="urn:microsoft.com/office/officeart/2005/8/layout/vList2"/>
    <dgm:cxn modelId="{D2F27DA3-5F95-414C-A346-BD6F7ECAAF91}" srcId="{4722AEA9-A19E-4325-B505-70E5B2F71212}" destId="{FD787B1B-AB0A-4126-B92A-6E23E0A6340A}" srcOrd="2" destOrd="0" parTransId="{08E6DE45-8677-422B-BBD4-D3C4FBC181C2}" sibTransId="{ADDC1E2B-9120-4A89-83B0-89DFB6605CB3}"/>
    <dgm:cxn modelId="{20836313-A69C-45F2-BCEE-69F3B189754A}" srcId="{4722AEA9-A19E-4325-B505-70E5B2F71212}" destId="{DC0EBD36-7C2B-4A7A-BBC2-9F9D1A3D5C6A}" srcOrd="0" destOrd="0" parTransId="{8A44C77D-9C7D-43A7-92F6-FFBB59F248C4}" sibTransId="{2A48625D-CD55-45D1-BF64-944E757F4EAF}"/>
    <dgm:cxn modelId="{97A57995-C715-4378-AEBF-17A638AB67CB}" srcId="{4722AEA9-A19E-4325-B505-70E5B2F71212}" destId="{E88C5AF2-B51E-4472-9206-A4FBAC8D9581}" srcOrd="1" destOrd="0" parTransId="{138F387D-D69E-43F8-8034-A26710779B37}" sibTransId="{2A1C2F70-55D3-493D-B105-6034FFFCE80A}"/>
    <dgm:cxn modelId="{0D97E3B0-4F06-4046-BEF6-B83DB6AF3DBC}" type="presParOf" srcId="{A7A588D1-FB5B-46DC-BFFF-D8302DE705D3}" destId="{5F2D8964-3F8D-451E-A529-375ACA054CEB}" srcOrd="0" destOrd="0" presId="urn:microsoft.com/office/officeart/2005/8/layout/vList2"/>
    <dgm:cxn modelId="{3334E8EA-E47E-42BE-8E96-F39C4D324FC2}" type="presParOf" srcId="{A7A588D1-FB5B-46DC-BFFF-D8302DE705D3}" destId="{DDA505E0-7306-43F3-9855-18D233C45B27}" srcOrd="1" destOrd="0" presId="urn:microsoft.com/office/officeart/2005/8/layout/vList2"/>
    <dgm:cxn modelId="{5731F0E6-2425-4776-BD8A-4BF9C0FFCA0E}" type="presParOf" srcId="{A7A588D1-FB5B-46DC-BFFF-D8302DE705D3}" destId="{2B117CCA-4D2C-42CB-B8B2-4F7A7FDFC4AC}" srcOrd="2" destOrd="0" presId="urn:microsoft.com/office/officeart/2005/8/layout/vList2"/>
    <dgm:cxn modelId="{9EFCC3E3-C755-4E01-896F-E96E928C6E7C}" type="presParOf" srcId="{A7A588D1-FB5B-46DC-BFFF-D8302DE705D3}" destId="{43A2B682-0220-4126-8F2C-20170DEC434B}" srcOrd="3" destOrd="0" presId="urn:microsoft.com/office/officeart/2005/8/layout/vList2"/>
    <dgm:cxn modelId="{BC457C99-B41E-48E2-B28E-AE4392484714}" type="presParOf" srcId="{A7A588D1-FB5B-46DC-BFFF-D8302DE705D3}" destId="{79E26DFC-97F4-4716-A310-3AC87A7A6D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9079F-2177-43E2-B353-BBFB3E5B545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5916E0-7925-4F74-AD1F-38F915C3335F}">
      <dgm:prSet/>
      <dgm:spPr/>
      <dgm:t>
        <a:bodyPr/>
        <a:lstStyle/>
        <a:p>
          <a:pPr rtl="0"/>
          <a:r>
            <a:rPr lang="en-US" smtClean="0"/>
            <a:t>Data Warehouse</a:t>
          </a:r>
          <a:endParaRPr lang="en-US"/>
        </a:p>
      </dgm:t>
    </dgm:pt>
    <dgm:pt modelId="{23D31121-A35F-4328-8383-14F8CD9AA93F}" type="parTrans" cxnId="{8B99F7B1-54BF-45F6-B86D-5541AB130383}">
      <dgm:prSet/>
      <dgm:spPr/>
      <dgm:t>
        <a:bodyPr/>
        <a:lstStyle/>
        <a:p>
          <a:endParaRPr lang="en-US"/>
        </a:p>
      </dgm:t>
    </dgm:pt>
    <dgm:pt modelId="{6680420C-7360-43FA-9CD6-5704C0F3FA0B}" type="sibTrans" cxnId="{8B99F7B1-54BF-45F6-B86D-5541AB130383}">
      <dgm:prSet/>
      <dgm:spPr/>
      <dgm:t>
        <a:bodyPr/>
        <a:lstStyle/>
        <a:p>
          <a:endParaRPr lang="en-US"/>
        </a:p>
      </dgm:t>
    </dgm:pt>
    <dgm:pt modelId="{6A4E01DC-BC5B-46A6-A0DF-65F966C26927}">
      <dgm:prSet/>
      <dgm:spPr/>
      <dgm:t>
        <a:bodyPr/>
        <a:lstStyle/>
        <a:p>
          <a:pPr rtl="0"/>
          <a:r>
            <a:rPr lang="en-US" dirty="0" smtClean="0"/>
            <a:t>Takes many forms</a:t>
          </a:r>
          <a:endParaRPr lang="en-US" dirty="0"/>
        </a:p>
      </dgm:t>
    </dgm:pt>
    <dgm:pt modelId="{3BA432C2-DA34-4301-9BD9-2123E8D919CD}" type="parTrans" cxnId="{24D429D3-C916-409F-BE67-63A0DE8B5D6F}">
      <dgm:prSet/>
      <dgm:spPr/>
      <dgm:t>
        <a:bodyPr/>
        <a:lstStyle/>
        <a:p>
          <a:endParaRPr lang="en-US"/>
        </a:p>
      </dgm:t>
    </dgm:pt>
    <dgm:pt modelId="{92356847-0A72-4C5B-9BC5-4A2D1698B2FC}" type="sibTrans" cxnId="{24D429D3-C916-409F-BE67-63A0DE8B5D6F}">
      <dgm:prSet/>
      <dgm:spPr/>
      <dgm:t>
        <a:bodyPr/>
        <a:lstStyle/>
        <a:p>
          <a:endParaRPr lang="en-US"/>
        </a:p>
      </dgm:t>
    </dgm:pt>
    <dgm:pt modelId="{63AE74AF-B97D-40E8-84E1-AFF606EA1F71}">
      <dgm:prSet/>
      <dgm:spPr/>
      <dgm:t>
        <a:bodyPr/>
        <a:lstStyle/>
        <a:p>
          <a:pPr rtl="0"/>
          <a:r>
            <a:rPr lang="en-US" dirty="0" smtClean="0"/>
            <a:t>Really is just a repository for data</a:t>
          </a:r>
          <a:endParaRPr lang="en-US" dirty="0"/>
        </a:p>
      </dgm:t>
    </dgm:pt>
    <dgm:pt modelId="{E4F6D7A9-A725-4C37-A3D0-490EB485BDEE}" type="parTrans" cxnId="{F7145AD7-C911-44D8-9919-3EA6C5B2B33E}">
      <dgm:prSet/>
      <dgm:spPr/>
      <dgm:t>
        <a:bodyPr/>
        <a:lstStyle/>
        <a:p>
          <a:endParaRPr lang="en-US"/>
        </a:p>
      </dgm:t>
    </dgm:pt>
    <dgm:pt modelId="{B1FF0B82-3B1C-44E5-BA97-E3E3FE3705E5}" type="sibTrans" cxnId="{F7145AD7-C911-44D8-9919-3EA6C5B2B33E}">
      <dgm:prSet/>
      <dgm:spPr/>
      <dgm:t>
        <a:bodyPr/>
        <a:lstStyle/>
        <a:p>
          <a:endParaRPr lang="en-US"/>
        </a:p>
      </dgm:t>
    </dgm:pt>
    <dgm:pt modelId="{7E389EE5-D97E-4594-B47A-0596E5B87407}">
      <dgm:prSet/>
      <dgm:spPr/>
      <dgm:t>
        <a:bodyPr/>
        <a:lstStyle/>
        <a:p>
          <a:pPr rtl="0"/>
          <a:r>
            <a:rPr lang="en-US" smtClean="0"/>
            <a:t>Data Mart</a:t>
          </a:r>
          <a:endParaRPr lang="en-US"/>
        </a:p>
      </dgm:t>
    </dgm:pt>
    <dgm:pt modelId="{D0D11DFF-47C0-4FC4-AECA-3ECA45A84BE7}" type="parTrans" cxnId="{4699086F-F46D-4740-9C55-B5733FC1F457}">
      <dgm:prSet/>
      <dgm:spPr/>
      <dgm:t>
        <a:bodyPr/>
        <a:lstStyle/>
        <a:p>
          <a:endParaRPr lang="en-US"/>
        </a:p>
      </dgm:t>
    </dgm:pt>
    <dgm:pt modelId="{068CE249-AE30-47D7-A635-FA9A21143FD8}" type="sibTrans" cxnId="{4699086F-F46D-4740-9C55-B5733FC1F457}">
      <dgm:prSet/>
      <dgm:spPr/>
      <dgm:t>
        <a:bodyPr/>
        <a:lstStyle/>
        <a:p>
          <a:endParaRPr lang="en-US"/>
        </a:p>
      </dgm:t>
    </dgm:pt>
    <dgm:pt modelId="{EC957975-F288-420E-A127-96E7634B5B84}">
      <dgm:prSet/>
      <dgm:spPr/>
      <dgm:t>
        <a:bodyPr/>
        <a:lstStyle/>
        <a:p>
          <a:pPr rtl="0"/>
          <a:r>
            <a:rPr lang="en-US" smtClean="0"/>
            <a:t>More focused</a:t>
          </a:r>
          <a:endParaRPr lang="en-US"/>
        </a:p>
      </dgm:t>
    </dgm:pt>
    <dgm:pt modelId="{2D700ED4-8FA6-4758-8D81-9CA5CA595F6D}" type="parTrans" cxnId="{1852745A-F0CF-4C19-9856-17117B2CF7D8}">
      <dgm:prSet/>
      <dgm:spPr/>
      <dgm:t>
        <a:bodyPr/>
        <a:lstStyle/>
        <a:p>
          <a:endParaRPr lang="en-US"/>
        </a:p>
      </dgm:t>
    </dgm:pt>
    <dgm:pt modelId="{B0854B45-42FC-4F33-A4EA-A201995030C8}" type="sibTrans" cxnId="{1852745A-F0CF-4C19-9856-17117B2CF7D8}">
      <dgm:prSet/>
      <dgm:spPr/>
      <dgm:t>
        <a:bodyPr/>
        <a:lstStyle/>
        <a:p>
          <a:endParaRPr lang="en-US"/>
        </a:p>
      </dgm:t>
    </dgm:pt>
    <dgm:pt modelId="{617693A7-D344-4498-84A3-857AD0CC4433}">
      <dgm:prSet/>
      <dgm:spPr/>
      <dgm:t>
        <a:bodyPr/>
        <a:lstStyle/>
        <a:p>
          <a:pPr rtl="0"/>
          <a:r>
            <a:rPr lang="en-US" smtClean="0"/>
            <a:t>Specially designed for analysis</a:t>
          </a:r>
          <a:endParaRPr lang="en-US"/>
        </a:p>
      </dgm:t>
    </dgm:pt>
    <dgm:pt modelId="{984A5E3C-BCAE-4769-A0EE-218FC742AE6B}" type="parTrans" cxnId="{620144BE-E6AA-4DA7-9B97-624D3BCAF253}">
      <dgm:prSet/>
      <dgm:spPr/>
      <dgm:t>
        <a:bodyPr/>
        <a:lstStyle/>
        <a:p>
          <a:endParaRPr lang="en-US"/>
        </a:p>
      </dgm:t>
    </dgm:pt>
    <dgm:pt modelId="{3E9A6BBF-C0B1-4C90-A93D-D889555814BF}" type="sibTrans" cxnId="{620144BE-E6AA-4DA7-9B97-624D3BCAF253}">
      <dgm:prSet/>
      <dgm:spPr/>
      <dgm:t>
        <a:bodyPr/>
        <a:lstStyle/>
        <a:p>
          <a:endParaRPr lang="en-US"/>
        </a:p>
      </dgm:t>
    </dgm:pt>
    <dgm:pt modelId="{34B222EF-C7FD-4434-ADD2-45A87EC22449}">
      <dgm:prSet/>
      <dgm:spPr/>
      <dgm:t>
        <a:bodyPr/>
        <a:lstStyle/>
        <a:p>
          <a:pPr rtl="0"/>
          <a:r>
            <a:rPr lang="en-US" smtClean="0"/>
            <a:t>Data Cube</a:t>
          </a:r>
          <a:endParaRPr lang="en-US"/>
        </a:p>
      </dgm:t>
    </dgm:pt>
    <dgm:pt modelId="{3EDAB350-EAE9-48B3-B2E4-BCE71ED9F337}" type="parTrans" cxnId="{4A12334A-02EC-4781-BB1D-2A058D880EF4}">
      <dgm:prSet/>
      <dgm:spPr/>
      <dgm:t>
        <a:bodyPr/>
        <a:lstStyle/>
        <a:p>
          <a:endParaRPr lang="en-US"/>
        </a:p>
      </dgm:t>
    </dgm:pt>
    <dgm:pt modelId="{D9579B61-9AC2-4EAC-9135-D3703E9752B4}" type="sibTrans" cxnId="{4A12334A-02EC-4781-BB1D-2A058D880EF4}">
      <dgm:prSet/>
      <dgm:spPr/>
      <dgm:t>
        <a:bodyPr/>
        <a:lstStyle/>
        <a:p>
          <a:endParaRPr lang="en-US"/>
        </a:p>
      </dgm:t>
    </dgm:pt>
    <dgm:pt modelId="{45A3E11A-33B1-4FB2-AE74-3FAFB343EB18}">
      <dgm:prSet/>
      <dgm:spPr/>
      <dgm:t>
        <a:bodyPr/>
        <a:lstStyle/>
        <a:p>
          <a:pPr rtl="0"/>
          <a:r>
            <a:rPr lang="en-US" dirty="0" smtClean="0"/>
            <a:t>Organization of data as a “multidimensional matrix”</a:t>
          </a:r>
          <a:endParaRPr lang="en-US" dirty="0"/>
        </a:p>
      </dgm:t>
    </dgm:pt>
    <dgm:pt modelId="{FB5FE59B-BEDA-4C16-81B3-2DBBB74A0A46}" type="parTrans" cxnId="{16395BAF-91C7-43DD-9E47-440517584EC7}">
      <dgm:prSet/>
      <dgm:spPr/>
      <dgm:t>
        <a:bodyPr/>
        <a:lstStyle/>
        <a:p>
          <a:endParaRPr lang="en-US"/>
        </a:p>
      </dgm:t>
    </dgm:pt>
    <dgm:pt modelId="{C327CF21-7EBF-4E3C-B070-852D62BBB94A}" type="sibTrans" cxnId="{16395BAF-91C7-43DD-9E47-440517584EC7}">
      <dgm:prSet/>
      <dgm:spPr/>
      <dgm:t>
        <a:bodyPr/>
        <a:lstStyle/>
        <a:p>
          <a:endParaRPr lang="en-US"/>
        </a:p>
      </dgm:t>
    </dgm:pt>
    <dgm:pt modelId="{2BD404DF-D629-4CD7-8D86-F8C0503C3676}">
      <dgm:prSet/>
      <dgm:spPr/>
      <dgm:t>
        <a:bodyPr/>
        <a:lstStyle/>
        <a:p>
          <a:pPr rtl="0"/>
          <a:r>
            <a:rPr lang="en-US" dirty="0" smtClean="0"/>
            <a:t>Implementation of a Data Mart</a:t>
          </a:r>
          <a:endParaRPr lang="en-US" dirty="0"/>
        </a:p>
      </dgm:t>
    </dgm:pt>
    <dgm:pt modelId="{FC3E3ED5-01C8-48D6-800F-E8FA12F4145E}" type="parTrans" cxnId="{E6966946-F542-4B67-A4D0-DF54A89C8CFC}">
      <dgm:prSet/>
      <dgm:spPr/>
      <dgm:t>
        <a:bodyPr/>
        <a:lstStyle/>
        <a:p>
          <a:endParaRPr lang="en-US"/>
        </a:p>
      </dgm:t>
    </dgm:pt>
    <dgm:pt modelId="{4F9FFE95-3896-4932-868F-FF3F10D12191}" type="sibTrans" cxnId="{E6966946-F542-4B67-A4D0-DF54A89C8CFC}">
      <dgm:prSet/>
      <dgm:spPr/>
      <dgm:t>
        <a:bodyPr/>
        <a:lstStyle/>
        <a:p>
          <a:endParaRPr lang="en-US"/>
        </a:p>
      </dgm:t>
    </dgm:pt>
    <dgm:pt modelId="{8B255CF1-6734-4BC6-88D4-D80BF8AE6038}" type="pres">
      <dgm:prSet presAssocID="{6349079F-2177-43E2-B353-BBFB3E5B5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96F13-0A39-422B-989E-83328EC51319}" type="pres">
      <dgm:prSet presAssocID="{655916E0-7925-4F74-AD1F-38F915C3335F}" presName="linNode" presStyleCnt="0"/>
      <dgm:spPr/>
    </dgm:pt>
    <dgm:pt modelId="{D6EC1724-0B6F-4F4E-82F3-69F5709E0E55}" type="pres">
      <dgm:prSet presAssocID="{655916E0-7925-4F74-AD1F-38F915C3335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92AF8-2AA0-4879-B4F2-83722DB50061}" type="pres">
      <dgm:prSet presAssocID="{655916E0-7925-4F74-AD1F-38F915C3335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F7B1-3C5D-42DA-A387-A73A599016B4}" type="pres">
      <dgm:prSet presAssocID="{6680420C-7360-43FA-9CD6-5704C0F3FA0B}" presName="sp" presStyleCnt="0"/>
      <dgm:spPr/>
    </dgm:pt>
    <dgm:pt modelId="{16EC9607-E36E-4A89-9AC8-3A4BB5AC2DB1}" type="pres">
      <dgm:prSet presAssocID="{7E389EE5-D97E-4594-B47A-0596E5B87407}" presName="linNode" presStyleCnt="0"/>
      <dgm:spPr/>
    </dgm:pt>
    <dgm:pt modelId="{804FE6AC-08C1-481C-837D-F4C8EC67F3F0}" type="pres">
      <dgm:prSet presAssocID="{7E389EE5-D97E-4594-B47A-0596E5B874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0620B-387E-4188-B97A-BD478072523D}" type="pres">
      <dgm:prSet presAssocID="{7E389EE5-D97E-4594-B47A-0596E5B874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846C2-D050-4BE3-BDEE-DC718C621FDE}" type="pres">
      <dgm:prSet presAssocID="{068CE249-AE30-47D7-A635-FA9A21143FD8}" presName="sp" presStyleCnt="0"/>
      <dgm:spPr/>
    </dgm:pt>
    <dgm:pt modelId="{A45654E6-B799-446A-9939-77423E2EC219}" type="pres">
      <dgm:prSet presAssocID="{34B222EF-C7FD-4434-ADD2-45A87EC22449}" presName="linNode" presStyleCnt="0"/>
      <dgm:spPr/>
    </dgm:pt>
    <dgm:pt modelId="{D5E3B405-3482-4103-AC56-10EF382D1D88}" type="pres">
      <dgm:prSet presAssocID="{34B222EF-C7FD-4434-ADD2-45A87EC2244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5183-2E78-4527-AADB-F5836FDF374E}" type="pres">
      <dgm:prSet presAssocID="{34B222EF-C7FD-4434-ADD2-45A87EC2244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E5FE6-A2F3-4D66-B31A-428E15AC76D7}" type="presOf" srcId="{617693A7-D344-4498-84A3-857AD0CC4433}" destId="{D640620B-387E-4188-B97A-BD478072523D}" srcOrd="0" destOrd="1" presId="urn:microsoft.com/office/officeart/2005/8/layout/vList5"/>
    <dgm:cxn modelId="{F9AD3558-FAEB-4366-85AD-B7E933AB3EAE}" type="presOf" srcId="{6A4E01DC-BC5B-46A6-A0DF-65F966C26927}" destId="{EF192AF8-2AA0-4879-B4F2-83722DB50061}" srcOrd="0" destOrd="0" presId="urn:microsoft.com/office/officeart/2005/8/layout/vList5"/>
    <dgm:cxn modelId="{E6966946-F542-4B67-A4D0-DF54A89C8CFC}" srcId="{34B222EF-C7FD-4434-ADD2-45A87EC22449}" destId="{2BD404DF-D629-4CD7-8D86-F8C0503C3676}" srcOrd="1" destOrd="0" parTransId="{FC3E3ED5-01C8-48D6-800F-E8FA12F4145E}" sibTransId="{4F9FFE95-3896-4932-868F-FF3F10D12191}"/>
    <dgm:cxn modelId="{1852745A-F0CF-4C19-9856-17117B2CF7D8}" srcId="{7E389EE5-D97E-4594-B47A-0596E5B87407}" destId="{EC957975-F288-420E-A127-96E7634B5B84}" srcOrd="0" destOrd="0" parTransId="{2D700ED4-8FA6-4758-8D81-9CA5CA595F6D}" sibTransId="{B0854B45-42FC-4F33-A4EA-A201995030C8}"/>
    <dgm:cxn modelId="{6413224F-3122-4BA3-9D51-3CDBDFB28794}" type="presOf" srcId="{7E389EE5-D97E-4594-B47A-0596E5B87407}" destId="{804FE6AC-08C1-481C-837D-F4C8EC67F3F0}" srcOrd="0" destOrd="0" presId="urn:microsoft.com/office/officeart/2005/8/layout/vList5"/>
    <dgm:cxn modelId="{8B99F7B1-54BF-45F6-B86D-5541AB130383}" srcId="{6349079F-2177-43E2-B353-BBFB3E5B5452}" destId="{655916E0-7925-4F74-AD1F-38F915C3335F}" srcOrd="0" destOrd="0" parTransId="{23D31121-A35F-4328-8383-14F8CD9AA93F}" sibTransId="{6680420C-7360-43FA-9CD6-5704C0F3FA0B}"/>
    <dgm:cxn modelId="{16395BAF-91C7-43DD-9E47-440517584EC7}" srcId="{34B222EF-C7FD-4434-ADD2-45A87EC22449}" destId="{45A3E11A-33B1-4FB2-AE74-3FAFB343EB18}" srcOrd="0" destOrd="0" parTransId="{FB5FE59B-BEDA-4C16-81B3-2DBBB74A0A46}" sibTransId="{C327CF21-7EBF-4E3C-B070-852D62BBB94A}"/>
    <dgm:cxn modelId="{211A99BB-229F-48D2-9A63-DAFA2B925EB7}" type="presOf" srcId="{45A3E11A-33B1-4FB2-AE74-3FAFB343EB18}" destId="{65A55183-2E78-4527-AADB-F5836FDF374E}" srcOrd="0" destOrd="0" presId="urn:microsoft.com/office/officeart/2005/8/layout/vList5"/>
    <dgm:cxn modelId="{4A12334A-02EC-4781-BB1D-2A058D880EF4}" srcId="{6349079F-2177-43E2-B353-BBFB3E5B5452}" destId="{34B222EF-C7FD-4434-ADD2-45A87EC22449}" srcOrd="2" destOrd="0" parTransId="{3EDAB350-EAE9-48B3-B2E4-BCE71ED9F337}" sibTransId="{D9579B61-9AC2-4EAC-9135-D3703E9752B4}"/>
    <dgm:cxn modelId="{64F002EC-24F0-482F-865A-075A339882A6}" type="presOf" srcId="{655916E0-7925-4F74-AD1F-38F915C3335F}" destId="{D6EC1724-0B6F-4F4E-82F3-69F5709E0E55}" srcOrd="0" destOrd="0" presId="urn:microsoft.com/office/officeart/2005/8/layout/vList5"/>
    <dgm:cxn modelId="{620144BE-E6AA-4DA7-9B97-624D3BCAF253}" srcId="{7E389EE5-D97E-4594-B47A-0596E5B87407}" destId="{617693A7-D344-4498-84A3-857AD0CC4433}" srcOrd="1" destOrd="0" parTransId="{984A5E3C-BCAE-4769-A0EE-218FC742AE6B}" sibTransId="{3E9A6BBF-C0B1-4C90-A93D-D889555814BF}"/>
    <dgm:cxn modelId="{28B95797-D74E-4DC0-A66D-4DFB4D13998B}" type="presOf" srcId="{2BD404DF-D629-4CD7-8D86-F8C0503C3676}" destId="{65A55183-2E78-4527-AADB-F5836FDF374E}" srcOrd="0" destOrd="1" presId="urn:microsoft.com/office/officeart/2005/8/layout/vList5"/>
    <dgm:cxn modelId="{4699086F-F46D-4740-9C55-B5733FC1F457}" srcId="{6349079F-2177-43E2-B353-BBFB3E5B5452}" destId="{7E389EE5-D97E-4594-B47A-0596E5B87407}" srcOrd="1" destOrd="0" parTransId="{D0D11DFF-47C0-4FC4-AECA-3ECA45A84BE7}" sibTransId="{068CE249-AE30-47D7-A635-FA9A21143FD8}"/>
    <dgm:cxn modelId="{F2D166E6-8DD7-4180-AE37-41AF3437D910}" type="presOf" srcId="{6349079F-2177-43E2-B353-BBFB3E5B5452}" destId="{8B255CF1-6734-4BC6-88D4-D80BF8AE6038}" srcOrd="0" destOrd="0" presId="urn:microsoft.com/office/officeart/2005/8/layout/vList5"/>
    <dgm:cxn modelId="{24D429D3-C916-409F-BE67-63A0DE8B5D6F}" srcId="{655916E0-7925-4F74-AD1F-38F915C3335F}" destId="{6A4E01DC-BC5B-46A6-A0DF-65F966C26927}" srcOrd="0" destOrd="0" parTransId="{3BA432C2-DA34-4301-9BD9-2123E8D919CD}" sibTransId="{92356847-0A72-4C5B-9BC5-4A2D1698B2FC}"/>
    <dgm:cxn modelId="{F7145AD7-C911-44D8-9919-3EA6C5B2B33E}" srcId="{655916E0-7925-4F74-AD1F-38F915C3335F}" destId="{63AE74AF-B97D-40E8-84E1-AFF606EA1F71}" srcOrd="1" destOrd="0" parTransId="{E4F6D7A9-A725-4C37-A3D0-490EB485BDEE}" sibTransId="{B1FF0B82-3B1C-44E5-BA97-E3E3FE3705E5}"/>
    <dgm:cxn modelId="{1704B8EA-4E60-480C-AD3D-F46E0D1A4249}" type="presOf" srcId="{34B222EF-C7FD-4434-ADD2-45A87EC22449}" destId="{D5E3B405-3482-4103-AC56-10EF382D1D88}" srcOrd="0" destOrd="0" presId="urn:microsoft.com/office/officeart/2005/8/layout/vList5"/>
    <dgm:cxn modelId="{87A1B447-30F2-4DFC-99D2-34C91F690365}" type="presOf" srcId="{63AE74AF-B97D-40E8-84E1-AFF606EA1F71}" destId="{EF192AF8-2AA0-4879-B4F2-83722DB50061}" srcOrd="0" destOrd="1" presId="urn:microsoft.com/office/officeart/2005/8/layout/vList5"/>
    <dgm:cxn modelId="{6337517F-09F6-4EA4-8E81-7CD9553DDCE4}" type="presOf" srcId="{EC957975-F288-420E-A127-96E7634B5B84}" destId="{D640620B-387E-4188-B97A-BD478072523D}" srcOrd="0" destOrd="0" presId="urn:microsoft.com/office/officeart/2005/8/layout/vList5"/>
    <dgm:cxn modelId="{B91C9084-75C2-4EC4-92A5-E5B49D9F25D8}" type="presParOf" srcId="{8B255CF1-6734-4BC6-88D4-D80BF8AE6038}" destId="{AA396F13-0A39-422B-989E-83328EC51319}" srcOrd="0" destOrd="0" presId="urn:microsoft.com/office/officeart/2005/8/layout/vList5"/>
    <dgm:cxn modelId="{5CB65D4C-FA5F-46F9-9C6B-045F5D418B94}" type="presParOf" srcId="{AA396F13-0A39-422B-989E-83328EC51319}" destId="{D6EC1724-0B6F-4F4E-82F3-69F5709E0E55}" srcOrd="0" destOrd="0" presId="urn:microsoft.com/office/officeart/2005/8/layout/vList5"/>
    <dgm:cxn modelId="{1B54F453-A7A7-4587-A0A2-580273A402A0}" type="presParOf" srcId="{AA396F13-0A39-422B-989E-83328EC51319}" destId="{EF192AF8-2AA0-4879-B4F2-83722DB50061}" srcOrd="1" destOrd="0" presId="urn:microsoft.com/office/officeart/2005/8/layout/vList5"/>
    <dgm:cxn modelId="{89F8C6E6-33A4-4E02-80CF-B3F43884D8DF}" type="presParOf" srcId="{8B255CF1-6734-4BC6-88D4-D80BF8AE6038}" destId="{E585F7B1-3C5D-42DA-A387-A73A599016B4}" srcOrd="1" destOrd="0" presId="urn:microsoft.com/office/officeart/2005/8/layout/vList5"/>
    <dgm:cxn modelId="{F87CB65A-D5AF-4714-B902-5E413B4466D4}" type="presParOf" srcId="{8B255CF1-6734-4BC6-88D4-D80BF8AE6038}" destId="{16EC9607-E36E-4A89-9AC8-3A4BB5AC2DB1}" srcOrd="2" destOrd="0" presId="urn:microsoft.com/office/officeart/2005/8/layout/vList5"/>
    <dgm:cxn modelId="{FDE71758-260F-4C71-AC91-C5E6349B9D8D}" type="presParOf" srcId="{16EC9607-E36E-4A89-9AC8-3A4BB5AC2DB1}" destId="{804FE6AC-08C1-481C-837D-F4C8EC67F3F0}" srcOrd="0" destOrd="0" presId="urn:microsoft.com/office/officeart/2005/8/layout/vList5"/>
    <dgm:cxn modelId="{18D313A9-EA56-4DF2-8288-66AE70DCD43D}" type="presParOf" srcId="{16EC9607-E36E-4A89-9AC8-3A4BB5AC2DB1}" destId="{D640620B-387E-4188-B97A-BD478072523D}" srcOrd="1" destOrd="0" presId="urn:microsoft.com/office/officeart/2005/8/layout/vList5"/>
    <dgm:cxn modelId="{B8481799-D805-44E0-B390-8411C14C7014}" type="presParOf" srcId="{8B255CF1-6734-4BC6-88D4-D80BF8AE6038}" destId="{222846C2-D050-4BE3-BDEE-DC718C621FDE}" srcOrd="3" destOrd="0" presId="urn:microsoft.com/office/officeart/2005/8/layout/vList5"/>
    <dgm:cxn modelId="{160B2467-2800-4734-815F-E5E49011C698}" type="presParOf" srcId="{8B255CF1-6734-4BC6-88D4-D80BF8AE6038}" destId="{A45654E6-B799-446A-9939-77423E2EC219}" srcOrd="4" destOrd="0" presId="urn:microsoft.com/office/officeart/2005/8/layout/vList5"/>
    <dgm:cxn modelId="{6C874B3D-DC67-40EF-8AED-5ECB5DF77F62}" type="presParOf" srcId="{A45654E6-B799-446A-9939-77423E2EC219}" destId="{D5E3B405-3482-4103-AC56-10EF382D1D88}" srcOrd="0" destOrd="0" presId="urn:microsoft.com/office/officeart/2005/8/layout/vList5"/>
    <dgm:cxn modelId="{00E574E3-D364-470C-B73D-CD91B0704EC8}" type="presParOf" srcId="{A45654E6-B799-446A-9939-77423E2EC219}" destId="{65A55183-2E78-4527-AADB-F5836FDF3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1855CC5-98EE-4EEA-8BB7-ED12270F9C3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BD9B7207-DAC8-41AA-ADDC-31ECC7F7D342}" type="presOf" srcId="{01855CC5-98EE-4EEA-8BB7-ED12270F9C34}" destId="{8078EE9B-5F85-4FAC-9125-75EAA4BCEC63}" srcOrd="0" destOrd="0" presId="urn:microsoft.com/office/officeart/2005/8/layout/hProcess9"/>
    <dgm:cxn modelId="{DFF5521B-8A44-4369-8535-C61D123FB8C7}" type="presOf" srcId="{B4E9094C-4F01-4DDC-9A7B-F33EB76330AB}" destId="{33857CC7-196D-4155-8B9D-39156D9C0971}" srcOrd="0" destOrd="0" presId="urn:microsoft.com/office/officeart/2005/8/layout/hProcess9"/>
    <dgm:cxn modelId="{798E0575-2F47-4EB3-B99D-05B48EFF496C}" type="presOf" srcId="{6F1588C3-7E0D-4A15-ACBA-DDF210088573}" destId="{2C9153C4-5A17-4F77-B753-BB23D908717C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31B66434-26A2-4387-8A83-18EB8234DDD3}" type="presOf" srcId="{9487E4E3-8E87-457F-9E62-1841749E95F3}" destId="{6E21D794-0C47-4487-AA4D-EABC4DF042A0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7ACBA04D-ADD0-442D-B51F-D563549AE9F6}" type="presOf" srcId="{3A68FB29-491C-488D-A143-2F36D0D0FB72}" destId="{4667E0FA-04CA-4AB5-8E9D-74A138A97C01}" srcOrd="0" destOrd="0" presId="urn:microsoft.com/office/officeart/2005/8/layout/hProcess9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27B17193-D24E-4996-A93B-63F6107F4A67}" type="presParOf" srcId="{2C9153C4-5A17-4F77-B753-BB23D908717C}" destId="{DD8126FD-4E03-4E6C-976D-003EE1201A7B}" srcOrd="0" destOrd="0" presId="urn:microsoft.com/office/officeart/2005/8/layout/hProcess9"/>
    <dgm:cxn modelId="{FE938F18-955A-40F1-8D1B-E7E0CA34D8BF}" type="presParOf" srcId="{2C9153C4-5A17-4F77-B753-BB23D908717C}" destId="{CDC1675D-96BC-4A51-80B9-005FD8CC69E0}" srcOrd="1" destOrd="0" presId="urn:microsoft.com/office/officeart/2005/8/layout/hProcess9"/>
    <dgm:cxn modelId="{F311708D-7EF5-4D3A-BE4A-520BA1ADC772}" type="presParOf" srcId="{CDC1675D-96BC-4A51-80B9-005FD8CC69E0}" destId="{8078EE9B-5F85-4FAC-9125-75EAA4BCEC63}" srcOrd="0" destOrd="0" presId="urn:microsoft.com/office/officeart/2005/8/layout/hProcess9"/>
    <dgm:cxn modelId="{F3254497-F58E-4E04-A365-D41098E88090}" type="presParOf" srcId="{CDC1675D-96BC-4A51-80B9-005FD8CC69E0}" destId="{1929B222-3CBD-4F01-ACC7-78B6CDF9E116}" srcOrd="1" destOrd="0" presId="urn:microsoft.com/office/officeart/2005/8/layout/hProcess9"/>
    <dgm:cxn modelId="{B576ED62-DCA2-4F50-ABC1-1EA53E4450A2}" type="presParOf" srcId="{CDC1675D-96BC-4A51-80B9-005FD8CC69E0}" destId="{33857CC7-196D-4155-8B9D-39156D9C0971}" srcOrd="2" destOrd="0" presId="urn:microsoft.com/office/officeart/2005/8/layout/hProcess9"/>
    <dgm:cxn modelId="{66FE0364-A11C-492D-A719-0DD39FDE080B}" type="presParOf" srcId="{CDC1675D-96BC-4A51-80B9-005FD8CC69E0}" destId="{F80ACC67-E855-42DC-A725-5A1874F3B408}" srcOrd="3" destOrd="0" presId="urn:microsoft.com/office/officeart/2005/8/layout/hProcess9"/>
    <dgm:cxn modelId="{7A5162A2-A996-40F0-80BC-47E7CB8BBA39}" type="presParOf" srcId="{CDC1675D-96BC-4A51-80B9-005FD8CC69E0}" destId="{4667E0FA-04CA-4AB5-8E9D-74A138A97C01}" srcOrd="4" destOrd="0" presId="urn:microsoft.com/office/officeart/2005/8/layout/hProcess9"/>
    <dgm:cxn modelId="{E7A7923A-F518-4782-96C6-7371AB4BDD54}" type="presParOf" srcId="{CDC1675D-96BC-4A51-80B9-005FD8CC69E0}" destId="{BCEAE53A-DBC9-49D9-AE09-87889F4FA240}" srcOrd="5" destOrd="0" presId="urn:microsoft.com/office/officeart/2005/8/layout/hProcess9"/>
    <dgm:cxn modelId="{9A83B9D5-CD48-4DEC-81FF-4E48609E9EC2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FADA8-6881-4DC5-8052-0CDAA49B02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2084-B2BB-4895-8A4C-548D203A5EAB}">
      <dgm:prSet/>
      <dgm:spPr/>
      <dgm:t>
        <a:bodyPr/>
        <a:lstStyle/>
        <a:p>
          <a:pPr rtl="0"/>
          <a:r>
            <a:rPr lang="en-US" dirty="0" smtClean="0"/>
            <a:t>Impractical to create cube directly from relational database</a:t>
          </a:r>
          <a:endParaRPr lang="en-US" dirty="0"/>
        </a:p>
      </dgm:t>
    </dgm:pt>
    <dgm:pt modelId="{AEC35CA3-ADA0-43D5-A668-E67606583944}" type="parTrans" cxnId="{758DB630-78E0-4548-B544-E87E4F0787FB}">
      <dgm:prSet/>
      <dgm:spPr/>
      <dgm:t>
        <a:bodyPr/>
        <a:lstStyle/>
        <a:p>
          <a:endParaRPr lang="en-US"/>
        </a:p>
      </dgm:t>
    </dgm:pt>
    <dgm:pt modelId="{A4297392-492D-4C52-B746-5DD25C38944C}" type="sibTrans" cxnId="{758DB630-78E0-4548-B544-E87E4F0787FB}">
      <dgm:prSet/>
      <dgm:spPr/>
      <dgm:t>
        <a:bodyPr/>
        <a:lstStyle/>
        <a:p>
          <a:endParaRPr lang="en-US"/>
        </a:p>
      </dgm:t>
    </dgm:pt>
    <dgm:pt modelId="{A2017D1B-7027-4DBB-8A2D-A2B28821C3D3}">
      <dgm:prSet/>
      <dgm:spPr/>
      <dgm:t>
        <a:bodyPr/>
        <a:lstStyle/>
        <a:p>
          <a:pPr rtl="0"/>
          <a:r>
            <a:rPr lang="en-US" dirty="0" smtClean="0"/>
            <a:t>Too many joins</a:t>
          </a:r>
          <a:endParaRPr lang="en-US" dirty="0"/>
        </a:p>
      </dgm:t>
    </dgm:pt>
    <dgm:pt modelId="{2D4BED59-D0BD-485A-9DD3-ECDEEC731C67}" type="parTrans" cxnId="{613FE523-01BA-453D-B3A7-AAE805A74601}">
      <dgm:prSet/>
      <dgm:spPr/>
      <dgm:t>
        <a:bodyPr/>
        <a:lstStyle/>
        <a:p>
          <a:endParaRPr lang="en-US"/>
        </a:p>
      </dgm:t>
    </dgm:pt>
    <dgm:pt modelId="{2158F50B-D35B-48EE-9D14-0F7055E5B39A}" type="sibTrans" cxnId="{613FE523-01BA-453D-B3A7-AAE805A74601}">
      <dgm:prSet/>
      <dgm:spPr/>
      <dgm:t>
        <a:bodyPr/>
        <a:lstStyle/>
        <a:p>
          <a:endParaRPr lang="en-US"/>
        </a:p>
      </dgm:t>
    </dgm:pt>
    <dgm:pt modelId="{3212E624-573F-4649-AE62-3A74A96C4EF5}">
      <dgm:prSet/>
      <dgm:spPr/>
      <dgm:t>
        <a:bodyPr/>
        <a:lstStyle/>
        <a:p>
          <a:pPr rtl="0"/>
          <a:r>
            <a:rPr lang="en-US" dirty="0" smtClean="0"/>
            <a:t>Required querying will be too slow</a:t>
          </a:r>
          <a:endParaRPr lang="en-US" dirty="0"/>
        </a:p>
      </dgm:t>
    </dgm:pt>
    <dgm:pt modelId="{F057C90F-3FE9-4E18-8D80-1FAF7ACDD3C7}" type="parTrans" cxnId="{AE067EEC-708A-4EC2-98DC-5D617686827C}">
      <dgm:prSet/>
      <dgm:spPr/>
      <dgm:t>
        <a:bodyPr/>
        <a:lstStyle/>
        <a:p>
          <a:endParaRPr lang="en-US"/>
        </a:p>
      </dgm:t>
    </dgm:pt>
    <dgm:pt modelId="{D543CDEA-395F-4305-84DB-E21D17E4B21C}" type="sibTrans" cxnId="{AE067EEC-708A-4EC2-98DC-5D617686827C}">
      <dgm:prSet/>
      <dgm:spPr/>
      <dgm:t>
        <a:bodyPr/>
        <a:lstStyle/>
        <a:p>
          <a:endParaRPr lang="en-US"/>
        </a:p>
      </dgm:t>
    </dgm:pt>
    <dgm:pt modelId="{1B7F697E-CA36-4C2C-8ED9-4F414E96214B}">
      <dgm:prSet/>
      <dgm:spPr/>
      <dgm:t>
        <a:bodyPr/>
        <a:lstStyle/>
        <a:p>
          <a:pPr rtl="0"/>
          <a:r>
            <a:rPr lang="en-US" dirty="0" smtClean="0"/>
            <a:t>So we transform data into a star schema</a:t>
          </a:r>
          <a:endParaRPr lang="en-US" dirty="0"/>
        </a:p>
      </dgm:t>
    </dgm:pt>
    <dgm:pt modelId="{9A1778EE-8238-4D6D-BA55-C8459177D8DC}" type="parTrans" cxnId="{167B23FC-23B1-4420-BAC5-44CE98DB0DE0}">
      <dgm:prSet/>
      <dgm:spPr/>
      <dgm:t>
        <a:bodyPr/>
        <a:lstStyle/>
        <a:p>
          <a:endParaRPr lang="en-US"/>
        </a:p>
      </dgm:t>
    </dgm:pt>
    <dgm:pt modelId="{832E4A58-33DB-4AB2-BCC8-897291620AB6}" type="sibTrans" cxnId="{167B23FC-23B1-4420-BAC5-44CE98DB0DE0}">
      <dgm:prSet/>
      <dgm:spPr/>
      <dgm:t>
        <a:bodyPr/>
        <a:lstStyle/>
        <a:p>
          <a:endParaRPr lang="en-US"/>
        </a:p>
      </dgm:t>
    </dgm:pt>
    <dgm:pt modelId="{B17723B2-37E5-4BF5-8554-402D5D99404D}">
      <dgm:prSet/>
      <dgm:spPr/>
      <dgm:t>
        <a:bodyPr/>
        <a:lstStyle/>
        <a:p>
          <a:pPr rtl="0"/>
          <a:r>
            <a:rPr lang="en-US" dirty="0" smtClean="0"/>
            <a:t>Remove as many joins as possible</a:t>
          </a:r>
          <a:endParaRPr lang="en-US" dirty="0"/>
        </a:p>
      </dgm:t>
    </dgm:pt>
    <dgm:pt modelId="{AAF3CC87-59E5-4AB9-BA37-1762F7AA42CE}" type="parTrans" cxnId="{1807849F-9826-47AA-B568-6E425F6D5F2B}">
      <dgm:prSet/>
      <dgm:spPr/>
      <dgm:t>
        <a:bodyPr/>
        <a:lstStyle/>
        <a:p>
          <a:endParaRPr lang="en-US"/>
        </a:p>
      </dgm:t>
    </dgm:pt>
    <dgm:pt modelId="{6F0B98BA-FB99-4D2C-87CC-A72D0142121E}" type="sibTrans" cxnId="{1807849F-9826-47AA-B568-6E425F6D5F2B}">
      <dgm:prSet/>
      <dgm:spPr/>
      <dgm:t>
        <a:bodyPr/>
        <a:lstStyle/>
        <a:p>
          <a:endParaRPr lang="en-US"/>
        </a:p>
      </dgm:t>
    </dgm:pt>
    <dgm:pt modelId="{A9D4669B-6D31-4CA4-9DA4-ABF75DC7B63F}">
      <dgm:prSet/>
      <dgm:spPr/>
      <dgm:t>
        <a:bodyPr/>
        <a:lstStyle/>
        <a:p>
          <a:pPr rtl="0"/>
          <a:r>
            <a:rPr lang="en-US" dirty="0" smtClean="0"/>
            <a:t>Most are one-level “deep”</a:t>
          </a:r>
          <a:endParaRPr lang="en-US" dirty="0"/>
        </a:p>
      </dgm:t>
    </dgm:pt>
    <dgm:pt modelId="{06B2F460-F253-4B12-A198-062967587FD6}" type="parTrans" cxnId="{BC17A37D-04FA-4254-8061-003B6A3EC2CF}">
      <dgm:prSet/>
      <dgm:spPr/>
      <dgm:t>
        <a:bodyPr/>
        <a:lstStyle/>
        <a:p>
          <a:endParaRPr lang="en-US"/>
        </a:p>
      </dgm:t>
    </dgm:pt>
    <dgm:pt modelId="{E828BA8C-5D15-40C4-9E5F-963140E51377}" type="sibTrans" cxnId="{BC17A37D-04FA-4254-8061-003B6A3EC2CF}">
      <dgm:prSet/>
      <dgm:spPr/>
      <dgm:t>
        <a:bodyPr/>
        <a:lstStyle/>
        <a:p>
          <a:endParaRPr lang="en-US"/>
        </a:p>
      </dgm:t>
    </dgm:pt>
    <dgm:pt modelId="{92260562-31C9-4CE3-A59A-2FB9D60CF308}">
      <dgm:prSet/>
      <dgm:spPr/>
      <dgm:t>
        <a:bodyPr/>
        <a:lstStyle/>
        <a:p>
          <a:pPr rtl="0"/>
          <a:r>
            <a:rPr lang="en-US" dirty="0" smtClean="0"/>
            <a:t>Facilitates</a:t>
          </a:r>
          <a:endParaRPr lang="en-US" dirty="0"/>
        </a:p>
      </dgm:t>
    </dgm:pt>
    <dgm:pt modelId="{22C448C2-6FCF-4BA9-9BD9-08E318B03ABE}" type="parTrans" cxnId="{3EB1E1CA-4529-4F72-A4CC-F117C323B87E}">
      <dgm:prSet/>
      <dgm:spPr/>
      <dgm:t>
        <a:bodyPr/>
        <a:lstStyle/>
        <a:p>
          <a:endParaRPr lang="en-US"/>
        </a:p>
      </dgm:t>
    </dgm:pt>
    <dgm:pt modelId="{EA0EE034-7444-49CE-91D3-ADE580739842}" type="sibTrans" cxnId="{3EB1E1CA-4529-4F72-A4CC-F117C323B87E}">
      <dgm:prSet/>
      <dgm:spPr/>
      <dgm:t>
        <a:bodyPr/>
        <a:lstStyle/>
        <a:p>
          <a:endParaRPr lang="en-US"/>
        </a:p>
      </dgm:t>
    </dgm:pt>
    <dgm:pt modelId="{E4C3DD2B-544E-45F6-B5B2-662C0383CED3}">
      <dgm:prSet/>
      <dgm:spPr/>
      <dgm:t>
        <a:bodyPr/>
        <a:lstStyle/>
        <a:p>
          <a:pPr rtl="0"/>
          <a:r>
            <a:rPr lang="en-US" dirty="0" smtClean="0"/>
            <a:t>Ad-hoc reporting</a:t>
          </a:r>
          <a:endParaRPr lang="en-US" dirty="0"/>
        </a:p>
      </dgm:t>
    </dgm:pt>
    <dgm:pt modelId="{1949C600-36E1-4BC5-8A4D-E30F9538FB18}" type="parTrans" cxnId="{DAB62EC9-D712-4C1E-A4AF-396E4FAA01DF}">
      <dgm:prSet/>
      <dgm:spPr/>
      <dgm:t>
        <a:bodyPr/>
        <a:lstStyle/>
        <a:p>
          <a:endParaRPr lang="en-US"/>
        </a:p>
      </dgm:t>
    </dgm:pt>
    <dgm:pt modelId="{BAD953D2-EA3D-462A-8188-41694F6E29A4}" type="sibTrans" cxnId="{DAB62EC9-D712-4C1E-A4AF-396E4FAA01DF}">
      <dgm:prSet/>
      <dgm:spPr/>
      <dgm:t>
        <a:bodyPr/>
        <a:lstStyle/>
        <a:p>
          <a:endParaRPr lang="en-US"/>
        </a:p>
      </dgm:t>
    </dgm:pt>
    <dgm:pt modelId="{35C02F2C-6F23-4AF1-A234-9C096057D33F}">
      <dgm:prSet/>
      <dgm:spPr/>
      <dgm:t>
        <a:bodyPr/>
        <a:lstStyle/>
        <a:p>
          <a:pPr rtl="0"/>
          <a:r>
            <a:rPr lang="en-US" dirty="0" smtClean="0"/>
            <a:t>Creation of cubes</a:t>
          </a:r>
          <a:endParaRPr lang="en-US" dirty="0"/>
        </a:p>
      </dgm:t>
    </dgm:pt>
    <dgm:pt modelId="{8310626D-17A6-4750-A054-D5B6ACF9D204}" type="parTrans" cxnId="{F3513E38-2819-4BBA-A39A-D85C8660AA9D}">
      <dgm:prSet/>
      <dgm:spPr/>
      <dgm:t>
        <a:bodyPr/>
        <a:lstStyle/>
        <a:p>
          <a:endParaRPr lang="en-US"/>
        </a:p>
      </dgm:t>
    </dgm:pt>
    <dgm:pt modelId="{BE64BD59-DBCC-4B81-8BF5-39A22283A2CA}" type="sibTrans" cxnId="{F3513E38-2819-4BBA-A39A-D85C8660AA9D}">
      <dgm:prSet/>
      <dgm:spPr/>
      <dgm:t>
        <a:bodyPr/>
        <a:lstStyle/>
        <a:p>
          <a:endParaRPr lang="en-US"/>
        </a:p>
      </dgm:t>
    </dgm:pt>
    <dgm:pt modelId="{7B957C3C-B623-4806-BD3F-94E44154745A}" type="pres">
      <dgm:prSet presAssocID="{226FADA8-6881-4DC5-8052-0CDAA49B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1D3C2-3EA1-4929-964A-6AFDC3DB955A}" type="pres">
      <dgm:prSet presAssocID="{D0DB2084-B2BB-4895-8A4C-548D203A5E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E541F-9D00-43BA-8257-4C788FD9B825}" type="pres">
      <dgm:prSet presAssocID="{D0DB2084-B2BB-4895-8A4C-548D203A5EA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E216C-0DB0-4F40-B756-F6CCEA3D3488}" type="pres">
      <dgm:prSet presAssocID="{1B7F697E-CA36-4C2C-8ED9-4F414E9621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3643-D791-45C5-8934-ED7C340F1FD1}" type="pres">
      <dgm:prSet presAssocID="{1B7F697E-CA36-4C2C-8ED9-4F414E9621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9FC-8B8E-45E5-8413-C3FCAAAE3E8A}" type="pres">
      <dgm:prSet presAssocID="{92260562-31C9-4CE3-A59A-2FB9D60CF3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E41DF-43FC-4BD2-84C1-55E86B39F9E1}" type="pres">
      <dgm:prSet presAssocID="{92260562-31C9-4CE3-A59A-2FB9D60CF30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30AA-C5DB-419F-ACFE-C3140EF84720}" type="presOf" srcId="{A9D4669B-6D31-4CA4-9DA4-ABF75DC7B63F}" destId="{83953643-D791-45C5-8934-ED7C340F1FD1}" srcOrd="0" destOrd="1" presId="urn:microsoft.com/office/officeart/2005/8/layout/vList2"/>
    <dgm:cxn modelId="{A8507867-B93E-4152-80E0-BA9630517C25}" type="presOf" srcId="{E4C3DD2B-544E-45F6-B5B2-662C0383CED3}" destId="{55FE41DF-43FC-4BD2-84C1-55E86B39F9E1}" srcOrd="0" destOrd="0" presId="urn:microsoft.com/office/officeart/2005/8/layout/vList2"/>
    <dgm:cxn modelId="{1807849F-9826-47AA-B568-6E425F6D5F2B}" srcId="{1B7F697E-CA36-4C2C-8ED9-4F414E96214B}" destId="{B17723B2-37E5-4BF5-8554-402D5D99404D}" srcOrd="0" destOrd="0" parTransId="{AAF3CC87-59E5-4AB9-BA37-1762F7AA42CE}" sibTransId="{6F0B98BA-FB99-4D2C-87CC-A72D0142121E}"/>
    <dgm:cxn modelId="{758DB630-78E0-4548-B544-E87E4F0787FB}" srcId="{226FADA8-6881-4DC5-8052-0CDAA49B0273}" destId="{D0DB2084-B2BB-4895-8A4C-548D203A5EAB}" srcOrd="0" destOrd="0" parTransId="{AEC35CA3-ADA0-43D5-A668-E67606583944}" sibTransId="{A4297392-492D-4C52-B746-5DD25C38944C}"/>
    <dgm:cxn modelId="{167B23FC-23B1-4420-BAC5-44CE98DB0DE0}" srcId="{226FADA8-6881-4DC5-8052-0CDAA49B0273}" destId="{1B7F697E-CA36-4C2C-8ED9-4F414E96214B}" srcOrd="1" destOrd="0" parTransId="{9A1778EE-8238-4D6D-BA55-C8459177D8DC}" sibTransId="{832E4A58-33DB-4AB2-BCC8-897291620AB6}"/>
    <dgm:cxn modelId="{755445D2-143B-4ECD-98E5-B5BD958A6F65}" type="presOf" srcId="{D0DB2084-B2BB-4895-8A4C-548D203A5EAB}" destId="{A791D3C2-3EA1-4929-964A-6AFDC3DB955A}" srcOrd="0" destOrd="0" presId="urn:microsoft.com/office/officeart/2005/8/layout/vList2"/>
    <dgm:cxn modelId="{3EB1E1CA-4529-4F72-A4CC-F117C323B87E}" srcId="{226FADA8-6881-4DC5-8052-0CDAA49B0273}" destId="{92260562-31C9-4CE3-A59A-2FB9D60CF308}" srcOrd="2" destOrd="0" parTransId="{22C448C2-6FCF-4BA9-9BD9-08E318B03ABE}" sibTransId="{EA0EE034-7444-49CE-91D3-ADE580739842}"/>
    <dgm:cxn modelId="{E432E42B-FEE0-49D5-BC1F-24AC4A94B867}" type="presOf" srcId="{3212E624-573F-4649-AE62-3A74A96C4EF5}" destId="{AAFE541F-9D00-43BA-8257-4C788FD9B825}" srcOrd="0" destOrd="1" presId="urn:microsoft.com/office/officeart/2005/8/layout/vList2"/>
    <dgm:cxn modelId="{2533F1E6-C58C-453F-855B-B0AA703CDD4D}" type="presOf" srcId="{B17723B2-37E5-4BF5-8554-402D5D99404D}" destId="{83953643-D791-45C5-8934-ED7C340F1FD1}" srcOrd="0" destOrd="0" presId="urn:microsoft.com/office/officeart/2005/8/layout/vList2"/>
    <dgm:cxn modelId="{96724E5A-E319-4657-B5D8-9969F9DBACC4}" type="presOf" srcId="{35C02F2C-6F23-4AF1-A234-9C096057D33F}" destId="{55FE41DF-43FC-4BD2-84C1-55E86B39F9E1}" srcOrd="0" destOrd="1" presId="urn:microsoft.com/office/officeart/2005/8/layout/vList2"/>
    <dgm:cxn modelId="{DAB62EC9-D712-4C1E-A4AF-396E4FAA01DF}" srcId="{92260562-31C9-4CE3-A59A-2FB9D60CF308}" destId="{E4C3DD2B-544E-45F6-B5B2-662C0383CED3}" srcOrd="0" destOrd="0" parTransId="{1949C600-36E1-4BC5-8A4D-E30F9538FB18}" sibTransId="{BAD953D2-EA3D-462A-8188-41694F6E29A4}"/>
    <dgm:cxn modelId="{33ED16C1-5DBC-46E2-8E5F-485B0320B2BB}" type="presOf" srcId="{226FADA8-6881-4DC5-8052-0CDAA49B0273}" destId="{7B957C3C-B623-4806-BD3F-94E44154745A}" srcOrd="0" destOrd="0" presId="urn:microsoft.com/office/officeart/2005/8/layout/vList2"/>
    <dgm:cxn modelId="{28318B86-27E7-4F05-8D19-2AD4CF8DF429}" type="presOf" srcId="{1B7F697E-CA36-4C2C-8ED9-4F414E96214B}" destId="{870E216C-0DB0-4F40-B756-F6CCEA3D3488}" srcOrd="0" destOrd="0" presId="urn:microsoft.com/office/officeart/2005/8/layout/vList2"/>
    <dgm:cxn modelId="{9DC92653-5329-4153-9F24-083B8C1A1CAF}" type="presOf" srcId="{92260562-31C9-4CE3-A59A-2FB9D60CF308}" destId="{766299FC-8B8E-45E5-8413-C3FCAAAE3E8A}" srcOrd="0" destOrd="0" presId="urn:microsoft.com/office/officeart/2005/8/layout/vList2"/>
    <dgm:cxn modelId="{613FE523-01BA-453D-B3A7-AAE805A74601}" srcId="{D0DB2084-B2BB-4895-8A4C-548D203A5EAB}" destId="{A2017D1B-7027-4DBB-8A2D-A2B28821C3D3}" srcOrd="0" destOrd="0" parTransId="{2D4BED59-D0BD-485A-9DD3-ECDEEC731C67}" sibTransId="{2158F50B-D35B-48EE-9D14-0F7055E5B39A}"/>
    <dgm:cxn modelId="{E8FBED8A-A40F-4296-962B-3A00FB93119B}" type="presOf" srcId="{A2017D1B-7027-4DBB-8A2D-A2B28821C3D3}" destId="{AAFE541F-9D00-43BA-8257-4C788FD9B825}" srcOrd="0" destOrd="0" presId="urn:microsoft.com/office/officeart/2005/8/layout/vList2"/>
    <dgm:cxn modelId="{AE067EEC-708A-4EC2-98DC-5D617686827C}" srcId="{D0DB2084-B2BB-4895-8A4C-548D203A5EAB}" destId="{3212E624-573F-4649-AE62-3A74A96C4EF5}" srcOrd="1" destOrd="0" parTransId="{F057C90F-3FE9-4E18-8D80-1FAF7ACDD3C7}" sibTransId="{D543CDEA-395F-4305-84DB-E21D17E4B21C}"/>
    <dgm:cxn modelId="{F3513E38-2819-4BBA-A39A-D85C8660AA9D}" srcId="{92260562-31C9-4CE3-A59A-2FB9D60CF308}" destId="{35C02F2C-6F23-4AF1-A234-9C096057D33F}" srcOrd="1" destOrd="0" parTransId="{8310626D-17A6-4750-A054-D5B6ACF9D204}" sibTransId="{BE64BD59-DBCC-4B81-8BF5-39A22283A2CA}"/>
    <dgm:cxn modelId="{BC17A37D-04FA-4254-8061-003B6A3EC2CF}" srcId="{1B7F697E-CA36-4C2C-8ED9-4F414E96214B}" destId="{A9D4669B-6D31-4CA4-9DA4-ABF75DC7B63F}" srcOrd="1" destOrd="0" parTransId="{06B2F460-F253-4B12-A198-062967587FD6}" sibTransId="{E828BA8C-5D15-40C4-9E5F-963140E51377}"/>
    <dgm:cxn modelId="{19258A51-4339-49B9-AAE9-7D60C4E2D49E}" type="presParOf" srcId="{7B957C3C-B623-4806-BD3F-94E44154745A}" destId="{A791D3C2-3EA1-4929-964A-6AFDC3DB955A}" srcOrd="0" destOrd="0" presId="urn:microsoft.com/office/officeart/2005/8/layout/vList2"/>
    <dgm:cxn modelId="{513E6F01-5BBA-4290-BF88-850FC2A358D6}" type="presParOf" srcId="{7B957C3C-B623-4806-BD3F-94E44154745A}" destId="{AAFE541F-9D00-43BA-8257-4C788FD9B825}" srcOrd="1" destOrd="0" presId="urn:microsoft.com/office/officeart/2005/8/layout/vList2"/>
    <dgm:cxn modelId="{CED5BADD-BCE6-4076-A897-22BF402ABC50}" type="presParOf" srcId="{7B957C3C-B623-4806-BD3F-94E44154745A}" destId="{870E216C-0DB0-4F40-B756-F6CCEA3D3488}" srcOrd="2" destOrd="0" presId="urn:microsoft.com/office/officeart/2005/8/layout/vList2"/>
    <dgm:cxn modelId="{FC062094-11B8-48D6-A7C2-53A69B4A1204}" type="presParOf" srcId="{7B957C3C-B623-4806-BD3F-94E44154745A}" destId="{83953643-D791-45C5-8934-ED7C340F1FD1}" srcOrd="3" destOrd="0" presId="urn:microsoft.com/office/officeart/2005/8/layout/vList2"/>
    <dgm:cxn modelId="{C52D0A66-E92F-42F5-A819-B60E77365A24}" type="presParOf" srcId="{7B957C3C-B623-4806-BD3F-94E44154745A}" destId="{766299FC-8B8E-45E5-8413-C3FCAAAE3E8A}" srcOrd="4" destOrd="0" presId="urn:microsoft.com/office/officeart/2005/8/layout/vList2"/>
    <dgm:cxn modelId="{7C8E4D4B-CF27-4EDD-99A1-6E1E7903ABA2}" type="presParOf" srcId="{7B957C3C-B623-4806-BD3F-94E44154745A}" destId="{55FE41DF-43FC-4BD2-84C1-55E86B39F9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386ED-8117-477F-B968-3603EFEC70C9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291466-2FB6-486E-AA45-713885ED1567}">
      <dgm:prSet phldrT="[Text]"/>
      <dgm:spPr/>
      <dgm:t>
        <a:bodyPr/>
        <a:lstStyle/>
        <a:p>
          <a:r>
            <a:rPr lang="en-US" dirty="0" smtClean="0"/>
            <a:t>Periodically summarize the data and store it in the cube</a:t>
          </a:r>
          <a:endParaRPr lang="en-US" dirty="0"/>
        </a:p>
      </dgm:t>
    </dgm:pt>
    <dgm:pt modelId="{1A45DCCF-0A81-45CD-BAE9-5E6EF4DF7541}" type="parTrans" cxnId="{CEE587A5-57E5-48C3-BDE0-8E4F57046510}">
      <dgm:prSet/>
      <dgm:spPr/>
      <dgm:t>
        <a:bodyPr/>
        <a:lstStyle/>
        <a:p>
          <a:endParaRPr lang="en-US"/>
        </a:p>
      </dgm:t>
    </dgm:pt>
    <dgm:pt modelId="{39051538-BF3A-4683-936F-E19318615E79}" type="sibTrans" cxnId="{CEE587A5-57E5-48C3-BDE0-8E4F57046510}">
      <dgm:prSet/>
      <dgm:spPr/>
      <dgm:t>
        <a:bodyPr/>
        <a:lstStyle/>
        <a:p>
          <a:endParaRPr lang="en-US"/>
        </a:p>
      </dgm:t>
    </dgm:pt>
    <dgm:pt modelId="{E955BA10-D6AB-4A3D-8D1F-053262056C14}">
      <dgm:prSet phldrT="[Text]"/>
      <dgm:spPr/>
      <dgm:t>
        <a:bodyPr/>
        <a:lstStyle/>
        <a:p>
          <a:r>
            <a:rPr lang="en-US" dirty="0" smtClean="0"/>
            <a:t>Retrieve only the summary, not the raw data</a:t>
          </a:r>
          <a:endParaRPr lang="en-US" dirty="0"/>
        </a:p>
      </dgm:t>
    </dgm:pt>
    <dgm:pt modelId="{6B92E183-01E3-41D0-87C1-09A88C9C7751}" type="parTrans" cxnId="{2F9BB3E6-6963-4297-9173-F7BFEC989BDE}">
      <dgm:prSet/>
      <dgm:spPr/>
      <dgm:t>
        <a:bodyPr/>
        <a:lstStyle/>
        <a:p>
          <a:endParaRPr lang="en-US"/>
        </a:p>
      </dgm:t>
    </dgm:pt>
    <dgm:pt modelId="{91E3BDAE-2B90-4D7B-869F-C33A33142B96}" type="sibTrans" cxnId="{2F9BB3E6-6963-4297-9173-F7BFEC989BDE}">
      <dgm:prSet/>
      <dgm:spPr/>
      <dgm:t>
        <a:bodyPr/>
        <a:lstStyle/>
        <a:p>
          <a:endParaRPr lang="en-US"/>
        </a:p>
      </dgm:t>
    </dgm:pt>
    <dgm:pt modelId="{1A50433A-4734-4514-B29F-CAD41A7B3FCE}">
      <dgm:prSet phldrT="[Text]"/>
      <dgm:spPr/>
      <dgm:t>
        <a:bodyPr/>
        <a:lstStyle/>
        <a:p>
          <a:r>
            <a:rPr lang="en-US" dirty="0" smtClean="0"/>
            <a:t>Much more efficient, but can’t be changed (non-volatile)</a:t>
          </a:r>
          <a:endParaRPr lang="en-US" dirty="0"/>
        </a:p>
      </dgm:t>
    </dgm:pt>
    <dgm:pt modelId="{C499AD4D-5B39-4B4C-A444-67F9DC4EFB0A}" type="parTrans" cxnId="{20656EBD-724F-4FD3-A48C-8EB9AB8CC96D}">
      <dgm:prSet/>
      <dgm:spPr/>
      <dgm:t>
        <a:bodyPr/>
        <a:lstStyle/>
        <a:p>
          <a:endParaRPr lang="en-US"/>
        </a:p>
      </dgm:t>
    </dgm:pt>
    <dgm:pt modelId="{F19B4144-043F-43CF-9992-F57EE1C631F3}" type="sibTrans" cxnId="{20656EBD-724F-4FD3-A48C-8EB9AB8CC96D}">
      <dgm:prSet/>
      <dgm:spPr/>
      <dgm:t>
        <a:bodyPr/>
        <a:lstStyle/>
        <a:p>
          <a:endParaRPr lang="en-US"/>
        </a:p>
      </dgm:t>
    </dgm:pt>
    <dgm:pt modelId="{63BF0082-AC1E-4B52-853F-D41CC5E57C26}" type="pres">
      <dgm:prSet presAssocID="{3F0386ED-8117-477F-B968-3603EFEC7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1D87C-20EA-4E33-B9C7-175073674CDF}" type="pres">
      <dgm:prSet presAssocID="{79291466-2FB6-486E-AA45-713885ED15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F9251-4B2D-4F2D-80C9-E2C4F4DF0B8F}" type="pres">
      <dgm:prSet presAssocID="{39051538-BF3A-4683-936F-E19318615E79}" presName="spacer" presStyleCnt="0"/>
      <dgm:spPr/>
      <dgm:t>
        <a:bodyPr/>
        <a:lstStyle/>
        <a:p>
          <a:endParaRPr lang="en-US"/>
        </a:p>
      </dgm:t>
    </dgm:pt>
    <dgm:pt modelId="{1BA6B0B6-59E5-41CC-8A78-DF8C02179E1C}" type="pres">
      <dgm:prSet presAssocID="{E955BA10-D6AB-4A3D-8D1F-053262056C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F3F19-5AF4-4428-A9B9-BF1C172EEF65}" type="pres">
      <dgm:prSet presAssocID="{91E3BDAE-2B90-4D7B-869F-C33A33142B96}" presName="spacer" presStyleCnt="0"/>
      <dgm:spPr/>
      <dgm:t>
        <a:bodyPr/>
        <a:lstStyle/>
        <a:p>
          <a:endParaRPr lang="en-US"/>
        </a:p>
      </dgm:t>
    </dgm:pt>
    <dgm:pt modelId="{E1D55F62-F8F4-428F-9CAC-7264C94D1DCC}" type="pres">
      <dgm:prSet presAssocID="{1A50433A-4734-4514-B29F-CAD41A7B3F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1CC3C-0004-4E65-8933-C2F6C05C1AC4}" type="presOf" srcId="{79291466-2FB6-486E-AA45-713885ED1567}" destId="{A851D87C-20EA-4E33-B9C7-175073674CDF}" srcOrd="0" destOrd="0" presId="urn:microsoft.com/office/officeart/2005/8/layout/vList2"/>
    <dgm:cxn modelId="{2F9BB3E6-6963-4297-9173-F7BFEC989BDE}" srcId="{3F0386ED-8117-477F-B968-3603EFEC70C9}" destId="{E955BA10-D6AB-4A3D-8D1F-053262056C14}" srcOrd="1" destOrd="0" parTransId="{6B92E183-01E3-41D0-87C1-09A88C9C7751}" sibTransId="{91E3BDAE-2B90-4D7B-869F-C33A33142B96}"/>
    <dgm:cxn modelId="{65D5DB98-76B7-43B5-9D18-53C23865A256}" type="presOf" srcId="{1A50433A-4734-4514-B29F-CAD41A7B3FCE}" destId="{E1D55F62-F8F4-428F-9CAC-7264C94D1DCC}" srcOrd="0" destOrd="0" presId="urn:microsoft.com/office/officeart/2005/8/layout/vList2"/>
    <dgm:cxn modelId="{20656EBD-724F-4FD3-A48C-8EB9AB8CC96D}" srcId="{3F0386ED-8117-477F-B968-3603EFEC70C9}" destId="{1A50433A-4734-4514-B29F-CAD41A7B3FCE}" srcOrd="2" destOrd="0" parTransId="{C499AD4D-5B39-4B4C-A444-67F9DC4EFB0A}" sibTransId="{F19B4144-043F-43CF-9992-F57EE1C631F3}"/>
    <dgm:cxn modelId="{CEE587A5-57E5-48C3-BDE0-8E4F57046510}" srcId="{3F0386ED-8117-477F-B968-3603EFEC70C9}" destId="{79291466-2FB6-486E-AA45-713885ED1567}" srcOrd="0" destOrd="0" parTransId="{1A45DCCF-0A81-45CD-BAE9-5E6EF4DF7541}" sibTransId="{39051538-BF3A-4683-936F-E19318615E79}"/>
    <dgm:cxn modelId="{766046FE-7DDF-4F8C-9A45-A25CA2D8F116}" type="presOf" srcId="{E955BA10-D6AB-4A3D-8D1F-053262056C14}" destId="{1BA6B0B6-59E5-41CC-8A78-DF8C02179E1C}" srcOrd="0" destOrd="0" presId="urn:microsoft.com/office/officeart/2005/8/layout/vList2"/>
    <dgm:cxn modelId="{5D23C140-1BAF-4E86-AFC2-9BD21573519C}" type="presOf" srcId="{3F0386ED-8117-477F-B968-3603EFEC70C9}" destId="{63BF0082-AC1E-4B52-853F-D41CC5E57C26}" srcOrd="0" destOrd="0" presId="urn:microsoft.com/office/officeart/2005/8/layout/vList2"/>
    <dgm:cxn modelId="{90631921-5975-4565-AA5B-55CED1BF42D8}" type="presParOf" srcId="{63BF0082-AC1E-4B52-853F-D41CC5E57C26}" destId="{A851D87C-20EA-4E33-B9C7-175073674CDF}" srcOrd="0" destOrd="0" presId="urn:microsoft.com/office/officeart/2005/8/layout/vList2"/>
    <dgm:cxn modelId="{5A2C4F05-50C6-4BBE-95A7-A6735A2D99CD}" type="presParOf" srcId="{63BF0082-AC1E-4B52-853F-D41CC5E57C26}" destId="{F69F9251-4B2D-4F2D-80C9-E2C4F4DF0B8F}" srcOrd="1" destOrd="0" presId="urn:microsoft.com/office/officeart/2005/8/layout/vList2"/>
    <dgm:cxn modelId="{F22CC487-4277-4B9B-A5C5-A3EE119DCC1C}" type="presParOf" srcId="{63BF0082-AC1E-4B52-853F-D41CC5E57C26}" destId="{1BA6B0B6-59E5-41CC-8A78-DF8C02179E1C}" srcOrd="2" destOrd="0" presId="urn:microsoft.com/office/officeart/2005/8/layout/vList2"/>
    <dgm:cxn modelId="{40FE70D6-EE88-4D70-8BB9-CAD50355C089}" type="presParOf" srcId="{63BF0082-AC1E-4B52-853F-D41CC5E57C26}" destId="{790F3F19-5AF4-4428-A9B9-BF1C172EEF65}" srcOrd="3" destOrd="0" presId="urn:microsoft.com/office/officeart/2005/8/layout/vList2"/>
    <dgm:cxn modelId="{BA93BCFB-6920-4399-8484-966460451037}" type="presParOf" srcId="{63BF0082-AC1E-4B52-853F-D41CC5E57C26}" destId="{E1D55F62-F8F4-428F-9CAC-7264C94D1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6DCF56-9EED-450A-A707-A5C3D6101F5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678FE7-B3CF-4889-B87C-0C7C9F10561A}">
      <dgm:prSet phldrT="[Text]"/>
      <dgm:spPr/>
      <dgm:t>
        <a:bodyPr/>
        <a:lstStyle/>
        <a:p>
          <a:r>
            <a:rPr lang="en-US" dirty="0" smtClean="0"/>
            <a:t>1000 products</a:t>
          </a:r>
          <a:endParaRPr lang="en-US" dirty="0"/>
        </a:p>
      </dgm:t>
    </dgm:pt>
    <dgm:pt modelId="{58680241-D8D9-4D1A-AEDF-9A2115E2D470}" type="parTrans" cxnId="{30C8B081-7DDC-42D1-B0FA-ED9E31F26ADA}">
      <dgm:prSet/>
      <dgm:spPr/>
      <dgm:t>
        <a:bodyPr/>
        <a:lstStyle/>
        <a:p>
          <a:endParaRPr lang="en-US"/>
        </a:p>
      </dgm:t>
    </dgm:pt>
    <dgm:pt modelId="{6618143A-D0A0-44F7-95A1-7946BF17E056}" type="sibTrans" cxnId="{30C8B081-7DDC-42D1-B0FA-ED9E31F26ADA}">
      <dgm:prSet/>
      <dgm:spPr/>
      <dgm:t>
        <a:bodyPr/>
        <a:lstStyle/>
        <a:p>
          <a:endParaRPr lang="en-US"/>
        </a:p>
      </dgm:t>
    </dgm:pt>
    <dgm:pt modelId="{23B6CA25-EBA8-4461-8393-9069D1A537D7}">
      <dgm:prSet phldrT="[Text]"/>
      <dgm:spPr/>
      <dgm:t>
        <a:bodyPr/>
        <a:lstStyle/>
        <a:p>
          <a:r>
            <a:rPr lang="en-US" dirty="0" smtClean="0"/>
            <a:t>365 days</a:t>
          </a:r>
          <a:endParaRPr lang="en-US" dirty="0"/>
        </a:p>
      </dgm:t>
    </dgm:pt>
    <dgm:pt modelId="{36FABAA3-BC70-4EA9-806A-47BC44D50F83}" type="parTrans" cxnId="{256997A4-B68B-43B8-83FE-2EB5262F9E6E}">
      <dgm:prSet/>
      <dgm:spPr/>
      <dgm:t>
        <a:bodyPr/>
        <a:lstStyle/>
        <a:p>
          <a:endParaRPr lang="en-US"/>
        </a:p>
      </dgm:t>
    </dgm:pt>
    <dgm:pt modelId="{D817074E-F0CA-45D4-A2C2-54825682D790}" type="sibTrans" cxnId="{256997A4-B68B-43B8-83FE-2EB5262F9E6E}">
      <dgm:prSet/>
      <dgm:spPr/>
      <dgm:t>
        <a:bodyPr/>
        <a:lstStyle/>
        <a:p>
          <a:endParaRPr lang="en-US"/>
        </a:p>
      </dgm:t>
    </dgm:pt>
    <dgm:pt modelId="{F8142FCC-2721-4DBD-A0F4-44573D65A3B3}">
      <dgm:prSet phldrT="[Text]"/>
      <dgm:spPr/>
      <dgm:t>
        <a:bodyPr/>
        <a:lstStyle/>
        <a:p>
          <a:r>
            <a:rPr lang="en-US" dirty="0" smtClean="0"/>
            <a:t>300 stores</a:t>
          </a:r>
          <a:endParaRPr lang="en-US" dirty="0"/>
        </a:p>
      </dgm:t>
    </dgm:pt>
    <dgm:pt modelId="{403BED37-35AC-4B92-89C0-8A983497DCED}" type="parTrans" cxnId="{220A459C-D9BA-4F1F-981C-74FC49DDA827}">
      <dgm:prSet/>
      <dgm:spPr/>
      <dgm:t>
        <a:bodyPr/>
        <a:lstStyle/>
        <a:p>
          <a:endParaRPr lang="en-US"/>
        </a:p>
      </dgm:t>
    </dgm:pt>
    <dgm:pt modelId="{37BC822B-5109-457E-B9F1-DD96EE2E35C8}" type="sibTrans" cxnId="{220A459C-D9BA-4F1F-981C-74FC49DDA827}">
      <dgm:prSet/>
      <dgm:spPr/>
      <dgm:t>
        <a:bodyPr/>
        <a:lstStyle/>
        <a:p>
          <a:endParaRPr lang="en-US"/>
        </a:p>
      </dgm:t>
    </dgm:pt>
    <dgm:pt modelId="{DDFBB5F0-8318-4C8D-832E-BA0DCE4BD8CF}">
      <dgm:prSet phldrT="[Text]"/>
      <dgm:spPr/>
      <dgm:t>
        <a:bodyPr/>
        <a:lstStyle/>
        <a:p>
          <a:r>
            <a:rPr lang="en-US" dirty="0" smtClean="0"/>
            <a:t>=109,500,000 records per year!</a:t>
          </a:r>
          <a:endParaRPr lang="en-US" dirty="0"/>
        </a:p>
      </dgm:t>
    </dgm:pt>
    <dgm:pt modelId="{5C67BDBC-8D6F-418F-8F2B-7EBB6973D841}" type="parTrans" cxnId="{67394BAE-ED7A-4602-AAF1-8A0A5D27F9AF}">
      <dgm:prSet/>
      <dgm:spPr/>
      <dgm:t>
        <a:bodyPr/>
        <a:lstStyle/>
        <a:p>
          <a:endParaRPr lang="en-US"/>
        </a:p>
      </dgm:t>
    </dgm:pt>
    <dgm:pt modelId="{0ABC6C76-4626-4E10-B658-968A618EAB34}" type="sibTrans" cxnId="{67394BAE-ED7A-4602-AAF1-8A0A5D27F9AF}">
      <dgm:prSet/>
      <dgm:spPr/>
      <dgm:t>
        <a:bodyPr/>
        <a:lstStyle/>
        <a:p>
          <a:endParaRPr lang="en-US"/>
        </a:p>
      </dgm:t>
    </dgm:pt>
    <dgm:pt modelId="{EE2A45F7-2C59-4E65-A55D-BD3535EF3047}" type="pres">
      <dgm:prSet presAssocID="{DE6DCF56-9EED-450A-A707-A5C3D6101F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D77C3-5804-4595-8863-E12527DB30F9}" type="pres">
      <dgm:prSet presAssocID="{E2678FE7-B3CF-4889-B87C-0C7C9F1056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E73C3-4C4A-4273-8E9D-6C960B6D8C67}" type="pres">
      <dgm:prSet presAssocID="{6618143A-D0A0-44F7-95A1-7946BF17E056}" presName="spacer" presStyleCnt="0"/>
      <dgm:spPr/>
      <dgm:t>
        <a:bodyPr/>
        <a:lstStyle/>
        <a:p>
          <a:endParaRPr lang="en-US"/>
        </a:p>
      </dgm:t>
    </dgm:pt>
    <dgm:pt modelId="{8F284669-78D3-4F69-99BB-4F202B3D6E44}" type="pres">
      <dgm:prSet presAssocID="{F8142FCC-2721-4DBD-A0F4-44573D65A3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040A-89AC-40A7-AF8A-1455E5CD284C}" type="pres">
      <dgm:prSet presAssocID="{37BC822B-5109-457E-B9F1-DD96EE2E35C8}" presName="spacer" presStyleCnt="0"/>
      <dgm:spPr/>
      <dgm:t>
        <a:bodyPr/>
        <a:lstStyle/>
        <a:p>
          <a:endParaRPr lang="en-US"/>
        </a:p>
      </dgm:t>
    </dgm:pt>
    <dgm:pt modelId="{9F84B847-37EA-4B43-A213-4E6A0953E808}" type="pres">
      <dgm:prSet presAssocID="{23B6CA25-EBA8-4461-8393-9069D1A537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C4661-EF33-4C29-9D93-E72BD3858F27}" type="pres">
      <dgm:prSet presAssocID="{D817074E-F0CA-45D4-A2C2-54825682D790}" presName="spacer" presStyleCnt="0"/>
      <dgm:spPr/>
      <dgm:t>
        <a:bodyPr/>
        <a:lstStyle/>
        <a:p>
          <a:endParaRPr lang="en-US"/>
        </a:p>
      </dgm:t>
    </dgm:pt>
    <dgm:pt modelId="{F48C802E-1FB8-41E8-BF06-5FADF253B6DC}" type="pres">
      <dgm:prSet presAssocID="{DDFBB5F0-8318-4C8D-832E-BA0DCE4BD8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951A6-985C-4EE2-9053-DB567801B63F}" type="presOf" srcId="{E2678FE7-B3CF-4889-B87C-0C7C9F10561A}" destId="{A0DD77C3-5804-4595-8863-E12527DB30F9}" srcOrd="0" destOrd="0" presId="urn:microsoft.com/office/officeart/2005/8/layout/vList2"/>
    <dgm:cxn modelId="{220A459C-D9BA-4F1F-981C-74FC49DDA827}" srcId="{DE6DCF56-9EED-450A-A707-A5C3D6101F50}" destId="{F8142FCC-2721-4DBD-A0F4-44573D65A3B3}" srcOrd="1" destOrd="0" parTransId="{403BED37-35AC-4B92-89C0-8A983497DCED}" sibTransId="{37BC822B-5109-457E-B9F1-DD96EE2E35C8}"/>
    <dgm:cxn modelId="{1EE76904-86D2-4989-8139-CB2B88F7BBFD}" type="presOf" srcId="{23B6CA25-EBA8-4461-8393-9069D1A537D7}" destId="{9F84B847-37EA-4B43-A213-4E6A0953E808}" srcOrd="0" destOrd="0" presId="urn:microsoft.com/office/officeart/2005/8/layout/vList2"/>
    <dgm:cxn modelId="{90040F94-E1A1-4712-A419-191402ED3440}" type="presOf" srcId="{F8142FCC-2721-4DBD-A0F4-44573D65A3B3}" destId="{8F284669-78D3-4F69-99BB-4F202B3D6E44}" srcOrd="0" destOrd="0" presId="urn:microsoft.com/office/officeart/2005/8/layout/vList2"/>
    <dgm:cxn modelId="{BB09DD19-D024-466B-98D3-27ACDF955F9B}" type="presOf" srcId="{DE6DCF56-9EED-450A-A707-A5C3D6101F50}" destId="{EE2A45F7-2C59-4E65-A55D-BD3535EF3047}" srcOrd="0" destOrd="0" presId="urn:microsoft.com/office/officeart/2005/8/layout/vList2"/>
    <dgm:cxn modelId="{30C8B081-7DDC-42D1-B0FA-ED9E31F26ADA}" srcId="{DE6DCF56-9EED-450A-A707-A5C3D6101F50}" destId="{E2678FE7-B3CF-4889-B87C-0C7C9F10561A}" srcOrd="0" destOrd="0" parTransId="{58680241-D8D9-4D1A-AEDF-9A2115E2D470}" sibTransId="{6618143A-D0A0-44F7-95A1-7946BF17E056}"/>
    <dgm:cxn modelId="{256997A4-B68B-43B8-83FE-2EB5262F9E6E}" srcId="{DE6DCF56-9EED-450A-A707-A5C3D6101F50}" destId="{23B6CA25-EBA8-4461-8393-9069D1A537D7}" srcOrd="2" destOrd="0" parTransId="{36FABAA3-BC70-4EA9-806A-47BC44D50F83}" sibTransId="{D817074E-F0CA-45D4-A2C2-54825682D790}"/>
    <dgm:cxn modelId="{67394BAE-ED7A-4602-AAF1-8A0A5D27F9AF}" srcId="{DE6DCF56-9EED-450A-A707-A5C3D6101F50}" destId="{DDFBB5F0-8318-4C8D-832E-BA0DCE4BD8CF}" srcOrd="3" destOrd="0" parTransId="{5C67BDBC-8D6F-418F-8F2B-7EBB6973D841}" sibTransId="{0ABC6C76-4626-4E10-B658-968A618EAB34}"/>
    <dgm:cxn modelId="{9CFEB1EB-BBFF-48DD-8D79-D34CE2A95FB2}" type="presOf" srcId="{DDFBB5F0-8318-4C8D-832E-BA0DCE4BD8CF}" destId="{F48C802E-1FB8-41E8-BF06-5FADF253B6DC}" srcOrd="0" destOrd="0" presId="urn:microsoft.com/office/officeart/2005/8/layout/vList2"/>
    <dgm:cxn modelId="{CE68E7DF-87F2-499B-91B1-57D863D993CF}" type="presParOf" srcId="{EE2A45F7-2C59-4E65-A55D-BD3535EF3047}" destId="{A0DD77C3-5804-4595-8863-E12527DB30F9}" srcOrd="0" destOrd="0" presId="urn:microsoft.com/office/officeart/2005/8/layout/vList2"/>
    <dgm:cxn modelId="{8F6B9B55-A484-4726-AA51-080B1E3B6EC9}" type="presParOf" srcId="{EE2A45F7-2C59-4E65-A55D-BD3535EF3047}" destId="{9C5E73C3-4C4A-4273-8E9D-6C960B6D8C67}" srcOrd="1" destOrd="0" presId="urn:microsoft.com/office/officeart/2005/8/layout/vList2"/>
    <dgm:cxn modelId="{FD52C641-01B7-4182-B3DE-2A269E1D3F96}" type="presParOf" srcId="{EE2A45F7-2C59-4E65-A55D-BD3535EF3047}" destId="{8F284669-78D3-4F69-99BB-4F202B3D6E44}" srcOrd="2" destOrd="0" presId="urn:microsoft.com/office/officeart/2005/8/layout/vList2"/>
    <dgm:cxn modelId="{CF6B17CF-8BCB-47B2-838F-DEF8C8544644}" type="presParOf" srcId="{EE2A45F7-2C59-4E65-A55D-BD3535EF3047}" destId="{04D2040A-89AC-40A7-AF8A-1455E5CD284C}" srcOrd="3" destOrd="0" presId="urn:microsoft.com/office/officeart/2005/8/layout/vList2"/>
    <dgm:cxn modelId="{F114512A-77D5-4AFD-98D9-CE50D251DF81}" type="presParOf" srcId="{EE2A45F7-2C59-4E65-A55D-BD3535EF3047}" destId="{9F84B847-37EA-4B43-A213-4E6A0953E808}" srcOrd="4" destOrd="0" presId="urn:microsoft.com/office/officeart/2005/8/layout/vList2"/>
    <dgm:cxn modelId="{C0FA22AA-C450-41A6-802F-94A4B1787B2C}" type="presParOf" srcId="{EE2A45F7-2C59-4E65-A55D-BD3535EF3047}" destId="{01DC4661-EF33-4C29-9D93-E72BD3858F27}" srcOrd="5" destOrd="0" presId="urn:microsoft.com/office/officeart/2005/8/layout/vList2"/>
    <dgm:cxn modelId="{979C4899-BE3B-4BEF-8B84-F2DA7BC9AB9B}" type="presParOf" srcId="{EE2A45F7-2C59-4E65-A55D-BD3535EF3047}" destId="{F48C802E-1FB8-41E8-BF06-5FADF253B6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7E3E29-AD3A-442D-A540-9C78B0AEAE0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1B0C10-9601-4A1A-AC55-A9B99F067B83}">
      <dgm:prSet/>
      <dgm:spPr/>
      <dgm:t>
        <a:bodyPr/>
        <a:lstStyle/>
        <a:p>
          <a:pPr rtl="0"/>
          <a:r>
            <a:rPr lang="en-US" dirty="0" smtClean="0"/>
            <a:t>1. Choose the business process</a:t>
          </a:r>
          <a:endParaRPr lang="en-US" dirty="0"/>
        </a:p>
      </dgm:t>
    </dgm:pt>
    <dgm:pt modelId="{F30690A1-374D-4229-97B9-5D904DF06BB7}" type="parTrans" cxnId="{0E4C77B1-2908-4BA6-8228-3A1AAB97C90D}">
      <dgm:prSet/>
      <dgm:spPr/>
      <dgm:t>
        <a:bodyPr/>
        <a:lstStyle/>
        <a:p>
          <a:endParaRPr lang="en-US"/>
        </a:p>
      </dgm:t>
    </dgm:pt>
    <dgm:pt modelId="{161B16D2-6284-4FE0-9A02-0DD892C7E004}" type="sibTrans" cxnId="{0E4C77B1-2908-4BA6-8228-3A1AAB97C90D}">
      <dgm:prSet/>
      <dgm:spPr/>
      <dgm:t>
        <a:bodyPr/>
        <a:lstStyle/>
        <a:p>
          <a:endParaRPr lang="en-US"/>
        </a:p>
      </dgm:t>
    </dgm:pt>
    <dgm:pt modelId="{96ACCAF9-C4ED-4CF6-8CD3-4DFF96541152}">
      <dgm:prSet/>
      <dgm:spPr/>
      <dgm:t>
        <a:bodyPr/>
        <a:lstStyle/>
        <a:p>
          <a:pPr rtl="0"/>
          <a:r>
            <a:rPr lang="en-US" dirty="0" smtClean="0"/>
            <a:t>2. Identify the fact</a:t>
          </a:r>
          <a:endParaRPr lang="en-US" dirty="0"/>
        </a:p>
      </dgm:t>
    </dgm:pt>
    <dgm:pt modelId="{D50B2F45-E645-4E06-9DDB-061233798D17}" type="parTrans" cxnId="{0D3D3476-D867-4B95-B765-1FD3F745DA49}">
      <dgm:prSet/>
      <dgm:spPr/>
      <dgm:t>
        <a:bodyPr/>
        <a:lstStyle/>
        <a:p>
          <a:endParaRPr lang="en-US"/>
        </a:p>
      </dgm:t>
    </dgm:pt>
    <dgm:pt modelId="{5EF3E9BA-96C9-4928-86F8-1AFB93B22BCA}" type="sibTrans" cxnId="{0D3D3476-D867-4B95-B765-1FD3F745DA49}">
      <dgm:prSet/>
      <dgm:spPr/>
      <dgm:t>
        <a:bodyPr/>
        <a:lstStyle/>
        <a:p>
          <a:endParaRPr lang="en-US"/>
        </a:p>
      </dgm:t>
    </dgm:pt>
    <dgm:pt modelId="{E639E66B-46CE-422F-B3BE-7FDA36D5C9AB}">
      <dgm:prSet/>
      <dgm:spPr/>
      <dgm:t>
        <a:bodyPr/>
        <a:lstStyle/>
        <a:p>
          <a:pPr rtl="0"/>
          <a:r>
            <a:rPr lang="en-US" dirty="0" smtClean="0"/>
            <a:t>3. Decide on the level of granularity</a:t>
          </a:r>
          <a:endParaRPr lang="en-US" dirty="0"/>
        </a:p>
      </dgm:t>
    </dgm:pt>
    <dgm:pt modelId="{D1EB92C8-431D-43D4-B9A2-0FEBAB244841}" type="parTrans" cxnId="{EC6D949F-6890-466D-96D4-17E308574351}">
      <dgm:prSet/>
      <dgm:spPr/>
      <dgm:t>
        <a:bodyPr/>
        <a:lstStyle/>
        <a:p>
          <a:endParaRPr lang="en-US"/>
        </a:p>
      </dgm:t>
    </dgm:pt>
    <dgm:pt modelId="{6D63BD37-C9EF-47CC-A92A-5237050EE89E}" type="sibTrans" cxnId="{EC6D949F-6890-466D-96D4-17E308574351}">
      <dgm:prSet/>
      <dgm:spPr/>
      <dgm:t>
        <a:bodyPr/>
        <a:lstStyle/>
        <a:p>
          <a:endParaRPr lang="en-US"/>
        </a:p>
      </dgm:t>
    </dgm:pt>
    <dgm:pt modelId="{C13426BE-DA2E-41A9-A863-2C6BFE4D857D}">
      <dgm:prSet/>
      <dgm:spPr/>
      <dgm:t>
        <a:bodyPr/>
        <a:lstStyle/>
        <a:p>
          <a:pPr rtl="0"/>
          <a:r>
            <a:rPr lang="en-US" dirty="0" smtClean="0"/>
            <a:t>4. Identify the dimensions</a:t>
          </a:r>
          <a:endParaRPr lang="en-US" dirty="0"/>
        </a:p>
      </dgm:t>
    </dgm:pt>
    <dgm:pt modelId="{D11CB016-826F-41B9-8E64-7C0DB844DC0D}" type="parTrans" cxnId="{A94AD214-CEDA-496A-B8EC-44E30AEACF9A}">
      <dgm:prSet/>
      <dgm:spPr/>
      <dgm:t>
        <a:bodyPr/>
        <a:lstStyle/>
        <a:p>
          <a:endParaRPr lang="en-US"/>
        </a:p>
      </dgm:t>
    </dgm:pt>
    <dgm:pt modelId="{E22CC06E-688F-4C93-95BE-36B4816CAD84}" type="sibTrans" cxnId="{A94AD214-CEDA-496A-B8EC-44E30AEACF9A}">
      <dgm:prSet/>
      <dgm:spPr/>
      <dgm:t>
        <a:bodyPr/>
        <a:lstStyle/>
        <a:p>
          <a:endParaRPr lang="en-US"/>
        </a:p>
      </dgm:t>
    </dgm:pt>
    <dgm:pt modelId="{F769677E-286D-48AA-814A-0A329A58A6A9}" type="pres">
      <dgm:prSet presAssocID="{E87E3E29-AD3A-442D-A540-9C78B0AEAE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8EC8D-3BF9-41A6-8CB1-C1A3C6CAA18D}" type="pres">
      <dgm:prSet presAssocID="{431B0C10-9601-4A1A-AC55-A9B99F067B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39631-3305-40E9-9A6C-4DCB58C9773A}" type="pres">
      <dgm:prSet presAssocID="{161B16D2-6284-4FE0-9A02-0DD892C7E004}" presName="sibTrans" presStyleCnt="0"/>
      <dgm:spPr/>
    </dgm:pt>
    <dgm:pt modelId="{BD78467F-521A-40BF-BDCA-B1C95140CAE4}" type="pres">
      <dgm:prSet presAssocID="{96ACCAF9-C4ED-4CF6-8CD3-4DFF965411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94B1-DEE3-4272-B525-8247410F12CA}" type="pres">
      <dgm:prSet presAssocID="{5EF3E9BA-96C9-4928-86F8-1AFB93B22BCA}" presName="sibTrans" presStyleCnt="0"/>
      <dgm:spPr/>
    </dgm:pt>
    <dgm:pt modelId="{B66E35BB-5B51-405B-ABEC-048A8568CE1B}" type="pres">
      <dgm:prSet presAssocID="{E639E66B-46CE-422F-B3BE-7FDA36D5C9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15A11-575B-44D5-92C6-D4E2461F1CD3}" type="pres">
      <dgm:prSet presAssocID="{6D63BD37-C9EF-47CC-A92A-5237050EE89E}" presName="sibTrans" presStyleCnt="0"/>
      <dgm:spPr/>
    </dgm:pt>
    <dgm:pt modelId="{CC67413F-8699-4E54-A068-EA9C7DE1F662}" type="pres">
      <dgm:prSet presAssocID="{C13426BE-DA2E-41A9-A863-2C6BFE4D85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106D0-C5B9-4166-9C37-CF5782E4E7C5}" type="presOf" srcId="{C13426BE-DA2E-41A9-A863-2C6BFE4D857D}" destId="{CC67413F-8699-4E54-A068-EA9C7DE1F662}" srcOrd="0" destOrd="0" presId="urn:microsoft.com/office/officeart/2005/8/layout/default"/>
    <dgm:cxn modelId="{F81194E4-7DB6-4DED-9D00-84A6471F5391}" type="presOf" srcId="{E87E3E29-AD3A-442D-A540-9C78B0AEAE05}" destId="{F769677E-286D-48AA-814A-0A329A58A6A9}" srcOrd="0" destOrd="0" presId="urn:microsoft.com/office/officeart/2005/8/layout/default"/>
    <dgm:cxn modelId="{BE45B0AC-D260-4BEC-8F37-C822BC25FFB0}" type="presOf" srcId="{E639E66B-46CE-422F-B3BE-7FDA36D5C9AB}" destId="{B66E35BB-5B51-405B-ABEC-048A8568CE1B}" srcOrd="0" destOrd="0" presId="urn:microsoft.com/office/officeart/2005/8/layout/default"/>
    <dgm:cxn modelId="{A4C21CC5-D5FB-48F8-BF9B-A5B0D547BAEC}" type="presOf" srcId="{431B0C10-9601-4A1A-AC55-A9B99F067B83}" destId="{9A38EC8D-3BF9-41A6-8CB1-C1A3C6CAA18D}" srcOrd="0" destOrd="0" presId="urn:microsoft.com/office/officeart/2005/8/layout/default"/>
    <dgm:cxn modelId="{BE30A59F-1E12-4958-A30D-B35060CB52A6}" type="presOf" srcId="{96ACCAF9-C4ED-4CF6-8CD3-4DFF96541152}" destId="{BD78467F-521A-40BF-BDCA-B1C95140CAE4}" srcOrd="0" destOrd="0" presId="urn:microsoft.com/office/officeart/2005/8/layout/default"/>
    <dgm:cxn modelId="{0D3D3476-D867-4B95-B765-1FD3F745DA49}" srcId="{E87E3E29-AD3A-442D-A540-9C78B0AEAE05}" destId="{96ACCAF9-C4ED-4CF6-8CD3-4DFF96541152}" srcOrd="1" destOrd="0" parTransId="{D50B2F45-E645-4E06-9DDB-061233798D17}" sibTransId="{5EF3E9BA-96C9-4928-86F8-1AFB93B22BCA}"/>
    <dgm:cxn modelId="{EC6D949F-6890-466D-96D4-17E308574351}" srcId="{E87E3E29-AD3A-442D-A540-9C78B0AEAE05}" destId="{E639E66B-46CE-422F-B3BE-7FDA36D5C9AB}" srcOrd="2" destOrd="0" parTransId="{D1EB92C8-431D-43D4-B9A2-0FEBAB244841}" sibTransId="{6D63BD37-C9EF-47CC-A92A-5237050EE89E}"/>
    <dgm:cxn modelId="{0E4C77B1-2908-4BA6-8228-3A1AAB97C90D}" srcId="{E87E3E29-AD3A-442D-A540-9C78B0AEAE05}" destId="{431B0C10-9601-4A1A-AC55-A9B99F067B83}" srcOrd="0" destOrd="0" parTransId="{F30690A1-374D-4229-97B9-5D904DF06BB7}" sibTransId="{161B16D2-6284-4FE0-9A02-0DD892C7E004}"/>
    <dgm:cxn modelId="{A94AD214-CEDA-496A-B8EC-44E30AEACF9A}" srcId="{E87E3E29-AD3A-442D-A540-9C78B0AEAE05}" destId="{C13426BE-DA2E-41A9-A863-2C6BFE4D857D}" srcOrd="3" destOrd="0" parTransId="{D11CB016-826F-41B9-8E64-7C0DB844DC0D}" sibTransId="{E22CC06E-688F-4C93-95BE-36B4816CAD84}"/>
    <dgm:cxn modelId="{E4E859BD-1298-433C-8109-2C4D01EA944B}" type="presParOf" srcId="{F769677E-286D-48AA-814A-0A329A58A6A9}" destId="{9A38EC8D-3BF9-41A6-8CB1-C1A3C6CAA18D}" srcOrd="0" destOrd="0" presId="urn:microsoft.com/office/officeart/2005/8/layout/default"/>
    <dgm:cxn modelId="{1301E6CB-3F22-4EB8-BC73-80683BC33A46}" type="presParOf" srcId="{F769677E-286D-48AA-814A-0A329A58A6A9}" destId="{EC239631-3305-40E9-9A6C-4DCB58C9773A}" srcOrd="1" destOrd="0" presId="urn:microsoft.com/office/officeart/2005/8/layout/default"/>
    <dgm:cxn modelId="{5F277C0C-4D8C-4E56-BDF8-8D3204BB2741}" type="presParOf" srcId="{F769677E-286D-48AA-814A-0A329A58A6A9}" destId="{BD78467F-521A-40BF-BDCA-B1C95140CAE4}" srcOrd="2" destOrd="0" presId="urn:microsoft.com/office/officeart/2005/8/layout/default"/>
    <dgm:cxn modelId="{67CB40B2-C3DD-45F1-8D9A-1B13ACD002CE}" type="presParOf" srcId="{F769677E-286D-48AA-814A-0A329A58A6A9}" destId="{B28C94B1-DEE3-4272-B525-8247410F12CA}" srcOrd="3" destOrd="0" presId="urn:microsoft.com/office/officeart/2005/8/layout/default"/>
    <dgm:cxn modelId="{3565FD81-E181-48EB-AC11-C590E1E97801}" type="presParOf" srcId="{F769677E-286D-48AA-814A-0A329A58A6A9}" destId="{B66E35BB-5B51-405B-ABEC-048A8568CE1B}" srcOrd="4" destOrd="0" presId="urn:microsoft.com/office/officeart/2005/8/layout/default"/>
    <dgm:cxn modelId="{90ED3211-828D-4EAF-94E3-ED8A4AA2DD72}" type="presParOf" srcId="{F769677E-286D-48AA-814A-0A329A58A6A9}" destId="{FE815A11-575B-44D5-92C6-D4E2461F1CD3}" srcOrd="5" destOrd="0" presId="urn:microsoft.com/office/officeart/2005/8/layout/default"/>
    <dgm:cxn modelId="{DA346913-052F-44C8-8B5E-A05DE8718F37}" type="presParOf" srcId="{F769677E-286D-48AA-814A-0A329A58A6A9}" destId="{CC67413F-8699-4E54-A068-EA9C7DE1F6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D346E-CBB6-4E68-A89D-12C7D085339B}" type="doc">
      <dgm:prSet loTypeId="urn:microsoft.com/office/officeart/2005/8/layout/hList1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8F886FA-3CEB-481A-BDA1-448B03D1FAFE}">
      <dgm:prSet phldrT="[Text]"/>
      <dgm:spPr/>
      <dgm:t>
        <a:bodyPr/>
        <a:lstStyle/>
        <a:p>
          <a:r>
            <a:rPr lang="en-US" dirty="0" smtClean="0"/>
            <a:t>Keys</a:t>
          </a:r>
          <a:endParaRPr lang="en-US" dirty="0"/>
        </a:p>
      </dgm:t>
    </dgm:pt>
    <dgm:pt modelId="{7A094ACA-C4DC-4DD2-8272-EDAA226B5C87}" type="parTrans" cxnId="{ED879130-3390-46BB-B275-DAD967C05C4D}">
      <dgm:prSet/>
      <dgm:spPr/>
      <dgm:t>
        <a:bodyPr/>
        <a:lstStyle/>
        <a:p>
          <a:endParaRPr lang="en-US"/>
        </a:p>
      </dgm:t>
    </dgm:pt>
    <dgm:pt modelId="{932F5474-5ADC-4F90-BC93-75BBAD543529}" type="sibTrans" cxnId="{ED879130-3390-46BB-B275-DAD967C05C4D}">
      <dgm:prSet/>
      <dgm:spPr/>
      <dgm:t>
        <a:bodyPr/>
        <a:lstStyle/>
        <a:p>
          <a:endParaRPr lang="en-US"/>
        </a:p>
      </dgm:t>
    </dgm:pt>
    <dgm:pt modelId="{9911A1FA-95A4-4CD4-B7AA-513A22542AB2}">
      <dgm:prSet phldrT="[Text]"/>
      <dgm:spPr/>
      <dgm:t>
        <a:bodyPr/>
        <a:lstStyle/>
        <a:p>
          <a:r>
            <a:rPr lang="en-US" dirty="0" smtClean="0"/>
            <a:t>Unique identifiers for each event</a:t>
          </a:r>
          <a:endParaRPr lang="en-US" dirty="0"/>
        </a:p>
      </dgm:t>
    </dgm:pt>
    <dgm:pt modelId="{18C48AAD-DAA7-4993-BB8A-B1C6EC24E485}" type="parTrans" cxnId="{907FCE22-EE4F-4F79-8936-0C499FBC95F4}">
      <dgm:prSet/>
      <dgm:spPr/>
      <dgm:t>
        <a:bodyPr/>
        <a:lstStyle/>
        <a:p>
          <a:endParaRPr lang="en-US"/>
        </a:p>
      </dgm:t>
    </dgm:pt>
    <dgm:pt modelId="{006D5BB5-1EB0-4192-8312-A7DE48B97F34}" type="sibTrans" cxnId="{907FCE22-EE4F-4F79-8936-0C499FBC95F4}">
      <dgm:prSet/>
      <dgm:spPr/>
      <dgm:t>
        <a:bodyPr/>
        <a:lstStyle/>
        <a:p>
          <a:endParaRPr lang="en-US"/>
        </a:p>
      </dgm:t>
    </dgm:pt>
    <dgm:pt modelId="{37DAFED9-FB0B-46CF-BC0B-ADFE0B157E6D}">
      <dgm:prSet phldrT="[Text]"/>
      <dgm:spPr/>
      <dgm:t>
        <a:bodyPr/>
        <a:lstStyle/>
        <a:p>
          <a:r>
            <a:rPr lang="en-US" dirty="0" smtClean="0"/>
            <a:t>Measured, numeric data</a:t>
          </a:r>
          <a:endParaRPr lang="en-US" dirty="0"/>
        </a:p>
      </dgm:t>
    </dgm:pt>
    <dgm:pt modelId="{8FA136F6-C889-4029-8154-3363A12F1404}" type="parTrans" cxnId="{3BA0E2E8-E7BE-4569-8B2C-8B35CDC7E98C}">
      <dgm:prSet/>
      <dgm:spPr/>
      <dgm:t>
        <a:bodyPr/>
        <a:lstStyle/>
        <a:p>
          <a:endParaRPr lang="en-US"/>
        </a:p>
      </dgm:t>
    </dgm:pt>
    <dgm:pt modelId="{597575CB-A130-443D-AA91-D1CF8AC966E0}" type="sibTrans" cxnId="{3BA0E2E8-E7BE-4569-8B2C-8B35CDC7E98C}">
      <dgm:prSet/>
      <dgm:spPr/>
      <dgm:t>
        <a:bodyPr/>
        <a:lstStyle/>
        <a:p>
          <a:endParaRPr lang="en-US"/>
        </a:p>
      </dgm:t>
    </dgm:pt>
    <dgm:pt modelId="{0D41F61E-6736-416F-9285-C79E0528032E}">
      <dgm:prSet phldrT="[Text]"/>
      <dgm:spPr/>
      <dgm:t>
        <a:bodyPr/>
        <a:lstStyle/>
        <a:p>
          <a:r>
            <a:rPr lang="en-US" dirty="0" smtClean="0"/>
            <a:t>Quantifiable information for each business event</a:t>
          </a:r>
          <a:endParaRPr lang="en-US" dirty="0"/>
        </a:p>
      </dgm:t>
    </dgm:pt>
    <dgm:pt modelId="{87185CD6-BAF4-4FBE-BEF1-6361F148984A}" type="parTrans" cxnId="{06B9ECC7-D8DF-4EDE-8FED-31DB1810E85E}">
      <dgm:prSet/>
      <dgm:spPr/>
      <dgm:t>
        <a:bodyPr/>
        <a:lstStyle/>
        <a:p>
          <a:endParaRPr lang="en-US"/>
        </a:p>
      </dgm:t>
    </dgm:pt>
    <dgm:pt modelId="{41BC8FCF-07CE-4562-9505-DC0456E5F9C8}" type="sibTrans" cxnId="{06B9ECC7-D8DF-4EDE-8FED-31DB1810E85E}">
      <dgm:prSet/>
      <dgm:spPr/>
      <dgm:t>
        <a:bodyPr/>
        <a:lstStyle/>
        <a:p>
          <a:endParaRPr lang="en-US"/>
        </a:p>
      </dgm:t>
    </dgm:pt>
    <dgm:pt modelId="{0D8DA31C-E8F5-475C-9A73-0EBBDAF3C031}">
      <dgm:prSet phldrT="[Text]"/>
      <dgm:spPr/>
      <dgm:t>
        <a:bodyPr/>
        <a:lstStyle/>
        <a:p>
          <a:r>
            <a:rPr lang="en-US" dirty="0" smtClean="0"/>
            <a:t>Describes a particular combination of dimensional data</a:t>
          </a:r>
          <a:endParaRPr lang="en-US" dirty="0"/>
        </a:p>
      </dgm:t>
    </dgm:pt>
    <dgm:pt modelId="{854941CB-BCD6-4CAD-91B8-83B420DC7EFA}" type="parTrans" cxnId="{E331B9C5-0974-4AC1-99B6-CFFB563E49A4}">
      <dgm:prSet/>
      <dgm:spPr/>
      <dgm:t>
        <a:bodyPr/>
        <a:lstStyle/>
        <a:p>
          <a:endParaRPr lang="en-US"/>
        </a:p>
      </dgm:t>
    </dgm:pt>
    <dgm:pt modelId="{F04DA424-FD97-4C94-A83F-AC65B028647E}" type="sibTrans" cxnId="{E331B9C5-0974-4AC1-99B6-CFFB563E49A4}">
      <dgm:prSet/>
      <dgm:spPr/>
      <dgm:t>
        <a:bodyPr/>
        <a:lstStyle/>
        <a:p>
          <a:endParaRPr lang="en-US"/>
        </a:p>
      </dgm:t>
    </dgm:pt>
    <dgm:pt modelId="{0A63572B-89E4-4293-8BA5-86FB1FBDD22A}">
      <dgm:prSet phldrT="[Text]"/>
      <dgm:spPr/>
      <dgm:t>
        <a:bodyPr/>
        <a:lstStyle/>
        <a:p>
          <a:r>
            <a:rPr lang="en-US" dirty="0" smtClean="0"/>
            <a:t>Associates a combination of the dimensions to a unique business event</a:t>
          </a:r>
          <a:endParaRPr lang="en-US" dirty="0"/>
        </a:p>
      </dgm:t>
    </dgm:pt>
    <dgm:pt modelId="{BCBE6EE0-1227-4953-B8DE-F98D3F72DC5E}" type="parTrans" cxnId="{AF893D69-EEA0-4F1C-8CAB-30F6108F27EE}">
      <dgm:prSet/>
      <dgm:spPr/>
      <dgm:t>
        <a:bodyPr/>
        <a:lstStyle/>
        <a:p>
          <a:endParaRPr lang="en-US"/>
        </a:p>
      </dgm:t>
    </dgm:pt>
    <dgm:pt modelId="{96B33635-588C-401A-90C3-72B4496E5D6E}" type="sibTrans" cxnId="{AF893D69-EEA0-4F1C-8CAB-30F6108F27EE}">
      <dgm:prSet/>
      <dgm:spPr/>
      <dgm:t>
        <a:bodyPr/>
        <a:lstStyle/>
        <a:p>
          <a:endParaRPr lang="en-US"/>
        </a:p>
      </dgm:t>
    </dgm:pt>
    <dgm:pt modelId="{E2A132B2-9A8A-4B45-A7A5-54B26ACD49DC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Product_ID</a:t>
          </a:r>
          <a:r>
            <a:rPr lang="en-US" dirty="0" smtClean="0"/>
            <a:t>, </a:t>
          </a:r>
          <a:r>
            <a:rPr lang="en-US" dirty="0" err="1" smtClean="0"/>
            <a:t>Store_ID</a:t>
          </a:r>
          <a:r>
            <a:rPr lang="en-US" dirty="0" smtClean="0"/>
            <a:t>, and </a:t>
          </a:r>
          <a:r>
            <a:rPr lang="en-US" dirty="0" err="1" smtClean="0"/>
            <a:t>Time_ID</a:t>
          </a:r>
          <a:endParaRPr lang="en-US" dirty="0"/>
        </a:p>
      </dgm:t>
    </dgm:pt>
    <dgm:pt modelId="{95521DE0-7297-4212-A50B-538496136D6F}" type="parTrans" cxnId="{657F67EB-502E-4D3A-8475-35D12793E21C}">
      <dgm:prSet/>
      <dgm:spPr/>
      <dgm:t>
        <a:bodyPr/>
        <a:lstStyle/>
        <a:p>
          <a:endParaRPr lang="en-US"/>
        </a:p>
      </dgm:t>
    </dgm:pt>
    <dgm:pt modelId="{609C1E89-4881-409B-8CC2-1736313F2931}" type="sibTrans" cxnId="{657F67EB-502E-4D3A-8475-35D12793E21C}">
      <dgm:prSet/>
      <dgm:spPr/>
      <dgm:t>
        <a:bodyPr/>
        <a:lstStyle/>
        <a:p>
          <a:endParaRPr lang="en-US"/>
        </a:p>
      </dgm:t>
    </dgm:pt>
    <dgm:pt modelId="{842C9CDC-7AC3-4C21-9014-FE85685B8241}">
      <dgm:prSet phldrT="[Text]"/>
      <dgm:spPr/>
      <dgm:t>
        <a:bodyPr/>
        <a:lstStyle/>
        <a:p>
          <a:endParaRPr lang="en-US" dirty="0"/>
        </a:p>
      </dgm:t>
    </dgm:pt>
    <dgm:pt modelId="{E222F06F-A1C9-4B40-84EB-9138FFFD5520}" type="parTrans" cxnId="{9DFB1C91-085E-46ED-A57E-04801D483332}">
      <dgm:prSet/>
      <dgm:spPr/>
      <dgm:t>
        <a:bodyPr/>
        <a:lstStyle/>
        <a:p>
          <a:endParaRPr lang="en-US"/>
        </a:p>
      </dgm:t>
    </dgm:pt>
    <dgm:pt modelId="{C21DC26B-0CF1-40D4-A5C7-E389AA500179}" type="sibTrans" cxnId="{9DFB1C91-085E-46ED-A57E-04801D483332}">
      <dgm:prSet/>
      <dgm:spPr/>
      <dgm:t>
        <a:bodyPr/>
        <a:lstStyle/>
        <a:p>
          <a:endParaRPr lang="en-US"/>
        </a:p>
      </dgm:t>
    </dgm:pt>
    <dgm:pt modelId="{05D50B6D-14E7-4306-B008-CBAAB8EEC820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quantity_sold</a:t>
          </a:r>
          <a:r>
            <a:rPr lang="en-US" dirty="0" smtClean="0"/>
            <a:t> and </a:t>
          </a:r>
          <a:r>
            <a:rPr lang="en-US" dirty="0" err="1" smtClean="0"/>
            <a:t>total_price</a:t>
          </a:r>
          <a:r>
            <a:rPr lang="en-US" dirty="0" smtClean="0"/>
            <a:t>.</a:t>
          </a:r>
          <a:endParaRPr lang="en-US" dirty="0"/>
        </a:p>
      </dgm:t>
    </dgm:pt>
    <dgm:pt modelId="{C22DC7C8-911F-4FDA-8C7F-D99AF64894FE}" type="parTrans" cxnId="{96B0AD1E-305A-4CD6-8EDB-80D87B198A31}">
      <dgm:prSet/>
      <dgm:spPr/>
      <dgm:t>
        <a:bodyPr/>
        <a:lstStyle/>
        <a:p>
          <a:endParaRPr lang="en-US"/>
        </a:p>
      </dgm:t>
    </dgm:pt>
    <dgm:pt modelId="{0624A6AA-3F5F-47B4-A65B-63EC80F66E1A}" type="sibTrans" cxnId="{96B0AD1E-305A-4CD6-8EDB-80D87B198A31}">
      <dgm:prSet/>
      <dgm:spPr/>
      <dgm:t>
        <a:bodyPr/>
        <a:lstStyle/>
        <a:p>
          <a:endParaRPr lang="en-US"/>
        </a:p>
      </dgm:t>
    </dgm:pt>
    <dgm:pt modelId="{5550AC23-243E-40BE-A444-07D1B24CCAD8}">
      <dgm:prSet phldrT="[Text]"/>
      <dgm:spPr/>
      <dgm:t>
        <a:bodyPr/>
        <a:lstStyle/>
        <a:p>
          <a:endParaRPr lang="en-US" dirty="0"/>
        </a:p>
      </dgm:t>
    </dgm:pt>
    <dgm:pt modelId="{32E3374B-02B1-4B4E-ADEA-861CE49D1AC3}" type="parTrans" cxnId="{08CEBBBA-239E-4E96-A7CC-EFAF7BA5BE7A}">
      <dgm:prSet/>
      <dgm:spPr/>
      <dgm:t>
        <a:bodyPr/>
        <a:lstStyle/>
        <a:p>
          <a:endParaRPr lang="en-US"/>
        </a:p>
      </dgm:t>
    </dgm:pt>
    <dgm:pt modelId="{03F8DB98-C74C-44CB-B263-DE7BB9D441CD}" type="sibTrans" cxnId="{08CEBBBA-239E-4E96-A7CC-EFAF7BA5BE7A}">
      <dgm:prSet/>
      <dgm:spPr/>
      <dgm:t>
        <a:bodyPr/>
        <a:lstStyle/>
        <a:p>
          <a:endParaRPr lang="en-US"/>
        </a:p>
      </dgm:t>
    </dgm:pt>
    <dgm:pt modelId="{542FB161-1A8F-4359-B202-99AEE7A9431B}">
      <dgm:prSet phldrT="[Text]"/>
      <dgm:spPr/>
      <dgm:t>
        <a:bodyPr/>
        <a:lstStyle/>
        <a:p>
          <a:r>
            <a:rPr lang="en-US" dirty="0" smtClean="0"/>
            <a:t>Does not describe any particular dimension</a:t>
          </a:r>
          <a:endParaRPr lang="en-US" dirty="0"/>
        </a:p>
      </dgm:t>
    </dgm:pt>
    <dgm:pt modelId="{769CEA19-5410-4546-9041-36F893518BD7}" type="parTrans" cxnId="{D3C69134-F021-48D4-A56A-03F05EB7A2D4}">
      <dgm:prSet/>
      <dgm:spPr/>
      <dgm:t>
        <a:bodyPr/>
        <a:lstStyle/>
        <a:p>
          <a:endParaRPr lang="en-US"/>
        </a:p>
      </dgm:t>
    </dgm:pt>
    <dgm:pt modelId="{7E520E58-8947-4A6B-ABAB-24AE579B8651}" type="sibTrans" cxnId="{D3C69134-F021-48D4-A56A-03F05EB7A2D4}">
      <dgm:prSet/>
      <dgm:spPr/>
      <dgm:t>
        <a:bodyPr/>
        <a:lstStyle/>
        <a:p>
          <a:endParaRPr lang="en-US"/>
        </a:p>
      </dgm:t>
    </dgm:pt>
    <dgm:pt modelId="{E5AE9E6E-C8BF-479E-B6BF-A9E672C702A6}">
      <dgm:prSet phldrT="[Text]"/>
      <dgm:spPr/>
      <dgm:t>
        <a:bodyPr/>
        <a:lstStyle/>
        <a:p>
          <a:r>
            <a:rPr lang="en-US" dirty="0" smtClean="0"/>
            <a:t>For the event itself and the associated dimensions</a:t>
          </a:r>
          <a:endParaRPr lang="en-US" dirty="0"/>
        </a:p>
      </dgm:t>
    </dgm:pt>
    <dgm:pt modelId="{CB2C04B4-0C95-4D64-8999-68BD0366EFB7}" type="parTrans" cxnId="{38EDC0BE-78FD-4F54-94CF-6A63EE8DFB3A}">
      <dgm:prSet/>
      <dgm:spPr/>
      <dgm:t>
        <a:bodyPr/>
        <a:lstStyle/>
        <a:p>
          <a:endParaRPr lang="en-US"/>
        </a:p>
      </dgm:t>
    </dgm:pt>
    <dgm:pt modelId="{0F33E6F9-4C08-4D64-B865-3280A79B7D93}" type="sibTrans" cxnId="{38EDC0BE-78FD-4F54-94CF-6A63EE8DFB3A}">
      <dgm:prSet/>
      <dgm:spPr/>
      <dgm:t>
        <a:bodyPr/>
        <a:lstStyle/>
        <a:p>
          <a:endParaRPr lang="en-US"/>
        </a:p>
      </dgm:t>
    </dgm:pt>
    <dgm:pt modelId="{7F834C8D-58DE-426C-ACBC-8E01DB602B82}" type="pres">
      <dgm:prSet presAssocID="{156D346E-CBB6-4E68-A89D-12C7D0853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532FD-6C0C-457E-8911-5F122B7352EC}" type="pres">
      <dgm:prSet presAssocID="{28F886FA-3CEB-481A-BDA1-448B03D1FAFE}" presName="composite" presStyleCnt="0"/>
      <dgm:spPr/>
    </dgm:pt>
    <dgm:pt modelId="{CC1740A8-3C1B-4E3E-8FFC-25CF899C46D0}" type="pres">
      <dgm:prSet presAssocID="{28F886FA-3CEB-481A-BDA1-448B03D1FA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47D0-F5F6-4678-9637-D3932CA4C977}" type="pres">
      <dgm:prSet presAssocID="{28F886FA-3CEB-481A-BDA1-448B03D1FA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857A-C2EF-4F31-ACF3-A0F0DA10DD00}" type="pres">
      <dgm:prSet presAssocID="{932F5474-5ADC-4F90-BC93-75BBAD543529}" presName="space" presStyleCnt="0"/>
      <dgm:spPr/>
    </dgm:pt>
    <dgm:pt modelId="{345DEEC2-2B81-4FA6-B553-4BA8CC689E67}" type="pres">
      <dgm:prSet presAssocID="{37DAFED9-FB0B-46CF-BC0B-ADFE0B157E6D}" presName="composite" presStyleCnt="0"/>
      <dgm:spPr/>
    </dgm:pt>
    <dgm:pt modelId="{1ED63C4E-4D60-4E65-BEE9-0CF6A1426427}" type="pres">
      <dgm:prSet presAssocID="{37DAFED9-FB0B-46CF-BC0B-ADFE0B157E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F779-0D57-455B-B4E8-672BD5F8589E}" type="pres">
      <dgm:prSet presAssocID="{37DAFED9-FB0B-46CF-BC0B-ADFE0B157E6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25EC6-2AB8-4E5A-8C91-263FDF5F480D}" type="presOf" srcId="{0D8DA31C-E8F5-475C-9A73-0EBBDAF3C031}" destId="{8157F779-0D57-455B-B4E8-672BD5F8589E}" srcOrd="0" destOrd="3" presId="urn:microsoft.com/office/officeart/2005/8/layout/hList1"/>
    <dgm:cxn modelId="{38EDC0BE-78FD-4F54-94CF-6A63EE8DFB3A}" srcId="{28F886FA-3CEB-481A-BDA1-448B03D1FAFE}" destId="{E5AE9E6E-C8BF-479E-B6BF-A9E672C702A6}" srcOrd="1" destOrd="0" parTransId="{CB2C04B4-0C95-4D64-8999-68BD0366EFB7}" sibTransId="{0F33E6F9-4C08-4D64-B865-3280A79B7D93}"/>
    <dgm:cxn modelId="{96B0AD1E-305A-4CD6-8EDB-80D87B198A31}" srcId="{37DAFED9-FB0B-46CF-BC0B-ADFE0B157E6D}" destId="{05D50B6D-14E7-4306-B008-CBAAB8EEC820}" srcOrd="4" destOrd="0" parTransId="{C22DC7C8-911F-4FDA-8C7F-D99AF64894FE}" sibTransId="{0624A6AA-3F5F-47B4-A65B-63EC80F66E1A}"/>
    <dgm:cxn modelId="{3CEB290F-4393-4F1C-A773-2D3499BC0CFF}" type="presOf" srcId="{37DAFED9-FB0B-46CF-BC0B-ADFE0B157E6D}" destId="{1ED63C4E-4D60-4E65-BEE9-0CF6A1426427}" srcOrd="0" destOrd="0" presId="urn:microsoft.com/office/officeart/2005/8/layout/hList1"/>
    <dgm:cxn modelId="{2919826E-D40A-4A51-A5CF-7BDCB3FC6178}" type="presOf" srcId="{05D50B6D-14E7-4306-B008-CBAAB8EEC820}" destId="{8157F779-0D57-455B-B4E8-672BD5F8589E}" srcOrd="0" destOrd="4" presId="urn:microsoft.com/office/officeart/2005/8/layout/hList1"/>
    <dgm:cxn modelId="{9DFB1C91-085E-46ED-A57E-04801D483332}" srcId="{28F886FA-3CEB-481A-BDA1-448B03D1FAFE}" destId="{842C9CDC-7AC3-4C21-9014-FE85685B8241}" srcOrd="2" destOrd="0" parTransId="{E222F06F-A1C9-4B40-84EB-9138FFFD5520}" sibTransId="{C21DC26B-0CF1-40D4-A5C7-E389AA500179}"/>
    <dgm:cxn modelId="{907FCE22-EE4F-4F79-8936-0C499FBC95F4}" srcId="{28F886FA-3CEB-481A-BDA1-448B03D1FAFE}" destId="{9911A1FA-95A4-4CD4-B7AA-513A22542AB2}" srcOrd="0" destOrd="0" parTransId="{18C48AAD-DAA7-4993-BB8A-B1C6EC24E485}" sibTransId="{006D5BB5-1EB0-4192-8312-A7DE48B97F34}"/>
    <dgm:cxn modelId="{F76BA3CF-12CE-4C0B-BEFE-8CF9FE6ED4A3}" type="presOf" srcId="{0A63572B-89E4-4293-8BA5-86FB1FBDD22A}" destId="{076947D0-F5F6-4678-9637-D3932CA4C977}" srcOrd="0" destOrd="3" presId="urn:microsoft.com/office/officeart/2005/8/layout/hList1"/>
    <dgm:cxn modelId="{C5C58F60-F7C4-4555-8E9B-478AF2474020}" type="presOf" srcId="{28F886FA-3CEB-481A-BDA1-448B03D1FAFE}" destId="{CC1740A8-3C1B-4E3E-8FFC-25CF899C46D0}" srcOrd="0" destOrd="0" presId="urn:microsoft.com/office/officeart/2005/8/layout/hList1"/>
    <dgm:cxn modelId="{08CEBBBA-239E-4E96-A7CC-EFAF7BA5BE7A}" srcId="{37DAFED9-FB0B-46CF-BC0B-ADFE0B157E6D}" destId="{5550AC23-243E-40BE-A444-07D1B24CCAD8}" srcOrd="2" destOrd="0" parTransId="{32E3374B-02B1-4B4E-ADEA-861CE49D1AC3}" sibTransId="{03F8DB98-C74C-44CB-B263-DE7BB9D441CD}"/>
    <dgm:cxn modelId="{E331B9C5-0974-4AC1-99B6-CFFB563E49A4}" srcId="{37DAFED9-FB0B-46CF-BC0B-ADFE0B157E6D}" destId="{0D8DA31C-E8F5-475C-9A73-0EBBDAF3C031}" srcOrd="3" destOrd="0" parTransId="{854941CB-BCD6-4CAD-91B8-83B420DC7EFA}" sibTransId="{F04DA424-FD97-4C94-A83F-AC65B028647E}"/>
    <dgm:cxn modelId="{246D269C-C471-4EEE-B383-A5F99552AD65}" type="presOf" srcId="{E2A132B2-9A8A-4B45-A7A5-54B26ACD49DC}" destId="{076947D0-F5F6-4678-9637-D3932CA4C977}" srcOrd="0" destOrd="4" presId="urn:microsoft.com/office/officeart/2005/8/layout/hList1"/>
    <dgm:cxn modelId="{9EB83E15-B7C5-4915-89B6-4F34C7C998FC}" type="presOf" srcId="{842C9CDC-7AC3-4C21-9014-FE85685B8241}" destId="{076947D0-F5F6-4678-9637-D3932CA4C977}" srcOrd="0" destOrd="2" presId="urn:microsoft.com/office/officeart/2005/8/layout/hList1"/>
    <dgm:cxn modelId="{B27E7912-D82D-4132-80D7-5C585330B391}" type="presOf" srcId="{9911A1FA-95A4-4CD4-B7AA-513A22542AB2}" destId="{076947D0-F5F6-4678-9637-D3932CA4C977}" srcOrd="0" destOrd="0" presId="urn:microsoft.com/office/officeart/2005/8/layout/hList1"/>
    <dgm:cxn modelId="{47465F41-B069-41AE-B049-EF7978232163}" type="presOf" srcId="{0D41F61E-6736-416F-9285-C79E0528032E}" destId="{8157F779-0D57-455B-B4E8-672BD5F8589E}" srcOrd="0" destOrd="0" presId="urn:microsoft.com/office/officeart/2005/8/layout/hList1"/>
    <dgm:cxn modelId="{E01A52EC-582C-4B83-BD41-5CFE0D888F4E}" type="presOf" srcId="{E5AE9E6E-C8BF-479E-B6BF-A9E672C702A6}" destId="{076947D0-F5F6-4678-9637-D3932CA4C977}" srcOrd="0" destOrd="1" presId="urn:microsoft.com/office/officeart/2005/8/layout/hList1"/>
    <dgm:cxn modelId="{3FE350CF-35EB-4D99-9F3F-B2C7BD4BD5A1}" type="presOf" srcId="{156D346E-CBB6-4E68-A89D-12C7D085339B}" destId="{7F834C8D-58DE-426C-ACBC-8E01DB602B82}" srcOrd="0" destOrd="0" presId="urn:microsoft.com/office/officeart/2005/8/layout/hList1"/>
    <dgm:cxn modelId="{7F8EDE36-D5AF-41B7-9E8B-5C5D384156C1}" type="presOf" srcId="{542FB161-1A8F-4359-B202-99AEE7A9431B}" destId="{8157F779-0D57-455B-B4E8-672BD5F8589E}" srcOrd="0" destOrd="1" presId="urn:microsoft.com/office/officeart/2005/8/layout/hList1"/>
    <dgm:cxn modelId="{14199E65-4271-4D20-AD32-1CF80CB3394E}" type="presOf" srcId="{5550AC23-243E-40BE-A444-07D1B24CCAD8}" destId="{8157F779-0D57-455B-B4E8-672BD5F8589E}" srcOrd="0" destOrd="2" presId="urn:microsoft.com/office/officeart/2005/8/layout/hList1"/>
    <dgm:cxn modelId="{D3C69134-F021-48D4-A56A-03F05EB7A2D4}" srcId="{37DAFED9-FB0B-46CF-BC0B-ADFE0B157E6D}" destId="{542FB161-1A8F-4359-B202-99AEE7A9431B}" srcOrd="1" destOrd="0" parTransId="{769CEA19-5410-4546-9041-36F893518BD7}" sibTransId="{7E520E58-8947-4A6B-ABAB-24AE579B8651}"/>
    <dgm:cxn modelId="{657F67EB-502E-4D3A-8475-35D12793E21C}" srcId="{28F886FA-3CEB-481A-BDA1-448B03D1FAFE}" destId="{E2A132B2-9A8A-4B45-A7A5-54B26ACD49DC}" srcOrd="4" destOrd="0" parTransId="{95521DE0-7297-4212-A50B-538496136D6F}" sibTransId="{609C1E89-4881-409B-8CC2-1736313F2931}"/>
    <dgm:cxn modelId="{06B9ECC7-D8DF-4EDE-8FED-31DB1810E85E}" srcId="{37DAFED9-FB0B-46CF-BC0B-ADFE0B157E6D}" destId="{0D41F61E-6736-416F-9285-C79E0528032E}" srcOrd="0" destOrd="0" parTransId="{87185CD6-BAF4-4FBE-BEF1-6361F148984A}" sibTransId="{41BC8FCF-07CE-4562-9505-DC0456E5F9C8}"/>
    <dgm:cxn modelId="{3BA0E2E8-E7BE-4569-8B2C-8B35CDC7E98C}" srcId="{156D346E-CBB6-4E68-A89D-12C7D085339B}" destId="{37DAFED9-FB0B-46CF-BC0B-ADFE0B157E6D}" srcOrd="1" destOrd="0" parTransId="{8FA136F6-C889-4029-8154-3363A12F1404}" sibTransId="{597575CB-A130-443D-AA91-D1CF8AC966E0}"/>
    <dgm:cxn modelId="{AF893D69-EEA0-4F1C-8CAB-30F6108F27EE}" srcId="{28F886FA-3CEB-481A-BDA1-448B03D1FAFE}" destId="{0A63572B-89E4-4293-8BA5-86FB1FBDD22A}" srcOrd="3" destOrd="0" parTransId="{BCBE6EE0-1227-4953-B8DE-F98D3F72DC5E}" sibTransId="{96B33635-588C-401A-90C3-72B4496E5D6E}"/>
    <dgm:cxn modelId="{ED879130-3390-46BB-B275-DAD967C05C4D}" srcId="{156D346E-CBB6-4E68-A89D-12C7D085339B}" destId="{28F886FA-3CEB-481A-BDA1-448B03D1FAFE}" srcOrd="0" destOrd="0" parTransId="{7A094ACA-C4DC-4DD2-8272-EDAA226B5C87}" sibTransId="{932F5474-5ADC-4F90-BC93-75BBAD543529}"/>
    <dgm:cxn modelId="{FFAA5CD0-A966-4F5E-B605-4B720723B6BB}" type="presParOf" srcId="{7F834C8D-58DE-426C-ACBC-8E01DB602B82}" destId="{D23532FD-6C0C-457E-8911-5F122B7352EC}" srcOrd="0" destOrd="0" presId="urn:microsoft.com/office/officeart/2005/8/layout/hList1"/>
    <dgm:cxn modelId="{8A888CEB-3A3B-4803-A952-7B48CAB69A16}" type="presParOf" srcId="{D23532FD-6C0C-457E-8911-5F122B7352EC}" destId="{CC1740A8-3C1B-4E3E-8FFC-25CF899C46D0}" srcOrd="0" destOrd="0" presId="urn:microsoft.com/office/officeart/2005/8/layout/hList1"/>
    <dgm:cxn modelId="{076CCCC4-C1D8-4974-B114-4CA2D3C0FDAF}" type="presParOf" srcId="{D23532FD-6C0C-457E-8911-5F122B7352EC}" destId="{076947D0-F5F6-4678-9637-D3932CA4C977}" srcOrd="1" destOrd="0" presId="urn:microsoft.com/office/officeart/2005/8/layout/hList1"/>
    <dgm:cxn modelId="{91B779D4-683F-4AF4-9CD7-F2364576441C}" type="presParOf" srcId="{7F834C8D-58DE-426C-ACBC-8E01DB602B82}" destId="{C9A9857A-C2EF-4F31-ACF3-A0F0DA10DD00}" srcOrd="1" destOrd="0" presId="urn:microsoft.com/office/officeart/2005/8/layout/hList1"/>
    <dgm:cxn modelId="{2C7A3B57-8A08-46E7-A1EE-7507353CADC6}" type="presParOf" srcId="{7F834C8D-58DE-426C-ACBC-8E01DB602B82}" destId="{345DEEC2-2B81-4FA6-B553-4BA8CC689E67}" srcOrd="2" destOrd="0" presId="urn:microsoft.com/office/officeart/2005/8/layout/hList1"/>
    <dgm:cxn modelId="{F16CB247-6401-4863-AB0D-5754F52C92F7}" type="presParOf" srcId="{345DEEC2-2B81-4FA6-B553-4BA8CC689E67}" destId="{1ED63C4E-4D60-4E65-BEE9-0CF6A1426427}" srcOrd="0" destOrd="0" presId="urn:microsoft.com/office/officeart/2005/8/layout/hList1"/>
    <dgm:cxn modelId="{2E64B58F-E3CE-4525-B524-B7BC1F91655D}" type="presParOf" srcId="{345DEEC2-2B81-4FA6-B553-4BA8CC689E67}" destId="{8157F779-0D57-455B-B4E8-672BD5F858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Dimensional Data Modeling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Schuff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David.Schuff@temple.edu</a:t>
            </a: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http://community.mis.temple.edu/dschuff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18" y="0"/>
            <a:ext cx="9182101" cy="688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5518" y="0"/>
            <a:ext cx="4551318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Could you have a data mart with five dimensions?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377816"/>
            <a:ext cx="4626429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Then why does our example (and most others) only </a:t>
            </a:r>
            <a:r>
              <a:rPr lang="en-US" sz="2800" dirty="0" smtClean="0"/>
              <a:t>have </a:t>
            </a:r>
            <a:r>
              <a:rPr lang="en-US" sz="2800" dirty="0"/>
              <a:t>three?</a:t>
            </a:r>
          </a:p>
        </p:txBody>
      </p:sp>
    </p:spTree>
    <p:extLst>
      <p:ext uri="{BB962C8B-B14F-4D97-AF65-F5344CB8AC3E}">
        <p14:creationId xmlns:p14="http://schemas.microsoft.com/office/powerpoint/2010/main" val="3429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7" idx="0"/>
            <a:endCxn id="4" idx="3"/>
          </p:cNvCxnSpPr>
          <p:nvPr/>
        </p:nvCxnSpPr>
        <p:spPr>
          <a:xfrm flipH="1" flipV="1">
            <a:off x="7670976" y="4038600"/>
            <a:ext cx="647700" cy="117565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24" y="0"/>
            <a:ext cx="86996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Designing the Cube: The Star Schema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3176" y="3048000"/>
            <a:ext cx="1447800" cy="1981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Sales</a:t>
            </a:r>
          </a:p>
          <a:p>
            <a:pPr algn="ctr"/>
            <a:r>
              <a:rPr lang="en-US" sz="1600" u="sng" dirty="0" err="1"/>
              <a:t>Sales_ID</a:t>
            </a:r>
            <a:endParaRPr lang="en-US" sz="1600" u="sng" dirty="0"/>
          </a:p>
          <a:p>
            <a:pPr algn="ctr"/>
            <a:r>
              <a:rPr lang="en-US" sz="1600" dirty="0" err="1"/>
              <a:t>Product_ID</a:t>
            </a:r>
            <a:endParaRPr lang="en-US" sz="1600" dirty="0"/>
          </a:p>
          <a:p>
            <a:pPr algn="ctr"/>
            <a:r>
              <a:rPr lang="en-US" sz="1600" dirty="0" err="1"/>
              <a:t>Store_ID</a:t>
            </a:r>
            <a:endParaRPr lang="en-US" sz="1600" dirty="0"/>
          </a:p>
          <a:p>
            <a:pPr algn="ctr"/>
            <a:r>
              <a:rPr lang="en-US" sz="1600" dirty="0" err="1"/>
              <a:t>Time_ID</a:t>
            </a:r>
            <a:endParaRPr lang="en-US" sz="1600" dirty="0"/>
          </a:p>
          <a:p>
            <a:pPr algn="ctr"/>
            <a:r>
              <a:rPr lang="en-US" sz="1600" dirty="0"/>
              <a:t>Quantity Sold</a:t>
            </a:r>
          </a:p>
          <a:p>
            <a:pPr algn="ctr"/>
            <a:r>
              <a:rPr lang="en-US" sz="1600" dirty="0"/>
              <a:t>Total Price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1076" y="5181600"/>
            <a:ext cx="1752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Product</a:t>
            </a:r>
          </a:p>
          <a:p>
            <a:pPr algn="ctr"/>
            <a:r>
              <a:rPr lang="en-US" sz="1600" u="sng" dirty="0" err="1"/>
              <a:t>Product_ID</a:t>
            </a:r>
            <a:endParaRPr lang="en-US" sz="1600" u="sng" dirty="0"/>
          </a:p>
          <a:p>
            <a:pPr algn="ctr"/>
            <a:r>
              <a:rPr lang="en-US" sz="1600" dirty="0" err="1"/>
              <a:t>Product_Name</a:t>
            </a:r>
            <a:endParaRPr lang="en-US" sz="1600" dirty="0"/>
          </a:p>
          <a:p>
            <a:pPr algn="ctr"/>
            <a:r>
              <a:rPr lang="en-US" sz="1600" dirty="0" err="1"/>
              <a:t>Product_Price</a:t>
            </a:r>
            <a:endParaRPr lang="en-US" sz="1600" dirty="0"/>
          </a:p>
          <a:p>
            <a:pPr algn="ctr"/>
            <a:r>
              <a:rPr lang="en-US" sz="1600" dirty="0" err="1"/>
              <a:t>Product_Weight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108876" y="1083129"/>
            <a:ext cx="1676400" cy="17362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Store</a:t>
            </a:r>
            <a:endParaRPr lang="en-US" sz="1600" b="1" dirty="0"/>
          </a:p>
          <a:p>
            <a:pPr algn="ctr"/>
            <a:r>
              <a:rPr lang="en-US" sz="1600" u="sng" dirty="0" err="1"/>
              <a:t>Store_ID</a:t>
            </a:r>
            <a:endParaRPr lang="en-US" sz="1600" u="sng" dirty="0"/>
          </a:p>
          <a:p>
            <a:pPr algn="ctr"/>
            <a:r>
              <a:rPr lang="en-US" sz="1600" dirty="0" err="1"/>
              <a:t>Store_Address</a:t>
            </a:r>
            <a:endParaRPr lang="en-US" sz="1600" dirty="0"/>
          </a:p>
          <a:p>
            <a:pPr algn="ctr"/>
            <a:r>
              <a:rPr lang="en-US" sz="1600" dirty="0" err="1"/>
              <a:t>Store_City</a:t>
            </a:r>
            <a:endParaRPr lang="en-US" sz="1600" dirty="0"/>
          </a:p>
          <a:p>
            <a:pPr algn="ctr"/>
            <a:r>
              <a:rPr lang="en-US" sz="1600" dirty="0" err="1"/>
              <a:t>Store_State</a:t>
            </a:r>
            <a:endParaRPr lang="en-US" sz="1600" dirty="0"/>
          </a:p>
          <a:p>
            <a:pPr algn="ctr"/>
            <a:r>
              <a:rPr lang="en-US" sz="1600" dirty="0" err="1"/>
              <a:t>Store_Type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32876" y="5214258"/>
            <a:ext cx="1371600" cy="1507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  <a:p>
            <a:pPr algn="ctr"/>
            <a:r>
              <a:rPr lang="en-US" sz="1600" u="sng" dirty="0" err="1"/>
              <a:t>Time_ID</a:t>
            </a:r>
            <a:endParaRPr lang="en-US" sz="1600" u="sng" dirty="0"/>
          </a:p>
          <a:p>
            <a:pPr algn="ctr"/>
            <a:r>
              <a:rPr lang="en-US" sz="1600" dirty="0"/>
              <a:t>Day</a:t>
            </a:r>
          </a:p>
          <a:p>
            <a:pPr algn="ctr"/>
            <a:r>
              <a:rPr lang="en-US" sz="1600" dirty="0"/>
              <a:t>Month</a:t>
            </a:r>
          </a:p>
          <a:p>
            <a:pPr algn="ctr"/>
            <a:r>
              <a:rPr lang="en-US" sz="1600" dirty="0"/>
              <a:t>Year</a:t>
            </a:r>
          </a:p>
        </p:txBody>
      </p:sp>
      <p:cxnSp>
        <p:nvCxnSpPr>
          <p:cNvPr id="9" name="Straight Connector 8"/>
          <p:cNvCxnSpPr>
            <a:stCxn id="6" idx="2"/>
            <a:endCxn id="4" idx="0"/>
          </p:cNvCxnSpPr>
          <p:nvPr/>
        </p:nvCxnSpPr>
        <p:spPr>
          <a:xfrm>
            <a:off x="6947076" y="2819400"/>
            <a:ext cx="0" cy="2286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0"/>
          </p:cNvCxnSpPr>
          <p:nvPr/>
        </p:nvCxnSpPr>
        <p:spPr>
          <a:xfrm flipV="1">
            <a:off x="5537376" y="4082143"/>
            <a:ext cx="685800" cy="10994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5593549" y="3352497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Fact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64880" y="16929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17080" y="5755521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601757" y="58077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083129"/>
          <a:ext cx="38862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2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84"/>
            <a:ext cx="8229600" cy="788466"/>
          </a:xfrm>
        </p:spPr>
        <p:txBody>
          <a:bodyPr>
            <a:normAutofit/>
          </a:bodyPr>
          <a:lstStyle/>
          <a:p>
            <a:r>
              <a:rPr lang="en-US" dirty="0" smtClean="0"/>
              <a:t>A join to make the cube?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6200" y="4953000"/>
          <a:ext cx="900112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955"/>
                <a:gridCol w="540955"/>
                <a:gridCol w="540955"/>
                <a:gridCol w="531895"/>
                <a:gridCol w="556058"/>
                <a:gridCol w="531895"/>
                <a:gridCol w="667817"/>
                <a:gridCol w="533405"/>
                <a:gridCol w="760659"/>
                <a:gridCol w="533405"/>
                <a:gridCol w="565372"/>
                <a:gridCol w="565372"/>
                <a:gridCol w="504710"/>
                <a:gridCol w="442792"/>
                <a:gridCol w="587771"/>
                <a:gridCol w="597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Qty. Sold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Name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Weight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Address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City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State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Type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Time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Day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Bent Arrow 10"/>
          <p:cNvSpPr/>
          <p:nvPr/>
        </p:nvSpPr>
        <p:spPr>
          <a:xfrm rot="5400000" flipV="1">
            <a:off x="3856491" y="2620509"/>
            <a:ext cx="2421618" cy="1752600"/>
          </a:xfrm>
          <a:prstGeom prst="bentArrow">
            <a:avLst>
              <a:gd name="adj1" fmla="val 25000"/>
              <a:gd name="adj2" fmla="val 25745"/>
              <a:gd name="adj3" fmla="val 25000"/>
              <a:gd name="adj4" fmla="val 4375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5480" y="1371600"/>
            <a:ext cx="3190220" cy="1828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Conceptually yes, but storing the join would create many, many, many rows!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6523673"/>
            <a:ext cx="2133600" cy="2581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Product Dimension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56017" y="6523672"/>
            <a:ext cx="2801983" cy="2581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Store Dimension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8220" y="6523673"/>
            <a:ext cx="1990725" cy="25812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Time Dimension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9538" y="6523670"/>
            <a:ext cx="1566862" cy="2581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Sales Fact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00" y="787292"/>
            <a:ext cx="3350700" cy="41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summaries get stored in a “multidimensional matrix”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9620809"/>
              </p:ext>
            </p:extLst>
          </p:nvPr>
        </p:nvGraphicFramePr>
        <p:xfrm>
          <a:off x="914400" y="1261694"/>
          <a:ext cx="7239000" cy="171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378201" y="4648016"/>
            <a:ext cx="1447800" cy="990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90494"/>
            <a:ext cx="4343400" cy="41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1" y="3178037"/>
            <a:ext cx="2926839" cy="36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adds up fast…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768697"/>
              </p:ext>
            </p:extLst>
          </p:nvPr>
        </p:nvGraphicFramePr>
        <p:xfrm>
          <a:off x="304800" y="1752600"/>
          <a:ext cx="365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728094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/>
          <a:lstStyle/>
          <a:p>
            <a:r>
              <a:rPr lang="en-US" dirty="0" smtClean="0"/>
              <a:t>Designing the Star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5814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Kimball’s Four Step Process for Data Cube Design </a:t>
            </a:r>
            <a:br>
              <a:rPr lang="en-US" dirty="0" smtClean="0"/>
            </a:br>
            <a:r>
              <a:rPr lang="en-US" sz="2000" dirty="0" smtClean="0"/>
              <a:t>(Kimball et al., 2008)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1596345"/>
              </p:ext>
            </p:extLst>
          </p:nvPr>
        </p:nvGraphicFramePr>
        <p:xfrm>
          <a:off x="4038600" y="1447800"/>
          <a:ext cx="4648200" cy="349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Choose the 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your data cube is “about”</a:t>
            </a:r>
          </a:p>
          <a:p>
            <a:r>
              <a:rPr lang="en-US" sz="2800" dirty="0" smtClean="0"/>
              <a:t>Determined by the questions you want to answer about your organization</a:t>
            </a:r>
          </a:p>
          <a:p>
            <a:endParaRPr lang="en-US" sz="2400" dirty="0" smtClean="0"/>
          </a:p>
          <a:p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9911"/>
              </p:ext>
            </p:extLst>
          </p:nvPr>
        </p:nvGraphicFramePr>
        <p:xfrm>
          <a:off x="1257300" y="2971800"/>
          <a:ext cx="66294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 is my</a:t>
                      </a:r>
                      <a:r>
                        <a:rPr lang="en-US" baseline="0" dirty="0" smtClean="0"/>
                        <a:t> best customer?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</a:t>
                      </a:r>
                      <a:r>
                        <a:rPr lang="en-US" baseline="0" dirty="0" smtClean="0"/>
                        <a:t> my highest selling products?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teachers have the best student performance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Standardized</a:t>
                      </a:r>
                      <a:r>
                        <a:rPr lang="en-US" baseline="0" dirty="0" smtClean="0"/>
                        <a:t> testing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supplier is offering us the best deals?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05000" y="5715000"/>
            <a:ext cx="556260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 that a “business process” is not always about business.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93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8229600" cy="1143000"/>
          </a:xfrm>
        </p:spPr>
        <p:txBody>
          <a:bodyPr/>
          <a:lstStyle/>
          <a:p>
            <a:r>
              <a:rPr lang="en-US" dirty="0" smtClean="0"/>
              <a:t>Identify the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70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data associated with the business event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4691426"/>
              </p:ext>
            </p:extLst>
          </p:nvPr>
        </p:nvGraphicFramePr>
        <p:xfrm>
          <a:off x="838200" y="21336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00400" y="588516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3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 on the level of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Level of detail for each </a:t>
            </a:r>
            <a:r>
              <a:rPr lang="en-US" dirty="0" smtClean="0"/>
              <a:t>event (row in the table)</a:t>
            </a:r>
          </a:p>
          <a:p>
            <a:r>
              <a:rPr lang="en-US" dirty="0" smtClean="0"/>
              <a:t>Will determine the data in the dimensions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Who is my best customer?</a:t>
            </a:r>
          </a:p>
          <a:p>
            <a:pPr lvl="1"/>
            <a:r>
              <a:rPr lang="en-US" dirty="0" smtClean="0"/>
              <a:t>The “event” is a sales transaction</a:t>
            </a:r>
          </a:p>
          <a:p>
            <a:pPr lvl="1"/>
            <a:r>
              <a:rPr lang="en-US" dirty="0" smtClean="0"/>
              <a:t>Choices for time: yearly, quarterly, monthly, daily</a:t>
            </a:r>
          </a:p>
          <a:p>
            <a:pPr lvl="1"/>
            <a:r>
              <a:rPr lang="en-US" dirty="0" smtClean="0"/>
              <a:t>Choices for store: store, city, state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30375" y="5886676"/>
            <a:ext cx="629285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would you select the right granularity?</a:t>
            </a:r>
            <a:endParaRPr lang="en-US" sz="2400" dirty="0"/>
          </a:p>
        </p:txBody>
      </p:sp>
      <p:pic>
        <p:nvPicPr>
          <p:cNvPr id="1027" name="Picture 3" descr="C:\Users\David\AppData\Local\Microsoft\Windows\Temporary Internet Files\Content.IE5\GGQLNFHL\MC900279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41388"/>
            <a:ext cx="1720850" cy="22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Identify the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key elements of the process needed to answer the question (“fact”)</a:t>
            </a:r>
          </a:p>
          <a:p>
            <a:endParaRPr lang="en-US" dirty="0" smtClean="0"/>
          </a:p>
          <a:p>
            <a:r>
              <a:rPr lang="en-US" dirty="0" smtClean="0"/>
              <a:t>Example: Sales transaction</a:t>
            </a:r>
          </a:p>
          <a:p>
            <a:pPr lvl="1"/>
            <a:r>
              <a:rPr lang="en-US" dirty="0" smtClean="0"/>
              <a:t>A “sale” is the fact</a:t>
            </a:r>
          </a:p>
          <a:p>
            <a:pPr lvl="1"/>
            <a:r>
              <a:rPr lang="en-US" dirty="0" smtClean="0"/>
              <a:t>Occurs for a particular product, store, and time</a:t>
            </a:r>
          </a:p>
          <a:p>
            <a:pPr lvl="1"/>
            <a:r>
              <a:rPr lang="en-US" dirty="0" smtClean="0"/>
              <a:t>Could this data mart tell you</a:t>
            </a:r>
          </a:p>
          <a:p>
            <a:pPr lvl="2"/>
            <a:r>
              <a:rPr lang="en-US" dirty="0" smtClean="0"/>
              <a:t>The best selling product?</a:t>
            </a:r>
          </a:p>
          <a:p>
            <a:pPr lvl="2"/>
            <a:r>
              <a:rPr lang="en-US" dirty="0" smtClean="0"/>
              <a:t>The best customer?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36700" y="586740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447800"/>
            <a:ext cx="3350700" cy="41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17200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924559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868362"/>
          </a:xfrm>
        </p:spPr>
        <p:txBody>
          <a:bodyPr/>
          <a:lstStyle/>
          <a:p>
            <a:r>
              <a:rPr lang="en-US" dirty="0" smtClean="0"/>
              <a:t>Data cube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cube is “non volatile,” so you’re locked in</a:t>
            </a:r>
          </a:p>
          <a:p>
            <a:pPr lvl="1"/>
            <a:r>
              <a:rPr lang="en-US" dirty="0" smtClean="0"/>
              <a:t>Measured facts</a:t>
            </a:r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Granularity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choose wisely!</a:t>
            </a:r>
          </a:p>
          <a:p>
            <a:pPr lvl="1"/>
            <a:r>
              <a:rPr lang="en-US" dirty="0" smtClean="0"/>
              <a:t>For example: You can’t track daily sales if “date” is monthly</a:t>
            </a:r>
          </a:p>
          <a:p>
            <a:pPr lvl="1"/>
            <a:r>
              <a:rPr lang="en-US" dirty="0" smtClean="0"/>
              <a:t>So why not include every single sale and do no aggregation?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400800" y="1828800"/>
            <a:ext cx="2438400" cy="28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“In memory” analytics is changing all of this, but not quite yet…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0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703"/>
          <a:stretch/>
        </p:blipFill>
        <p:spPr>
          <a:xfrm>
            <a:off x="-76200" y="-167640"/>
            <a:ext cx="4059259" cy="70256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5181600" cy="13716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What do </a:t>
            </a:r>
            <a:br>
              <a:rPr lang="en-US" dirty="0" smtClean="0"/>
            </a:br>
            <a:r>
              <a:rPr lang="en-US" dirty="0" smtClean="0"/>
              <a:t>we know so far?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25649"/>
              </p:ext>
            </p:extLst>
          </p:nvPr>
        </p:nvGraphicFramePr>
        <p:xfrm>
          <a:off x="4267200" y="2057400"/>
          <a:ext cx="4648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78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78216" y="1981200"/>
          <a:ext cx="798756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8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all relate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086600" y="5181600"/>
            <a:ext cx="1676400" cy="1295400"/>
          </a:xfrm>
          <a:prstGeom prst="wedgeRectCallout">
            <a:avLst>
              <a:gd name="adj1" fmla="val 7197"/>
              <a:gd name="adj2" fmla="val -84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We’ll start here.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4499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1357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821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83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4499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1357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821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83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4499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1357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821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83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1" y="-1018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16" y="899755"/>
            <a:ext cx="3819944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component of </a:t>
            </a:r>
            <a:br>
              <a:rPr lang="en-US" sz="2800" dirty="0" smtClean="0"/>
            </a:br>
            <a:r>
              <a:rPr lang="en-US" sz="2800" dirty="0" smtClean="0"/>
              <a:t>Online Analytical Processing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dirty="0" smtClean="0"/>
              <a:t>Multidimensional </a:t>
            </a:r>
            <a:br>
              <a:rPr lang="en-US" sz="2800" dirty="0" smtClean="0"/>
            </a:br>
            <a:r>
              <a:rPr lang="en-US" sz="2800" dirty="0" smtClean="0"/>
              <a:t>Data Analysis</a:t>
            </a:r>
          </a:p>
          <a:p>
            <a:r>
              <a:rPr lang="en-US" sz="2800" dirty="0" smtClean="0"/>
              <a:t>Made up of “facts” and “dimensions”</a:t>
            </a:r>
          </a:p>
        </p:txBody>
      </p:sp>
      <p:sp>
        <p:nvSpPr>
          <p:cNvPr id="5" name="Cube 4"/>
          <p:cNvSpPr/>
          <p:nvPr/>
        </p:nvSpPr>
        <p:spPr>
          <a:xfrm>
            <a:off x="55261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2119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977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5835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5107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792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4786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787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5107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792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4786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787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107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792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4786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87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52213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9071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5929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2787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51832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869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54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51832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869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54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51832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869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54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8403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5261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2119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977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8403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5261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2119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977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8403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5261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2119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977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8403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5261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2119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977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35751" y="6096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205946" y="35374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87786" y="53101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551" y="12090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54994" y="11328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50576" y="12090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46372" y="11283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4107" y="25806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56002" y="33381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3494" y="41001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34518" y="48621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59751" y="51714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0751" y="48336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65479" y="45606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757516" y="5914718"/>
            <a:ext cx="5869050" cy="762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Quantity sold and total price are measured facts.</a:t>
            </a:r>
          </a:p>
          <a:p>
            <a:pPr algn="ctr"/>
            <a:r>
              <a:rPr lang="en-US" sz="2000" b="1" i="1" dirty="0" smtClean="0"/>
              <a:t>Why isn’t product price a measured fact?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922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1815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8673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553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15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1815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3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553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15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1815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8673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553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15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41" y="-5090"/>
            <a:ext cx="8229600" cy="800100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2577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9435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6293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151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838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524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102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103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838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524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102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103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838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524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102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103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49529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6387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3245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103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148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00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286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148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00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286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148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00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286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5719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2577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59435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6293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5719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2577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59435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6293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5719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2577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59435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6293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571999" y="288427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2577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59435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6293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67400" y="12192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937595" y="41470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19435" y="59197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8186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86643" y="17424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2225" y="18186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8021" y="17379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15756" y="31902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7651" y="39477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5143" y="47097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66167" y="54717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91400" y="57810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72400" y="54432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97128" y="51702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81000" y="2116723"/>
            <a:ext cx="2590800" cy="194356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highlighted element represents all the M&amp;Ms sold in Ardmore, PA in January, 2011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81000" y="4161173"/>
            <a:ext cx="2590800" cy="19348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single summary record representing a business event (monthly sales).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989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2578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9436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629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91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2578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9436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629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91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2578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9436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6294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91400" y="28956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59"/>
            <a:ext cx="8229600" cy="884969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3340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0198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7056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914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914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600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865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866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14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600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865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866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914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600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865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86600" y="32385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0292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7150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4008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866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911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76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362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911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76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362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911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76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362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6482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3340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0198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7056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6482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3340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0198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7056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6482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3340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0198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705600" y="35814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6482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3340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0198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7056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1" y="1154321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013796" y="4082157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95636" y="585487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1753741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62844" y="1677541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426" y="1753741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4222" y="1673076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91957" y="3125341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3852" y="3882876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21344" y="4644876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42368" y="5406876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67601" y="571614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48601" y="5378331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73329" y="5105400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240" y="1960821"/>
            <a:ext cx="2590800" cy="252352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highlighted elements represent Famous Amos cookies sold on Temple’s Main campus from January to March, 2013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81000" y="4648200"/>
            <a:ext cx="2590800" cy="154087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called “slicing the data.”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17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be 40"/>
          <p:cNvSpPr/>
          <p:nvPr/>
        </p:nvSpPr>
        <p:spPr>
          <a:xfrm>
            <a:off x="5384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384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965456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0960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7818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43800" y="4250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965456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0960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7818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43800" y="3488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965456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960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7818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43800" y="2726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86"/>
            <a:ext cx="8229600" cy="799524"/>
          </a:xfrm>
        </p:spPr>
        <p:txBody>
          <a:bodyPr>
            <a:normAutofit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0416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7274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580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5438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6225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308356" y="4593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64389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39000" y="4593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4622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308356" y="3831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64389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39000" y="3831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622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308356" y="3069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4389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39000" y="3069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648200" y="232368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334000" y="2323680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72390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46987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151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6987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151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6987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151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3558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0416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1722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580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3558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0416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1722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580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3558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0416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1722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580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3558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0416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1722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580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54751" y="98509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16859" y="391292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48036" y="568564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4057" y="158451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70500" y="150831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0826" y="158451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06622" y="150384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99613" y="295611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71508" y="371364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9000" y="447564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50024" y="523764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1" y="554691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01" y="520910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25729" y="493616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04800" y="2341840"/>
            <a:ext cx="2590800" cy="149100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 the orange highlighted elements represent?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4800" y="4321899"/>
            <a:ext cx="2590800" cy="14910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the purple highlighted elements represent?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1200</Words>
  <Application>Microsoft Office PowerPoint</Application>
  <PresentationFormat>On-screen Show (4:3)</PresentationFormat>
  <Paragraphs>368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Segoe UI</vt:lpstr>
      <vt:lpstr>Segoe UI Semibold</vt:lpstr>
      <vt:lpstr>Office Theme</vt:lpstr>
      <vt:lpstr>MIS2502: Data Analytics Dimensional Data Modeling</vt:lpstr>
      <vt:lpstr>Where we are…</vt:lpstr>
      <vt:lpstr>What do  we know so far?</vt:lpstr>
      <vt:lpstr>Some terminology</vt:lpstr>
      <vt:lpstr>How they all relate</vt:lpstr>
      <vt:lpstr>The Data Cube</vt:lpstr>
      <vt:lpstr>The Data Cube</vt:lpstr>
      <vt:lpstr>The Data Cube</vt:lpstr>
      <vt:lpstr>The Data Cube</vt:lpstr>
      <vt:lpstr>PowerPoint Presentation</vt:lpstr>
      <vt:lpstr>Designing the Cube: The Star Schema</vt:lpstr>
      <vt:lpstr>A join to make the cube?</vt:lpstr>
      <vt:lpstr>So summaries get stored in a “multidimensional matrix”</vt:lpstr>
      <vt:lpstr>It adds up fast…</vt:lpstr>
      <vt:lpstr>Designing the Star Schema</vt:lpstr>
      <vt:lpstr>Choose the business process</vt:lpstr>
      <vt:lpstr>Identify the fact</vt:lpstr>
      <vt:lpstr>Decide on the level of granularity</vt:lpstr>
      <vt:lpstr>Identify the dimensions</vt:lpstr>
      <vt:lpstr>Data cube caveats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David Schuff</cp:lastModifiedBy>
  <cp:revision>129</cp:revision>
  <dcterms:created xsi:type="dcterms:W3CDTF">2011-09-06T14:24:06Z</dcterms:created>
  <dcterms:modified xsi:type="dcterms:W3CDTF">2013-08-10T19:16:52Z</dcterms:modified>
</cp:coreProperties>
</file>