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sldIdLst>
    <p:sldId id="315" r:id="rId2"/>
    <p:sldId id="332" r:id="rId3"/>
    <p:sldId id="316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 varScale="1">
        <p:scale>
          <a:sx n="74" d="100"/>
          <a:sy n="74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1855CC5-98EE-4EEA-8BB7-ED12270F9C34}">
      <dgm:prSet phldrT="[Text]"/>
      <dgm:spPr/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/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/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30FEB54F-30BA-47F3-8FC7-EB25300F6EA2}" type="presOf" srcId="{9487E4E3-8E87-457F-9E62-1841749E95F3}" destId="{6E21D794-0C47-4487-AA4D-EABC4DF042A0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B4184E8B-5494-427D-9248-4D1B0C5C41E8}" type="presOf" srcId="{6F1588C3-7E0D-4A15-ACBA-DDF210088573}" destId="{2C9153C4-5A17-4F77-B753-BB23D908717C}" srcOrd="0" destOrd="0" presId="urn:microsoft.com/office/officeart/2005/8/layout/hProcess9"/>
    <dgm:cxn modelId="{AF94922C-23D8-4777-81FD-77290C45E241}" type="presOf" srcId="{01855CC5-98EE-4EEA-8BB7-ED12270F9C34}" destId="{8078EE9B-5F85-4FAC-9125-75EAA4BCEC63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CC9ABFB5-9426-45E3-85EB-CDA411650F96}" type="presOf" srcId="{3A68FB29-491C-488D-A143-2F36D0D0FB72}" destId="{4667E0FA-04CA-4AB5-8E9D-74A138A97C01}" srcOrd="0" destOrd="0" presId="urn:microsoft.com/office/officeart/2005/8/layout/hProcess9"/>
    <dgm:cxn modelId="{F6B6C37B-1FFB-48EE-B047-77F0AEE3F2A4}" type="presOf" srcId="{B4E9094C-4F01-4DDC-9A7B-F33EB76330AB}" destId="{33857CC7-196D-4155-8B9D-39156D9C0971}" srcOrd="0" destOrd="0" presId="urn:microsoft.com/office/officeart/2005/8/layout/hProcess9"/>
    <dgm:cxn modelId="{E1F697AC-7EB8-410A-A4F0-E7D7FFD1CAB7}" type="presParOf" srcId="{2C9153C4-5A17-4F77-B753-BB23D908717C}" destId="{DD8126FD-4E03-4E6C-976D-003EE1201A7B}" srcOrd="0" destOrd="0" presId="urn:microsoft.com/office/officeart/2005/8/layout/hProcess9"/>
    <dgm:cxn modelId="{4FC7EAA3-0AF6-47B8-ABCA-24970BAFCDAD}" type="presParOf" srcId="{2C9153C4-5A17-4F77-B753-BB23D908717C}" destId="{CDC1675D-96BC-4A51-80B9-005FD8CC69E0}" srcOrd="1" destOrd="0" presId="urn:microsoft.com/office/officeart/2005/8/layout/hProcess9"/>
    <dgm:cxn modelId="{070744C1-CA84-4AB3-B91D-300F6D059C27}" type="presParOf" srcId="{CDC1675D-96BC-4A51-80B9-005FD8CC69E0}" destId="{8078EE9B-5F85-4FAC-9125-75EAA4BCEC63}" srcOrd="0" destOrd="0" presId="urn:microsoft.com/office/officeart/2005/8/layout/hProcess9"/>
    <dgm:cxn modelId="{27F4F162-9645-4724-996B-9586F8895F52}" type="presParOf" srcId="{CDC1675D-96BC-4A51-80B9-005FD8CC69E0}" destId="{1929B222-3CBD-4F01-ACC7-78B6CDF9E116}" srcOrd="1" destOrd="0" presId="urn:microsoft.com/office/officeart/2005/8/layout/hProcess9"/>
    <dgm:cxn modelId="{DD2E6FCF-C1A5-4A40-88EE-34B8A6D18060}" type="presParOf" srcId="{CDC1675D-96BC-4A51-80B9-005FD8CC69E0}" destId="{33857CC7-196D-4155-8B9D-39156D9C0971}" srcOrd="2" destOrd="0" presId="urn:microsoft.com/office/officeart/2005/8/layout/hProcess9"/>
    <dgm:cxn modelId="{790E3235-A421-47E7-90E4-D65E520FAA15}" type="presParOf" srcId="{CDC1675D-96BC-4A51-80B9-005FD8CC69E0}" destId="{F80ACC67-E855-42DC-A725-5A1874F3B408}" srcOrd="3" destOrd="0" presId="urn:microsoft.com/office/officeart/2005/8/layout/hProcess9"/>
    <dgm:cxn modelId="{7EBE1D18-8C01-4617-BAD9-0418F4776B2D}" type="presParOf" srcId="{CDC1675D-96BC-4A51-80B9-005FD8CC69E0}" destId="{4667E0FA-04CA-4AB5-8E9D-74A138A97C01}" srcOrd="4" destOrd="0" presId="urn:microsoft.com/office/officeart/2005/8/layout/hProcess9"/>
    <dgm:cxn modelId="{DB0DC73D-9880-4C89-B1CD-1F49A3D7FE5A}" type="presParOf" srcId="{CDC1675D-96BC-4A51-80B9-005FD8CC69E0}" destId="{BCEAE53A-DBC9-49D9-AE09-87889F4FA240}" srcOrd="5" destOrd="0" presId="urn:microsoft.com/office/officeart/2005/8/layout/hProcess9"/>
    <dgm:cxn modelId="{126E0329-03B6-4DA6-A669-6364BFD1EA2C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493BE-AF8B-49D0-8DB1-516110EAD2ED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26BCC9-DBFB-45C2-85E4-E7DBB733E96D}">
      <dgm:prSet/>
      <dgm:spPr/>
      <dgm:t>
        <a:bodyPr/>
        <a:lstStyle/>
        <a:p>
          <a:pPr rtl="0"/>
          <a:r>
            <a:rPr lang="en-US" dirty="0" smtClean="0"/>
            <a:t>Choose data consistent with the goals of analysis</a:t>
          </a:r>
          <a:endParaRPr lang="en-US" dirty="0"/>
        </a:p>
      </dgm:t>
    </dgm:pt>
    <dgm:pt modelId="{BFB927C2-C744-4CFB-ADB7-F5EA41E745F6}" type="parTrans" cxnId="{3649945B-D87C-4B15-8E30-4D829B20E2F4}">
      <dgm:prSet/>
      <dgm:spPr/>
      <dgm:t>
        <a:bodyPr/>
        <a:lstStyle/>
        <a:p>
          <a:endParaRPr lang="en-US"/>
        </a:p>
      </dgm:t>
    </dgm:pt>
    <dgm:pt modelId="{297A9A2E-6467-4841-9739-1503BA441A3C}" type="sibTrans" cxnId="{3649945B-D87C-4B15-8E30-4D829B20E2F4}">
      <dgm:prSet/>
      <dgm:spPr/>
      <dgm:t>
        <a:bodyPr/>
        <a:lstStyle/>
        <a:p>
          <a:endParaRPr lang="en-US"/>
        </a:p>
      </dgm:t>
    </dgm:pt>
    <dgm:pt modelId="{CEDC7D78-7C8F-4CB2-886C-64830534675E}">
      <dgm:prSet/>
      <dgm:spPr/>
      <dgm:t>
        <a:bodyPr/>
        <a:lstStyle/>
        <a:p>
          <a:pPr rtl="0"/>
          <a:r>
            <a:rPr lang="en-US" smtClean="0"/>
            <a:t>Verify that the data really measures what it claims to measure</a:t>
          </a:r>
          <a:endParaRPr lang="en-US"/>
        </a:p>
      </dgm:t>
    </dgm:pt>
    <dgm:pt modelId="{96E57F45-9465-4D20-ADFE-52CBD9374FA1}" type="parTrans" cxnId="{4B5BC0E3-7165-4E74-8374-462B63245945}">
      <dgm:prSet/>
      <dgm:spPr/>
      <dgm:t>
        <a:bodyPr/>
        <a:lstStyle/>
        <a:p>
          <a:endParaRPr lang="en-US"/>
        </a:p>
      </dgm:t>
    </dgm:pt>
    <dgm:pt modelId="{3E9DF014-F92F-4A38-9718-5EB10E090911}" type="sibTrans" cxnId="{4B5BC0E3-7165-4E74-8374-462B63245945}">
      <dgm:prSet/>
      <dgm:spPr/>
      <dgm:t>
        <a:bodyPr/>
        <a:lstStyle/>
        <a:p>
          <a:endParaRPr lang="en-US"/>
        </a:p>
      </dgm:t>
    </dgm:pt>
    <dgm:pt modelId="{7AC07DA1-B142-4E93-BE01-CCD293D7A26D}">
      <dgm:prSet/>
      <dgm:spPr/>
      <dgm:t>
        <a:bodyPr/>
        <a:lstStyle/>
        <a:p>
          <a:pPr rtl="0"/>
          <a:r>
            <a:rPr lang="en-US" smtClean="0"/>
            <a:t>Include the analysts in the design process</a:t>
          </a:r>
          <a:endParaRPr lang="en-US"/>
        </a:p>
      </dgm:t>
    </dgm:pt>
    <dgm:pt modelId="{2D57A0B3-A02E-4BFB-A08A-0A0486870BDE}" type="parTrans" cxnId="{96475B38-D398-44A0-BD02-C6EE929F12D6}">
      <dgm:prSet/>
      <dgm:spPr/>
      <dgm:t>
        <a:bodyPr/>
        <a:lstStyle/>
        <a:p>
          <a:endParaRPr lang="en-US"/>
        </a:p>
      </dgm:t>
    </dgm:pt>
    <dgm:pt modelId="{CCA64511-D6C0-422C-93EF-6F6F76ABB4AD}" type="sibTrans" cxnId="{96475B38-D398-44A0-BD02-C6EE929F12D6}">
      <dgm:prSet/>
      <dgm:spPr/>
      <dgm:t>
        <a:bodyPr/>
        <a:lstStyle/>
        <a:p>
          <a:endParaRPr lang="en-US"/>
        </a:p>
      </dgm:t>
    </dgm:pt>
    <dgm:pt modelId="{8A6F4278-27DF-49D8-A5B1-673D3F39B042}" type="pres">
      <dgm:prSet presAssocID="{F12493BE-AF8B-49D0-8DB1-516110EAD2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93C1ED-3A8E-4C97-ADAA-10442BB4C3DC}" type="pres">
      <dgm:prSet presAssocID="{7626BCC9-DBFB-45C2-85E4-E7DBB733E96D}" presName="thickLine" presStyleLbl="alignNode1" presStyleIdx="0" presStyleCnt="3"/>
      <dgm:spPr/>
    </dgm:pt>
    <dgm:pt modelId="{95C424C1-6476-4B96-B441-B539F037B2A8}" type="pres">
      <dgm:prSet presAssocID="{7626BCC9-DBFB-45C2-85E4-E7DBB733E96D}" presName="horz1" presStyleCnt="0"/>
      <dgm:spPr/>
    </dgm:pt>
    <dgm:pt modelId="{260D530C-CE65-4C61-BE86-18B1C57406E3}" type="pres">
      <dgm:prSet presAssocID="{7626BCC9-DBFB-45C2-85E4-E7DBB733E96D}" presName="tx1" presStyleLbl="revTx" presStyleIdx="0" presStyleCnt="3"/>
      <dgm:spPr/>
      <dgm:t>
        <a:bodyPr/>
        <a:lstStyle/>
        <a:p>
          <a:endParaRPr lang="en-US"/>
        </a:p>
      </dgm:t>
    </dgm:pt>
    <dgm:pt modelId="{8FA4F515-0331-4C41-83DA-C22965D3E6C3}" type="pres">
      <dgm:prSet presAssocID="{7626BCC9-DBFB-45C2-85E4-E7DBB733E96D}" presName="vert1" presStyleCnt="0"/>
      <dgm:spPr/>
    </dgm:pt>
    <dgm:pt modelId="{76BD0C8C-A803-4216-A47B-7D3457E290C1}" type="pres">
      <dgm:prSet presAssocID="{CEDC7D78-7C8F-4CB2-886C-64830534675E}" presName="thickLine" presStyleLbl="alignNode1" presStyleIdx="1" presStyleCnt="3"/>
      <dgm:spPr/>
    </dgm:pt>
    <dgm:pt modelId="{08756DAC-BD0B-4E58-9211-ECE1DE526543}" type="pres">
      <dgm:prSet presAssocID="{CEDC7D78-7C8F-4CB2-886C-64830534675E}" presName="horz1" presStyleCnt="0"/>
      <dgm:spPr/>
    </dgm:pt>
    <dgm:pt modelId="{DE357B81-E1BA-4F25-B7C5-5B7F82A87AC7}" type="pres">
      <dgm:prSet presAssocID="{CEDC7D78-7C8F-4CB2-886C-64830534675E}" presName="tx1" presStyleLbl="revTx" presStyleIdx="1" presStyleCnt="3"/>
      <dgm:spPr/>
      <dgm:t>
        <a:bodyPr/>
        <a:lstStyle/>
        <a:p>
          <a:endParaRPr lang="en-US"/>
        </a:p>
      </dgm:t>
    </dgm:pt>
    <dgm:pt modelId="{BC96361D-FEB1-4D6C-B3C7-6AF35EFE2B39}" type="pres">
      <dgm:prSet presAssocID="{CEDC7D78-7C8F-4CB2-886C-64830534675E}" presName="vert1" presStyleCnt="0"/>
      <dgm:spPr/>
    </dgm:pt>
    <dgm:pt modelId="{040C59F4-9166-4462-A30E-5E6F3E4E40A1}" type="pres">
      <dgm:prSet presAssocID="{7AC07DA1-B142-4E93-BE01-CCD293D7A26D}" presName="thickLine" presStyleLbl="alignNode1" presStyleIdx="2" presStyleCnt="3"/>
      <dgm:spPr/>
    </dgm:pt>
    <dgm:pt modelId="{859A04D8-F929-4A46-B4BE-C3E7E5348183}" type="pres">
      <dgm:prSet presAssocID="{7AC07DA1-B142-4E93-BE01-CCD293D7A26D}" presName="horz1" presStyleCnt="0"/>
      <dgm:spPr/>
    </dgm:pt>
    <dgm:pt modelId="{2B4CC120-260D-4F72-99F8-DD0F3E6B066F}" type="pres">
      <dgm:prSet presAssocID="{7AC07DA1-B142-4E93-BE01-CCD293D7A26D}" presName="tx1" presStyleLbl="revTx" presStyleIdx="2" presStyleCnt="3"/>
      <dgm:spPr/>
      <dgm:t>
        <a:bodyPr/>
        <a:lstStyle/>
        <a:p>
          <a:endParaRPr lang="en-US"/>
        </a:p>
      </dgm:t>
    </dgm:pt>
    <dgm:pt modelId="{DE248E4B-AE30-49D9-AE08-04658E1B0A9F}" type="pres">
      <dgm:prSet presAssocID="{7AC07DA1-B142-4E93-BE01-CCD293D7A26D}" presName="vert1" presStyleCnt="0"/>
      <dgm:spPr/>
    </dgm:pt>
  </dgm:ptLst>
  <dgm:cxnLst>
    <dgm:cxn modelId="{4B5BC0E3-7165-4E74-8374-462B63245945}" srcId="{F12493BE-AF8B-49D0-8DB1-516110EAD2ED}" destId="{CEDC7D78-7C8F-4CB2-886C-64830534675E}" srcOrd="1" destOrd="0" parTransId="{96E57F45-9465-4D20-ADFE-52CBD9374FA1}" sibTransId="{3E9DF014-F92F-4A38-9718-5EB10E090911}"/>
    <dgm:cxn modelId="{57CDE6F9-8A30-4C6E-B631-C91E6916225C}" type="presOf" srcId="{7AC07DA1-B142-4E93-BE01-CCD293D7A26D}" destId="{2B4CC120-260D-4F72-99F8-DD0F3E6B066F}" srcOrd="0" destOrd="0" presId="urn:microsoft.com/office/officeart/2008/layout/LinedList"/>
    <dgm:cxn modelId="{3649945B-D87C-4B15-8E30-4D829B20E2F4}" srcId="{F12493BE-AF8B-49D0-8DB1-516110EAD2ED}" destId="{7626BCC9-DBFB-45C2-85E4-E7DBB733E96D}" srcOrd="0" destOrd="0" parTransId="{BFB927C2-C744-4CFB-ADB7-F5EA41E745F6}" sibTransId="{297A9A2E-6467-4841-9739-1503BA441A3C}"/>
    <dgm:cxn modelId="{49AC9E62-2BE8-4F5C-A0E3-3C06AD8F1380}" type="presOf" srcId="{7626BCC9-DBFB-45C2-85E4-E7DBB733E96D}" destId="{260D530C-CE65-4C61-BE86-18B1C57406E3}" srcOrd="0" destOrd="0" presId="urn:microsoft.com/office/officeart/2008/layout/LinedList"/>
    <dgm:cxn modelId="{E78BECCC-2617-482A-B545-2D27A50B2B20}" type="presOf" srcId="{CEDC7D78-7C8F-4CB2-886C-64830534675E}" destId="{DE357B81-E1BA-4F25-B7C5-5B7F82A87AC7}" srcOrd="0" destOrd="0" presId="urn:microsoft.com/office/officeart/2008/layout/LinedList"/>
    <dgm:cxn modelId="{96475B38-D398-44A0-BD02-C6EE929F12D6}" srcId="{F12493BE-AF8B-49D0-8DB1-516110EAD2ED}" destId="{7AC07DA1-B142-4E93-BE01-CCD293D7A26D}" srcOrd="2" destOrd="0" parTransId="{2D57A0B3-A02E-4BFB-A08A-0A0486870BDE}" sibTransId="{CCA64511-D6C0-422C-93EF-6F6F76ABB4AD}"/>
    <dgm:cxn modelId="{489E5616-4820-4C2C-9EB0-29EC9B72DB2C}" type="presOf" srcId="{F12493BE-AF8B-49D0-8DB1-516110EAD2ED}" destId="{8A6F4278-27DF-49D8-A5B1-673D3F39B042}" srcOrd="0" destOrd="0" presId="urn:microsoft.com/office/officeart/2008/layout/LinedList"/>
    <dgm:cxn modelId="{33344F42-0957-4968-96F3-8536857FD684}" type="presParOf" srcId="{8A6F4278-27DF-49D8-A5B1-673D3F39B042}" destId="{8D93C1ED-3A8E-4C97-ADAA-10442BB4C3DC}" srcOrd="0" destOrd="0" presId="urn:microsoft.com/office/officeart/2008/layout/LinedList"/>
    <dgm:cxn modelId="{61666189-0795-4800-B7CE-FD7FB3FC147F}" type="presParOf" srcId="{8A6F4278-27DF-49D8-A5B1-673D3F39B042}" destId="{95C424C1-6476-4B96-B441-B539F037B2A8}" srcOrd="1" destOrd="0" presId="urn:microsoft.com/office/officeart/2008/layout/LinedList"/>
    <dgm:cxn modelId="{9EC6DBC7-3BB9-4A0F-9033-9C74386F60A7}" type="presParOf" srcId="{95C424C1-6476-4B96-B441-B539F037B2A8}" destId="{260D530C-CE65-4C61-BE86-18B1C57406E3}" srcOrd="0" destOrd="0" presId="urn:microsoft.com/office/officeart/2008/layout/LinedList"/>
    <dgm:cxn modelId="{EBB6EB81-1BB9-4135-AB75-293457FAB33B}" type="presParOf" srcId="{95C424C1-6476-4B96-B441-B539F037B2A8}" destId="{8FA4F515-0331-4C41-83DA-C22965D3E6C3}" srcOrd="1" destOrd="0" presId="urn:microsoft.com/office/officeart/2008/layout/LinedList"/>
    <dgm:cxn modelId="{8CBC34B4-2996-4481-BB6A-710BAA3007BD}" type="presParOf" srcId="{8A6F4278-27DF-49D8-A5B1-673D3F39B042}" destId="{76BD0C8C-A803-4216-A47B-7D3457E290C1}" srcOrd="2" destOrd="0" presId="urn:microsoft.com/office/officeart/2008/layout/LinedList"/>
    <dgm:cxn modelId="{30F46CA4-13A7-4EA0-9AA1-9E952975D7AB}" type="presParOf" srcId="{8A6F4278-27DF-49D8-A5B1-673D3F39B042}" destId="{08756DAC-BD0B-4E58-9211-ECE1DE526543}" srcOrd="3" destOrd="0" presId="urn:microsoft.com/office/officeart/2008/layout/LinedList"/>
    <dgm:cxn modelId="{96FE2CD9-783A-408D-92F5-2A4B0BB372FA}" type="presParOf" srcId="{08756DAC-BD0B-4E58-9211-ECE1DE526543}" destId="{DE357B81-E1BA-4F25-B7C5-5B7F82A87AC7}" srcOrd="0" destOrd="0" presId="urn:microsoft.com/office/officeart/2008/layout/LinedList"/>
    <dgm:cxn modelId="{FCA89125-B993-47A6-84F8-5035F96808D4}" type="presParOf" srcId="{08756DAC-BD0B-4E58-9211-ECE1DE526543}" destId="{BC96361D-FEB1-4D6C-B3C7-6AF35EFE2B39}" srcOrd="1" destOrd="0" presId="urn:microsoft.com/office/officeart/2008/layout/LinedList"/>
    <dgm:cxn modelId="{5093B027-049C-414B-9B59-77A62469D36E}" type="presParOf" srcId="{8A6F4278-27DF-49D8-A5B1-673D3F39B042}" destId="{040C59F4-9166-4462-A30E-5E6F3E4E40A1}" srcOrd="4" destOrd="0" presId="urn:microsoft.com/office/officeart/2008/layout/LinedList"/>
    <dgm:cxn modelId="{4F0A77E1-4684-45AD-983E-D2C5391067EA}" type="presParOf" srcId="{8A6F4278-27DF-49D8-A5B1-673D3F39B042}" destId="{859A04D8-F929-4A46-B4BE-C3E7E5348183}" srcOrd="5" destOrd="0" presId="urn:microsoft.com/office/officeart/2008/layout/LinedList"/>
    <dgm:cxn modelId="{36916501-AD52-4A78-8F47-301605A94087}" type="presParOf" srcId="{859A04D8-F929-4A46-B4BE-C3E7E5348183}" destId="{2B4CC120-260D-4F72-99F8-DD0F3E6B066F}" srcOrd="0" destOrd="0" presId="urn:microsoft.com/office/officeart/2008/layout/LinedList"/>
    <dgm:cxn modelId="{9093D8EC-454D-489E-B954-3CE8AAD64B9C}" type="presParOf" srcId="{859A04D8-F929-4A46-B4BE-C3E7E5348183}" destId="{DE248E4B-AE30-49D9-AE08-04658E1B0A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9C8703-C624-4065-9AE2-3A6E2E7755AC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9DC2D4-D24D-44B4-B27A-5B06EC1FD73C}">
      <dgm:prSet/>
      <dgm:spPr/>
      <dgm:t>
        <a:bodyPr/>
        <a:lstStyle/>
        <a:p>
          <a:pPr rtl="0"/>
          <a:r>
            <a:rPr lang="en-US" dirty="0" smtClean="0"/>
            <a:t>Know where the data comes from</a:t>
          </a:r>
          <a:endParaRPr lang="en-US" dirty="0"/>
        </a:p>
      </dgm:t>
    </dgm:pt>
    <dgm:pt modelId="{76530066-C5FD-4BD0-A9C5-825BD481045F}" type="parTrans" cxnId="{0105F85B-CAAE-4BF2-B803-B5081610295A}">
      <dgm:prSet/>
      <dgm:spPr/>
      <dgm:t>
        <a:bodyPr/>
        <a:lstStyle/>
        <a:p>
          <a:endParaRPr lang="en-US"/>
        </a:p>
      </dgm:t>
    </dgm:pt>
    <dgm:pt modelId="{C29EF6B2-DED4-4C0A-968B-6769C51458BF}" type="sibTrans" cxnId="{0105F85B-CAAE-4BF2-B803-B5081610295A}">
      <dgm:prSet/>
      <dgm:spPr/>
      <dgm:t>
        <a:bodyPr/>
        <a:lstStyle/>
        <a:p>
          <a:endParaRPr lang="en-US"/>
        </a:p>
      </dgm:t>
    </dgm:pt>
    <dgm:pt modelId="{9CDEFC88-22C1-4885-BD5B-2E4F3E828D95}">
      <dgm:prSet/>
      <dgm:spPr/>
      <dgm:t>
        <a:bodyPr/>
        <a:lstStyle/>
        <a:p>
          <a:pPr rtl="0"/>
          <a:r>
            <a:rPr lang="en-US" dirty="0" smtClean="0"/>
            <a:t>Manual verification through sampling</a:t>
          </a:r>
          <a:endParaRPr lang="en-US" dirty="0"/>
        </a:p>
      </dgm:t>
    </dgm:pt>
    <dgm:pt modelId="{2782806A-0CBD-474E-B509-D39157F781B7}" type="parTrans" cxnId="{26AD475B-1B9C-4240-A9AB-68371BEC1587}">
      <dgm:prSet/>
      <dgm:spPr/>
      <dgm:t>
        <a:bodyPr/>
        <a:lstStyle/>
        <a:p>
          <a:endParaRPr lang="en-US"/>
        </a:p>
      </dgm:t>
    </dgm:pt>
    <dgm:pt modelId="{02D2D5C3-F08A-43C7-8181-3FA09D4E152B}" type="sibTrans" cxnId="{26AD475B-1B9C-4240-A9AB-68371BEC1587}">
      <dgm:prSet/>
      <dgm:spPr/>
      <dgm:t>
        <a:bodyPr/>
        <a:lstStyle/>
        <a:p>
          <a:endParaRPr lang="en-US"/>
        </a:p>
      </dgm:t>
    </dgm:pt>
    <dgm:pt modelId="{1CC453B3-85BA-4393-B48F-F2367F05F989}">
      <dgm:prSet/>
      <dgm:spPr/>
      <dgm:t>
        <a:bodyPr/>
        <a:lstStyle/>
        <a:p>
          <a:pPr rtl="0"/>
          <a:r>
            <a:rPr lang="en-US" smtClean="0"/>
            <a:t>Use of knowledge experts</a:t>
          </a:r>
          <a:endParaRPr lang="en-US"/>
        </a:p>
      </dgm:t>
    </dgm:pt>
    <dgm:pt modelId="{CA83EDE1-56CA-4671-AF2C-A7F146761C27}" type="parTrans" cxnId="{9302CA12-7292-4B78-80D2-5026410FFF43}">
      <dgm:prSet/>
      <dgm:spPr/>
      <dgm:t>
        <a:bodyPr/>
        <a:lstStyle/>
        <a:p>
          <a:endParaRPr lang="en-US"/>
        </a:p>
      </dgm:t>
    </dgm:pt>
    <dgm:pt modelId="{65347CB1-3E74-4E4C-B0C8-772A45789E2C}" type="sibTrans" cxnId="{9302CA12-7292-4B78-80D2-5026410FFF43}">
      <dgm:prSet/>
      <dgm:spPr/>
      <dgm:t>
        <a:bodyPr/>
        <a:lstStyle/>
        <a:p>
          <a:endParaRPr lang="en-US"/>
        </a:p>
      </dgm:t>
    </dgm:pt>
    <dgm:pt modelId="{09025759-E624-4904-9ADA-A54DB39B18DA}">
      <dgm:prSet/>
      <dgm:spPr/>
      <dgm:t>
        <a:bodyPr/>
        <a:lstStyle/>
        <a:p>
          <a:pPr rtl="0"/>
          <a:r>
            <a:rPr lang="en-US" smtClean="0"/>
            <a:t>Verify calculations for derived measures</a:t>
          </a:r>
          <a:endParaRPr lang="en-US"/>
        </a:p>
      </dgm:t>
    </dgm:pt>
    <dgm:pt modelId="{821D3508-DA9A-4D8D-AFBB-E1A346097019}" type="parTrans" cxnId="{7998C156-1949-40FE-88E7-3E5082F686B1}">
      <dgm:prSet/>
      <dgm:spPr/>
      <dgm:t>
        <a:bodyPr/>
        <a:lstStyle/>
        <a:p>
          <a:endParaRPr lang="en-US"/>
        </a:p>
      </dgm:t>
    </dgm:pt>
    <dgm:pt modelId="{12E272EE-CC9C-4AD4-A51D-C0E3CDF2F99A}" type="sibTrans" cxnId="{7998C156-1949-40FE-88E7-3E5082F686B1}">
      <dgm:prSet/>
      <dgm:spPr/>
      <dgm:t>
        <a:bodyPr/>
        <a:lstStyle/>
        <a:p>
          <a:endParaRPr lang="en-US"/>
        </a:p>
      </dgm:t>
    </dgm:pt>
    <dgm:pt modelId="{6EE4C390-BC27-4A6D-9A5F-76327D9C2271}" type="pres">
      <dgm:prSet presAssocID="{D59C8703-C624-4065-9AE2-3A6E2E7755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D83D4-30E0-4503-A0AB-1DCA45611AE4}" type="pres">
      <dgm:prSet presAssocID="{6F9DC2D4-D24D-44B4-B27A-5B06EC1FD73C}" presName="thickLine" presStyleLbl="alignNode1" presStyleIdx="0" presStyleCnt="4"/>
      <dgm:spPr/>
    </dgm:pt>
    <dgm:pt modelId="{467E5987-1D6D-4B43-A34D-6D7B333BA018}" type="pres">
      <dgm:prSet presAssocID="{6F9DC2D4-D24D-44B4-B27A-5B06EC1FD73C}" presName="horz1" presStyleCnt="0"/>
      <dgm:spPr/>
    </dgm:pt>
    <dgm:pt modelId="{FB352C28-43A6-415C-B748-134E0AA4CC02}" type="pres">
      <dgm:prSet presAssocID="{6F9DC2D4-D24D-44B4-B27A-5B06EC1FD73C}" presName="tx1" presStyleLbl="revTx" presStyleIdx="0" presStyleCnt="4"/>
      <dgm:spPr/>
      <dgm:t>
        <a:bodyPr/>
        <a:lstStyle/>
        <a:p>
          <a:endParaRPr lang="en-US"/>
        </a:p>
      </dgm:t>
    </dgm:pt>
    <dgm:pt modelId="{D4FF3795-F337-4638-8F9E-747CF5D8C4AD}" type="pres">
      <dgm:prSet presAssocID="{6F9DC2D4-D24D-44B4-B27A-5B06EC1FD73C}" presName="vert1" presStyleCnt="0"/>
      <dgm:spPr/>
    </dgm:pt>
    <dgm:pt modelId="{B288CA95-9409-49A6-B163-5EE6AC1F0A99}" type="pres">
      <dgm:prSet presAssocID="{9CDEFC88-22C1-4885-BD5B-2E4F3E828D95}" presName="thickLine" presStyleLbl="alignNode1" presStyleIdx="1" presStyleCnt="4"/>
      <dgm:spPr/>
    </dgm:pt>
    <dgm:pt modelId="{EA346585-8C68-44B8-BB72-7358CB76450D}" type="pres">
      <dgm:prSet presAssocID="{9CDEFC88-22C1-4885-BD5B-2E4F3E828D95}" presName="horz1" presStyleCnt="0"/>
      <dgm:spPr/>
    </dgm:pt>
    <dgm:pt modelId="{6A24AD42-E203-46E8-B61C-529568AF7CAC}" type="pres">
      <dgm:prSet presAssocID="{9CDEFC88-22C1-4885-BD5B-2E4F3E828D95}" presName="tx1" presStyleLbl="revTx" presStyleIdx="1" presStyleCnt="4"/>
      <dgm:spPr/>
      <dgm:t>
        <a:bodyPr/>
        <a:lstStyle/>
        <a:p>
          <a:endParaRPr lang="en-US"/>
        </a:p>
      </dgm:t>
    </dgm:pt>
    <dgm:pt modelId="{FB67A3EC-DC1F-423C-95CA-B491BD335699}" type="pres">
      <dgm:prSet presAssocID="{9CDEFC88-22C1-4885-BD5B-2E4F3E828D95}" presName="vert1" presStyleCnt="0"/>
      <dgm:spPr/>
    </dgm:pt>
    <dgm:pt modelId="{404A90EA-A521-4A37-9BCC-5AA72EABEFDD}" type="pres">
      <dgm:prSet presAssocID="{1CC453B3-85BA-4393-B48F-F2367F05F989}" presName="thickLine" presStyleLbl="alignNode1" presStyleIdx="2" presStyleCnt="4"/>
      <dgm:spPr/>
    </dgm:pt>
    <dgm:pt modelId="{08E6086A-D44A-49D6-B505-AFC27C1292D2}" type="pres">
      <dgm:prSet presAssocID="{1CC453B3-85BA-4393-B48F-F2367F05F989}" presName="horz1" presStyleCnt="0"/>
      <dgm:spPr/>
    </dgm:pt>
    <dgm:pt modelId="{CCCEAF96-25F7-4AD8-AB6D-07190848D8D7}" type="pres">
      <dgm:prSet presAssocID="{1CC453B3-85BA-4393-B48F-F2367F05F989}" presName="tx1" presStyleLbl="revTx" presStyleIdx="2" presStyleCnt="4"/>
      <dgm:spPr/>
      <dgm:t>
        <a:bodyPr/>
        <a:lstStyle/>
        <a:p>
          <a:endParaRPr lang="en-US"/>
        </a:p>
      </dgm:t>
    </dgm:pt>
    <dgm:pt modelId="{AD5E4CB9-0EAF-4DBD-B91A-7C2470DC92EC}" type="pres">
      <dgm:prSet presAssocID="{1CC453B3-85BA-4393-B48F-F2367F05F989}" presName="vert1" presStyleCnt="0"/>
      <dgm:spPr/>
    </dgm:pt>
    <dgm:pt modelId="{B4EC2949-00D9-457E-B26B-5980E678DA25}" type="pres">
      <dgm:prSet presAssocID="{09025759-E624-4904-9ADA-A54DB39B18DA}" presName="thickLine" presStyleLbl="alignNode1" presStyleIdx="3" presStyleCnt="4"/>
      <dgm:spPr/>
    </dgm:pt>
    <dgm:pt modelId="{4F61A81B-42FD-4F19-B709-547818F7C3B7}" type="pres">
      <dgm:prSet presAssocID="{09025759-E624-4904-9ADA-A54DB39B18DA}" presName="horz1" presStyleCnt="0"/>
      <dgm:spPr/>
    </dgm:pt>
    <dgm:pt modelId="{9FC3888A-04D8-4B77-BAB5-0E27966BCEA0}" type="pres">
      <dgm:prSet presAssocID="{09025759-E624-4904-9ADA-A54DB39B18DA}" presName="tx1" presStyleLbl="revTx" presStyleIdx="3" presStyleCnt="4"/>
      <dgm:spPr/>
      <dgm:t>
        <a:bodyPr/>
        <a:lstStyle/>
        <a:p>
          <a:endParaRPr lang="en-US"/>
        </a:p>
      </dgm:t>
    </dgm:pt>
    <dgm:pt modelId="{1E0DDF60-7EC6-41FD-8BF9-F84EB3D0C1ED}" type="pres">
      <dgm:prSet presAssocID="{09025759-E624-4904-9ADA-A54DB39B18DA}" presName="vert1" presStyleCnt="0"/>
      <dgm:spPr/>
    </dgm:pt>
  </dgm:ptLst>
  <dgm:cxnLst>
    <dgm:cxn modelId="{B9C0FEE6-FB94-4B2B-AAAA-25CEBE6BF439}" type="presOf" srcId="{D59C8703-C624-4065-9AE2-3A6E2E7755AC}" destId="{6EE4C390-BC27-4A6D-9A5F-76327D9C2271}" srcOrd="0" destOrd="0" presId="urn:microsoft.com/office/officeart/2008/layout/LinedList"/>
    <dgm:cxn modelId="{9302CA12-7292-4B78-80D2-5026410FFF43}" srcId="{D59C8703-C624-4065-9AE2-3A6E2E7755AC}" destId="{1CC453B3-85BA-4393-B48F-F2367F05F989}" srcOrd="2" destOrd="0" parTransId="{CA83EDE1-56CA-4671-AF2C-A7F146761C27}" sibTransId="{65347CB1-3E74-4E4C-B0C8-772A45789E2C}"/>
    <dgm:cxn modelId="{56FD3763-C16A-4E54-B91C-947EBDDC4EA7}" type="presOf" srcId="{1CC453B3-85BA-4393-B48F-F2367F05F989}" destId="{CCCEAF96-25F7-4AD8-AB6D-07190848D8D7}" srcOrd="0" destOrd="0" presId="urn:microsoft.com/office/officeart/2008/layout/LinedList"/>
    <dgm:cxn modelId="{7B74C685-B443-4CD4-8B7E-B30BF9FF9596}" type="presOf" srcId="{9CDEFC88-22C1-4885-BD5B-2E4F3E828D95}" destId="{6A24AD42-E203-46E8-B61C-529568AF7CAC}" srcOrd="0" destOrd="0" presId="urn:microsoft.com/office/officeart/2008/layout/LinedList"/>
    <dgm:cxn modelId="{26AD475B-1B9C-4240-A9AB-68371BEC1587}" srcId="{D59C8703-C624-4065-9AE2-3A6E2E7755AC}" destId="{9CDEFC88-22C1-4885-BD5B-2E4F3E828D95}" srcOrd="1" destOrd="0" parTransId="{2782806A-0CBD-474E-B509-D39157F781B7}" sibTransId="{02D2D5C3-F08A-43C7-8181-3FA09D4E152B}"/>
    <dgm:cxn modelId="{FB8FDB4E-5B27-4ABA-8B9E-0D341F2ECE07}" type="presOf" srcId="{09025759-E624-4904-9ADA-A54DB39B18DA}" destId="{9FC3888A-04D8-4B77-BAB5-0E27966BCEA0}" srcOrd="0" destOrd="0" presId="urn:microsoft.com/office/officeart/2008/layout/LinedList"/>
    <dgm:cxn modelId="{F29AEEA7-A70A-42DA-BCB8-8DE2344D1151}" type="presOf" srcId="{6F9DC2D4-D24D-44B4-B27A-5B06EC1FD73C}" destId="{FB352C28-43A6-415C-B748-134E0AA4CC02}" srcOrd="0" destOrd="0" presId="urn:microsoft.com/office/officeart/2008/layout/LinedList"/>
    <dgm:cxn modelId="{0105F85B-CAAE-4BF2-B803-B5081610295A}" srcId="{D59C8703-C624-4065-9AE2-3A6E2E7755AC}" destId="{6F9DC2D4-D24D-44B4-B27A-5B06EC1FD73C}" srcOrd="0" destOrd="0" parTransId="{76530066-C5FD-4BD0-A9C5-825BD481045F}" sibTransId="{C29EF6B2-DED4-4C0A-968B-6769C51458BF}"/>
    <dgm:cxn modelId="{7998C156-1949-40FE-88E7-3E5082F686B1}" srcId="{D59C8703-C624-4065-9AE2-3A6E2E7755AC}" destId="{09025759-E624-4904-9ADA-A54DB39B18DA}" srcOrd="3" destOrd="0" parTransId="{821D3508-DA9A-4D8D-AFBB-E1A346097019}" sibTransId="{12E272EE-CC9C-4AD4-A51D-C0E3CDF2F99A}"/>
    <dgm:cxn modelId="{1E97943B-C5AD-407E-8F2C-FF32D4A34FF6}" type="presParOf" srcId="{6EE4C390-BC27-4A6D-9A5F-76327D9C2271}" destId="{52FD83D4-30E0-4503-A0AB-1DCA45611AE4}" srcOrd="0" destOrd="0" presId="urn:microsoft.com/office/officeart/2008/layout/LinedList"/>
    <dgm:cxn modelId="{A2507DC3-BD13-40AE-A8FC-132EEFFA079C}" type="presParOf" srcId="{6EE4C390-BC27-4A6D-9A5F-76327D9C2271}" destId="{467E5987-1D6D-4B43-A34D-6D7B333BA018}" srcOrd="1" destOrd="0" presId="urn:microsoft.com/office/officeart/2008/layout/LinedList"/>
    <dgm:cxn modelId="{AC4E6994-015D-48E3-B16C-1A2838AD2856}" type="presParOf" srcId="{467E5987-1D6D-4B43-A34D-6D7B333BA018}" destId="{FB352C28-43A6-415C-B748-134E0AA4CC02}" srcOrd="0" destOrd="0" presId="urn:microsoft.com/office/officeart/2008/layout/LinedList"/>
    <dgm:cxn modelId="{24D39D84-E878-4385-B75D-466AFB62C017}" type="presParOf" srcId="{467E5987-1D6D-4B43-A34D-6D7B333BA018}" destId="{D4FF3795-F337-4638-8F9E-747CF5D8C4AD}" srcOrd="1" destOrd="0" presId="urn:microsoft.com/office/officeart/2008/layout/LinedList"/>
    <dgm:cxn modelId="{9F946378-5E4E-4C48-BC33-8B62F5065E60}" type="presParOf" srcId="{6EE4C390-BC27-4A6D-9A5F-76327D9C2271}" destId="{B288CA95-9409-49A6-B163-5EE6AC1F0A99}" srcOrd="2" destOrd="0" presId="urn:microsoft.com/office/officeart/2008/layout/LinedList"/>
    <dgm:cxn modelId="{6AD7209B-6A74-4B64-8246-B6019B4EDA36}" type="presParOf" srcId="{6EE4C390-BC27-4A6D-9A5F-76327D9C2271}" destId="{EA346585-8C68-44B8-BB72-7358CB76450D}" srcOrd="3" destOrd="0" presId="urn:microsoft.com/office/officeart/2008/layout/LinedList"/>
    <dgm:cxn modelId="{446A428A-BA8E-46E1-8D67-7FAA6A927706}" type="presParOf" srcId="{EA346585-8C68-44B8-BB72-7358CB76450D}" destId="{6A24AD42-E203-46E8-B61C-529568AF7CAC}" srcOrd="0" destOrd="0" presId="urn:microsoft.com/office/officeart/2008/layout/LinedList"/>
    <dgm:cxn modelId="{CD8A27D7-5E5E-4273-8DF9-311FD5D9E9EB}" type="presParOf" srcId="{EA346585-8C68-44B8-BB72-7358CB76450D}" destId="{FB67A3EC-DC1F-423C-95CA-B491BD335699}" srcOrd="1" destOrd="0" presId="urn:microsoft.com/office/officeart/2008/layout/LinedList"/>
    <dgm:cxn modelId="{CC14F9EA-8358-4E79-B179-8DD3042657E8}" type="presParOf" srcId="{6EE4C390-BC27-4A6D-9A5F-76327D9C2271}" destId="{404A90EA-A521-4A37-9BCC-5AA72EABEFDD}" srcOrd="4" destOrd="0" presId="urn:microsoft.com/office/officeart/2008/layout/LinedList"/>
    <dgm:cxn modelId="{7A78AC11-6CFD-4E5A-A49D-A8E131D6736A}" type="presParOf" srcId="{6EE4C390-BC27-4A6D-9A5F-76327D9C2271}" destId="{08E6086A-D44A-49D6-B505-AFC27C1292D2}" srcOrd="5" destOrd="0" presId="urn:microsoft.com/office/officeart/2008/layout/LinedList"/>
    <dgm:cxn modelId="{AA5ECC04-C6D9-4608-8786-483A4FCC7238}" type="presParOf" srcId="{08E6086A-D44A-49D6-B505-AFC27C1292D2}" destId="{CCCEAF96-25F7-4AD8-AB6D-07190848D8D7}" srcOrd="0" destOrd="0" presId="urn:microsoft.com/office/officeart/2008/layout/LinedList"/>
    <dgm:cxn modelId="{7A5C6443-EA7B-4691-9330-86E861E3869F}" type="presParOf" srcId="{08E6086A-D44A-49D6-B505-AFC27C1292D2}" destId="{AD5E4CB9-0EAF-4DBD-B91A-7C2470DC92EC}" srcOrd="1" destOrd="0" presId="urn:microsoft.com/office/officeart/2008/layout/LinedList"/>
    <dgm:cxn modelId="{AA0DA116-AC25-4FBF-A92B-3376386FBE71}" type="presParOf" srcId="{6EE4C390-BC27-4A6D-9A5F-76327D9C2271}" destId="{B4EC2949-00D9-457E-B26B-5980E678DA25}" srcOrd="6" destOrd="0" presId="urn:microsoft.com/office/officeart/2008/layout/LinedList"/>
    <dgm:cxn modelId="{ABAED5D0-3F52-4361-91D3-8D9849971199}" type="presParOf" srcId="{6EE4C390-BC27-4A6D-9A5F-76327D9C2271}" destId="{4F61A81B-42FD-4F19-B709-547818F7C3B7}" srcOrd="7" destOrd="0" presId="urn:microsoft.com/office/officeart/2008/layout/LinedList"/>
    <dgm:cxn modelId="{B9895669-1E6B-49DE-84E0-F89BD675C41D}" type="presParOf" srcId="{4F61A81B-42FD-4F19-B709-547818F7C3B7}" destId="{9FC3888A-04D8-4B77-BAB5-0E27966BCEA0}" srcOrd="0" destOrd="0" presId="urn:microsoft.com/office/officeart/2008/layout/LinedList"/>
    <dgm:cxn modelId="{DD86952A-E62D-4BC9-BA5F-6C6B116D1FB0}" type="presParOf" srcId="{4F61A81B-42FD-4F19-B709-547818F7C3B7}" destId="{1E0DDF60-7EC6-41FD-8BF9-F84EB3D0C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B699D5-81D7-4F16-8545-2BC6BBCFC9B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B824B-707D-4BFF-BECA-A808A7BA7CF2}">
      <dgm:prSet/>
      <dgm:spPr/>
      <dgm:t>
        <a:bodyPr/>
        <a:lstStyle/>
        <a:p>
          <a:pPr rtl="0"/>
          <a:r>
            <a:rPr lang="en-US" dirty="0" smtClean="0"/>
            <a:t>Build fault tolerance into the process</a:t>
          </a:r>
          <a:endParaRPr lang="en-US" dirty="0"/>
        </a:p>
      </dgm:t>
    </dgm:pt>
    <dgm:pt modelId="{E03AE3C5-B295-47F3-82C1-BD4CE0A52F9D}" type="parTrans" cxnId="{5A95E916-12D0-4523-9FB1-103085EA8D99}">
      <dgm:prSet/>
      <dgm:spPr/>
      <dgm:t>
        <a:bodyPr/>
        <a:lstStyle/>
        <a:p>
          <a:endParaRPr lang="en-US"/>
        </a:p>
      </dgm:t>
    </dgm:pt>
    <dgm:pt modelId="{31F0C098-A216-4EFB-89C8-BF4D9220B698}" type="sibTrans" cxnId="{5A95E916-12D0-4523-9FB1-103085EA8D99}">
      <dgm:prSet/>
      <dgm:spPr/>
      <dgm:t>
        <a:bodyPr/>
        <a:lstStyle/>
        <a:p>
          <a:endParaRPr lang="en-US"/>
        </a:p>
      </dgm:t>
    </dgm:pt>
    <dgm:pt modelId="{F0EDF7D9-0DBE-4ACB-9307-DD96E35BB392}">
      <dgm:prSet/>
      <dgm:spPr/>
      <dgm:t>
        <a:bodyPr/>
        <a:lstStyle/>
        <a:p>
          <a:pPr rtl="0"/>
          <a:r>
            <a:rPr lang="en-US" dirty="0" smtClean="0"/>
            <a:t>Periodically run reports, check logs, and verify results</a:t>
          </a:r>
          <a:endParaRPr lang="en-US" dirty="0"/>
        </a:p>
      </dgm:t>
    </dgm:pt>
    <dgm:pt modelId="{7CAE99C5-EF46-47D9-A11F-A72358FD68F4}" type="parTrans" cxnId="{57A0BA87-9CBE-45EC-936E-9B7926B78E5A}">
      <dgm:prSet/>
      <dgm:spPr/>
      <dgm:t>
        <a:bodyPr/>
        <a:lstStyle/>
        <a:p>
          <a:endParaRPr lang="en-US"/>
        </a:p>
      </dgm:t>
    </dgm:pt>
    <dgm:pt modelId="{6DA73068-8047-4688-962D-4FE6F4DCF820}" type="sibTrans" cxnId="{57A0BA87-9CBE-45EC-936E-9B7926B78E5A}">
      <dgm:prSet/>
      <dgm:spPr/>
      <dgm:t>
        <a:bodyPr/>
        <a:lstStyle/>
        <a:p>
          <a:endParaRPr lang="en-US"/>
        </a:p>
      </dgm:t>
    </dgm:pt>
    <dgm:pt modelId="{D5D275D2-C204-42AD-AAAF-85BE23884731}">
      <dgm:prSet/>
      <dgm:spPr/>
      <dgm:t>
        <a:bodyPr/>
        <a:lstStyle/>
        <a:p>
          <a:pPr rtl="0"/>
          <a:r>
            <a:rPr lang="en-US" dirty="0" smtClean="0"/>
            <a:t>Keep up with (and communicate) changes</a:t>
          </a:r>
          <a:endParaRPr lang="en-US" dirty="0"/>
        </a:p>
      </dgm:t>
    </dgm:pt>
    <dgm:pt modelId="{0E73A993-2AC4-4840-BBC2-8CED681047AF}" type="parTrans" cxnId="{40C2551A-54BA-47BA-B6B4-8FCD258BC374}">
      <dgm:prSet/>
      <dgm:spPr/>
      <dgm:t>
        <a:bodyPr/>
        <a:lstStyle/>
        <a:p>
          <a:endParaRPr lang="en-US"/>
        </a:p>
      </dgm:t>
    </dgm:pt>
    <dgm:pt modelId="{4B6052B0-3926-4F00-8124-3D7A2CCE7E7E}" type="sibTrans" cxnId="{40C2551A-54BA-47BA-B6B4-8FCD258BC374}">
      <dgm:prSet/>
      <dgm:spPr/>
      <dgm:t>
        <a:bodyPr/>
        <a:lstStyle/>
        <a:p>
          <a:endParaRPr lang="en-US"/>
        </a:p>
      </dgm:t>
    </dgm:pt>
    <dgm:pt modelId="{2E17A6A7-EBD0-48A5-B79C-15CEFA5CF40A}" type="pres">
      <dgm:prSet presAssocID="{66B699D5-81D7-4F16-8545-2BC6BBCFC9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171BD6-AAC1-4E16-9039-03DB1528E484}" type="pres">
      <dgm:prSet presAssocID="{134B824B-707D-4BFF-BECA-A808A7BA7CF2}" presName="thickLine" presStyleLbl="alignNode1" presStyleIdx="0" presStyleCnt="3"/>
      <dgm:spPr/>
    </dgm:pt>
    <dgm:pt modelId="{2DD5A1E3-D17D-4BFE-9C56-2464582F9CA3}" type="pres">
      <dgm:prSet presAssocID="{134B824B-707D-4BFF-BECA-A808A7BA7CF2}" presName="horz1" presStyleCnt="0"/>
      <dgm:spPr/>
    </dgm:pt>
    <dgm:pt modelId="{C900FAFD-27A2-4065-AF2C-8A47541514FB}" type="pres">
      <dgm:prSet presAssocID="{134B824B-707D-4BFF-BECA-A808A7BA7CF2}" presName="tx1" presStyleLbl="revTx" presStyleIdx="0" presStyleCnt="3"/>
      <dgm:spPr/>
      <dgm:t>
        <a:bodyPr/>
        <a:lstStyle/>
        <a:p>
          <a:endParaRPr lang="en-US"/>
        </a:p>
      </dgm:t>
    </dgm:pt>
    <dgm:pt modelId="{147B2356-B15F-457A-81FF-E8A5F913B391}" type="pres">
      <dgm:prSet presAssocID="{134B824B-707D-4BFF-BECA-A808A7BA7CF2}" presName="vert1" presStyleCnt="0"/>
      <dgm:spPr/>
    </dgm:pt>
    <dgm:pt modelId="{62B0F1F3-9BD6-4343-8338-CCF05B5C3320}" type="pres">
      <dgm:prSet presAssocID="{F0EDF7D9-0DBE-4ACB-9307-DD96E35BB392}" presName="thickLine" presStyleLbl="alignNode1" presStyleIdx="1" presStyleCnt="3"/>
      <dgm:spPr/>
    </dgm:pt>
    <dgm:pt modelId="{D47C0BF9-6DE7-48A3-8256-99B38CEF303D}" type="pres">
      <dgm:prSet presAssocID="{F0EDF7D9-0DBE-4ACB-9307-DD96E35BB392}" presName="horz1" presStyleCnt="0"/>
      <dgm:spPr/>
    </dgm:pt>
    <dgm:pt modelId="{65A4B5D2-1D93-4255-9DE2-969C3C6F69C2}" type="pres">
      <dgm:prSet presAssocID="{F0EDF7D9-0DBE-4ACB-9307-DD96E35BB392}" presName="tx1" presStyleLbl="revTx" presStyleIdx="1" presStyleCnt="3"/>
      <dgm:spPr/>
      <dgm:t>
        <a:bodyPr/>
        <a:lstStyle/>
        <a:p>
          <a:endParaRPr lang="en-US"/>
        </a:p>
      </dgm:t>
    </dgm:pt>
    <dgm:pt modelId="{A8A5C079-7898-47EE-9C61-15E010A9E9CC}" type="pres">
      <dgm:prSet presAssocID="{F0EDF7D9-0DBE-4ACB-9307-DD96E35BB392}" presName="vert1" presStyleCnt="0"/>
      <dgm:spPr/>
    </dgm:pt>
    <dgm:pt modelId="{E2B3AD77-DFF7-4351-9F6B-1C53214D8626}" type="pres">
      <dgm:prSet presAssocID="{D5D275D2-C204-42AD-AAAF-85BE23884731}" presName="thickLine" presStyleLbl="alignNode1" presStyleIdx="2" presStyleCnt="3"/>
      <dgm:spPr/>
    </dgm:pt>
    <dgm:pt modelId="{9E965017-F4B8-4D7E-A8EB-41C0C1662767}" type="pres">
      <dgm:prSet presAssocID="{D5D275D2-C204-42AD-AAAF-85BE23884731}" presName="horz1" presStyleCnt="0"/>
      <dgm:spPr/>
    </dgm:pt>
    <dgm:pt modelId="{E0FC7224-FEA8-4029-9DB1-407B6BBAC0F2}" type="pres">
      <dgm:prSet presAssocID="{D5D275D2-C204-42AD-AAAF-85BE23884731}" presName="tx1" presStyleLbl="revTx" presStyleIdx="2" presStyleCnt="3"/>
      <dgm:spPr/>
      <dgm:t>
        <a:bodyPr/>
        <a:lstStyle/>
        <a:p>
          <a:endParaRPr lang="en-US"/>
        </a:p>
      </dgm:t>
    </dgm:pt>
    <dgm:pt modelId="{4410A86A-0103-4BF6-A579-F424DE1C8C54}" type="pres">
      <dgm:prSet presAssocID="{D5D275D2-C204-42AD-AAAF-85BE23884731}" presName="vert1" presStyleCnt="0"/>
      <dgm:spPr/>
    </dgm:pt>
  </dgm:ptLst>
  <dgm:cxnLst>
    <dgm:cxn modelId="{D9042D34-2032-4A5A-A041-ABF2BE13B736}" type="presOf" srcId="{66B699D5-81D7-4F16-8545-2BC6BBCFC9B1}" destId="{2E17A6A7-EBD0-48A5-B79C-15CEFA5CF40A}" srcOrd="0" destOrd="0" presId="urn:microsoft.com/office/officeart/2008/layout/LinedList"/>
    <dgm:cxn modelId="{57A0BA87-9CBE-45EC-936E-9B7926B78E5A}" srcId="{66B699D5-81D7-4F16-8545-2BC6BBCFC9B1}" destId="{F0EDF7D9-0DBE-4ACB-9307-DD96E35BB392}" srcOrd="1" destOrd="0" parTransId="{7CAE99C5-EF46-47D9-A11F-A72358FD68F4}" sibTransId="{6DA73068-8047-4688-962D-4FE6F4DCF820}"/>
    <dgm:cxn modelId="{46DDB94D-6A84-471F-A4AF-CD09A7EAEC54}" type="presOf" srcId="{F0EDF7D9-0DBE-4ACB-9307-DD96E35BB392}" destId="{65A4B5D2-1D93-4255-9DE2-969C3C6F69C2}" srcOrd="0" destOrd="0" presId="urn:microsoft.com/office/officeart/2008/layout/LinedList"/>
    <dgm:cxn modelId="{5A95E916-12D0-4523-9FB1-103085EA8D99}" srcId="{66B699D5-81D7-4F16-8545-2BC6BBCFC9B1}" destId="{134B824B-707D-4BFF-BECA-A808A7BA7CF2}" srcOrd="0" destOrd="0" parTransId="{E03AE3C5-B295-47F3-82C1-BD4CE0A52F9D}" sibTransId="{31F0C098-A216-4EFB-89C8-BF4D9220B698}"/>
    <dgm:cxn modelId="{40C2551A-54BA-47BA-B6B4-8FCD258BC374}" srcId="{66B699D5-81D7-4F16-8545-2BC6BBCFC9B1}" destId="{D5D275D2-C204-42AD-AAAF-85BE23884731}" srcOrd="2" destOrd="0" parTransId="{0E73A993-2AC4-4840-BBC2-8CED681047AF}" sibTransId="{4B6052B0-3926-4F00-8124-3D7A2CCE7E7E}"/>
    <dgm:cxn modelId="{0D77A1CB-9D78-4188-97AA-6C14F41007A8}" type="presOf" srcId="{134B824B-707D-4BFF-BECA-A808A7BA7CF2}" destId="{C900FAFD-27A2-4065-AF2C-8A47541514FB}" srcOrd="0" destOrd="0" presId="urn:microsoft.com/office/officeart/2008/layout/LinedList"/>
    <dgm:cxn modelId="{2AE8B9CD-F15E-487F-B196-68D64AFA2C53}" type="presOf" srcId="{D5D275D2-C204-42AD-AAAF-85BE23884731}" destId="{E0FC7224-FEA8-4029-9DB1-407B6BBAC0F2}" srcOrd="0" destOrd="0" presId="urn:microsoft.com/office/officeart/2008/layout/LinedList"/>
    <dgm:cxn modelId="{2CE2A701-9912-4FEC-9C31-7F79DC42D427}" type="presParOf" srcId="{2E17A6A7-EBD0-48A5-B79C-15CEFA5CF40A}" destId="{EA171BD6-AAC1-4E16-9039-03DB1528E484}" srcOrd="0" destOrd="0" presId="urn:microsoft.com/office/officeart/2008/layout/LinedList"/>
    <dgm:cxn modelId="{656F3113-CE4A-4E3E-A4CB-B2D9D6E0E5E4}" type="presParOf" srcId="{2E17A6A7-EBD0-48A5-B79C-15CEFA5CF40A}" destId="{2DD5A1E3-D17D-4BFE-9C56-2464582F9CA3}" srcOrd="1" destOrd="0" presId="urn:microsoft.com/office/officeart/2008/layout/LinedList"/>
    <dgm:cxn modelId="{1CF54D21-4C86-4D18-BE90-B096FCF028DE}" type="presParOf" srcId="{2DD5A1E3-D17D-4BFE-9C56-2464582F9CA3}" destId="{C900FAFD-27A2-4065-AF2C-8A47541514FB}" srcOrd="0" destOrd="0" presId="urn:microsoft.com/office/officeart/2008/layout/LinedList"/>
    <dgm:cxn modelId="{63DA2E19-A14A-4D5B-94D1-909C691E3201}" type="presParOf" srcId="{2DD5A1E3-D17D-4BFE-9C56-2464582F9CA3}" destId="{147B2356-B15F-457A-81FF-E8A5F913B391}" srcOrd="1" destOrd="0" presId="urn:microsoft.com/office/officeart/2008/layout/LinedList"/>
    <dgm:cxn modelId="{81863652-228C-4A62-8024-9BDE2F820715}" type="presParOf" srcId="{2E17A6A7-EBD0-48A5-B79C-15CEFA5CF40A}" destId="{62B0F1F3-9BD6-4343-8338-CCF05B5C3320}" srcOrd="2" destOrd="0" presId="urn:microsoft.com/office/officeart/2008/layout/LinedList"/>
    <dgm:cxn modelId="{3DB6C515-401F-4280-AFD0-AF8A3BAABFC8}" type="presParOf" srcId="{2E17A6A7-EBD0-48A5-B79C-15CEFA5CF40A}" destId="{D47C0BF9-6DE7-48A3-8256-99B38CEF303D}" srcOrd="3" destOrd="0" presId="urn:microsoft.com/office/officeart/2008/layout/LinedList"/>
    <dgm:cxn modelId="{B329D6DA-A1F1-4A1F-B121-921C22631A16}" type="presParOf" srcId="{D47C0BF9-6DE7-48A3-8256-99B38CEF303D}" destId="{65A4B5D2-1D93-4255-9DE2-969C3C6F69C2}" srcOrd="0" destOrd="0" presId="urn:microsoft.com/office/officeart/2008/layout/LinedList"/>
    <dgm:cxn modelId="{6F461B09-A03B-422A-9319-12B16247C741}" type="presParOf" srcId="{D47C0BF9-6DE7-48A3-8256-99B38CEF303D}" destId="{A8A5C079-7898-47EE-9C61-15E010A9E9CC}" srcOrd="1" destOrd="0" presId="urn:microsoft.com/office/officeart/2008/layout/LinedList"/>
    <dgm:cxn modelId="{806911A2-DD61-49AC-B643-3B5D856E14DA}" type="presParOf" srcId="{2E17A6A7-EBD0-48A5-B79C-15CEFA5CF40A}" destId="{E2B3AD77-DFF7-4351-9F6B-1C53214D8626}" srcOrd="4" destOrd="0" presId="urn:microsoft.com/office/officeart/2008/layout/LinedList"/>
    <dgm:cxn modelId="{EF312E79-FBE9-4BDB-A43D-FE4AFC41FB98}" type="presParOf" srcId="{2E17A6A7-EBD0-48A5-B79C-15CEFA5CF40A}" destId="{9E965017-F4B8-4D7E-A8EB-41C0C1662767}" srcOrd="5" destOrd="0" presId="urn:microsoft.com/office/officeart/2008/layout/LinedList"/>
    <dgm:cxn modelId="{5E6B92DC-3DCB-4DFC-9CCF-A0479007B93A}" type="presParOf" srcId="{9E965017-F4B8-4D7E-A8EB-41C0C1662767}" destId="{E0FC7224-FEA8-4029-9DB1-407B6BBAC0F2}" srcOrd="0" destOrd="0" presId="urn:microsoft.com/office/officeart/2008/layout/LinedList"/>
    <dgm:cxn modelId="{E14A3169-971B-48D8-A395-3230C60C42A5}" type="presParOf" srcId="{9E965017-F4B8-4D7E-A8EB-41C0C1662767}" destId="{4410A86A-0103-4BF6-A579-F424DE1C8C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Extract data from the operational data store</a:t>
          </a:r>
          <a:endParaRPr lang="en-US" dirty="0">
            <a:solidFill>
              <a:schemeClr val="bg1"/>
            </a:solidFill>
          </a:endParaRP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16168C-2219-462B-9726-AE36E7403C60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Transform data into an analysis-ready format</a:t>
          </a:r>
          <a:endParaRPr lang="en-US" dirty="0">
            <a:solidFill>
              <a:schemeClr val="bg1"/>
            </a:solidFill>
          </a:endParaRP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00A92A-93F9-48D2-BC79-CFD5D68375AC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Load it into the analytical data store</a:t>
          </a:r>
          <a:endParaRPr lang="en-US" dirty="0">
            <a:solidFill>
              <a:schemeClr val="bg1"/>
            </a:solidFill>
          </a:endParaRP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E1B476-70FD-4A82-99C9-D7E8E48F9A84}" type="pres">
      <dgm:prSet presAssocID="{A95867F0-A8EE-41DE-9D1B-EA86AD3685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E3883D-A6AC-4276-8CA7-12DF5FDD9C33}" type="pres">
      <dgm:prSet presAssocID="{60DE9AFF-A74A-48CC-AEDC-78BF6A1C744F}" presName="thickLine" presStyleLbl="alignNode1" presStyleIdx="0" presStyleCnt="3"/>
      <dgm:spPr/>
    </dgm:pt>
    <dgm:pt modelId="{BCCF4146-4FA0-4D8F-92B5-AB89E10BA3C6}" type="pres">
      <dgm:prSet presAssocID="{60DE9AFF-A74A-48CC-AEDC-78BF6A1C744F}" presName="horz1" presStyleCnt="0"/>
      <dgm:spPr/>
    </dgm:pt>
    <dgm:pt modelId="{C00CCDC8-15C6-4417-926B-7CB9E2E256C9}" type="pres">
      <dgm:prSet presAssocID="{60DE9AFF-A74A-48CC-AEDC-78BF6A1C744F}" presName="tx1" presStyleLbl="revTx" presStyleIdx="0" presStyleCnt="3"/>
      <dgm:spPr/>
      <dgm:t>
        <a:bodyPr/>
        <a:lstStyle/>
        <a:p>
          <a:endParaRPr lang="en-US"/>
        </a:p>
      </dgm:t>
    </dgm:pt>
    <dgm:pt modelId="{73334FA1-7633-4359-B3AA-855D62004C68}" type="pres">
      <dgm:prSet presAssocID="{60DE9AFF-A74A-48CC-AEDC-78BF6A1C744F}" presName="vert1" presStyleCnt="0"/>
      <dgm:spPr/>
    </dgm:pt>
    <dgm:pt modelId="{E5AF191F-BEC1-4C2D-B567-A5049E6AC011}" type="pres">
      <dgm:prSet presAssocID="{6B16168C-2219-462B-9726-AE36E7403C60}" presName="thickLine" presStyleLbl="alignNode1" presStyleIdx="1" presStyleCnt="3"/>
      <dgm:spPr/>
    </dgm:pt>
    <dgm:pt modelId="{8C88DA5F-1073-41CB-9064-8A31401F7457}" type="pres">
      <dgm:prSet presAssocID="{6B16168C-2219-462B-9726-AE36E7403C60}" presName="horz1" presStyleCnt="0"/>
      <dgm:spPr/>
    </dgm:pt>
    <dgm:pt modelId="{E340E03A-D199-4AE9-881B-610B94D00F89}" type="pres">
      <dgm:prSet presAssocID="{6B16168C-2219-462B-9726-AE36E7403C60}" presName="tx1" presStyleLbl="revTx" presStyleIdx="1" presStyleCnt="3"/>
      <dgm:spPr/>
      <dgm:t>
        <a:bodyPr/>
        <a:lstStyle/>
        <a:p>
          <a:endParaRPr lang="en-US"/>
        </a:p>
      </dgm:t>
    </dgm:pt>
    <dgm:pt modelId="{DA721D4F-698D-41E5-B31E-55C911270A71}" type="pres">
      <dgm:prSet presAssocID="{6B16168C-2219-462B-9726-AE36E7403C60}" presName="vert1" presStyleCnt="0"/>
      <dgm:spPr/>
    </dgm:pt>
    <dgm:pt modelId="{67CAFE88-FAEE-4BCC-B9A9-C307AA7D2A6E}" type="pres">
      <dgm:prSet presAssocID="{2900A92A-93F9-48D2-BC79-CFD5D68375AC}" presName="thickLine" presStyleLbl="alignNode1" presStyleIdx="2" presStyleCnt="3"/>
      <dgm:spPr/>
    </dgm:pt>
    <dgm:pt modelId="{1ED5E5D7-7331-4042-83B8-DB82337B4912}" type="pres">
      <dgm:prSet presAssocID="{2900A92A-93F9-48D2-BC79-CFD5D68375AC}" presName="horz1" presStyleCnt="0"/>
      <dgm:spPr/>
    </dgm:pt>
    <dgm:pt modelId="{9EFA1F39-9EC8-4D34-879A-7C93F25DFDAA}" type="pres">
      <dgm:prSet presAssocID="{2900A92A-93F9-48D2-BC79-CFD5D68375AC}" presName="tx1" presStyleLbl="revTx" presStyleIdx="2" presStyleCnt="3"/>
      <dgm:spPr/>
      <dgm:t>
        <a:bodyPr/>
        <a:lstStyle/>
        <a:p>
          <a:endParaRPr lang="en-US"/>
        </a:p>
      </dgm:t>
    </dgm:pt>
    <dgm:pt modelId="{A22EBE21-2AB3-4D71-A626-6653E22C3F67}" type="pres">
      <dgm:prSet presAssocID="{2900A92A-93F9-48D2-BC79-CFD5D68375AC}" presName="vert1" presStyleCnt="0"/>
      <dgm:spPr/>
    </dgm:pt>
  </dgm:ptLst>
  <dgm:cxnLst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2B42831B-38BB-4E1F-9D2B-B5DC5D77F27C}" type="presOf" srcId="{60DE9AFF-A74A-48CC-AEDC-78BF6A1C744F}" destId="{C00CCDC8-15C6-4417-926B-7CB9E2E256C9}" srcOrd="0" destOrd="0" presId="urn:microsoft.com/office/officeart/2008/layout/LinedList"/>
    <dgm:cxn modelId="{C22C3409-E0C8-4393-B5DE-09794729CE6A}" type="presOf" srcId="{6B16168C-2219-462B-9726-AE36E7403C60}" destId="{E340E03A-D199-4AE9-881B-610B94D00F89}" srcOrd="0" destOrd="0" presId="urn:microsoft.com/office/officeart/2008/layout/LinedList"/>
    <dgm:cxn modelId="{2C2D17A7-4EE3-4334-A3EE-CC0B363545E1}" type="presOf" srcId="{A95867F0-A8EE-41DE-9D1B-EA86AD368579}" destId="{62E1B476-70FD-4A82-99C9-D7E8E48F9A84}" srcOrd="0" destOrd="0" presId="urn:microsoft.com/office/officeart/2008/layout/LinedList"/>
    <dgm:cxn modelId="{6DBF89FA-BB2C-4BB2-9312-4D102D3FD72E}" type="presOf" srcId="{2900A92A-93F9-48D2-BC79-CFD5D68375AC}" destId="{9EFA1F39-9EC8-4D34-879A-7C93F25DFDAA}" srcOrd="0" destOrd="0" presId="urn:microsoft.com/office/officeart/2008/layout/LinedList"/>
    <dgm:cxn modelId="{538DAFF3-CED6-4002-A1BE-2169B31CA685}" type="presParOf" srcId="{62E1B476-70FD-4A82-99C9-D7E8E48F9A84}" destId="{EBE3883D-A6AC-4276-8CA7-12DF5FDD9C33}" srcOrd="0" destOrd="0" presId="urn:microsoft.com/office/officeart/2008/layout/LinedList"/>
    <dgm:cxn modelId="{C37C20DA-9D0F-40CC-BC6D-E276BFE94AD4}" type="presParOf" srcId="{62E1B476-70FD-4A82-99C9-D7E8E48F9A84}" destId="{BCCF4146-4FA0-4D8F-92B5-AB89E10BA3C6}" srcOrd="1" destOrd="0" presId="urn:microsoft.com/office/officeart/2008/layout/LinedList"/>
    <dgm:cxn modelId="{51852FDE-E2FE-424A-A827-023516350E98}" type="presParOf" srcId="{BCCF4146-4FA0-4D8F-92B5-AB89E10BA3C6}" destId="{C00CCDC8-15C6-4417-926B-7CB9E2E256C9}" srcOrd="0" destOrd="0" presId="urn:microsoft.com/office/officeart/2008/layout/LinedList"/>
    <dgm:cxn modelId="{24468A45-DFFB-4348-B10F-15E7342B89D8}" type="presParOf" srcId="{BCCF4146-4FA0-4D8F-92B5-AB89E10BA3C6}" destId="{73334FA1-7633-4359-B3AA-855D62004C68}" srcOrd="1" destOrd="0" presId="urn:microsoft.com/office/officeart/2008/layout/LinedList"/>
    <dgm:cxn modelId="{3E4BF3A2-F10E-432C-9194-19AB36813902}" type="presParOf" srcId="{62E1B476-70FD-4A82-99C9-D7E8E48F9A84}" destId="{E5AF191F-BEC1-4C2D-B567-A5049E6AC011}" srcOrd="2" destOrd="0" presId="urn:microsoft.com/office/officeart/2008/layout/LinedList"/>
    <dgm:cxn modelId="{DC1FE28C-96C3-4781-9BE0-89794ABD4863}" type="presParOf" srcId="{62E1B476-70FD-4A82-99C9-D7E8E48F9A84}" destId="{8C88DA5F-1073-41CB-9064-8A31401F7457}" srcOrd="3" destOrd="0" presId="urn:microsoft.com/office/officeart/2008/layout/LinedList"/>
    <dgm:cxn modelId="{7F1C37BC-04BC-4BE0-8078-8A1AF4BBE3A5}" type="presParOf" srcId="{8C88DA5F-1073-41CB-9064-8A31401F7457}" destId="{E340E03A-D199-4AE9-881B-610B94D00F89}" srcOrd="0" destOrd="0" presId="urn:microsoft.com/office/officeart/2008/layout/LinedList"/>
    <dgm:cxn modelId="{93944865-09B4-40ED-8059-1E0DEF39AC65}" type="presParOf" srcId="{8C88DA5F-1073-41CB-9064-8A31401F7457}" destId="{DA721D4F-698D-41E5-B31E-55C911270A71}" srcOrd="1" destOrd="0" presId="urn:microsoft.com/office/officeart/2008/layout/LinedList"/>
    <dgm:cxn modelId="{9D3D1F9D-2C3D-4A1D-9926-C1C7D4A73BC9}" type="presParOf" srcId="{62E1B476-70FD-4A82-99C9-D7E8E48F9A84}" destId="{67CAFE88-FAEE-4BCC-B9A9-C307AA7D2A6E}" srcOrd="4" destOrd="0" presId="urn:microsoft.com/office/officeart/2008/layout/LinedList"/>
    <dgm:cxn modelId="{7DF7BA4C-0458-4DD9-891F-65B23F241BC3}" type="presParOf" srcId="{62E1B476-70FD-4A82-99C9-D7E8E48F9A84}" destId="{1ED5E5D7-7331-4042-83B8-DB82337B4912}" srcOrd="5" destOrd="0" presId="urn:microsoft.com/office/officeart/2008/layout/LinedList"/>
    <dgm:cxn modelId="{39BB5882-0F3E-4606-8496-948EAB114F54}" type="presParOf" srcId="{1ED5E5D7-7331-4042-83B8-DB82337B4912}" destId="{9EFA1F39-9EC8-4D34-879A-7C93F25DFDAA}" srcOrd="0" destOrd="0" presId="urn:microsoft.com/office/officeart/2008/layout/LinedList"/>
    <dgm:cxn modelId="{AC8DEA7E-B5EA-45B0-962A-4A269D4D83DD}" type="presParOf" srcId="{1ED5E5D7-7331-4042-83B8-DB82337B4912}" destId="{A22EBE21-2AB3-4D71-A626-6653E22C3F67}" srcOrd="1" destOrd="0" presId="urn:microsoft.com/office/officeart/2008/layout/LinedList"/>
  </dgm:cxnLst>
  <dgm:bg>
    <a:solidFill>
      <a:schemeClr val="tx2">
        <a:alpha val="7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 smtClean="0"/>
            <a:t>Data Consistency</a:t>
          </a:r>
          <a:endParaRPr lang="en-US"/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 smtClean="0"/>
            <a:t>What if the data is in different formats?</a:t>
          </a:r>
          <a:endParaRPr lang="en-US" dirty="0"/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 smtClean="0"/>
            <a:t>Data Quality</a:t>
          </a:r>
          <a:endParaRPr lang="en-US"/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 smtClean="0"/>
            <a:t>How do we know it’s correct?</a:t>
          </a:r>
          <a:endParaRPr lang="en-US" dirty="0"/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 smtClean="0"/>
            <a:t>What if the data we need isn’t there?</a:t>
          </a:r>
          <a:endParaRPr lang="en-US" dirty="0"/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 smtClean="0"/>
            <a:t>What if there is missing data?</a:t>
          </a:r>
          <a:endParaRPr lang="en-US" dirty="0"/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CE653D-AAF6-4E25-BFD6-8ABD6814B56D}">
      <dgm:prSet/>
      <dgm:spPr/>
      <dgm:t>
        <a:bodyPr/>
        <a:lstStyle/>
        <a:p>
          <a:pPr rtl="0"/>
          <a:r>
            <a:rPr lang="en-US" smtClean="0"/>
            <a:t>Redundant data across the organization</a:t>
          </a:r>
          <a:endParaRPr lang="en-US"/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/>
        </a:p>
      </dgm:t>
    </dgm:pt>
    <dgm:pt modelId="{5848FDD5-8672-496B-BCAB-5F8364A5D813}">
      <dgm:prSet/>
      <dgm:spPr/>
      <dgm:t>
        <a:bodyPr/>
        <a:lstStyle/>
        <a:p>
          <a:pPr rtl="0"/>
          <a:r>
            <a:rPr lang="en-US" smtClean="0"/>
            <a:t>Customer record maintained by accounts receivable and marketing</a:t>
          </a:r>
          <a:endParaRPr lang="en-US"/>
        </a:p>
      </dgm:t>
    </dgm:pt>
    <dgm:pt modelId="{FB135122-36D8-4863-9D63-D1EC9CA3F8E1}" type="parTrans" cxnId="{37DEF102-0F43-4699-84FE-FD09FC2FF3C3}">
      <dgm:prSet/>
      <dgm:spPr/>
      <dgm:t>
        <a:bodyPr/>
        <a:lstStyle/>
        <a:p>
          <a:endParaRPr lang="en-US"/>
        </a:p>
      </dgm:t>
    </dgm:pt>
    <dgm:pt modelId="{5314827A-B57E-447B-AC5A-DBCE85C4036D}" type="sibTrans" cxnId="{37DEF102-0F43-4699-84FE-FD09FC2FF3C3}">
      <dgm:prSet/>
      <dgm:spPr/>
      <dgm:t>
        <a:bodyPr/>
        <a:lstStyle/>
        <a:p>
          <a:endParaRPr lang="en-US"/>
        </a:p>
      </dgm:t>
    </dgm:pt>
    <dgm:pt modelId="{6CF7E3B1-F66F-43AD-B14F-B1E83C453F2E}">
      <dgm:prSet/>
      <dgm:spPr/>
      <dgm:t>
        <a:bodyPr/>
        <a:lstStyle/>
        <a:p>
          <a:pPr rtl="0"/>
          <a:r>
            <a:rPr lang="en-US" smtClean="0"/>
            <a:t>The same data element stored in different formats</a:t>
          </a:r>
          <a:endParaRPr lang="en-US"/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/>
        </a:p>
      </dgm:t>
    </dgm:pt>
    <dgm:pt modelId="{D8497389-7A43-4A29-B8BE-638A769427F1}">
      <dgm:prSet/>
      <dgm:spPr/>
      <dgm:t>
        <a:bodyPr/>
        <a:lstStyle/>
        <a:p>
          <a:pPr rtl="0"/>
          <a:r>
            <a:rPr lang="en-US" smtClean="0"/>
            <a:t>Social Security number (123-45-6789 versus 123456789)</a:t>
          </a:r>
          <a:endParaRPr lang="en-US"/>
        </a:p>
      </dgm:t>
    </dgm:pt>
    <dgm:pt modelId="{896CEDD3-4AA7-4EDD-9E01-3EBF2DD02D0C}" type="parTrans" cxnId="{A4059170-5B4F-459C-A594-6AD38524D8D4}">
      <dgm:prSet/>
      <dgm:spPr/>
      <dgm:t>
        <a:bodyPr/>
        <a:lstStyle/>
        <a:p>
          <a:endParaRPr lang="en-US"/>
        </a:p>
      </dgm:t>
    </dgm:pt>
    <dgm:pt modelId="{41E074CA-353B-4699-955F-76B0228DDD73}" type="sibTrans" cxnId="{A4059170-5B4F-459C-A594-6AD38524D8D4}">
      <dgm:prSet/>
      <dgm:spPr/>
      <dgm:t>
        <a:bodyPr/>
        <a:lstStyle/>
        <a:p>
          <a:endParaRPr lang="en-US"/>
        </a:p>
      </dgm:t>
    </dgm:pt>
    <dgm:pt modelId="{A4EB71F7-83EC-4DDE-93BD-CC270709DF0A}">
      <dgm:prSet/>
      <dgm:spPr/>
      <dgm:t>
        <a:bodyPr/>
        <a:lstStyle/>
        <a:p>
          <a:pPr rtl="0"/>
          <a:r>
            <a:rPr lang="en-US" smtClean="0"/>
            <a:t>Different naming conventions</a:t>
          </a:r>
          <a:endParaRPr lang="en-US"/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/>
        </a:p>
      </dgm:t>
    </dgm:pt>
    <dgm:pt modelId="{E7E5B36F-A19D-4416-AC60-E15E0EF96E23}">
      <dgm:prSet/>
      <dgm:spPr/>
      <dgm:t>
        <a:bodyPr/>
        <a:lstStyle/>
        <a:p>
          <a:pPr rtl="0"/>
          <a:r>
            <a:rPr lang="en-US" smtClean="0"/>
            <a:t>“Doritos” versus “Frito-Lay’s Doritos” verus “Regular Doritos”</a:t>
          </a:r>
          <a:endParaRPr lang="en-US"/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/>
        </a:p>
      </dgm:t>
    </dgm:pt>
    <dgm:pt modelId="{00AC8B65-8F95-4074-81D6-8F9BD39CC077}">
      <dgm:prSet/>
      <dgm:spPr/>
      <dgm:t>
        <a:bodyPr/>
        <a:lstStyle/>
        <a:p>
          <a:pPr rtl="0"/>
          <a:r>
            <a:rPr lang="en-US" smtClean="0"/>
            <a:t>Different unique identifiers used</a:t>
          </a:r>
          <a:endParaRPr lang="en-US"/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/>
        </a:p>
      </dgm:t>
    </dgm:pt>
    <dgm:pt modelId="{3E2595EE-63F6-4BCB-B56E-6FB681797EFE}">
      <dgm:prSet/>
      <dgm:spPr/>
      <dgm:t>
        <a:bodyPr/>
        <a:lstStyle/>
        <a:p>
          <a:pPr rtl="0"/>
          <a:r>
            <a:rPr lang="en-US" smtClean="0"/>
            <a:t>Account_Number versus Customer_ID</a:t>
          </a:r>
          <a:endParaRPr lang="en-US"/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37DEF102-0F43-4699-84FE-FD09FC2FF3C3}" srcId="{AFCE653D-AAF6-4E25-BFD6-8ABD6814B56D}" destId="{5848FDD5-8672-496B-BCAB-5F8364A5D813}" srcOrd="0" destOrd="0" parTransId="{FB135122-36D8-4863-9D63-D1EC9CA3F8E1}" sibTransId="{5314827A-B57E-447B-AC5A-DBCE85C4036D}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9EC33B6C-FF68-469D-AF2B-6C3B1744A68D}" type="presOf" srcId="{5848FDD5-8672-496B-BCAB-5F8364A5D813}" destId="{C612F97C-EAC8-42FE-A78F-064771A4BB3C}" srcOrd="0" destOrd="1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4D162674-D312-4AA5-B922-DC15EE4C82CB}" type="presOf" srcId="{D8497389-7A43-4A29-B8BE-638A769427F1}" destId="{D9F415E5-F0AA-4265-9A30-DFBC09A290E9}" srcOrd="0" destOrd="1" presId="urn:microsoft.com/office/officeart/2005/8/layout/default"/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A4059170-5B4F-459C-A594-6AD38524D8D4}" srcId="{6CF7E3B1-F66F-43AD-B14F-B1E83C453F2E}" destId="{D8497389-7A43-4A29-B8BE-638A769427F1}" srcOrd="0" destOrd="0" parTransId="{896CEDD3-4AA7-4EDD-9E01-3EBF2DD02D0C}" sibTransId="{41E074CA-353B-4699-955F-76B0228DDD73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smtClean="0"/>
            <a:t>This is a fundamental problem for creating data cubes</a:t>
          </a:r>
          <a:endParaRPr lang="en-US"/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 smtClean="0"/>
            <a:t>We often need to combine information from several transactional databases</a:t>
          </a:r>
          <a:endParaRPr lang="en-US" dirty="0"/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 smtClean="0"/>
            <a:t>How do we know if we’re talking about the same customer or product?</a:t>
          </a:r>
          <a:endParaRPr lang="en-US"/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  <dgm:t>
        <a:bodyPr/>
        <a:lstStyle/>
        <a:p>
          <a:endParaRPr lang="en-US"/>
        </a:p>
      </dgm:t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/>
      <dgm:spPr/>
      <dgm:t>
        <a:bodyPr/>
        <a:lstStyle/>
        <a:p>
          <a:endParaRPr lang="en-US"/>
        </a:p>
      </dgm:t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/>
      <dgm:spPr/>
      <dgm:t>
        <a:bodyPr/>
        <a:lstStyle/>
        <a:p>
          <a:endParaRPr lang="en-US"/>
        </a:p>
      </dgm:t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 smtClean="0"/>
            <a:t>What are the differences between a “guest” and a “customer”?</a:t>
          </a:r>
          <a:endParaRPr lang="en-US" sz="2200" dirty="0"/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 smtClean="0"/>
            <a:t>Is there any way to know if a customer of the café is staying at the hotel?</a:t>
          </a:r>
          <a:endParaRPr lang="en-US" dirty="0"/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AF663-9501-4087-BECA-D527B4923C7A}" type="pres">
      <dgm:prSet presAssocID="{CF9F6B9B-62E0-4A96-9468-1267CB95EA97}" presName="spacer" presStyleCnt="0"/>
      <dgm:spPr/>
      <dgm:t>
        <a:bodyPr/>
        <a:lstStyle/>
        <a:p>
          <a:endParaRPr lang="en-US"/>
        </a:p>
      </dgm:t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 smtClean="0"/>
            <a:t>Getting to a “single view” of data:</a:t>
          </a:r>
          <a:endParaRPr lang="en-US" sz="3200" dirty="0"/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 smtClean="0"/>
            <a:t>What would you use to uniquely identify a guest/customer?</a:t>
          </a:r>
          <a:endParaRPr lang="en-US" dirty="0"/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 smtClean="0"/>
            <a:t>Would you include email address?</a:t>
          </a:r>
          <a:endParaRPr lang="en-US" dirty="0"/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 smtClean="0"/>
            <a:t>How would you represent “name?”</a:t>
          </a:r>
          <a:endParaRPr lang="en-US" dirty="0"/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 smtClean="0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4D39F-67E7-417C-9939-B3219B9DBE4C}" type="pres">
      <dgm:prSet presAssocID="{066A5A84-C1C4-4D5E-9D8F-7A1F1155D897}" presName="roof" presStyleLbl="dkBgShp" presStyleIdx="0" presStyleCnt="2"/>
      <dgm:spPr/>
      <dgm:t>
        <a:bodyPr/>
        <a:lstStyle/>
        <a:p>
          <a:endParaRPr lang="en-US"/>
        </a:p>
      </dgm:t>
    </dgm:pt>
    <dgm:pt modelId="{6362AB69-B3CE-4546-81F3-AB74E55F3515}" type="pres">
      <dgm:prSet presAssocID="{066A5A84-C1C4-4D5E-9D8F-7A1F1155D897}" presName="pillars" presStyleCnt="0"/>
      <dgm:spPr/>
      <dgm:t>
        <a:bodyPr/>
        <a:lstStyle/>
        <a:p>
          <a:endParaRPr lang="en-US"/>
        </a:p>
      </dgm:t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67A98-C591-4A09-827E-8C6FD9A726AA}" type="pres">
      <dgm:prSet presAssocID="{066A5A84-C1C4-4D5E-9D8F-7A1F1155D897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3D60F5-D2F3-4E37-B309-F79AF0644D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D3F6AC-1713-498D-A1E2-1C4AB9B438C3}">
      <dgm:prSet/>
      <dgm:spPr/>
      <dgm:t>
        <a:bodyPr/>
        <a:lstStyle/>
        <a:p>
          <a:pPr rtl="0"/>
          <a:r>
            <a:rPr lang="en-US" dirty="0" smtClean="0"/>
            <a:t>Why might there be resistance to data standardization?</a:t>
          </a:r>
          <a:endParaRPr lang="en-US" dirty="0"/>
        </a:p>
      </dgm:t>
    </dgm:pt>
    <dgm:pt modelId="{BDED35BC-6C68-4EBE-A36F-764760B17C9E}" type="parTrans" cxnId="{ADC0EB73-A983-4D62-9D91-67C544318620}">
      <dgm:prSet/>
      <dgm:spPr/>
      <dgm:t>
        <a:bodyPr/>
        <a:lstStyle/>
        <a:p>
          <a:endParaRPr lang="en-US"/>
        </a:p>
      </dgm:t>
    </dgm:pt>
    <dgm:pt modelId="{7F53ED75-DCB3-45FD-B21F-9194A8B9D20A}" type="sibTrans" cxnId="{ADC0EB73-A983-4D62-9D91-67C544318620}">
      <dgm:prSet/>
      <dgm:spPr/>
      <dgm:t>
        <a:bodyPr/>
        <a:lstStyle/>
        <a:p>
          <a:endParaRPr lang="en-US"/>
        </a:p>
      </dgm:t>
    </dgm:pt>
    <dgm:pt modelId="{32AA45D7-0320-4707-9F98-5E3D3324F4F7}">
      <dgm:prSet/>
      <dgm:spPr/>
      <dgm:t>
        <a:bodyPr/>
        <a:lstStyle/>
        <a:p>
          <a:pPr rtl="0"/>
          <a:r>
            <a:rPr lang="en-US" dirty="0" smtClean="0"/>
            <a:t>Is it an option to just “fix” the transactional databases?</a:t>
          </a:r>
          <a:endParaRPr lang="en-US" dirty="0"/>
        </a:p>
      </dgm:t>
    </dgm:pt>
    <dgm:pt modelId="{DC806FE2-AA26-4E9A-8313-5AA15468918E}" type="parTrans" cxnId="{84E10F2B-D6E6-4858-B0CC-FACC5C78E481}">
      <dgm:prSet/>
      <dgm:spPr/>
      <dgm:t>
        <a:bodyPr/>
        <a:lstStyle/>
        <a:p>
          <a:endParaRPr lang="en-US"/>
        </a:p>
      </dgm:t>
    </dgm:pt>
    <dgm:pt modelId="{5AC77593-E21F-47A5-9D60-62A06D8CF21B}" type="sibTrans" cxnId="{84E10F2B-D6E6-4858-B0CC-FACC5C78E481}">
      <dgm:prSet/>
      <dgm:spPr/>
      <dgm:t>
        <a:bodyPr/>
        <a:lstStyle/>
        <a:p>
          <a:endParaRPr lang="en-US"/>
        </a:p>
      </dgm:t>
    </dgm:pt>
    <dgm:pt modelId="{D01D4C63-2645-4F46-9431-9305E54339B8}">
      <dgm:prSet/>
      <dgm:spPr/>
      <dgm:t>
        <a:bodyPr/>
        <a:lstStyle/>
        <a:p>
          <a:pPr rtl="0"/>
          <a:r>
            <a:rPr lang="en-US" dirty="0" smtClean="0"/>
            <a:t>If two data elements conflict, who’s standard “wins?”</a:t>
          </a:r>
          <a:endParaRPr lang="en-US" dirty="0"/>
        </a:p>
      </dgm:t>
    </dgm:pt>
    <dgm:pt modelId="{CAC9A348-1465-404B-B08B-EE3196FFA642}" type="parTrans" cxnId="{AE0A1B63-3DA4-4C2A-A31A-19FC6AA6CA6A}">
      <dgm:prSet/>
      <dgm:spPr/>
      <dgm:t>
        <a:bodyPr/>
        <a:lstStyle/>
        <a:p>
          <a:endParaRPr lang="en-US"/>
        </a:p>
      </dgm:t>
    </dgm:pt>
    <dgm:pt modelId="{4D984AFB-9258-41CD-98E0-95B7F824CE5F}" type="sibTrans" cxnId="{AE0A1B63-3DA4-4C2A-A31A-19FC6AA6CA6A}">
      <dgm:prSet/>
      <dgm:spPr/>
      <dgm:t>
        <a:bodyPr/>
        <a:lstStyle/>
        <a:p>
          <a:endParaRPr lang="en-US"/>
        </a:p>
      </dgm:t>
    </dgm:pt>
    <dgm:pt modelId="{77B759B6-BDFA-45D1-99F7-EC72AFA34AFB}" type="pres">
      <dgm:prSet presAssocID="{393D60F5-D2F3-4E37-B309-F79AF0644D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85A951-7638-4317-8689-100CBAC74012}" type="pres">
      <dgm:prSet presAssocID="{04D3F6AC-1713-498D-A1E2-1C4AB9B438C3}" presName="thickLine" presStyleLbl="alignNode1" presStyleIdx="0" presStyleCnt="3"/>
      <dgm:spPr/>
    </dgm:pt>
    <dgm:pt modelId="{C8C8CFDC-AE81-4E1E-AABF-BC4B18FA6265}" type="pres">
      <dgm:prSet presAssocID="{04D3F6AC-1713-498D-A1E2-1C4AB9B438C3}" presName="horz1" presStyleCnt="0"/>
      <dgm:spPr/>
    </dgm:pt>
    <dgm:pt modelId="{A33E6825-0D80-4C19-B360-6ABCE84074EC}" type="pres">
      <dgm:prSet presAssocID="{04D3F6AC-1713-498D-A1E2-1C4AB9B438C3}" presName="tx1" presStyleLbl="revTx" presStyleIdx="0" presStyleCnt="3"/>
      <dgm:spPr/>
      <dgm:t>
        <a:bodyPr/>
        <a:lstStyle/>
        <a:p>
          <a:endParaRPr lang="en-US"/>
        </a:p>
      </dgm:t>
    </dgm:pt>
    <dgm:pt modelId="{AD130725-8474-44FE-85A3-C38042375D1C}" type="pres">
      <dgm:prSet presAssocID="{04D3F6AC-1713-498D-A1E2-1C4AB9B438C3}" presName="vert1" presStyleCnt="0"/>
      <dgm:spPr/>
    </dgm:pt>
    <dgm:pt modelId="{BA02DBCF-238B-4314-8380-DD20C62BE849}" type="pres">
      <dgm:prSet presAssocID="{32AA45D7-0320-4707-9F98-5E3D3324F4F7}" presName="thickLine" presStyleLbl="alignNode1" presStyleIdx="1" presStyleCnt="3"/>
      <dgm:spPr/>
    </dgm:pt>
    <dgm:pt modelId="{9B1C1951-4379-45F2-AC8D-B07BC3522323}" type="pres">
      <dgm:prSet presAssocID="{32AA45D7-0320-4707-9F98-5E3D3324F4F7}" presName="horz1" presStyleCnt="0"/>
      <dgm:spPr/>
    </dgm:pt>
    <dgm:pt modelId="{872A57C9-E7D7-4A6B-A5B8-C4CA43E4859A}" type="pres">
      <dgm:prSet presAssocID="{32AA45D7-0320-4707-9F98-5E3D3324F4F7}" presName="tx1" presStyleLbl="revTx" presStyleIdx="1" presStyleCnt="3"/>
      <dgm:spPr/>
      <dgm:t>
        <a:bodyPr/>
        <a:lstStyle/>
        <a:p>
          <a:endParaRPr lang="en-US"/>
        </a:p>
      </dgm:t>
    </dgm:pt>
    <dgm:pt modelId="{E677FE0F-972A-4C0D-9D46-0805601171A1}" type="pres">
      <dgm:prSet presAssocID="{32AA45D7-0320-4707-9F98-5E3D3324F4F7}" presName="vert1" presStyleCnt="0"/>
      <dgm:spPr/>
    </dgm:pt>
    <dgm:pt modelId="{E1878028-35AB-40BE-A970-43B1035A9A52}" type="pres">
      <dgm:prSet presAssocID="{D01D4C63-2645-4F46-9431-9305E54339B8}" presName="thickLine" presStyleLbl="alignNode1" presStyleIdx="2" presStyleCnt="3"/>
      <dgm:spPr/>
    </dgm:pt>
    <dgm:pt modelId="{1F07136B-A448-4B3B-A6D0-058EEEFA3883}" type="pres">
      <dgm:prSet presAssocID="{D01D4C63-2645-4F46-9431-9305E54339B8}" presName="horz1" presStyleCnt="0"/>
      <dgm:spPr/>
    </dgm:pt>
    <dgm:pt modelId="{630CCA5C-0D49-4CA3-835D-62F2D753743A}" type="pres">
      <dgm:prSet presAssocID="{D01D4C63-2645-4F46-9431-9305E54339B8}" presName="tx1" presStyleLbl="revTx" presStyleIdx="2" presStyleCnt="3"/>
      <dgm:spPr/>
      <dgm:t>
        <a:bodyPr/>
        <a:lstStyle/>
        <a:p>
          <a:endParaRPr lang="en-US"/>
        </a:p>
      </dgm:t>
    </dgm:pt>
    <dgm:pt modelId="{988778C2-07B7-4513-99E2-B541FB3D122B}" type="pres">
      <dgm:prSet presAssocID="{D01D4C63-2645-4F46-9431-9305E54339B8}" presName="vert1" presStyleCnt="0"/>
      <dgm:spPr/>
    </dgm:pt>
  </dgm:ptLst>
  <dgm:cxnLst>
    <dgm:cxn modelId="{605CF059-4F85-449D-905D-10D6AA1F1206}" type="presOf" srcId="{04D3F6AC-1713-498D-A1E2-1C4AB9B438C3}" destId="{A33E6825-0D80-4C19-B360-6ABCE84074EC}" srcOrd="0" destOrd="0" presId="urn:microsoft.com/office/officeart/2008/layout/LinedList"/>
    <dgm:cxn modelId="{ADC0EB73-A983-4D62-9D91-67C544318620}" srcId="{393D60F5-D2F3-4E37-B309-F79AF0644D81}" destId="{04D3F6AC-1713-498D-A1E2-1C4AB9B438C3}" srcOrd="0" destOrd="0" parTransId="{BDED35BC-6C68-4EBE-A36F-764760B17C9E}" sibTransId="{7F53ED75-DCB3-45FD-B21F-9194A8B9D20A}"/>
    <dgm:cxn modelId="{249917DC-F3BF-4AC3-8716-0A7BFABD1FAA}" type="presOf" srcId="{32AA45D7-0320-4707-9F98-5E3D3324F4F7}" destId="{872A57C9-E7D7-4A6B-A5B8-C4CA43E4859A}" srcOrd="0" destOrd="0" presId="urn:microsoft.com/office/officeart/2008/layout/LinedList"/>
    <dgm:cxn modelId="{AE0A1B63-3DA4-4C2A-A31A-19FC6AA6CA6A}" srcId="{393D60F5-D2F3-4E37-B309-F79AF0644D81}" destId="{D01D4C63-2645-4F46-9431-9305E54339B8}" srcOrd="2" destOrd="0" parTransId="{CAC9A348-1465-404B-B08B-EE3196FFA642}" sibTransId="{4D984AFB-9258-41CD-98E0-95B7F824CE5F}"/>
    <dgm:cxn modelId="{905D7182-74D6-4F56-9143-BC3D2F148B03}" type="presOf" srcId="{D01D4C63-2645-4F46-9431-9305E54339B8}" destId="{630CCA5C-0D49-4CA3-835D-62F2D753743A}" srcOrd="0" destOrd="0" presId="urn:microsoft.com/office/officeart/2008/layout/LinedList"/>
    <dgm:cxn modelId="{45F58B8E-CDE0-4296-BB91-31F970405F44}" type="presOf" srcId="{393D60F5-D2F3-4E37-B309-F79AF0644D81}" destId="{77B759B6-BDFA-45D1-99F7-EC72AFA34AFB}" srcOrd="0" destOrd="0" presId="urn:microsoft.com/office/officeart/2008/layout/LinedList"/>
    <dgm:cxn modelId="{84E10F2B-D6E6-4858-B0CC-FACC5C78E481}" srcId="{393D60F5-D2F3-4E37-B309-F79AF0644D81}" destId="{32AA45D7-0320-4707-9F98-5E3D3324F4F7}" srcOrd="1" destOrd="0" parTransId="{DC806FE2-AA26-4E9A-8313-5AA15468918E}" sibTransId="{5AC77593-E21F-47A5-9D60-62A06D8CF21B}"/>
    <dgm:cxn modelId="{3E6C9120-9955-451C-9872-EF5D8FA44164}" type="presParOf" srcId="{77B759B6-BDFA-45D1-99F7-EC72AFA34AFB}" destId="{4685A951-7638-4317-8689-100CBAC74012}" srcOrd="0" destOrd="0" presId="urn:microsoft.com/office/officeart/2008/layout/LinedList"/>
    <dgm:cxn modelId="{5C0EDFFF-4855-414D-8A39-5F6CF25EEE83}" type="presParOf" srcId="{77B759B6-BDFA-45D1-99F7-EC72AFA34AFB}" destId="{C8C8CFDC-AE81-4E1E-AABF-BC4B18FA6265}" srcOrd="1" destOrd="0" presId="urn:microsoft.com/office/officeart/2008/layout/LinedList"/>
    <dgm:cxn modelId="{34DA21A1-1F41-4531-B32A-6181C544916D}" type="presParOf" srcId="{C8C8CFDC-AE81-4E1E-AABF-BC4B18FA6265}" destId="{A33E6825-0D80-4C19-B360-6ABCE84074EC}" srcOrd="0" destOrd="0" presId="urn:microsoft.com/office/officeart/2008/layout/LinedList"/>
    <dgm:cxn modelId="{CF518CA4-9F14-4AA5-8762-A4D2CECD7B6E}" type="presParOf" srcId="{C8C8CFDC-AE81-4E1E-AABF-BC4B18FA6265}" destId="{AD130725-8474-44FE-85A3-C38042375D1C}" srcOrd="1" destOrd="0" presId="urn:microsoft.com/office/officeart/2008/layout/LinedList"/>
    <dgm:cxn modelId="{C8922AD9-D6B4-4E69-AF62-9169C341E965}" type="presParOf" srcId="{77B759B6-BDFA-45D1-99F7-EC72AFA34AFB}" destId="{BA02DBCF-238B-4314-8380-DD20C62BE849}" srcOrd="2" destOrd="0" presId="urn:microsoft.com/office/officeart/2008/layout/LinedList"/>
    <dgm:cxn modelId="{E6545AB4-A959-4389-9AA3-0DBE532682C3}" type="presParOf" srcId="{77B759B6-BDFA-45D1-99F7-EC72AFA34AFB}" destId="{9B1C1951-4379-45F2-AC8D-B07BC3522323}" srcOrd="3" destOrd="0" presId="urn:microsoft.com/office/officeart/2008/layout/LinedList"/>
    <dgm:cxn modelId="{8DB0B983-2E70-476D-94BA-A80F90918F0B}" type="presParOf" srcId="{9B1C1951-4379-45F2-AC8D-B07BC3522323}" destId="{872A57C9-E7D7-4A6B-A5B8-C4CA43E4859A}" srcOrd="0" destOrd="0" presId="urn:microsoft.com/office/officeart/2008/layout/LinedList"/>
    <dgm:cxn modelId="{21302541-BCE6-47CC-B032-5DE94675E5D6}" type="presParOf" srcId="{9B1C1951-4379-45F2-AC8D-B07BC3522323}" destId="{E677FE0F-972A-4C0D-9D46-0805601171A1}" srcOrd="1" destOrd="0" presId="urn:microsoft.com/office/officeart/2008/layout/LinedList"/>
    <dgm:cxn modelId="{4ECFFC51-A124-4AE7-936C-B728D52DCE9C}" type="presParOf" srcId="{77B759B6-BDFA-45D1-99F7-EC72AFA34AFB}" destId="{E1878028-35AB-40BE-A970-43B1035A9A52}" srcOrd="4" destOrd="0" presId="urn:microsoft.com/office/officeart/2008/layout/LinedList"/>
    <dgm:cxn modelId="{63D10EE9-6453-4710-93B0-5310A7F33239}" type="presParOf" srcId="{77B759B6-BDFA-45D1-99F7-EC72AFA34AFB}" destId="{1F07136B-A448-4B3B-A6D0-058EEEFA3883}" srcOrd="5" destOrd="0" presId="urn:microsoft.com/office/officeart/2008/layout/LinedList"/>
    <dgm:cxn modelId="{B2244FF7-24C1-4143-8622-D280E583FEF3}" type="presParOf" srcId="{1F07136B-A448-4B3B-A6D0-058EEEFA3883}" destId="{630CCA5C-0D49-4CA3-835D-62F2D753743A}" srcOrd="0" destOrd="0" presId="urn:microsoft.com/office/officeart/2008/layout/LinedList"/>
    <dgm:cxn modelId="{DCFA4E41-7A7B-4B7F-8E90-F206097DB5AF}" type="presParOf" srcId="{1F07136B-A448-4B3B-A6D0-058EEEFA3883}" destId="{988778C2-07B7-4513-99E2-B541FB3D12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AC96088-4E08-4C96-A93D-F28387E711D5}">
      <dgm:prSet phldrT="[Text]"/>
      <dgm:spPr/>
      <dgm:t>
        <a:bodyPr/>
        <a:lstStyle/>
        <a:p>
          <a:r>
            <a:rPr lang="en-US" dirty="0" smtClean="0"/>
            <a:t>Do we have the right data?</a:t>
          </a:r>
          <a:endParaRPr lang="en-US" dirty="0"/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 smtClean="0"/>
            <a:t>Is the collection process reliable?</a:t>
          </a:r>
          <a:endParaRPr lang="en-US" dirty="0"/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 smtClean="0"/>
            <a:t>Is </a:t>
          </a:r>
          <a:r>
            <a:rPr lang="en-US" dirty="0" smtClean="0"/>
            <a:t>the data accurate?</a:t>
          </a:r>
          <a:endParaRPr lang="en-US" dirty="0"/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/>
      <dgm:spPr/>
      <dgm:t>
        <a:bodyPr/>
        <a:lstStyle/>
        <a:p>
          <a:endParaRPr lang="en-US"/>
        </a:p>
      </dgm:t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3386D-1A69-4EC0-9B76-9C4C9E405BBC}" type="pres">
      <dgm:prSet presAssocID="{E53E63D5-865F-4687-9CB7-4526224BF121}" presName="circ2" presStyleLbl="vennNode1" presStyleIdx="1" presStyleCnt="3"/>
      <dgm:spPr/>
      <dgm:t>
        <a:bodyPr/>
        <a:lstStyle/>
        <a:p>
          <a:endParaRPr lang="en-US"/>
        </a:p>
      </dgm:t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FE224-63DF-4602-8B7D-79B4AAE4582D}" type="pres">
      <dgm:prSet presAssocID="{505FCF5C-474D-4626-A9D5-EA0CB3C7C16C}" presName="circ3" presStyleLbl="vennNode1" presStyleIdx="2" presStyleCnt="3"/>
      <dgm:spPr/>
      <dgm:t>
        <a:bodyPr/>
        <a:lstStyle/>
        <a:p>
          <a:endParaRPr lang="en-US"/>
        </a:p>
      </dgm:t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Extract, Transform, Load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Schuff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David.Schuff@temple.edu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http://community.mis.temple.edu/dschuff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think about this scenario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3941" y="161528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2792" y="1615282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Café Database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937616"/>
              </p:ext>
            </p:extLst>
          </p:nvPr>
        </p:nvGraphicFramePr>
        <p:xfrm>
          <a:off x="228600" y="5398293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6" y="2383556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474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“Single view”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entire organization understands a unit of data in the same </a:t>
            </a:r>
            <a:r>
              <a:rPr lang="en-US" sz="2800" dirty="0" smtClean="0"/>
              <a:t>way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It’s both a business goal and a technology goal</a:t>
            </a:r>
            <a:endParaRPr lang="en-US" sz="2800" dirty="0"/>
          </a:p>
        </p:txBody>
      </p:sp>
      <p:sp>
        <p:nvSpPr>
          <p:cNvPr id="4" name="Up Arrow 3"/>
          <p:cNvSpPr/>
          <p:nvPr/>
        </p:nvSpPr>
        <p:spPr>
          <a:xfrm>
            <a:off x="2819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67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ut it’s really more this…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...than this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 at the Guest/Customer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7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Guests</a:t>
            </a:r>
          </a:p>
          <a:p>
            <a:r>
              <a:rPr lang="en-US" sz="1600" u="sng" dirty="0" err="1" smtClean="0"/>
              <a:t>Guest_number</a:t>
            </a:r>
            <a:endParaRPr lang="en-US" sz="1600" u="sng" dirty="0" smtClean="0"/>
          </a:p>
          <a:p>
            <a:r>
              <a:rPr lang="en-US" sz="1600" dirty="0" err="1" smtClean="0"/>
              <a:t>Guest_firstname</a:t>
            </a:r>
            <a:endParaRPr lang="en-US" sz="1600" dirty="0" smtClean="0"/>
          </a:p>
          <a:p>
            <a:r>
              <a:rPr lang="en-US" sz="1600" dirty="0" err="1" smtClean="0"/>
              <a:t>Guest_lastname</a:t>
            </a:r>
            <a:endParaRPr lang="en-US" sz="1600" dirty="0" smtClean="0"/>
          </a:p>
          <a:p>
            <a:r>
              <a:rPr lang="en-US" sz="1600" dirty="0" err="1" smtClean="0"/>
              <a:t>Guest_address</a:t>
            </a:r>
            <a:endParaRPr lang="en-US" sz="1600" dirty="0" smtClean="0"/>
          </a:p>
          <a:p>
            <a:r>
              <a:rPr lang="en-US" sz="1600" dirty="0" err="1" smtClean="0"/>
              <a:t>Guest_city</a:t>
            </a:r>
            <a:endParaRPr lang="en-US" sz="1600" dirty="0" smtClean="0"/>
          </a:p>
          <a:p>
            <a:r>
              <a:rPr lang="en-US" sz="1600" dirty="0" err="1" smtClean="0"/>
              <a:t>Guest_zipcode</a:t>
            </a:r>
            <a:endParaRPr lang="en-US" sz="1600" dirty="0" smtClean="0"/>
          </a:p>
          <a:p>
            <a:r>
              <a:rPr lang="en-US" sz="1600" dirty="0" err="1" smtClean="0"/>
              <a:t>Guest_email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03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Customer</a:t>
            </a:r>
          </a:p>
          <a:p>
            <a:r>
              <a:rPr lang="en-US" sz="1600" u="sng" dirty="0" err="1" smtClean="0"/>
              <a:t>Customer_number</a:t>
            </a:r>
            <a:endParaRPr lang="en-US" sz="1600" u="sng" dirty="0" smtClean="0"/>
          </a:p>
          <a:p>
            <a:r>
              <a:rPr lang="en-US" sz="1600" dirty="0" err="1" smtClean="0"/>
              <a:t>Customer_name</a:t>
            </a:r>
            <a:endParaRPr lang="en-US" sz="1600" dirty="0" smtClean="0"/>
          </a:p>
          <a:p>
            <a:r>
              <a:rPr lang="en-US" sz="1600" dirty="0" err="1" smtClean="0"/>
              <a:t>Customer_address</a:t>
            </a:r>
            <a:endParaRPr lang="en-US" sz="1600" dirty="0" smtClean="0"/>
          </a:p>
          <a:p>
            <a:r>
              <a:rPr lang="en-US" sz="1600" dirty="0" err="1" smtClean="0"/>
              <a:t>Customer_city</a:t>
            </a:r>
            <a:endParaRPr lang="en-US" sz="1600" dirty="0" smtClean="0"/>
          </a:p>
          <a:p>
            <a:r>
              <a:rPr lang="en-US" sz="1600" dirty="0" err="1" smtClean="0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9433266"/>
              </p:ext>
            </p:extLst>
          </p:nvPr>
        </p:nvGraphicFramePr>
        <p:xfrm>
          <a:off x="381000" y="3962400"/>
          <a:ext cx="83058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884" y="2334399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Organizational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94680"/>
              </p:ext>
            </p:extLst>
          </p:nvPr>
        </p:nvGraphicFramePr>
        <p:xfrm>
          <a:off x="457200" y="1371600"/>
          <a:ext cx="403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286250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8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degree to which the data reflects the actual environment</a:t>
            </a:r>
          </a:p>
          <a:p>
            <a:endParaRPr lang="en-US" sz="2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9596475"/>
              </p:ext>
            </p:extLst>
          </p:nvPr>
        </p:nvGraphicFramePr>
        <p:xfrm>
          <a:off x="1524000" y="21336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1" y="2057400"/>
            <a:ext cx="3761109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right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53642"/>
              </p:ext>
            </p:extLst>
          </p:nvPr>
        </p:nvGraphicFramePr>
        <p:xfrm>
          <a:off x="457200" y="18288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4307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752600"/>
            <a:ext cx="4038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Ensuring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587916"/>
              </p:ext>
            </p:extLst>
          </p:nvPr>
        </p:nvGraphicFramePr>
        <p:xfrm>
          <a:off x="3733800" y="1308463"/>
          <a:ext cx="5105400" cy="478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7274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944562"/>
          </a:xfrm>
        </p:spPr>
        <p:txBody>
          <a:bodyPr/>
          <a:lstStyle/>
          <a:p>
            <a:r>
              <a:rPr lang="en-US" dirty="0" smtClean="0"/>
              <a:t>Reliability of the collection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11517"/>
              </p:ext>
            </p:extLst>
          </p:nvPr>
        </p:nvGraphicFramePr>
        <p:xfrm>
          <a:off x="381000" y="1222771"/>
          <a:ext cx="4648200" cy="48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3" y="1066800"/>
            <a:ext cx="3345710" cy="49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5517" y="1199765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45564" y="109711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information into the data mart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851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3251201" y="2413001"/>
            <a:ext cx="533400" cy="5918198"/>
          </a:xfrm>
          <a:prstGeom prst="leftBrace">
            <a:avLst>
              <a:gd name="adj1" fmla="val 12500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9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let’s address this part…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79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alpha val="73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Extract, Transform, Load (ETL)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48304"/>
              </p:ext>
            </p:extLst>
          </p:nvPr>
        </p:nvGraphicFramePr>
        <p:xfrm>
          <a:off x="-2177" y="838200"/>
          <a:ext cx="289777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Actual Process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09600" y="39157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2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09600" y="14011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1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010400" y="2925127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Mart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20869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38400" y="46015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7" name="Cube 16"/>
          <p:cNvSpPr/>
          <p:nvPr/>
        </p:nvSpPr>
        <p:spPr>
          <a:xfrm>
            <a:off x="3886200" y="18202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3886200" y="43348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819901" y="3827620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81801" y="15535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03878" y="170223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4125" y="496478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268" y="9906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7151" y="9906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990600"/>
            <a:ext cx="251460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60068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 database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6248400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Dimensional database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438400" y="6128266"/>
            <a:ext cx="4343400" cy="609600"/>
          </a:xfrm>
          <a:prstGeom prst="rightArrow">
            <a:avLst>
              <a:gd name="adj1" fmla="val 50000"/>
              <a:gd name="adj2" fmla="val 4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6019800"/>
            <a:ext cx="8077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ETL’s Not That Easy!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817"/>
              </p:ext>
            </p:extLst>
          </p:nvPr>
        </p:nvGraphicFramePr>
        <p:xfrm>
          <a:off x="838200" y="1219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Consistency: </a:t>
            </a:r>
            <a:br>
              <a:rPr lang="en-US" dirty="0" smtClean="0"/>
            </a:br>
            <a:r>
              <a:rPr lang="en-US" dirty="0" smtClean="0"/>
              <a:t>The Problem with Legacy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88757"/>
            <a:ext cx="42672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IT infrastructure evolves over time</a:t>
            </a:r>
          </a:p>
          <a:p>
            <a:r>
              <a:rPr lang="en-US" sz="2800" dirty="0" smtClean="0"/>
              <a:t>Systems are created and acquired by different people using different specifications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4953000"/>
            <a:ext cx="41910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Generally poor planning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757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leads to many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23849"/>
              </p:ext>
            </p:extLst>
          </p:nvPr>
        </p:nvGraphicFramePr>
        <p:xfrm>
          <a:off x="381000" y="1417638"/>
          <a:ext cx="6096000" cy="51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05600" y="2743200"/>
            <a:ext cx="2209800" cy="2362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What are the problems with each of these</a:t>
            </a:r>
          </a:p>
          <a:p>
            <a:pPr algn="ctr"/>
            <a:r>
              <a:rPr lang="en-US" sz="6600" dirty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74114"/>
              </p:ext>
            </p:extLst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622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Cooper Black</vt:lpstr>
      <vt:lpstr>Office Theme</vt:lpstr>
      <vt:lpstr>MIS2502: Data Analytics Extract, Transform, Load</vt:lpstr>
      <vt:lpstr>Where we are…</vt:lpstr>
      <vt:lpstr>Getting the information into the data mart</vt:lpstr>
      <vt:lpstr>Extract, Transform, Load (ETL)</vt:lpstr>
      <vt:lpstr>The Actual Process</vt:lpstr>
      <vt:lpstr>ETL’s Not That Easy!</vt:lpstr>
      <vt:lpstr>Data Consistency:  The Problem with Legacy Systems</vt:lpstr>
      <vt:lpstr>This leads to many issues</vt:lpstr>
      <vt:lpstr>What’s the big deal?</vt:lpstr>
      <vt:lpstr>Now think about this scenario</vt:lpstr>
      <vt:lpstr>Solution: “Single view” of data</vt:lpstr>
      <vt:lpstr>Closer look at the Guest/Customer</vt:lpstr>
      <vt:lpstr>Organizational issues</vt:lpstr>
      <vt:lpstr>Data Quality</vt:lpstr>
      <vt:lpstr>Finding the right data</vt:lpstr>
      <vt:lpstr>Ensuring accuracy</vt:lpstr>
      <vt:lpstr>Reliability of the collection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David Schuff</cp:lastModifiedBy>
  <cp:revision>308</cp:revision>
  <cp:lastPrinted>2011-06-28T14:45:53Z</cp:lastPrinted>
  <dcterms:created xsi:type="dcterms:W3CDTF">2011-06-28T13:08:25Z</dcterms:created>
  <dcterms:modified xsi:type="dcterms:W3CDTF">2013-08-10T19:16:39Z</dcterms:modified>
</cp:coreProperties>
</file>