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62" r:id="rId10"/>
    <p:sldId id="265" r:id="rId11"/>
    <p:sldId id="268" r:id="rId12"/>
    <p:sldId id="267" r:id="rId13"/>
    <p:sldId id="266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660"/>
  </p:normalViewPr>
  <p:slideViewPr>
    <p:cSldViewPr>
      <p:cViewPr varScale="1">
        <p:scale>
          <a:sx n="107" d="100"/>
          <a:sy n="10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166F-0259-4D31-93EA-D208D2BC490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BBD7F18-03B2-47ED-8B83-3EB0F53D157D}">
      <dgm:prSet/>
      <dgm:spPr/>
      <dgm:t>
        <a:bodyPr/>
        <a:lstStyle/>
        <a:p>
          <a:pPr rtl="0"/>
          <a:r>
            <a:rPr lang="en-US" dirty="0" smtClean="0"/>
            <a:t>1</a:t>
          </a:r>
        </a:p>
      </dgm:t>
    </dgm:pt>
    <dgm:pt modelId="{C2FB14E5-A34B-4241-A675-83A26F296CF5}" type="parTrans" cxnId="{04A0DDD5-B01D-4430-9036-66194FEA0765}">
      <dgm:prSet/>
      <dgm:spPr/>
      <dgm:t>
        <a:bodyPr/>
        <a:lstStyle/>
        <a:p>
          <a:endParaRPr lang="en-US"/>
        </a:p>
      </dgm:t>
    </dgm:pt>
    <dgm:pt modelId="{F94CF1B2-10DD-4AF7-B28F-A41D4B8A0E27}" type="sibTrans" cxnId="{04A0DDD5-B01D-4430-9036-66194FEA0765}">
      <dgm:prSet/>
      <dgm:spPr/>
      <dgm:t>
        <a:bodyPr/>
        <a:lstStyle/>
        <a:p>
          <a:endParaRPr lang="en-US"/>
        </a:p>
      </dgm:t>
    </dgm:pt>
    <dgm:pt modelId="{E6FDB679-3FDE-49B9-B6CC-414A47907FCF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09893A19-45E9-45BC-8F33-1FB112D8BDF9}" type="parTrans" cxnId="{107B5F4F-0569-4CF9-B5A4-67CE0EA64F1C}">
      <dgm:prSet/>
      <dgm:spPr/>
      <dgm:t>
        <a:bodyPr/>
        <a:lstStyle/>
        <a:p>
          <a:endParaRPr lang="en-US"/>
        </a:p>
      </dgm:t>
    </dgm:pt>
    <dgm:pt modelId="{DC528A21-E714-4B31-A1AC-A7F32B1790A9}" type="sibTrans" cxnId="{107B5F4F-0569-4CF9-B5A4-67CE0EA64F1C}">
      <dgm:prSet/>
      <dgm:spPr/>
      <dgm:t>
        <a:bodyPr/>
        <a:lstStyle/>
        <a:p>
          <a:endParaRPr lang="en-US"/>
        </a:p>
      </dgm:t>
    </dgm:pt>
    <dgm:pt modelId="{9E452AE2-3350-4CE0-8A50-22ABDD10A60D}">
      <dgm:prSet/>
      <dgm:spPr/>
      <dgm:t>
        <a:bodyPr/>
        <a:lstStyle/>
        <a:p>
          <a:pPr rtl="0"/>
          <a:r>
            <a:rPr lang="en-US" dirty="0" smtClean="0"/>
            <a:t>4</a:t>
          </a:r>
          <a:endParaRPr lang="en-US" dirty="0"/>
        </a:p>
      </dgm:t>
    </dgm:pt>
    <dgm:pt modelId="{B8C551FA-608B-4703-948D-EB8226A64017}" type="parTrans" cxnId="{D44F3039-5360-4179-91AD-0C9234BC4D2F}">
      <dgm:prSet/>
      <dgm:spPr/>
      <dgm:t>
        <a:bodyPr/>
        <a:lstStyle/>
        <a:p>
          <a:endParaRPr lang="en-US"/>
        </a:p>
      </dgm:t>
    </dgm:pt>
    <dgm:pt modelId="{E643B41B-AC22-4ACA-98B1-304DDDD66C69}" type="sibTrans" cxnId="{D44F3039-5360-4179-91AD-0C9234BC4D2F}">
      <dgm:prSet/>
      <dgm:spPr/>
      <dgm:t>
        <a:bodyPr/>
        <a:lstStyle/>
        <a:p>
          <a:endParaRPr lang="en-US"/>
        </a:p>
      </dgm:t>
    </dgm:pt>
    <dgm:pt modelId="{DA735E2F-71B1-40D4-8B9B-2121E9EFBC74}">
      <dgm:prSet/>
      <dgm:spPr/>
      <dgm:t>
        <a:bodyPr/>
        <a:lstStyle/>
        <a:p>
          <a:pPr rtl="0"/>
          <a:r>
            <a:rPr lang="en-US" dirty="0" smtClean="0"/>
            <a:t>5</a:t>
          </a:r>
          <a:endParaRPr lang="en-US" dirty="0"/>
        </a:p>
      </dgm:t>
    </dgm:pt>
    <dgm:pt modelId="{352C2688-CD6D-492E-9438-45A972C85FB0}" type="parTrans" cxnId="{CDAE1441-5206-4907-A84C-82A64DA31A59}">
      <dgm:prSet/>
      <dgm:spPr/>
      <dgm:t>
        <a:bodyPr/>
        <a:lstStyle/>
        <a:p>
          <a:endParaRPr lang="en-US"/>
        </a:p>
      </dgm:t>
    </dgm:pt>
    <dgm:pt modelId="{5A165119-842B-43CA-9AFD-4022AB5BB238}" type="sibTrans" cxnId="{CDAE1441-5206-4907-A84C-82A64DA31A59}">
      <dgm:prSet/>
      <dgm:spPr/>
      <dgm:t>
        <a:bodyPr/>
        <a:lstStyle/>
        <a:p>
          <a:endParaRPr lang="en-US"/>
        </a:p>
      </dgm:t>
    </dgm:pt>
    <dgm:pt modelId="{80246DA6-DB87-4C8F-894B-1EAD25DD1750}">
      <dgm:prSet/>
      <dgm:spPr/>
      <dgm:t>
        <a:bodyPr/>
        <a:lstStyle/>
        <a:p>
          <a:pPr rtl="0"/>
          <a:r>
            <a:rPr lang="en-US" dirty="0" smtClean="0"/>
            <a:t>2</a:t>
          </a:r>
        </a:p>
      </dgm:t>
    </dgm:pt>
    <dgm:pt modelId="{A8F8E48C-A810-42FD-8C59-BA9B508B0253}" type="parTrans" cxnId="{308C8CD2-1F2B-4DC2-9B97-832700093D45}">
      <dgm:prSet/>
      <dgm:spPr/>
      <dgm:t>
        <a:bodyPr/>
        <a:lstStyle/>
        <a:p>
          <a:endParaRPr lang="en-US"/>
        </a:p>
      </dgm:t>
    </dgm:pt>
    <dgm:pt modelId="{19186AE3-B1EB-44F8-9583-E1FFFD66BC31}" type="sibTrans" cxnId="{308C8CD2-1F2B-4DC2-9B97-832700093D45}">
      <dgm:prSet/>
      <dgm:spPr/>
      <dgm:t>
        <a:bodyPr/>
        <a:lstStyle/>
        <a:p>
          <a:endParaRPr lang="en-US"/>
        </a:p>
      </dgm:t>
    </dgm:pt>
    <dgm:pt modelId="{917C4432-4BE0-4FAF-9DDD-4F9C36047BB8}">
      <dgm:prSet/>
      <dgm:spPr/>
      <dgm:t>
        <a:bodyPr/>
        <a:lstStyle/>
        <a:p>
          <a:pPr rtl="0"/>
          <a:r>
            <a:rPr lang="en-US" dirty="0" smtClean="0"/>
            <a:t>6</a:t>
          </a:r>
          <a:endParaRPr lang="en-US" dirty="0"/>
        </a:p>
      </dgm:t>
    </dgm:pt>
    <dgm:pt modelId="{09243160-2A4D-4850-88B2-CEE72E0F5F39}" type="parTrans" cxnId="{72C95E17-86EC-4A75-94BE-4BEB582DB6E8}">
      <dgm:prSet/>
      <dgm:spPr/>
      <dgm:t>
        <a:bodyPr/>
        <a:lstStyle/>
        <a:p>
          <a:endParaRPr lang="en-US"/>
        </a:p>
      </dgm:t>
    </dgm:pt>
    <dgm:pt modelId="{B6693A38-BCD1-47C2-8A40-74381CA3AEC6}" type="sibTrans" cxnId="{72C95E17-86EC-4A75-94BE-4BEB582DB6E8}">
      <dgm:prSet/>
      <dgm:spPr/>
      <dgm:t>
        <a:bodyPr/>
        <a:lstStyle/>
        <a:p>
          <a:endParaRPr lang="en-US"/>
        </a:p>
      </dgm:t>
    </dgm:pt>
    <dgm:pt modelId="{25E957F6-45D6-4146-83A5-35D571B5C20B}">
      <dgm:prSet/>
      <dgm:spPr/>
      <dgm:t>
        <a:bodyPr/>
        <a:lstStyle/>
        <a:p>
          <a:pPr rtl="0"/>
          <a:r>
            <a:rPr lang="en-US" dirty="0" smtClean="0"/>
            <a:t>Choose a set of records for the training set</a:t>
          </a:r>
        </a:p>
      </dgm:t>
    </dgm:pt>
    <dgm:pt modelId="{B2295E58-EDF9-4E0A-9739-49FFED5F120D}" type="parTrans" cxnId="{A967DA18-1E38-4EE4-991E-2684394FFCB2}">
      <dgm:prSet/>
      <dgm:spPr/>
      <dgm:t>
        <a:bodyPr/>
        <a:lstStyle/>
        <a:p>
          <a:endParaRPr lang="en-US"/>
        </a:p>
      </dgm:t>
    </dgm:pt>
    <dgm:pt modelId="{58CAEEBE-5590-442D-9FCF-56C8A3A49961}" type="sibTrans" cxnId="{A967DA18-1E38-4EE4-991E-2684394FFCB2}">
      <dgm:prSet/>
      <dgm:spPr/>
      <dgm:t>
        <a:bodyPr/>
        <a:lstStyle/>
        <a:p>
          <a:endParaRPr lang="en-US"/>
        </a:p>
      </dgm:t>
    </dgm:pt>
    <dgm:pt modelId="{59E3D0A4-7A53-4196-AC42-9B1C619F39A1}">
      <dgm:prSet/>
      <dgm:spPr/>
      <dgm:t>
        <a:bodyPr/>
        <a:lstStyle/>
        <a:p>
          <a:pPr rtl="0"/>
          <a:r>
            <a:rPr lang="en-US" dirty="0" smtClean="0"/>
            <a:t>Choose a set of records for the test set</a:t>
          </a:r>
        </a:p>
      </dgm:t>
    </dgm:pt>
    <dgm:pt modelId="{DFD23225-B3FF-4074-BBB0-E2751D745AC0}" type="parTrans" cxnId="{1DCDAB64-6E27-4C61-B416-EC85400D37D0}">
      <dgm:prSet/>
      <dgm:spPr/>
      <dgm:t>
        <a:bodyPr/>
        <a:lstStyle/>
        <a:p>
          <a:endParaRPr lang="en-US"/>
        </a:p>
      </dgm:t>
    </dgm:pt>
    <dgm:pt modelId="{C6D8B121-1CCD-43B4-86F1-3B3F9B3C71DA}" type="sibTrans" cxnId="{1DCDAB64-6E27-4C61-B416-EC85400D37D0}">
      <dgm:prSet/>
      <dgm:spPr/>
      <dgm:t>
        <a:bodyPr/>
        <a:lstStyle/>
        <a:p>
          <a:endParaRPr lang="en-US"/>
        </a:p>
      </dgm:t>
    </dgm:pt>
    <dgm:pt modelId="{08AB5D7D-1C4C-4465-BDCE-E02830FAE0A3}">
      <dgm:prSet/>
      <dgm:spPr/>
      <dgm:t>
        <a:bodyPr/>
        <a:lstStyle/>
        <a:p>
          <a:pPr rtl="0"/>
          <a:r>
            <a:rPr lang="en-US" dirty="0" smtClean="0"/>
            <a:t>Choose a class attribute (classifier) </a:t>
          </a:r>
          <a:endParaRPr lang="en-US" dirty="0"/>
        </a:p>
      </dgm:t>
    </dgm:pt>
    <dgm:pt modelId="{F9BF2995-6F3A-4E92-B4EE-2465C8DB595D}" type="parTrans" cxnId="{1885168B-1ED0-4479-8346-59350EFA9FC9}">
      <dgm:prSet/>
      <dgm:spPr/>
      <dgm:t>
        <a:bodyPr/>
        <a:lstStyle/>
        <a:p>
          <a:endParaRPr lang="en-US"/>
        </a:p>
      </dgm:t>
    </dgm:pt>
    <dgm:pt modelId="{7E580DAF-D34E-463B-B1AC-FD358DB4EE4E}" type="sibTrans" cxnId="{1885168B-1ED0-4479-8346-59350EFA9FC9}">
      <dgm:prSet/>
      <dgm:spPr/>
      <dgm:t>
        <a:bodyPr/>
        <a:lstStyle/>
        <a:p>
          <a:endParaRPr lang="en-US"/>
        </a:p>
      </dgm:t>
    </dgm:pt>
    <dgm:pt modelId="{C3B345E3-20DF-4495-ADD9-38FB9BD0631F}">
      <dgm:prSet/>
      <dgm:spPr/>
      <dgm:t>
        <a:bodyPr/>
        <a:lstStyle/>
        <a:p>
          <a:pPr rtl="0"/>
          <a:r>
            <a:rPr lang="en-US" dirty="0" smtClean="0"/>
            <a:t>Find model that predicts the class attribute as a function of the other attributes</a:t>
          </a:r>
          <a:endParaRPr lang="en-US" dirty="0"/>
        </a:p>
      </dgm:t>
    </dgm:pt>
    <dgm:pt modelId="{7AA80906-151F-431D-BF9B-B1645A3F4B94}" type="parTrans" cxnId="{40CB6D54-FF5E-442E-B37D-1502D66DF837}">
      <dgm:prSet/>
      <dgm:spPr/>
      <dgm:t>
        <a:bodyPr/>
        <a:lstStyle/>
        <a:p>
          <a:endParaRPr lang="en-US"/>
        </a:p>
      </dgm:t>
    </dgm:pt>
    <dgm:pt modelId="{DC5CFCE9-6517-4E9B-A37E-784636639B65}" type="sibTrans" cxnId="{40CB6D54-FF5E-442E-B37D-1502D66DF837}">
      <dgm:prSet/>
      <dgm:spPr/>
      <dgm:t>
        <a:bodyPr/>
        <a:lstStyle/>
        <a:p>
          <a:endParaRPr lang="en-US"/>
        </a:p>
      </dgm:t>
    </dgm:pt>
    <dgm:pt modelId="{DE2766E5-43FC-434B-AC6B-5CC1900F5D9D}">
      <dgm:prSet/>
      <dgm:spPr/>
      <dgm:t>
        <a:bodyPr/>
        <a:lstStyle/>
        <a:p>
          <a:pPr rtl="0"/>
          <a:r>
            <a:rPr lang="en-US" dirty="0" smtClean="0"/>
            <a:t>Apply that model to the test set to check accuracy</a:t>
          </a:r>
          <a:endParaRPr lang="en-US" dirty="0"/>
        </a:p>
      </dgm:t>
    </dgm:pt>
    <dgm:pt modelId="{838CA828-E5FA-463C-9776-6F9903270462}" type="parTrans" cxnId="{557D45AC-D03F-4276-A1F0-9A3794D2DEDF}">
      <dgm:prSet/>
      <dgm:spPr/>
      <dgm:t>
        <a:bodyPr/>
        <a:lstStyle/>
        <a:p>
          <a:endParaRPr lang="en-US"/>
        </a:p>
      </dgm:t>
    </dgm:pt>
    <dgm:pt modelId="{49C69771-D83C-43A9-B752-7387F9A1274B}" type="sibTrans" cxnId="{557D45AC-D03F-4276-A1F0-9A3794D2DEDF}">
      <dgm:prSet/>
      <dgm:spPr/>
      <dgm:t>
        <a:bodyPr/>
        <a:lstStyle/>
        <a:p>
          <a:endParaRPr lang="en-US"/>
        </a:p>
      </dgm:t>
    </dgm:pt>
    <dgm:pt modelId="{159D3AF5-EE39-4F0C-AD2E-60927C7941E6}">
      <dgm:prSet/>
      <dgm:spPr/>
      <dgm:t>
        <a:bodyPr/>
        <a:lstStyle/>
        <a:p>
          <a:pPr rtl="0"/>
          <a:r>
            <a:rPr lang="en-US" smtClean="0"/>
            <a:t>Apply </a:t>
          </a:r>
          <a:r>
            <a:rPr lang="en-US" dirty="0" smtClean="0"/>
            <a:t>the final model to future records to classify</a:t>
          </a:r>
          <a:endParaRPr lang="en-US" dirty="0"/>
        </a:p>
      </dgm:t>
    </dgm:pt>
    <dgm:pt modelId="{38C06AC9-4E27-41EB-9678-C32CA446B6F8}" type="parTrans" cxnId="{6DFF304B-171F-4E97-B642-84872DF1B380}">
      <dgm:prSet/>
      <dgm:spPr/>
      <dgm:t>
        <a:bodyPr/>
        <a:lstStyle/>
        <a:p>
          <a:endParaRPr lang="en-US"/>
        </a:p>
      </dgm:t>
    </dgm:pt>
    <dgm:pt modelId="{AD5F89BA-E554-49E2-96EE-176E8344098E}" type="sibTrans" cxnId="{6DFF304B-171F-4E97-B642-84872DF1B380}">
      <dgm:prSet/>
      <dgm:spPr/>
      <dgm:t>
        <a:bodyPr/>
        <a:lstStyle/>
        <a:p>
          <a:endParaRPr lang="en-US"/>
        </a:p>
      </dgm:t>
    </dgm:pt>
    <dgm:pt modelId="{B5F6422D-850F-425F-863F-074F5C64E551}" type="pres">
      <dgm:prSet presAssocID="{9CF3166F-0259-4D31-93EA-D208D2BC4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EC878-1FBF-491A-A73C-DD79B3D315B4}" type="pres">
      <dgm:prSet presAssocID="{5BBD7F18-03B2-47ED-8B83-3EB0F53D157D}" presName="linNode" presStyleCnt="0"/>
      <dgm:spPr/>
    </dgm:pt>
    <dgm:pt modelId="{61937312-0651-4375-8CEA-F66C19504AE9}" type="pres">
      <dgm:prSet presAssocID="{5BBD7F18-03B2-47ED-8B83-3EB0F53D157D}" presName="parentText" presStyleLbl="node1" presStyleIdx="0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9E877-4113-49E4-B69C-5412F0CB6087}" type="pres">
      <dgm:prSet presAssocID="{5BBD7F18-03B2-47ED-8B83-3EB0F53D157D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1A2C4-FB8E-43E9-9345-AD4DBA8D30B5}" type="pres">
      <dgm:prSet presAssocID="{F94CF1B2-10DD-4AF7-B28F-A41D4B8A0E27}" presName="sp" presStyleCnt="0"/>
      <dgm:spPr/>
    </dgm:pt>
    <dgm:pt modelId="{5FA53213-B4B3-4715-A7D0-28092B122129}" type="pres">
      <dgm:prSet presAssocID="{80246DA6-DB87-4C8F-894B-1EAD25DD1750}" presName="linNode" presStyleCnt="0"/>
      <dgm:spPr/>
    </dgm:pt>
    <dgm:pt modelId="{4AAEF3ED-DA7B-4B4E-82B0-F5AC2C628343}" type="pres">
      <dgm:prSet presAssocID="{80246DA6-DB87-4C8F-894B-1EAD25DD1750}" presName="parentText" presStyleLbl="node1" presStyleIdx="1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C1989-0AF4-4B68-8FE9-8A31CFECAC58}" type="pres">
      <dgm:prSet presAssocID="{80246DA6-DB87-4C8F-894B-1EAD25DD1750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AB136-5412-4E9C-9338-5A3ECB64DB2F}" type="pres">
      <dgm:prSet presAssocID="{19186AE3-B1EB-44F8-9583-E1FFFD66BC31}" presName="sp" presStyleCnt="0"/>
      <dgm:spPr/>
    </dgm:pt>
    <dgm:pt modelId="{4977598A-0F35-47B7-932C-76A5CB1F2D81}" type="pres">
      <dgm:prSet presAssocID="{E6FDB679-3FDE-49B9-B6CC-414A47907FCF}" presName="linNode" presStyleCnt="0"/>
      <dgm:spPr/>
    </dgm:pt>
    <dgm:pt modelId="{45E24E7C-E6B5-474B-BDF3-DF25387415CC}" type="pres">
      <dgm:prSet presAssocID="{E6FDB679-3FDE-49B9-B6CC-414A47907FCF}" presName="parentText" presStyleLbl="node1" presStyleIdx="2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E81D6-855A-4FD9-A5FC-1338AF302363}" type="pres">
      <dgm:prSet presAssocID="{E6FDB679-3FDE-49B9-B6CC-414A47907FCF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57D2A-2E14-45A4-9797-E74EEB256625}" type="pres">
      <dgm:prSet presAssocID="{DC528A21-E714-4B31-A1AC-A7F32B1790A9}" presName="sp" presStyleCnt="0"/>
      <dgm:spPr/>
    </dgm:pt>
    <dgm:pt modelId="{C4F8A139-4C9A-42D6-8683-789A587F871B}" type="pres">
      <dgm:prSet presAssocID="{9E452AE2-3350-4CE0-8A50-22ABDD10A60D}" presName="linNode" presStyleCnt="0"/>
      <dgm:spPr/>
    </dgm:pt>
    <dgm:pt modelId="{608F59D4-05FD-4BE9-92EE-521AE01FB945}" type="pres">
      <dgm:prSet presAssocID="{9E452AE2-3350-4CE0-8A50-22ABDD10A60D}" presName="parentText" presStyleLbl="node1" presStyleIdx="3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67881-F741-44E1-A69F-139CE744FFCA}" type="pres">
      <dgm:prSet presAssocID="{9E452AE2-3350-4CE0-8A50-22ABDD10A60D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E20B2-0FF5-4087-8C60-46208E2FF44A}" type="pres">
      <dgm:prSet presAssocID="{E643B41B-AC22-4ACA-98B1-304DDDD66C69}" presName="sp" presStyleCnt="0"/>
      <dgm:spPr/>
    </dgm:pt>
    <dgm:pt modelId="{F6FCCBA1-1B8D-417E-BD47-3A95EF1319C8}" type="pres">
      <dgm:prSet presAssocID="{DA735E2F-71B1-40D4-8B9B-2121E9EFBC74}" presName="linNode" presStyleCnt="0"/>
      <dgm:spPr/>
    </dgm:pt>
    <dgm:pt modelId="{AC7CC383-0518-4742-ABE1-CD1FEB171A2F}" type="pres">
      <dgm:prSet presAssocID="{DA735E2F-71B1-40D4-8B9B-2121E9EFBC74}" presName="parentText" presStyleLbl="node1" presStyleIdx="4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EC9CD-65F6-4B6A-82ED-977F188A403F}" type="pres">
      <dgm:prSet presAssocID="{DA735E2F-71B1-40D4-8B9B-2121E9EFBC74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2D463-A2EA-411D-93EC-33C699D651A8}" type="pres">
      <dgm:prSet presAssocID="{5A165119-842B-43CA-9AFD-4022AB5BB238}" presName="sp" presStyleCnt="0"/>
      <dgm:spPr/>
    </dgm:pt>
    <dgm:pt modelId="{F39FA479-1EDC-4B01-89AC-75E249ED3215}" type="pres">
      <dgm:prSet presAssocID="{917C4432-4BE0-4FAF-9DDD-4F9C36047BB8}" presName="linNode" presStyleCnt="0"/>
      <dgm:spPr/>
    </dgm:pt>
    <dgm:pt modelId="{617F1792-2DF2-472F-85A4-2E19F96CB1D7}" type="pres">
      <dgm:prSet presAssocID="{917C4432-4BE0-4FAF-9DDD-4F9C36047BB8}" presName="parentText" presStyleLbl="node1" presStyleIdx="5" presStyleCnt="6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729D7-DF6A-4498-A8E7-0DB74EE010EA}" type="pres">
      <dgm:prSet presAssocID="{917C4432-4BE0-4FAF-9DDD-4F9C36047BB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CB6D54-FF5E-442E-B37D-1502D66DF837}" srcId="{9E452AE2-3350-4CE0-8A50-22ABDD10A60D}" destId="{C3B345E3-20DF-4495-ADD9-38FB9BD0631F}" srcOrd="0" destOrd="0" parTransId="{7AA80906-151F-431D-BF9B-B1645A3F4B94}" sibTransId="{DC5CFCE9-6517-4E9B-A37E-784636639B65}"/>
    <dgm:cxn modelId="{D309E83C-ED0E-4263-8FE7-3E4F32005568}" type="presOf" srcId="{DA735E2F-71B1-40D4-8B9B-2121E9EFBC74}" destId="{AC7CC383-0518-4742-ABE1-CD1FEB171A2F}" srcOrd="0" destOrd="0" presId="urn:microsoft.com/office/officeart/2005/8/layout/vList5"/>
    <dgm:cxn modelId="{822BCC27-ABC0-4409-9CA4-3664D2152472}" type="presOf" srcId="{25E957F6-45D6-4146-83A5-35D571B5C20B}" destId="{4DA9E877-4113-49E4-B69C-5412F0CB6087}" srcOrd="0" destOrd="0" presId="urn:microsoft.com/office/officeart/2005/8/layout/vList5"/>
    <dgm:cxn modelId="{8C5CF648-C070-41FD-9590-BAA9967BAA92}" type="presOf" srcId="{DE2766E5-43FC-434B-AC6B-5CC1900F5D9D}" destId="{D78EC9CD-65F6-4B6A-82ED-977F188A403F}" srcOrd="0" destOrd="0" presId="urn:microsoft.com/office/officeart/2005/8/layout/vList5"/>
    <dgm:cxn modelId="{1DCDAB64-6E27-4C61-B416-EC85400D37D0}" srcId="{80246DA6-DB87-4C8F-894B-1EAD25DD1750}" destId="{59E3D0A4-7A53-4196-AC42-9B1C619F39A1}" srcOrd="0" destOrd="0" parTransId="{DFD23225-B3FF-4074-BBB0-E2751D745AC0}" sibTransId="{C6D8B121-1CCD-43B4-86F1-3B3F9B3C71DA}"/>
    <dgm:cxn modelId="{85622BB3-57F5-46DE-84C9-D50F93FC2BA1}" type="presOf" srcId="{59E3D0A4-7A53-4196-AC42-9B1C619F39A1}" destId="{4AAC1989-0AF4-4B68-8FE9-8A31CFECAC58}" srcOrd="0" destOrd="0" presId="urn:microsoft.com/office/officeart/2005/8/layout/vList5"/>
    <dgm:cxn modelId="{D44F3039-5360-4179-91AD-0C9234BC4D2F}" srcId="{9CF3166F-0259-4D31-93EA-D208D2BC4905}" destId="{9E452AE2-3350-4CE0-8A50-22ABDD10A60D}" srcOrd="3" destOrd="0" parTransId="{B8C551FA-608B-4703-948D-EB8226A64017}" sibTransId="{E643B41B-AC22-4ACA-98B1-304DDDD66C69}"/>
    <dgm:cxn modelId="{1DBDFAA4-B6A0-4A6F-94E3-7F8A1EC1B9B8}" type="presOf" srcId="{5BBD7F18-03B2-47ED-8B83-3EB0F53D157D}" destId="{61937312-0651-4375-8CEA-F66C19504AE9}" srcOrd="0" destOrd="0" presId="urn:microsoft.com/office/officeart/2005/8/layout/vList5"/>
    <dgm:cxn modelId="{EC0D2693-7956-4547-8585-EA8D20D7CDDE}" type="presOf" srcId="{9CF3166F-0259-4D31-93EA-D208D2BC4905}" destId="{B5F6422D-850F-425F-863F-074F5C64E551}" srcOrd="0" destOrd="0" presId="urn:microsoft.com/office/officeart/2005/8/layout/vList5"/>
    <dgm:cxn modelId="{1885168B-1ED0-4479-8346-59350EFA9FC9}" srcId="{E6FDB679-3FDE-49B9-B6CC-414A47907FCF}" destId="{08AB5D7D-1C4C-4465-BDCE-E02830FAE0A3}" srcOrd="0" destOrd="0" parTransId="{F9BF2995-6F3A-4E92-B4EE-2465C8DB595D}" sibTransId="{7E580DAF-D34E-463B-B1AC-FD358DB4EE4E}"/>
    <dgm:cxn modelId="{EF77FD51-10AA-40E1-92A2-B73FCB4698D9}" type="presOf" srcId="{917C4432-4BE0-4FAF-9DDD-4F9C36047BB8}" destId="{617F1792-2DF2-472F-85A4-2E19F96CB1D7}" srcOrd="0" destOrd="0" presId="urn:microsoft.com/office/officeart/2005/8/layout/vList5"/>
    <dgm:cxn modelId="{76EAF6F1-970F-4F76-B340-DB08DC7FAAAD}" type="presOf" srcId="{E6FDB679-3FDE-49B9-B6CC-414A47907FCF}" destId="{45E24E7C-E6B5-474B-BDF3-DF25387415CC}" srcOrd="0" destOrd="0" presId="urn:microsoft.com/office/officeart/2005/8/layout/vList5"/>
    <dgm:cxn modelId="{1DFED2DB-B87F-488D-8DF5-9FBAF3214C25}" type="presOf" srcId="{08AB5D7D-1C4C-4465-BDCE-E02830FAE0A3}" destId="{DCCE81D6-855A-4FD9-A5FC-1338AF302363}" srcOrd="0" destOrd="0" presId="urn:microsoft.com/office/officeart/2005/8/layout/vList5"/>
    <dgm:cxn modelId="{17EB4057-990B-4348-8B7C-4D443B1DB5E9}" type="presOf" srcId="{C3B345E3-20DF-4495-ADD9-38FB9BD0631F}" destId="{80E67881-F741-44E1-A69F-139CE744FFCA}" srcOrd="0" destOrd="0" presId="urn:microsoft.com/office/officeart/2005/8/layout/vList5"/>
    <dgm:cxn modelId="{A967DA18-1E38-4EE4-991E-2684394FFCB2}" srcId="{5BBD7F18-03B2-47ED-8B83-3EB0F53D157D}" destId="{25E957F6-45D6-4146-83A5-35D571B5C20B}" srcOrd="0" destOrd="0" parTransId="{B2295E58-EDF9-4E0A-9739-49FFED5F120D}" sibTransId="{58CAEEBE-5590-442D-9FCF-56C8A3A49961}"/>
    <dgm:cxn modelId="{FBF781E2-0457-4510-9520-DE5F9395CFC4}" type="presOf" srcId="{80246DA6-DB87-4C8F-894B-1EAD25DD1750}" destId="{4AAEF3ED-DA7B-4B4E-82B0-F5AC2C628343}" srcOrd="0" destOrd="0" presId="urn:microsoft.com/office/officeart/2005/8/layout/vList5"/>
    <dgm:cxn modelId="{CDAE1441-5206-4907-A84C-82A64DA31A59}" srcId="{9CF3166F-0259-4D31-93EA-D208D2BC4905}" destId="{DA735E2F-71B1-40D4-8B9B-2121E9EFBC74}" srcOrd="4" destOrd="0" parTransId="{352C2688-CD6D-492E-9438-45A972C85FB0}" sibTransId="{5A165119-842B-43CA-9AFD-4022AB5BB238}"/>
    <dgm:cxn modelId="{308C8CD2-1F2B-4DC2-9B97-832700093D45}" srcId="{9CF3166F-0259-4D31-93EA-D208D2BC4905}" destId="{80246DA6-DB87-4C8F-894B-1EAD25DD1750}" srcOrd="1" destOrd="0" parTransId="{A8F8E48C-A810-42FD-8C59-BA9B508B0253}" sibTransId="{19186AE3-B1EB-44F8-9583-E1FFFD66BC31}"/>
    <dgm:cxn modelId="{04A0DDD5-B01D-4430-9036-66194FEA0765}" srcId="{9CF3166F-0259-4D31-93EA-D208D2BC4905}" destId="{5BBD7F18-03B2-47ED-8B83-3EB0F53D157D}" srcOrd="0" destOrd="0" parTransId="{C2FB14E5-A34B-4241-A675-83A26F296CF5}" sibTransId="{F94CF1B2-10DD-4AF7-B28F-A41D4B8A0E27}"/>
    <dgm:cxn modelId="{72C95E17-86EC-4A75-94BE-4BEB582DB6E8}" srcId="{9CF3166F-0259-4D31-93EA-D208D2BC4905}" destId="{917C4432-4BE0-4FAF-9DDD-4F9C36047BB8}" srcOrd="5" destOrd="0" parTransId="{09243160-2A4D-4850-88B2-CEE72E0F5F39}" sibTransId="{B6693A38-BCD1-47C2-8A40-74381CA3AEC6}"/>
    <dgm:cxn modelId="{AE6D0A06-0402-4B40-904D-65DC2378CB96}" type="presOf" srcId="{9E452AE2-3350-4CE0-8A50-22ABDD10A60D}" destId="{608F59D4-05FD-4BE9-92EE-521AE01FB945}" srcOrd="0" destOrd="0" presId="urn:microsoft.com/office/officeart/2005/8/layout/vList5"/>
    <dgm:cxn modelId="{107B5F4F-0569-4CF9-B5A4-67CE0EA64F1C}" srcId="{9CF3166F-0259-4D31-93EA-D208D2BC4905}" destId="{E6FDB679-3FDE-49B9-B6CC-414A47907FCF}" srcOrd="2" destOrd="0" parTransId="{09893A19-45E9-45BC-8F33-1FB112D8BDF9}" sibTransId="{DC528A21-E714-4B31-A1AC-A7F32B1790A9}"/>
    <dgm:cxn modelId="{557D45AC-D03F-4276-A1F0-9A3794D2DEDF}" srcId="{DA735E2F-71B1-40D4-8B9B-2121E9EFBC74}" destId="{DE2766E5-43FC-434B-AC6B-5CC1900F5D9D}" srcOrd="0" destOrd="0" parTransId="{838CA828-E5FA-463C-9776-6F9903270462}" sibTransId="{49C69771-D83C-43A9-B752-7387F9A1274B}"/>
    <dgm:cxn modelId="{6DFF304B-171F-4E97-B642-84872DF1B380}" srcId="{917C4432-4BE0-4FAF-9DDD-4F9C36047BB8}" destId="{159D3AF5-EE39-4F0C-AD2E-60927C7941E6}" srcOrd="0" destOrd="0" parTransId="{38C06AC9-4E27-41EB-9678-C32CA446B6F8}" sibTransId="{AD5F89BA-E554-49E2-96EE-176E8344098E}"/>
    <dgm:cxn modelId="{55747271-83C4-4DB5-B46A-3B6BA27AC515}" type="presOf" srcId="{159D3AF5-EE39-4F0C-AD2E-60927C7941E6}" destId="{28C729D7-DF6A-4498-A8E7-0DB74EE010EA}" srcOrd="0" destOrd="0" presId="urn:microsoft.com/office/officeart/2005/8/layout/vList5"/>
    <dgm:cxn modelId="{F48C70F8-B490-4197-85A0-555E2190BE91}" type="presParOf" srcId="{B5F6422D-850F-425F-863F-074F5C64E551}" destId="{2EFEC878-1FBF-491A-A73C-DD79B3D315B4}" srcOrd="0" destOrd="0" presId="urn:microsoft.com/office/officeart/2005/8/layout/vList5"/>
    <dgm:cxn modelId="{AB91BFD2-E2C4-46D7-A04B-53AAF881D2E1}" type="presParOf" srcId="{2EFEC878-1FBF-491A-A73C-DD79B3D315B4}" destId="{61937312-0651-4375-8CEA-F66C19504AE9}" srcOrd="0" destOrd="0" presId="urn:microsoft.com/office/officeart/2005/8/layout/vList5"/>
    <dgm:cxn modelId="{5385DAEF-C581-41C6-8ACB-38EF09236334}" type="presParOf" srcId="{2EFEC878-1FBF-491A-A73C-DD79B3D315B4}" destId="{4DA9E877-4113-49E4-B69C-5412F0CB6087}" srcOrd="1" destOrd="0" presId="urn:microsoft.com/office/officeart/2005/8/layout/vList5"/>
    <dgm:cxn modelId="{66658E46-DBA1-42AC-8547-A96DF6FE2F57}" type="presParOf" srcId="{B5F6422D-850F-425F-863F-074F5C64E551}" destId="{0181A2C4-FB8E-43E9-9345-AD4DBA8D30B5}" srcOrd="1" destOrd="0" presId="urn:microsoft.com/office/officeart/2005/8/layout/vList5"/>
    <dgm:cxn modelId="{02116F37-B34F-4332-9A29-19B92CC4C713}" type="presParOf" srcId="{B5F6422D-850F-425F-863F-074F5C64E551}" destId="{5FA53213-B4B3-4715-A7D0-28092B122129}" srcOrd="2" destOrd="0" presId="urn:microsoft.com/office/officeart/2005/8/layout/vList5"/>
    <dgm:cxn modelId="{9729EB03-1374-48C6-88B7-CF3E42B584E3}" type="presParOf" srcId="{5FA53213-B4B3-4715-A7D0-28092B122129}" destId="{4AAEF3ED-DA7B-4B4E-82B0-F5AC2C628343}" srcOrd="0" destOrd="0" presId="urn:microsoft.com/office/officeart/2005/8/layout/vList5"/>
    <dgm:cxn modelId="{6FD1ABF3-BC68-4A01-8A74-0EFE891CA3EA}" type="presParOf" srcId="{5FA53213-B4B3-4715-A7D0-28092B122129}" destId="{4AAC1989-0AF4-4B68-8FE9-8A31CFECAC58}" srcOrd="1" destOrd="0" presId="urn:microsoft.com/office/officeart/2005/8/layout/vList5"/>
    <dgm:cxn modelId="{9643394B-2413-4977-9511-7454B8CD1F8B}" type="presParOf" srcId="{B5F6422D-850F-425F-863F-074F5C64E551}" destId="{99FAB136-5412-4E9C-9338-5A3ECB64DB2F}" srcOrd="3" destOrd="0" presId="urn:microsoft.com/office/officeart/2005/8/layout/vList5"/>
    <dgm:cxn modelId="{6B873C97-65D0-4FE6-9AC9-04E546C8A3BF}" type="presParOf" srcId="{B5F6422D-850F-425F-863F-074F5C64E551}" destId="{4977598A-0F35-47B7-932C-76A5CB1F2D81}" srcOrd="4" destOrd="0" presId="urn:microsoft.com/office/officeart/2005/8/layout/vList5"/>
    <dgm:cxn modelId="{CF0CBC85-985C-478F-A6CB-17694C4F1C5B}" type="presParOf" srcId="{4977598A-0F35-47B7-932C-76A5CB1F2D81}" destId="{45E24E7C-E6B5-474B-BDF3-DF25387415CC}" srcOrd="0" destOrd="0" presId="urn:microsoft.com/office/officeart/2005/8/layout/vList5"/>
    <dgm:cxn modelId="{7858EE78-033F-4681-ADB6-8532D7D0D344}" type="presParOf" srcId="{4977598A-0F35-47B7-932C-76A5CB1F2D81}" destId="{DCCE81D6-855A-4FD9-A5FC-1338AF302363}" srcOrd="1" destOrd="0" presId="urn:microsoft.com/office/officeart/2005/8/layout/vList5"/>
    <dgm:cxn modelId="{2249239A-04B3-4193-80F9-9A9523B101CF}" type="presParOf" srcId="{B5F6422D-850F-425F-863F-074F5C64E551}" destId="{0FD57D2A-2E14-45A4-9797-E74EEB256625}" srcOrd="5" destOrd="0" presId="urn:microsoft.com/office/officeart/2005/8/layout/vList5"/>
    <dgm:cxn modelId="{FE1E9D73-5330-4E5C-AED1-79E7B46826B0}" type="presParOf" srcId="{B5F6422D-850F-425F-863F-074F5C64E551}" destId="{C4F8A139-4C9A-42D6-8683-789A587F871B}" srcOrd="6" destOrd="0" presId="urn:microsoft.com/office/officeart/2005/8/layout/vList5"/>
    <dgm:cxn modelId="{F783389E-8039-48D6-AD39-3ADAE7C80D1D}" type="presParOf" srcId="{C4F8A139-4C9A-42D6-8683-789A587F871B}" destId="{608F59D4-05FD-4BE9-92EE-521AE01FB945}" srcOrd="0" destOrd="0" presId="urn:microsoft.com/office/officeart/2005/8/layout/vList5"/>
    <dgm:cxn modelId="{A5048A8D-DD68-44E6-927F-FA93F41C214F}" type="presParOf" srcId="{C4F8A139-4C9A-42D6-8683-789A587F871B}" destId="{80E67881-F741-44E1-A69F-139CE744FFCA}" srcOrd="1" destOrd="0" presId="urn:microsoft.com/office/officeart/2005/8/layout/vList5"/>
    <dgm:cxn modelId="{504AC9CB-F4A8-4FA8-9569-A6A8E6EA14DF}" type="presParOf" srcId="{B5F6422D-850F-425F-863F-074F5C64E551}" destId="{814E20B2-0FF5-4087-8C60-46208E2FF44A}" srcOrd="7" destOrd="0" presId="urn:microsoft.com/office/officeart/2005/8/layout/vList5"/>
    <dgm:cxn modelId="{53CE11E2-772C-4279-83DE-2B651CD1F8B4}" type="presParOf" srcId="{B5F6422D-850F-425F-863F-074F5C64E551}" destId="{F6FCCBA1-1B8D-417E-BD47-3A95EF1319C8}" srcOrd="8" destOrd="0" presId="urn:microsoft.com/office/officeart/2005/8/layout/vList5"/>
    <dgm:cxn modelId="{F0FCB36F-3FC1-4B67-981E-266F527C862A}" type="presParOf" srcId="{F6FCCBA1-1B8D-417E-BD47-3A95EF1319C8}" destId="{AC7CC383-0518-4742-ABE1-CD1FEB171A2F}" srcOrd="0" destOrd="0" presId="urn:microsoft.com/office/officeart/2005/8/layout/vList5"/>
    <dgm:cxn modelId="{D93B37E4-F574-4498-B2F8-F9BEC470A693}" type="presParOf" srcId="{F6FCCBA1-1B8D-417E-BD47-3A95EF1319C8}" destId="{D78EC9CD-65F6-4B6A-82ED-977F188A403F}" srcOrd="1" destOrd="0" presId="urn:microsoft.com/office/officeart/2005/8/layout/vList5"/>
    <dgm:cxn modelId="{5C173B24-4DA2-4581-996A-2EDA672AD423}" type="presParOf" srcId="{B5F6422D-850F-425F-863F-074F5C64E551}" destId="{CC62D463-A2EA-411D-93EC-33C699D651A8}" srcOrd="9" destOrd="0" presId="urn:microsoft.com/office/officeart/2005/8/layout/vList5"/>
    <dgm:cxn modelId="{2DB9A286-2F0A-4065-B8C9-1AB129794C12}" type="presParOf" srcId="{B5F6422D-850F-425F-863F-074F5C64E551}" destId="{F39FA479-1EDC-4B01-89AC-75E249ED3215}" srcOrd="10" destOrd="0" presId="urn:microsoft.com/office/officeart/2005/8/layout/vList5"/>
    <dgm:cxn modelId="{3F276571-2A24-47C6-856C-D983D54A53E9}" type="presParOf" srcId="{F39FA479-1EDC-4B01-89AC-75E249ED3215}" destId="{617F1792-2DF2-472F-85A4-2E19F96CB1D7}" srcOrd="0" destOrd="0" presId="urn:microsoft.com/office/officeart/2005/8/layout/vList5"/>
    <dgm:cxn modelId="{B89EF5C0-8C50-454E-AF33-7CB1E4E3682C}" type="presParOf" srcId="{F39FA479-1EDC-4B01-89AC-75E249ED3215}" destId="{28C729D7-DF6A-4498-A8E7-0DB74EE010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01E020AB-CEBE-49E5-8898-DB55E52B4B1F}" type="presOf" srcId="{1C2ABE6B-2194-4104-A754-33FF1C233404}" destId="{B6DAA14B-3305-4F93-A6BA-AC8805E13BBC}" srcOrd="0" destOrd="0" presId="urn:microsoft.com/office/officeart/2005/8/layout/hierarchy2"/>
    <dgm:cxn modelId="{C27C64E8-1B92-45CF-884B-A32C556CF6B6}" type="presOf" srcId="{C69F461A-897A-4BF5-9B75-F51BC5391E24}" destId="{5FEF92C6-AD1B-43F2-B683-83434038F417}" srcOrd="1" destOrd="0" presId="urn:microsoft.com/office/officeart/2005/8/layout/hierarchy2"/>
    <dgm:cxn modelId="{8000C70D-136B-4E8B-9C9A-457FEC3616A5}" type="presOf" srcId="{9BBA12D4-0609-4551-A692-41B6FD5C6578}" destId="{9BF4DBD3-5F95-474B-ADAC-133F9056B28B}" srcOrd="1" destOrd="0" presId="urn:microsoft.com/office/officeart/2005/8/layout/hierarchy2"/>
    <dgm:cxn modelId="{38DD4917-AF2E-407C-B9E5-170A902CCAFF}" type="presOf" srcId="{9BBA12D4-0609-4551-A692-41B6FD5C6578}" destId="{906EDC7A-0D71-4D4B-BA38-915370AA5ADA}" srcOrd="0" destOrd="0" presId="urn:microsoft.com/office/officeart/2005/8/layout/hierarchy2"/>
    <dgm:cxn modelId="{12CF3B06-387C-436A-9C69-25CB089BD77D}" type="presOf" srcId="{CD7A4058-34F4-4D30-B853-2FEEFACFAA91}" destId="{CB8FFB81-E4E3-43C3-8CF6-A920227023D6}" srcOrd="0" destOrd="0" presId="urn:microsoft.com/office/officeart/2005/8/layout/hierarchy2"/>
    <dgm:cxn modelId="{D882D2E1-E7BA-490C-A7FC-37808C3FAC9A}" type="presOf" srcId="{5298254B-75EF-4481-9316-64F54046A9CE}" destId="{AD69DD67-DA8B-4327-8FB6-B1ED5881B6C0}" srcOrd="0" destOrd="0" presId="urn:microsoft.com/office/officeart/2005/8/layout/hierarchy2"/>
    <dgm:cxn modelId="{71F9A1D1-5CD3-47F8-B5FC-E48F37A85D83}" type="presOf" srcId="{D9A682CB-5DDE-43AB-919F-8B7F7B104615}" destId="{73BB7357-1A7B-4050-88C4-790ADBCB625D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8C04FA7E-C5A5-43AD-ADA5-FB3BA71C1A9B}" type="presOf" srcId="{C69F461A-897A-4BF5-9B75-F51BC5391E24}" destId="{9BCABDBA-7F17-4ABD-88F5-05078D8F9D3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072BDB8-5DBF-4450-BBFC-79ACF76BE4E5}" type="presParOf" srcId="{B6DAA14B-3305-4F93-A6BA-AC8805E13BBC}" destId="{45E3ECBA-C6D0-4585-880A-A01F56B443D6}" srcOrd="0" destOrd="0" presId="urn:microsoft.com/office/officeart/2005/8/layout/hierarchy2"/>
    <dgm:cxn modelId="{BB8A1F8E-F3DD-4904-AF14-03399A8567FC}" type="presParOf" srcId="{45E3ECBA-C6D0-4585-880A-A01F56B443D6}" destId="{AD69DD67-DA8B-4327-8FB6-B1ED5881B6C0}" srcOrd="0" destOrd="0" presId="urn:microsoft.com/office/officeart/2005/8/layout/hierarchy2"/>
    <dgm:cxn modelId="{3613EF2E-2CEA-4D3E-94F0-6D623F213351}" type="presParOf" srcId="{45E3ECBA-C6D0-4585-880A-A01F56B443D6}" destId="{AEFB50EF-9B7B-4A67-8A06-3768D82F4F35}" srcOrd="1" destOrd="0" presId="urn:microsoft.com/office/officeart/2005/8/layout/hierarchy2"/>
    <dgm:cxn modelId="{6D23A326-49D4-44A3-8D68-4CFDA6840EDA}" type="presParOf" srcId="{AEFB50EF-9B7B-4A67-8A06-3768D82F4F35}" destId="{906EDC7A-0D71-4D4B-BA38-915370AA5ADA}" srcOrd="0" destOrd="0" presId="urn:microsoft.com/office/officeart/2005/8/layout/hierarchy2"/>
    <dgm:cxn modelId="{4E03904E-F271-48F6-AF96-EE906CE7E170}" type="presParOf" srcId="{906EDC7A-0D71-4D4B-BA38-915370AA5ADA}" destId="{9BF4DBD3-5F95-474B-ADAC-133F9056B28B}" srcOrd="0" destOrd="0" presId="urn:microsoft.com/office/officeart/2005/8/layout/hierarchy2"/>
    <dgm:cxn modelId="{94F6C535-79C3-46F4-A749-FB2448D70B9D}" type="presParOf" srcId="{AEFB50EF-9B7B-4A67-8A06-3768D82F4F35}" destId="{7D96E242-F765-43D2-885D-856E91BD7876}" srcOrd="1" destOrd="0" presId="urn:microsoft.com/office/officeart/2005/8/layout/hierarchy2"/>
    <dgm:cxn modelId="{CF928C5E-ACF2-4E48-9D34-43719416755D}" type="presParOf" srcId="{7D96E242-F765-43D2-885D-856E91BD7876}" destId="{73BB7357-1A7B-4050-88C4-790ADBCB625D}" srcOrd="0" destOrd="0" presId="urn:microsoft.com/office/officeart/2005/8/layout/hierarchy2"/>
    <dgm:cxn modelId="{A1B25139-FD28-42A6-A420-EE5747C9C30E}" type="presParOf" srcId="{7D96E242-F765-43D2-885D-856E91BD7876}" destId="{D56EE5CC-C4D8-4DA6-AC06-6FF6333366BE}" srcOrd="1" destOrd="0" presId="urn:microsoft.com/office/officeart/2005/8/layout/hierarchy2"/>
    <dgm:cxn modelId="{2F47B966-4211-4961-B01C-568C58198FE9}" type="presParOf" srcId="{AEFB50EF-9B7B-4A67-8A06-3768D82F4F35}" destId="{9BCABDBA-7F17-4ABD-88F5-05078D8F9D3D}" srcOrd="2" destOrd="0" presId="urn:microsoft.com/office/officeart/2005/8/layout/hierarchy2"/>
    <dgm:cxn modelId="{B6CD3B12-FD50-4C32-984A-CCB8539DE785}" type="presParOf" srcId="{9BCABDBA-7F17-4ABD-88F5-05078D8F9D3D}" destId="{5FEF92C6-AD1B-43F2-B683-83434038F417}" srcOrd="0" destOrd="0" presId="urn:microsoft.com/office/officeart/2005/8/layout/hierarchy2"/>
    <dgm:cxn modelId="{C167BE98-FB05-4842-A1E0-15A5375ECD93}" type="presParOf" srcId="{AEFB50EF-9B7B-4A67-8A06-3768D82F4F35}" destId="{07B1D72D-4EA7-4449-B9B4-F4DB2D9BF03F}" srcOrd="3" destOrd="0" presId="urn:microsoft.com/office/officeart/2005/8/layout/hierarchy2"/>
    <dgm:cxn modelId="{39F46C8C-9CF1-4309-8258-AF432B565013}" type="presParOf" srcId="{07B1D72D-4EA7-4449-B9B4-F4DB2D9BF03F}" destId="{CB8FFB81-E4E3-43C3-8CF6-A920227023D6}" srcOrd="0" destOrd="0" presId="urn:microsoft.com/office/officeart/2005/8/layout/hierarchy2"/>
    <dgm:cxn modelId="{8D144BF9-4A76-48B7-BF01-223E445A72B4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B9BBB8CD-9D73-49F7-BAE9-44F8C417FC2C}" type="presOf" srcId="{C927EE14-0525-4162-82A1-219FB1A09EE5}" destId="{C7929EF8-988E-46F6-AFC3-B728EA01AE2B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4230D625-FE3F-48B4-8B4A-28EFE5EBDE10}" type="presOf" srcId="{C8BC26E8-6B89-479E-8406-1BE807902536}" destId="{458CB650-A0BA-4B80-8F97-62C729A9241A}" srcOrd="1" destOrd="0" presId="urn:microsoft.com/office/officeart/2005/8/layout/hierarchy2"/>
    <dgm:cxn modelId="{447D9F90-0598-4CBD-9704-F3369E54CDF3}" type="presOf" srcId="{BF95F12A-848C-4D76-BCAC-A60A48D21712}" destId="{1356B274-B83F-434D-A869-2B988EF3F493}" srcOrd="1" destOrd="0" presId="urn:microsoft.com/office/officeart/2005/8/layout/hierarchy2"/>
    <dgm:cxn modelId="{9029B09C-3FB7-427E-9784-EBB55FAA4E33}" type="presOf" srcId="{4197E8D6-94C8-432B-B797-608058FC4424}" destId="{99D2C2EE-8A15-4FFE-B5A1-D71ED610263A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84F6D35D-3C98-47E3-90AB-F63AC8B16978}" type="presOf" srcId="{D679DFCF-CE7D-4FCF-A62C-AA6E6F5B4528}" destId="{7F4C7A20-7D9B-4C87-80B4-7508EB7EED52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3941418-6116-467B-9B70-6CCFBC2F602D}" type="presOf" srcId="{C0A4D24B-EEDE-4665-B602-35F5A544C4AA}" destId="{91D499AF-EE38-45B5-A36E-7C99C6927A00}" srcOrd="0" destOrd="0" presId="urn:microsoft.com/office/officeart/2005/8/layout/hierarchy2"/>
    <dgm:cxn modelId="{781229B5-165B-4FE5-846E-771F7DE3F6A4}" type="presOf" srcId="{3DEEC977-5E13-41F0-8396-B6716F8758D8}" destId="{F1A7A0DA-7AB6-4D57-8001-2698AD558266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8705D3CC-A1AC-47A0-B424-A4394C0F14E4}" type="presOf" srcId="{A2F6F58A-C804-4EA7-A795-E7CFAD608A97}" destId="{F532FF76-9233-4C88-8EB8-C57298DE75B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B500CCC2-15D6-424D-96CC-46F0A3C0C045}" type="presOf" srcId="{F3E7A82E-4DF9-47FA-B3A8-610C19F25C83}" destId="{72B1FC09-0EBA-4985-8788-8F4656152A7F}" srcOrd="0" destOrd="0" presId="urn:microsoft.com/office/officeart/2005/8/layout/hierarchy2"/>
    <dgm:cxn modelId="{8B595E6D-E785-4ED6-B0AB-7AAC685805CB}" type="presOf" srcId="{F1C08F9B-435C-42DB-A449-2ECF7C7375AB}" destId="{99764013-9FFE-483E-9A94-8E74B88EB45B}" srcOrd="0" destOrd="0" presId="urn:microsoft.com/office/officeart/2005/8/layout/hierarchy2"/>
    <dgm:cxn modelId="{9C7317CD-A744-4836-85ED-AB735287414F}" type="presOf" srcId="{4A3EBA2C-1249-4D63-810E-57318E4C8870}" destId="{C6405F48-268C-4A9E-8C6B-EA7912642D7B}" srcOrd="0" destOrd="0" presId="urn:microsoft.com/office/officeart/2005/8/layout/hierarchy2"/>
    <dgm:cxn modelId="{6FF82CC7-C5B8-4C37-BE1E-6B1307CB879F}" type="presOf" srcId="{3EFC490E-694C-4854-B035-8B02D761B8A3}" destId="{E090B741-3BDB-4968-B042-3EDAEB5B7930}" srcOrd="0" destOrd="0" presId="urn:microsoft.com/office/officeart/2005/8/layout/hierarchy2"/>
    <dgm:cxn modelId="{24FA509B-6410-4DE6-8717-24B0328A41A0}" type="presOf" srcId="{FE8EAFCC-5B29-4577-9068-58D32F380E14}" destId="{971284D5-360E-47FF-9F34-0E0CEC35A6C4}" srcOrd="1" destOrd="0" presId="urn:microsoft.com/office/officeart/2005/8/layout/hierarchy2"/>
    <dgm:cxn modelId="{FC9C9C4F-9860-4EB3-A406-F2C771DF7788}" type="presOf" srcId="{CF6F8CFB-C54C-427C-82B9-747F0C141494}" destId="{A031128D-C55E-42DA-B8A2-D382735EF23E}" srcOrd="0" destOrd="0" presId="urn:microsoft.com/office/officeart/2005/8/layout/hierarchy2"/>
    <dgm:cxn modelId="{60ADF539-770F-40B1-B188-5BECEDDEE2F7}" type="presOf" srcId="{08491A16-4F42-4C85-AC97-4555730E6D61}" destId="{7A3D5BA1-ED69-44E1-A872-6FF24834B41D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B1CB488-7303-4B05-9FFD-F703B6E47509}" type="presOf" srcId="{4197E8D6-94C8-432B-B797-608058FC4424}" destId="{EACB761D-2A2E-4784-B4CF-BBD5780F5023}" srcOrd="0" destOrd="0" presId="urn:microsoft.com/office/officeart/2005/8/layout/hierarchy2"/>
    <dgm:cxn modelId="{4BF81FA9-0B4C-417C-832B-E3C8C3D6F74A}" type="presOf" srcId="{CE871202-C851-4283-B4F2-1F8DA3C445C3}" destId="{6CD19230-CC0F-4288-A025-EBCBAFB6E87C}" srcOrd="1" destOrd="0" presId="urn:microsoft.com/office/officeart/2005/8/layout/hierarchy2"/>
    <dgm:cxn modelId="{004F65CB-63FD-426A-A936-F10B2F87116C}" type="presOf" srcId="{444DF14B-39F3-4B48-8936-10F777644448}" destId="{7EBAE2C6-1480-46C8-900C-5102293148B2}" srcOrd="0" destOrd="0" presId="urn:microsoft.com/office/officeart/2005/8/layout/hierarchy2"/>
    <dgm:cxn modelId="{B5C3FE44-1DFF-4BDA-B2A5-2C6E43E969F8}" type="presOf" srcId="{CE871202-C851-4283-B4F2-1F8DA3C445C3}" destId="{3D3532D1-1FDA-4F24-AE90-3866BC16A43D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15E8695D-FD70-47BF-9349-22ACB155E178}" type="presOf" srcId="{D4FF999D-0774-4EE2-BEFB-37C0AA00FFEB}" destId="{92D27C7E-E8F3-4508-A033-800687FB70D3}" srcOrd="0" destOrd="0" presId="urn:microsoft.com/office/officeart/2005/8/layout/hierarchy2"/>
    <dgm:cxn modelId="{B149A6CA-414D-4686-98A7-59A1F74DF5F6}" type="presOf" srcId="{4A4119C0-6876-4B46-B63C-C5B5E183083A}" destId="{3ABC23EF-2179-439B-8D5E-B5306E91FA99}" srcOrd="1" destOrd="0" presId="urn:microsoft.com/office/officeart/2005/8/layout/hierarchy2"/>
    <dgm:cxn modelId="{5F8FBE43-4AC2-4730-9664-AA7F8906B102}" type="presOf" srcId="{40FE246C-C826-4769-A5C2-9D75240976FE}" destId="{6094D736-4F16-42FC-9437-D37BB023D5EA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05E71697-84F1-4B07-9E8F-A5AF8E775017}" type="presOf" srcId="{C0A4D24B-EEDE-4665-B602-35F5A544C4AA}" destId="{00CFE424-E230-4C8E-AC4C-809A30553DFF}" srcOrd="1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E533ED1D-F387-419A-901D-ABEED140C16C}" type="presOf" srcId="{8A9D6245-57B1-482C-9DC4-F2ACF75F2EEB}" destId="{8DB10BF4-B3E8-4C63-AA80-1132AC83EE01}" srcOrd="1" destOrd="0" presId="urn:microsoft.com/office/officeart/2005/8/layout/hierarchy2"/>
    <dgm:cxn modelId="{2C681ED5-E384-4C89-8B57-771EFE637FD1}" type="presOf" srcId="{0D894548-717D-4FFD-904C-C33606102800}" destId="{8D508260-F045-4616-AF9F-E09CA768B790}" srcOrd="0" destOrd="0" presId="urn:microsoft.com/office/officeart/2005/8/layout/hierarchy2"/>
    <dgm:cxn modelId="{D2689B29-0276-43A1-A3A7-3CD72A95B5C1}" type="presOf" srcId="{43552287-81BA-4A23-85DD-3D228EF15792}" destId="{924C8F9A-D7B2-4767-8617-AD5D4A0F8C82}" srcOrd="0" destOrd="0" presId="urn:microsoft.com/office/officeart/2005/8/layout/hierarchy2"/>
    <dgm:cxn modelId="{5937F692-B71C-4C7B-9451-A7C3F937D926}" type="presOf" srcId="{05ED55C3-A195-4231-81C9-7EAAC2A67DD3}" destId="{C22BEB7F-26B1-4408-A047-0DEC97855D01}" srcOrd="1" destOrd="0" presId="urn:microsoft.com/office/officeart/2005/8/layout/hierarchy2"/>
    <dgm:cxn modelId="{402CE3A0-048F-4B97-92AE-E4C366AE2FB8}" type="presOf" srcId="{05ED55C3-A195-4231-81C9-7EAAC2A67DD3}" destId="{E3B49C02-92DF-4E0E-9C64-BFDA4F6C8C57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9956369B-AA10-448E-80C5-6F0BCF96A021}" type="presOf" srcId="{7A14C255-A9D7-420D-B032-0693F6CF431F}" destId="{0E7AE38F-D77F-437F-BAB8-792E908C751F}" srcOrd="0" destOrd="0" presId="urn:microsoft.com/office/officeart/2005/8/layout/hierarchy2"/>
    <dgm:cxn modelId="{B5FECAB4-7ABC-4FA2-B884-843D0E547210}" type="presOf" srcId="{617503FF-ADE3-43F7-9E74-E07B63130207}" destId="{D9495291-86EC-4DCD-BB10-24DC98844A58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D5EBF3E5-DB64-4A60-8243-50579801FB2C}" type="presOf" srcId="{5298254B-75EF-4481-9316-64F54046A9CE}" destId="{AD69DD67-DA8B-4327-8FB6-B1ED5881B6C0}" srcOrd="0" destOrd="0" presId="urn:microsoft.com/office/officeart/2005/8/layout/hierarchy2"/>
    <dgm:cxn modelId="{0B591459-585C-4CFC-BAA6-A66D90E888FA}" type="presOf" srcId="{6620CAB9-6D29-4FF8-945D-5E027CE13906}" destId="{C3BCA3D8-F0DE-402C-8374-951905FD4C54}" srcOrd="1" destOrd="0" presId="urn:microsoft.com/office/officeart/2005/8/layout/hierarchy2"/>
    <dgm:cxn modelId="{C06D4BD6-32CB-4419-A343-21359550D384}" type="presOf" srcId="{2F11C414-8E39-4213-8136-D4FE510CC15A}" destId="{BCBAD13F-9F36-4A76-ACBF-38324C9DFD1E}" srcOrd="0" destOrd="0" presId="urn:microsoft.com/office/officeart/2005/8/layout/hierarchy2"/>
    <dgm:cxn modelId="{F3136A38-ABFE-45B1-932B-FE74A925B1FF}" type="presOf" srcId="{1C3757F0-1D92-419E-91AE-5AE747F1146E}" destId="{1E65E39D-395D-4BD0-8D0A-DECF2AB935E9}" srcOrd="0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2B607FF1-5011-483E-A743-0C7D6D1926B8}" type="presOf" srcId="{08491A16-4F42-4C85-AC97-4555730E6D61}" destId="{528D812F-2D24-4A78-8C85-B9EB8ECA26E9}" srcOrd="1" destOrd="0" presId="urn:microsoft.com/office/officeart/2005/8/layout/hierarchy2"/>
    <dgm:cxn modelId="{C6228276-B127-4D7B-BA50-254CCFB6F81E}" type="presOf" srcId="{F3E7A82E-4DF9-47FA-B3A8-610C19F25C83}" destId="{E53945B2-5361-41E5-A250-0FE9BB3209A7}" srcOrd="1" destOrd="0" presId="urn:microsoft.com/office/officeart/2005/8/layout/hierarchy2"/>
    <dgm:cxn modelId="{EFEE4F18-9BAD-4A30-9BE7-A26A4B60EA00}" type="presOf" srcId="{D679DFCF-CE7D-4FCF-A62C-AA6E6F5B4528}" destId="{7B43BACD-3F70-4863-BF61-523651EF3109}" srcOrd="1" destOrd="0" presId="urn:microsoft.com/office/officeart/2005/8/layout/hierarchy2"/>
    <dgm:cxn modelId="{B7C87073-E257-4ED5-83E4-5E784222D354}" type="presOf" srcId="{D129D8C8-45D4-413D-9AA6-7735257A9552}" destId="{02AF2611-39C0-4EF8-B9AF-5E15D80097BE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A02B7118-A409-4517-9986-BC6FB90EA646}" type="presOf" srcId="{4A4119C0-6876-4B46-B63C-C5B5E183083A}" destId="{306F450E-2B81-4A6B-9207-B97384612F41}" srcOrd="0" destOrd="0" presId="urn:microsoft.com/office/officeart/2005/8/layout/hierarchy2"/>
    <dgm:cxn modelId="{E3831A67-32C4-48D2-AB61-5D1A3A78F74C}" type="presOf" srcId="{43552287-81BA-4A23-85DD-3D228EF15792}" destId="{4D1012EA-ED43-4161-9183-D18250C04841}" srcOrd="1" destOrd="0" presId="urn:microsoft.com/office/officeart/2005/8/layout/hierarchy2"/>
    <dgm:cxn modelId="{9348F58C-81FF-49DE-988B-2359BAD3AB02}" type="presOf" srcId="{DFEC14E8-538A-43B0-BE82-7D2792800EC3}" destId="{61DD1E27-4E8B-4CAE-93F5-5A762478A9B8}" srcOrd="0" destOrd="0" presId="urn:microsoft.com/office/officeart/2005/8/layout/hierarchy2"/>
    <dgm:cxn modelId="{5325476F-6795-4EF8-BB77-4BDDAE1E021D}" type="presOf" srcId="{1462FFBF-C7E5-483B-B661-B21D24F8908F}" destId="{0A6EA505-89C7-49FD-ABE4-44B8C87A9F43}" srcOrd="0" destOrd="0" presId="urn:microsoft.com/office/officeart/2005/8/layout/hierarchy2"/>
    <dgm:cxn modelId="{10A55D2F-7D94-4D9D-AD3B-CE59193018E8}" type="presOf" srcId="{00C22B20-F2F5-46E8-A3EC-DB8F81AC71E1}" destId="{E3F8EBE6-F572-48F2-83CE-C1DC35D3DBAE}" srcOrd="0" destOrd="0" presId="urn:microsoft.com/office/officeart/2005/8/layout/hierarchy2"/>
    <dgm:cxn modelId="{E4B932B7-D94E-463D-B19C-4F7522040B7B}" type="presOf" srcId="{0231B603-DBBA-4E99-BB29-AE427642777F}" destId="{58313578-02C6-4451-BD87-2563E35924F9}" srcOrd="0" destOrd="0" presId="urn:microsoft.com/office/officeart/2005/8/layout/hierarchy2"/>
    <dgm:cxn modelId="{8FD6A875-43DA-4306-AA96-817E3EDD1C85}" type="presOf" srcId="{D3723BC6-7ECB-476F-A2B7-498B998B7A56}" destId="{B0EBDA45-12CE-4202-B1E6-40A49D832ECA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731756CB-8443-466C-AC3D-8422EE49BF37}" type="presOf" srcId="{0D894548-717D-4FFD-904C-C33606102800}" destId="{27ECC907-4458-4530-ABCC-DBA5CFB1F289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8B2AB555-7CA2-40B3-9165-82EA5C477F2F}" type="presOf" srcId="{9581B8F4-F65E-406A-9F3A-2C0FAFB7904A}" destId="{3D002938-9580-4C37-A937-06EE1FF34007}" srcOrd="0" destOrd="0" presId="urn:microsoft.com/office/officeart/2005/8/layout/hierarchy2"/>
    <dgm:cxn modelId="{00917389-C2F4-49BD-B1A9-2AA50277AF15}" type="presOf" srcId="{9E46A426-48DB-49D4-9452-22CFC445B93D}" destId="{07085415-AD02-4837-A819-DF8503991B40}" srcOrd="0" destOrd="0" presId="urn:microsoft.com/office/officeart/2005/8/layout/hierarchy2"/>
    <dgm:cxn modelId="{E59D963F-C4E5-45A9-B652-C76D429A1FED}" type="presOf" srcId="{BF95F12A-848C-4D76-BCAC-A60A48D21712}" destId="{B82998E9-B1CD-485F-8B4B-06888B1A28C4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03779D87-1644-4B1F-A0FC-CC0EF1FCBD82}" type="presOf" srcId="{D3723BC6-7ECB-476F-A2B7-498B998B7A56}" destId="{8BDEEA43-5C2A-4BBE-99A5-44DEB7CB861C}" srcOrd="0" destOrd="0" presId="urn:microsoft.com/office/officeart/2005/8/layout/hierarchy2"/>
    <dgm:cxn modelId="{E6DA91AD-8B5E-44D7-82C6-9FAD8C7500F1}" type="presOf" srcId="{9E46A426-48DB-49D4-9452-22CFC445B93D}" destId="{6D471BBE-867D-4865-9628-1D7777EB5D2C}" srcOrd="1" destOrd="0" presId="urn:microsoft.com/office/officeart/2005/8/layout/hierarchy2"/>
    <dgm:cxn modelId="{44ACA511-CA29-450C-B3DE-3CA4C2B375EE}" type="presOf" srcId="{1C2ABE6B-2194-4104-A754-33FF1C233404}" destId="{B6DAA14B-3305-4F93-A6BA-AC8805E13BBC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56073BB0-9280-40CC-8AE2-71A687795FF9}" type="presOf" srcId="{C8BC26E8-6B89-479E-8406-1BE807902536}" destId="{7F6408BA-2CE6-4BE1-953A-713CB4F5CB15}" srcOrd="0" destOrd="0" presId="urn:microsoft.com/office/officeart/2005/8/layout/hierarchy2"/>
    <dgm:cxn modelId="{9BC9E9E3-C7FD-4BFB-B6DA-2B53ACD8E91B}" type="presOf" srcId="{D4FF999D-0774-4EE2-BEFB-37C0AA00FFEB}" destId="{020C8629-0377-42A2-8CF8-5F60BA5D4A5A}" srcOrd="1" destOrd="0" presId="urn:microsoft.com/office/officeart/2005/8/layout/hierarchy2"/>
    <dgm:cxn modelId="{3AC300D0-587E-489A-B9A2-66AA92192B6C}" type="presOf" srcId="{05927694-700E-4998-A746-BED67EAB8EF0}" destId="{4C14E865-13AF-43EC-93E8-957E72C167D9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203F90D0-6D3F-42E2-A1EB-E84FCBBC1F76}" type="presOf" srcId="{6620CAB9-6D29-4FF8-945D-5E027CE13906}" destId="{FEC367EC-C7CC-46E0-8F0B-F4EB017F4B25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FCE59AD-E282-44AE-8299-94068E471F3F}" type="presOf" srcId="{8A9D6245-57B1-482C-9DC4-F2ACF75F2EEB}" destId="{AF10D516-4F6C-4D46-86A1-9C1986C13320}" srcOrd="0" destOrd="0" presId="urn:microsoft.com/office/officeart/2005/8/layout/hierarchy2"/>
    <dgm:cxn modelId="{307D1F96-5A66-405D-978D-B611FF0E33AA}" type="presOf" srcId="{9581B8F4-F65E-406A-9F3A-2C0FAFB7904A}" destId="{28A3C775-44DD-456D-ADBA-6C2015D144BB}" srcOrd="1" destOrd="0" presId="urn:microsoft.com/office/officeart/2005/8/layout/hierarchy2"/>
    <dgm:cxn modelId="{03624D07-3ADB-4276-B55B-7282EB62B927}" type="presOf" srcId="{D7607F3E-8014-45F2-8B0F-DD341F116C26}" destId="{F8179C33-7069-4902-8E2C-2F20E46E8782}" srcOrd="0" destOrd="0" presId="urn:microsoft.com/office/officeart/2005/8/layout/hierarchy2"/>
    <dgm:cxn modelId="{BF9F9F2F-2176-4110-A43B-8BB66160A4BD}" type="presOf" srcId="{1462FFBF-C7E5-483B-B661-B21D24F8908F}" destId="{A5AAA48F-9F15-49C7-A333-8B0C8DF03B3E}" srcOrd="1" destOrd="0" presId="urn:microsoft.com/office/officeart/2005/8/layout/hierarchy2"/>
    <dgm:cxn modelId="{38EBF4AF-C0F6-4145-80FF-4B225A37C547}" type="presOf" srcId="{802534EE-0712-4599-81AA-4E95DD4CE0A5}" destId="{DE93B5F2-1CA6-40F3-B124-24CBDE452C7F}" srcOrd="0" destOrd="0" presId="urn:microsoft.com/office/officeart/2005/8/layout/hierarchy2"/>
    <dgm:cxn modelId="{A87F8D16-81A7-43D6-B435-10C145D97442}" type="presOf" srcId="{FE8EAFCC-5B29-4577-9068-58D32F380E14}" destId="{77024C92-294D-413F-A59B-9F47291444A3}" srcOrd="0" destOrd="0" presId="urn:microsoft.com/office/officeart/2005/8/layout/hierarchy2"/>
    <dgm:cxn modelId="{89DE5CE0-B7A7-4E85-A423-8FCE29D4232F}" type="presOf" srcId="{C01ACB44-8919-4C16-9345-65E8C4CC5C27}" destId="{B81631BF-0964-4936-A9DE-5CF3C23A1D51}" srcOrd="0" destOrd="0" presId="urn:microsoft.com/office/officeart/2005/8/layout/hierarchy2"/>
    <dgm:cxn modelId="{91D185D2-40BC-40FC-8D9F-46A4D5FECED1}" type="presOf" srcId="{A785CB08-4A62-40BD-96AE-D3B0294CBD1F}" destId="{DD75CFEB-5D5C-464E-B857-D28B066AE2E1}" srcOrd="0" destOrd="0" presId="urn:microsoft.com/office/officeart/2005/8/layout/hierarchy2"/>
    <dgm:cxn modelId="{1F7B1ABF-745D-4CFF-9655-B6C762142F41}" type="presOf" srcId="{6C2A5E75-3D20-416D-8B23-8508AC822551}" destId="{008EB790-8EB0-4D82-BE0A-84C63F787288}" srcOrd="0" destOrd="0" presId="urn:microsoft.com/office/officeart/2005/8/layout/hierarchy2"/>
    <dgm:cxn modelId="{E2281899-2E02-44EA-81B2-57A732DF98E7}" type="presOf" srcId="{4A3EBA2C-1249-4D63-810E-57318E4C8870}" destId="{597EBC6F-BFE1-4ECF-BCC7-84E0157F86FF}" srcOrd="1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F1B1D4D-4431-41B6-B2D9-C73CF89678C6}" type="presOf" srcId="{D129D8C8-45D4-413D-9AA6-7735257A9552}" destId="{3E9FDDD6-A26E-4F03-A903-10F09685D6A2}" srcOrd="1" destOrd="0" presId="urn:microsoft.com/office/officeart/2005/8/layout/hierarchy2"/>
    <dgm:cxn modelId="{268C6B79-9F5C-4DBF-BF05-6F69375F0B24}" type="presOf" srcId="{62A6BC90-E169-4E1D-AE49-49D9566ACE9D}" destId="{2542D84E-1AAD-4343-A826-31FBD0CCD67E}" srcOrd="0" destOrd="0" presId="urn:microsoft.com/office/officeart/2005/8/layout/hierarchy2"/>
    <dgm:cxn modelId="{7AF50414-C86C-4A23-B48F-CB6C14D4F259}" type="presParOf" srcId="{B6DAA14B-3305-4F93-A6BA-AC8805E13BBC}" destId="{45E3ECBA-C6D0-4585-880A-A01F56B443D6}" srcOrd="0" destOrd="0" presId="urn:microsoft.com/office/officeart/2005/8/layout/hierarchy2"/>
    <dgm:cxn modelId="{A8E49795-010F-4D16-9D8B-0B8A8A9058E0}" type="presParOf" srcId="{45E3ECBA-C6D0-4585-880A-A01F56B443D6}" destId="{AD69DD67-DA8B-4327-8FB6-B1ED5881B6C0}" srcOrd="0" destOrd="0" presId="urn:microsoft.com/office/officeart/2005/8/layout/hierarchy2"/>
    <dgm:cxn modelId="{02AE4614-B6BE-4745-B3F5-436BE10FEB4E}" type="presParOf" srcId="{45E3ECBA-C6D0-4585-880A-A01F56B443D6}" destId="{AEFB50EF-9B7B-4A67-8A06-3768D82F4F35}" srcOrd="1" destOrd="0" presId="urn:microsoft.com/office/officeart/2005/8/layout/hierarchy2"/>
    <dgm:cxn modelId="{D57482B8-88E1-4D31-8BF6-2580709D3683}" type="presParOf" srcId="{AEFB50EF-9B7B-4A67-8A06-3768D82F4F35}" destId="{C6405F48-268C-4A9E-8C6B-EA7912642D7B}" srcOrd="0" destOrd="0" presId="urn:microsoft.com/office/officeart/2005/8/layout/hierarchy2"/>
    <dgm:cxn modelId="{1C06C9D6-9336-45B5-8A85-7162858078AD}" type="presParOf" srcId="{C6405F48-268C-4A9E-8C6B-EA7912642D7B}" destId="{597EBC6F-BFE1-4ECF-BCC7-84E0157F86FF}" srcOrd="0" destOrd="0" presId="urn:microsoft.com/office/officeart/2005/8/layout/hierarchy2"/>
    <dgm:cxn modelId="{DF661AFD-E71A-45C0-BB09-881FC08339E4}" type="presParOf" srcId="{AEFB50EF-9B7B-4A67-8A06-3768D82F4F35}" destId="{D2C8D976-A468-412A-A9C9-6008470590C1}" srcOrd="1" destOrd="0" presId="urn:microsoft.com/office/officeart/2005/8/layout/hierarchy2"/>
    <dgm:cxn modelId="{A4658D90-294B-48A9-8F8B-6B22CA2CE8ED}" type="presParOf" srcId="{D2C8D976-A468-412A-A9C9-6008470590C1}" destId="{1E65E39D-395D-4BD0-8D0A-DECF2AB935E9}" srcOrd="0" destOrd="0" presId="urn:microsoft.com/office/officeart/2005/8/layout/hierarchy2"/>
    <dgm:cxn modelId="{E2626E64-ECA0-4036-A2A5-9DFCCC5DF8FA}" type="presParOf" srcId="{D2C8D976-A468-412A-A9C9-6008470590C1}" destId="{35E1DF7C-B9B2-41A6-95C9-2623A0F0844C}" srcOrd="1" destOrd="0" presId="urn:microsoft.com/office/officeart/2005/8/layout/hierarchy2"/>
    <dgm:cxn modelId="{EC00EB23-979C-4577-8A8C-171CCA66ACC3}" type="presParOf" srcId="{35E1DF7C-B9B2-41A6-95C9-2623A0F0844C}" destId="{8BDEEA43-5C2A-4BBE-99A5-44DEB7CB861C}" srcOrd="0" destOrd="0" presId="urn:microsoft.com/office/officeart/2005/8/layout/hierarchy2"/>
    <dgm:cxn modelId="{244FB047-217B-4142-A2FB-39C3F473459E}" type="presParOf" srcId="{8BDEEA43-5C2A-4BBE-99A5-44DEB7CB861C}" destId="{B0EBDA45-12CE-4202-B1E6-40A49D832ECA}" srcOrd="0" destOrd="0" presId="urn:microsoft.com/office/officeart/2005/8/layout/hierarchy2"/>
    <dgm:cxn modelId="{8F83AD07-A80D-4464-B8FA-063335194CBB}" type="presParOf" srcId="{35E1DF7C-B9B2-41A6-95C9-2623A0F0844C}" destId="{089E0F1C-9D5B-4BD6-A184-58831CD8143C}" srcOrd="1" destOrd="0" presId="urn:microsoft.com/office/officeart/2005/8/layout/hierarchy2"/>
    <dgm:cxn modelId="{53612C67-CEB8-411C-B6D9-7E8561B5B087}" type="presParOf" srcId="{089E0F1C-9D5B-4BD6-A184-58831CD8143C}" destId="{6094D736-4F16-42FC-9437-D37BB023D5EA}" srcOrd="0" destOrd="0" presId="urn:microsoft.com/office/officeart/2005/8/layout/hierarchy2"/>
    <dgm:cxn modelId="{5DF6EC9F-B5A9-43B9-BA69-70DAC60A6FA6}" type="presParOf" srcId="{089E0F1C-9D5B-4BD6-A184-58831CD8143C}" destId="{3DD22739-71BD-411F-BA72-C9784E117760}" srcOrd="1" destOrd="0" presId="urn:microsoft.com/office/officeart/2005/8/layout/hierarchy2"/>
    <dgm:cxn modelId="{ED519234-8D86-4A46-9704-0EDF25BDF983}" type="presParOf" srcId="{3DD22739-71BD-411F-BA72-C9784E117760}" destId="{7A3D5BA1-ED69-44E1-A872-6FF24834B41D}" srcOrd="0" destOrd="0" presId="urn:microsoft.com/office/officeart/2005/8/layout/hierarchy2"/>
    <dgm:cxn modelId="{90092B42-BCC4-48E1-9334-1C0D573B9D29}" type="presParOf" srcId="{7A3D5BA1-ED69-44E1-A872-6FF24834B41D}" destId="{528D812F-2D24-4A78-8C85-B9EB8ECA26E9}" srcOrd="0" destOrd="0" presId="urn:microsoft.com/office/officeart/2005/8/layout/hierarchy2"/>
    <dgm:cxn modelId="{97DA09F9-A7BB-4230-A158-CAB6FD1F0481}" type="presParOf" srcId="{3DD22739-71BD-411F-BA72-C9784E117760}" destId="{4C906522-2FC2-4166-A656-68A60E69FBAB}" srcOrd="1" destOrd="0" presId="urn:microsoft.com/office/officeart/2005/8/layout/hierarchy2"/>
    <dgm:cxn modelId="{068277D0-DAE4-468E-AE35-AA30FFC57EBB}" type="presParOf" srcId="{4C906522-2FC2-4166-A656-68A60E69FBAB}" destId="{58313578-02C6-4451-BD87-2563E35924F9}" srcOrd="0" destOrd="0" presId="urn:microsoft.com/office/officeart/2005/8/layout/hierarchy2"/>
    <dgm:cxn modelId="{F63D42C9-A1FA-4C7E-ACF2-9DD57F6ECBE2}" type="presParOf" srcId="{4C906522-2FC2-4166-A656-68A60E69FBAB}" destId="{67B1BDEB-C7D6-4DB2-A69F-4DCA4D8778DD}" srcOrd="1" destOrd="0" presId="urn:microsoft.com/office/officeart/2005/8/layout/hierarchy2"/>
    <dgm:cxn modelId="{FDE180DD-28EE-4653-ABCB-C1267416E7B4}" type="presParOf" srcId="{67B1BDEB-C7D6-4DB2-A69F-4DCA4D8778DD}" destId="{EACB761D-2A2E-4784-B4CF-BBD5780F5023}" srcOrd="0" destOrd="0" presId="urn:microsoft.com/office/officeart/2005/8/layout/hierarchy2"/>
    <dgm:cxn modelId="{A62D2B39-A6AC-4B34-BB95-8F6DDC289A78}" type="presParOf" srcId="{EACB761D-2A2E-4784-B4CF-BBD5780F5023}" destId="{99D2C2EE-8A15-4FFE-B5A1-D71ED610263A}" srcOrd="0" destOrd="0" presId="urn:microsoft.com/office/officeart/2005/8/layout/hierarchy2"/>
    <dgm:cxn modelId="{A6840B24-A9D8-4014-ACFD-F88D1FE0B907}" type="presParOf" srcId="{67B1BDEB-C7D6-4DB2-A69F-4DCA4D8778DD}" destId="{E4394CE8-678F-48D8-96FE-D4F98A039D3D}" srcOrd="1" destOrd="0" presId="urn:microsoft.com/office/officeart/2005/8/layout/hierarchy2"/>
    <dgm:cxn modelId="{E45F99B6-611A-44AB-A508-F69AC78D7363}" type="presParOf" srcId="{E4394CE8-678F-48D8-96FE-D4F98A039D3D}" destId="{E090B741-3BDB-4968-B042-3EDAEB5B7930}" srcOrd="0" destOrd="0" presId="urn:microsoft.com/office/officeart/2005/8/layout/hierarchy2"/>
    <dgm:cxn modelId="{59F08713-11EE-4510-83F7-641E2A3DED79}" type="presParOf" srcId="{E4394CE8-678F-48D8-96FE-D4F98A039D3D}" destId="{92E6D765-79C3-4657-82E9-902A296B7D7E}" srcOrd="1" destOrd="0" presId="urn:microsoft.com/office/officeart/2005/8/layout/hierarchy2"/>
    <dgm:cxn modelId="{0A6A207A-F512-43EB-81C8-71D11ADB3F52}" type="presParOf" srcId="{3DD22739-71BD-411F-BA72-C9784E117760}" destId="{7F6408BA-2CE6-4BE1-953A-713CB4F5CB15}" srcOrd="2" destOrd="0" presId="urn:microsoft.com/office/officeart/2005/8/layout/hierarchy2"/>
    <dgm:cxn modelId="{1625A7EC-AF31-4205-A66E-3C79BED9CCB6}" type="presParOf" srcId="{7F6408BA-2CE6-4BE1-953A-713CB4F5CB15}" destId="{458CB650-A0BA-4B80-8F97-62C729A9241A}" srcOrd="0" destOrd="0" presId="urn:microsoft.com/office/officeart/2005/8/layout/hierarchy2"/>
    <dgm:cxn modelId="{60D360AD-FB50-4DF6-9D8E-999A1AEB8CD4}" type="presParOf" srcId="{3DD22739-71BD-411F-BA72-C9784E117760}" destId="{3A1C3DA7-512D-4F41-A7E1-078238C1F6E4}" srcOrd="3" destOrd="0" presId="urn:microsoft.com/office/officeart/2005/8/layout/hierarchy2"/>
    <dgm:cxn modelId="{C86DAC6F-5002-48A2-88B8-F72ADCF45C45}" type="presParOf" srcId="{3A1C3DA7-512D-4F41-A7E1-078238C1F6E4}" destId="{2542D84E-1AAD-4343-A826-31FBD0CCD67E}" srcOrd="0" destOrd="0" presId="urn:microsoft.com/office/officeart/2005/8/layout/hierarchy2"/>
    <dgm:cxn modelId="{1CC5158A-28FD-4774-ADA9-4698FA6C3A8B}" type="presParOf" srcId="{3A1C3DA7-512D-4F41-A7E1-078238C1F6E4}" destId="{2DBCC939-D1CF-4789-8DFF-47D45880FBEC}" srcOrd="1" destOrd="0" presId="urn:microsoft.com/office/officeart/2005/8/layout/hierarchy2"/>
    <dgm:cxn modelId="{8224900B-8C35-41D9-914C-AD1E24CD7C97}" type="presParOf" srcId="{2DBCC939-D1CF-4789-8DFF-47D45880FBEC}" destId="{77024C92-294D-413F-A59B-9F47291444A3}" srcOrd="0" destOrd="0" presId="urn:microsoft.com/office/officeart/2005/8/layout/hierarchy2"/>
    <dgm:cxn modelId="{A1BF70EE-38EF-445A-9884-2CCE00DDA589}" type="presParOf" srcId="{77024C92-294D-413F-A59B-9F47291444A3}" destId="{971284D5-360E-47FF-9F34-0E0CEC35A6C4}" srcOrd="0" destOrd="0" presId="urn:microsoft.com/office/officeart/2005/8/layout/hierarchy2"/>
    <dgm:cxn modelId="{2E25756D-BD42-4761-BA7D-C768FEA63CD8}" type="presParOf" srcId="{2DBCC939-D1CF-4789-8DFF-47D45880FBEC}" destId="{7749CE27-A818-4E7F-BAAA-1BAC7B4E01B2}" srcOrd="1" destOrd="0" presId="urn:microsoft.com/office/officeart/2005/8/layout/hierarchy2"/>
    <dgm:cxn modelId="{0B617C87-02D3-428A-A078-36DDFB5C947F}" type="presParOf" srcId="{7749CE27-A818-4E7F-BAAA-1BAC7B4E01B2}" destId="{0E7AE38F-D77F-437F-BAB8-792E908C751F}" srcOrd="0" destOrd="0" presId="urn:microsoft.com/office/officeart/2005/8/layout/hierarchy2"/>
    <dgm:cxn modelId="{266F9978-253A-4AC2-8771-17839EE8D5F3}" type="presParOf" srcId="{7749CE27-A818-4E7F-BAAA-1BAC7B4E01B2}" destId="{6EA2D245-4E92-4E27-A8CE-C63A03E69A95}" srcOrd="1" destOrd="0" presId="urn:microsoft.com/office/officeart/2005/8/layout/hierarchy2"/>
    <dgm:cxn modelId="{6A8B067E-E2DD-4CC5-86DE-0AF7180C28F8}" type="presParOf" srcId="{35E1DF7C-B9B2-41A6-95C9-2623A0F0844C}" destId="{B82998E9-B1CD-485F-8B4B-06888B1A28C4}" srcOrd="2" destOrd="0" presId="urn:microsoft.com/office/officeart/2005/8/layout/hierarchy2"/>
    <dgm:cxn modelId="{4EF005D0-F45C-42CD-BA5F-CAA35F286286}" type="presParOf" srcId="{B82998E9-B1CD-485F-8B4B-06888B1A28C4}" destId="{1356B274-B83F-434D-A869-2B988EF3F493}" srcOrd="0" destOrd="0" presId="urn:microsoft.com/office/officeart/2005/8/layout/hierarchy2"/>
    <dgm:cxn modelId="{D5594A1E-8854-4D53-B088-F0E317AC98C7}" type="presParOf" srcId="{35E1DF7C-B9B2-41A6-95C9-2623A0F0844C}" destId="{5DBB30B0-AE7A-40E4-B393-830456382D3E}" srcOrd="3" destOrd="0" presId="urn:microsoft.com/office/officeart/2005/8/layout/hierarchy2"/>
    <dgm:cxn modelId="{DFFB615D-8389-4299-BA9F-FAF8A222A846}" type="presParOf" srcId="{5DBB30B0-AE7A-40E4-B393-830456382D3E}" destId="{A031128D-C55E-42DA-B8A2-D382735EF23E}" srcOrd="0" destOrd="0" presId="urn:microsoft.com/office/officeart/2005/8/layout/hierarchy2"/>
    <dgm:cxn modelId="{22750C65-F2C2-4D21-AB76-2114006760A7}" type="presParOf" srcId="{5DBB30B0-AE7A-40E4-B393-830456382D3E}" destId="{5F8186A5-9F66-4B76-A45C-87CEBF3CCEB9}" srcOrd="1" destOrd="0" presId="urn:microsoft.com/office/officeart/2005/8/layout/hierarchy2"/>
    <dgm:cxn modelId="{2159F9C1-DD19-4CA1-957A-FB6CC070312A}" type="presParOf" srcId="{5F8186A5-9F66-4B76-A45C-87CEBF3CCEB9}" destId="{02AF2611-39C0-4EF8-B9AF-5E15D80097BE}" srcOrd="0" destOrd="0" presId="urn:microsoft.com/office/officeart/2005/8/layout/hierarchy2"/>
    <dgm:cxn modelId="{9EE0854D-81A7-485B-81EB-373C19BD7B7D}" type="presParOf" srcId="{02AF2611-39C0-4EF8-B9AF-5E15D80097BE}" destId="{3E9FDDD6-A26E-4F03-A903-10F09685D6A2}" srcOrd="0" destOrd="0" presId="urn:microsoft.com/office/officeart/2005/8/layout/hierarchy2"/>
    <dgm:cxn modelId="{2C13FD8F-C2D2-40EE-9E00-435B10930508}" type="presParOf" srcId="{5F8186A5-9F66-4B76-A45C-87CEBF3CCEB9}" destId="{9473DCFC-6641-4D73-AA1E-9A1405C91094}" srcOrd="1" destOrd="0" presId="urn:microsoft.com/office/officeart/2005/8/layout/hierarchy2"/>
    <dgm:cxn modelId="{B5C41650-990B-4E10-9D36-4406188108C0}" type="presParOf" srcId="{9473DCFC-6641-4D73-AA1E-9A1405C91094}" destId="{008EB790-8EB0-4D82-BE0A-84C63F787288}" srcOrd="0" destOrd="0" presId="urn:microsoft.com/office/officeart/2005/8/layout/hierarchy2"/>
    <dgm:cxn modelId="{0A5CE1E3-AD6F-4B84-896C-677AF52FF6AA}" type="presParOf" srcId="{9473DCFC-6641-4D73-AA1E-9A1405C91094}" destId="{6C28485D-F632-4669-96ED-3D964BEACEA2}" srcOrd="1" destOrd="0" presId="urn:microsoft.com/office/officeart/2005/8/layout/hierarchy2"/>
    <dgm:cxn modelId="{EF3CB372-684B-4F76-BC88-7E94FF2F4497}" type="presParOf" srcId="{6C28485D-F632-4669-96ED-3D964BEACEA2}" destId="{3D3532D1-1FDA-4F24-AE90-3866BC16A43D}" srcOrd="0" destOrd="0" presId="urn:microsoft.com/office/officeart/2005/8/layout/hierarchy2"/>
    <dgm:cxn modelId="{885E7608-25CA-4529-8ECD-0CBECD2222F2}" type="presParOf" srcId="{3D3532D1-1FDA-4F24-AE90-3866BC16A43D}" destId="{6CD19230-CC0F-4288-A025-EBCBAFB6E87C}" srcOrd="0" destOrd="0" presId="urn:microsoft.com/office/officeart/2005/8/layout/hierarchy2"/>
    <dgm:cxn modelId="{BB7ECAB1-DBF9-4D88-8712-72F848A0B3F4}" type="presParOf" srcId="{6C28485D-F632-4669-96ED-3D964BEACEA2}" destId="{B82FF517-BE19-45D5-A186-0A0A9AC7C59F}" srcOrd="1" destOrd="0" presId="urn:microsoft.com/office/officeart/2005/8/layout/hierarchy2"/>
    <dgm:cxn modelId="{B4178F1D-3AF3-4B99-9862-86CBC984F5D1}" type="presParOf" srcId="{B82FF517-BE19-45D5-A186-0A0A9AC7C59F}" destId="{DE93B5F2-1CA6-40F3-B124-24CBDE452C7F}" srcOrd="0" destOrd="0" presId="urn:microsoft.com/office/officeart/2005/8/layout/hierarchy2"/>
    <dgm:cxn modelId="{783E8930-9FC2-4D19-8EE4-BE2ED2031906}" type="presParOf" srcId="{B82FF517-BE19-45D5-A186-0A0A9AC7C59F}" destId="{2FB0C740-68FD-45EB-963A-5882F7A1156B}" srcOrd="1" destOrd="0" presId="urn:microsoft.com/office/officeart/2005/8/layout/hierarchy2"/>
    <dgm:cxn modelId="{DDAE1363-9666-4634-8556-BAF2B0C149DC}" type="presParOf" srcId="{5F8186A5-9F66-4B76-A45C-87CEBF3CCEB9}" destId="{AF10D516-4F6C-4D46-86A1-9C1986C13320}" srcOrd="2" destOrd="0" presId="urn:microsoft.com/office/officeart/2005/8/layout/hierarchy2"/>
    <dgm:cxn modelId="{4894E47A-D405-4BF2-9171-8F74F93F376D}" type="presParOf" srcId="{AF10D516-4F6C-4D46-86A1-9C1986C13320}" destId="{8DB10BF4-B3E8-4C63-AA80-1132AC83EE01}" srcOrd="0" destOrd="0" presId="urn:microsoft.com/office/officeart/2005/8/layout/hierarchy2"/>
    <dgm:cxn modelId="{1D70DF34-6BAF-4DDF-8B8C-D914FC0DF2AE}" type="presParOf" srcId="{5F8186A5-9F66-4B76-A45C-87CEBF3CCEB9}" destId="{E1BE2056-AE5C-4DB8-B5F8-1262B0BC3580}" srcOrd="3" destOrd="0" presId="urn:microsoft.com/office/officeart/2005/8/layout/hierarchy2"/>
    <dgm:cxn modelId="{B0356DDC-26FC-4F05-8992-E4ED4EFDEFDC}" type="presParOf" srcId="{E1BE2056-AE5C-4DB8-B5F8-1262B0BC3580}" destId="{99764013-9FFE-483E-9A94-8E74B88EB45B}" srcOrd="0" destOrd="0" presId="urn:microsoft.com/office/officeart/2005/8/layout/hierarchy2"/>
    <dgm:cxn modelId="{6DA940E1-9C20-4EFA-B539-0D4FC916C668}" type="presParOf" srcId="{E1BE2056-AE5C-4DB8-B5F8-1262B0BC3580}" destId="{CBCC4E80-D41C-4591-AFD8-D9C5B0629FAD}" srcOrd="1" destOrd="0" presId="urn:microsoft.com/office/officeart/2005/8/layout/hierarchy2"/>
    <dgm:cxn modelId="{DCF1E5D5-B05C-47E2-84C1-9777B6D3F0DC}" type="presParOf" srcId="{CBCC4E80-D41C-4591-AFD8-D9C5B0629FAD}" destId="{924C8F9A-D7B2-4767-8617-AD5D4A0F8C82}" srcOrd="0" destOrd="0" presId="urn:microsoft.com/office/officeart/2005/8/layout/hierarchy2"/>
    <dgm:cxn modelId="{E084B221-2588-4537-B4BA-42E04C75858B}" type="presParOf" srcId="{924C8F9A-D7B2-4767-8617-AD5D4A0F8C82}" destId="{4D1012EA-ED43-4161-9183-D18250C04841}" srcOrd="0" destOrd="0" presId="urn:microsoft.com/office/officeart/2005/8/layout/hierarchy2"/>
    <dgm:cxn modelId="{85C71106-2FCC-4928-91C5-1B6909BB28A6}" type="presParOf" srcId="{CBCC4E80-D41C-4591-AFD8-D9C5B0629FAD}" destId="{13F2C1AB-38AD-4ED5-9035-C2D351214192}" srcOrd="1" destOrd="0" presId="urn:microsoft.com/office/officeart/2005/8/layout/hierarchy2"/>
    <dgm:cxn modelId="{BC5B7668-37ED-4EC4-9D8C-040E2EE59975}" type="presParOf" srcId="{13F2C1AB-38AD-4ED5-9035-C2D351214192}" destId="{4C14E865-13AF-43EC-93E8-957E72C167D9}" srcOrd="0" destOrd="0" presId="urn:microsoft.com/office/officeart/2005/8/layout/hierarchy2"/>
    <dgm:cxn modelId="{88DFDC49-1E6E-482E-941A-BAE7E81DF1DD}" type="presParOf" srcId="{13F2C1AB-38AD-4ED5-9035-C2D351214192}" destId="{5A67506E-C01C-4958-968A-88E9AA8D1DC9}" srcOrd="1" destOrd="0" presId="urn:microsoft.com/office/officeart/2005/8/layout/hierarchy2"/>
    <dgm:cxn modelId="{04D17BA4-F3FA-4A04-83F4-2C32F3F9C007}" type="presParOf" srcId="{AEFB50EF-9B7B-4A67-8A06-3768D82F4F35}" destId="{07085415-AD02-4837-A819-DF8503991B40}" srcOrd="2" destOrd="0" presId="urn:microsoft.com/office/officeart/2005/8/layout/hierarchy2"/>
    <dgm:cxn modelId="{823D60C8-BFD1-4280-B86F-B3DCAE7744D0}" type="presParOf" srcId="{07085415-AD02-4837-A819-DF8503991B40}" destId="{6D471BBE-867D-4865-9628-1D7777EB5D2C}" srcOrd="0" destOrd="0" presId="urn:microsoft.com/office/officeart/2005/8/layout/hierarchy2"/>
    <dgm:cxn modelId="{CA017B40-D598-42EB-AE69-E621A533DBDA}" type="presParOf" srcId="{AEFB50EF-9B7B-4A67-8A06-3768D82F4F35}" destId="{B9D0076E-1908-4470-9C44-2381915CB6FB}" srcOrd="3" destOrd="0" presId="urn:microsoft.com/office/officeart/2005/8/layout/hierarchy2"/>
    <dgm:cxn modelId="{BADF5C3B-9699-480A-BA10-421300A6D46A}" type="presParOf" srcId="{B9D0076E-1908-4470-9C44-2381915CB6FB}" destId="{7EBAE2C6-1480-46C8-900C-5102293148B2}" srcOrd="0" destOrd="0" presId="urn:microsoft.com/office/officeart/2005/8/layout/hierarchy2"/>
    <dgm:cxn modelId="{C6084050-2457-4695-84F0-F214CF95C6DE}" type="presParOf" srcId="{B9D0076E-1908-4470-9C44-2381915CB6FB}" destId="{7F207EC3-B869-474B-A721-8A419CB73484}" srcOrd="1" destOrd="0" presId="urn:microsoft.com/office/officeart/2005/8/layout/hierarchy2"/>
    <dgm:cxn modelId="{EB7C19B7-CB9F-423A-A1FA-1968A99F3872}" type="presParOf" srcId="{7F207EC3-B869-474B-A721-8A419CB73484}" destId="{72B1FC09-0EBA-4985-8788-8F4656152A7F}" srcOrd="0" destOrd="0" presId="urn:microsoft.com/office/officeart/2005/8/layout/hierarchy2"/>
    <dgm:cxn modelId="{3289E37F-FA87-48F6-B2F0-D933636BED8F}" type="presParOf" srcId="{72B1FC09-0EBA-4985-8788-8F4656152A7F}" destId="{E53945B2-5361-41E5-A250-0FE9BB3209A7}" srcOrd="0" destOrd="0" presId="urn:microsoft.com/office/officeart/2005/8/layout/hierarchy2"/>
    <dgm:cxn modelId="{462B0217-37A9-4F78-9FE8-CC9D41A951A1}" type="presParOf" srcId="{7F207EC3-B869-474B-A721-8A419CB73484}" destId="{93C1A79B-D7BC-4544-8471-9D8B8B93AD97}" srcOrd="1" destOrd="0" presId="urn:microsoft.com/office/officeart/2005/8/layout/hierarchy2"/>
    <dgm:cxn modelId="{A6CEBF7D-1621-438E-AB02-C4C7F76A412D}" type="presParOf" srcId="{93C1A79B-D7BC-4544-8471-9D8B8B93AD97}" destId="{B81631BF-0964-4936-A9DE-5CF3C23A1D51}" srcOrd="0" destOrd="0" presId="urn:microsoft.com/office/officeart/2005/8/layout/hierarchy2"/>
    <dgm:cxn modelId="{63D29101-8A94-4FD0-8DA7-C7BFFC5638F9}" type="presParOf" srcId="{93C1A79B-D7BC-4544-8471-9D8B8B93AD97}" destId="{A47913E6-20D7-4EF9-8087-A267EE4CBBE9}" srcOrd="1" destOrd="0" presId="urn:microsoft.com/office/officeart/2005/8/layout/hierarchy2"/>
    <dgm:cxn modelId="{27D47972-3371-46CF-8525-22D33BC0E18C}" type="presParOf" srcId="{A47913E6-20D7-4EF9-8087-A267EE4CBBE9}" destId="{E3B49C02-92DF-4E0E-9C64-BFDA4F6C8C57}" srcOrd="0" destOrd="0" presId="urn:microsoft.com/office/officeart/2005/8/layout/hierarchy2"/>
    <dgm:cxn modelId="{E98077E7-A1C8-4942-9647-BA3F30365DD5}" type="presParOf" srcId="{E3B49C02-92DF-4E0E-9C64-BFDA4F6C8C57}" destId="{C22BEB7F-26B1-4408-A047-0DEC97855D01}" srcOrd="0" destOrd="0" presId="urn:microsoft.com/office/officeart/2005/8/layout/hierarchy2"/>
    <dgm:cxn modelId="{9A350339-4027-4E34-9CFD-16E1F50881EE}" type="presParOf" srcId="{A47913E6-20D7-4EF9-8087-A267EE4CBBE9}" destId="{45E9E887-53F9-47D7-81E1-6BFB948D358C}" srcOrd="1" destOrd="0" presId="urn:microsoft.com/office/officeart/2005/8/layout/hierarchy2"/>
    <dgm:cxn modelId="{BDC71E77-D6E2-4D3A-93E9-27321A23E971}" type="presParOf" srcId="{45E9E887-53F9-47D7-81E1-6BFB948D358C}" destId="{F532FF76-9233-4C88-8EB8-C57298DE75BC}" srcOrd="0" destOrd="0" presId="urn:microsoft.com/office/officeart/2005/8/layout/hierarchy2"/>
    <dgm:cxn modelId="{041D5C4D-74FC-431D-BCBB-7E924EF1EF49}" type="presParOf" srcId="{45E9E887-53F9-47D7-81E1-6BFB948D358C}" destId="{159E4A89-C683-474B-8EAE-3FA54900B771}" srcOrd="1" destOrd="0" presId="urn:microsoft.com/office/officeart/2005/8/layout/hierarchy2"/>
    <dgm:cxn modelId="{8ADFE038-9317-4B00-93E8-1B795ACBEA02}" type="presParOf" srcId="{159E4A89-C683-474B-8EAE-3FA54900B771}" destId="{3D002938-9580-4C37-A937-06EE1FF34007}" srcOrd="0" destOrd="0" presId="urn:microsoft.com/office/officeart/2005/8/layout/hierarchy2"/>
    <dgm:cxn modelId="{BD46BBEC-6FE2-49FA-8E2A-62C0CA409BDE}" type="presParOf" srcId="{3D002938-9580-4C37-A937-06EE1FF34007}" destId="{28A3C775-44DD-456D-ADBA-6C2015D144BB}" srcOrd="0" destOrd="0" presId="urn:microsoft.com/office/officeart/2005/8/layout/hierarchy2"/>
    <dgm:cxn modelId="{410C2211-F611-4874-ADDE-B8429E42CEF6}" type="presParOf" srcId="{159E4A89-C683-474B-8EAE-3FA54900B771}" destId="{1237F670-3E84-4091-B1B6-F998102FD3C7}" srcOrd="1" destOrd="0" presId="urn:microsoft.com/office/officeart/2005/8/layout/hierarchy2"/>
    <dgm:cxn modelId="{D723318B-C589-48F8-8648-F0A359C95CA4}" type="presParOf" srcId="{1237F670-3E84-4091-B1B6-F998102FD3C7}" destId="{D9495291-86EC-4DCD-BB10-24DC98844A58}" srcOrd="0" destOrd="0" presId="urn:microsoft.com/office/officeart/2005/8/layout/hierarchy2"/>
    <dgm:cxn modelId="{9EB0AA93-A785-429D-8646-EC87FB900590}" type="presParOf" srcId="{1237F670-3E84-4091-B1B6-F998102FD3C7}" destId="{B7AF5FD6-FC71-4C43-9ADB-E0DDF39AD7D4}" srcOrd="1" destOrd="0" presId="urn:microsoft.com/office/officeart/2005/8/layout/hierarchy2"/>
    <dgm:cxn modelId="{163AC20E-7861-4E9F-8251-30BCBFE2D3F8}" type="presParOf" srcId="{A47913E6-20D7-4EF9-8087-A267EE4CBBE9}" destId="{0A6EA505-89C7-49FD-ABE4-44B8C87A9F43}" srcOrd="2" destOrd="0" presId="urn:microsoft.com/office/officeart/2005/8/layout/hierarchy2"/>
    <dgm:cxn modelId="{6F4FD9E7-E8CB-44B9-812F-34A679A36A0E}" type="presParOf" srcId="{0A6EA505-89C7-49FD-ABE4-44B8C87A9F43}" destId="{A5AAA48F-9F15-49C7-A333-8B0C8DF03B3E}" srcOrd="0" destOrd="0" presId="urn:microsoft.com/office/officeart/2005/8/layout/hierarchy2"/>
    <dgm:cxn modelId="{EB9883E2-11FD-4BAF-A757-F18E62882FF9}" type="presParOf" srcId="{A47913E6-20D7-4EF9-8087-A267EE4CBBE9}" destId="{10E2065F-A278-4DEA-AC87-92F1064AE18B}" srcOrd="3" destOrd="0" presId="urn:microsoft.com/office/officeart/2005/8/layout/hierarchy2"/>
    <dgm:cxn modelId="{1E61C19B-4A3D-4C56-9D16-EB2ACCF35681}" type="presParOf" srcId="{10E2065F-A278-4DEA-AC87-92F1064AE18B}" destId="{BCBAD13F-9F36-4A76-ACBF-38324C9DFD1E}" srcOrd="0" destOrd="0" presId="urn:microsoft.com/office/officeart/2005/8/layout/hierarchy2"/>
    <dgm:cxn modelId="{20E4CB22-9F77-4626-927D-9852EE421846}" type="presParOf" srcId="{10E2065F-A278-4DEA-AC87-92F1064AE18B}" destId="{40FF9161-F67F-470B-B339-D06EABCB52DF}" srcOrd="1" destOrd="0" presId="urn:microsoft.com/office/officeart/2005/8/layout/hierarchy2"/>
    <dgm:cxn modelId="{E5150DA8-10F6-4B20-B8CE-C513F2EA128A}" type="presParOf" srcId="{40FF9161-F67F-470B-B339-D06EABCB52DF}" destId="{FEC367EC-C7CC-46E0-8F0B-F4EB017F4B25}" srcOrd="0" destOrd="0" presId="urn:microsoft.com/office/officeart/2005/8/layout/hierarchy2"/>
    <dgm:cxn modelId="{E4517789-0B4E-4B09-BDBF-5F682584D531}" type="presParOf" srcId="{FEC367EC-C7CC-46E0-8F0B-F4EB017F4B25}" destId="{C3BCA3D8-F0DE-402C-8374-951905FD4C54}" srcOrd="0" destOrd="0" presId="urn:microsoft.com/office/officeart/2005/8/layout/hierarchy2"/>
    <dgm:cxn modelId="{52D2F351-4447-4FB2-8352-E45435A18230}" type="presParOf" srcId="{40FF9161-F67F-470B-B339-D06EABCB52DF}" destId="{B68415FE-5E3F-482F-91F7-2CA2D6D0722D}" srcOrd="1" destOrd="0" presId="urn:microsoft.com/office/officeart/2005/8/layout/hierarchy2"/>
    <dgm:cxn modelId="{61151303-995C-4C97-A894-E69E798F6E4C}" type="presParOf" srcId="{B68415FE-5E3F-482F-91F7-2CA2D6D0722D}" destId="{DD75CFEB-5D5C-464E-B857-D28B066AE2E1}" srcOrd="0" destOrd="0" presId="urn:microsoft.com/office/officeart/2005/8/layout/hierarchy2"/>
    <dgm:cxn modelId="{B4F38F42-0D7A-4702-A191-CC5E4F75982A}" type="presParOf" srcId="{B68415FE-5E3F-482F-91F7-2CA2D6D0722D}" destId="{6C4899F7-A918-45D1-B75A-909AE5805EBA}" srcOrd="1" destOrd="0" presId="urn:microsoft.com/office/officeart/2005/8/layout/hierarchy2"/>
    <dgm:cxn modelId="{14A92117-59FA-4795-B05F-3465A6388B75}" type="presParOf" srcId="{7F207EC3-B869-474B-A721-8A419CB73484}" destId="{7F4C7A20-7D9B-4C87-80B4-7508EB7EED52}" srcOrd="2" destOrd="0" presId="urn:microsoft.com/office/officeart/2005/8/layout/hierarchy2"/>
    <dgm:cxn modelId="{FE080BA7-0049-4AEF-BBC3-85F6CA926F9B}" type="presParOf" srcId="{7F4C7A20-7D9B-4C87-80B4-7508EB7EED52}" destId="{7B43BACD-3F70-4863-BF61-523651EF3109}" srcOrd="0" destOrd="0" presId="urn:microsoft.com/office/officeart/2005/8/layout/hierarchy2"/>
    <dgm:cxn modelId="{1516A8A2-FC84-4F30-8E40-E03D5ED4527B}" type="presParOf" srcId="{7F207EC3-B869-474B-A721-8A419CB73484}" destId="{76E3E7A4-1652-4B38-A06B-68E7642740A5}" srcOrd="3" destOrd="0" presId="urn:microsoft.com/office/officeart/2005/8/layout/hierarchy2"/>
    <dgm:cxn modelId="{04A7D74D-2344-41D8-A58A-26CAD7B5DCCB}" type="presParOf" srcId="{76E3E7A4-1652-4B38-A06B-68E7642740A5}" destId="{F8179C33-7069-4902-8E2C-2F20E46E8782}" srcOrd="0" destOrd="0" presId="urn:microsoft.com/office/officeart/2005/8/layout/hierarchy2"/>
    <dgm:cxn modelId="{1DE2883E-C1E7-460A-A9FA-870C8D6B66D4}" type="presParOf" srcId="{76E3E7A4-1652-4B38-A06B-68E7642740A5}" destId="{6EDDF3A4-2F45-4230-83F3-C27E8F06AE10}" srcOrd="1" destOrd="0" presId="urn:microsoft.com/office/officeart/2005/8/layout/hierarchy2"/>
    <dgm:cxn modelId="{A65508F2-7082-4B11-9C26-C4759D8D1B97}" type="presParOf" srcId="{6EDDF3A4-2F45-4230-83F3-C27E8F06AE10}" destId="{91D499AF-EE38-45B5-A36E-7C99C6927A00}" srcOrd="0" destOrd="0" presId="urn:microsoft.com/office/officeart/2005/8/layout/hierarchy2"/>
    <dgm:cxn modelId="{ABC625B0-92EE-4FCF-9F45-D45EEA96DA34}" type="presParOf" srcId="{91D499AF-EE38-45B5-A36E-7C99C6927A00}" destId="{00CFE424-E230-4C8E-AC4C-809A30553DFF}" srcOrd="0" destOrd="0" presId="urn:microsoft.com/office/officeart/2005/8/layout/hierarchy2"/>
    <dgm:cxn modelId="{C8A819B6-B7C3-4998-8F70-48008DE35C1F}" type="presParOf" srcId="{6EDDF3A4-2F45-4230-83F3-C27E8F06AE10}" destId="{A1A50D45-33FA-4B21-BFB9-F6612665BFC7}" srcOrd="1" destOrd="0" presId="urn:microsoft.com/office/officeart/2005/8/layout/hierarchy2"/>
    <dgm:cxn modelId="{CEE81C45-28AA-4197-B37F-678FB2F31901}" type="presParOf" srcId="{A1A50D45-33FA-4B21-BFB9-F6612665BFC7}" destId="{61DD1E27-4E8B-4CAE-93F5-5A762478A9B8}" srcOrd="0" destOrd="0" presId="urn:microsoft.com/office/officeart/2005/8/layout/hierarchy2"/>
    <dgm:cxn modelId="{DA7B137C-DE66-4B8D-B156-5E7BCD8B68E1}" type="presParOf" srcId="{A1A50D45-33FA-4B21-BFB9-F6612665BFC7}" destId="{66DBC3FE-D850-4157-A7DC-120EFE80FF4E}" srcOrd="1" destOrd="0" presId="urn:microsoft.com/office/officeart/2005/8/layout/hierarchy2"/>
    <dgm:cxn modelId="{1EAC42DC-BA3D-45E7-9B01-E7C0645B4398}" type="presParOf" srcId="{66DBC3FE-D850-4157-A7DC-120EFE80FF4E}" destId="{306F450E-2B81-4A6B-9207-B97384612F41}" srcOrd="0" destOrd="0" presId="urn:microsoft.com/office/officeart/2005/8/layout/hierarchy2"/>
    <dgm:cxn modelId="{7A7962A6-24A4-4413-AB30-3C41C9F8AC80}" type="presParOf" srcId="{306F450E-2B81-4A6B-9207-B97384612F41}" destId="{3ABC23EF-2179-439B-8D5E-B5306E91FA99}" srcOrd="0" destOrd="0" presId="urn:microsoft.com/office/officeart/2005/8/layout/hierarchy2"/>
    <dgm:cxn modelId="{4D949F4C-665E-4365-A1E7-71C5C9D5F7C7}" type="presParOf" srcId="{66DBC3FE-D850-4157-A7DC-120EFE80FF4E}" destId="{7B281989-846E-414B-B107-DA1938C62A09}" srcOrd="1" destOrd="0" presId="urn:microsoft.com/office/officeart/2005/8/layout/hierarchy2"/>
    <dgm:cxn modelId="{86D69F10-56AD-4239-BF72-F08C7D5F5B7F}" type="presParOf" srcId="{7B281989-846E-414B-B107-DA1938C62A09}" destId="{E3F8EBE6-F572-48F2-83CE-C1DC35D3DBAE}" srcOrd="0" destOrd="0" presId="urn:microsoft.com/office/officeart/2005/8/layout/hierarchy2"/>
    <dgm:cxn modelId="{994E74D3-BB51-42A3-ADE3-0BF3667B7F9E}" type="presParOf" srcId="{7B281989-846E-414B-B107-DA1938C62A09}" destId="{3B70D308-D149-46A8-BBDB-76C1F1117CA9}" srcOrd="1" destOrd="0" presId="urn:microsoft.com/office/officeart/2005/8/layout/hierarchy2"/>
    <dgm:cxn modelId="{6A63EF48-E3DC-4FCE-9914-E237F7573D30}" type="presParOf" srcId="{6EDDF3A4-2F45-4230-83F3-C27E8F06AE10}" destId="{8D508260-F045-4616-AF9F-E09CA768B790}" srcOrd="2" destOrd="0" presId="urn:microsoft.com/office/officeart/2005/8/layout/hierarchy2"/>
    <dgm:cxn modelId="{27914C99-B2DC-4ABB-87B1-9D1235941938}" type="presParOf" srcId="{8D508260-F045-4616-AF9F-E09CA768B790}" destId="{27ECC907-4458-4530-ABCC-DBA5CFB1F289}" srcOrd="0" destOrd="0" presId="urn:microsoft.com/office/officeart/2005/8/layout/hierarchy2"/>
    <dgm:cxn modelId="{08C41C90-05B8-4168-8CC4-2DDF995D8E07}" type="presParOf" srcId="{6EDDF3A4-2F45-4230-83F3-C27E8F06AE10}" destId="{39D4B020-2F3B-4BE9-889A-AF381C77708A}" srcOrd="3" destOrd="0" presId="urn:microsoft.com/office/officeart/2005/8/layout/hierarchy2"/>
    <dgm:cxn modelId="{06140AD0-CEFD-4BDC-8691-66B5ED45088B}" type="presParOf" srcId="{39D4B020-2F3B-4BE9-889A-AF381C77708A}" destId="{F1A7A0DA-7AB6-4D57-8001-2698AD558266}" srcOrd="0" destOrd="0" presId="urn:microsoft.com/office/officeart/2005/8/layout/hierarchy2"/>
    <dgm:cxn modelId="{B3D7B9CB-998B-4F85-AD39-40CEEC6280C1}" type="presParOf" srcId="{39D4B020-2F3B-4BE9-889A-AF381C77708A}" destId="{93C743B3-CF69-4B79-86A2-62FBE18470ED}" srcOrd="1" destOrd="0" presId="urn:microsoft.com/office/officeart/2005/8/layout/hierarchy2"/>
    <dgm:cxn modelId="{481BE15A-2BF6-4C22-B658-64824A8C5914}" type="presParOf" srcId="{93C743B3-CF69-4B79-86A2-62FBE18470ED}" destId="{92D27C7E-E8F3-4508-A033-800687FB70D3}" srcOrd="0" destOrd="0" presId="urn:microsoft.com/office/officeart/2005/8/layout/hierarchy2"/>
    <dgm:cxn modelId="{7EED8FBE-93B0-4226-BB3B-1AB31F5EB3FB}" type="presParOf" srcId="{92D27C7E-E8F3-4508-A033-800687FB70D3}" destId="{020C8629-0377-42A2-8CF8-5F60BA5D4A5A}" srcOrd="0" destOrd="0" presId="urn:microsoft.com/office/officeart/2005/8/layout/hierarchy2"/>
    <dgm:cxn modelId="{ADE8B465-AE2C-4557-BBFA-8AAE5740CBBC}" type="presParOf" srcId="{93C743B3-CF69-4B79-86A2-62FBE18470ED}" destId="{CB9EB66C-AB9E-4F72-B0D9-0EB5BC86D5CA}" srcOrd="1" destOrd="0" presId="urn:microsoft.com/office/officeart/2005/8/layout/hierarchy2"/>
    <dgm:cxn modelId="{19EF3996-1D94-4F84-B795-5A92E27DA114}" type="presParOf" srcId="{CB9EB66C-AB9E-4F72-B0D9-0EB5BC86D5CA}" destId="{C7929EF8-988E-46F6-AFC3-B728EA01AE2B}" srcOrd="0" destOrd="0" presId="urn:microsoft.com/office/officeart/2005/8/layout/hierarchy2"/>
    <dgm:cxn modelId="{B67D5D9A-211F-4B5A-822A-0AD894F0AF75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E5549321-1242-4023-8513-58F6499FA6F2}" type="presOf" srcId="{35620437-B674-441E-BE64-127B11C8921C}" destId="{C7F46534-8252-45D8-B9A1-8986B75AB1C1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41F46AEA-6A29-4337-A3E5-0D6EF77D0F0E}" type="presOf" srcId="{4AC740F5-7A0B-425C-9B3E-37C36A205422}" destId="{DD8EF61D-0D20-4705-AB55-535AF47A94C5}" srcOrd="0" destOrd="0" presId="urn:microsoft.com/office/officeart/2005/8/layout/hierarchy2"/>
    <dgm:cxn modelId="{4CDD4DF4-3020-45E8-901F-13578B57F6F1}" type="presOf" srcId="{364AA1AE-EE94-40DC-A13C-26E16E52F283}" destId="{FE373A7E-3635-4340-9347-46B6BFBFD200}" srcOrd="0" destOrd="0" presId="urn:microsoft.com/office/officeart/2005/8/layout/hierarchy2"/>
    <dgm:cxn modelId="{A1027B54-A760-4F99-BED3-616C987BBD0E}" type="presOf" srcId="{2C0E8DAB-083B-498A-A610-C8E540D1F95F}" destId="{B110B952-0C9F-4163-9C30-E699F6BC7E5B}" srcOrd="0" destOrd="0" presId="urn:microsoft.com/office/officeart/2005/8/layout/hierarchy2"/>
    <dgm:cxn modelId="{86F4B3F7-3A94-43F3-A1FB-E6DEFE93DFB3}" type="presOf" srcId="{C69F461A-897A-4BF5-9B75-F51BC5391E24}" destId="{9BCABDBA-7F17-4ABD-88F5-05078D8F9D3D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12F149E5-2C41-4C7C-87CE-EC9EB97423D6}" type="presOf" srcId="{48D4D2DD-923D-473B-8FF8-F00B40868278}" destId="{3DC07AF5-D86B-4C94-B519-7A6277D2FBCD}" srcOrd="0" destOrd="0" presId="urn:microsoft.com/office/officeart/2005/8/layout/hierarchy2"/>
    <dgm:cxn modelId="{DDA6FAB0-5DBB-49F5-8F71-7F2DC38AC72C}" type="presOf" srcId="{9BBA12D4-0609-4551-A692-41B6FD5C6578}" destId="{906EDC7A-0D71-4D4B-BA38-915370AA5ADA}" srcOrd="0" destOrd="0" presId="urn:microsoft.com/office/officeart/2005/8/layout/hierarchy2"/>
    <dgm:cxn modelId="{739DBB93-5150-4B67-959C-031C43E6FEB9}" type="presOf" srcId="{CD7A4058-34F4-4D30-B853-2FEEFACFAA91}" destId="{CB8FFB81-E4E3-43C3-8CF6-A920227023D6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B6DDDE5-B3CD-4D23-9EC5-5ED1E2D1D016}" type="presOf" srcId="{2B250F0C-4E60-4888-AB85-917A9C3905BD}" destId="{9D22EEE4-FF93-4FD7-9762-7F90B9B2174D}" srcOrd="0" destOrd="0" presId="urn:microsoft.com/office/officeart/2005/8/layout/hierarchy2"/>
    <dgm:cxn modelId="{8E8A953F-FBA3-46E3-81E6-DB46A4B591AF}" type="presOf" srcId="{51CA0FC4-56AD-4A14-A18D-AD08A9D56AF2}" destId="{34D20AF5-6735-4F2F-803B-ACF9EE36BEA2}" srcOrd="1" destOrd="0" presId="urn:microsoft.com/office/officeart/2005/8/layout/hierarchy2"/>
    <dgm:cxn modelId="{F266963F-695D-4EFA-A377-52FD2B160F55}" type="presOf" srcId="{DF7B78C9-B3EF-44CF-852D-36C695E50F17}" destId="{A40036BC-E5D6-446C-80F6-C7A4B80883DA}" srcOrd="0" destOrd="0" presId="urn:microsoft.com/office/officeart/2005/8/layout/hierarchy2"/>
    <dgm:cxn modelId="{CAD8194C-ADB9-41D9-ACCE-4618B9B32C67}" type="presOf" srcId="{364AA1AE-EE94-40DC-A13C-26E16E52F283}" destId="{47273E5C-67B7-4AF6-AC59-BF0E8FE9A07A}" srcOrd="1" destOrd="0" presId="urn:microsoft.com/office/officeart/2005/8/layout/hierarchy2"/>
    <dgm:cxn modelId="{8756E8EE-2BBC-4D67-BC2A-81A704350015}" type="presOf" srcId="{2B250F0C-4E60-4888-AB85-917A9C3905BD}" destId="{FB9CE7AB-F422-4FE4-9FA5-61325F477F59}" srcOrd="1" destOrd="0" presId="urn:microsoft.com/office/officeart/2005/8/layout/hierarchy2"/>
    <dgm:cxn modelId="{1C9549DA-0828-4EEC-AD50-0C4FD29E7158}" type="presOf" srcId="{35620437-B674-441E-BE64-127B11C8921C}" destId="{F6E4463E-7AB1-40C6-9184-A50DB147E61E}" srcOrd="0" destOrd="0" presId="urn:microsoft.com/office/officeart/2005/8/layout/hierarchy2"/>
    <dgm:cxn modelId="{CDE65799-5BB3-4CF9-8C9E-C3D5FB5D2689}" type="presOf" srcId="{51CA0FC4-56AD-4A14-A18D-AD08A9D56AF2}" destId="{2951EFB9-CA63-48AD-A351-B1EC841ED46A}" srcOrd="0" destOrd="0" presId="urn:microsoft.com/office/officeart/2005/8/layout/hierarchy2"/>
    <dgm:cxn modelId="{9EED703A-E464-48A5-9692-D2EB4C6B31BE}" type="presOf" srcId="{5298254B-75EF-4481-9316-64F54046A9CE}" destId="{AD69DD67-DA8B-4327-8FB6-B1ED5881B6C0}" srcOrd="0" destOrd="0" presId="urn:microsoft.com/office/officeart/2005/8/layout/hierarchy2"/>
    <dgm:cxn modelId="{73641825-A45E-4572-8AF4-9C536A7ECB80}" type="presOf" srcId="{1C2ABE6B-2194-4104-A754-33FF1C233404}" destId="{B6DAA14B-3305-4F93-A6BA-AC8805E13BBC}" srcOrd="0" destOrd="0" presId="urn:microsoft.com/office/officeart/2005/8/layout/hierarchy2"/>
    <dgm:cxn modelId="{65D0A3DF-7082-4826-93EF-F22FAB2B1959}" type="presOf" srcId="{C69F461A-897A-4BF5-9B75-F51BC5391E24}" destId="{5FEF92C6-AD1B-43F2-B683-83434038F417}" srcOrd="1" destOrd="0" presId="urn:microsoft.com/office/officeart/2005/8/layout/hierarchy2"/>
    <dgm:cxn modelId="{2917D374-E602-43BD-A3A9-19DD7DBE1C32}" type="presOf" srcId="{D9A682CB-5DDE-43AB-919F-8B7F7B104615}" destId="{73BB7357-1A7B-4050-88C4-790ADBCB625D}" srcOrd="0" destOrd="0" presId="urn:microsoft.com/office/officeart/2005/8/layout/hierarchy2"/>
    <dgm:cxn modelId="{6564C823-E46A-4FC2-BBA2-4CBFE3400928}" type="presOf" srcId="{9BBA12D4-0609-4551-A692-41B6FD5C6578}" destId="{9BF4DBD3-5F95-474B-ADAC-133F9056B28B}" srcOrd="1" destOrd="0" presId="urn:microsoft.com/office/officeart/2005/8/layout/hierarchy2"/>
    <dgm:cxn modelId="{0DC6BE66-B18D-43B6-9739-AB980A730CA5}" type="presParOf" srcId="{B6DAA14B-3305-4F93-A6BA-AC8805E13BBC}" destId="{45E3ECBA-C6D0-4585-880A-A01F56B443D6}" srcOrd="0" destOrd="0" presId="urn:microsoft.com/office/officeart/2005/8/layout/hierarchy2"/>
    <dgm:cxn modelId="{B7F49CFF-1D23-4C89-9A65-8CAB612FB8A4}" type="presParOf" srcId="{45E3ECBA-C6D0-4585-880A-A01F56B443D6}" destId="{AD69DD67-DA8B-4327-8FB6-B1ED5881B6C0}" srcOrd="0" destOrd="0" presId="urn:microsoft.com/office/officeart/2005/8/layout/hierarchy2"/>
    <dgm:cxn modelId="{12658F6B-F3E8-4DCA-9912-3F321CDEACC1}" type="presParOf" srcId="{45E3ECBA-C6D0-4585-880A-A01F56B443D6}" destId="{AEFB50EF-9B7B-4A67-8A06-3768D82F4F35}" srcOrd="1" destOrd="0" presId="urn:microsoft.com/office/officeart/2005/8/layout/hierarchy2"/>
    <dgm:cxn modelId="{F240F6BC-82CF-4731-847E-A60C010AAF17}" type="presParOf" srcId="{AEFB50EF-9B7B-4A67-8A06-3768D82F4F35}" destId="{906EDC7A-0D71-4D4B-BA38-915370AA5ADA}" srcOrd="0" destOrd="0" presId="urn:microsoft.com/office/officeart/2005/8/layout/hierarchy2"/>
    <dgm:cxn modelId="{9C7571E9-09E3-4A22-B2B0-251320B97209}" type="presParOf" srcId="{906EDC7A-0D71-4D4B-BA38-915370AA5ADA}" destId="{9BF4DBD3-5F95-474B-ADAC-133F9056B28B}" srcOrd="0" destOrd="0" presId="urn:microsoft.com/office/officeart/2005/8/layout/hierarchy2"/>
    <dgm:cxn modelId="{F12245B6-8064-45C0-B73F-52A3A7160554}" type="presParOf" srcId="{AEFB50EF-9B7B-4A67-8A06-3768D82F4F35}" destId="{7D96E242-F765-43D2-885D-856E91BD7876}" srcOrd="1" destOrd="0" presId="urn:microsoft.com/office/officeart/2005/8/layout/hierarchy2"/>
    <dgm:cxn modelId="{DC4EA35D-6C45-45CD-9669-340912B2CAE5}" type="presParOf" srcId="{7D96E242-F765-43D2-885D-856E91BD7876}" destId="{73BB7357-1A7B-4050-88C4-790ADBCB625D}" srcOrd="0" destOrd="0" presId="urn:microsoft.com/office/officeart/2005/8/layout/hierarchy2"/>
    <dgm:cxn modelId="{977D0430-F6E4-4194-9798-74624CAF0DCB}" type="presParOf" srcId="{7D96E242-F765-43D2-885D-856E91BD7876}" destId="{D56EE5CC-C4D8-4DA6-AC06-6FF6333366BE}" srcOrd="1" destOrd="0" presId="urn:microsoft.com/office/officeart/2005/8/layout/hierarchy2"/>
    <dgm:cxn modelId="{0FF7C669-D6CE-41CD-A866-21C27509E0C2}" type="presParOf" srcId="{D56EE5CC-C4D8-4DA6-AC06-6FF6333366BE}" destId="{2951EFB9-CA63-48AD-A351-B1EC841ED46A}" srcOrd="0" destOrd="0" presId="urn:microsoft.com/office/officeart/2005/8/layout/hierarchy2"/>
    <dgm:cxn modelId="{9F0CBF98-AE06-4685-BAD0-1B4DD8CEEBEB}" type="presParOf" srcId="{2951EFB9-CA63-48AD-A351-B1EC841ED46A}" destId="{34D20AF5-6735-4F2F-803B-ACF9EE36BEA2}" srcOrd="0" destOrd="0" presId="urn:microsoft.com/office/officeart/2005/8/layout/hierarchy2"/>
    <dgm:cxn modelId="{7E1AEDE8-2C0D-4CC7-B0DD-B608A9200D6C}" type="presParOf" srcId="{D56EE5CC-C4D8-4DA6-AC06-6FF6333366BE}" destId="{E4EEF5AC-A0E9-4DFF-973A-8F4B97B35161}" srcOrd="1" destOrd="0" presId="urn:microsoft.com/office/officeart/2005/8/layout/hierarchy2"/>
    <dgm:cxn modelId="{D35C4FEA-E052-4B97-AAE7-C9140C0E5268}" type="presParOf" srcId="{E4EEF5AC-A0E9-4DFF-973A-8F4B97B35161}" destId="{A40036BC-E5D6-446C-80F6-C7A4B80883DA}" srcOrd="0" destOrd="0" presId="urn:microsoft.com/office/officeart/2005/8/layout/hierarchy2"/>
    <dgm:cxn modelId="{68C1333E-3065-4FCB-9AE2-2620FFDD68EB}" type="presParOf" srcId="{E4EEF5AC-A0E9-4DFF-973A-8F4B97B35161}" destId="{4862C7B3-1512-4C83-B2EB-00C9D604D13A}" srcOrd="1" destOrd="0" presId="urn:microsoft.com/office/officeart/2005/8/layout/hierarchy2"/>
    <dgm:cxn modelId="{2C43884D-97A9-4E07-A498-E09F52943E5D}" type="presParOf" srcId="{D56EE5CC-C4D8-4DA6-AC06-6FF6333366BE}" destId="{F6E4463E-7AB1-40C6-9184-A50DB147E61E}" srcOrd="2" destOrd="0" presId="urn:microsoft.com/office/officeart/2005/8/layout/hierarchy2"/>
    <dgm:cxn modelId="{031220EF-AA59-4CD9-8B99-1D3C930C05B0}" type="presParOf" srcId="{F6E4463E-7AB1-40C6-9184-A50DB147E61E}" destId="{C7F46534-8252-45D8-B9A1-8986B75AB1C1}" srcOrd="0" destOrd="0" presId="urn:microsoft.com/office/officeart/2005/8/layout/hierarchy2"/>
    <dgm:cxn modelId="{ED092613-8A20-4D68-9403-0936BB97E8F5}" type="presParOf" srcId="{D56EE5CC-C4D8-4DA6-AC06-6FF6333366BE}" destId="{6F982ADB-6E9B-4D23-92D6-6624D24AFD01}" srcOrd="3" destOrd="0" presId="urn:microsoft.com/office/officeart/2005/8/layout/hierarchy2"/>
    <dgm:cxn modelId="{1871AACB-79FD-4448-B2F9-95A2D129F500}" type="presParOf" srcId="{6F982ADB-6E9B-4D23-92D6-6624D24AFD01}" destId="{B110B952-0C9F-4163-9C30-E699F6BC7E5B}" srcOrd="0" destOrd="0" presId="urn:microsoft.com/office/officeart/2005/8/layout/hierarchy2"/>
    <dgm:cxn modelId="{69569263-82F3-48C4-A0F9-A3174F4CFBD0}" type="presParOf" srcId="{6F982ADB-6E9B-4D23-92D6-6624D24AFD01}" destId="{2BF6DC36-E629-4E6B-9446-5265AE188E80}" srcOrd="1" destOrd="0" presId="urn:microsoft.com/office/officeart/2005/8/layout/hierarchy2"/>
    <dgm:cxn modelId="{5EECDED5-5EDB-449C-9D8C-23314650172A}" type="presParOf" srcId="{AEFB50EF-9B7B-4A67-8A06-3768D82F4F35}" destId="{9BCABDBA-7F17-4ABD-88F5-05078D8F9D3D}" srcOrd="2" destOrd="0" presId="urn:microsoft.com/office/officeart/2005/8/layout/hierarchy2"/>
    <dgm:cxn modelId="{C5822567-E736-4D01-A2E8-C433581229DB}" type="presParOf" srcId="{9BCABDBA-7F17-4ABD-88F5-05078D8F9D3D}" destId="{5FEF92C6-AD1B-43F2-B683-83434038F417}" srcOrd="0" destOrd="0" presId="urn:microsoft.com/office/officeart/2005/8/layout/hierarchy2"/>
    <dgm:cxn modelId="{F9E93154-9797-49CC-A221-8297EABFC8A9}" type="presParOf" srcId="{AEFB50EF-9B7B-4A67-8A06-3768D82F4F35}" destId="{07B1D72D-4EA7-4449-B9B4-F4DB2D9BF03F}" srcOrd="3" destOrd="0" presId="urn:microsoft.com/office/officeart/2005/8/layout/hierarchy2"/>
    <dgm:cxn modelId="{50259EE1-2B6F-4F41-B24B-B016F06B8A3A}" type="presParOf" srcId="{07B1D72D-4EA7-4449-B9B4-F4DB2D9BF03F}" destId="{CB8FFB81-E4E3-43C3-8CF6-A920227023D6}" srcOrd="0" destOrd="0" presId="urn:microsoft.com/office/officeart/2005/8/layout/hierarchy2"/>
    <dgm:cxn modelId="{4C0E6EDD-7ACB-42D6-B51C-7134D163D1C3}" type="presParOf" srcId="{07B1D72D-4EA7-4449-B9B4-F4DB2D9BF03F}" destId="{8F84034B-D50D-4839-8710-01A10F25A1F7}" srcOrd="1" destOrd="0" presId="urn:microsoft.com/office/officeart/2005/8/layout/hierarchy2"/>
    <dgm:cxn modelId="{5D755E49-ED77-4837-9720-0DA5F649BE05}" type="presParOf" srcId="{8F84034B-D50D-4839-8710-01A10F25A1F7}" destId="{FE373A7E-3635-4340-9347-46B6BFBFD200}" srcOrd="0" destOrd="0" presId="urn:microsoft.com/office/officeart/2005/8/layout/hierarchy2"/>
    <dgm:cxn modelId="{B3082F42-F17E-4ED1-867E-8057E425EEEC}" type="presParOf" srcId="{FE373A7E-3635-4340-9347-46B6BFBFD200}" destId="{47273E5C-67B7-4AF6-AC59-BF0E8FE9A07A}" srcOrd="0" destOrd="0" presId="urn:microsoft.com/office/officeart/2005/8/layout/hierarchy2"/>
    <dgm:cxn modelId="{89D7E2AA-FBE3-44A2-9E1C-D6B2D489D987}" type="presParOf" srcId="{8F84034B-D50D-4839-8710-01A10F25A1F7}" destId="{B5DDB5CA-DDD2-4470-BC39-E9DD3D8FE6A1}" srcOrd="1" destOrd="0" presId="urn:microsoft.com/office/officeart/2005/8/layout/hierarchy2"/>
    <dgm:cxn modelId="{65AAF192-D762-4B4F-91B6-94D9DBF352BD}" type="presParOf" srcId="{B5DDB5CA-DDD2-4470-BC39-E9DD3D8FE6A1}" destId="{3DC07AF5-D86B-4C94-B519-7A6277D2FBCD}" srcOrd="0" destOrd="0" presId="urn:microsoft.com/office/officeart/2005/8/layout/hierarchy2"/>
    <dgm:cxn modelId="{0B8D0D6A-5EA4-4689-8017-50FF8BE48F8E}" type="presParOf" srcId="{B5DDB5CA-DDD2-4470-BC39-E9DD3D8FE6A1}" destId="{A961470E-9FEB-4A3D-A1DD-0C4C56A747DF}" srcOrd="1" destOrd="0" presId="urn:microsoft.com/office/officeart/2005/8/layout/hierarchy2"/>
    <dgm:cxn modelId="{F9FA313B-1D89-45CE-A025-46A39DD71AA5}" type="presParOf" srcId="{8F84034B-D50D-4839-8710-01A10F25A1F7}" destId="{9D22EEE4-FF93-4FD7-9762-7F90B9B2174D}" srcOrd="2" destOrd="0" presId="urn:microsoft.com/office/officeart/2005/8/layout/hierarchy2"/>
    <dgm:cxn modelId="{FD959CA6-62DC-4169-90CD-A7DBD602B1BF}" type="presParOf" srcId="{9D22EEE4-FF93-4FD7-9762-7F90B9B2174D}" destId="{FB9CE7AB-F422-4FE4-9FA5-61325F477F59}" srcOrd="0" destOrd="0" presId="urn:microsoft.com/office/officeart/2005/8/layout/hierarchy2"/>
    <dgm:cxn modelId="{55708266-0607-4782-88AF-948235B224E7}" type="presParOf" srcId="{8F84034B-D50D-4839-8710-01A10F25A1F7}" destId="{910573D3-2ABB-423F-AB2B-82AC86F1F3D4}" srcOrd="3" destOrd="0" presId="urn:microsoft.com/office/officeart/2005/8/layout/hierarchy2"/>
    <dgm:cxn modelId="{2EC65FCE-4B87-44CD-8A63-D2176D560A76}" type="presParOf" srcId="{910573D3-2ABB-423F-AB2B-82AC86F1F3D4}" destId="{DD8EF61D-0D20-4705-AB55-535AF47A94C5}" srcOrd="0" destOrd="0" presId="urn:microsoft.com/office/officeart/2005/8/layout/hierarchy2"/>
    <dgm:cxn modelId="{3517E573-24A6-4172-ADF5-5606409E19C0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F58A1B42-29B1-4D1F-8AEA-85732386F1BA}" type="presOf" srcId="{7A14C255-A9D7-420D-B032-0693F6CF431F}" destId="{0E7AE38F-D77F-437F-BAB8-792E908C751F}" srcOrd="0" destOrd="0" presId="urn:microsoft.com/office/officeart/2005/8/layout/hierarchy2"/>
    <dgm:cxn modelId="{67B5521A-552A-4B2B-9403-7DCB7DBB2A81}" type="presOf" srcId="{05ED55C3-A195-4231-81C9-7EAAC2A67DD3}" destId="{E3B49C02-92DF-4E0E-9C64-BFDA4F6C8C57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11FFB5AE-F774-4FB0-B1C8-01713023CEBC}" type="presOf" srcId="{F1C08F9B-435C-42DB-A449-2ECF7C7375AB}" destId="{99764013-9FFE-483E-9A94-8E74B88EB45B}" srcOrd="0" destOrd="0" presId="urn:microsoft.com/office/officeart/2005/8/layout/hierarchy2"/>
    <dgm:cxn modelId="{23471E2D-835C-453A-9310-CCBB56865F1B}" type="presOf" srcId="{1C3757F0-1D92-419E-91AE-5AE747F1146E}" destId="{1E65E39D-395D-4BD0-8D0A-DECF2AB935E9}" srcOrd="0" destOrd="0" presId="urn:microsoft.com/office/officeart/2005/8/layout/hierarchy2"/>
    <dgm:cxn modelId="{DD8254DB-CD0E-445F-8432-0C486B3239C3}" type="presOf" srcId="{A2F6F58A-C804-4EA7-A795-E7CFAD608A97}" destId="{F532FF76-9233-4C88-8EB8-C57298DE75BC}" srcOrd="0" destOrd="0" presId="urn:microsoft.com/office/officeart/2005/8/layout/hierarchy2"/>
    <dgm:cxn modelId="{F6D752B8-57EB-459D-B8BC-B8817F9B133E}" type="presOf" srcId="{BF95F12A-848C-4D76-BCAC-A60A48D21712}" destId="{1356B274-B83F-434D-A869-2B988EF3F493}" srcOrd="1" destOrd="0" presId="urn:microsoft.com/office/officeart/2005/8/layout/hierarchy2"/>
    <dgm:cxn modelId="{AEDCF530-A9D8-4D4E-AE71-C554F11A0B48}" type="presOf" srcId="{D129D8C8-45D4-413D-9AA6-7735257A9552}" destId="{3E9FDDD6-A26E-4F03-A903-10F09685D6A2}" srcOrd="1" destOrd="0" presId="urn:microsoft.com/office/officeart/2005/8/layout/hierarchy2"/>
    <dgm:cxn modelId="{CDA51366-0CA8-49E9-A957-96FF1D4F80A8}" type="presOf" srcId="{1462FFBF-C7E5-483B-B661-B21D24F8908F}" destId="{0A6EA505-89C7-49FD-ABE4-44B8C87A9F43}" srcOrd="0" destOrd="0" presId="urn:microsoft.com/office/officeart/2005/8/layout/hierarchy2"/>
    <dgm:cxn modelId="{B04AA744-2A18-46BC-9B90-658228AADBF7}" type="presOf" srcId="{C0A4D24B-EEDE-4665-B602-35F5A544C4AA}" destId="{91D499AF-EE38-45B5-A36E-7C99C6927A00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F6FF19C-C764-41A8-B0E0-F716A254132F}" type="presOf" srcId="{D129D8C8-45D4-413D-9AA6-7735257A9552}" destId="{02AF2611-39C0-4EF8-B9AF-5E15D80097BE}" srcOrd="0" destOrd="0" presId="urn:microsoft.com/office/officeart/2005/8/layout/hierarchy2"/>
    <dgm:cxn modelId="{BE750F07-972B-4FA4-86B7-4788407A849F}" type="presOf" srcId="{05ED55C3-A195-4231-81C9-7EAAC2A67DD3}" destId="{C22BEB7F-26B1-4408-A047-0DEC97855D01}" srcOrd="1" destOrd="0" presId="urn:microsoft.com/office/officeart/2005/8/layout/hierarchy2"/>
    <dgm:cxn modelId="{C46DDD75-D778-40CD-90C7-17101D8C3E69}" type="presOf" srcId="{D679DFCF-CE7D-4FCF-A62C-AA6E6F5B4528}" destId="{7B43BACD-3F70-4863-BF61-523651EF3109}" srcOrd="1" destOrd="0" presId="urn:microsoft.com/office/officeart/2005/8/layout/hierarchy2"/>
    <dgm:cxn modelId="{4A42236D-730F-49DA-A76A-A2314EFEE11F}" type="presOf" srcId="{9581B8F4-F65E-406A-9F3A-2C0FAFB7904A}" destId="{3D002938-9580-4C37-A937-06EE1FF34007}" srcOrd="0" destOrd="0" presId="urn:microsoft.com/office/officeart/2005/8/layout/hierarchy2"/>
    <dgm:cxn modelId="{62EC5D93-614A-44CD-B598-CAF7CA433FD0}" type="presOf" srcId="{6620CAB9-6D29-4FF8-945D-5E027CE13906}" destId="{FEC367EC-C7CC-46E0-8F0B-F4EB017F4B25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FC5B7B17-E130-4862-BDE3-8FA4482AEC5B}" type="presOf" srcId="{CF6F8CFB-C54C-427C-82B9-747F0C141494}" destId="{A031128D-C55E-42DA-B8A2-D382735EF23E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ACDBBB7-12D6-48D1-A6AF-435D119DF8B1}" type="presOf" srcId="{D7607F3E-8014-45F2-8B0F-DD341F116C26}" destId="{F8179C33-7069-4902-8E2C-2F20E46E8782}" srcOrd="0" destOrd="0" presId="urn:microsoft.com/office/officeart/2005/8/layout/hierarchy2"/>
    <dgm:cxn modelId="{66CFC23D-2D26-41AA-8598-69990797F23A}" type="presOf" srcId="{D4FF999D-0774-4EE2-BEFB-37C0AA00FFEB}" destId="{92D27C7E-E8F3-4508-A033-800687FB70D3}" srcOrd="0" destOrd="0" presId="urn:microsoft.com/office/officeart/2005/8/layout/hierarchy2"/>
    <dgm:cxn modelId="{4B4BEE00-76B4-461B-9FD3-9578DF76A40A}" type="presOf" srcId="{1462FFBF-C7E5-483B-B661-B21D24F8908F}" destId="{A5AAA48F-9F15-49C7-A333-8B0C8DF03B3E}" srcOrd="1" destOrd="0" presId="urn:microsoft.com/office/officeart/2005/8/layout/hierarchy2"/>
    <dgm:cxn modelId="{755058B5-35C8-4AD5-B3D8-0CDC608834A8}" type="presOf" srcId="{617503FF-ADE3-43F7-9E74-E07B63130207}" destId="{D9495291-86EC-4DCD-BB10-24DC98844A58}" srcOrd="0" destOrd="0" presId="urn:microsoft.com/office/officeart/2005/8/layout/hierarchy2"/>
    <dgm:cxn modelId="{A74209F7-4E05-47C2-8E38-E813226779FC}" type="presOf" srcId="{D679DFCF-CE7D-4FCF-A62C-AA6E6F5B4528}" destId="{7F4C7A20-7D9B-4C87-80B4-7508EB7EED52}" srcOrd="0" destOrd="0" presId="urn:microsoft.com/office/officeart/2005/8/layout/hierarchy2"/>
    <dgm:cxn modelId="{5C31D911-309F-449C-99F6-E9246754DC57}" type="presOf" srcId="{444DF14B-39F3-4B48-8936-10F777644448}" destId="{7EBAE2C6-1480-46C8-900C-5102293148B2}" srcOrd="0" destOrd="0" presId="urn:microsoft.com/office/officeart/2005/8/layout/hierarchy2"/>
    <dgm:cxn modelId="{988E69FE-02A8-4FEE-BBBD-9C308559AE2B}" type="presOf" srcId="{3EFC490E-694C-4854-B035-8B02D761B8A3}" destId="{E090B741-3BDB-4968-B042-3EDAEB5B7930}" srcOrd="0" destOrd="0" presId="urn:microsoft.com/office/officeart/2005/8/layout/hierarchy2"/>
    <dgm:cxn modelId="{9835B48A-1438-44B2-8569-1C1A6AF0B9DB}" type="presOf" srcId="{FE8EAFCC-5B29-4577-9068-58D32F380E14}" destId="{77024C92-294D-413F-A59B-9F47291444A3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F0F7DBA2-987D-4AD3-9170-9B8999CD295F}" type="presOf" srcId="{40FE246C-C826-4769-A5C2-9D75240976FE}" destId="{6094D736-4F16-42FC-9437-D37BB023D5EA}" srcOrd="0" destOrd="0" presId="urn:microsoft.com/office/officeart/2005/8/layout/hierarchy2"/>
    <dgm:cxn modelId="{8B454F04-AED9-48DD-87CD-ED4053065509}" type="presOf" srcId="{9581B8F4-F65E-406A-9F3A-2C0FAFB7904A}" destId="{28A3C775-44DD-456D-ADBA-6C2015D144BB}" srcOrd="1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928A634F-938D-4C47-9097-461048A0BBC3}" type="presOf" srcId="{08491A16-4F42-4C85-AC97-4555730E6D61}" destId="{7A3D5BA1-ED69-44E1-A872-6FF24834B41D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15663F8-6ADD-453E-BFCE-FB08D141CC73}" type="presOf" srcId="{F3E7A82E-4DF9-47FA-B3A8-610C19F25C83}" destId="{72B1FC09-0EBA-4985-8788-8F4656152A7F}" srcOrd="0" destOrd="0" presId="urn:microsoft.com/office/officeart/2005/8/layout/hierarchy2"/>
    <dgm:cxn modelId="{075710BD-335A-4BAE-B3FB-61C6EB66BBDD}" type="presOf" srcId="{9E46A426-48DB-49D4-9452-22CFC445B93D}" destId="{07085415-AD02-4837-A819-DF8503991B40}" srcOrd="0" destOrd="0" presId="urn:microsoft.com/office/officeart/2005/8/layout/hierarchy2"/>
    <dgm:cxn modelId="{56C354B9-EE16-4BD5-9CF1-C328A863141B}" type="presOf" srcId="{8A9D6245-57B1-482C-9DC4-F2ACF75F2EEB}" destId="{8DB10BF4-B3E8-4C63-AA80-1132AC83EE01}" srcOrd="1" destOrd="0" presId="urn:microsoft.com/office/officeart/2005/8/layout/hierarchy2"/>
    <dgm:cxn modelId="{3B5EE5D8-BA31-4582-BEA5-7459CA2CEAFC}" type="presOf" srcId="{C927EE14-0525-4162-82A1-219FB1A09EE5}" destId="{C7929EF8-988E-46F6-AFC3-B728EA01AE2B}" srcOrd="0" destOrd="0" presId="urn:microsoft.com/office/officeart/2005/8/layout/hierarchy2"/>
    <dgm:cxn modelId="{57EDB773-190B-47CC-A4B1-0D43604973D0}" type="presOf" srcId="{C8BC26E8-6B89-479E-8406-1BE807902536}" destId="{458CB650-A0BA-4B80-8F97-62C729A9241A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BACCF337-847F-4849-971A-0E087A010E11}" type="presOf" srcId="{C8BC26E8-6B89-479E-8406-1BE807902536}" destId="{7F6408BA-2CE6-4BE1-953A-713CB4F5CB15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203BCEB9-683F-41AB-827C-2B16C7A5EBFC}" type="presOf" srcId="{08491A16-4F42-4C85-AC97-4555730E6D61}" destId="{528D812F-2D24-4A78-8C85-B9EB8ECA26E9}" srcOrd="1" destOrd="0" presId="urn:microsoft.com/office/officeart/2005/8/layout/hierarchy2"/>
    <dgm:cxn modelId="{89CE2F93-FCF1-4C17-A382-16F35B38AA24}" type="presOf" srcId="{43552287-81BA-4A23-85DD-3D228EF15792}" destId="{924C8F9A-D7B2-4767-8617-AD5D4A0F8C82}" srcOrd="0" destOrd="0" presId="urn:microsoft.com/office/officeart/2005/8/layout/hierarchy2"/>
    <dgm:cxn modelId="{968C0AAA-C865-41B0-827A-67D93796E9A4}" type="presOf" srcId="{C01ACB44-8919-4C16-9345-65E8C4CC5C27}" destId="{B81631BF-0964-4936-A9DE-5CF3C23A1D51}" srcOrd="0" destOrd="0" presId="urn:microsoft.com/office/officeart/2005/8/layout/hierarchy2"/>
    <dgm:cxn modelId="{D91CB9CD-5C33-42A6-AA37-29A721676216}" type="presOf" srcId="{6620CAB9-6D29-4FF8-945D-5E027CE13906}" destId="{C3BCA3D8-F0DE-402C-8374-951905FD4C54}" srcOrd="1" destOrd="0" presId="urn:microsoft.com/office/officeart/2005/8/layout/hierarchy2"/>
    <dgm:cxn modelId="{B8CBE260-698D-499F-B75C-E0CC65D8C20A}" type="presOf" srcId="{2F11C414-8E39-4213-8136-D4FE510CC15A}" destId="{BCBAD13F-9F36-4A76-ACBF-38324C9DFD1E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25127FE2-87EF-45C6-827C-520A52511282}" type="presOf" srcId="{3DEEC977-5E13-41F0-8396-B6716F8758D8}" destId="{F1A7A0DA-7AB6-4D57-8001-2698AD558266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D91D7229-B33A-4595-AAFF-D5AB6F96C194}" type="presOf" srcId="{A785CB08-4A62-40BD-96AE-D3B0294CBD1F}" destId="{DD75CFEB-5D5C-464E-B857-D28B066AE2E1}" srcOrd="0" destOrd="0" presId="urn:microsoft.com/office/officeart/2005/8/layout/hierarchy2"/>
    <dgm:cxn modelId="{F15BDF1C-CAF8-487D-9951-94CFFC535B21}" type="presOf" srcId="{0231B603-DBBA-4E99-BB29-AE427642777F}" destId="{58313578-02C6-4451-BD87-2563E35924F9}" srcOrd="0" destOrd="0" presId="urn:microsoft.com/office/officeart/2005/8/layout/hierarchy2"/>
    <dgm:cxn modelId="{479A559B-5BAE-4162-9ABF-6A4A35E18CBF}" type="presOf" srcId="{D3723BC6-7ECB-476F-A2B7-498B998B7A56}" destId="{8BDEEA43-5C2A-4BBE-99A5-44DEB7CB861C}" srcOrd="0" destOrd="0" presId="urn:microsoft.com/office/officeart/2005/8/layout/hierarchy2"/>
    <dgm:cxn modelId="{9E8B2E33-C864-4A5A-A0AF-979D27FE0184}" type="presOf" srcId="{6C2A5E75-3D20-416D-8B23-8508AC822551}" destId="{008EB790-8EB0-4D82-BE0A-84C63F787288}" srcOrd="0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D2E82EA4-B67B-4722-AE2B-274DE51F7D3C}" type="presOf" srcId="{4A4119C0-6876-4B46-B63C-C5B5E183083A}" destId="{3ABC23EF-2179-439B-8D5E-B5306E91FA99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C311E4E2-19A2-479B-82F0-4A849A5C4A95}" type="presOf" srcId="{BF95F12A-848C-4D76-BCAC-A60A48D21712}" destId="{B82998E9-B1CD-485F-8B4B-06888B1A28C4}" srcOrd="0" destOrd="0" presId="urn:microsoft.com/office/officeart/2005/8/layout/hierarchy2"/>
    <dgm:cxn modelId="{31F9710A-DEF2-4BB4-916B-B6107B27D0A2}" type="presOf" srcId="{802534EE-0712-4599-81AA-4E95DD4CE0A5}" destId="{DE93B5F2-1CA6-40F3-B124-24CBDE452C7F}" srcOrd="0" destOrd="0" presId="urn:microsoft.com/office/officeart/2005/8/layout/hierarchy2"/>
    <dgm:cxn modelId="{42441EC5-DCC4-41D1-AE35-025506932345}" type="presOf" srcId="{4197E8D6-94C8-432B-B797-608058FC4424}" destId="{99D2C2EE-8A15-4FFE-B5A1-D71ED610263A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8B0BA23F-4336-4855-9BB4-08064E6F039E}" type="presOf" srcId="{DFEC14E8-538A-43B0-BE82-7D2792800EC3}" destId="{61DD1E27-4E8B-4CAE-93F5-5A762478A9B8}" srcOrd="0" destOrd="0" presId="urn:microsoft.com/office/officeart/2005/8/layout/hierarchy2"/>
    <dgm:cxn modelId="{E09D4104-F414-460B-842E-9DDB90820F4C}" type="presOf" srcId="{4A3EBA2C-1249-4D63-810E-57318E4C8870}" destId="{C6405F48-268C-4A9E-8C6B-EA7912642D7B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73A07995-11A2-4B9D-9EEA-19E38269559B}" type="presOf" srcId="{4197E8D6-94C8-432B-B797-608058FC4424}" destId="{EACB761D-2A2E-4784-B4CF-BBD5780F5023}" srcOrd="0" destOrd="0" presId="urn:microsoft.com/office/officeart/2005/8/layout/hierarchy2"/>
    <dgm:cxn modelId="{F7A073A8-A9C1-4494-9082-2DB56C0397BF}" type="presOf" srcId="{F3E7A82E-4DF9-47FA-B3A8-610C19F25C83}" destId="{E53945B2-5361-41E5-A250-0FE9BB3209A7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8D0A76C6-6B3F-40DB-A4F4-3064051D2187}" type="presOf" srcId="{62A6BC90-E169-4E1D-AE49-49D9566ACE9D}" destId="{2542D84E-1AAD-4343-A826-31FBD0CCD67E}" srcOrd="0" destOrd="0" presId="urn:microsoft.com/office/officeart/2005/8/layout/hierarchy2"/>
    <dgm:cxn modelId="{CA9B8D71-4F71-49C0-BAD6-076E1C187554}" type="presOf" srcId="{FE8EAFCC-5B29-4577-9068-58D32F380E14}" destId="{971284D5-360E-47FF-9F34-0E0CEC35A6C4}" srcOrd="1" destOrd="0" presId="urn:microsoft.com/office/officeart/2005/8/layout/hierarchy2"/>
    <dgm:cxn modelId="{F0E4A51C-06C4-4453-A7C5-74D344A05113}" type="presOf" srcId="{43552287-81BA-4A23-85DD-3D228EF15792}" destId="{4D1012EA-ED43-4161-9183-D18250C04841}" srcOrd="1" destOrd="0" presId="urn:microsoft.com/office/officeart/2005/8/layout/hierarchy2"/>
    <dgm:cxn modelId="{408A7A39-79AC-4D12-A9D8-A3431D825964}" type="presOf" srcId="{8A9D6245-57B1-482C-9DC4-F2ACF75F2EEB}" destId="{AF10D516-4F6C-4D46-86A1-9C1986C13320}" srcOrd="0" destOrd="0" presId="urn:microsoft.com/office/officeart/2005/8/layout/hierarchy2"/>
    <dgm:cxn modelId="{279AD63F-6170-4047-8432-694ECB479162}" type="presOf" srcId="{D4FF999D-0774-4EE2-BEFB-37C0AA00FFEB}" destId="{020C8629-0377-42A2-8CF8-5F60BA5D4A5A}" srcOrd="1" destOrd="0" presId="urn:microsoft.com/office/officeart/2005/8/layout/hierarchy2"/>
    <dgm:cxn modelId="{BB5385DE-70DC-4CEA-88CD-0644646DBCED}" type="presOf" srcId="{C0A4D24B-EEDE-4665-B602-35F5A544C4AA}" destId="{00CFE424-E230-4C8E-AC4C-809A30553DFF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1B7F68-FF44-4BAC-BC01-796D28DA448C}" type="presOf" srcId="{9E46A426-48DB-49D4-9452-22CFC445B93D}" destId="{6D471BBE-867D-4865-9628-1D7777EB5D2C}" srcOrd="1" destOrd="0" presId="urn:microsoft.com/office/officeart/2005/8/layout/hierarchy2"/>
    <dgm:cxn modelId="{F2D1D8A9-879D-411B-B22F-921CF20E2AFB}" type="presOf" srcId="{1C2ABE6B-2194-4104-A754-33FF1C233404}" destId="{B6DAA14B-3305-4F93-A6BA-AC8805E13BBC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94B91757-39C3-4D99-B055-C228A8C27BEF}" type="presOf" srcId="{CE871202-C851-4283-B4F2-1F8DA3C445C3}" destId="{3D3532D1-1FDA-4F24-AE90-3866BC16A43D}" srcOrd="0" destOrd="0" presId="urn:microsoft.com/office/officeart/2005/8/layout/hierarchy2"/>
    <dgm:cxn modelId="{4FC149A2-F128-4153-AB05-4FBFE6395EB3}" type="presOf" srcId="{D3723BC6-7ECB-476F-A2B7-498B998B7A56}" destId="{B0EBDA45-12CE-4202-B1E6-40A49D832ECA}" srcOrd="1" destOrd="0" presId="urn:microsoft.com/office/officeart/2005/8/layout/hierarchy2"/>
    <dgm:cxn modelId="{73706892-4B90-4C71-8550-A1CDF798690E}" type="presOf" srcId="{CE871202-C851-4283-B4F2-1F8DA3C445C3}" destId="{6CD19230-CC0F-4288-A025-EBCBAFB6E87C}" srcOrd="1" destOrd="0" presId="urn:microsoft.com/office/officeart/2005/8/layout/hierarchy2"/>
    <dgm:cxn modelId="{0A8DAE06-55D2-4CA2-81B2-3C9AEA5FAD15}" type="presOf" srcId="{05927694-700E-4998-A746-BED67EAB8EF0}" destId="{4C14E865-13AF-43EC-93E8-957E72C167D9}" srcOrd="0" destOrd="0" presId="urn:microsoft.com/office/officeart/2005/8/layout/hierarchy2"/>
    <dgm:cxn modelId="{D81D8295-F0D3-4E35-AB57-5B2B1122B0CC}" type="presOf" srcId="{5298254B-75EF-4481-9316-64F54046A9CE}" destId="{AD69DD67-DA8B-4327-8FB6-B1ED5881B6C0}" srcOrd="0" destOrd="0" presId="urn:microsoft.com/office/officeart/2005/8/layout/hierarchy2"/>
    <dgm:cxn modelId="{C3A2603F-CB58-4498-9DDE-72B2DB4A1423}" type="presOf" srcId="{4A4119C0-6876-4B46-B63C-C5B5E183083A}" destId="{306F450E-2B81-4A6B-9207-B97384612F41}" srcOrd="0" destOrd="0" presId="urn:microsoft.com/office/officeart/2005/8/layout/hierarchy2"/>
    <dgm:cxn modelId="{4F54DF0A-4FF6-4BF7-87FA-FF11A92DF950}" type="presOf" srcId="{00C22B20-F2F5-46E8-A3EC-DB8F81AC71E1}" destId="{E3F8EBE6-F572-48F2-83CE-C1DC35D3DBAE}" srcOrd="0" destOrd="0" presId="urn:microsoft.com/office/officeart/2005/8/layout/hierarchy2"/>
    <dgm:cxn modelId="{A9196D90-3DCE-4D97-976B-9E46AC98791E}" type="presOf" srcId="{4A3EBA2C-1249-4D63-810E-57318E4C8870}" destId="{597EBC6F-BFE1-4ECF-BCC7-84E0157F86FF}" srcOrd="1" destOrd="0" presId="urn:microsoft.com/office/officeart/2005/8/layout/hierarchy2"/>
    <dgm:cxn modelId="{3BF2DD4F-F89A-47EA-9862-36BBB97B0DB3}" type="presOf" srcId="{0D894548-717D-4FFD-904C-C33606102800}" destId="{8D508260-F045-4616-AF9F-E09CA768B790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6087970A-4362-4455-93E1-88049D3E8916}" type="presOf" srcId="{0D894548-717D-4FFD-904C-C33606102800}" destId="{27ECC907-4458-4530-ABCC-DBA5CFB1F289}" srcOrd="1" destOrd="0" presId="urn:microsoft.com/office/officeart/2005/8/layout/hierarchy2"/>
    <dgm:cxn modelId="{5C3366F9-528C-4D31-B60D-65C0146E2CA3}" type="presParOf" srcId="{B6DAA14B-3305-4F93-A6BA-AC8805E13BBC}" destId="{45E3ECBA-C6D0-4585-880A-A01F56B443D6}" srcOrd="0" destOrd="0" presId="urn:microsoft.com/office/officeart/2005/8/layout/hierarchy2"/>
    <dgm:cxn modelId="{E54300BC-0E9F-46EB-8BE4-AC9454B4A732}" type="presParOf" srcId="{45E3ECBA-C6D0-4585-880A-A01F56B443D6}" destId="{AD69DD67-DA8B-4327-8FB6-B1ED5881B6C0}" srcOrd="0" destOrd="0" presId="urn:microsoft.com/office/officeart/2005/8/layout/hierarchy2"/>
    <dgm:cxn modelId="{55F35B5C-2B22-4DC4-BE48-07539687A6ED}" type="presParOf" srcId="{45E3ECBA-C6D0-4585-880A-A01F56B443D6}" destId="{AEFB50EF-9B7B-4A67-8A06-3768D82F4F35}" srcOrd="1" destOrd="0" presId="urn:microsoft.com/office/officeart/2005/8/layout/hierarchy2"/>
    <dgm:cxn modelId="{0E11F74D-2C4D-4419-8858-E61632FE770A}" type="presParOf" srcId="{AEFB50EF-9B7B-4A67-8A06-3768D82F4F35}" destId="{C6405F48-268C-4A9E-8C6B-EA7912642D7B}" srcOrd="0" destOrd="0" presId="urn:microsoft.com/office/officeart/2005/8/layout/hierarchy2"/>
    <dgm:cxn modelId="{E8699DFF-47A4-4E6F-8954-804C7F94D7F8}" type="presParOf" srcId="{C6405F48-268C-4A9E-8C6B-EA7912642D7B}" destId="{597EBC6F-BFE1-4ECF-BCC7-84E0157F86FF}" srcOrd="0" destOrd="0" presId="urn:microsoft.com/office/officeart/2005/8/layout/hierarchy2"/>
    <dgm:cxn modelId="{6C58B083-1529-49C6-9B14-387E5FF1CB83}" type="presParOf" srcId="{AEFB50EF-9B7B-4A67-8A06-3768D82F4F35}" destId="{D2C8D976-A468-412A-A9C9-6008470590C1}" srcOrd="1" destOrd="0" presId="urn:microsoft.com/office/officeart/2005/8/layout/hierarchy2"/>
    <dgm:cxn modelId="{E2ED0785-EBE3-468D-ADD0-8AB1572A634D}" type="presParOf" srcId="{D2C8D976-A468-412A-A9C9-6008470590C1}" destId="{1E65E39D-395D-4BD0-8D0A-DECF2AB935E9}" srcOrd="0" destOrd="0" presId="urn:microsoft.com/office/officeart/2005/8/layout/hierarchy2"/>
    <dgm:cxn modelId="{8CA74FB6-D922-4E8B-A306-12774FA367F1}" type="presParOf" srcId="{D2C8D976-A468-412A-A9C9-6008470590C1}" destId="{35E1DF7C-B9B2-41A6-95C9-2623A0F0844C}" srcOrd="1" destOrd="0" presId="urn:microsoft.com/office/officeart/2005/8/layout/hierarchy2"/>
    <dgm:cxn modelId="{FB830123-5E86-4423-A566-B24737320263}" type="presParOf" srcId="{35E1DF7C-B9B2-41A6-95C9-2623A0F0844C}" destId="{8BDEEA43-5C2A-4BBE-99A5-44DEB7CB861C}" srcOrd="0" destOrd="0" presId="urn:microsoft.com/office/officeart/2005/8/layout/hierarchy2"/>
    <dgm:cxn modelId="{E2F46F58-175F-4DE5-B228-07E8ECF9C836}" type="presParOf" srcId="{8BDEEA43-5C2A-4BBE-99A5-44DEB7CB861C}" destId="{B0EBDA45-12CE-4202-B1E6-40A49D832ECA}" srcOrd="0" destOrd="0" presId="urn:microsoft.com/office/officeart/2005/8/layout/hierarchy2"/>
    <dgm:cxn modelId="{B3200ACB-1A68-4FFC-9003-588D3F0FC546}" type="presParOf" srcId="{35E1DF7C-B9B2-41A6-95C9-2623A0F0844C}" destId="{089E0F1C-9D5B-4BD6-A184-58831CD8143C}" srcOrd="1" destOrd="0" presId="urn:microsoft.com/office/officeart/2005/8/layout/hierarchy2"/>
    <dgm:cxn modelId="{1234BAA5-4336-4B27-BC5A-E81BE4A746E6}" type="presParOf" srcId="{089E0F1C-9D5B-4BD6-A184-58831CD8143C}" destId="{6094D736-4F16-42FC-9437-D37BB023D5EA}" srcOrd="0" destOrd="0" presId="urn:microsoft.com/office/officeart/2005/8/layout/hierarchy2"/>
    <dgm:cxn modelId="{CFD07B1F-6763-44A6-BEF6-B3EC89E0F0B8}" type="presParOf" srcId="{089E0F1C-9D5B-4BD6-A184-58831CD8143C}" destId="{3DD22739-71BD-411F-BA72-C9784E117760}" srcOrd="1" destOrd="0" presId="urn:microsoft.com/office/officeart/2005/8/layout/hierarchy2"/>
    <dgm:cxn modelId="{B8A11E1A-0804-489C-A7C4-DEDD5923DAA6}" type="presParOf" srcId="{3DD22739-71BD-411F-BA72-C9784E117760}" destId="{7A3D5BA1-ED69-44E1-A872-6FF24834B41D}" srcOrd="0" destOrd="0" presId="urn:microsoft.com/office/officeart/2005/8/layout/hierarchy2"/>
    <dgm:cxn modelId="{AD3819B2-061D-42C8-9BA6-5C70BA78C81B}" type="presParOf" srcId="{7A3D5BA1-ED69-44E1-A872-6FF24834B41D}" destId="{528D812F-2D24-4A78-8C85-B9EB8ECA26E9}" srcOrd="0" destOrd="0" presId="urn:microsoft.com/office/officeart/2005/8/layout/hierarchy2"/>
    <dgm:cxn modelId="{81566EE1-9A3F-45BB-A185-F531FDDE6952}" type="presParOf" srcId="{3DD22739-71BD-411F-BA72-C9784E117760}" destId="{4C906522-2FC2-4166-A656-68A60E69FBAB}" srcOrd="1" destOrd="0" presId="urn:microsoft.com/office/officeart/2005/8/layout/hierarchy2"/>
    <dgm:cxn modelId="{9B09C504-2DC6-434B-95EC-9B63E923435D}" type="presParOf" srcId="{4C906522-2FC2-4166-A656-68A60E69FBAB}" destId="{58313578-02C6-4451-BD87-2563E35924F9}" srcOrd="0" destOrd="0" presId="urn:microsoft.com/office/officeart/2005/8/layout/hierarchy2"/>
    <dgm:cxn modelId="{00E001F7-960F-4859-8388-B642F6C5D81D}" type="presParOf" srcId="{4C906522-2FC2-4166-A656-68A60E69FBAB}" destId="{67B1BDEB-C7D6-4DB2-A69F-4DCA4D8778DD}" srcOrd="1" destOrd="0" presId="urn:microsoft.com/office/officeart/2005/8/layout/hierarchy2"/>
    <dgm:cxn modelId="{6B553032-BBFF-4964-AA7C-5446A12B6729}" type="presParOf" srcId="{67B1BDEB-C7D6-4DB2-A69F-4DCA4D8778DD}" destId="{EACB761D-2A2E-4784-B4CF-BBD5780F5023}" srcOrd="0" destOrd="0" presId="urn:microsoft.com/office/officeart/2005/8/layout/hierarchy2"/>
    <dgm:cxn modelId="{41BE924C-42C1-425C-8751-0F9EEA7D3B1A}" type="presParOf" srcId="{EACB761D-2A2E-4784-B4CF-BBD5780F5023}" destId="{99D2C2EE-8A15-4FFE-B5A1-D71ED610263A}" srcOrd="0" destOrd="0" presId="urn:microsoft.com/office/officeart/2005/8/layout/hierarchy2"/>
    <dgm:cxn modelId="{F151B8EB-6F00-47D6-B9C8-A445A079FF3A}" type="presParOf" srcId="{67B1BDEB-C7D6-4DB2-A69F-4DCA4D8778DD}" destId="{E4394CE8-678F-48D8-96FE-D4F98A039D3D}" srcOrd="1" destOrd="0" presId="urn:microsoft.com/office/officeart/2005/8/layout/hierarchy2"/>
    <dgm:cxn modelId="{305195CC-6637-45BA-9713-64AC17BA412C}" type="presParOf" srcId="{E4394CE8-678F-48D8-96FE-D4F98A039D3D}" destId="{E090B741-3BDB-4968-B042-3EDAEB5B7930}" srcOrd="0" destOrd="0" presId="urn:microsoft.com/office/officeart/2005/8/layout/hierarchy2"/>
    <dgm:cxn modelId="{94232951-96FB-4915-BA21-A98F56AE9070}" type="presParOf" srcId="{E4394CE8-678F-48D8-96FE-D4F98A039D3D}" destId="{92E6D765-79C3-4657-82E9-902A296B7D7E}" srcOrd="1" destOrd="0" presId="urn:microsoft.com/office/officeart/2005/8/layout/hierarchy2"/>
    <dgm:cxn modelId="{5278B2EC-F351-4932-A33F-A4A21B79382F}" type="presParOf" srcId="{3DD22739-71BD-411F-BA72-C9784E117760}" destId="{7F6408BA-2CE6-4BE1-953A-713CB4F5CB15}" srcOrd="2" destOrd="0" presId="urn:microsoft.com/office/officeart/2005/8/layout/hierarchy2"/>
    <dgm:cxn modelId="{F28BAE0C-F0DD-4544-B71A-09BECCFE051B}" type="presParOf" srcId="{7F6408BA-2CE6-4BE1-953A-713CB4F5CB15}" destId="{458CB650-A0BA-4B80-8F97-62C729A9241A}" srcOrd="0" destOrd="0" presId="urn:microsoft.com/office/officeart/2005/8/layout/hierarchy2"/>
    <dgm:cxn modelId="{E386D9B1-BBF7-4134-9677-B3C68B1861FC}" type="presParOf" srcId="{3DD22739-71BD-411F-BA72-C9784E117760}" destId="{3A1C3DA7-512D-4F41-A7E1-078238C1F6E4}" srcOrd="3" destOrd="0" presId="urn:microsoft.com/office/officeart/2005/8/layout/hierarchy2"/>
    <dgm:cxn modelId="{C94B99F9-FC55-46B5-817D-347641AC9D67}" type="presParOf" srcId="{3A1C3DA7-512D-4F41-A7E1-078238C1F6E4}" destId="{2542D84E-1AAD-4343-A826-31FBD0CCD67E}" srcOrd="0" destOrd="0" presId="urn:microsoft.com/office/officeart/2005/8/layout/hierarchy2"/>
    <dgm:cxn modelId="{DE2CF4C6-6909-468D-850D-3CBABE6BC91A}" type="presParOf" srcId="{3A1C3DA7-512D-4F41-A7E1-078238C1F6E4}" destId="{2DBCC939-D1CF-4789-8DFF-47D45880FBEC}" srcOrd="1" destOrd="0" presId="urn:microsoft.com/office/officeart/2005/8/layout/hierarchy2"/>
    <dgm:cxn modelId="{00546B73-F778-4480-9DFA-07DD025052DC}" type="presParOf" srcId="{2DBCC939-D1CF-4789-8DFF-47D45880FBEC}" destId="{77024C92-294D-413F-A59B-9F47291444A3}" srcOrd="0" destOrd="0" presId="urn:microsoft.com/office/officeart/2005/8/layout/hierarchy2"/>
    <dgm:cxn modelId="{1AC66641-E6AA-48D9-B08A-DBEFC9DDC63F}" type="presParOf" srcId="{77024C92-294D-413F-A59B-9F47291444A3}" destId="{971284D5-360E-47FF-9F34-0E0CEC35A6C4}" srcOrd="0" destOrd="0" presId="urn:microsoft.com/office/officeart/2005/8/layout/hierarchy2"/>
    <dgm:cxn modelId="{3820466C-8D55-4C3C-8297-6E5CB5FB0D5E}" type="presParOf" srcId="{2DBCC939-D1CF-4789-8DFF-47D45880FBEC}" destId="{7749CE27-A818-4E7F-BAAA-1BAC7B4E01B2}" srcOrd="1" destOrd="0" presId="urn:microsoft.com/office/officeart/2005/8/layout/hierarchy2"/>
    <dgm:cxn modelId="{9C07B854-02BB-4528-AC69-7EDE6799B7AD}" type="presParOf" srcId="{7749CE27-A818-4E7F-BAAA-1BAC7B4E01B2}" destId="{0E7AE38F-D77F-437F-BAB8-792E908C751F}" srcOrd="0" destOrd="0" presId="urn:microsoft.com/office/officeart/2005/8/layout/hierarchy2"/>
    <dgm:cxn modelId="{70E73100-BA09-4664-8E76-69C9CBDC3AB6}" type="presParOf" srcId="{7749CE27-A818-4E7F-BAAA-1BAC7B4E01B2}" destId="{6EA2D245-4E92-4E27-A8CE-C63A03E69A95}" srcOrd="1" destOrd="0" presId="urn:microsoft.com/office/officeart/2005/8/layout/hierarchy2"/>
    <dgm:cxn modelId="{58BD7F23-01AF-416B-B4CC-C96747C14294}" type="presParOf" srcId="{35E1DF7C-B9B2-41A6-95C9-2623A0F0844C}" destId="{B82998E9-B1CD-485F-8B4B-06888B1A28C4}" srcOrd="2" destOrd="0" presId="urn:microsoft.com/office/officeart/2005/8/layout/hierarchy2"/>
    <dgm:cxn modelId="{6225FE31-8128-42E5-B91D-C8BBF02B87AE}" type="presParOf" srcId="{B82998E9-B1CD-485F-8B4B-06888B1A28C4}" destId="{1356B274-B83F-434D-A869-2B988EF3F493}" srcOrd="0" destOrd="0" presId="urn:microsoft.com/office/officeart/2005/8/layout/hierarchy2"/>
    <dgm:cxn modelId="{573E5440-C804-4F50-9344-BF53617CA2F3}" type="presParOf" srcId="{35E1DF7C-B9B2-41A6-95C9-2623A0F0844C}" destId="{5DBB30B0-AE7A-40E4-B393-830456382D3E}" srcOrd="3" destOrd="0" presId="urn:microsoft.com/office/officeart/2005/8/layout/hierarchy2"/>
    <dgm:cxn modelId="{D4FC6258-AD60-4C36-A016-F60770770F6D}" type="presParOf" srcId="{5DBB30B0-AE7A-40E4-B393-830456382D3E}" destId="{A031128D-C55E-42DA-B8A2-D382735EF23E}" srcOrd="0" destOrd="0" presId="urn:microsoft.com/office/officeart/2005/8/layout/hierarchy2"/>
    <dgm:cxn modelId="{1593C942-142B-403B-9BD8-8E8E9A510D74}" type="presParOf" srcId="{5DBB30B0-AE7A-40E4-B393-830456382D3E}" destId="{5F8186A5-9F66-4B76-A45C-87CEBF3CCEB9}" srcOrd="1" destOrd="0" presId="urn:microsoft.com/office/officeart/2005/8/layout/hierarchy2"/>
    <dgm:cxn modelId="{F8EC9440-E27E-4E7A-9A98-42245521EA3D}" type="presParOf" srcId="{5F8186A5-9F66-4B76-A45C-87CEBF3CCEB9}" destId="{02AF2611-39C0-4EF8-B9AF-5E15D80097BE}" srcOrd="0" destOrd="0" presId="urn:microsoft.com/office/officeart/2005/8/layout/hierarchy2"/>
    <dgm:cxn modelId="{C8365C96-DF9D-481C-B0D8-664D73305A48}" type="presParOf" srcId="{02AF2611-39C0-4EF8-B9AF-5E15D80097BE}" destId="{3E9FDDD6-A26E-4F03-A903-10F09685D6A2}" srcOrd="0" destOrd="0" presId="urn:microsoft.com/office/officeart/2005/8/layout/hierarchy2"/>
    <dgm:cxn modelId="{40E22044-8E0E-43DC-9BAB-D7FB9AFB81A2}" type="presParOf" srcId="{5F8186A5-9F66-4B76-A45C-87CEBF3CCEB9}" destId="{9473DCFC-6641-4D73-AA1E-9A1405C91094}" srcOrd="1" destOrd="0" presId="urn:microsoft.com/office/officeart/2005/8/layout/hierarchy2"/>
    <dgm:cxn modelId="{AA0348A7-E777-468C-A7E1-6E605E357B7E}" type="presParOf" srcId="{9473DCFC-6641-4D73-AA1E-9A1405C91094}" destId="{008EB790-8EB0-4D82-BE0A-84C63F787288}" srcOrd="0" destOrd="0" presId="urn:microsoft.com/office/officeart/2005/8/layout/hierarchy2"/>
    <dgm:cxn modelId="{1F146244-4914-46F1-98CF-EE1564ABE210}" type="presParOf" srcId="{9473DCFC-6641-4D73-AA1E-9A1405C91094}" destId="{6C28485D-F632-4669-96ED-3D964BEACEA2}" srcOrd="1" destOrd="0" presId="urn:microsoft.com/office/officeart/2005/8/layout/hierarchy2"/>
    <dgm:cxn modelId="{330C27CD-F6A2-4135-BD1D-F4DDD2E7B931}" type="presParOf" srcId="{6C28485D-F632-4669-96ED-3D964BEACEA2}" destId="{3D3532D1-1FDA-4F24-AE90-3866BC16A43D}" srcOrd="0" destOrd="0" presId="urn:microsoft.com/office/officeart/2005/8/layout/hierarchy2"/>
    <dgm:cxn modelId="{90F20580-2F34-4555-A280-F9DA685B467E}" type="presParOf" srcId="{3D3532D1-1FDA-4F24-AE90-3866BC16A43D}" destId="{6CD19230-CC0F-4288-A025-EBCBAFB6E87C}" srcOrd="0" destOrd="0" presId="urn:microsoft.com/office/officeart/2005/8/layout/hierarchy2"/>
    <dgm:cxn modelId="{0840551A-69A1-4572-8581-FEC6DB0BCFFD}" type="presParOf" srcId="{6C28485D-F632-4669-96ED-3D964BEACEA2}" destId="{B82FF517-BE19-45D5-A186-0A0A9AC7C59F}" srcOrd="1" destOrd="0" presId="urn:microsoft.com/office/officeart/2005/8/layout/hierarchy2"/>
    <dgm:cxn modelId="{8B9ED03A-27EC-40D6-BE4C-845642CF2312}" type="presParOf" srcId="{B82FF517-BE19-45D5-A186-0A0A9AC7C59F}" destId="{DE93B5F2-1CA6-40F3-B124-24CBDE452C7F}" srcOrd="0" destOrd="0" presId="urn:microsoft.com/office/officeart/2005/8/layout/hierarchy2"/>
    <dgm:cxn modelId="{3358E7A6-01EE-4AAC-B671-FBB478466BE1}" type="presParOf" srcId="{B82FF517-BE19-45D5-A186-0A0A9AC7C59F}" destId="{2FB0C740-68FD-45EB-963A-5882F7A1156B}" srcOrd="1" destOrd="0" presId="urn:microsoft.com/office/officeart/2005/8/layout/hierarchy2"/>
    <dgm:cxn modelId="{C6080F24-0ABC-4B66-BD14-52B053AFB7C3}" type="presParOf" srcId="{5F8186A5-9F66-4B76-A45C-87CEBF3CCEB9}" destId="{AF10D516-4F6C-4D46-86A1-9C1986C13320}" srcOrd="2" destOrd="0" presId="urn:microsoft.com/office/officeart/2005/8/layout/hierarchy2"/>
    <dgm:cxn modelId="{6957CD29-936B-4D80-B9FA-B6196EEB92C1}" type="presParOf" srcId="{AF10D516-4F6C-4D46-86A1-9C1986C13320}" destId="{8DB10BF4-B3E8-4C63-AA80-1132AC83EE01}" srcOrd="0" destOrd="0" presId="urn:microsoft.com/office/officeart/2005/8/layout/hierarchy2"/>
    <dgm:cxn modelId="{E51F0201-9B42-480E-A90B-9BBA1C651506}" type="presParOf" srcId="{5F8186A5-9F66-4B76-A45C-87CEBF3CCEB9}" destId="{E1BE2056-AE5C-4DB8-B5F8-1262B0BC3580}" srcOrd="3" destOrd="0" presId="urn:microsoft.com/office/officeart/2005/8/layout/hierarchy2"/>
    <dgm:cxn modelId="{A4D5067D-C96E-44BC-AD27-BE7302E01A46}" type="presParOf" srcId="{E1BE2056-AE5C-4DB8-B5F8-1262B0BC3580}" destId="{99764013-9FFE-483E-9A94-8E74B88EB45B}" srcOrd="0" destOrd="0" presId="urn:microsoft.com/office/officeart/2005/8/layout/hierarchy2"/>
    <dgm:cxn modelId="{A86541FF-E146-4EE4-BC49-E35A14B2E558}" type="presParOf" srcId="{E1BE2056-AE5C-4DB8-B5F8-1262B0BC3580}" destId="{CBCC4E80-D41C-4591-AFD8-D9C5B0629FAD}" srcOrd="1" destOrd="0" presId="urn:microsoft.com/office/officeart/2005/8/layout/hierarchy2"/>
    <dgm:cxn modelId="{011A38F2-B50B-415E-BAA0-26303B4EAA3A}" type="presParOf" srcId="{CBCC4E80-D41C-4591-AFD8-D9C5B0629FAD}" destId="{924C8F9A-D7B2-4767-8617-AD5D4A0F8C82}" srcOrd="0" destOrd="0" presId="urn:microsoft.com/office/officeart/2005/8/layout/hierarchy2"/>
    <dgm:cxn modelId="{676C5EAD-B20D-4889-B7EC-2CF13135267B}" type="presParOf" srcId="{924C8F9A-D7B2-4767-8617-AD5D4A0F8C82}" destId="{4D1012EA-ED43-4161-9183-D18250C04841}" srcOrd="0" destOrd="0" presId="urn:microsoft.com/office/officeart/2005/8/layout/hierarchy2"/>
    <dgm:cxn modelId="{84A3D320-DB7E-4189-A79C-804B4C638CFD}" type="presParOf" srcId="{CBCC4E80-D41C-4591-AFD8-D9C5B0629FAD}" destId="{13F2C1AB-38AD-4ED5-9035-C2D351214192}" srcOrd="1" destOrd="0" presId="urn:microsoft.com/office/officeart/2005/8/layout/hierarchy2"/>
    <dgm:cxn modelId="{620CB4F1-6431-43E5-854E-A4B526224E7D}" type="presParOf" srcId="{13F2C1AB-38AD-4ED5-9035-C2D351214192}" destId="{4C14E865-13AF-43EC-93E8-957E72C167D9}" srcOrd="0" destOrd="0" presId="urn:microsoft.com/office/officeart/2005/8/layout/hierarchy2"/>
    <dgm:cxn modelId="{9618E950-18AE-40F2-B17B-F6C83ADD033E}" type="presParOf" srcId="{13F2C1AB-38AD-4ED5-9035-C2D351214192}" destId="{5A67506E-C01C-4958-968A-88E9AA8D1DC9}" srcOrd="1" destOrd="0" presId="urn:microsoft.com/office/officeart/2005/8/layout/hierarchy2"/>
    <dgm:cxn modelId="{C9DBC2EF-9953-4F84-B068-BB6285A517EC}" type="presParOf" srcId="{AEFB50EF-9B7B-4A67-8A06-3768D82F4F35}" destId="{07085415-AD02-4837-A819-DF8503991B40}" srcOrd="2" destOrd="0" presId="urn:microsoft.com/office/officeart/2005/8/layout/hierarchy2"/>
    <dgm:cxn modelId="{6BF3D10B-2954-4CB6-B549-13E4DA78B616}" type="presParOf" srcId="{07085415-AD02-4837-A819-DF8503991B40}" destId="{6D471BBE-867D-4865-9628-1D7777EB5D2C}" srcOrd="0" destOrd="0" presId="urn:microsoft.com/office/officeart/2005/8/layout/hierarchy2"/>
    <dgm:cxn modelId="{E321097F-5676-4C59-B5F7-FBD94ED41D59}" type="presParOf" srcId="{AEFB50EF-9B7B-4A67-8A06-3768D82F4F35}" destId="{B9D0076E-1908-4470-9C44-2381915CB6FB}" srcOrd="3" destOrd="0" presId="urn:microsoft.com/office/officeart/2005/8/layout/hierarchy2"/>
    <dgm:cxn modelId="{B2101C59-881D-4F53-AF87-32F71BFB102B}" type="presParOf" srcId="{B9D0076E-1908-4470-9C44-2381915CB6FB}" destId="{7EBAE2C6-1480-46C8-900C-5102293148B2}" srcOrd="0" destOrd="0" presId="urn:microsoft.com/office/officeart/2005/8/layout/hierarchy2"/>
    <dgm:cxn modelId="{3F5D97AF-4AE8-48F8-BA4A-F3D94BA5E8E2}" type="presParOf" srcId="{B9D0076E-1908-4470-9C44-2381915CB6FB}" destId="{7F207EC3-B869-474B-A721-8A419CB73484}" srcOrd="1" destOrd="0" presId="urn:microsoft.com/office/officeart/2005/8/layout/hierarchy2"/>
    <dgm:cxn modelId="{277F569E-0DA6-4A69-8BD7-2FAFE80D7BD3}" type="presParOf" srcId="{7F207EC3-B869-474B-A721-8A419CB73484}" destId="{72B1FC09-0EBA-4985-8788-8F4656152A7F}" srcOrd="0" destOrd="0" presId="urn:microsoft.com/office/officeart/2005/8/layout/hierarchy2"/>
    <dgm:cxn modelId="{AD6FA3E6-5A91-43BF-9499-E0C656713087}" type="presParOf" srcId="{72B1FC09-0EBA-4985-8788-8F4656152A7F}" destId="{E53945B2-5361-41E5-A250-0FE9BB3209A7}" srcOrd="0" destOrd="0" presId="urn:microsoft.com/office/officeart/2005/8/layout/hierarchy2"/>
    <dgm:cxn modelId="{380082DD-DB9F-45DA-AD99-C29A251E6451}" type="presParOf" srcId="{7F207EC3-B869-474B-A721-8A419CB73484}" destId="{93C1A79B-D7BC-4544-8471-9D8B8B93AD97}" srcOrd="1" destOrd="0" presId="urn:microsoft.com/office/officeart/2005/8/layout/hierarchy2"/>
    <dgm:cxn modelId="{0C044324-148A-4D19-B200-B023547DAFC6}" type="presParOf" srcId="{93C1A79B-D7BC-4544-8471-9D8B8B93AD97}" destId="{B81631BF-0964-4936-A9DE-5CF3C23A1D51}" srcOrd="0" destOrd="0" presId="urn:microsoft.com/office/officeart/2005/8/layout/hierarchy2"/>
    <dgm:cxn modelId="{FF5B7A33-88A8-4F0C-A2F6-95137B635611}" type="presParOf" srcId="{93C1A79B-D7BC-4544-8471-9D8B8B93AD97}" destId="{A47913E6-20D7-4EF9-8087-A267EE4CBBE9}" srcOrd="1" destOrd="0" presId="urn:microsoft.com/office/officeart/2005/8/layout/hierarchy2"/>
    <dgm:cxn modelId="{E504DE73-F3ED-444D-943C-5895D7AE2D0A}" type="presParOf" srcId="{A47913E6-20D7-4EF9-8087-A267EE4CBBE9}" destId="{E3B49C02-92DF-4E0E-9C64-BFDA4F6C8C57}" srcOrd="0" destOrd="0" presId="urn:microsoft.com/office/officeart/2005/8/layout/hierarchy2"/>
    <dgm:cxn modelId="{6D67951B-B0F4-4A69-8B84-946733A13F8D}" type="presParOf" srcId="{E3B49C02-92DF-4E0E-9C64-BFDA4F6C8C57}" destId="{C22BEB7F-26B1-4408-A047-0DEC97855D01}" srcOrd="0" destOrd="0" presId="urn:microsoft.com/office/officeart/2005/8/layout/hierarchy2"/>
    <dgm:cxn modelId="{DC959360-913E-4E6A-A349-1C4EE7883228}" type="presParOf" srcId="{A47913E6-20D7-4EF9-8087-A267EE4CBBE9}" destId="{45E9E887-53F9-47D7-81E1-6BFB948D358C}" srcOrd="1" destOrd="0" presId="urn:microsoft.com/office/officeart/2005/8/layout/hierarchy2"/>
    <dgm:cxn modelId="{8831D1FE-C85C-46C8-8921-DC4C519E5858}" type="presParOf" srcId="{45E9E887-53F9-47D7-81E1-6BFB948D358C}" destId="{F532FF76-9233-4C88-8EB8-C57298DE75BC}" srcOrd="0" destOrd="0" presId="urn:microsoft.com/office/officeart/2005/8/layout/hierarchy2"/>
    <dgm:cxn modelId="{5FDF9F15-C048-41A1-833B-05388E5F68EF}" type="presParOf" srcId="{45E9E887-53F9-47D7-81E1-6BFB948D358C}" destId="{159E4A89-C683-474B-8EAE-3FA54900B771}" srcOrd="1" destOrd="0" presId="urn:microsoft.com/office/officeart/2005/8/layout/hierarchy2"/>
    <dgm:cxn modelId="{F7486ED4-C358-4517-9E83-1AB0786FDEA0}" type="presParOf" srcId="{159E4A89-C683-474B-8EAE-3FA54900B771}" destId="{3D002938-9580-4C37-A937-06EE1FF34007}" srcOrd="0" destOrd="0" presId="urn:microsoft.com/office/officeart/2005/8/layout/hierarchy2"/>
    <dgm:cxn modelId="{7BA75217-FA9B-42F4-8A9B-0AC45DF2C1BA}" type="presParOf" srcId="{3D002938-9580-4C37-A937-06EE1FF34007}" destId="{28A3C775-44DD-456D-ADBA-6C2015D144BB}" srcOrd="0" destOrd="0" presId="urn:microsoft.com/office/officeart/2005/8/layout/hierarchy2"/>
    <dgm:cxn modelId="{DEB8419B-E438-4EE6-B15F-764C826C2054}" type="presParOf" srcId="{159E4A89-C683-474B-8EAE-3FA54900B771}" destId="{1237F670-3E84-4091-B1B6-F998102FD3C7}" srcOrd="1" destOrd="0" presId="urn:microsoft.com/office/officeart/2005/8/layout/hierarchy2"/>
    <dgm:cxn modelId="{58D95A3F-6E4A-4343-BAF8-B2E615527D68}" type="presParOf" srcId="{1237F670-3E84-4091-B1B6-F998102FD3C7}" destId="{D9495291-86EC-4DCD-BB10-24DC98844A58}" srcOrd="0" destOrd="0" presId="urn:microsoft.com/office/officeart/2005/8/layout/hierarchy2"/>
    <dgm:cxn modelId="{AB683FD1-CC66-4890-991F-83D3A1A85284}" type="presParOf" srcId="{1237F670-3E84-4091-B1B6-F998102FD3C7}" destId="{B7AF5FD6-FC71-4C43-9ADB-E0DDF39AD7D4}" srcOrd="1" destOrd="0" presId="urn:microsoft.com/office/officeart/2005/8/layout/hierarchy2"/>
    <dgm:cxn modelId="{2F0B4575-ABA9-4BA8-846E-A3258645BD35}" type="presParOf" srcId="{A47913E6-20D7-4EF9-8087-A267EE4CBBE9}" destId="{0A6EA505-89C7-49FD-ABE4-44B8C87A9F43}" srcOrd="2" destOrd="0" presId="urn:microsoft.com/office/officeart/2005/8/layout/hierarchy2"/>
    <dgm:cxn modelId="{E291A627-8AA6-49D6-8CED-DE306403B994}" type="presParOf" srcId="{0A6EA505-89C7-49FD-ABE4-44B8C87A9F43}" destId="{A5AAA48F-9F15-49C7-A333-8B0C8DF03B3E}" srcOrd="0" destOrd="0" presId="urn:microsoft.com/office/officeart/2005/8/layout/hierarchy2"/>
    <dgm:cxn modelId="{A123FBA9-75C4-4D7B-9346-D567B95D5924}" type="presParOf" srcId="{A47913E6-20D7-4EF9-8087-A267EE4CBBE9}" destId="{10E2065F-A278-4DEA-AC87-92F1064AE18B}" srcOrd="3" destOrd="0" presId="urn:microsoft.com/office/officeart/2005/8/layout/hierarchy2"/>
    <dgm:cxn modelId="{64DE8EB6-0C7E-432A-A921-4D6C6A721B04}" type="presParOf" srcId="{10E2065F-A278-4DEA-AC87-92F1064AE18B}" destId="{BCBAD13F-9F36-4A76-ACBF-38324C9DFD1E}" srcOrd="0" destOrd="0" presId="urn:microsoft.com/office/officeart/2005/8/layout/hierarchy2"/>
    <dgm:cxn modelId="{7A5E9DF2-0DD1-4D15-B418-FDDE3CD6CDF8}" type="presParOf" srcId="{10E2065F-A278-4DEA-AC87-92F1064AE18B}" destId="{40FF9161-F67F-470B-B339-D06EABCB52DF}" srcOrd="1" destOrd="0" presId="urn:microsoft.com/office/officeart/2005/8/layout/hierarchy2"/>
    <dgm:cxn modelId="{F3CAD307-107F-492E-BA8F-100EA533D43B}" type="presParOf" srcId="{40FF9161-F67F-470B-B339-D06EABCB52DF}" destId="{FEC367EC-C7CC-46E0-8F0B-F4EB017F4B25}" srcOrd="0" destOrd="0" presId="urn:microsoft.com/office/officeart/2005/8/layout/hierarchy2"/>
    <dgm:cxn modelId="{77347174-A0CE-4F82-B253-7374EC0891A7}" type="presParOf" srcId="{FEC367EC-C7CC-46E0-8F0B-F4EB017F4B25}" destId="{C3BCA3D8-F0DE-402C-8374-951905FD4C54}" srcOrd="0" destOrd="0" presId="urn:microsoft.com/office/officeart/2005/8/layout/hierarchy2"/>
    <dgm:cxn modelId="{99DF8B20-57A6-40A1-8C86-119EF62B99C6}" type="presParOf" srcId="{40FF9161-F67F-470B-B339-D06EABCB52DF}" destId="{B68415FE-5E3F-482F-91F7-2CA2D6D0722D}" srcOrd="1" destOrd="0" presId="urn:microsoft.com/office/officeart/2005/8/layout/hierarchy2"/>
    <dgm:cxn modelId="{EC5AD670-6070-4401-A9B8-EF0E9C8070E8}" type="presParOf" srcId="{B68415FE-5E3F-482F-91F7-2CA2D6D0722D}" destId="{DD75CFEB-5D5C-464E-B857-D28B066AE2E1}" srcOrd="0" destOrd="0" presId="urn:microsoft.com/office/officeart/2005/8/layout/hierarchy2"/>
    <dgm:cxn modelId="{EF61C778-825B-4194-AD8B-DA334110A593}" type="presParOf" srcId="{B68415FE-5E3F-482F-91F7-2CA2D6D0722D}" destId="{6C4899F7-A918-45D1-B75A-909AE5805EBA}" srcOrd="1" destOrd="0" presId="urn:microsoft.com/office/officeart/2005/8/layout/hierarchy2"/>
    <dgm:cxn modelId="{AAD7F025-D270-4C99-A822-C39845FE6104}" type="presParOf" srcId="{7F207EC3-B869-474B-A721-8A419CB73484}" destId="{7F4C7A20-7D9B-4C87-80B4-7508EB7EED52}" srcOrd="2" destOrd="0" presId="urn:microsoft.com/office/officeart/2005/8/layout/hierarchy2"/>
    <dgm:cxn modelId="{A4FEBEE5-49EB-49F2-A545-AFAB4F128A18}" type="presParOf" srcId="{7F4C7A20-7D9B-4C87-80B4-7508EB7EED52}" destId="{7B43BACD-3F70-4863-BF61-523651EF3109}" srcOrd="0" destOrd="0" presId="urn:microsoft.com/office/officeart/2005/8/layout/hierarchy2"/>
    <dgm:cxn modelId="{D34D1908-98CB-491A-92EF-8E402883CF8D}" type="presParOf" srcId="{7F207EC3-B869-474B-A721-8A419CB73484}" destId="{76E3E7A4-1652-4B38-A06B-68E7642740A5}" srcOrd="3" destOrd="0" presId="urn:microsoft.com/office/officeart/2005/8/layout/hierarchy2"/>
    <dgm:cxn modelId="{8A0694A8-8197-4449-9D6F-5F879137F4FA}" type="presParOf" srcId="{76E3E7A4-1652-4B38-A06B-68E7642740A5}" destId="{F8179C33-7069-4902-8E2C-2F20E46E8782}" srcOrd="0" destOrd="0" presId="urn:microsoft.com/office/officeart/2005/8/layout/hierarchy2"/>
    <dgm:cxn modelId="{48FF2DA5-D14F-475C-A87B-C7050DF7F169}" type="presParOf" srcId="{76E3E7A4-1652-4B38-A06B-68E7642740A5}" destId="{6EDDF3A4-2F45-4230-83F3-C27E8F06AE10}" srcOrd="1" destOrd="0" presId="urn:microsoft.com/office/officeart/2005/8/layout/hierarchy2"/>
    <dgm:cxn modelId="{FBE1D525-9CDB-467F-B767-1E2E13C05331}" type="presParOf" srcId="{6EDDF3A4-2F45-4230-83F3-C27E8F06AE10}" destId="{91D499AF-EE38-45B5-A36E-7C99C6927A00}" srcOrd="0" destOrd="0" presId="urn:microsoft.com/office/officeart/2005/8/layout/hierarchy2"/>
    <dgm:cxn modelId="{3FFD8A23-4554-4F54-81EB-96256F14C26C}" type="presParOf" srcId="{91D499AF-EE38-45B5-A36E-7C99C6927A00}" destId="{00CFE424-E230-4C8E-AC4C-809A30553DFF}" srcOrd="0" destOrd="0" presId="urn:microsoft.com/office/officeart/2005/8/layout/hierarchy2"/>
    <dgm:cxn modelId="{1BF77704-A2B9-46D2-9F15-E2ACAAB8F73F}" type="presParOf" srcId="{6EDDF3A4-2F45-4230-83F3-C27E8F06AE10}" destId="{A1A50D45-33FA-4B21-BFB9-F6612665BFC7}" srcOrd="1" destOrd="0" presId="urn:microsoft.com/office/officeart/2005/8/layout/hierarchy2"/>
    <dgm:cxn modelId="{E003A40F-DF26-4F01-A35D-24B76F649A17}" type="presParOf" srcId="{A1A50D45-33FA-4B21-BFB9-F6612665BFC7}" destId="{61DD1E27-4E8B-4CAE-93F5-5A762478A9B8}" srcOrd="0" destOrd="0" presId="urn:microsoft.com/office/officeart/2005/8/layout/hierarchy2"/>
    <dgm:cxn modelId="{AFF4DC9A-E578-4358-874F-BC8DD49DD174}" type="presParOf" srcId="{A1A50D45-33FA-4B21-BFB9-F6612665BFC7}" destId="{66DBC3FE-D850-4157-A7DC-120EFE80FF4E}" srcOrd="1" destOrd="0" presId="urn:microsoft.com/office/officeart/2005/8/layout/hierarchy2"/>
    <dgm:cxn modelId="{3CE66E3B-618B-4C4D-8D96-2F7CEEC95FCB}" type="presParOf" srcId="{66DBC3FE-D850-4157-A7DC-120EFE80FF4E}" destId="{306F450E-2B81-4A6B-9207-B97384612F41}" srcOrd="0" destOrd="0" presId="urn:microsoft.com/office/officeart/2005/8/layout/hierarchy2"/>
    <dgm:cxn modelId="{CC3E60A0-DB13-477B-845A-B2C118BA6D3E}" type="presParOf" srcId="{306F450E-2B81-4A6B-9207-B97384612F41}" destId="{3ABC23EF-2179-439B-8D5E-B5306E91FA99}" srcOrd="0" destOrd="0" presId="urn:microsoft.com/office/officeart/2005/8/layout/hierarchy2"/>
    <dgm:cxn modelId="{6802C30D-662F-4F68-9A84-4E2EA6FC4335}" type="presParOf" srcId="{66DBC3FE-D850-4157-A7DC-120EFE80FF4E}" destId="{7B281989-846E-414B-B107-DA1938C62A09}" srcOrd="1" destOrd="0" presId="urn:microsoft.com/office/officeart/2005/8/layout/hierarchy2"/>
    <dgm:cxn modelId="{9A7C2D6B-F17C-4BF1-8267-42A7CB667005}" type="presParOf" srcId="{7B281989-846E-414B-B107-DA1938C62A09}" destId="{E3F8EBE6-F572-48F2-83CE-C1DC35D3DBAE}" srcOrd="0" destOrd="0" presId="urn:microsoft.com/office/officeart/2005/8/layout/hierarchy2"/>
    <dgm:cxn modelId="{55189F24-B4C9-420B-ABB9-15EF8B5AA36A}" type="presParOf" srcId="{7B281989-846E-414B-B107-DA1938C62A09}" destId="{3B70D308-D149-46A8-BBDB-76C1F1117CA9}" srcOrd="1" destOrd="0" presId="urn:microsoft.com/office/officeart/2005/8/layout/hierarchy2"/>
    <dgm:cxn modelId="{ECD6E655-1B93-4C95-A95E-6AFE8BEC1B48}" type="presParOf" srcId="{6EDDF3A4-2F45-4230-83F3-C27E8F06AE10}" destId="{8D508260-F045-4616-AF9F-E09CA768B790}" srcOrd="2" destOrd="0" presId="urn:microsoft.com/office/officeart/2005/8/layout/hierarchy2"/>
    <dgm:cxn modelId="{2E7B413B-1774-459A-880E-F155A2EEB35D}" type="presParOf" srcId="{8D508260-F045-4616-AF9F-E09CA768B790}" destId="{27ECC907-4458-4530-ABCC-DBA5CFB1F289}" srcOrd="0" destOrd="0" presId="urn:microsoft.com/office/officeart/2005/8/layout/hierarchy2"/>
    <dgm:cxn modelId="{B21E2F1A-BDCF-429A-A022-57B276E4CACA}" type="presParOf" srcId="{6EDDF3A4-2F45-4230-83F3-C27E8F06AE10}" destId="{39D4B020-2F3B-4BE9-889A-AF381C77708A}" srcOrd="3" destOrd="0" presId="urn:microsoft.com/office/officeart/2005/8/layout/hierarchy2"/>
    <dgm:cxn modelId="{60128906-D0BB-44E2-9BB9-07B15100D9C3}" type="presParOf" srcId="{39D4B020-2F3B-4BE9-889A-AF381C77708A}" destId="{F1A7A0DA-7AB6-4D57-8001-2698AD558266}" srcOrd="0" destOrd="0" presId="urn:microsoft.com/office/officeart/2005/8/layout/hierarchy2"/>
    <dgm:cxn modelId="{AA33F7AB-1554-4D56-AE06-FD3BD85FF73F}" type="presParOf" srcId="{39D4B020-2F3B-4BE9-889A-AF381C77708A}" destId="{93C743B3-CF69-4B79-86A2-62FBE18470ED}" srcOrd="1" destOrd="0" presId="urn:microsoft.com/office/officeart/2005/8/layout/hierarchy2"/>
    <dgm:cxn modelId="{15D0122D-97E6-4A5D-A739-BAE3B526673E}" type="presParOf" srcId="{93C743B3-CF69-4B79-86A2-62FBE18470ED}" destId="{92D27C7E-E8F3-4508-A033-800687FB70D3}" srcOrd="0" destOrd="0" presId="urn:microsoft.com/office/officeart/2005/8/layout/hierarchy2"/>
    <dgm:cxn modelId="{06D81FC2-75DF-4E2C-BD45-43A1388A60E5}" type="presParOf" srcId="{92D27C7E-E8F3-4508-A033-800687FB70D3}" destId="{020C8629-0377-42A2-8CF8-5F60BA5D4A5A}" srcOrd="0" destOrd="0" presId="urn:microsoft.com/office/officeart/2005/8/layout/hierarchy2"/>
    <dgm:cxn modelId="{3E1CAABE-7B49-484A-A7A6-36B5980FEB28}" type="presParOf" srcId="{93C743B3-CF69-4B79-86A2-62FBE18470ED}" destId="{CB9EB66C-AB9E-4F72-B0D9-0EB5BC86D5CA}" srcOrd="1" destOrd="0" presId="urn:microsoft.com/office/officeart/2005/8/layout/hierarchy2"/>
    <dgm:cxn modelId="{DD4F07F7-3B7B-40CC-8226-B6F76676A9B6}" type="presParOf" srcId="{CB9EB66C-AB9E-4F72-B0D9-0EB5BC86D5CA}" destId="{C7929EF8-988E-46F6-AFC3-B728EA01AE2B}" srcOrd="0" destOrd="0" presId="urn:microsoft.com/office/officeart/2005/8/layout/hierarchy2"/>
    <dgm:cxn modelId="{0477A6F3-6463-4EF7-ABBB-D0A5CE32F61E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59FD7B37-F448-463B-8FBB-714D9F7AFA84}" type="presOf" srcId="{62A74657-1757-4134-B32F-736F54F796F4}" destId="{0D57AE7D-6277-4AFD-8A7D-B6521F402FAC}" srcOrd="0" destOrd="0" presId="urn:microsoft.com/office/officeart/2005/8/layout/hierarchy2"/>
    <dgm:cxn modelId="{DE0883A7-1795-4251-99C5-6FAAA0A2E38E}" type="presOf" srcId="{F79E7C3E-1450-474E-8C09-C55A71BFC6B5}" destId="{20234416-28EC-4241-BCF5-E0C7F6003066}" srcOrd="0" destOrd="0" presId="urn:microsoft.com/office/officeart/2005/8/layout/hierarchy2"/>
    <dgm:cxn modelId="{0C8BEE04-6762-47DE-92C5-1088DA0911D4}" type="presOf" srcId="{1C2ABE6B-2194-4104-A754-33FF1C233404}" destId="{B6DAA14B-3305-4F93-A6BA-AC8805E13BBC}" srcOrd="0" destOrd="0" presId="urn:microsoft.com/office/officeart/2005/8/layout/hierarchy2"/>
    <dgm:cxn modelId="{85D12012-BF13-4250-97F6-5B8017768D86}" type="presOf" srcId="{E3D7FB9E-9622-4165-894E-263143EEC98E}" destId="{86B348EC-F8BD-4917-A3B0-428897B6BCC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E6D7EC9-0DB8-4771-97C5-A5B873EFD5FD}" type="presOf" srcId="{CD7A4058-34F4-4D30-B853-2FEEFACFAA91}" destId="{CB8FFB81-E4E3-43C3-8CF6-A920227023D6}" srcOrd="0" destOrd="0" presId="urn:microsoft.com/office/officeart/2005/8/layout/hierarchy2"/>
    <dgm:cxn modelId="{43CD4E9A-5DD2-4161-A6A4-BEDF2879425F}" type="presOf" srcId="{29B19C76-28E5-47C9-A96C-57318656787A}" destId="{2242881E-6013-4E89-ABE5-27D85D3B39D5}" srcOrd="1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3E5B27F9-C056-4C63-B052-E54421428E33}" type="presOf" srcId="{3B1B22F4-350F-4BC1-A123-F6062B0A8B95}" destId="{BA0C878D-3867-44B7-9E66-E292FB7D0CD3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CA6087E-F2CD-4B1A-A7CB-354B873752CC}" type="presOf" srcId="{F0B9BAFF-14FA-4FD1-90AF-A0E86CFD26E0}" destId="{A438051B-3C6F-4543-B441-F2A2CEB90A1B}" srcOrd="0" destOrd="0" presId="urn:microsoft.com/office/officeart/2005/8/layout/hierarchy2"/>
    <dgm:cxn modelId="{B8622703-2D5E-47AE-9CF2-BBCBD264090A}" type="presOf" srcId="{9BBA12D4-0609-4551-A692-41B6FD5C6578}" destId="{906EDC7A-0D71-4D4B-BA38-915370AA5ADA}" srcOrd="0" destOrd="0" presId="urn:microsoft.com/office/officeart/2005/8/layout/hierarchy2"/>
    <dgm:cxn modelId="{ED9E5BCE-4A1A-43C3-8E6C-06C1747D4DEC}" type="presOf" srcId="{C69F461A-897A-4BF5-9B75-F51BC5391E24}" destId="{9BCABDBA-7F17-4ABD-88F5-05078D8F9D3D}" srcOrd="0" destOrd="0" presId="urn:microsoft.com/office/officeart/2005/8/layout/hierarchy2"/>
    <dgm:cxn modelId="{E279A01C-4D26-44F4-8E24-6195DFA51F48}" type="presOf" srcId="{AC412031-9545-4DC8-ACBC-5942C63FF0B9}" destId="{CEB35589-E368-4BD1-AB36-49CDB99364D5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670E4E68-8EC3-48AB-A52B-DF85687BED1C}" type="presOf" srcId="{B88A5BE3-D857-4A15-81D6-A637ABABF1ED}" destId="{776B66B8-00FC-404C-89CC-70709C5E302B}" srcOrd="0" destOrd="0" presId="urn:microsoft.com/office/officeart/2005/8/layout/hierarchy2"/>
    <dgm:cxn modelId="{94BAB8B0-485D-47C8-8FAF-B855C2AB7216}" type="presOf" srcId="{4AC740F5-7A0B-425C-9B3E-37C36A205422}" destId="{DD8EF61D-0D20-4705-AB55-535AF47A94C5}" srcOrd="0" destOrd="0" presId="urn:microsoft.com/office/officeart/2005/8/layout/hierarchy2"/>
    <dgm:cxn modelId="{F995B366-2088-4E10-9191-53A5AD9D29EF}" type="presOf" srcId="{35620437-B674-441E-BE64-127B11C8921C}" destId="{C7F46534-8252-45D8-B9A1-8986B75AB1C1}" srcOrd="1" destOrd="0" presId="urn:microsoft.com/office/officeart/2005/8/layout/hierarchy2"/>
    <dgm:cxn modelId="{51754651-5674-4A21-A622-18BE978C72F4}" type="presOf" srcId="{5298254B-75EF-4481-9316-64F54046A9CE}" destId="{AD69DD67-DA8B-4327-8FB6-B1ED5881B6C0}" srcOrd="0" destOrd="0" presId="urn:microsoft.com/office/officeart/2005/8/layout/hierarchy2"/>
    <dgm:cxn modelId="{3ABE6178-ECC4-481D-A477-ED26AFE99AE2}" type="presOf" srcId="{2C0E8DAB-083B-498A-A610-C8E540D1F95F}" destId="{B110B952-0C9F-4163-9C30-E699F6BC7E5B}" srcOrd="0" destOrd="0" presId="urn:microsoft.com/office/officeart/2005/8/layout/hierarchy2"/>
    <dgm:cxn modelId="{4AB3A961-85B5-4453-A689-37EE17F8297E}" type="presOf" srcId="{565E1BEE-27C3-4F31-A8B1-EE2149CF7DB5}" destId="{3F4CF3E3-0AF7-4852-917A-846D9EF91ABA}" srcOrd="0" destOrd="0" presId="urn:microsoft.com/office/officeart/2005/8/layout/hierarchy2"/>
    <dgm:cxn modelId="{91D83AF6-3C9F-4DC9-A2B5-F8BA68B82543}" type="presOf" srcId="{AB713054-F984-4E73-B88E-60C1BFF55F0C}" destId="{9C04ADB7-7B5E-463A-A24D-8A9EBD543A34}" srcOrd="0" destOrd="0" presId="urn:microsoft.com/office/officeart/2005/8/layout/hierarchy2"/>
    <dgm:cxn modelId="{ABDF9804-BEE3-4D2F-B93A-308C4B665E7A}" type="presOf" srcId="{B5DB198B-E114-4475-880F-7A6C856D26AF}" destId="{F0640859-70FD-45E2-89B2-966EFB26F72D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C278381B-7AC7-4A41-A4E6-1C74EF3B1B33}" type="presOf" srcId="{78719D9A-1EF8-46FC-8F7F-64CB86D163E5}" destId="{AEC6587A-76AF-44E9-BC10-667E8682EB31}" srcOrd="1" destOrd="0" presId="urn:microsoft.com/office/officeart/2005/8/layout/hierarchy2"/>
    <dgm:cxn modelId="{71E9FAD9-10F1-4DC9-BE4F-332837E86044}" type="presOf" srcId="{B5DB198B-E114-4475-880F-7A6C856D26AF}" destId="{4239A36A-38B8-4FB9-9FDC-677CDBD7D5BC}" srcOrd="1" destOrd="0" presId="urn:microsoft.com/office/officeart/2005/8/layout/hierarchy2"/>
    <dgm:cxn modelId="{9DEEBF21-D64F-4FFE-A812-F1CE0103E4CB}" type="presOf" srcId="{33401E37-71FE-4451-BCD3-F37629F87B29}" destId="{EDCF3DD2-E149-42B6-827D-DBC2235C186A}" srcOrd="0" destOrd="0" presId="urn:microsoft.com/office/officeart/2005/8/layout/hierarchy2"/>
    <dgm:cxn modelId="{5F9147AC-BDC3-42BA-B99E-1B4CD714AACD}" type="presOf" srcId="{51CA0FC4-56AD-4A14-A18D-AD08A9D56AF2}" destId="{2951EFB9-CA63-48AD-A351-B1EC841ED46A}" srcOrd="0" destOrd="0" presId="urn:microsoft.com/office/officeart/2005/8/layout/hierarchy2"/>
    <dgm:cxn modelId="{36907B9A-A80E-4321-AD4D-E11AF93FD2AF}" type="presOf" srcId="{5BF11984-0E64-4B57-B875-2E1B0B00A098}" destId="{37A62DE8-991B-4255-B69A-EED90D4303BD}" srcOrd="1" destOrd="0" presId="urn:microsoft.com/office/officeart/2005/8/layout/hierarchy2"/>
    <dgm:cxn modelId="{51E498B5-4CCC-4AAB-A208-38FF040D734A}" type="presOf" srcId="{51CA0FC4-56AD-4A14-A18D-AD08A9D56AF2}" destId="{34D20AF5-6735-4F2F-803B-ACF9EE36BEA2}" srcOrd="1" destOrd="0" presId="urn:microsoft.com/office/officeart/2005/8/layout/hierarchy2"/>
    <dgm:cxn modelId="{7768DA12-374B-491D-8E10-C0762AD05C37}" type="presOf" srcId="{364AA1AE-EE94-40DC-A13C-26E16E52F283}" destId="{47273E5C-67B7-4AF6-AC59-BF0E8FE9A07A}" srcOrd="1" destOrd="0" presId="urn:microsoft.com/office/officeart/2005/8/layout/hierarchy2"/>
    <dgm:cxn modelId="{C895B55C-CDBB-451E-A7C4-7A12192B78F5}" type="presOf" srcId="{2B250F0C-4E60-4888-AB85-917A9C3905BD}" destId="{9D22EEE4-FF93-4FD7-9762-7F90B9B2174D}" srcOrd="0" destOrd="0" presId="urn:microsoft.com/office/officeart/2005/8/layout/hierarchy2"/>
    <dgm:cxn modelId="{FF294A91-79F3-4633-899E-CDE24BC7B5EB}" type="presOf" srcId="{DF7B78C9-B3EF-44CF-852D-36C695E50F17}" destId="{A40036BC-E5D6-446C-80F6-C7A4B80883DA}" srcOrd="0" destOrd="0" presId="urn:microsoft.com/office/officeart/2005/8/layout/hierarchy2"/>
    <dgm:cxn modelId="{6DAD7C4B-E57F-4AF5-8858-79D25CEB6FCF}" type="presOf" srcId="{C69F461A-897A-4BF5-9B75-F51BC5391E24}" destId="{5FEF92C6-AD1B-43F2-B683-83434038F417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955984D9-4753-46CB-B668-C231FEC309E3}" type="presOf" srcId="{192981D6-D395-421F-849F-8CEA5A562D44}" destId="{E896778B-EE3E-4BFF-9DFE-42B988C3A32F}" srcOrd="0" destOrd="0" presId="urn:microsoft.com/office/officeart/2005/8/layout/hierarchy2"/>
    <dgm:cxn modelId="{571387F3-4F11-4B1E-99DE-45737050DB44}" type="presOf" srcId="{33401E37-71FE-4451-BCD3-F37629F87B29}" destId="{088DDF99-B61C-4A64-AA14-854E47AF3584}" srcOrd="1" destOrd="0" presId="urn:microsoft.com/office/officeart/2005/8/layout/hierarchy2"/>
    <dgm:cxn modelId="{83D2B7E4-A476-4400-88A1-5C65C0E9806A}" type="presOf" srcId="{35620437-B674-441E-BE64-127B11C8921C}" destId="{F6E4463E-7AB1-40C6-9184-A50DB147E61E}" srcOrd="0" destOrd="0" presId="urn:microsoft.com/office/officeart/2005/8/layout/hierarchy2"/>
    <dgm:cxn modelId="{D60A63AC-5579-4462-BD44-9859A73A492A}" type="presOf" srcId="{192981D6-D395-421F-849F-8CEA5A562D44}" destId="{246D3C73-DB90-4F3F-B2CE-19B8FAF892C5}" srcOrd="1" destOrd="0" presId="urn:microsoft.com/office/officeart/2005/8/layout/hierarchy2"/>
    <dgm:cxn modelId="{6A32DD94-E6D5-45FD-B5EA-6E541F548F00}" type="presOf" srcId="{78719D9A-1EF8-46FC-8F7F-64CB86D163E5}" destId="{D773FB9E-9C8A-4167-990C-866779B960A7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6DD62D9C-EDE0-4B0B-B840-42EEECF17462}" type="presOf" srcId="{9DE36E45-D8F6-4E64-BE13-DED9608A523D}" destId="{70CFE622-9822-4AED-B673-DD47B2D762F4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E3060260-F3BE-4291-A91E-4822C31B0470}" type="presOf" srcId="{195B9EE5-1EFB-4F31-AB89-D8A0164D7F56}" destId="{6584FD33-B777-4F82-B4D0-B5E46AC2C02D}" srcOrd="0" destOrd="0" presId="urn:microsoft.com/office/officeart/2005/8/layout/hierarchy2"/>
    <dgm:cxn modelId="{DF11ABEA-5769-4BB8-8388-0BDD28DAA37B}" type="presOf" srcId="{5BF11984-0E64-4B57-B875-2E1B0B00A098}" destId="{31D0A266-AA5A-4E51-BC99-D0CDA70500B6}" srcOrd="0" destOrd="0" presId="urn:microsoft.com/office/officeart/2005/8/layout/hierarchy2"/>
    <dgm:cxn modelId="{43ADD230-1388-4802-AA5E-B3E8F3B4B99A}" type="presOf" srcId="{9BBA12D4-0609-4551-A692-41B6FD5C6578}" destId="{9BF4DBD3-5F95-474B-ADAC-133F9056B28B}" srcOrd="1" destOrd="0" presId="urn:microsoft.com/office/officeart/2005/8/layout/hierarchy2"/>
    <dgm:cxn modelId="{A37C9035-A860-4E59-8F0D-DAB5E3DB5165}" type="presOf" srcId="{8D300FD8-F99E-4E8E-904B-BA6027F12312}" destId="{37F8AF4D-6047-40EA-841C-0CB07C1CC88F}" srcOrd="1" destOrd="0" presId="urn:microsoft.com/office/officeart/2005/8/layout/hierarchy2"/>
    <dgm:cxn modelId="{A7D265ED-8A60-493D-8EDF-D2935F94A7F1}" type="presOf" srcId="{3B1B22F4-350F-4BC1-A123-F6062B0A8B95}" destId="{E39695A4-54B7-4CB7-AA93-918708DEE7F7}" srcOrd="1" destOrd="0" presId="urn:microsoft.com/office/officeart/2005/8/layout/hierarchy2"/>
    <dgm:cxn modelId="{35D74F34-DCDB-482C-8596-1E9FB0B59BE0}" type="presOf" srcId="{62A74657-1757-4134-B32F-736F54F796F4}" destId="{31B006C0-0EA0-4561-A653-10E38A298D09}" srcOrd="1" destOrd="0" presId="urn:microsoft.com/office/officeart/2005/8/layout/hierarchy2"/>
    <dgm:cxn modelId="{EF8FC559-D6DD-4FC3-A6B7-E8DC6A9CFE02}" type="presOf" srcId="{E6A63798-4050-4A2F-9AA9-FB5D925F7930}" destId="{D2915285-78D3-4FD7-B30D-F18D871355D3}" srcOrd="0" destOrd="0" presId="urn:microsoft.com/office/officeart/2005/8/layout/hierarchy2"/>
    <dgm:cxn modelId="{E766E925-560D-4FE9-BE8B-6E05FA4CE5F0}" type="presOf" srcId="{E3D7FB9E-9622-4165-894E-263143EEC98E}" destId="{A89A13DB-233E-4EEC-9999-82C30F66A90E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FC94F76F-4DD6-45B8-9548-ED7D719E1F23}" type="presOf" srcId="{29B19C76-28E5-47C9-A96C-57318656787A}" destId="{7F788EF5-DC52-4163-B798-0DFF5CF2C276}" srcOrd="0" destOrd="0" presId="urn:microsoft.com/office/officeart/2005/8/layout/hierarchy2"/>
    <dgm:cxn modelId="{730F6E2D-BDF2-4AF2-ACAD-B7FC005C3938}" type="presOf" srcId="{D9A682CB-5DDE-43AB-919F-8B7F7B104615}" destId="{73BB7357-1A7B-4050-88C4-790ADBCB625D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39681D15-180C-46CB-B7A6-D6C5AAE240D8}" type="presOf" srcId="{8D300FD8-F99E-4E8E-904B-BA6027F12312}" destId="{EA7B220E-DA23-4680-8C80-00CBE08DC458}" srcOrd="0" destOrd="0" presId="urn:microsoft.com/office/officeart/2005/8/layout/hierarchy2"/>
    <dgm:cxn modelId="{344A7FCF-C0E4-428B-9A9D-1FAE6A2F8647}" type="presOf" srcId="{2B250F0C-4E60-4888-AB85-917A9C3905BD}" destId="{FB9CE7AB-F422-4FE4-9FA5-61325F477F59}" srcOrd="1" destOrd="0" presId="urn:microsoft.com/office/officeart/2005/8/layout/hierarchy2"/>
    <dgm:cxn modelId="{35C7BE4E-BEEB-43D7-9B6B-C1BAE1353FC9}" type="presOf" srcId="{48D4D2DD-923D-473B-8FF8-F00B40868278}" destId="{3DC07AF5-D86B-4C94-B519-7A6277D2FBCD}" srcOrd="0" destOrd="0" presId="urn:microsoft.com/office/officeart/2005/8/layout/hierarchy2"/>
    <dgm:cxn modelId="{251CCDF2-2A98-4C1C-9455-E1B831235C18}" type="presOf" srcId="{364AA1AE-EE94-40DC-A13C-26E16E52F283}" destId="{FE373A7E-3635-4340-9347-46B6BFBFD200}" srcOrd="0" destOrd="0" presId="urn:microsoft.com/office/officeart/2005/8/layout/hierarchy2"/>
    <dgm:cxn modelId="{A8E1A5F6-BFA2-477F-8B7E-A3A2727E2E25}" type="presOf" srcId="{B487B2ED-E69D-4DD6-9E27-3D52FE6528BC}" destId="{7CD5B262-0843-40A9-B018-58A5C8DBE7C6}" srcOrd="0" destOrd="0" presId="urn:microsoft.com/office/officeart/2005/8/layout/hierarchy2"/>
    <dgm:cxn modelId="{3B626B2B-8783-47FA-8DBD-0FDCD9F2A140}" type="presParOf" srcId="{B6DAA14B-3305-4F93-A6BA-AC8805E13BBC}" destId="{45E3ECBA-C6D0-4585-880A-A01F56B443D6}" srcOrd="0" destOrd="0" presId="urn:microsoft.com/office/officeart/2005/8/layout/hierarchy2"/>
    <dgm:cxn modelId="{BC24C616-C3FA-4158-976F-7B0DA41F7111}" type="presParOf" srcId="{45E3ECBA-C6D0-4585-880A-A01F56B443D6}" destId="{AD69DD67-DA8B-4327-8FB6-B1ED5881B6C0}" srcOrd="0" destOrd="0" presId="urn:microsoft.com/office/officeart/2005/8/layout/hierarchy2"/>
    <dgm:cxn modelId="{ED900C1D-6044-4F84-B2C1-AF918FFA7812}" type="presParOf" srcId="{45E3ECBA-C6D0-4585-880A-A01F56B443D6}" destId="{AEFB50EF-9B7B-4A67-8A06-3768D82F4F35}" srcOrd="1" destOrd="0" presId="urn:microsoft.com/office/officeart/2005/8/layout/hierarchy2"/>
    <dgm:cxn modelId="{CBB069F9-0B1E-4DA5-AFE8-C9A5B01B2A05}" type="presParOf" srcId="{AEFB50EF-9B7B-4A67-8A06-3768D82F4F35}" destId="{906EDC7A-0D71-4D4B-BA38-915370AA5ADA}" srcOrd="0" destOrd="0" presId="urn:microsoft.com/office/officeart/2005/8/layout/hierarchy2"/>
    <dgm:cxn modelId="{34BAE401-D7FC-491A-8F7A-5E868327E86E}" type="presParOf" srcId="{906EDC7A-0D71-4D4B-BA38-915370AA5ADA}" destId="{9BF4DBD3-5F95-474B-ADAC-133F9056B28B}" srcOrd="0" destOrd="0" presId="urn:microsoft.com/office/officeart/2005/8/layout/hierarchy2"/>
    <dgm:cxn modelId="{8EAE9AC2-1258-4516-81CD-B53D2ED1D56D}" type="presParOf" srcId="{AEFB50EF-9B7B-4A67-8A06-3768D82F4F35}" destId="{7D96E242-F765-43D2-885D-856E91BD7876}" srcOrd="1" destOrd="0" presId="urn:microsoft.com/office/officeart/2005/8/layout/hierarchy2"/>
    <dgm:cxn modelId="{42078190-6484-4BD4-930A-E632C9731EA3}" type="presParOf" srcId="{7D96E242-F765-43D2-885D-856E91BD7876}" destId="{73BB7357-1A7B-4050-88C4-790ADBCB625D}" srcOrd="0" destOrd="0" presId="urn:microsoft.com/office/officeart/2005/8/layout/hierarchy2"/>
    <dgm:cxn modelId="{B5E96644-9F70-4626-8571-84ABE9881A9F}" type="presParOf" srcId="{7D96E242-F765-43D2-885D-856E91BD7876}" destId="{D56EE5CC-C4D8-4DA6-AC06-6FF6333366BE}" srcOrd="1" destOrd="0" presId="urn:microsoft.com/office/officeart/2005/8/layout/hierarchy2"/>
    <dgm:cxn modelId="{ED09D648-3006-481C-8CA7-468FD2AFE87E}" type="presParOf" srcId="{D56EE5CC-C4D8-4DA6-AC06-6FF6333366BE}" destId="{2951EFB9-CA63-48AD-A351-B1EC841ED46A}" srcOrd="0" destOrd="0" presId="urn:microsoft.com/office/officeart/2005/8/layout/hierarchy2"/>
    <dgm:cxn modelId="{9EFB34B2-83A2-4804-BD47-F4A8D40E0489}" type="presParOf" srcId="{2951EFB9-CA63-48AD-A351-B1EC841ED46A}" destId="{34D20AF5-6735-4F2F-803B-ACF9EE36BEA2}" srcOrd="0" destOrd="0" presId="urn:microsoft.com/office/officeart/2005/8/layout/hierarchy2"/>
    <dgm:cxn modelId="{2E27E39E-F87F-411F-9447-92CBAD849909}" type="presParOf" srcId="{D56EE5CC-C4D8-4DA6-AC06-6FF6333366BE}" destId="{E4EEF5AC-A0E9-4DFF-973A-8F4B97B35161}" srcOrd="1" destOrd="0" presId="urn:microsoft.com/office/officeart/2005/8/layout/hierarchy2"/>
    <dgm:cxn modelId="{6ED73949-D2AC-4685-8D12-EAF1E7038058}" type="presParOf" srcId="{E4EEF5AC-A0E9-4DFF-973A-8F4B97B35161}" destId="{A40036BC-E5D6-446C-80F6-C7A4B80883DA}" srcOrd="0" destOrd="0" presId="urn:microsoft.com/office/officeart/2005/8/layout/hierarchy2"/>
    <dgm:cxn modelId="{DFB4EAC0-2FA2-42D2-B758-FD7227CD3BBF}" type="presParOf" srcId="{E4EEF5AC-A0E9-4DFF-973A-8F4B97B35161}" destId="{4862C7B3-1512-4C83-B2EB-00C9D604D13A}" srcOrd="1" destOrd="0" presId="urn:microsoft.com/office/officeart/2005/8/layout/hierarchy2"/>
    <dgm:cxn modelId="{F3D818BF-4948-4CD6-8D8D-3A1181BED53C}" type="presParOf" srcId="{4862C7B3-1512-4C83-B2EB-00C9D604D13A}" destId="{0D57AE7D-6277-4AFD-8A7D-B6521F402FAC}" srcOrd="0" destOrd="0" presId="urn:microsoft.com/office/officeart/2005/8/layout/hierarchy2"/>
    <dgm:cxn modelId="{B4F26ED4-F54F-46F4-953F-AAE3F9118098}" type="presParOf" srcId="{0D57AE7D-6277-4AFD-8A7D-B6521F402FAC}" destId="{31B006C0-0EA0-4561-A653-10E38A298D09}" srcOrd="0" destOrd="0" presId="urn:microsoft.com/office/officeart/2005/8/layout/hierarchy2"/>
    <dgm:cxn modelId="{E3364D78-3FD8-448D-A692-EB62ACEC83EE}" type="presParOf" srcId="{4862C7B3-1512-4C83-B2EB-00C9D604D13A}" destId="{A579D7FC-93FC-448F-ACFD-7487307B41E8}" srcOrd="1" destOrd="0" presId="urn:microsoft.com/office/officeart/2005/8/layout/hierarchy2"/>
    <dgm:cxn modelId="{7AC6F23B-ED51-400F-B717-D529467ED604}" type="presParOf" srcId="{A579D7FC-93FC-448F-ACFD-7487307B41E8}" destId="{70CFE622-9822-4AED-B673-DD47B2D762F4}" srcOrd="0" destOrd="0" presId="urn:microsoft.com/office/officeart/2005/8/layout/hierarchy2"/>
    <dgm:cxn modelId="{80616957-1C6B-46E7-88EE-E341F8CE0591}" type="presParOf" srcId="{A579D7FC-93FC-448F-ACFD-7487307B41E8}" destId="{4AD98EA5-1F56-4711-9B92-25B6221F5D9E}" srcOrd="1" destOrd="0" presId="urn:microsoft.com/office/officeart/2005/8/layout/hierarchy2"/>
    <dgm:cxn modelId="{96285F09-6396-46BC-9720-6DE55C353E09}" type="presParOf" srcId="{D56EE5CC-C4D8-4DA6-AC06-6FF6333366BE}" destId="{F6E4463E-7AB1-40C6-9184-A50DB147E61E}" srcOrd="2" destOrd="0" presId="urn:microsoft.com/office/officeart/2005/8/layout/hierarchy2"/>
    <dgm:cxn modelId="{485C8E52-A3AD-4EE4-9BA4-85A9D0246DD9}" type="presParOf" srcId="{F6E4463E-7AB1-40C6-9184-A50DB147E61E}" destId="{C7F46534-8252-45D8-B9A1-8986B75AB1C1}" srcOrd="0" destOrd="0" presId="urn:microsoft.com/office/officeart/2005/8/layout/hierarchy2"/>
    <dgm:cxn modelId="{868E76FE-F811-4319-8C3A-1F9F078325D5}" type="presParOf" srcId="{D56EE5CC-C4D8-4DA6-AC06-6FF6333366BE}" destId="{6F982ADB-6E9B-4D23-92D6-6624D24AFD01}" srcOrd="3" destOrd="0" presId="urn:microsoft.com/office/officeart/2005/8/layout/hierarchy2"/>
    <dgm:cxn modelId="{860A3D63-979D-472E-AA84-C6D11C7364C7}" type="presParOf" srcId="{6F982ADB-6E9B-4D23-92D6-6624D24AFD01}" destId="{B110B952-0C9F-4163-9C30-E699F6BC7E5B}" srcOrd="0" destOrd="0" presId="urn:microsoft.com/office/officeart/2005/8/layout/hierarchy2"/>
    <dgm:cxn modelId="{A4AFA970-75CF-4176-872F-EA748F1B13E0}" type="presParOf" srcId="{6F982ADB-6E9B-4D23-92D6-6624D24AFD01}" destId="{2BF6DC36-E629-4E6B-9446-5265AE188E80}" srcOrd="1" destOrd="0" presId="urn:microsoft.com/office/officeart/2005/8/layout/hierarchy2"/>
    <dgm:cxn modelId="{5F903418-D153-4D4E-98A0-6B612F50A567}" type="presParOf" srcId="{2BF6DC36-E629-4E6B-9446-5265AE188E80}" destId="{86B348EC-F8BD-4917-A3B0-428897B6BCC8}" srcOrd="0" destOrd="0" presId="urn:microsoft.com/office/officeart/2005/8/layout/hierarchy2"/>
    <dgm:cxn modelId="{55C53F79-46C1-4C62-B1C2-F01A233DD941}" type="presParOf" srcId="{86B348EC-F8BD-4917-A3B0-428897B6BCC8}" destId="{A89A13DB-233E-4EEC-9999-82C30F66A90E}" srcOrd="0" destOrd="0" presId="urn:microsoft.com/office/officeart/2005/8/layout/hierarchy2"/>
    <dgm:cxn modelId="{FCC74341-B883-4442-A12F-EC44E0543CD3}" type="presParOf" srcId="{2BF6DC36-E629-4E6B-9446-5265AE188E80}" destId="{9D1C3DFE-3D16-461B-9452-FF21CAE520FE}" srcOrd="1" destOrd="0" presId="urn:microsoft.com/office/officeart/2005/8/layout/hierarchy2"/>
    <dgm:cxn modelId="{453014CA-E6E3-40DB-B5DC-4F1F94EB2936}" type="presParOf" srcId="{9D1C3DFE-3D16-461B-9452-FF21CAE520FE}" destId="{20234416-28EC-4241-BCF5-E0C7F6003066}" srcOrd="0" destOrd="0" presId="urn:microsoft.com/office/officeart/2005/8/layout/hierarchy2"/>
    <dgm:cxn modelId="{F5B1728F-5983-4002-A85F-79D2A34BD0E9}" type="presParOf" srcId="{9D1C3DFE-3D16-461B-9452-FF21CAE520FE}" destId="{0EF6E8C9-E1BA-4E19-BC66-FD9A558808B2}" srcOrd="1" destOrd="0" presId="urn:microsoft.com/office/officeart/2005/8/layout/hierarchy2"/>
    <dgm:cxn modelId="{CCDA8D4F-7A9F-4A3D-BD7F-FD502A0D0CDE}" type="presParOf" srcId="{0EF6E8C9-E1BA-4E19-BC66-FD9A558808B2}" destId="{F0640859-70FD-45E2-89B2-966EFB26F72D}" srcOrd="0" destOrd="0" presId="urn:microsoft.com/office/officeart/2005/8/layout/hierarchy2"/>
    <dgm:cxn modelId="{E70FF2CC-0B36-4B2E-90FC-F7727BE3C7F5}" type="presParOf" srcId="{F0640859-70FD-45E2-89B2-966EFB26F72D}" destId="{4239A36A-38B8-4FB9-9FDC-677CDBD7D5BC}" srcOrd="0" destOrd="0" presId="urn:microsoft.com/office/officeart/2005/8/layout/hierarchy2"/>
    <dgm:cxn modelId="{7ED5C2A8-DF64-4EFE-8D43-2FA82F813385}" type="presParOf" srcId="{0EF6E8C9-E1BA-4E19-BC66-FD9A558808B2}" destId="{5B9270CC-0708-40EC-ABEB-251A379A4467}" srcOrd="1" destOrd="0" presId="urn:microsoft.com/office/officeart/2005/8/layout/hierarchy2"/>
    <dgm:cxn modelId="{7AE49818-1790-41B0-BE0F-133754A56596}" type="presParOf" srcId="{5B9270CC-0708-40EC-ABEB-251A379A4467}" destId="{D2915285-78D3-4FD7-B30D-F18D871355D3}" srcOrd="0" destOrd="0" presId="urn:microsoft.com/office/officeart/2005/8/layout/hierarchy2"/>
    <dgm:cxn modelId="{1EF28BC5-DD93-4050-ADCD-7AFE1BD850D7}" type="presParOf" srcId="{5B9270CC-0708-40EC-ABEB-251A379A4467}" destId="{F31FAB54-D8C9-448C-A375-04B995ED75DA}" srcOrd="1" destOrd="0" presId="urn:microsoft.com/office/officeart/2005/8/layout/hierarchy2"/>
    <dgm:cxn modelId="{64D5540E-7B51-4D68-9B56-60C04DF527A7}" type="presParOf" srcId="{2BF6DC36-E629-4E6B-9446-5265AE188E80}" destId="{EA7B220E-DA23-4680-8C80-00CBE08DC458}" srcOrd="2" destOrd="0" presId="urn:microsoft.com/office/officeart/2005/8/layout/hierarchy2"/>
    <dgm:cxn modelId="{5AACCF78-8917-4181-91F3-576DBC829C58}" type="presParOf" srcId="{EA7B220E-DA23-4680-8C80-00CBE08DC458}" destId="{37F8AF4D-6047-40EA-841C-0CB07C1CC88F}" srcOrd="0" destOrd="0" presId="urn:microsoft.com/office/officeart/2005/8/layout/hierarchy2"/>
    <dgm:cxn modelId="{D9404420-B8BC-461E-A56A-E11C6E54445F}" type="presParOf" srcId="{2BF6DC36-E629-4E6B-9446-5265AE188E80}" destId="{4F729DA6-FFF5-41EA-88DB-8D6F545658BD}" srcOrd="3" destOrd="0" presId="urn:microsoft.com/office/officeart/2005/8/layout/hierarchy2"/>
    <dgm:cxn modelId="{AF7A0544-6A88-4811-99B2-F587E6237ECC}" type="presParOf" srcId="{4F729DA6-FFF5-41EA-88DB-8D6F545658BD}" destId="{6584FD33-B777-4F82-B4D0-B5E46AC2C02D}" srcOrd="0" destOrd="0" presId="urn:microsoft.com/office/officeart/2005/8/layout/hierarchy2"/>
    <dgm:cxn modelId="{55E0FB6E-83D1-43F9-8392-A22243CE4F6D}" type="presParOf" srcId="{4F729DA6-FFF5-41EA-88DB-8D6F545658BD}" destId="{B6A9D6FB-61F8-477C-881C-411468F8CA77}" srcOrd="1" destOrd="0" presId="urn:microsoft.com/office/officeart/2005/8/layout/hierarchy2"/>
    <dgm:cxn modelId="{A0B07888-3A55-4BD6-BCFC-3E91CEE985A4}" type="presParOf" srcId="{B6A9D6FB-61F8-477C-881C-411468F8CA77}" destId="{7F788EF5-DC52-4163-B798-0DFF5CF2C276}" srcOrd="0" destOrd="0" presId="urn:microsoft.com/office/officeart/2005/8/layout/hierarchy2"/>
    <dgm:cxn modelId="{C6DF539E-6F51-4877-BE71-0BB8D7AD3116}" type="presParOf" srcId="{7F788EF5-DC52-4163-B798-0DFF5CF2C276}" destId="{2242881E-6013-4E89-ABE5-27D85D3B39D5}" srcOrd="0" destOrd="0" presId="urn:microsoft.com/office/officeart/2005/8/layout/hierarchy2"/>
    <dgm:cxn modelId="{7B035EB6-D3EB-4DCB-8198-6A296A38F7B3}" type="presParOf" srcId="{B6A9D6FB-61F8-477C-881C-411468F8CA77}" destId="{DA823D4C-8F32-4819-94E6-0D1F8DF4E996}" srcOrd="1" destOrd="0" presId="urn:microsoft.com/office/officeart/2005/8/layout/hierarchy2"/>
    <dgm:cxn modelId="{41519460-D905-4C3A-866E-42A011FB2949}" type="presParOf" srcId="{DA823D4C-8F32-4819-94E6-0D1F8DF4E996}" destId="{3F4CF3E3-0AF7-4852-917A-846D9EF91ABA}" srcOrd="0" destOrd="0" presId="urn:microsoft.com/office/officeart/2005/8/layout/hierarchy2"/>
    <dgm:cxn modelId="{88C29C21-B96B-4ED9-A25C-928BA1B00729}" type="presParOf" srcId="{DA823D4C-8F32-4819-94E6-0D1F8DF4E996}" destId="{A4782F4C-C108-4C83-ABEF-FBE3B5816532}" srcOrd="1" destOrd="0" presId="urn:microsoft.com/office/officeart/2005/8/layout/hierarchy2"/>
    <dgm:cxn modelId="{74E93086-443D-47EA-A05D-9869D81F5F75}" type="presParOf" srcId="{AEFB50EF-9B7B-4A67-8A06-3768D82F4F35}" destId="{9BCABDBA-7F17-4ABD-88F5-05078D8F9D3D}" srcOrd="2" destOrd="0" presId="urn:microsoft.com/office/officeart/2005/8/layout/hierarchy2"/>
    <dgm:cxn modelId="{4418A00C-B9D7-4328-A6D7-4DC44228A85C}" type="presParOf" srcId="{9BCABDBA-7F17-4ABD-88F5-05078D8F9D3D}" destId="{5FEF92C6-AD1B-43F2-B683-83434038F417}" srcOrd="0" destOrd="0" presId="urn:microsoft.com/office/officeart/2005/8/layout/hierarchy2"/>
    <dgm:cxn modelId="{301D8760-94A2-4281-B3D3-D503741F31FE}" type="presParOf" srcId="{AEFB50EF-9B7B-4A67-8A06-3768D82F4F35}" destId="{07B1D72D-4EA7-4449-B9B4-F4DB2D9BF03F}" srcOrd="3" destOrd="0" presId="urn:microsoft.com/office/officeart/2005/8/layout/hierarchy2"/>
    <dgm:cxn modelId="{D23BEB4B-DEEB-40DA-8D63-71B02B6DCA7C}" type="presParOf" srcId="{07B1D72D-4EA7-4449-B9B4-F4DB2D9BF03F}" destId="{CB8FFB81-E4E3-43C3-8CF6-A920227023D6}" srcOrd="0" destOrd="0" presId="urn:microsoft.com/office/officeart/2005/8/layout/hierarchy2"/>
    <dgm:cxn modelId="{335AB857-D3BB-42BC-87B2-9A519145D0D7}" type="presParOf" srcId="{07B1D72D-4EA7-4449-B9B4-F4DB2D9BF03F}" destId="{8F84034B-D50D-4839-8710-01A10F25A1F7}" srcOrd="1" destOrd="0" presId="urn:microsoft.com/office/officeart/2005/8/layout/hierarchy2"/>
    <dgm:cxn modelId="{CB003EE2-3F69-4F41-8826-0ADBABF0D683}" type="presParOf" srcId="{8F84034B-D50D-4839-8710-01A10F25A1F7}" destId="{FE373A7E-3635-4340-9347-46B6BFBFD200}" srcOrd="0" destOrd="0" presId="urn:microsoft.com/office/officeart/2005/8/layout/hierarchy2"/>
    <dgm:cxn modelId="{FB5450FE-646A-4F90-BEA6-FB20E9924926}" type="presParOf" srcId="{FE373A7E-3635-4340-9347-46B6BFBFD200}" destId="{47273E5C-67B7-4AF6-AC59-BF0E8FE9A07A}" srcOrd="0" destOrd="0" presId="urn:microsoft.com/office/officeart/2005/8/layout/hierarchy2"/>
    <dgm:cxn modelId="{3FC7DDAD-E066-4799-A966-F78024311325}" type="presParOf" srcId="{8F84034B-D50D-4839-8710-01A10F25A1F7}" destId="{B5DDB5CA-DDD2-4470-BC39-E9DD3D8FE6A1}" srcOrd="1" destOrd="0" presId="urn:microsoft.com/office/officeart/2005/8/layout/hierarchy2"/>
    <dgm:cxn modelId="{2F81C3EC-A24F-45AF-BE91-CFF58F157023}" type="presParOf" srcId="{B5DDB5CA-DDD2-4470-BC39-E9DD3D8FE6A1}" destId="{3DC07AF5-D86B-4C94-B519-7A6277D2FBCD}" srcOrd="0" destOrd="0" presId="urn:microsoft.com/office/officeart/2005/8/layout/hierarchy2"/>
    <dgm:cxn modelId="{D531DF54-83F7-4FC6-8FE1-7E0C20F338D1}" type="presParOf" srcId="{B5DDB5CA-DDD2-4470-BC39-E9DD3D8FE6A1}" destId="{A961470E-9FEB-4A3D-A1DD-0C4C56A747DF}" srcOrd="1" destOrd="0" presId="urn:microsoft.com/office/officeart/2005/8/layout/hierarchy2"/>
    <dgm:cxn modelId="{B42AF3BB-5F49-448C-8503-4057BFF0C8C0}" type="presParOf" srcId="{A961470E-9FEB-4A3D-A1DD-0C4C56A747DF}" destId="{BA0C878D-3867-44B7-9E66-E292FB7D0CD3}" srcOrd="0" destOrd="0" presId="urn:microsoft.com/office/officeart/2005/8/layout/hierarchy2"/>
    <dgm:cxn modelId="{30A5CCCF-3B87-449F-BE09-9C496F5A6DB5}" type="presParOf" srcId="{BA0C878D-3867-44B7-9E66-E292FB7D0CD3}" destId="{E39695A4-54B7-4CB7-AA93-918708DEE7F7}" srcOrd="0" destOrd="0" presId="urn:microsoft.com/office/officeart/2005/8/layout/hierarchy2"/>
    <dgm:cxn modelId="{01C8A09E-9358-454F-AAA3-6381313980B8}" type="presParOf" srcId="{A961470E-9FEB-4A3D-A1DD-0C4C56A747DF}" destId="{499AAD32-7923-4069-AAAF-DC88216620CB}" srcOrd="1" destOrd="0" presId="urn:microsoft.com/office/officeart/2005/8/layout/hierarchy2"/>
    <dgm:cxn modelId="{A0DF5772-BA7B-4BE3-8466-D472AC6CB542}" type="presParOf" srcId="{499AAD32-7923-4069-AAAF-DC88216620CB}" destId="{7CD5B262-0843-40A9-B018-58A5C8DBE7C6}" srcOrd="0" destOrd="0" presId="urn:microsoft.com/office/officeart/2005/8/layout/hierarchy2"/>
    <dgm:cxn modelId="{E2AD75DB-9E58-4276-9C15-B6CF9EA5EEEC}" type="presParOf" srcId="{499AAD32-7923-4069-AAAF-DC88216620CB}" destId="{8DE8DDE8-E1AC-4A98-AB4B-1B52197C75D5}" srcOrd="1" destOrd="0" presId="urn:microsoft.com/office/officeart/2005/8/layout/hierarchy2"/>
    <dgm:cxn modelId="{F47D8222-4B6B-4B0F-AFE5-743E6AA1FE59}" type="presParOf" srcId="{8DE8DDE8-E1AC-4A98-AB4B-1B52197C75D5}" destId="{E896778B-EE3E-4BFF-9DFE-42B988C3A32F}" srcOrd="0" destOrd="0" presId="urn:microsoft.com/office/officeart/2005/8/layout/hierarchy2"/>
    <dgm:cxn modelId="{9D30138B-162B-4AE3-80EE-6B7FB4FBB27E}" type="presParOf" srcId="{E896778B-EE3E-4BFF-9DFE-42B988C3A32F}" destId="{246D3C73-DB90-4F3F-B2CE-19B8FAF892C5}" srcOrd="0" destOrd="0" presId="urn:microsoft.com/office/officeart/2005/8/layout/hierarchy2"/>
    <dgm:cxn modelId="{BEEC45D8-BD01-47E0-95FE-31BD6E2F8FE1}" type="presParOf" srcId="{8DE8DDE8-E1AC-4A98-AB4B-1B52197C75D5}" destId="{E2C5968B-8A93-4D7A-84D1-1E6E20271CF1}" srcOrd="1" destOrd="0" presId="urn:microsoft.com/office/officeart/2005/8/layout/hierarchy2"/>
    <dgm:cxn modelId="{30823908-3976-40F4-B104-031B50B98D0F}" type="presParOf" srcId="{E2C5968B-8A93-4D7A-84D1-1E6E20271CF1}" destId="{9C04ADB7-7B5E-463A-A24D-8A9EBD543A34}" srcOrd="0" destOrd="0" presId="urn:microsoft.com/office/officeart/2005/8/layout/hierarchy2"/>
    <dgm:cxn modelId="{11D44EE9-8F0A-4E66-BE3C-0D3F6B4F3F78}" type="presParOf" srcId="{E2C5968B-8A93-4D7A-84D1-1E6E20271CF1}" destId="{13F37715-DAA6-48B3-BB4C-D1FBA1ACCA0E}" srcOrd="1" destOrd="0" presId="urn:microsoft.com/office/officeart/2005/8/layout/hierarchy2"/>
    <dgm:cxn modelId="{735FA2AE-6387-486E-9875-A226789A8B84}" type="presParOf" srcId="{A961470E-9FEB-4A3D-A1DD-0C4C56A747DF}" destId="{D773FB9E-9C8A-4167-990C-866779B960A7}" srcOrd="2" destOrd="0" presId="urn:microsoft.com/office/officeart/2005/8/layout/hierarchy2"/>
    <dgm:cxn modelId="{CB767240-7927-467D-B62B-5AB82A562239}" type="presParOf" srcId="{D773FB9E-9C8A-4167-990C-866779B960A7}" destId="{AEC6587A-76AF-44E9-BC10-667E8682EB31}" srcOrd="0" destOrd="0" presId="urn:microsoft.com/office/officeart/2005/8/layout/hierarchy2"/>
    <dgm:cxn modelId="{B925292B-CFB9-4A92-8756-1DC520B8A155}" type="presParOf" srcId="{A961470E-9FEB-4A3D-A1DD-0C4C56A747DF}" destId="{50745FE0-9028-4616-8554-BE582325D8D9}" srcOrd="3" destOrd="0" presId="urn:microsoft.com/office/officeart/2005/8/layout/hierarchy2"/>
    <dgm:cxn modelId="{50D62D46-7C97-4ACB-9603-10587AE19C8D}" type="presParOf" srcId="{50745FE0-9028-4616-8554-BE582325D8D9}" destId="{776B66B8-00FC-404C-89CC-70709C5E302B}" srcOrd="0" destOrd="0" presId="urn:microsoft.com/office/officeart/2005/8/layout/hierarchy2"/>
    <dgm:cxn modelId="{A23784EA-C5D4-4B58-9BE8-3035730EB269}" type="presParOf" srcId="{50745FE0-9028-4616-8554-BE582325D8D9}" destId="{D8083601-A4C1-4291-8383-B76655C68A52}" srcOrd="1" destOrd="0" presId="urn:microsoft.com/office/officeart/2005/8/layout/hierarchy2"/>
    <dgm:cxn modelId="{4A195419-CACE-4A7D-A5F7-4AA717BBE025}" type="presParOf" srcId="{D8083601-A4C1-4291-8383-B76655C68A52}" destId="{31D0A266-AA5A-4E51-BC99-D0CDA70500B6}" srcOrd="0" destOrd="0" presId="urn:microsoft.com/office/officeart/2005/8/layout/hierarchy2"/>
    <dgm:cxn modelId="{4E0B812C-893C-4645-86CD-4F3ABBF46A5D}" type="presParOf" srcId="{31D0A266-AA5A-4E51-BC99-D0CDA70500B6}" destId="{37A62DE8-991B-4255-B69A-EED90D4303BD}" srcOrd="0" destOrd="0" presId="urn:microsoft.com/office/officeart/2005/8/layout/hierarchy2"/>
    <dgm:cxn modelId="{631613B8-ADBD-48D3-845B-DAE8A36CE34D}" type="presParOf" srcId="{D8083601-A4C1-4291-8383-B76655C68A52}" destId="{AF92D9E9-282A-4641-B5FD-7579F1109F89}" srcOrd="1" destOrd="0" presId="urn:microsoft.com/office/officeart/2005/8/layout/hierarchy2"/>
    <dgm:cxn modelId="{B366CCE2-0998-4746-B6D1-385F5517452D}" type="presParOf" srcId="{AF92D9E9-282A-4641-B5FD-7579F1109F89}" destId="{CEB35589-E368-4BD1-AB36-49CDB99364D5}" srcOrd="0" destOrd="0" presId="urn:microsoft.com/office/officeart/2005/8/layout/hierarchy2"/>
    <dgm:cxn modelId="{9A0D094A-1A51-403D-8B26-96952577C3BC}" type="presParOf" srcId="{AF92D9E9-282A-4641-B5FD-7579F1109F89}" destId="{F6CFFF34-5A29-415E-B0D9-56B2232F2C3F}" srcOrd="1" destOrd="0" presId="urn:microsoft.com/office/officeart/2005/8/layout/hierarchy2"/>
    <dgm:cxn modelId="{E5162B0F-71FA-49CF-AB67-71145054EAFA}" type="presParOf" srcId="{8F84034B-D50D-4839-8710-01A10F25A1F7}" destId="{9D22EEE4-FF93-4FD7-9762-7F90B9B2174D}" srcOrd="2" destOrd="0" presId="urn:microsoft.com/office/officeart/2005/8/layout/hierarchy2"/>
    <dgm:cxn modelId="{5283D12D-D04D-47E9-A5A1-D3DA409B3B75}" type="presParOf" srcId="{9D22EEE4-FF93-4FD7-9762-7F90B9B2174D}" destId="{FB9CE7AB-F422-4FE4-9FA5-61325F477F59}" srcOrd="0" destOrd="0" presId="urn:microsoft.com/office/officeart/2005/8/layout/hierarchy2"/>
    <dgm:cxn modelId="{F797C898-8568-4E49-9348-8F0C20F963D8}" type="presParOf" srcId="{8F84034B-D50D-4839-8710-01A10F25A1F7}" destId="{910573D3-2ABB-423F-AB2B-82AC86F1F3D4}" srcOrd="3" destOrd="0" presId="urn:microsoft.com/office/officeart/2005/8/layout/hierarchy2"/>
    <dgm:cxn modelId="{A966270C-6AC6-4431-9537-3A297B078F7E}" type="presParOf" srcId="{910573D3-2ABB-423F-AB2B-82AC86F1F3D4}" destId="{DD8EF61D-0D20-4705-AB55-535AF47A94C5}" srcOrd="0" destOrd="0" presId="urn:microsoft.com/office/officeart/2005/8/layout/hierarchy2"/>
    <dgm:cxn modelId="{0BC9B139-495A-4E71-9A51-10936C34035E}" type="presParOf" srcId="{910573D3-2ABB-423F-AB2B-82AC86F1F3D4}" destId="{2F7C9C15-B0CF-40FA-A782-597C35BEAD78}" srcOrd="1" destOrd="0" presId="urn:microsoft.com/office/officeart/2005/8/layout/hierarchy2"/>
    <dgm:cxn modelId="{711E0BBB-D581-462A-AE43-E670D5FF00C8}" type="presParOf" srcId="{2F7C9C15-B0CF-40FA-A782-597C35BEAD78}" destId="{EDCF3DD2-E149-42B6-827D-DBC2235C186A}" srcOrd="0" destOrd="0" presId="urn:microsoft.com/office/officeart/2005/8/layout/hierarchy2"/>
    <dgm:cxn modelId="{B09C2022-F051-4C7B-90DE-81B8BE5E83C5}" type="presParOf" srcId="{EDCF3DD2-E149-42B6-827D-DBC2235C186A}" destId="{088DDF99-B61C-4A64-AA14-854E47AF3584}" srcOrd="0" destOrd="0" presId="urn:microsoft.com/office/officeart/2005/8/layout/hierarchy2"/>
    <dgm:cxn modelId="{7DECE691-89A7-4102-854B-A2A972299938}" type="presParOf" srcId="{2F7C9C15-B0CF-40FA-A782-597C35BEAD78}" destId="{55687D82-6039-4F88-A790-9581699F7786}" srcOrd="1" destOrd="0" presId="urn:microsoft.com/office/officeart/2005/8/layout/hierarchy2"/>
    <dgm:cxn modelId="{512DD8C8-C92F-4C7C-AF42-859958C746C2}" type="presParOf" srcId="{55687D82-6039-4F88-A790-9581699F7786}" destId="{A438051B-3C6F-4543-B441-F2A2CEB90A1B}" srcOrd="0" destOrd="0" presId="urn:microsoft.com/office/officeart/2005/8/layout/hierarchy2"/>
    <dgm:cxn modelId="{FF38630D-9D30-43F1-A7DE-54B2F8F1B63B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E9AB9B92-AB7D-4335-9E36-E5D21A8398F0}" type="presOf" srcId="{00C22B20-F2F5-46E8-A3EC-DB8F81AC71E1}" destId="{E3F8EBE6-F572-48F2-83CE-C1DC35D3DBAE}" srcOrd="0" destOrd="0" presId="urn:microsoft.com/office/officeart/2005/8/layout/hierarchy2"/>
    <dgm:cxn modelId="{90C6D33E-8CC1-4497-A527-9F6D66C1593B}" type="presOf" srcId="{F1C08F9B-435C-42DB-A449-2ECF7C7375AB}" destId="{99764013-9FFE-483E-9A94-8E74B88EB45B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47CD0556-35CE-459A-A69A-FFDCFC7C2160}" type="presOf" srcId="{D129D8C8-45D4-413D-9AA6-7735257A9552}" destId="{02AF2611-39C0-4EF8-B9AF-5E15D80097BE}" srcOrd="0" destOrd="0" presId="urn:microsoft.com/office/officeart/2005/8/layout/hierarchy2"/>
    <dgm:cxn modelId="{DF7127E7-E960-40F1-B69E-1E5D0DDB5E31}" type="presOf" srcId="{0D894548-717D-4FFD-904C-C33606102800}" destId="{8D508260-F045-4616-AF9F-E09CA768B790}" srcOrd="0" destOrd="0" presId="urn:microsoft.com/office/officeart/2005/8/layout/hierarchy2"/>
    <dgm:cxn modelId="{DF055F19-A073-4010-995D-01383C2FBDC3}" type="presOf" srcId="{444DF14B-39F3-4B48-8936-10F777644448}" destId="{7EBAE2C6-1480-46C8-900C-5102293148B2}" srcOrd="0" destOrd="0" presId="urn:microsoft.com/office/officeart/2005/8/layout/hierarchy2"/>
    <dgm:cxn modelId="{1F037991-18C2-4417-8D66-60ED557475DE}" type="presOf" srcId="{C927EE14-0525-4162-82A1-219FB1A09EE5}" destId="{C7929EF8-988E-46F6-AFC3-B728EA01AE2B}" srcOrd="0" destOrd="0" presId="urn:microsoft.com/office/officeart/2005/8/layout/hierarchy2"/>
    <dgm:cxn modelId="{F3516027-34BD-4D6D-B9A0-737B0FD8A7F3}" type="presOf" srcId="{0231B603-DBBA-4E99-BB29-AE427642777F}" destId="{58313578-02C6-4451-BD87-2563E35924F9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7C28554A-9164-47F4-91F8-DA846A1AD1CD}" type="presOf" srcId="{4197E8D6-94C8-432B-B797-608058FC4424}" destId="{99D2C2EE-8A15-4FFE-B5A1-D71ED610263A}" srcOrd="1" destOrd="0" presId="urn:microsoft.com/office/officeart/2005/8/layout/hierarchy2"/>
    <dgm:cxn modelId="{E5E0B5A1-6C59-4FE7-A57D-FFDF14750DAC}" type="presOf" srcId="{9581B8F4-F65E-406A-9F3A-2C0FAFB7904A}" destId="{28A3C775-44DD-456D-ADBA-6C2015D144BB}" srcOrd="1" destOrd="0" presId="urn:microsoft.com/office/officeart/2005/8/layout/hierarchy2"/>
    <dgm:cxn modelId="{5196AAC8-4566-45B8-9EBD-46FEE58FB3FE}" type="presOf" srcId="{4A3EBA2C-1249-4D63-810E-57318E4C8870}" destId="{597EBC6F-BFE1-4ECF-BCC7-84E0157F86FF}" srcOrd="1" destOrd="0" presId="urn:microsoft.com/office/officeart/2005/8/layout/hierarchy2"/>
    <dgm:cxn modelId="{198B7C59-47BD-4DD0-B6D6-2C9F47E23B77}" type="presOf" srcId="{CE871202-C851-4283-B4F2-1F8DA3C445C3}" destId="{6CD19230-CC0F-4288-A025-EBCBAFB6E87C}" srcOrd="1" destOrd="0" presId="urn:microsoft.com/office/officeart/2005/8/layout/hierarchy2"/>
    <dgm:cxn modelId="{FFBC6215-B7C1-4D09-8133-1B9E0E529D6C}" type="presOf" srcId="{D679DFCF-CE7D-4FCF-A62C-AA6E6F5B4528}" destId="{7B43BACD-3F70-4863-BF61-523651EF3109}" srcOrd="1" destOrd="0" presId="urn:microsoft.com/office/officeart/2005/8/layout/hierarchy2"/>
    <dgm:cxn modelId="{9C0C5EFE-7EE6-4B4B-BBE2-1BE60DF0D4F2}" type="presOf" srcId="{62A6BC90-E169-4E1D-AE49-49D9566ACE9D}" destId="{2542D84E-1AAD-4343-A826-31FBD0CCD67E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247E695E-F516-4EA7-9D9C-C6F8E40F0CC4}" type="presOf" srcId="{A785CB08-4A62-40BD-96AE-D3B0294CBD1F}" destId="{DD75CFEB-5D5C-464E-B857-D28B066AE2E1}" srcOrd="0" destOrd="0" presId="urn:microsoft.com/office/officeart/2005/8/layout/hierarchy2"/>
    <dgm:cxn modelId="{3809E624-90FC-4A4B-A371-9E2483F9CFFE}" type="presOf" srcId="{08491A16-4F42-4C85-AC97-4555730E6D61}" destId="{7A3D5BA1-ED69-44E1-A872-6FF24834B41D}" srcOrd="0" destOrd="0" presId="urn:microsoft.com/office/officeart/2005/8/layout/hierarchy2"/>
    <dgm:cxn modelId="{97187958-ADA4-48E3-A6A3-A9B722876D95}" type="presOf" srcId="{C8BC26E8-6B89-479E-8406-1BE807902536}" destId="{458CB650-A0BA-4B80-8F97-62C729A9241A}" srcOrd="1" destOrd="0" presId="urn:microsoft.com/office/officeart/2005/8/layout/hierarchy2"/>
    <dgm:cxn modelId="{1EADC3B4-E205-4DF9-845B-927F60703F7F}" type="presOf" srcId="{0D894548-717D-4FFD-904C-C33606102800}" destId="{27ECC907-4458-4530-ABCC-DBA5CFB1F289}" srcOrd="1" destOrd="0" presId="urn:microsoft.com/office/officeart/2005/8/layout/hierarchy2"/>
    <dgm:cxn modelId="{8CCD8007-E9E5-4BAF-AA81-20FFC61A7C03}" type="presOf" srcId="{3EFC490E-694C-4854-B035-8B02D761B8A3}" destId="{E090B741-3BDB-4968-B042-3EDAEB5B7930}" srcOrd="0" destOrd="0" presId="urn:microsoft.com/office/officeart/2005/8/layout/hierarchy2"/>
    <dgm:cxn modelId="{520A4B49-4CE6-472E-82F1-B228C4E290A1}" type="presOf" srcId="{6620CAB9-6D29-4FF8-945D-5E027CE13906}" destId="{C3BCA3D8-F0DE-402C-8374-951905FD4C54}" srcOrd="1" destOrd="0" presId="urn:microsoft.com/office/officeart/2005/8/layout/hierarchy2"/>
    <dgm:cxn modelId="{0C584B4C-202C-4B17-855C-F25B06BAE551}" type="presOf" srcId="{D4FF999D-0774-4EE2-BEFB-37C0AA00FFEB}" destId="{92D27C7E-E8F3-4508-A033-800687FB70D3}" srcOrd="0" destOrd="0" presId="urn:microsoft.com/office/officeart/2005/8/layout/hierarchy2"/>
    <dgm:cxn modelId="{F07824D9-38DF-4569-A398-0FB1D1B2F1BA}" type="presOf" srcId="{08491A16-4F42-4C85-AC97-4555730E6D61}" destId="{528D812F-2D24-4A78-8C85-B9EB8ECA26E9}" srcOrd="1" destOrd="0" presId="urn:microsoft.com/office/officeart/2005/8/layout/hierarchy2"/>
    <dgm:cxn modelId="{6AC604EB-BBC3-43CE-A575-A6D80CB78FBA}" type="presOf" srcId="{802534EE-0712-4599-81AA-4E95DD4CE0A5}" destId="{DE93B5F2-1CA6-40F3-B124-24CBDE452C7F}" srcOrd="0" destOrd="0" presId="urn:microsoft.com/office/officeart/2005/8/layout/hierarchy2"/>
    <dgm:cxn modelId="{31999054-3F03-416D-9C51-033216312F39}" type="presOf" srcId="{43552287-81BA-4A23-85DD-3D228EF15792}" destId="{4D1012EA-ED43-4161-9183-D18250C04841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54D456C-0BBE-41E8-9E49-CA9CBB3C8AA1}" type="presOf" srcId="{4A4119C0-6876-4B46-B63C-C5B5E183083A}" destId="{306F450E-2B81-4A6B-9207-B97384612F41}" srcOrd="0" destOrd="0" presId="urn:microsoft.com/office/officeart/2005/8/layout/hierarchy2"/>
    <dgm:cxn modelId="{1F30C526-2801-449A-998E-E2A1BAAFE810}" type="presOf" srcId="{6C2A5E75-3D20-416D-8B23-8508AC822551}" destId="{008EB790-8EB0-4D82-BE0A-84C63F787288}" srcOrd="0" destOrd="0" presId="urn:microsoft.com/office/officeart/2005/8/layout/hierarchy2"/>
    <dgm:cxn modelId="{83C1ED19-4AB6-45F9-9EB9-8A589FF97338}" type="presOf" srcId="{BF95F12A-848C-4D76-BCAC-A60A48D21712}" destId="{1356B274-B83F-434D-A869-2B988EF3F493}" srcOrd="1" destOrd="0" presId="urn:microsoft.com/office/officeart/2005/8/layout/hierarchy2"/>
    <dgm:cxn modelId="{CEBC97E9-DFC1-4B09-83ED-C4EE58075049}" type="presOf" srcId="{43552287-81BA-4A23-85DD-3D228EF15792}" destId="{924C8F9A-D7B2-4767-8617-AD5D4A0F8C82}" srcOrd="0" destOrd="0" presId="urn:microsoft.com/office/officeart/2005/8/layout/hierarchy2"/>
    <dgm:cxn modelId="{1012C895-8DF9-4778-B5CC-7396F771232A}" type="presOf" srcId="{05ED55C3-A195-4231-81C9-7EAAC2A67DD3}" destId="{C22BEB7F-26B1-4408-A047-0DEC97855D01}" srcOrd="1" destOrd="0" presId="urn:microsoft.com/office/officeart/2005/8/layout/hierarchy2"/>
    <dgm:cxn modelId="{52242BDE-1297-4A90-8843-87C9B48A38DD}" type="presOf" srcId="{BF95F12A-848C-4D76-BCAC-A60A48D21712}" destId="{B82998E9-B1CD-485F-8B4B-06888B1A28C4}" srcOrd="0" destOrd="0" presId="urn:microsoft.com/office/officeart/2005/8/layout/hierarchy2"/>
    <dgm:cxn modelId="{83951D69-7BA3-49BE-9653-8DB2C2743BFC}" type="presOf" srcId="{CF6F8CFB-C54C-427C-82B9-747F0C141494}" destId="{A031128D-C55E-42DA-B8A2-D382735EF23E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9D7AE0F9-E010-4E64-A6F1-BCD5808BE767}" type="presOf" srcId="{C0A4D24B-EEDE-4665-B602-35F5A544C4AA}" destId="{00CFE424-E230-4C8E-AC4C-809A30553DFF}" srcOrd="1" destOrd="0" presId="urn:microsoft.com/office/officeart/2005/8/layout/hierarchy2"/>
    <dgm:cxn modelId="{AD60E300-180E-4D78-80E5-7B15817E99AB}" type="presOf" srcId="{D129D8C8-45D4-413D-9AA6-7735257A9552}" destId="{3E9FDDD6-A26E-4F03-A903-10F09685D6A2}" srcOrd="1" destOrd="0" presId="urn:microsoft.com/office/officeart/2005/8/layout/hierarchy2"/>
    <dgm:cxn modelId="{0FED8616-FA6B-408D-BADD-B140CE663FA4}" type="presOf" srcId="{DFEC14E8-538A-43B0-BE82-7D2792800EC3}" destId="{61DD1E27-4E8B-4CAE-93F5-5A762478A9B8}" srcOrd="0" destOrd="0" presId="urn:microsoft.com/office/officeart/2005/8/layout/hierarchy2"/>
    <dgm:cxn modelId="{F85425DF-8D1E-46FA-9BC2-82D97EE18FBB}" type="presOf" srcId="{617503FF-ADE3-43F7-9E74-E07B63130207}" destId="{D9495291-86EC-4DCD-BB10-24DC98844A58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CB2E9A31-34E2-4435-812F-A522682CC75E}" type="presOf" srcId="{D3723BC6-7ECB-476F-A2B7-498B998B7A56}" destId="{B0EBDA45-12CE-4202-B1E6-40A49D832ECA}" srcOrd="1" destOrd="0" presId="urn:microsoft.com/office/officeart/2005/8/layout/hierarchy2"/>
    <dgm:cxn modelId="{0F2484D6-E50F-446A-A206-D0DC18BEF7AA}" type="presOf" srcId="{1462FFBF-C7E5-483B-B661-B21D24F8908F}" destId="{0A6EA505-89C7-49FD-ABE4-44B8C87A9F43}" srcOrd="0" destOrd="0" presId="urn:microsoft.com/office/officeart/2005/8/layout/hierarchy2"/>
    <dgm:cxn modelId="{D98B6235-1CD4-4E52-AF46-23B809BFCF5C}" type="presOf" srcId="{D679DFCF-CE7D-4FCF-A62C-AA6E6F5B4528}" destId="{7F4C7A20-7D9B-4C87-80B4-7508EB7EED52}" srcOrd="0" destOrd="0" presId="urn:microsoft.com/office/officeart/2005/8/layout/hierarchy2"/>
    <dgm:cxn modelId="{AA8F78F8-F71A-4917-B9C9-81E56D834D62}" type="presOf" srcId="{9E46A426-48DB-49D4-9452-22CFC445B93D}" destId="{07085415-AD02-4837-A819-DF8503991B40}" srcOrd="0" destOrd="0" presId="urn:microsoft.com/office/officeart/2005/8/layout/hierarchy2"/>
    <dgm:cxn modelId="{2EEFEBD7-7277-49F2-98C1-841EB08916E4}" type="presOf" srcId="{6620CAB9-6D29-4FF8-945D-5E027CE13906}" destId="{FEC367EC-C7CC-46E0-8F0B-F4EB017F4B25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2A1399CF-510F-4211-97AD-19ACCE0D32E3}" type="presOf" srcId="{CE871202-C851-4283-B4F2-1F8DA3C445C3}" destId="{3D3532D1-1FDA-4F24-AE90-3866BC16A43D}" srcOrd="0" destOrd="0" presId="urn:microsoft.com/office/officeart/2005/8/layout/hierarchy2"/>
    <dgm:cxn modelId="{53DE5789-E7AD-4336-A745-3F6BFB985EFA}" type="presOf" srcId="{4A4119C0-6876-4B46-B63C-C5B5E183083A}" destId="{3ABC23EF-2179-439B-8D5E-B5306E91FA99}" srcOrd="1" destOrd="0" presId="urn:microsoft.com/office/officeart/2005/8/layout/hierarchy2"/>
    <dgm:cxn modelId="{A3D5830D-214C-4244-9957-0C54E0C84A3B}" type="presOf" srcId="{1C2ABE6B-2194-4104-A754-33FF1C233404}" destId="{B6DAA14B-3305-4F93-A6BA-AC8805E13BBC}" srcOrd="0" destOrd="0" presId="urn:microsoft.com/office/officeart/2005/8/layout/hierarchy2"/>
    <dgm:cxn modelId="{D97CF71E-893D-4E07-B027-5D6040ABB114}" type="presOf" srcId="{C8BC26E8-6B89-479E-8406-1BE807902536}" destId="{7F6408BA-2CE6-4BE1-953A-713CB4F5CB15}" srcOrd="0" destOrd="0" presId="urn:microsoft.com/office/officeart/2005/8/layout/hierarchy2"/>
    <dgm:cxn modelId="{E2118A63-5DB3-4BD7-82A4-3D46A0141314}" type="presOf" srcId="{5298254B-75EF-4481-9316-64F54046A9CE}" destId="{AD69DD67-DA8B-4327-8FB6-B1ED5881B6C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D54A2A66-8168-48F0-A879-AB7DDFFD9A02}" type="presOf" srcId="{40FE246C-C826-4769-A5C2-9D75240976FE}" destId="{6094D736-4F16-42FC-9437-D37BB023D5EA}" srcOrd="0" destOrd="0" presId="urn:microsoft.com/office/officeart/2005/8/layout/hierarchy2"/>
    <dgm:cxn modelId="{A0007B1B-C2F5-4284-A984-0945CFC30A8D}" type="presOf" srcId="{9E46A426-48DB-49D4-9452-22CFC445B93D}" destId="{6D471BBE-867D-4865-9628-1D7777EB5D2C}" srcOrd="1" destOrd="0" presId="urn:microsoft.com/office/officeart/2005/8/layout/hierarchy2"/>
    <dgm:cxn modelId="{110BA428-2F0D-4960-88D6-8A4F7559EF23}" type="presOf" srcId="{1C3757F0-1D92-419E-91AE-5AE747F1146E}" destId="{1E65E39D-395D-4BD0-8D0A-DECF2AB935E9}" srcOrd="0" destOrd="0" presId="urn:microsoft.com/office/officeart/2005/8/layout/hierarchy2"/>
    <dgm:cxn modelId="{B6459250-E706-46D6-907D-59A2F83B9A67}" type="presOf" srcId="{C01ACB44-8919-4C16-9345-65E8C4CC5C27}" destId="{B81631BF-0964-4936-A9DE-5CF3C23A1D51}" srcOrd="0" destOrd="0" presId="urn:microsoft.com/office/officeart/2005/8/layout/hierarchy2"/>
    <dgm:cxn modelId="{F9D262B6-6706-4797-8F80-DB6B5E3026BD}" type="presOf" srcId="{9581B8F4-F65E-406A-9F3A-2C0FAFB7904A}" destId="{3D002938-9580-4C37-A937-06EE1FF3400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C9D7C92D-94F2-45E1-962C-B9BD5828FE98}" type="presOf" srcId="{F3E7A82E-4DF9-47FA-B3A8-610C19F25C83}" destId="{72B1FC09-0EBA-4985-8788-8F4656152A7F}" srcOrd="0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A1AA608B-8D35-41C2-A792-C43FDB8142EB}" type="presOf" srcId="{05927694-700E-4998-A746-BED67EAB8EF0}" destId="{4C14E865-13AF-43EC-93E8-957E72C167D9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A751E14-2734-4D35-B17C-BCA7465E63B5}" type="presOf" srcId="{7A14C255-A9D7-420D-B032-0693F6CF431F}" destId="{0E7AE38F-D77F-437F-BAB8-792E908C751F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EF8E35A-A907-4945-9E04-296E6CE94496}" type="presOf" srcId="{4197E8D6-94C8-432B-B797-608058FC4424}" destId="{EACB761D-2A2E-4784-B4CF-BBD5780F5023}" srcOrd="0" destOrd="0" presId="urn:microsoft.com/office/officeart/2005/8/layout/hierarchy2"/>
    <dgm:cxn modelId="{109DE4F7-B0BA-49C8-91AD-EDEC41FC6516}" type="presOf" srcId="{D3723BC6-7ECB-476F-A2B7-498B998B7A56}" destId="{8BDEEA43-5C2A-4BBE-99A5-44DEB7CB861C}" srcOrd="0" destOrd="0" presId="urn:microsoft.com/office/officeart/2005/8/layout/hierarchy2"/>
    <dgm:cxn modelId="{CD1DE9E4-B1D1-46B7-B22F-1A077178F2DB}" type="presOf" srcId="{FE8EAFCC-5B29-4577-9068-58D32F380E14}" destId="{971284D5-360E-47FF-9F34-0E0CEC35A6C4}" srcOrd="1" destOrd="0" presId="urn:microsoft.com/office/officeart/2005/8/layout/hierarchy2"/>
    <dgm:cxn modelId="{7D2B1281-AD7D-42C7-9437-4E036C92778D}" type="presOf" srcId="{F3E7A82E-4DF9-47FA-B3A8-610C19F25C83}" destId="{E53945B2-5361-41E5-A250-0FE9BB3209A7}" srcOrd="1" destOrd="0" presId="urn:microsoft.com/office/officeart/2005/8/layout/hierarchy2"/>
    <dgm:cxn modelId="{CF95BE36-B8AB-4C89-A1B0-B3D92CCF80F1}" type="presOf" srcId="{A2F6F58A-C804-4EA7-A795-E7CFAD608A97}" destId="{F532FF76-9233-4C88-8EB8-C57298DE75BC}" srcOrd="0" destOrd="0" presId="urn:microsoft.com/office/officeart/2005/8/layout/hierarchy2"/>
    <dgm:cxn modelId="{463F82F1-B6D0-4D57-88E8-92C913A1D6F3}" type="presOf" srcId="{8A9D6245-57B1-482C-9DC4-F2ACF75F2EEB}" destId="{AF10D516-4F6C-4D46-86A1-9C1986C13320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A1E22F0A-673E-4C41-9D80-6A11354C09DE}" type="presOf" srcId="{FE8EAFCC-5B29-4577-9068-58D32F380E14}" destId="{77024C92-294D-413F-A59B-9F47291444A3}" srcOrd="0" destOrd="0" presId="urn:microsoft.com/office/officeart/2005/8/layout/hierarchy2"/>
    <dgm:cxn modelId="{1EC7FDA1-DFF1-4C81-8842-40C66F50450C}" type="presOf" srcId="{D7607F3E-8014-45F2-8B0F-DD341F116C26}" destId="{F8179C33-7069-4902-8E2C-2F20E46E8782}" srcOrd="0" destOrd="0" presId="urn:microsoft.com/office/officeart/2005/8/layout/hierarchy2"/>
    <dgm:cxn modelId="{0AAE5101-D171-4D65-A84B-82BEC9124CF2}" type="presOf" srcId="{C0A4D24B-EEDE-4665-B602-35F5A544C4AA}" destId="{91D499AF-EE38-45B5-A36E-7C99C6927A00}" srcOrd="0" destOrd="0" presId="urn:microsoft.com/office/officeart/2005/8/layout/hierarchy2"/>
    <dgm:cxn modelId="{0D7D52B6-1D34-4E87-8E8E-826C1DA8E946}" type="presOf" srcId="{2F11C414-8E39-4213-8136-D4FE510CC15A}" destId="{BCBAD13F-9F36-4A76-ACBF-38324C9DFD1E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629E96F8-5F01-4C65-BAF8-FE4138E501D3}" type="presOf" srcId="{4A3EBA2C-1249-4D63-810E-57318E4C8870}" destId="{C6405F48-268C-4A9E-8C6B-EA7912642D7B}" srcOrd="0" destOrd="0" presId="urn:microsoft.com/office/officeart/2005/8/layout/hierarchy2"/>
    <dgm:cxn modelId="{E126A2CB-CDBC-463D-93E6-EF10C926EF26}" type="presOf" srcId="{05ED55C3-A195-4231-81C9-7EAAC2A67DD3}" destId="{E3B49C02-92DF-4E0E-9C64-BFDA4F6C8C57}" srcOrd="0" destOrd="0" presId="urn:microsoft.com/office/officeart/2005/8/layout/hierarchy2"/>
    <dgm:cxn modelId="{EB939D47-BD8A-4C2C-BB78-0EDBE0F36BEE}" type="presOf" srcId="{8A9D6245-57B1-482C-9DC4-F2ACF75F2EEB}" destId="{8DB10BF4-B3E8-4C63-AA80-1132AC83EE01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D19C8113-3471-4BAD-A3AB-A64A11D1E787}" type="presOf" srcId="{3DEEC977-5E13-41F0-8396-B6716F8758D8}" destId="{F1A7A0DA-7AB6-4D57-8001-2698AD558266}" srcOrd="0" destOrd="0" presId="urn:microsoft.com/office/officeart/2005/8/layout/hierarchy2"/>
    <dgm:cxn modelId="{90385DBB-840A-47EE-9EA2-2651D35078E1}" type="presOf" srcId="{1462FFBF-C7E5-483B-B661-B21D24F8908F}" destId="{A5AAA48F-9F15-49C7-A333-8B0C8DF03B3E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6B2DDB98-39FA-4CC4-8D1D-40599895F404}" type="presOf" srcId="{D4FF999D-0774-4EE2-BEFB-37C0AA00FFEB}" destId="{020C8629-0377-42A2-8CF8-5F60BA5D4A5A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2E50188B-F016-4982-8A9F-DA68EF1A48FA}" type="presParOf" srcId="{B6DAA14B-3305-4F93-A6BA-AC8805E13BBC}" destId="{45E3ECBA-C6D0-4585-880A-A01F56B443D6}" srcOrd="0" destOrd="0" presId="urn:microsoft.com/office/officeart/2005/8/layout/hierarchy2"/>
    <dgm:cxn modelId="{DBD9F420-476E-4CE6-AB2C-F997BB1643DF}" type="presParOf" srcId="{45E3ECBA-C6D0-4585-880A-A01F56B443D6}" destId="{AD69DD67-DA8B-4327-8FB6-B1ED5881B6C0}" srcOrd="0" destOrd="0" presId="urn:microsoft.com/office/officeart/2005/8/layout/hierarchy2"/>
    <dgm:cxn modelId="{E556AAAD-9A06-4F73-BCF1-E87C8E8909B3}" type="presParOf" srcId="{45E3ECBA-C6D0-4585-880A-A01F56B443D6}" destId="{AEFB50EF-9B7B-4A67-8A06-3768D82F4F35}" srcOrd="1" destOrd="0" presId="urn:microsoft.com/office/officeart/2005/8/layout/hierarchy2"/>
    <dgm:cxn modelId="{2732A399-6DB0-44E5-9EAA-FAD2D4B59F7F}" type="presParOf" srcId="{AEFB50EF-9B7B-4A67-8A06-3768D82F4F35}" destId="{C6405F48-268C-4A9E-8C6B-EA7912642D7B}" srcOrd="0" destOrd="0" presId="urn:microsoft.com/office/officeart/2005/8/layout/hierarchy2"/>
    <dgm:cxn modelId="{22C0D60F-6238-4C4C-93B9-9A4B10F54FC2}" type="presParOf" srcId="{C6405F48-268C-4A9E-8C6B-EA7912642D7B}" destId="{597EBC6F-BFE1-4ECF-BCC7-84E0157F86FF}" srcOrd="0" destOrd="0" presId="urn:microsoft.com/office/officeart/2005/8/layout/hierarchy2"/>
    <dgm:cxn modelId="{2FDE4F35-20A3-4278-891D-2DD58760E99C}" type="presParOf" srcId="{AEFB50EF-9B7B-4A67-8A06-3768D82F4F35}" destId="{D2C8D976-A468-412A-A9C9-6008470590C1}" srcOrd="1" destOrd="0" presId="urn:microsoft.com/office/officeart/2005/8/layout/hierarchy2"/>
    <dgm:cxn modelId="{60BED6AC-F70C-409E-8E61-4EFD4F4E6A93}" type="presParOf" srcId="{D2C8D976-A468-412A-A9C9-6008470590C1}" destId="{1E65E39D-395D-4BD0-8D0A-DECF2AB935E9}" srcOrd="0" destOrd="0" presId="urn:microsoft.com/office/officeart/2005/8/layout/hierarchy2"/>
    <dgm:cxn modelId="{ECA64442-56ED-4CD8-A977-A8039933A9C2}" type="presParOf" srcId="{D2C8D976-A468-412A-A9C9-6008470590C1}" destId="{35E1DF7C-B9B2-41A6-95C9-2623A0F0844C}" srcOrd="1" destOrd="0" presId="urn:microsoft.com/office/officeart/2005/8/layout/hierarchy2"/>
    <dgm:cxn modelId="{71F97C81-6B92-46A7-B516-149777B3DD09}" type="presParOf" srcId="{35E1DF7C-B9B2-41A6-95C9-2623A0F0844C}" destId="{8BDEEA43-5C2A-4BBE-99A5-44DEB7CB861C}" srcOrd="0" destOrd="0" presId="urn:microsoft.com/office/officeart/2005/8/layout/hierarchy2"/>
    <dgm:cxn modelId="{BD344742-5E2F-482C-8726-6AA10DDAD19E}" type="presParOf" srcId="{8BDEEA43-5C2A-4BBE-99A5-44DEB7CB861C}" destId="{B0EBDA45-12CE-4202-B1E6-40A49D832ECA}" srcOrd="0" destOrd="0" presId="urn:microsoft.com/office/officeart/2005/8/layout/hierarchy2"/>
    <dgm:cxn modelId="{B5A46D52-4069-4BEA-94E9-83442BBCBBAC}" type="presParOf" srcId="{35E1DF7C-B9B2-41A6-95C9-2623A0F0844C}" destId="{089E0F1C-9D5B-4BD6-A184-58831CD8143C}" srcOrd="1" destOrd="0" presId="urn:microsoft.com/office/officeart/2005/8/layout/hierarchy2"/>
    <dgm:cxn modelId="{665D9214-9CBF-4981-A476-E979AC98954D}" type="presParOf" srcId="{089E0F1C-9D5B-4BD6-A184-58831CD8143C}" destId="{6094D736-4F16-42FC-9437-D37BB023D5EA}" srcOrd="0" destOrd="0" presId="urn:microsoft.com/office/officeart/2005/8/layout/hierarchy2"/>
    <dgm:cxn modelId="{2B277A7D-7944-4148-A398-AC1B0929EDAE}" type="presParOf" srcId="{089E0F1C-9D5B-4BD6-A184-58831CD8143C}" destId="{3DD22739-71BD-411F-BA72-C9784E117760}" srcOrd="1" destOrd="0" presId="urn:microsoft.com/office/officeart/2005/8/layout/hierarchy2"/>
    <dgm:cxn modelId="{D676AB4F-0EE5-4361-B8BF-E43A303FA0AC}" type="presParOf" srcId="{3DD22739-71BD-411F-BA72-C9784E117760}" destId="{7A3D5BA1-ED69-44E1-A872-6FF24834B41D}" srcOrd="0" destOrd="0" presId="urn:microsoft.com/office/officeart/2005/8/layout/hierarchy2"/>
    <dgm:cxn modelId="{11B89DB7-F7CF-445A-A03D-97C495276C84}" type="presParOf" srcId="{7A3D5BA1-ED69-44E1-A872-6FF24834B41D}" destId="{528D812F-2D24-4A78-8C85-B9EB8ECA26E9}" srcOrd="0" destOrd="0" presId="urn:microsoft.com/office/officeart/2005/8/layout/hierarchy2"/>
    <dgm:cxn modelId="{1884E6F6-0A6E-4505-B87C-D59D65543984}" type="presParOf" srcId="{3DD22739-71BD-411F-BA72-C9784E117760}" destId="{4C906522-2FC2-4166-A656-68A60E69FBAB}" srcOrd="1" destOrd="0" presId="urn:microsoft.com/office/officeart/2005/8/layout/hierarchy2"/>
    <dgm:cxn modelId="{C3B7A5E2-C00E-4F82-9B18-459C0133D80A}" type="presParOf" srcId="{4C906522-2FC2-4166-A656-68A60E69FBAB}" destId="{58313578-02C6-4451-BD87-2563E35924F9}" srcOrd="0" destOrd="0" presId="urn:microsoft.com/office/officeart/2005/8/layout/hierarchy2"/>
    <dgm:cxn modelId="{BD545517-2295-4B29-85EE-C00759F0C680}" type="presParOf" srcId="{4C906522-2FC2-4166-A656-68A60E69FBAB}" destId="{67B1BDEB-C7D6-4DB2-A69F-4DCA4D8778DD}" srcOrd="1" destOrd="0" presId="urn:microsoft.com/office/officeart/2005/8/layout/hierarchy2"/>
    <dgm:cxn modelId="{7399A56E-27B0-4A3B-9E9C-42297FBE7DC7}" type="presParOf" srcId="{67B1BDEB-C7D6-4DB2-A69F-4DCA4D8778DD}" destId="{EACB761D-2A2E-4784-B4CF-BBD5780F5023}" srcOrd="0" destOrd="0" presId="urn:microsoft.com/office/officeart/2005/8/layout/hierarchy2"/>
    <dgm:cxn modelId="{81211B9A-1643-4082-A0DF-2ABA89093A35}" type="presParOf" srcId="{EACB761D-2A2E-4784-B4CF-BBD5780F5023}" destId="{99D2C2EE-8A15-4FFE-B5A1-D71ED610263A}" srcOrd="0" destOrd="0" presId="urn:microsoft.com/office/officeart/2005/8/layout/hierarchy2"/>
    <dgm:cxn modelId="{3C79C00F-7839-47A3-BA7D-8248E57D8BB3}" type="presParOf" srcId="{67B1BDEB-C7D6-4DB2-A69F-4DCA4D8778DD}" destId="{E4394CE8-678F-48D8-96FE-D4F98A039D3D}" srcOrd="1" destOrd="0" presId="urn:microsoft.com/office/officeart/2005/8/layout/hierarchy2"/>
    <dgm:cxn modelId="{F5769DBA-9F88-4EAB-AF30-BFD92564CD12}" type="presParOf" srcId="{E4394CE8-678F-48D8-96FE-D4F98A039D3D}" destId="{E090B741-3BDB-4968-B042-3EDAEB5B7930}" srcOrd="0" destOrd="0" presId="urn:microsoft.com/office/officeart/2005/8/layout/hierarchy2"/>
    <dgm:cxn modelId="{F9232ED7-9887-4ECF-A875-36D1ECA7F2FF}" type="presParOf" srcId="{E4394CE8-678F-48D8-96FE-D4F98A039D3D}" destId="{92E6D765-79C3-4657-82E9-902A296B7D7E}" srcOrd="1" destOrd="0" presId="urn:microsoft.com/office/officeart/2005/8/layout/hierarchy2"/>
    <dgm:cxn modelId="{81B6AC1D-97C4-47A3-8155-1B297A68993F}" type="presParOf" srcId="{3DD22739-71BD-411F-BA72-C9784E117760}" destId="{7F6408BA-2CE6-4BE1-953A-713CB4F5CB15}" srcOrd="2" destOrd="0" presId="urn:microsoft.com/office/officeart/2005/8/layout/hierarchy2"/>
    <dgm:cxn modelId="{FD0645F9-4212-4225-A447-0349938F5E67}" type="presParOf" srcId="{7F6408BA-2CE6-4BE1-953A-713CB4F5CB15}" destId="{458CB650-A0BA-4B80-8F97-62C729A9241A}" srcOrd="0" destOrd="0" presId="urn:microsoft.com/office/officeart/2005/8/layout/hierarchy2"/>
    <dgm:cxn modelId="{294F48B4-C4EF-4926-8C2E-02CDF6BC902C}" type="presParOf" srcId="{3DD22739-71BD-411F-BA72-C9784E117760}" destId="{3A1C3DA7-512D-4F41-A7E1-078238C1F6E4}" srcOrd="3" destOrd="0" presId="urn:microsoft.com/office/officeart/2005/8/layout/hierarchy2"/>
    <dgm:cxn modelId="{6A07314C-22E1-49EE-A2FC-6D5603894018}" type="presParOf" srcId="{3A1C3DA7-512D-4F41-A7E1-078238C1F6E4}" destId="{2542D84E-1AAD-4343-A826-31FBD0CCD67E}" srcOrd="0" destOrd="0" presId="urn:microsoft.com/office/officeart/2005/8/layout/hierarchy2"/>
    <dgm:cxn modelId="{D8D42FCB-6BC8-419D-AE49-DF6553D0ADB7}" type="presParOf" srcId="{3A1C3DA7-512D-4F41-A7E1-078238C1F6E4}" destId="{2DBCC939-D1CF-4789-8DFF-47D45880FBEC}" srcOrd="1" destOrd="0" presId="urn:microsoft.com/office/officeart/2005/8/layout/hierarchy2"/>
    <dgm:cxn modelId="{19F6015F-EA0F-43DA-A0BA-DF70AEEEC896}" type="presParOf" srcId="{2DBCC939-D1CF-4789-8DFF-47D45880FBEC}" destId="{77024C92-294D-413F-A59B-9F47291444A3}" srcOrd="0" destOrd="0" presId="urn:microsoft.com/office/officeart/2005/8/layout/hierarchy2"/>
    <dgm:cxn modelId="{F1529CB0-47DA-4B87-84A4-BBDDD6D5E5B5}" type="presParOf" srcId="{77024C92-294D-413F-A59B-9F47291444A3}" destId="{971284D5-360E-47FF-9F34-0E0CEC35A6C4}" srcOrd="0" destOrd="0" presId="urn:microsoft.com/office/officeart/2005/8/layout/hierarchy2"/>
    <dgm:cxn modelId="{7CBAAA12-CC85-4657-92F1-6178E79E57AA}" type="presParOf" srcId="{2DBCC939-D1CF-4789-8DFF-47D45880FBEC}" destId="{7749CE27-A818-4E7F-BAAA-1BAC7B4E01B2}" srcOrd="1" destOrd="0" presId="urn:microsoft.com/office/officeart/2005/8/layout/hierarchy2"/>
    <dgm:cxn modelId="{791A166F-0220-453F-B42C-E15E6C75BD82}" type="presParOf" srcId="{7749CE27-A818-4E7F-BAAA-1BAC7B4E01B2}" destId="{0E7AE38F-D77F-437F-BAB8-792E908C751F}" srcOrd="0" destOrd="0" presId="urn:microsoft.com/office/officeart/2005/8/layout/hierarchy2"/>
    <dgm:cxn modelId="{B5AEE84C-AACD-4855-8924-A69DA3C47361}" type="presParOf" srcId="{7749CE27-A818-4E7F-BAAA-1BAC7B4E01B2}" destId="{6EA2D245-4E92-4E27-A8CE-C63A03E69A95}" srcOrd="1" destOrd="0" presId="urn:microsoft.com/office/officeart/2005/8/layout/hierarchy2"/>
    <dgm:cxn modelId="{0184DE0C-AC6D-4BF9-82DF-A175AED20498}" type="presParOf" srcId="{35E1DF7C-B9B2-41A6-95C9-2623A0F0844C}" destId="{B82998E9-B1CD-485F-8B4B-06888B1A28C4}" srcOrd="2" destOrd="0" presId="urn:microsoft.com/office/officeart/2005/8/layout/hierarchy2"/>
    <dgm:cxn modelId="{14873FEF-5EE2-4481-8C90-30F285A3B68A}" type="presParOf" srcId="{B82998E9-B1CD-485F-8B4B-06888B1A28C4}" destId="{1356B274-B83F-434D-A869-2B988EF3F493}" srcOrd="0" destOrd="0" presId="urn:microsoft.com/office/officeart/2005/8/layout/hierarchy2"/>
    <dgm:cxn modelId="{CBC44105-41FD-43ED-8A89-6196174E42AE}" type="presParOf" srcId="{35E1DF7C-B9B2-41A6-95C9-2623A0F0844C}" destId="{5DBB30B0-AE7A-40E4-B393-830456382D3E}" srcOrd="3" destOrd="0" presId="urn:microsoft.com/office/officeart/2005/8/layout/hierarchy2"/>
    <dgm:cxn modelId="{150F864B-5A27-41CE-A3B0-0B2D6887DC14}" type="presParOf" srcId="{5DBB30B0-AE7A-40E4-B393-830456382D3E}" destId="{A031128D-C55E-42DA-B8A2-D382735EF23E}" srcOrd="0" destOrd="0" presId="urn:microsoft.com/office/officeart/2005/8/layout/hierarchy2"/>
    <dgm:cxn modelId="{270A8DA7-5E9A-4E8B-8462-E9EB47F3D413}" type="presParOf" srcId="{5DBB30B0-AE7A-40E4-B393-830456382D3E}" destId="{5F8186A5-9F66-4B76-A45C-87CEBF3CCEB9}" srcOrd="1" destOrd="0" presId="urn:microsoft.com/office/officeart/2005/8/layout/hierarchy2"/>
    <dgm:cxn modelId="{48EA48E6-6054-4B8F-9E8B-3F739401B1C9}" type="presParOf" srcId="{5F8186A5-9F66-4B76-A45C-87CEBF3CCEB9}" destId="{02AF2611-39C0-4EF8-B9AF-5E15D80097BE}" srcOrd="0" destOrd="0" presId="urn:microsoft.com/office/officeart/2005/8/layout/hierarchy2"/>
    <dgm:cxn modelId="{873EBA46-DE91-4E3E-BB8B-827AFB06E5C3}" type="presParOf" srcId="{02AF2611-39C0-4EF8-B9AF-5E15D80097BE}" destId="{3E9FDDD6-A26E-4F03-A903-10F09685D6A2}" srcOrd="0" destOrd="0" presId="urn:microsoft.com/office/officeart/2005/8/layout/hierarchy2"/>
    <dgm:cxn modelId="{0488C244-A398-4724-9022-03C40B8E25EB}" type="presParOf" srcId="{5F8186A5-9F66-4B76-A45C-87CEBF3CCEB9}" destId="{9473DCFC-6641-4D73-AA1E-9A1405C91094}" srcOrd="1" destOrd="0" presId="urn:microsoft.com/office/officeart/2005/8/layout/hierarchy2"/>
    <dgm:cxn modelId="{3299F76C-2BEE-4BC6-A677-F0ED3AF68511}" type="presParOf" srcId="{9473DCFC-6641-4D73-AA1E-9A1405C91094}" destId="{008EB790-8EB0-4D82-BE0A-84C63F787288}" srcOrd="0" destOrd="0" presId="urn:microsoft.com/office/officeart/2005/8/layout/hierarchy2"/>
    <dgm:cxn modelId="{2F034169-9D1C-4A8E-A7A0-A698B9FE8A42}" type="presParOf" srcId="{9473DCFC-6641-4D73-AA1E-9A1405C91094}" destId="{6C28485D-F632-4669-96ED-3D964BEACEA2}" srcOrd="1" destOrd="0" presId="urn:microsoft.com/office/officeart/2005/8/layout/hierarchy2"/>
    <dgm:cxn modelId="{19CBE266-E281-4883-B077-0D9A94E994FD}" type="presParOf" srcId="{6C28485D-F632-4669-96ED-3D964BEACEA2}" destId="{3D3532D1-1FDA-4F24-AE90-3866BC16A43D}" srcOrd="0" destOrd="0" presId="urn:microsoft.com/office/officeart/2005/8/layout/hierarchy2"/>
    <dgm:cxn modelId="{89CB7070-65E4-4673-9B22-D588EAD2060E}" type="presParOf" srcId="{3D3532D1-1FDA-4F24-AE90-3866BC16A43D}" destId="{6CD19230-CC0F-4288-A025-EBCBAFB6E87C}" srcOrd="0" destOrd="0" presId="urn:microsoft.com/office/officeart/2005/8/layout/hierarchy2"/>
    <dgm:cxn modelId="{CB37BD9B-0B8B-4C5A-90F7-9B740D9FBB4E}" type="presParOf" srcId="{6C28485D-F632-4669-96ED-3D964BEACEA2}" destId="{B82FF517-BE19-45D5-A186-0A0A9AC7C59F}" srcOrd="1" destOrd="0" presId="urn:microsoft.com/office/officeart/2005/8/layout/hierarchy2"/>
    <dgm:cxn modelId="{F79348C3-797A-47DD-8D9B-3AFCEAEBB2D3}" type="presParOf" srcId="{B82FF517-BE19-45D5-A186-0A0A9AC7C59F}" destId="{DE93B5F2-1CA6-40F3-B124-24CBDE452C7F}" srcOrd="0" destOrd="0" presId="urn:microsoft.com/office/officeart/2005/8/layout/hierarchy2"/>
    <dgm:cxn modelId="{C5CCA646-300F-49B8-A0A1-3D13DF7902D9}" type="presParOf" srcId="{B82FF517-BE19-45D5-A186-0A0A9AC7C59F}" destId="{2FB0C740-68FD-45EB-963A-5882F7A1156B}" srcOrd="1" destOrd="0" presId="urn:microsoft.com/office/officeart/2005/8/layout/hierarchy2"/>
    <dgm:cxn modelId="{042BE3F4-4FB9-412F-9794-1170EE623A82}" type="presParOf" srcId="{5F8186A5-9F66-4B76-A45C-87CEBF3CCEB9}" destId="{AF10D516-4F6C-4D46-86A1-9C1986C13320}" srcOrd="2" destOrd="0" presId="urn:microsoft.com/office/officeart/2005/8/layout/hierarchy2"/>
    <dgm:cxn modelId="{40C81AB4-54A2-491F-847D-D55BEAFD6F79}" type="presParOf" srcId="{AF10D516-4F6C-4D46-86A1-9C1986C13320}" destId="{8DB10BF4-B3E8-4C63-AA80-1132AC83EE01}" srcOrd="0" destOrd="0" presId="urn:microsoft.com/office/officeart/2005/8/layout/hierarchy2"/>
    <dgm:cxn modelId="{F4D9E37B-E114-4EF7-8D89-549DA3033B46}" type="presParOf" srcId="{5F8186A5-9F66-4B76-A45C-87CEBF3CCEB9}" destId="{E1BE2056-AE5C-4DB8-B5F8-1262B0BC3580}" srcOrd="3" destOrd="0" presId="urn:microsoft.com/office/officeart/2005/8/layout/hierarchy2"/>
    <dgm:cxn modelId="{C9FEBB5C-5FA4-4435-9851-2919B75625C6}" type="presParOf" srcId="{E1BE2056-AE5C-4DB8-B5F8-1262B0BC3580}" destId="{99764013-9FFE-483E-9A94-8E74B88EB45B}" srcOrd="0" destOrd="0" presId="urn:microsoft.com/office/officeart/2005/8/layout/hierarchy2"/>
    <dgm:cxn modelId="{B56D8519-0D64-4ACC-994E-9EE47083AD9A}" type="presParOf" srcId="{E1BE2056-AE5C-4DB8-B5F8-1262B0BC3580}" destId="{CBCC4E80-D41C-4591-AFD8-D9C5B0629FAD}" srcOrd="1" destOrd="0" presId="urn:microsoft.com/office/officeart/2005/8/layout/hierarchy2"/>
    <dgm:cxn modelId="{3EF9401B-DCC9-4916-8CA9-F1422630FCBA}" type="presParOf" srcId="{CBCC4E80-D41C-4591-AFD8-D9C5B0629FAD}" destId="{924C8F9A-D7B2-4767-8617-AD5D4A0F8C82}" srcOrd="0" destOrd="0" presId="urn:microsoft.com/office/officeart/2005/8/layout/hierarchy2"/>
    <dgm:cxn modelId="{FD2B39D7-5920-4473-8D65-E2D8C186692A}" type="presParOf" srcId="{924C8F9A-D7B2-4767-8617-AD5D4A0F8C82}" destId="{4D1012EA-ED43-4161-9183-D18250C04841}" srcOrd="0" destOrd="0" presId="urn:microsoft.com/office/officeart/2005/8/layout/hierarchy2"/>
    <dgm:cxn modelId="{44A2C313-C48B-40E0-A9A2-520CCCB37E90}" type="presParOf" srcId="{CBCC4E80-D41C-4591-AFD8-D9C5B0629FAD}" destId="{13F2C1AB-38AD-4ED5-9035-C2D351214192}" srcOrd="1" destOrd="0" presId="urn:microsoft.com/office/officeart/2005/8/layout/hierarchy2"/>
    <dgm:cxn modelId="{415AE76A-C333-442E-AE18-27D23F0F7D4F}" type="presParOf" srcId="{13F2C1AB-38AD-4ED5-9035-C2D351214192}" destId="{4C14E865-13AF-43EC-93E8-957E72C167D9}" srcOrd="0" destOrd="0" presId="urn:microsoft.com/office/officeart/2005/8/layout/hierarchy2"/>
    <dgm:cxn modelId="{8DA6DE5A-B169-4CFE-8F69-B04DEBB3421B}" type="presParOf" srcId="{13F2C1AB-38AD-4ED5-9035-C2D351214192}" destId="{5A67506E-C01C-4958-968A-88E9AA8D1DC9}" srcOrd="1" destOrd="0" presId="urn:microsoft.com/office/officeart/2005/8/layout/hierarchy2"/>
    <dgm:cxn modelId="{F0C5F4E1-6F9E-4169-91D2-846CCFBFEBC8}" type="presParOf" srcId="{AEFB50EF-9B7B-4A67-8A06-3768D82F4F35}" destId="{07085415-AD02-4837-A819-DF8503991B40}" srcOrd="2" destOrd="0" presId="urn:microsoft.com/office/officeart/2005/8/layout/hierarchy2"/>
    <dgm:cxn modelId="{CFF18117-07D6-496E-8F59-334A2AF98F42}" type="presParOf" srcId="{07085415-AD02-4837-A819-DF8503991B40}" destId="{6D471BBE-867D-4865-9628-1D7777EB5D2C}" srcOrd="0" destOrd="0" presId="urn:microsoft.com/office/officeart/2005/8/layout/hierarchy2"/>
    <dgm:cxn modelId="{C169A273-8438-444F-81E3-8ADC1D7A3648}" type="presParOf" srcId="{AEFB50EF-9B7B-4A67-8A06-3768D82F4F35}" destId="{B9D0076E-1908-4470-9C44-2381915CB6FB}" srcOrd="3" destOrd="0" presId="urn:microsoft.com/office/officeart/2005/8/layout/hierarchy2"/>
    <dgm:cxn modelId="{36D0F39E-5601-4FA8-A2B1-1E6E4BB1EACC}" type="presParOf" srcId="{B9D0076E-1908-4470-9C44-2381915CB6FB}" destId="{7EBAE2C6-1480-46C8-900C-5102293148B2}" srcOrd="0" destOrd="0" presId="urn:microsoft.com/office/officeart/2005/8/layout/hierarchy2"/>
    <dgm:cxn modelId="{3427410E-EF6F-4C8C-9797-A89A5514A7F5}" type="presParOf" srcId="{B9D0076E-1908-4470-9C44-2381915CB6FB}" destId="{7F207EC3-B869-474B-A721-8A419CB73484}" srcOrd="1" destOrd="0" presId="urn:microsoft.com/office/officeart/2005/8/layout/hierarchy2"/>
    <dgm:cxn modelId="{B04F6826-1003-4E21-A63B-8B958242C19B}" type="presParOf" srcId="{7F207EC3-B869-474B-A721-8A419CB73484}" destId="{72B1FC09-0EBA-4985-8788-8F4656152A7F}" srcOrd="0" destOrd="0" presId="urn:microsoft.com/office/officeart/2005/8/layout/hierarchy2"/>
    <dgm:cxn modelId="{CEC72F16-E3FC-4385-9192-E317B0D88AA5}" type="presParOf" srcId="{72B1FC09-0EBA-4985-8788-8F4656152A7F}" destId="{E53945B2-5361-41E5-A250-0FE9BB3209A7}" srcOrd="0" destOrd="0" presId="urn:microsoft.com/office/officeart/2005/8/layout/hierarchy2"/>
    <dgm:cxn modelId="{470E50F1-6547-4AC2-AD2C-49667150EEE2}" type="presParOf" srcId="{7F207EC3-B869-474B-A721-8A419CB73484}" destId="{93C1A79B-D7BC-4544-8471-9D8B8B93AD97}" srcOrd="1" destOrd="0" presId="urn:microsoft.com/office/officeart/2005/8/layout/hierarchy2"/>
    <dgm:cxn modelId="{AF594380-0752-490A-9BBC-FCAECC32F106}" type="presParOf" srcId="{93C1A79B-D7BC-4544-8471-9D8B8B93AD97}" destId="{B81631BF-0964-4936-A9DE-5CF3C23A1D51}" srcOrd="0" destOrd="0" presId="urn:microsoft.com/office/officeart/2005/8/layout/hierarchy2"/>
    <dgm:cxn modelId="{97507F54-D807-454D-AEDB-7B45E151640C}" type="presParOf" srcId="{93C1A79B-D7BC-4544-8471-9D8B8B93AD97}" destId="{A47913E6-20D7-4EF9-8087-A267EE4CBBE9}" srcOrd="1" destOrd="0" presId="urn:microsoft.com/office/officeart/2005/8/layout/hierarchy2"/>
    <dgm:cxn modelId="{36D5F772-9CBA-4779-B5E9-FB99512C4EA4}" type="presParOf" srcId="{A47913E6-20D7-4EF9-8087-A267EE4CBBE9}" destId="{E3B49C02-92DF-4E0E-9C64-BFDA4F6C8C57}" srcOrd="0" destOrd="0" presId="urn:microsoft.com/office/officeart/2005/8/layout/hierarchy2"/>
    <dgm:cxn modelId="{22331EAD-0484-40AE-844D-B37EDC97F590}" type="presParOf" srcId="{E3B49C02-92DF-4E0E-9C64-BFDA4F6C8C57}" destId="{C22BEB7F-26B1-4408-A047-0DEC97855D01}" srcOrd="0" destOrd="0" presId="urn:microsoft.com/office/officeart/2005/8/layout/hierarchy2"/>
    <dgm:cxn modelId="{B44017CD-FC08-4640-A2C5-ABC5AD36A5D1}" type="presParOf" srcId="{A47913E6-20D7-4EF9-8087-A267EE4CBBE9}" destId="{45E9E887-53F9-47D7-81E1-6BFB948D358C}" srcOrd="1" destOrd="0" presId="urn:microsoft.com/office/officeart/2005/8/layout/hierarchy2"/>
    <dgm:cxn modelId="{C0376FA7-64AD-4523-9E65-1A09163DF3ED}" type="presParOf" srcId="{45E9E887-53F9-47D7-81E1-6BFB948D358C}" destId="{F532FF76-9233-4C88-8EB8-C57298DE75BC}" srcOrd="0" destOrd="0" presId="urn:microsoft.com/office/officeart/2005/8/layout/hierarchy2"/>
    <dgm:cxn modelId="{ACCB0C46-FE3C-4B6F-A4DE-D4A7A8EEF511}" type="presParOf" srcId="{45E9E887-53F9-47D7-81E1-6BFB948D358C}" destId="{159E4A89-C683-474B-8EAE-3FA54900B771}" srcOrd="1" destOrd="0" presId="urn:microsoft.com/office/officeart/2005/8/layout/hierarchy2"/>
    <dgm:cxn modelId="{2B81D1E0-0FD2-44EA-894A-FBE61ED31574}" type="presParOf" srcId="{159E4A89-C683-474B-8EAE-3FA54900B771}" destId="{3D002938-9580-4C37-A937-06EE1FF34007}" srcOrd="0" destOrd="0" presId="urn:microsoft.com/office/officeart/2005/8/layout/hierarchy2"/>
    <dgm:cxn modelId="{57B10BDF-9CA2-4D81-B226-C52959F8725C}" type="presParOf" srcId="{3D002938-9580-4C37-A937-06EE1FF34007}" destId="{28A3C775-44DD-456D-ADBA-6C2015D144BB}" srcOrd="0" destOrd="0" presId="urn:microsoft.com/office/officeart/2005/8/layout/hierarchy2"/>
    <dgm:cxn modelId="{8F690801-C66C-426C-9EAF-29199BF59D89}" type="presParOf" srcId="{159E4A89-C683-474B-8EAE-3FA54900B771}" destId="{1237F670-3E84-4091-B1B6-F998102FD3C7}" srcOrd="1" destOrd="0" presId="urn:microsoft.com/office/officeart/2005/8/layout/hierarchy2"/>
    <dgm:cxn modelId="{A531F65D-A646-41E8-BD8B-CF5A3263CAF1}" type="presParOf" srcId="{1237F670-3E84-4091-B1B6-F998102FD3C7}" destId="{D9495291-86EC-4DCD-BB10-24DC98844A58}" srcOrd="0" destOrd="0" presId="urn:microsoft.com/office/officeart/2005/8/layout/hierarchy2"/>
    <dgm:cxn modelId="{7F86A51D-2F0D-4AF8-BDAC-6CAD6FF1439E}" type="presParOf" srcId="{1237F670-3E84-4091-B1B6-F998102FD3C7}" destId="{B7AF5FD6-FC71-4C43-9ADB-E0DDF39AD7D4}" srcOrd="1" destOrd="0" presId="urn:microsoft.com/office/officeart/2005/8/layout/hierarchy2"/>
    <dgm:cxn modelId="{03868CB2-07D3-447F-94B6-B81C8D587A51}" type="presParOf" srcId="{A47913E6-20D7-4EF9-8087-A267EE4CBBE9}" destId="{0A6EA505-89C7-49FD-ABE4-44B8C87A9F43}" srcOrd="2" destOrd="0" presId="urn:microsoft.com/office/officeart/2005/8/layout/hierarchy2"/>
    <dgm:cxn modelId="{7B2BA355-4DD6-4885-9C5A-916E411F4403}" type="presParOf" srcId="{0A6EA505-89C7-49FD-ABE4-44B8C87A9F43}" destId="{A5AAA48F-9F15-49C7-A333-8B0C8DF03B3E}" srcOrd="0" destOrd="0" presId="urn:microsoft.com/office/officeart/2005/8/layout/hierarchy2"/>
    <dgm:cxn modelId="{B8FD27F1-FEE9-421E-8667-96D546F07AF2}" type="presParOf" srcId="{A47913E6-20D7-4EF9-8087-A267EE4CBBE9}" destId="{10E2065F-A278-4DEA-AC87-92F1064AE18B}" srcOrd="3" destOrd="0" presId="urn:microsoft.com/office/officeart/2005/8/layout/hierarchy2"/>
    <dgm:cxn modelId="{6415B655-B842-480C-A4D4-850882D5C8BC}" type="presParOf" srcId="{10E2065F-A278-4DEA-AC87-92F1064AE18B}" destId="{BCBAD13F-9F36-4A76-ACBF-38324C9DFD1E}" srcOrd="0" destOrd="0" presId="urn:microsoft.com/office/officeart/2005/8/layout/hierarchy2"/>
    <dgm:cxn modelId="{67004126-ECED-47A8-8EF3-439AB7645586}" type="presParOf" srcId="{10E2065F-A278-4DEA-AC87-92F1064AE18B}" destId="{40FF9161-F67F-470B-B339-D06EABCB52DF}" srcOrd="1" destOrd="0" presId="urn:microsoft.com/office/officeart/2005/8/layout/hierarchy2"/>
    <dgm:cxn modelId="{540E9676-45EB-4A37-8F2B-EA89A8F26C4A}" type="presParOf" srcId="{40FF9161-F67F-470B-B339-D06EABCB52DF}" destId="{FEC367EC-C7CC-46E0-8F0B-F4EB017F4B25}" srcOrd="0" destOrd="0" presId="urn:microsoft.com/office/officeart/2005/8/layout/hierarchy2"/>
    <dgm:cxn modelId="{A3BAC1B0-9D3E-49BF-9A37-3A9002B5D275}" type="presParOf" srcId="{FEC367EC-C7CC-46E0-8F0B-F4EB017F4B25}" destId="{C3BCA3D8-F0DE-402C-8374-951905FD4C54}" srcOrd="0" destOrd="0" presId="urn:microsoft.com/office/officeart/2005/8/layout/hierarchy2"/>
    <dgm:cxn modelId="{71F9DAEE-3A51-4FC2-BA99-89C80EA1C3AF}" type="presParOf" srcId="{40FF9161-F67F-470B-B339-D06EABCB52DF}" destId="{B68415FE-5E3F-482F-91F7-2CA2D6D0722D}" srcOrd="1" destOrd="0" presId="urn:microsoft.com/office/officeart/2005/8/layout/hierarchy2"/>
    <dgm:cxn modelId="{12DF4C3E-5135-453B-BAEB-22072305CFC3}" type="presParOf" srcId="{B68415FE-5E3F-482F-91F7-2CA2D6D0722D}" destId="{DD75CFEB-5D5C-464E-B857-D28B066AE2E1}" srcOrd="0" destOrd="0" presId="urn:microsoft.com/office/officeart/2005/8/layout/hierarchy2"/>
    <dgm:cxn modelId="{CEA5526C-2CEC-47E3-95A8-5E856B9F63FF}" type="presParOf" srcId="{B68415FE-5E3F-482F-91F7-2CA2D6D0722D}" destId="{6C4899F7-A918-45D1-B75A-909AE5805EBA}" srcOrd="1" destOrd="0" presId="urn:microsoft.com/office/officeart/2005/8/layout/hierarchy2"/>
    <dgm:cxn modelId="{59AD8A94-18D0-4125-BDDD-D4D18BD6FFF0}" type="presParOf" srcId="{7F207EC3-B869-474B-A721-8A419CB73484}" destId="{7F4C7A20-7D9B-4C87-80B4-7508EB7EED52}" srcOrd="2" destOrd="0" presId="urn:microsoft.com/office/officeart/2005/8/layout/hierarchy2"/>
    <dgm:cxn modelId="{E1197D88-92EB-446E-99FF-6AD884412112}" type="presParOf" srcId="{7F4C7A20-7D9B-4C87-80B4-7508EB7EED52}" destId="{7B43BACD-3F70-4863-BF61-523651EF3109}" srcOrd="0" destOrd="0" presId="urn:microsoft.com/office/officeart/2005/8/layout/hierarchy2"/>
    <dgm:cxn modelId="{38CE1A09-FC22-4688-B0C6-F6AAEC3CBB04}" type="presParOf" srcId="{7F207EC3-B869-474B-A721-8A419CB73484}" destId="{76E3E7A4-1652-4B38-A06B-68E7642740A5}" srcOrd="3" destOrd="0" presId="urn:microsoft.com/office/officeart/2005/8/layout/hierarchy2"/>
    <dgm:cxn modelId="{9EF0166B-877A-4472-ABEA-415E3BDA2779}" type="presParOf" srcId="{76E3E7A4-1652-4B38-A06B-68E7642740A5}" destId="{F8179C33-7069-4902-8E2C-2F20E46E8782}" srcOrd="0" destOrd="0" presId="urn:microsoft.com/office/officeart/2005/8/layout/hierarchy2"/>
    <dgm:cxn modelId="{41CDE124-114F-4254-9D2B-7916ACD5BF9E}" type="presParOf" srcId="{76E3E7A4-1652-4B38-A06B-68E7642740A5}" destId="{6EDDF3A4-2F45-4230-83F3-C27E8F06AE10}" srcOrd="1" destOrd="0" presId="urn:microsoft.com/office/officeart/2005/8/layout/hierarchy2"/>
    <dgm:cxn modelId="{5B4549C7-A89A-44A1-9D38-0B01531C944A}" type="presParOf" srcId="{6EDDF3A4-2F45-4230-83F3-C27E8F06AE10}" destId="{91D499AF-EE38-45B5-A36E-7C99C6927A00}" srcOrd="0" destOrd="0" presId="urn:microsoft.com/office/officeart/2005/8/layout/hierarchy2"/>
    <dgm:cxn modelId="{381A4758-142D-47B9-8352-EBDF5CD61B19}" type="presParOf" srcId="{91D499AF-EE38-45B5-A36E-7C99C6927A00}" destId="{00CFE424-E230-4C8E-AC4C-809A30553DFF}" srcOrd="0" destOrd="0" presId="urn:microsoft.com/office/officeart/2005/8/layout/hierarchy2"/>
    <dgm:cxn modelId="{4BD5AF68-D671-42A0-826E-4816D3848000}" type="presParOf" srcId="{6EDDF3A4-2F45-4230-83F3-C27E8F06AE10}" destId="{A1A50D45-33FA-4B21-BFB9-F6612665BFC7}" srcOrd="1" destOrd="0" presId="urn:microsoft.com/office/officeart/2005/8/layout/hierarchy2"/>
    <dgm:cxn modelId="{77882639-6208-40C1-8F54-6604EB0B31DA}" type="presParOf" srcId="{A1A50D45-33FA-4B21-BFB9-F6612665BFC7}" destId="{61DD1E27-4E8B-4CAE-93F5-5A762478A9B8}" srcOrd="0" destOrd="0" presId="urn:microsoft.com/office/officeart/2005/8/layout/hierarchy2"/>
    <dgm:cxn modelId="{67FA48DA-1FC9-4CE0-A572-B3C1762A86F9}" type="presParOf" srcId="{A1A50D45-33FA-4B21-BFB9-F6612665BFC7}" destId="{66DBC3FE-D850-4157-A7DC-120EFE80FF4E}" srcOrd="1" destOrd="0" presId="urn:microsoft.com/office/officeart/2005/8/layout/hierarchy2"/>
    <dgm:cxn modelId="{3D9A01BA-C072-495C-AD06-08462514E1B7}" type="presParOf" srcId="{66DBC3FE-D850-4157-A7DC-120EFE80FF4E}" destId="{306F450E-2B81-4A6B-9207-B97384612F41}" srcOrd="0" destOrd="0" presId="urn:microsoft.com/office/officeart/2005/8/layout/hierarchy2"/>
    <dgm:cxn modelId="{8DD4E832-4C95-476D-AA9F-BE22AE8FDA87}" type="presParOf" srcId="{306F450E-2B81-4A6B-9207-B97384612F41}" destId="{3ABC23EF-2179-439B-8D5E-B5306E91FA99}" srcOrd="0" destOrd="0" presId="urn:microsoft.com/office/officeart/2005/8/layout/hierarchy2"/>
    <dgm:cxn modelId="{D750A669-5195-4C7B-B9E3-15B63F29226E}" type="presParOf" srcId="{66DBC3FE-D850-4157-A7DC-120EFE80FF4E}" destId="{7B281989-846E-414B-B107-DA1938C62A09}" srcOrd="1" destOrd="0" presId="urn:microsoft.com/office/officeart/2005/8/layout/hierarchy2"/>
    <dgm:cxn modelId="{0476B343-EB80-47E3-9AB7-5122EE4E7A96}" type="presParOf" srcId="{7B281989-846E-414B-B107-DA1938C62A09}" destId="{E3F8EBE6-F572-48F2-83CE-C1DC35D3DBAE}" srcOrd="0" destOrd="0" presId="urn:microsoft.com/office/officeart/2005/8/layout/hierarchy2"/>
    <dgm:cxn modelId="{CAA234AD-DF24-4E7A-BD37-2C18D4A70A5E}" type="presParOf" srcId="{7B281989-846E-414B-B107-DA1938C62A09}" destId="{3B70D308-D149-46A8-BBDB-76C1F1117CA9}" srcOrd="1" destOrd="0" presId="urn:microsoft.com/office/officeart/2005/8/layout/hierarchy2"/>
    <dgm:cxn modelId="{364ED92F-E8BF-4B21-B8CE-6A22D2C4D36C}" type="presParOf" srcId="{6EDDF3A4-2F45-4230-83F3-C27E8F06AE10}" destId="{8D508260-F045-4616-AF9F-E09CA768B790}" srcOrd="2" destOrd="0" presId="urn:microsoft.com/office/officeart/2005/8/layout/hierarchy2"/>
    <dgm:cxn modelId="{630B619B-CE78-436F-9CC8-4C29C14E1288}" type="presParOf" srcId="{8D508260-F045-4616-AF9F-E09CA768B790}" destId="{27ECC907-4458-4530-ABCC-DBA5CFB1F289}" srcOrd="0" destOrd="0" presId="urn:microsoft.com/office/officeart/2005/8/layout/hierarchy2"/>
    <dgm:cxn modelId="{70091FCC-8983-49A5-9DD4-6EDB9387E9E5}" type="presParOf" srcId="{6EDDF3A4-2F45-4230-83F3-C27E8F06AE10}" destId="{39D4B020-2F3B-4BE9-889A-AF381C77708A}" srcOrd="3" destOrd="0" presId="urn:microsoft.com/office/officeart/2005/8/layout/hierarchy2"/>
    <dgm:cxn modelId="{60498C78-0869-40B6-BACA-07533624C7B7}" type="presParOf" srcId="{39D4B020-2F3B-4BE9-889A-AF381C77708A}" destId="{F1A7A0DA-7AB6-4D57-8001-2698AD558266}" srcOrd="0" destOrd="0" presId="urn:microsoft.com/office/officeart/2005/8/layout/hierarchy2"/>
    <dgm:cxn modelId="{69B618ED-AACE-4205-8472-50BEE5015135}" type="presParOf" srcId="{39D4B020-2F3B-4BE9-889A-AF381C77708A}" destId="{93C743B3-CF69-4B79-86A2-62FBE18470ED}" srcOrd="1" destOrd="0" presId="urn:microsoft.com/office/officeart/2005/8/layout/hierarchy2"/>
    <dgm:cxn modelId="{04E0206C-9678-45B2-9DB6-B6D2D7A51816}" type="presParOf" srcId="{93C743B3-CF69-4B79-86A2-62FBE18470ED}" destId="{92D27C7E-E8F3-4508-A033-800687FB70D3}" srcOrd="0" destOrd="0" presId="urn:microsoft.com/office/officeart/2005/8/layout/hierarchy2"/>
    <dgm:cxn modelId="{6F414942-D75A-4C84-B5A4-D95D93EE1F00}" type="presParOf" srcId="{92D27C7E-E8F3-4508-A033-800687FB70D3}" destId="{020C8629-0377-42A2-8CF8-5F60BA5D4A5A}" srcOrd="0" destOrd="0" presId="urn:microsoft.com/office/officeart/2005/8/layout/hierarchy2"/>
    <dgm:cxn modelId="{BD5D68F0-1C8E-4744-B376-6A0C8B0845BD}" type="presParOf" srcId="{93C743B3-CF69-4B79-86A2-62FBE18470ED}" destId="{CB9EB66C-AB9E-4F72-B0D9-0EB5BC86D5CA}" srcOrd="1" destOrd="0" presId="urn:microsoft.com/office/officeart/2005/8/layout/hierarchy2"/>
    <dgm:cxn modelId="{5E77C130-F74A-4735-8AA5-4AA1FD40DDEB}" type="presParOf" srcId="{CB9EB66C-AB9E-4F72-B0D9-0EB5BC86D5CA}" destId="{C7929EF8-988E-46F6-AFC3-B728EA01AE2B}" srcOrd="0" destOrd="0" presId="urn:microsoft.com/office/officeart/2005/8/layout/hierarchy2"/>
    <dgm:cxn modelId="{67E29DB2-F6FE-4945-951F-9D275A70EAEE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74578C1-39D3-4310-B60E-C70A93B1D8D1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74455-28A3-4611-84A0-5A179517F0F4}">
      <dgm:prSet phldrT="[Text]"/>
      <dgm:spPr/>
      <dgm:t>
        <a:bodyPr/>
        <a:lstStyle/>
        <a:p>
          <a:r>
            <a:rPr lang="en-US" dirty="0" smtClean="0"/>
            <a:t>Root (n=1500)</a:t>
          </a:r>
        </a:p>
        <a:p>
          <a:r>
            <a:rPr lang="en-US" dirty="0" smtClean="0"/>
            <a:t>Default = 750</a:t>
          </a:r>
        </a:p>
        <a:p>
          <a:r>
            <a:rPr lang="en-US" dirty="0" smtClean="0"/>
            <a:t>No Default = 750</a:t>
          </a:r>
        </a:p>
      </dgm:t>
    </dgm:pt>
    <dgm:pt modelId="{F65652C6-3E2C-4DE1-BF6C-E461904745F0}" type="parTrans" cxnId="{AE8AD0D5-B1FC-4DC5-B22B-D406DF93CD83}">
      <dgm:prSet/>
      <dgm:spPr/>
      <dgm:t>
        <a:bodyPr/>
        <a:lstStyle/>
        <a:p>
          <a:endParaRPr lang="en-US"/>
        </a:p>
      </dgm:t>
    </dgm:pt>
    <dgm:pt modelId="{C9F5D8FD-FA8E-416F-8652-8697AF09F0CB}" type="sibTrans" cxnId="{AE8AD0D5-B1FC-4DC5-B22B-D406DF93CD83}">
      <dgm:prSet/>
      <dgm:spPr/>
      <dgm:t>
        <a:bodyPr/>
        <a:lstStyle/>
        <a:p>
          <a:endParaRPr lang="en-US"/>
        </a:p>
      </dgm:t>
    </dgm:pt>
    <dgm:pt modelId="{F80B1A2C-95B8-4B3A-9F0D-6AE1B51B8CCC}" type="asst">
      <dgm:prSet phldrT="[Text]"/>
      <dgm:spPr/>
      <dgm:t>
        <a:bodyPr/>
        <a:lstStyle/>
        <a:p>
          <a:r>
            <a:rPr lang="en-US" dirty="0" smtClean="0"/>
            <a:t>Owns (n=850)</a:t>
          </a:r>
        </a:p>
        <a:p>
          <a:r>
            <a:rPr lang="en-US" dirty="0" smtClean="0"/>
            <a:t>Default = 300</a:t>
          </a:r>
        </a:p>
        <a:p>
          <a:r>
            <a:rPr lang="en-US" dirty="0" smtClean="0"/>
            <a:t>No Default = 550</a:t>
          </a:r>
          <a:endParaRPr lang="en-US" dirty="0"/>
        </a:p>
      </dgm:t>
    </dgm:pt>
    <dgm:pt modelId="{522E0232-60E4-4657-883D-2C3F2928A1F9}" type="parTrans" cxnId="{5AF2CE98-5D71-45F0-A031-D345C380B8BB}">
      <dgm:prSet/>
      <dgm:spPr/>
      <dgm:t>
        <a:bodyPr/>
        <a:lstStyle/>
        <a:p>
          <a:endParaRPr lang="en-US"/>
        </a:p>
      </dgm:t>
    </dgm:pt>
    <dgm:pt modelId="{4B6EF1AC-46A6-407B-ABAA-A79D06507509}" type="sibTrans" cxnId="{5AF2CE98-5D71-45F0-A031-D345C380B8BB}">
      <dgm:prSet/>
      <dgm:spPr/>
      <dgm:t>
        <a:bodyPr/>
        <a:lstStyle/>
        <a:p>
          <a:endParaRPr lang="en-US"/>
        </a:p>
      </dgm:t>
    </dgm:pt>
    <dgm:pt modelId="{5CC66915-4D66-4618-A627-92AFEE8BA9F1}" type="asst">
      <dgm:prSet phldrT="[Text]"/>
      <dgm:spPr/>
      <dgm:t>
        <a:bodyPr/>
        <a:lstStyle/>
        <a:p>
          <a:r>
            <a:rPr lang="en-US" dirty="0" smtClean="0"/>
            <a:t>Rents (n=650)</a:t>
          </a:r>
        </a:p>
        <a:p>
          <a:r>
            <a:rPr lang="en-US" dirty="0" smtClean="0"/>
            <a:t>Default = 450</a:t>
          </a:r>
        </a:p>
        <a:p>
          <a:r>
            <a:rPr lang="en-US" dirty="0" smtClean="0"/>
            <a:t>No Default = 200</a:t>
          </a:r>
          <a:endParaRPr lang="en-US" dirty="0"/>
        </a:p>
      </dgm:t>
    </dgm:pt>
    <dgm:pt modelId="{31CB38D7-2728-4594-89A5-96F8513C8E4C}" type="parTrans" cxnId="{A5E9334F-8074-4EFE-B75A-BCBDA708036C}">
      <dgm:prSet/>
      <dgm:spPr/>
      <dgm:t>
        <a:bodyPr/>
        <a:lstStyle/>
        <a:p>
          <a:endParaRPr lang="en-US"/>
        </a:p>
      </dgm:t>
    </dgm:pt>
    <dgm:pt modelId="{851C8456-49A7-4DF9-B992-D888C26B5173}" type="sibTrans" cxnId="{A5E9334F-8074-4EFE-B75A-BCBDA708036C}">
      <dgm:prSet/>
      <dgm:spPr/>
      <dgm:t>
        <a:bodyPr/>
        <a:lstStyle/>
        <a:p>
          <a:endParaRPr lang="en-US"/>
        </a:p>
      </dgm:t>
    </dgm:pt>
    <dgm:pt modelId="{63D8ACBD-C284-4CDB-96C2-A007422EA5A2}" type="pres">
      <dgm:prSet presAssocID="{674578C1-39D3-4310-B60E-C70A93B1D8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ABBB5E-7FD3-4FF9-AC5F-7B3F1EBE26CB}" type="pres">
      <dgm:prSet presAssocID="{B9674455-28A3-4611-84A0-5A179517F0F4}" presName="hierRoot1" presStyleCnt="0">
        <dgm:presLayoutVars>
          <dgm:hierBranch val="init"/>
        </dgm:presLayoutVars>
      </dgm:prSet>
      <dgm:spPr/>
    </dgm:pt>
    <dgm:pt modelId="{12D96195-A4ED-4443-8707-BE36928A1775}" type="pres">
      <dgm:prSet presAssocID="{B9674455-28A3-4611-84A0-5A179517F0F4}" presName="rootComposite1" presStyleCnt="0"/>
      <dgm:spPr/>
    </dgm:pt>
    <dgm:pt modelId="{5FB9EC3E-2736-40D7-BD87-73AE3C0E7397}" type="pres">
      <dgm:prSet presAssocID="{B9674455-28A3-4611-84A0-5A179517F0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A9D12B-DBA7-4700-9FB6-EE8C6EF0E124}" type="pres">
      <dgm:prSet presAssocID="{B9674455-28A3-4611-84A0-5A179517F0F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07D04D0-EBCA-4701-B1E6-A788B4A8E9F3}" type="pres">
      <dgm:prSet presAssocID="{B9674455-28A3-4611-84A0-5A179517F0F4}" presName="hierChild2" presStyleCnt="0"/>
      <dgm:spPr/>
    </dgm:pt>
    <dgm:pt modelId="{1F07CA13-C301-4E1C-AC24-EAAFD0F55DF3}" type="pres">
      <dgm:prSet presAssocID="{B9674455-28A3-4611-84A0-5A179517F0F4}" presName="hierChild3" presStyleCnt="0"/>
      <dgm:spPr/>
    </dgm:pt>
    <dgm:pt modelId="{917B7BB2-C88C-44A3-9F28-BB7299270A84}" type="pres">
      <dgm:prSet presAssocID="{522E0232-60E4-4657-883D-2C3F2928A1F9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79A7AF2C-0DF3-4493-B642-4F31AAEA8478}" type="pres">
      <dgm:prSet presAssocID="{F80B1A2C-95B8-4B3A-9F0D-6AE1B51B8CCC}" presName="hierRoot3" presStyleCnt="0">
        <dgm:presLayoutVars>
          <dgm:hierBranch val="init"/>
        </dgm:presLayoutVars>
      </dgm:prSet>
      <dgm:spPr/>
    </dgm:pt>
    <dgm:pt modelId="{6D36DFB8-36EA-49AD-833E-F484E0D1D0DA}" type="pres">
      <dgm:prSet presAssocID="{F80B1A2C-95B8-4B3A-9F0D-6AE1B51B8CCC}" presName="rootComposite3" presStyleCnt="0"/>
      <dgm:spPr/>
    </dgm:pt>
    <dgm:pt modelId="{36786C34-E36A-428A-B6F4-751430F18C50}" type="pres">
      <dgm:prSet presAssocID="{F80B1A2C-95B8-4B3A-9F0D-6AE1B51B8CC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F3C147-1A81-4703-A0EC-C5731ACA2426}" type="pres">
      <dgm:prSet presAssocID="{F80B1A2C-95B8-4B3A-9F0D-6AE1B51B8CCC}" presName="rootConnector3" presStyleLbl="asst1" presStyleIdx="0" presStyleCnt="2"/>
      <dgm:spPr/>
      <dgm:t>
        <a:bodyPr/>
        <a:lstStyle/>
        <a:p>
          <a:endParaRPr lang="en-US"/>
        </a:p>
      </dgm:t>
    </dgm:pt>
    <dgm:pt modelId="{1B7C6419-7070-4B11-83EB-3CEA512DFDEE}" type="pres">
      <dgm:prSet presAssocID="{F80B1A2C-95B8-4B3A-9F0D-6AE1B51B8CCC}" presName="hierChild6" presStyleCnt="0"/>
      <dgm:spPr/>
    </dgm:pt>
    <dgm:pt modelId="{041881BB-762A-4549-871A-939C280E664D}" type="pres">
      <dgm:prSet presAssocID="{F80B1A2C-95B8-4B3A-9F0D-6AE1B51B8CCC}" presName="hierChild7" presStyleCnt="0"/>
      <dgm:spPr/>
    </dgm:pt>
    <dgm:pt modelId="{BE60C1F7-AD34-4931-9E6E-90D3B65E2C2C}" type="pres">
      <dgm:prSet presAssocID="{31CB38D7-2728-4594-89A5-96F8513C8E4C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E4C9F2CB-787F-4CA5-B765-163929EAC41C}" type="pres">
      <dgm:prSet presAssocID="{5CC66915-4D66-4618-A627-92AFEE8BA9F1}" presName="hierRoot3" presStyleCnt="0">
        <dgm:presLayoutVars>
          <dgm:hierBranch val="init"/>
        </dgm:presLayoutVars>
      </dgm:prSet>
      <dgm:spPr/>
    </dgm:pt>
    <dgm:pt modelId="{6D92428F-2716-41AA-85F0-724C3754245B}" type="pres">
      <dgm:prSet presAssocID="{5CC66915-4D66-4618-A627-92AFEE8BA9F1}" presName="rootComposite3" presStyleCnt="0"/>
      <dgm:spPr/>
    </dgm:pt>
    <dgm:pt modelId="{4C55AB8C-93ED-491B-BCF1-56B499601663}" type="pres">
      <dgm:prSet presAssocID="{5CC66915-4D66-4618-A627-92AFEE8BA9F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08BF4F-C873-4240-A5FC-515872823CB6}" type="pres">
      <dgm:prSet presAssocID="{5CC66915-4D66-4618-A627-92AFEE8BA9F1}" presName="rootConnector3" presStyleLbl="asst1" presStyleIdx="1" presStyleCnt="2"/>
      <dgm:spPr/>
      <dgm:t>
        <a:bodyPr/>
        <a:lstStyle/>
        <a:p>
          <a:endParaRPr lang="en-US"/>
        </a:p>
      </dgm:t>
    </dgm:pt>
    <dgm:pt modelId="{A137B2B8-BD53-4786-AFBD-405F9202CB9D}" type="pres">
      <dgm:prSet presAssocID="{5CC66915-4D66-4618-A627-92AFEE8BA9F1}" presName="hierChild6" presStyleCnt="0"/>
      <dgm:spPr/>
    </dgm:pt>
    <dgm:pt modelId="{2F8A97A5-C795-4E09-AEE5-3D5675E8F72A}" type="pres">
      <dgm:prSet presAssocID="{5CC66915-4D66-4618-A627-92AFEE8BA9F1}" presName="hierChild7" presStyleCnt="0"/>
      <dgm:spPr/>
    </dgm:pt>
  </dgm:ptLst>
  <dgm:cxnLst>
    <dgm:cxn modelId="{B83A6621-6263-4752-954D-1B6AAEF47144}" type="presOf" srcId="{5CC66915-4D66-4618-A627-92AFEE8BA9F1}" destId="{7408BF4F-C873-4240-A5FC-515872823CB6}" srcOrd="1" destOrd="0" presId="urn:microsoft.com/office/officeart/2005/8/layout/orgChart1"/>
    <dgm:cxn modelId="{32C6BD7B-F7B9-4D46-9789-62F0A58CDAA7}" type="presOf" srcId="{5CC66915-4D66-4618-A627-92AFEE8BA9F1}" destId="{4C55AB8C-93ED-491B-BCF1-56B499601663}" srcOrd="0" destOrd="0" presId="urn:microsoft.com/office/officeart/2005/8/layout/orgChart1"/>
    <dgm:cxn modelId="{1C320FEB-F44B-4B1A-9AAA-71C79C131F54}" type="presOf" srcId="{F80B1A2C-95B8-4B3A-9F0D-6AE1B51B8CCC}" destId="{36786C34-E36A-428A-B6F4-751430F18C50}" srcOrd="0" destOrd="0" presId="urn:microsoft.com/office/officeart/2005/8/layout/orgChart1"/>
    <dgm:cxn modelId="{38FDFCA5-0FEE-484E-B709-DB1182F420D7}" type="presOf" srcId="{522E0232-60E4-4657-883D-2C3F2928A1F9}" destId="{917B7BB2-C88C-44A3-9F28-BB7299270A84}" srcOrd="0" destOrd="0" presId="urn:microsoft.com/office/officeart/2005/8/layout/orgChart1"/>
    <dgm:cxn modelId="{A5E9334F-8074-4EFE-B75A-BCBDA708036C}" srcId="{B9674455-28A3-4611-84A0-5A179517F0F4}" destId="{5CC66915-4D66-4618-A627-92AFEE8BA9F1}" srcOrd="1" destOrd="0" parTransId="{31CB38D7-2728-4594-89A5-96F8513C8E4C}" sibTransId="{851C8456-49A7-4DF9-B992-D888C26B5173}"/>
    <dgm:cxn modelId="{FE2E4572-72E6-4EAE-9D00-23D877971513}" type="presOf" srcId="{B9674455-28A3-4611-84A0-5A179517F0F4}" destId="{5FB9EC3E-2736-40D7-BD87-73AE3C0E7397}" srcOrd="0" destOrd="0" presId="urn:microsoft.com/office/officeart/2005/8/layout/orgChart1"/>
    <dgm:cxn modelId="{19662E28-4321-416F-8BED-669AF6E61096}" type="presOf" srcId="{674578C1-39D3-4310-B60E-C70A93B1D8D1}" destId="{63D8ACBD-C284-4CDB-96C2-A007422EA5A2}" srcOrd="0" destOrd="0" presId="urn:microsoft.com/office/officeart/2005/8/layout/orgChart1"/>
    <dgm:cxn modelId="{F32DA337-A2D5-4B20-A692-5F94EF69100B}" type="presOf" srcId="{F80B1A2C-95B8-4B3A-9F0D-6AE1B51B8CCC}" destId="{17F3C147-1A81-4703-A0EC-C5731ACA2426}" srcOrd="1" destOrd="0" presId="urn:microsoft.com/office/officeart/2005/8/layout/orgChart1"/>
    <dgm:cxn modelId="{5AF2CE98-5D71-45F0-A031-D345C380B8BB}" srcId="{B9674455-28A3-4611-84A0-5A179517F0F4}" destId="{F80B1A2C-95B8-4B3A-9F0D-6AE1B51B8CCC}" srcOrd="0" destOrd="0" parTransId="{522E0232-60E4-4657-883D-2C3F2928A1F9}" sibTransId="{4B6EF1AC-46A6-407B-ABAA-A79D06507509}"/>
    <dgm:cxn modelId="{AE8AD0D5-B1FC-4DC5-B22B-D406DF93CD83}" srcId="{674578C1-39D3-4310-B60E-C70A93B1D8D1}" destId="{B9674455-28A3-4611-84A0-5A179517F0F4}" srcOrd="0" destOrd="0" parTransId="{F65652C6-3E2C-4DE1-BF6C-E461904745F0}" sibTransId="{C9F5D8FD-FA8E-416F-8652-8697AF09F0CB}"/>
    <dgm:cxn modelId="{36B31081-6764-4139-A3A3-B49DFFC98026}" type="presOf" srcId="{B9674455-28A3-4611-84A0-5A179517F0F4}" destId="{53A9D12B-DBA7-4700-9FB6-EE8C6EF0E124}" srcOrd="1" destOrd="0" presId="urn:microsoft.com/office/officeart/2005/8/layout/orgChart1"/>
    <dgm:cxn modelId="{BE413E58-678C-4130-90CD-E485E549ABE7}" type="presOf" srcId="{31CB38D7-2728-4594-89A5-96F8513C8E4C}" destId="{BE60C1F7-AD34-4931-9E6E-90D3B65E2C2C}" srcOrd="0" destOrd="0" presId="urn:microsoft.com/office/officeart/2005/8/layout/orgChart1"/>
    <dgm:cxn modelId="{B13B0094-4D55-49F2-8209-CFABEA125A35}" type="presParOf" srcId="{63D8ACBD-C284-4CDB-96C2-A007422EA5A2}" destId="{B3ABBB5E-7FD3-4FF9-AC5F-7B3F1EBE26CB}" srcOrd="0" destOrd="0" presId="urn:microsoft.com/office/officeart/2005/8/layout/orgChart1"/>
    <dgm:cxn modelId="{96DC652F-EDA3-4DD3-A8CD-6B597F708895}" type="presParOf" srcId="{B3ABBB5E-7FD3-4FF9-AC5F-7B3F1EBE26CB}" destId="{12D96195-A4ED-4443-8707-BE36928A1775}" srcOrd="0" destOrd="0" presId="urn:microsoft.com/office/officeart/2005/8/layout/orgChart1"/>
    <dgm:cxn modelId="{D6BFD3E6-4CE7-4704-B758-901F81EB934E}" type="presParOf" srcId="{12D96195-A4ED-4443-8707-BE36928A1775}" destId="{5FB9EC3E-2736-40D7-BD87-73AE3C0E7397}" srcOrd="0" destOrd="0" presId="urn:microsoft.com/office/officeart/2005/8/layout/orgChart1"/>
    <dgm:cxn modelId="{C212D648-DBE2-4210-ABF3-200097890EAC}" type="presParOf" srcId="{12D96195-A4ED-4443-8707-BE36928A1775}" destId="{53A9D12B-DBA7-4700-9FB6-EE8C6EF0E124}" srcOrd="1" destOrd="0" presId="urn:microsoft.com/office/officeart/2005/8/layout/orgChart1"/>
    <dgm:cxn modelId="{D98D2276-333B-46D5-98AE-5E4E8BE0F45E}" type="presParOf" srcId="{B3ABBB5E-7FD3-4FF9-AC5F-7B3F1EBE26CB}" destId="{907D04D0-EBCA-4701-B1E6-A788B4A8E9F3}" srcOrd="1" destOrd="0" presId="urn:microsoft.com/office/officeart/2005/8/layout/orgChart1"/>
    <dgm:cxn modelId="{B074DA1D-E3A5-46C4-9AD6-4EC7DAC0216D}" type="presParOf" srcId="{B3ABBB5E-7FD3-4FF9-AC5F-7B3F1EBE26CB}" destId="{1F07CA13-C301-4E1C-AC24-EAAFD0F55DF3}" srcOrd="2" destOrd="0" presId="urn:microsoft.com/office/officeart/2005/8/layout/orgChart1"/>
    <dgm:cxn modelId="{02AF05B5-2403-43AB-8E27-AA56ADF62906}" type="presParOf" srcId="{1F07CA13-C301-4E1C-AC24-EAAFD0F55DF3}" destId="{917B7BB2-C88C-44A3-9F28-BB7299270A84}" srcOrd="0" destOrd="0" presId="urn:microsoft.com/office/officeart/2005/8/layout/orgChart1"/>
    <dgm:cxn modelId="{4B2B111A-9A9E-40BA-9E36-D45150F0D3F2}" type="presParOf" srcId="{1F07CA13-C301-4E1C-AC24-EAAFD0F55DF3}" destId="{79A7AF2C-0DF3-4493-B642-4F31AAEA8478}" srcOrd="1" destOrd="0" presId="urn:microsoft.com/office/officeart/2005/8/layout/orgChart1"/>
    <dgm:cxn modelId="{4E1EB848-9770-4445-8E58-428F84ED53C6}" type="presParOf" srcId="{79A7AF2C-0DF3-4493-B642-4F31AAEA8478}" destId="{6D36DFB8-36EA-49AD-833E-F484E0D1D0DA}" srcOrd="0" destOrd="0" presId="urn:microsoft.com/office/officeart/2005/8/layout/orgChart1"/>
    <dgm:cxn modelId="{FEBA411C-8564-4481-9AE7-90D432ED5B8A}" type="presParOf" srcId="{6D36DFB8-36EA-49AD-833E-F484E0D1D0DA}" destId="{36786C34-E36A-428A-B6F4-751430F18C50}" srcOrd="0" destOrd="0" presId="urn:microsoft.com/office/officeart/2005/8/layout/orgChart1"/>
    <dgm:cxn modelId="{C19760A3-303B-47BE-A2A9-DD1D767BF579}" type="presParOf" srcId="{6D36DFB8-36EA-49AD-833E-F484E0D1D0DA}" destId="{17F3C147-1A81-4703-A0EC-C5731ACA2426}" srcOrd="1" destOrd="0" presId="urn:microsoft.com/office/officeart/2005/8/layout/orgChart1"/>
    <dgm:cxn modelId="{E3EC64F6-2E8B-46C8-9D3F-7B5FB5A2E803}" type="presParOf" srcId="{79A7AF2C-0DF3-4493-B642-4F31AAEA8478}" destId="{1B7C6419-7070-4B11-83EB-3CEA512DFDEE}" srcOrd="1" destOrd="0" presId="urn:microsoft.com/office/officeart/2005/8/layout/orgChart1"/>
    <dgm:cxn modelId="{1F50DC82-5606-4F3F-BE82-106B9205A20D}" type="presParOf" srcId="{79A7AF2C-0DF3-4493-B642-4F31AAEA8478}" destId="{041881BB-762A-4549-871A-939C280E664D}" srcOrd="2" destOrd="0" presId="urn:microsoft.com/office/officeart/2005/8/layout/orgChart1"/>
    <dgm:cxn modelId="{5C72D784-6C02-44A5-91D4-828AD77ACED0}" type="presParOf" srcId="{1F07CA13-C301-4E1C-AC24-EAAFD0F55DF3}" destId="{BE60C1F7-AD34-4931-9E6E-90D3B65E2C2C}" srcOrd="2" destOrd="0" presId="urn:microsoft.com/office/officeart/2005/8/layout/orgChart1"/>
    <dgm:cxn modelId="{00075C06-292B-484F-B134-2645641E2BC3}" type="presParOf" srcId="{1F07CA13-C301-4E1C-AC24-EAAFD0F55DF3}" destId="{E4C9F2CB-787F-4CA5-B765-163929EAC41C}" srcOrd="3" destOrd="0" presId="urn:microsoft.com/office/officeart/2005/8/layout/orgChart1"/>
    <dgm:cxn modelId="{CEA3D10A-87D1-4DF7-8F2D-BCC74B9D05B9}" type="presParOf" srcId="{E4C9F2CB-787F-4CA5-B765-163929EAC41C}" destId="{6D92428F-2716-41AA-85F0-724C3754245B}" srcOrd="0" destOrd="0" presId="urn:microsoft.com/office/officeart/2005/8/layout/orgChart1"/>
    <dgm:cxn modelId="{AF9E4805-B346-4F73-A898-F13BE5C83014}" type="presParOf" srcId="{6D92428F-2716-41AA-85F0-724C3754245B}" destId="{4C55AB8C-93ED-491B-BCF1-56B499601663}" srcOrd="0" destOrd="0" presId="urn:microsoft.com/office/officeart/2005/8/layout/orgChart1"/>
    <dgm:cxn modelId="{49E9DE6E-0EBA-44FA-82E9-7D9F4642D7E5}" type="presParOf" srcId="{6D92428F-2716-41AA-85F0-724C3754245B}" destId="{7408BF4F-C873-4240-A5FC-515872823CB6}" srcOrd="1" destOrd="0" presId="urn:microsoft.com/office/officeart/2005/8/layout/orgChart1"/>
    <dgm:cxn modelId="{9B2CA154-0774-4D2F-ACAE-06DDE9F72D6A}" type="presParOf" srcId="{E4C9F2CB-787F-4CA5-B765-163929EAC41C}" destId="{A137B2B8-BD53-4786-AFBD-405F9202CB9D}" srcOrd="1" destOrd="0" presId="urn:microsoft.com/office/officeart/2005/8/layout/orgChart1"/>
    <dgm:cxn modelId="{0AF9A382-7CF2-449B-98A5-84E3B56E6CB6}" type="presParOf" srcId="{E4C9F2CB-787F-4CA5-B765-163929EAC41C}" destId="{2F8A97A5-C795-4E09-AEE5-3D5675E8F7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E923B9E-431C-4011-9925-20CE2A3613E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A3D7557-6D9F-4FFA-9959-9DE22426AAFB}">
      <dgm:prSet phldrT="[Text]"/>
      <dgm:spPr/>
      <dgm:t>
        <a:bodyPr/>
        <a:lstStyle/>
        <a:p>
          <a:r>
            <a:rPr lang="en-US" dirty="0" smtClean="0"/>
            <a:t>If the groups were the same, you’d expect an even split (Expected)</a:t>
          </a:r>
          <a:endParaRPr lang="en-US" dirty="0"/>
        </a:p>
      </dgm:t>
    </dgm:pt>
    <dgm:pt modelId="{9736927A-FAC6-4A49-8D7F-478045BFF779}" type="parTrans" cxnId="{8126A57C-94BC-4286-9E09-7594A0AC8854}">
      <dgm:prSet/>
      <dgm:spPr/>
      <dgm:t>
        <a:bodyPr/>
        <a:lstStyle/>
        <a:p>
          <a:endParaRPr lang="en-US"/>
        </a:p>
      </dgm:t>
    </dgm:pt>
    <dgm:pt modelId="{EAC3FB35-6488-470C-9D05-B4336AA5708F}" type="sibTrans" cxnId="{8126A57C-94BC-4286-9E09-7594A0AC8854}">
      <dgm:prSet/>
      <dgm:spPr/>
      <dgm:t>
        <a:bodyPr/>
        <a:lstStyle/>
        <a:p>
          <a:endParaRPr lang="en-US"/>
        </a:p>
      </dgm:t>
    </dgm:pt>
    <dgm:pt modelId="{B590E32C-25FA-440B-9232-941834C56409}">
      <dgm:prSet phldrT="[Text]"/>
      <dgm:spPr/>
      <dgm:t>
        <a:bodyPr/>
        <a:lstStyle/>
        <a:p>
          <a:r>
            <a:rPr lang="en-US" dirty="0" smtClean="0"/>
            <a:t>But we can see they aren’t distributed evenly (Observed)</a:t>
          </a:r>
          <a:endParaRPr lang="en-US" dirty="0"/>
        </a:p>
      </dgm:t>
    </dgm:pt>
    <dgm:pt modelId="{80BB2B63-8D5B-4D8A-912D-9AAC80EA1751}" type="parTrans" cxnId="{288F9379-1B29-4E69-8565-D2644CD83CA3}">
      <dgm:prSet/>
      <dgm:spPr/>
      <dgm:t>
        <a:bodyPr/>
        <a:lstStyle/>
        <a:p>
          <a:endParaRPr lang="en-US"/>
        </a:p>
      </dgm:t>
    </dgm:pt>
    <dgm:pt modelId="{369E8BA2-42DE-428F-8564-3A82F139EEF5}" type="sibTrans" cxnId="{288F9379-1B29-4E69-8565-D2644CD83CA3}">
      <dgm:prSet/>
      <dgm:spPr/>
      <dgm:t>
        <a:bodyPr/>
        <a:lstStyle/>
        <a:p>
          <a:endParaRPr lang="en-US"/>
        </a:p>
      </dgm:t>
    </dgm:pt>
    <dgm:pt modelId="{42F9EA1F-78F9-4CAF-90F3-B0D23AEC57C3}">
      <dgm:prSet phldrT="[Text]"/>
      <dgm:spPr/>
      <dgm:t>
        <a:bodyPr/>
        <a:lstStyle/>
        <a:p>
          <a:r>
            <a:rPr lang="en-US" dirty="0" smtClean="0"/>
            <a:t>But is it enough (i.e., statistically significant)?</a:t>
          </a:r>
          <a:endParaRPr lang="en-US" dirty="0"/>
        </a:p>
      </dgm:t>
    </dgm:pt>
    <dgm:pt modelId="{5F4CF88F-A138-4C49-AE62-9C614A4FE4B9}" type="parTrans" cxnId="{93A5BA51-025D-4168-B4A7-74544C02406B}">
      <dgm:prSet/>
      <dgm:spPr/>
      <dgm:t>
        <a:bodyPr/>
        <a:lstStyle/>
        <a:p>
          <a:endParaRPr lang="en-US"/>
        </a:p>
      </dgm:t>
    </dgm:pt>
    <dgm:pt modelId="{D4DACD1C-F000-4C80-8AB2-6E84E4D40DAC}" type="sibTrans" cxnId="{93A5BA51-025D-4168-B4A7-74544C02406B}">
      <dgm:prSet/>
      <dgm:spPr/>
      <dgm:t>
        <a:bodyPr/>
        <a:lstStyle/>
        <a:p>
          <a:endParaRPr lang="en-US"/>
        </a:p>
      </dgm:t>
    </dgm:pt>
    <dgm:pt modelId="{706CBBBD-9C0A-4AE5-8B04-37B18FAC5397}" type="pres">
      <dgm:prSet presAssocID="{FE923B9E-431C-4011-9925-20CE2A3613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CB401A-3149-4E90-8CDE-80E88E3D4E17}" type="pres">
      <dgm:prSet presAssocID="{BA3D7557-6D9F-4FFA-9959-9DE22426AA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FF8C9-8DC6-4B5E-892F-8F7AE3AB8DBC}" type="pres">
      <dgm:prSet presAssocID="{EAC3FB35-6488-470C-9D05-B4336AA5708F}" presName="spacer" presStyleCnt="0"/>
      <dgm:spPr/>
    </dgm:pt>
    <dgm:pt modelId="{CFB3809C-3D94-4F64-A55F-B44DF1B5DAB0}" type="pres">
      <dgm:prSet presAssocID="{B590E32C-25FA-440B-9232-941834C564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5DDF7-6FB8-4267-BC49-ECFEC5884E60}" type="pres">
      <dgm:prSet presAssocID="{369E8BA2-42DE-428F-8564-3A82F139EEF5}" presName="spacer" presStyleCnt="0"/>
      <dgm:spPr/>
    </dgm:pt>
    <dgm:pt modelId="{30242DD6-A42E-4859-9E27-ABF1F58DABA6}" type="pres">
      <dgm:prSet presAssocID="{42F9EA1F-78F9-4CAF-90F3-B0D23AEC57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29AB67-15EB-4303-A3D2-BF04E8FC2017}" type="presOf" srcId="{BA3D7557-6D9F-4FFA-9959-9DE22426AAFB}" destId="{B2CB401A-3149-4E90-8CDE-80E88E3D4E17}" srcOrd="0" destOrd="0" presId="urn:microsoft.com/office/officeart/2005/8/layout/vList2"/>
    <dgm:cxn modelId="{93A5BA51-025D-4168-B4A7-74544C02406B}" srcId="{FE923B9E-431C-4011-9925-20CE2A3613EB}" destId="{42F9EA1F-78F9-4CAF-90F3-B0D23AEC57C3}" srcOrd="2" destOrd="0" parTransId="{5F4CF88F-A138-4C49-AE62-9C614A4FE4B9}" sibTransId="{D4DACD1C-F000-4C80-8AB2-6E84E4D40DAC}"/>
    <dgm:cxn modelId="{8126A57C-94BC-4286-9E09-7594A0AC8854}" srcId="{FE923B9E-431C-4011-9925-20CE2A3613EB}" destId="{BA3D7557-6D9F-4FFA-9959-9DE22426AAFB}" srcOrd="0" destOrd="0" parTransId="{9736927A-FAC6-4A49-8D7F-478045BFF779}" sibTransId="{EAC3FB35-6488-470C-9D05-B4336AA5708F}"/>
    <dgm:cxn modelId="{56D9A0C6-2132-4D9F-8AAC-5D4D8073FD29}" type="presOf" srcId="{FE923B9E-431C-4011-9925-20CE2A3613EB}" destId="{706CBBBD-9C0A-4AE5-8B04-37B18FAC5397}" srcOrd="0" destOrd="0" presId="urn:microsoft.com/office/officeart/2005/8/layout/vList2"/>
    <dgm:cxn modelId="{288F9379-1B29-4E69-8565-D2644CD83CA3}" srcId="{FE923B9E-431C-4011-9925-20CE2A3613EB}" destId="{B590E32C-25FA-440B-9232-941834C56409}" srcOrd="1" destOrd="0" parTransId="{80BB2B63-8D5B-4D8A-912D-9AAC80EA1751}" sibTransId="{369E8BA2-42DE-428F-8564-3A82F139EEF5}"/>
    <dgm:cxn modelId="{D3EBF846-6C8B-48A4-85A5-FCF0397093D5}" type="presOf" srcId="{42F9EA1F-78F9-4CAF-90F3-B0D23AEC57C3}" destId="{30242DD6-A42E-4859-9E27-ABF1F58DABA6}" srcOrd="0" destOrd="0" presId="urn:microsoft.com/office/officeart/2005/8/layout/vList2"/>
    <dgm:cxn modelId="{CC968981-6382-4E64-B82E-CD9E8E22BD6F}" type="presOf" srcId="{B590E32C-25FA-440B-9232-941834C56409}" destId="{CFB3809C-3D94-4F64-A55F-B44DF1B5DAB0}" srcOrd="0" destOrd="0" presId="urn:microsoft.com/office/officeart/2005/8/layout/vList2"/>
    <dgm:cxn modelId="{C2B571C4-8F90-4215-A713-DA21E6A73A10}" type="presParOf" srcId="{706CBBBD-9C0A-4AE5-8B04-37B18FAC5397}" destId="{B2CB401A-3149-4E90-8CDE-80E88E3D4E17}" srcOrd="0" destOrd="0" presId="urn:microsoft.com/office/officeart/2005/8/layout/vList2"/>
    <dgm:cxn modelId="{93D84524-0E0C-4CCF-8694-B699274D531E}" type="presParOf" srcId="{706CBBBD-9C0A-4AE5-8B04-37B18FAC5397}" destId="{EF7FF8C9-8DC6-4B5E-892F-8F7AE3AB8DBC}" srcOrd="1" destOrd="0" presId="urn:microsoft.com/office/officeart/2005/8/layout/vList2"/>
    <dgm:cxn modelId="{180E6C14-6EED-4CEF-B27C-D85AB0A8BBD3}" type="presParOf" srcId="{706CBBBD-9C0A-4AE5-8B04-37B18FAC5397}" destId="{CFB3809C-3D94-4F64-A55F-B44DF1B5DAB0}" srcOrd="2" destOrd="0" presId="urn:microsoft.com/office/officeart/2005/8/layout/vList2"/>
    <dgm:cxn modelId="{D70AA267-9084-4F6B-98E4-8331355A3DCA}" type="presParOf" srcId="{706CBBBD-9C0A-4AE5-8B04-37B18FAC5397}" destId="{14E5DDF7-6FB8-4267-BC49-ECFEC5884E60}" srcOrd="3" destOrd="0" presId="urn:microsoft.com/office/officeart/2005/8/layout/vList2"/>
    <dgm:cxn modelId="{3FE5BCF9-2E19-4A02-A28F-43628FD2C2AF}" type="presParOf" srcId="{706CBBBD-9C0A-4AE5-8B04-37B18FAC5397}" destId="{30242DD6-A42E-4859-9E27-ABF1F58DABA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smtClean="0"/>
            <a:t>We create the tree from a set of training data</a:t>
          </a:r>
          <a:endParaRPr lang="en-US"/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 smtClean="0"/>
            <a:t>Each unique combination of predictors is associated with an outcome</a:t>
          </a:r>
          <a:endParaRPr lang="en-US"/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 smtClean="0"/>
            <a:t>This set was “rigged” so that every combination is accounted for and has an outcome</a:t>
          </a:r>
          <a:endParaRPr lang="en-US"/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306F9-D17C-492A-8FC2-6E89ABE7166C}" type="pres">
      <dgm:prSet presAssocID="{A29EC9BB-4D12-42FD-9523-27C62477B09D}" presName="spacer" presStyleCnt="0"/>
      <dgm:spPr/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D0F93-6891-47AC-BC68-1F64D8C069D3}" type="pres">
      <dgm:prSet presAssocID="{2B1162CC-FA0C-4D4F-B870-C9DC34F34023}" presName="spacer" presStyleCnt="0"/>
      <dgm:spPr/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90E2C9-95F9-402D-8F19-E0F6D68D571F}" type="presOf" srcId="{3671F899-2C7E-46FB-BA85-94E2C5149D82}" destId="{0F225B17-0DD0-46A4-9A50-1BFE0077E064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199C97C5-5A34-4236-A4AA-630A89C1BEE4}" type="presOf" srcId="{8245D6C2-198A-4FAB-A541-C0BF60AD89C9}" destId="{35301E9E-0BA1-4586-A29A-0EB7D335C248}" srcOrd="0" destOrd="0" presId="urn:microsoft.com/office/officeart/2005/8/layout/vList2"/>
    <dgm:cxn modelId="{5C5C8B16-E1C1-45A7-A585-F1AA2FE7E4F7}" type="presOf" srcId="{1A0E8ED4-DC9E-4A26-9075-7FE22C8F8348}" destId="{7C7D8D45-40F6-468D-8CDE-3D2E63D74CE2}" srcOrd="0" destOrd="0" presId="urn:microsoft.com/office/officeart/2005/8/layout/vList2"/>
    <dgm:cxn modelId="{B50D3C23-1A09-4046-94C0-EA82039D44FA}" type="presOf" srcId="{E89962BA-03D6-4058-A4A7-57433A1711E8}" destId="{63F16D42-F604-4232-8BA6-997C752B8D41}" srcOrd="0" destOrd="0" presId="urn:microsoft.com/office/officeart/2005/8/layout/vList2"/>
    <dgm:cxn modelId="{1F9BB736-041A-4F38-882D-DAC96CF23515}" type="presParOf" srcId="{0F225B17-0DD0-46A4-9A50-1BFE0077E064}" destId="{35301E9E-0BA1-4586-A29A-0EB7D335C248}" srcOrd="0" destOrd="0" presId="urn:microsoft.com/office/officeart/2005/8/layout/vList2"/>
    <dgm:cxn modelId="{80C2A666-D83D-4105-BB27-C0C804569391}" type="presParOf" srcId="{0F225B17-0DD0-46A4-9A50-1BFE0077E064}" destId="{B43306F9-D17C-492A-8FC2-6E89ABE7166C}" srcOrd="1" destOrd="0" presId="urn:microsoft.com/office/officeart/2005/8/layout/vList2"/>
    <dgm:cxn modelId="{F8BB6C6E-435C-45DA-AC66-0BF98E7664A3}" type="presParOf" srcId="{0F225B17-0DD0-46A4-9A50-1BFE0077E064}" destId="{7C7D8D45-40F6-468D-8CDE-3D2E63D74CE2}" srcOrd="2" destOrd="0" presId="urn:microsoft.com/office/officeart/2005/8/layout/vList2"/>
    <dgm:cxn modelId="{929DBB5F-5D25-41AE-A247-4671641D49B1}" type="presParOf" srcId="{0F225B17-0DD0-46A4-9A50-1BFE0077E064}" destId="{CFCD0F93-6891-47AC-BC68-1F64D8C069D3}" srcOrd="3" destOrd="0" presId="urn:microsoft.com/office/officeart/2005/8/layout/vList2"/>
    <dgm:cxn modelId="{CDDD38EF-F99A-40C4-AA56-65A9993E59AE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CEE6576B-EC1E-4A06-9FB1-9972D9F02789}" type="presOf" srcId="{BF95F12A-848C-4D76-BCAC-A60A48D21712}" destId="{1356B274-B83F-434D-A869-2B988EF3F493}" srcOrd="1" destOrd="0" presId="urn:microsoft.com/office/officeart/2005/8/layout/hierarchy2"/>
    <dgm:cxn modelId="{1C1E9B8B-0A9D-4849-BF43-2F0B81E66522}" type="presOf" srcId="{8A9D6245-57B1-482C-9DC4-F2ACF75F2EEB}" destId="{AF10D516-4F6C-4D46-86A1-9C1986C13320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4E2FBB20-3751-4483-8698-88FE0BD0BB20}" type="presOf" srcId="{08491A16-4F42-4C85-AC97-4555730E6D61}" destId="{7A3D5BA1-ED69-44E1-A872-6FF24834B41D}" srcOrd="0" destOrd="0" presId="urn:microsoft.com/office/officeart/2005/8/layout/hierarchy2"/>
    <dgm:cxn modelId="{EC713564-60EE-4A9E-9EC7-BACC7BF34DDD}" type="presOf" srcId="{C01ACB44-8919-4C16-9345-65E8C4CC5C27}" destId="{B81631BF-0964-4936-A9DE-5CF3C23A1D51}" srcOrd="0" destOrd="0" presId="urn:microsoft.com/office/officeart/2005/8/layout/hierarchy2"/>
    <dgm:cxn modelId="{8211772A-6C44-45F1-98C7-9E2179DD000D}" type="presOf" srcId="{9E46A426-48DB-49D4-9452-22CFC445B93D}" destId="{6D471BBE-867D-4865-9628-1D7777EB5D2C}" srcOrd="1" destOrd="0" presId="urn:microsoft.com/office/officeart/2005/8/layout/hierarchy2"/>
    <dgm:cxn modelId="{1F762F5E-48D9-4BF2-9FEB-CD990A05F396}" type="presOf" srcId="{C8BC26E8-6B89-479E-8406-1BE807902536}" destId="{458CB650-A0BA-4B80-8F97-62C729A9241A}" srcOrd="1" destOrd="0" presId="urn:microsoft.com/office/officeart/2005/8/layout/hierarchy2"/>
    <dgm:cxn modelId="{48864CEC-DD41-4047-949A-EC654EA1706A}" type="presOf" srcId="{CE871202-C851-4283-B4F2-1F8DA3C445C3}" destId="{3D3532D1-1FDA-4F24-AE90-3866BC16A43D}" srcOrd="0" destOrd="0" presId="urn:microsoft.com/office/officeart/2005/8/layout/hierarchy2"/>
    <dgm:cxn modelId="{AB20B8AF-3240-424F-8325-CDC4CEA2ABF2}" type="presOf" srcId="{D129D8C8-45D4-413D-9AA6-7735257A9552}" destId="{02AF2611-39C0-4EF8-B9AF-5E15D80097BE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EA1F2F21-E517-4CAB-A7C3-EC1A804EAB42}" type="presOf" srcId="{F1C08F9B-435C-42DB-A449-2ECF7C7375AB}" destId="{99764013-9FFE-483E-9A94-8E74B88EB45B}" srcOrd="0" destOrd="0" presId="urn:microsoft.com/office/officeart/2005/8/layout/hierarchy2"/>
    <dgm:cxn modelId="{49253670-61FE-4494-869C-A8B190196BD9}" type="presOf" srcId="{08491A16-4F42-4C85-AC97-4555730E6D61}" destId="{528D812F-2D24-4A78-8C85-B9EB8ECA26E9}" srcOrd="1" destOrd="0" presId="urn:microsoft.com/office/officeart/2005/8/layout/hierarchy2"/>
    <dgm:cxn modelId="{77B52379-358B-44CC-BA7F-60D6797B4AA1}" type="presOf" srcId="{6620CAB9-6D29-4FF8-945D-5E027CE13906}" destId="{FEC367EC-C7CC-46E0-8F0B-F4EB017F4B25}" srcOrd="0" destOrd="0" presId="urn:microsoft.com/office/officeart/2005/8/layout/hierarchy2"/>
    <dgm:cxn modelId="{8179E523-0D08-49DB-873D-6B1EDAD12EFF}" type="presOf" srcId="{D679DFCF-CE7D-4FCF-A62C-AA6E6F5B4528}" destId="{7B43BACD-3F70-4863-BF61-523651EF3109}" srcOrd="1" destOrd="0" presId="urn:microsoft.com/office/officeart/2005/8/layout/hierarchy2"/>
    <dgm:cxn modelId="{4BEDA3F6-744D-424E-A23E-A043FF44611D}" type="presOf" srcId="{43552287-81BA-4A23-85DD-3D228EF15792}" destId="{4D1012EA-ED43-4161-9183-D18250C04841}" srcOrd="1" destOrd="0" presId="urn:microsoft.com/office/officeart/2005/8/layout/hierarchy2"/>
    <dgm:cxn modelId="{B76745D5-81C1-4972-99C6-0FC080A68CC9}" type="presOf" srcId="{7A14C255-A9D7-420D-B032-0693F6CF431F}" destId="{0E7AE38F-D77F-437F-BAB8-792E908C751F}" srcOrd="0" destOrd="0" presId="urn:microsoft.com/office/officeart/2005/8/layout/hierarchy2"/>
    <dgm:cxn modelId="{4E6FDC92-54EB-48D5-9D29-B2874EE6A861}" type="presOf" srcId="{A2F6F58A-C804-4EA7-A795-E7CFAD608A97}" destId="{F532FF76-9233-4C88-8EB8-C57298DE75BC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3D8D6802-DB2A-4F02-8BCE-D8A657CB33EA}" type="presOf" srcId="{D4FF999D-0774-4EE2-BEFB-37C0AA00FFEB}" destId="{92D27C7E-E8F3-4508-A033-800687FB70D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AE7394ED-BB0E-4404-A7B6-307A803392FE}" type="presOf" srcId="{1462FFBF-C7E5-483B-B661-B21D24F8908F}" destId="{A5AAA48F-9F15-49C7-A333-8B0C8DF03B3E}" srcOrd="1" destOrd="0" presId="urn:microsoft.com/office/officeart/2005/8/layout/hierarchy2"/>
    <dgm:cxn modelId="{B330B92F-84CD-41BF-BEAE-22AE949D8B0E}" type="presOf" srcId="{F3E7A82E-4DF9-47FA-B3A8-610C19F25C83}" destId="{E53945B2-5361-41E5-A250-0FE9BB3209A7}" srcOrd="1" destOrd="0" presId="urn:microsoft.com/office/officeart/2005/8/layout/hierarchy2"/>
    <dgm:cxn modelId="{199DF04F-265A-4C3D-8EDD-C859EA8E963B}" type="presOf" srcId="{4A4119C0-6876-4B46-B63C-C5B5E183083A}" destId="{3ABC23EF-2179-439B-8D5E-B5306E91FA99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ED8E7064-90B9-4A24-A66C-80FF75A19C83}" type="presOf" srcId="{40FE246C-C826-4769-A5C2-9D75240976FE}" destId="{6094D736-4F16-42FC-9437-D37BB023D5EA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DCFDFAE9-1AF1-461E-BA36-2EA0708743D1}" type="presOf" srcId="{D129D8C8-45D4-413D-9AA6-7735257A9552}" destId="{3E9FDDD6-A26E-4F03-A903-10F09685D6A2}" srcOrd="1" destOrd="0" presId="urn:microsoft.com/office/officeart/2005/8/layout/hierarchy2"/>
    <dgm:cxn modelId="{C4CF64E5-B049-4510-87F7-5334940DA71E}" type="presOf" srcId="{9581B8F4-F65E-406A-9F3A-2C0FAFB7904A}" destId="{28A3C775-44DD-456D-ADBA-6C2015D144BB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32BB87E-BC76-4606-B520-DCD719178E7A}" type="presOf" srcId="{9E46A426-48DB-49D4-9452-22CFC445B93D}" destId="{07085415-AD02-4837-A819-DF8503991B40}" srcOrd="0" destOrd="0" presId="urn:microsoft.com/office/officeart/2005/8/layout/hierarchy2"/>
    <dgm:cxn modelId="{1ABF456A-654D-4E32-A051-5B33E4FF6808}" type="presOf" srcId="{5298254B-75EF-4481-9316-64F54046A9CE}" destId="{AD69DD67-DA8B-4327-8FB6-B1ED5881B6C0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74C0F314-A769-48E2-B2E0-8863F6A99771}" type="presOf" srcId="{0D894548-717D-4FFD-904C-C33606102800}" destId="{27ECC907-4458-4530-ABCC-DBA5CFB1F289}" srcOrd="1" destOrd="0" presId="urn:microsoft.com/office/officeart/2005/8/layout/hierarchy2"/>
    <dgm:cxn modelId="{60D86E69-7180-4953-8680-7C51D6EB9513}" type="presOf" srcId="{0231B603-DBBA-4E99-BB29-AE427642777F}" destId="{58313578-02C6-4451-BD87-2563E35924F9}" srcOrd="0" destOrd="0" presId="urn:microsoft.com/office/officeart/2005/8/layout/hierarchy2"/>
    <dgm:cxn modelId="{A7AED72D-5BAE-413E-B6A2-3FB4BD2A4CB2}" type="presOf" srcId="{C0A4D24B-EEDE-4665-B602-35F5A544C4AA}" destId="{00CFE424-E230-4C8E-AC4C-809A30553DFF}" srcOrd="1" destOrd="0" presId="urn:microsoft.com/office/officeart/2005/8/layout/hierarchy2"/>
    <dgm:cxn modelId="{9E0A4987-6541-4614-BA0A-D5A5E50F0FA3}" type="presOf" srcId="{C8BC26E8-6B89-479E-8406-1BE807902536}" destId="{7F6408BA-2CE6-4BE1-953A-713CB4F5CB15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D718E475-6B48-441C-B73D-264DF3991F95}" type="presOf" srcId="{6620CAB9-6D29-4FF8-945D-5E027CE13906}" destId="{C3BCA3D8-F0DE-402C-8374-951905FD4C54}" srcOrd="1" destOrd="0" presId="urn:microsoft.com/office/officeart/2005/8/layout/hierarchy2"/>
    <dgm:cxn modelId="{31A5FAFD-A4CB-4924-A83D-9C2211363FC4}" type="presOf" srcId="{05ED55C3-A195-4231-81C9-7EAAC2A67DD3}" destId="{E3B49C02-92DF-4E0E-9C64-BFDA4F6C8C57}" srcOrd="0" destOrd="0" presId="urn:microsoft.com/office/officeart/2005/8/layout/hierarchy2"/>
    <dgm:cxn modelId="{781722EC-A0C4-4325-8036-EFD81E5F4F28}" type="presOf" srcId="{0D894548-717D-4FFD-904C-C33606102800}" destId="{8D508260-F045-4616-AF9F-E09CA768B790}" srcOrd="0" destOrd="0" presId="urn:microsoft.com/office/officeart/2005/8/layout/hierarchy2"/>
    <dgm:cxn modelId="{57C3D13F-D62E-4F01-9A8A-FC07E116D68B}" type="presOf" srcId="{4A3EBA2C-1249-4D63-810E-57318E4C8870}" destId="{597EBC6F-BFE1-4ECF-BCC7-84E0157F86FF}" srcOrd="1" destOrd="0" presId="urn:microsoft.com/office/officeart/2005/8/layout/hierarchy2"/>
    <dgm:cxn modelId="{C58F3E63-E62A-4E5F-B4DB-E5BC918B979B}" type="presOf" srcId="{4197E8D6-94C8-432B-B797-608058FC4424}" destId="{EACB761D-2A2E-4784-B4CF-BBD5780F5023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28AF0A25-B106-421D-9E3C-59668F8AAC43}" type="presOf" srcId="{D679DFCF-CE7D-4FCF-A62C-AA6E6F5B4528}" destId="{7F4C7A20-7D9B-4C87-80B4-7508EB7EED52}" srcOrd="0" destOrd="0" presId="urn:microsoft.com/office/officeart/2005/8/layout/hierarchy2"/>
    <dgm:cxn modelId="{A85D6675-3B7D-4D5C-8F3E-3D268935BFEE}" type="presOf" srcId="{4A3EBA2C-1249-4D63-810E-57318E4C8870}" destId="{C6405F48-268C-4A9E-8C6B-EA7912642D7B}" srcOrd="0" destOrd="0" presId="urn:microsoft.com/office/officeart/2005/8/layout/hierarchy2"/>
    <dgm:cxn modelId="{CE756EE3-7DE4-46D7-AA8D-B60F5FAACFBB}" type="presOf" srcId="{3EFC490E-694C-4854-B035-8B02D761B8A3}" destId="{E090B741-3BDB-4968-B042-3EDAEB5B7930}" srcOrd="0" destOrd="0" presId="urn:microsoft.com/office/officeart/2005/8/layout/hierarchy2"/>
    <dgm:cxn modelId="{700A6D35-98F6-4C89-B375-FD11DE701240}" type="presOf" srcId="{FE8EAFCC-5B29-4577-9068-58D32F380E14}" destId="{971284D5-360E-47FF-9F34-0E0CEC35A6C4}" srcOrd="1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1AA91AB0-A4D9-4264-A4DD-4E17686323D4}" type="presOf" srcId="{CF6F8CFB-C54C-427C-82B9-747F0C141494}" destId="{A031128D-C55E-42DA-B8A2-D382735EF23E}" srcOrd="0" destOrd="0" presId="urn:microsoft.com/office/officeart/2005/8/layout/hierarchy2"/>
    <dgm:cxn modelId="{8C349A90-EE0F-4BFD-8E64-1C1DE49B5422}" type="presOf" srcId="{D3723BC6-7ECB-476F-A2B7-498B998B7A56}" destId="{B0EBDA45-12CE-4202-B1E6-40A49D832ECA}" srcOrd="1" destOrd="0" presId="urn:microsoft.com/office/officeart/2005/8/layout/hierarchy2"/>
    <dgm:cxn modelId="{12A86CD4-8A49-4B7D-9371-1655ED394440}" type="presOf" srcId="{444DF14B-39F3-4B48-8936-10F777644448}" destId="{7EBAE2C6-1480-46C8-900C-5102293148B2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741FD477-3A0A-431F-8DD3-8F802CCC5012}" type="presOf" srcId="{2F11C414-8E39-4213-8136-D4FE510CC15A}" destId="{BCBAD13F-9F36-4A76-ACBF-38324C9DFD1E}" srcOrd="0" destOrd="0" presId="urn:microsoft.com/office/officeart/2005/8/layout/hierarchy2"/>
    <dgm:cxn modelId="{A07D1323-BC43-4E2A-BE77-5DD500A7A16D}" type="presOf" srcId="{05ED55C3-A195-4231-81C9-7EAAC2A67DD3}" destId="{C22BEB7F-26B1-4408-A047-0DEC97855D01}" srcOrd="1" destOrd="0" presId="urn:microsoft.com/office/officeart/2005/8/layout/hierarchy2"/>
    <dgm:cxn modelId="{69530EBB-8324-49E5-94BA-853546830673}" type="presOf" srcId="{D3723BC6-7ECB-476F-A2B7-498B998B7A56}" destId="{8BDEEA43-5C2A-4BBE-99A5-44DEB7CB861C}" srcOrd="0" destOrd="0" presId="urn:microsoft.com/office/officeart/2005/8/layout/hierarchy2"/>
    <dgm:cxn modelId="{CAD3A6F7-02A0-4BC8-9CD4-8E7306EB68E7}" type="presOf" srcId="{1C2ABE6B-2194-4104-A754-33FF1C233404}" destId="{B6DAA14B-3305-4F93-A6BA-AC8805E13BBC}" srcOrd="0" destOrd="0" presId="urn:microsoft.com/office/officeart/2005/8/layout/hierarchy2"/>
    <dgm:cxn modelId="{C31CFD0E-5FFF-4CD9-9345-44F79B3DE632}" type="presOf" srcId="{4A4119C0-6876-4B46-B63C-C5B5E183083A}" destId="{306F450E-2B81-4A6B-9207-B97384612F41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6F9F632F-9E1A-4EB2-8FA4-E67CB118C2CF}" type="presOf" srcId="{9581B8F4-F65E-406A-9F3A-2C0FAFB7904A}" destId="{3D002938-9580-4C37-A937-06EE1FF34007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3D8D6DD9-ACD0-4303-8BED-B48D4A869E9F}" type="presOf" srcId="{C927EE14-0525-4162-82A1-219FB1A09EE5}" destId="{C7929EF8-988E-46F6-AFC3-B728EA01AE2B}" srcOrd="0" destOrd="0" presId="urn:microsoft.com/office/officeart/2005/8/layout/hierarchy2"/>
    <dgm:cxn modelId="{B5602E5A-9600-4EA5-AAC3-E93C08BA30ED}" type="presOf" srcId="{1462FFBF-C7E5-483B-B661-B21D24F8908F}" destId="{0A6EA505-89C7-49FD-ABE4-44B8C87A9F43}" srcOrd="0" destOrd="0" presId="urn:microsoft.com/office/officeart/2005/8/layout/hierarchy2"/>
    <dgm:cxn modelId="{F01A26E8-4833-4779-945A-AEDD21C18491}" type="presOf" srcId="{8A9D6245-57B1-482C-9DC4-F2ACF75F2EEB}" destId="{8DB10BF4-B3E8-4C63-AA80-1132AC83EE01}" srcOrd="1" destOrd="0" presId="urn:microsoft.com/office/officeart/2005/8/layout/hierarchy2"/>
    <dgm:cxn modelId="{9ECFB89B-EBA8-4198-BE3F-3E2347FE138F}" type="presOf" srcId="{802534EE-0712-4599-81AA-4E95DD4CE0A5}" destId="{DE93B5F2-1CA6-40F3-B124-24CBDE452C7F}" srcOrd="0" destOrd="0" presId="urn:microsoft.com/office/officeart/2005/8/layout/hierarchy2"/>
    <dgm:cxn modelId="{EADBB9E7-7699-47EF-B756-FA8C85383D7D}" type="presOf" srcId="{62A6BC90-E169-4E1D-AE49-49D9566ACE9D}" destId="{2542D84E-1AAD-4343-A826-31FBD0CCD67E}" srcOrd="0" destOrd="0" presId="urn:microsoft.com/office/officeart/2005/8/layout/hierarchy2"/>
    <dgm:cxn modelId="{7C368E0E-C1CB-40CE-AA9B-E1728460EFA6}" type="presOf" srcId="{3DEEC977-5E13-41F0-8396-B6716F8758D8}" destId="{F1A7A0DA-7AB6-4D57-8001-2698AD558266}" srcOrd="0" destOrd="0" presId="urn:microsoft.com/office/officeart/2005/8/layout/hierarchy2"/>
    <dgm:cxn modelId="{5F93DE29-1496-47F9-AF8B-1D6D3CA9DC85}" type="presOf" srcId="{43552287-81BA-4A23-85DD-3D228EF15792}" destId="{924C8F9A-D7B2-4767-8617-AD5D4A0F8C82}" srcOrd="0" destOrd="0" presId="urn:microsoft.com/office/officeart/2005/8/layout/hierarchy2"/>
    <dgm:cxn modelId="{050AA044-E7E7-40DF-8E5F-7D9324ABC493}" type="presOf" srcId="{DFEC14E8-538A-43B0-BE82-7D2792800EC3}" destId="{61DD1E27-4E8B-4CAE-93F5-5A762478A9B8}" srcOrd="0" destOrd="0" presId="urn:microsoft.com/office/officeart/2005/8/layout/hierarchy2"/>
    <dgm:cxn modelId="{4A0D7B65-7615-414D-BFBA-C60E2715E36C}" type="presOf" srcId="{4197E8D6-94C8-432B-B797-608058FC4424}" destId="{99D2C2EE-8A15-4FFE-B5A1-D71ED610263A}" srcOrd="1" destOrd="0" presId="urn:microsoft.com/office/officeart/2005/8/layout/hierarchy2"/>
    <dgm:cxn modelId="{97E96558-636F-4DD1-A40B-9847D2F8E29F}" type="presOf" srcId="{D7607F3E-8014-45F2-8B0F-DD341F116C26}" destId="{F8179C33-7069-4902-8E2C-2F20E46E8782}" srcOrd="0" destOrd="0" presId="urn:microsoft.com/office/officeart/2005/8/layout/hierarchy2"/>
    <dgm:cxn modelId="{17284E50-F8EE-4B7D-8799-0F4D518F3B3C}" type="presOf" srcId="{BF95F12A-848C-4D76-BCAC-A60A48D21712}" destId="{B82998E9-B1CD-485F-8B4B-06888B1A28C4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3310F560-5DBE-4D05-A648-6B2319AB7DA3}" type="presOf" srcId="{F3E7A82E-4DF9-47FA-B3A8-610C19F25C83}" destId="{72B1FC09-0EBA-4985-8788-8F4656152A7F}" srcOrd="0" destOrd="0" presId="urn:microsoft.com/office/officeart/2005/8/layout/hierarchy2"/>
    <dgm:cxn modelId="{76A87C0D-73BB-466A-806E-21D59A9107D0}" type="presOf" srcId="{CE871202-C851-4283-B4F2-1F8DA3C445C3}" destId="{6CD19230-CC0F-4288-A025-EBCBAFB6E87C}" srcOrd="1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BD364B27-9BAC-46B1-9461-49DEA3DF4E8F}" type="presOf" srcId="{D4FF999D-0774-4EE2-BEFB-37C0AA00FFEB}" destId="{020C8629-0377-42A2-8CF8-5F60BA5D4A5A}" srcOrd="1" destOrd="0" presId="urn:microsoft.com/office/officeart/2005/8/layout/hierarchy2"/>
    <dgm:cxn modelId="{E94867A0-8EC8-4F2F-B032-2FA2FE62F06F}" type="presOf" srcId="{05927694-700E-4998-A746-BED67EAB8EF0}" destId="{4C14E865-13AF-43EC-93E8-957E72C167D9}" srcOrd="0" destOrd="0" presId="urn:microsoft.com/office/officeart/2005/8/layout/hierarchy2"/>
    <dgm:cxn modelId="{5FE3DF72-A7AA-4AE7-BB26-C211A5CDB66A}" type="presOf" srcId="{C0A4D24B-EEDE-4665-B602-35F5A544C4AA}" destId="{91D499AF-EE38-45B5-A36E-7C99C6927A00}" srcOrd="0" destOrd="0" presId="urn:microsoft.com/office/officeart/2005/8/layout/hierarchy2"/>
    <dgm:cxn modelId="{B0D6166E-2433-49FA-9222-5D73D38ACEEE}" type="presOf" srcId="{6C2A5E75-3D20-416D-8B23-8508AC822551}" destId="{008EB790-8EB0-4D82-BE0A-84C63F787288}" srcOrd="0" destOrd="0" presId="urn:microsoft.com/office/officeart/2005/8/layout/hierarchy2"/>
    <dgm:cxn modelId="{2ED981F7-6245-4098-A306-6E2393237A2B}" type="presOf" srcId="{FE8EAFCC-5B29-4577-9068-58D32F380E14}" destId="{77024C92-294D-413F-A59B-9F47291444A3}" srcOrd="0" destOrd="0" presId="urn:microsoft.com/office/officeart/2005/8/layout/hierarchy2"/>
    <dgm:cxn modelId="{C8108EBE-1072-45F0-B850-E97E925FF7CF}" type="presOf" srcId="{617503FF-ADE3-43F7-9E74-E07B63130207}" destId="{D9495291-86EC-4DCD-BB10-24DC98844A58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FCDE883A-9459-4FCD-838A-0A47F1ADDF7B}" type="presOf" srcId="{A785CB08-4A62-40BD-96AE-D3B0294CBD1F}" destId="{DD75CFEB-5D5C-464E-B857-D28B066AE2E1}" srcOrd="0" destOrd="0" presId="urn:microsoft.com/office/officeart/2005/8/layout/hierarchy2"/>
    <dgm:cxn modelId="{3D186829-8A1A-46B9-90A7-7E696662B8BF}" type="presOf" srcId="{00C22B20-F2F5-46E8-A3EC-DB8F81AC71E1}" destId="{E3F8EBE6-F572-48F2-83CE-C1DC35D3DBAE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B616D830-16C1-47C1-91C2-621CB6AE8EFB}" type="presOf" srcId="{1C3757F0-1D92-419E-91AE-5AE747F1146E}" destId="{1E65E39D-395D-4BD0-8D0A-DECF2AB935E9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EC79322-5D5C-4512-9C8A-C92CA7B9D536}" type="presParOf" srcId="{B6DAA14B-3305-4F93-A6BA-AC8805E13BBC}" destId="{45E3ECBA-C6D0-4585-880A-A01F56B443D6}" srcOrd="0" destOrd="0" presId="urn:microsoft.com/office/officeart/2005/8/layout/hierarchy2"/>
    <dgm:cxn modelId="{D1B95BE5-46D5-43A5-A0B0-CDA4FE8D6293}" type="presParOf" srcId="{45E3ECBA-C6D0-4585-880A-A01F56B443D6}" destId="{AD69DD67-DA8B-4327-8FB6-B1ED5881B6C0}" srcOrd="0" destOrd="0" presId="urn:microsoft.com/office/officeart/2005/8/layout/hierarchy2"/>
    <dgm:cxn modelId="{8D80865B-E0DF-4D75-9177-90C73CA1AB45}" type="presParOf" srcId="{45E3ECBA-C6D0-4585-880A-A01F56B443D6}" destId="{AEFB50EF-9B7B-4A67-8A06-3768D82F4F35}" srcOrd="1" destOrd="0" presId="urn:microsoft.com/office/officeart/2005/8/layout/hierarchy2"/>
    <dgm:cxn modelId="{7D7D04B2-DFC4-435A-8138-3F51629F3FA2}" type="presParOf" srcId="{AEFB50EF-9B7B-4A67-8A06-3768D82F4F35}" destId="{C6405F48-268C-4A9E-8C6B-EA7912642D7B}" srcOrd="0" destOrd="0" presId="urn:microsoft.com/office/officeart/2005/8/layout/hierarchy2"/>
    <dgm:cxn modelId="{73174951-8F4E-4DBB-B68A-F4FF87F90439}" type="presParOf" srcId="{C6405F48-268C-4A9E-8C6B-EA7912642D7B}" destId="{597EBC6F-BFE1-4ECF-BCC7-84E0157F86FF}" srcOrd="0" destOrd="0" presId="urn:microsoft.com/office/officeart/2005/8/layout/hierarchy2"/>
    <dgm:cxn modelId="{EAC64A9B-500F-47C5-97AD-A723C5AFCF8C}" type="presParOf" srcId="{AEFB50EF-9B7B-4A67-8A06-3768D82F4F35}" destId="{D2C8D976-A468-412A-A9C9-6008470590C1}" srcOrd="1" destOrd="0" presId="urn:microsoft.com/office/officeart/2005/8/layout/hierarchy2"/>
    <dgm:cxn modelId="{06E6075E-9400-4229-A7F6-6637680C583C}" type="presParOf" srcId="{D2C8D976-A468-412A-A9C9-6008470590C1}" destId="{1E65E39D-395D-4BD0-8D0A-DECF2AB935E9}" srcOrd="0" destOrd="0" presId="urn:microsoft.com/office/officeart/2005/8/layout/hierarchy2"/>
    <dgm:cxn modelId="{8A8C1B75-FF99-4F26-8494-848F3BE9579F}" type="presParOf" srcId="{D2C8D976-A468-412A-A9C9-6008470590C1}" destId="{35E1DF7C-B9B2-41A6-95C9-2623A0F0844C}" srcOrd="1" destOrd="0" presId="urn:microsoft.com/office/officeart/2005/8/layout/hierarchy2"/>
    <dgm:cxn modelId="{2B3A3103-1A5B-4F7F-BFA2-BE025FEEDF4B}" type="presParOf" srcId="{35E1DF7C-B9B2-41A6-95C9-2623A0F0844C}" destId="{8BDEEA43-5C2A-4BBE-99A5-44DEB7CB861C}" srcOrd="0" destOrd="0" presId="urn:microsoft.com/office/officeart/2005/8/layout/hierarchy2"/>
    <dgm:cxn modelId="{1C877B33-77C8-419C-9BD2-2C92748B7F2D}" type="presParOf" srcId="{8BDEEA43-5C2A-4BBE-99A5-44DEB7CB861C}" destId="{B0EBDA45-12CE-4202-B1E6-40A49D832ECA}" srcOrd="0" destOrd="0" presId="urn:microsoft.com/office/officeart/2005/8/layout/hierarchy2"/>
    <dgm:cxn modelId="{817E5603-3B05-46C3-AC0A-CA0D0F260CCC}" type="presParOf" srcId="{35E1DF7C-B9B2-41A6-95C9-2623A0F0844C}" destId="{089E0F1C-9D5B-4BD6-A184-58831CD8143C}" srcOrd="1" destOrd="0" presId="urn:microsoft.com/office/officeart/2005/8/layout/hierarchy2"/>
    <dgm:cxn modelId="{D709729B-2496-492A-A6CA-C571240E2D97}" type="presParOf" srcId="{089E0F1C-9D5B-4BD6-A184-58831CD8143C}" destId="{6094D736-4F16-42FC-9437-D37BB023D5EA}" srcOrd="0" destOrd="0" presId="urn:microsoft.com/office/officeart/2005/8/layout/hierarchy2"/>
    <dgm:cxn modelId="{9B378B28-D8BE-4003-B770-9C0928EF1ADE}" type="presParOf" srcId="{089E0F1C-9D5B-4BD6-A184-58831CD8143C}" destId="{3DD22739-71BD-411F-BA72-C9784E117760}" srcOrd="1" destOrd="0" presId="urn:microsoft.com/office/officeart/2005/8/layout/hierarchy2"/>
    <dgm:cxn modelId="{15851817-1F4D-41B2-8A28-80EE76A0A481}" type="presParOf" srcId="{3DD22739-71BD-411F-BA72-C9784E117760}" destId="{7A3D5BA1-ED69-44E1-A872-6FF24834B41D}" srcOrd="0" destOrd="0" presId="urn:microsoft.com/office/officeart/2005/8/layout/hierarchy2"/>
    <dgm:cxn modelId="{C1C1C5D6-7EBD-4A76-8CDA-8F9242CDA206}" type="presParOf" srcId="{7A3D5BA1-ED69-44E1-A872-6FF24834B41D}" destId="{528D812F-2D24-4A78-8C85-B9EB8ECA26E9}" srcOrd="0" destOrd="0" presId="urn:microsoft.com/office/officeart/2005/8/layout/hierarchy2"/>
    <dgm:cxn modelId="{17BA032A-3FCB-4503-8BCA-B59B9CB40CDA}" type="presParOf" srcId="{3DD22739-71BD-411F-BA72-C9784E117760}" destId="{4C906522-2FC2-4166-A656-68A60E69FBAB}" srcOrd="1" destOrd="0" presId="urn:microsoft.com/office/officeart/2005/8/layout/hierarchy2"/>
    <dgm:cxn modelId="{46452B96-F68B-4DD5-BB69-753B9BD2F0D1}" type="presParOf" srcId="{4C906522-2FC2-4166-A656-68A60E69FBAB}" destId="{58313578-02C6-4451-BD87-2563E35924F9}" srcOrd="0" destOrd="0" presId="urn:microsoft.com/office/officeart/2005/8/layout/hierarchy2"/>
    <dgm:cxn modelId="{060E8CC2-46D1-45F5-AD81-8B72A2384FD0}" type="presParOf" srcId="{4C906522-2FC2-4166-A656-68A60E69FBAB}" destId="{67B1BDEB-C7D6-4DB2-A69F-4DCA4D8778DD}" srcOrd="1" destOrd="0" presId="urn:microsoft.com/office/officeart/2005/8/layout/hierarchy2"/>
    <dgm:cxn modelId="{224B9998-879D-45FE-959B-ED9B60738CFF}" type="presParOf" srcId="{67B1BDEB-C7D6-4DB2-A69F-4DCA4D8778DD}" destId="{EACB761D-2A2E-4784-B4CF-BBD5780F5023}" srcOrd="0" destOrd="0" presId="urn:microsoft.com/office/officeart/2005/8/layout/hierarchy2"/>
    <dgm:cxn modelId="{086B10E0-6DB0-4E80-8223-9F82489D7D35}" type="presParOf" srcId="{EACB761D-2A2E-4784-B4CF-BBD5780F5023}" destId="{99D2C2EE-8A15-4FFE-B5A1-D71ED610263A}" srcOrd="0" destOrd="0" presId="urn:microsoft.com/office/officeart/2005/8/layout/hierarchy2"/>
    <dgm:cxn modelId="{381493E6-7C84-4CD0-990A-B706C0DC7860}" type="presParOf" srcId="{67B1BDEB-C7D6-4DB2-A69F-4DCA4D8778DD}" destId="{E4394CE8-678F-48D8-96FE-D4F98A039D3D}" srcOrd="1" destOrd="0" presId="urn:microsoft.com/office/officeart/2005/8/layout/hierarchy2"/>
    <dgm:cxn modelId="{2EB1D313-CCB0-4D52-9556-8661F6197F60}" type="presParOf" srcId="{E4394CE8-678F-48D8-96FE-D4F98A039D3D}" destId="{E090B741-3BDB-4968-B042-3EDAEB5B7930}" srcOrd="0" destOrd="0" presId="urn:microsoft.com/office/officeart/2005/8/layout/hierarchy2"/>
    <dgm:cxn modelId="{D106C0DC-290E-4C14-A3D1-657F34F1438D}" type="presParOf" srcId="{E4394CE8-678F-48D8-96FE-D4F98A039D3D}" destId="{92E6D765-79C3-4657-82E9-902A296B7D7E}" srcOrd="1" destOrd="0" presId="urn:microsoft.com/office/officeart/2005/8/layout/hierarchy2"/>
    <dgm:cxn modelId="{51D0968D-0006-4537-B3D3-21471D447EE0}" type="presParOf" srcId="{3DD22739-71BD-411F-BA72-C9784E117760}" destId="{7F6408BA-2CE6-4BE1-953A-713CB4F5CB15}" srcOrd="2" destOrd="0" presId="urn:microsoft.com/office/officeart/2005/8/layout/hierarchy2"/>
    <dgm:cxn modelId="{B6629F12-2A2B-4F8D-B5C8-05A34638FC61}" type="presParOf" srcId="{7F6408BA-2CE6-4BE1-953A-713CB4F5CB15}" destId="{458CB650-A0BA-4B80-8F97-62C729A9241A}" srcOrd="0" destOrd="0" presId="urn:microsoft.com/office/officeart/2005/8/layout/hierarchy2"/>
    <dgm:cxn modelId="{62F08388-3524-4E51-884B-934FBD8E0520}" type="presParOf" srcId="{3DD22739-71BD-411F-BA72-C9784E117760}" destId="{3A1C3DA7-512D-4F41-A7E1-078238C1F6E4}" srcOrd="3" destOrd="0" presId="urn:microsoft.com/office/officeart/2005/8/layout/hierarchy2"/>
    <dgm:cxn modelId="{5F40831F-F197-414F-A021-658DC97C4C4F}" type="presParOf" srcId="{3A1C3DA7-512D-4F41-A7E1-078238C1F6E4}" destId="{2542D84E-1AAD-4343-A826-31FBD0CCD67E}" srcOrd="0" destOrd="0" presId="urn:microsoft.com/office/officeart/2005/8/layout/hierarchy2"/>
    <dgm:cxn modelId="{D468F8CB-08DE-48B0-89C2-4BCCC51922E7}" type="presParOf" srcId="{3A1C3DA7-512D-4F41-A7E1-078238C1F6E4}" destId="{2DBCC939-D1CF-4789-8DFF-47D45880FBEC}" srcOrd="1" destOrd="0" presId="urn:microsoft.com/office/officeart/2005/8/layout/hierarchy2"/>
    <dgm:cxn modelId="{6D13682D-0CD1-4A8C-8F89-90C7FD646E2A}" type="presParOf" srcId="{2DBCC939-D1CF-4789-8DFF-47D45880FBEC}" destId="{77024C92-294D-413F-A59B-9F47291444A3}" srcOrd="0" destOrd="0" presId="urn:microsoft.com/office/officeart/2005/8/layout/hierarchy2"/>
    <dgm:cxn modelId="{BEFDD6EB-E68C-422E-8858-06D73FCDB657}" type="presParOf" srcId="{77024C92-294D-413F-A59B-9F47291444A3}" destId="{971284D5-360E-47FF-9F34-0E0CEC35A6C4}" srcOrd="0" destOrd="0" presId="urn:microsoft.com/office/officeart/2005/8/layout/hierarchy2"/>
    <dgm:cxn modelId="{DF6ACEAB-2361-4652-AC06-C226A5C9EC0B}" type="presParOf" srcId="{2DBCC939-D1CF-4789-8DFF-47D45880FBEC}" destId="{7749CE27-A818-4E7F-BAAA-1BAC7B4E01B2}" srcOrd="1" destOrd="0" presId="urn:microsoft.com/office/officeart/2005/8/layout/hierarchy2"/>
    <dgm:cxn modelId="{8CBA76B5-AE5D-43C1-9AF2-A82603958B2E}" type="presParOf" srcId="{7749CE27-A818-4E7F-BAAA-1BAC7B4E01B2}" destId="{0E7AE38F-D77F-437F-BAB8-792E908C751F}" srcOrd="0" destOrd="0" presId="urn:microsoft.com/office/officeart/2005/8/layout/hierarchy2"/>
    <dgm:cxn modelId="{41884BF0-B412-4E76-B7D8-5FEC86F2EC41}" type="presParOf" srcId="{7749CE27-A818-4E7F-BAAA-1BAC7B4E01B2}" destId="{6EA2D245-4E92-4E27-A8CE-C63A03E69A95}" srcOrd="1" destOrd="0" presId="urn:microsoft.com/office/officeart/2005/8/layout/hierarchy2"/>
    <dgm:cxn modelId="{6A05CB70-8551-441A-9202-D709C2C240BB}" type="presParOf" srcId="{35E1DF7C-B9B2-41A6-95C9-2623A0F0844C}" destId="{B82998E9-B1CD-485F-8B4B-06888B1A28C4}" srcOrd="2" destOrd="0" presId="urn:microsoft.com/office/officeart/2005/8/layout/hierarchy2"/>
    <dgm:cxn modelId="{1DCF23A5-3AC6-41B8-8435-0F65F26B2F1D}" type="presParOf" srcId="{B82998E9-B1CD-485F-8B4B-06888B1A28C4}" destId="{1356B274-B83F-434D-A869-2B988EF3F493}" srcOrd="0" destOrd="0" presId="urn:microsoft.com/office/officeart/2005/8/layout/hierarchy2"/>
    <dgm:cxn modelId="{788C373B-DA15-4AEC-87B6-87C00225DF1A}" type="presParOf" srcId="{35E1DF7C-B9B2-41A6-95C9-2623A0F0844C}" destId="{5DBB30B0-AE7A-40E4-B393-830456382D3E}" srcOrd="3" destOrd="0" presId="urn:microsoft.com/office/officeart/2005/8/layout/hierarchy2"/>
    <dgm:cxn modelId="{54AD23D6-5B3E-4920-8E93-AA490B02EB25}" type="presParOf" srcId="{5DBB30B0-AE7A-40E4-B393-830456382D3E}" destId="{A031128D-C55E-42DA-B8A2-D382735EF23E}" srcOrd="0" destOrd="0" presId="urn:microsoft.com/office/officeart/2005/8/layout/hierarchy2"/>
    <dgm:cxn modelId="{3AF43658-311F-40E4-9327-22698EC5AD19}" type="presParOf" srcId="{5DBB30B0-AE7A-40E4-B393-830456382D3E}" destId="{5F8186A5-9F66-4B76-A45C-87CEBF3CCEB9}" srcOrd="1" destOrd="0" presId="urn:microsoft.com/office/officeart/2005/8/layout/hierarchy2"/>
    <dgm:cxn modelId="{A681643B-E3F3-4B8E-8E23-20BDE1C38356}" type="presParOf" srcId="{5F8186A5-9F66-4B76-A45C-87CEBF3CCEB9}" destId="{02AF2611-39C0-4EF8-B9AF-5E15D80097BE}" srcOrd="0" destOrd="0" presId="urn:microsoft.com/office/officeart/2005/8/layout/hierarchy2"/>
    <dgm:cxn modelId="{E0DF3209-4947-41C8-91B4-0E5A58C73A1F}" type="presParOf" srcId="{02AF2611-39C0-4EF8-B9AF-5E15D80097BE}" destId="{3E9FDDD6-A26E-4F03-A903-10F09685D6A2}" srcOrd="0" destOrd="0" presId="urn:microsoft.com/office/officeart/2005/8/layout/hierarchy2"/>
    <dgm:cxn modelId="{448F842F-335C-4157-87E8-D4BA1C3E50D4}" type="presParOf" srcId="{5F8186A5-9F66-4B76-A45C-87CEBF3CCEB9}" destId="{9473DCFC-6641-4D73-AA1E-9A1405C91094}" srcOrd="1" destOrd="0" presId="urn:microsoft.com/office/officeart/2005/8/layout/hierarchy2"/>
    <dgm:cxn modelId="{9EC00F25-6541-4C15-9B51-982141023D4D}" type="presParOf" srcId="{9473DCFC-6641-4D73-AA1E-9A1405C91094}" destId="{008EB790-8EB0-4D82-BE0A-84C63F787288}" srcOrd="0" destOrd="0" presId="urn:microsoft.com/office/officeart/2005/8/layout/hierarchy2"/>
    <dgm:cxn modelId="{84DEDD89-C32B-485F-971A-745987AC42C5}" type="presParOf" srcId="{9473DCFC-6641-4D73-AA1E-9A1405C91094}" destId="{6C28485D-F632-4669-96ED-3D964BEACEA2}" srcOrd="1" destOrd="0" presId="urn:microsoft.com/office/officeart/2005/8/layout/hierarchy2"/>
    <dgm:cxn modelId="{6CC23874-3F5D-42BA-85B2-0F5D57B4849D}" type="presParOf" srcId="{6C28485D-F632-4669-96ED-3D964BEACEA2}" destId="{3D3532D1-1FDA-4F24-AE90-3866BC16A43D}" srcOrd="0" destOrd="0" presId="urn:microsoft.com/office/officeart/2005/8/layout/hierarchy2"/>
    <dgm:cxn modelId="{A117C5E3-7562-4998-A441-2814F687C30E}" type="presParOf" srcId="{3D3532D1-1FDA-4F24-AE90-3866BC16A43D}" destId="{6CD19230-CC0F-4288-A025-EBCBAFB6E87C}" srcOrd="0" destOrd="0" presId="urn:microsoft.com/office/officeart/2005/8/layout/hierarchy2"/>
    <dgm:cxn modelId="{18B7E3ED-E811-4E60-94BE-895E02421509}" type="presParOf" srcId="{6C28485D-F632-4669-96ED-3D964BEACEA2}" destId="{B82FF517-BE19-45D5-A186-0A0A9AC7C59F}" srcOrd="1" destOrd="0" presId="urn:microsoft.com/office/officeart/2005/8/layout/hierarchy2"/>
    <dgm:cxn modelId="{7C405501-8423-4001-9780-CA432330BAB1}" type="presParOf" srcId="{B82FF517-BE19-45D5-A186-0A0A9AC7C59F}" destId="{DE93B5F2-1CA6-40F3-B124-24CBDE452C7F}" srcOrd="0" destOrd="0" presId="urn:microsoft.com/office/officeart/2005/8/layout/hierarchy2"/>
    <dgm:cxn modelId="{E033A754-08EB-4177-9D21-9597EB50693D}" type="presParOf" srcId="{B82FF517-BE19-45D5-A186-0A0A9AC7C59F}" destId="{2FB0C740-68FD-45EB-963A-5882F7A1156B}" srcOrd="1" destOrd="0" presId="urn:microsoft.com/office/officeart/2005/8/layout/hierarchy2"/>
    <dgm:cxn modelId="{73E820C4-7D87-4D0A-9ABE-968E31BCFEC2}" type="presParOf" srcId="{5F8186A5-9F66-4B76-A45C-87CEBF3CCEB9}" destId="{AF10D516-4F6C-4D46-86A1-9C1986C13320}" srcOrd="2" destOrd="0" presId="urn:microsoft.com/office/officeart/2005/8/layout/hierarchy2"/>
    <dgm:cxn modelId="{9C05AAF9-26A9-43EB-9F26-A5F130CA8EDA}" type="presParOf" srcId="{AF10D516-4F6C-4D46-86A1-9C1986C13320}" destId="{8DB10BF4-B3E8-4C63-AA80-1132AC83EE01}" srcOrd="0" destOrd="0" presId="urn:microsoft.com/office/officeart/2005/8/layout/hierarchy2"/>
    <dgm:cxn modelId="{B9837D40-05E5-4596-83CC-501DB6658BBD}" type="presParOf" srcId="{5F8186A5-9F66-4B76-A45C-87CEBF3CCEB9}" destId="{E1BE2056-AE5C-4DB8-B5F8-1262B0BC3580}" srcOrd="3" destOrd="0" presId="urn:microsoft.com/office/officeart/2005/8/layout/hierarchy2"/>
    <dgm:cxn modelId="{CB159F84-AF1E-44E7-B104-39266947D847}" type="presParOf" srcId="{E1BE2056-AE5C-4DB8-B5F8-1262B0BC3580}" destId="{99764013-9FFE-483E-9A94-8E74B88EB45B}" srcOrd="0" destOrd="0" presId="urn:microsoft.com/office/officeart/2005/8/layout/hierarchy2"/>
    <dgm:cxn modelId="{838E9A6F-A791-462A-AD51-77B6A222C450}" type="presParOf" srcId="{E1BE2056-AE5C-4DB8-B5F8-1262B0BC3580}" destId="{CBCC4E80-D41C-4591-AFD8-D9C5B0629FAD}" srcOrd="1" destOrd="0" presId="urn:microsoft.com/office/officeart/2005/8/layout/hierarchy2"/>
    <dgm:cxn modelId="{86A0F106-4D24-4AD5-8460-9E8B78DF46B7}" type="presParOf" srcId="{CBCC4E80-D41C-4591-AFD8-D9C5B0629FAD}" destId="{924C8F9A-D7B2-4767-8617-AD5D4A0F8C82}" srcOrd="0" destOrd="0" presId="urn:microsoft.com/office/officeart/2005/8/layout/hierarchy2"/>
    <dgm:cxn modelId="{9AFAC274-9C45-468D-8E4A-C84962A7656D}" type="presParOf" srcId="{924C8F9A-D7B2-4767-8617-AD5D4A0F8C82}" destId="{4D1012EA-ED43-4161-9183-D18250C04841}" srcOrd="0" destOrd="0" presId="urn:microsoft.com/office/officeart/2005/8/layout/hierarchy2"/>
    <dgm:cxn modelId="{ED56A8FC-EFBB-40B8-B1F6-5767CA78DD1C}" type="presParOf" srcId="{CBCC4E80-D41C-4591-AFD8-D9C5B0629FAD}" destId="{13F2C1AB-38AD-4ED5-9035-C2D351214192}" srcOrd="1" destOrd="0" presId="urn:microsoft.com/office/officeart/2005/8/layout/hierarchy2"/>
    <dgm:cxn modelId="{DAD7B493-B8E7-4448-A27B-38235887FC09}" type="presParOf" srcId="{13F2C1AB-38AD-4ED5-9035-C2D351214192}" destId="{4C14E865-13AF-43EC-93E8-957E72C167D9}" srcOrd="0" destOrd="0" presId="urn:microsoft.com/office/officeart/2005/8/layout/hierarchy2"/>
    <dgm:cxn modelId="{C40B8B99-BFCA-458D-99EE-CCA0428227B1}" type="presParOf" srcId="{13F2C1AB-38AD-4ED5-9035-C2D351214192}" destId="{5A67506E-C01C-4958-968A-88E9AA8D1DC9}" srcOrd="1" destOrd="0" presId="urn:microsoft.com/office/officeart/2005/8/layout/hierarchy2"/>
    <dgm:cxn modelId="{668E9EEA-F481-4A6A-A92B-9C8DD332DAED}" type="presParOf" srcId="{AEFB50EF-9B7B-4A67-8A06-3768D82F4F35}" destId="{07085415-AD02-4837-A819-DF8503991B40}" srcOrd="2" destOrd="0" presId="urn:microsoft.com/office/officeart/2005/8/layout/hierarchy2"/>
    <dgm:cxn modelId="{089A0ABA-FBD0-4940-9DFE-7C299E2D1ED7}" type="presParOf" srcId="{07085415-AD02-4837-A819-DF8503991B40}" destId="{6D471BBE-867D-4865-9628-1D7777EB5D2C}" srcOrd="0" destOrd="0" presId="urn:microsoft.com/office/officeart/2005/8/layout/hierarchy2"/>
    <dgm:cxn modelId="{3130CF68-11BC-4A14-A0F6-7519D7EE839E}" type="presParOf" srcId="{AEFB50EF-9B7B-4A67-8A06-3768D82F4F35}" destId="{B9D0076E-1908-4470-9C44-2381915CB6FB}" srcOrd="3" destOrd="0" presId="urn:microsoft.com/office/officeart/2005/8/layout/hierarchy2"/>
    <dgm:cxn modelId="{8BEBA402-44F1-4EDC-9171-E7B7FD46F4CA}" type="presParOf" srcId="{B9D0076E-1908-4470-9C44-2381915CB6FB}" destId="{7EBAE2C6-1480-46C8-900C-5102293148B2}" srcOrd="0" destOrd="0" presId="urn:microsoft.com/office/officeart/2005/8/layout/hierarchy2"/>
    <dgm:cxn modelId="{8A8BBA3D-1AC8-4005-988E-1769A14B0656}" type="presParOf" srcId="{B9D0076E-1908-4470-9C44-2381915CB6FB}" destId="{7F207EC3-B869-474B-A721-8A419CB73484}" srcOrd="1" destOrd="0" presId="urn:microsoft.com/office/officeart/2005/8/layout/hierarchy2"/>
    <dgm:cxn modelId="{26F4CB7C-50E4-4A74-A2A4-B0F9CC93AF2C}" type="presParOf" srcId="{7F207EC3-B869-474B-A721-8A419CB73484}" destId="{72B1FC09-0EBA-4985-8788-8F4656152A7F}" srcOrd="0" destOrd="0" presId="urn:microsoft.com/office/officeart/2005/8/layout/hierarchy2"/>
    <dgm:cxn modelId="{F8A6C33F-6373-4AF4-9014-46BCBD76999F}" type="presParOf" srcId="{72B1FC09-0EBA-4985-8788-8F4656152A7F}" destId="{E53945B2-5361-41E5-A250-0FE9BB3209A7}" srcOrd="0" destOrd="0" presId="urn:microsoft.com/office/officeart/2005/8/layout/hierarchy2"/>
    <dgm:cxn modelId="{F66EFFAB-778A-418D-8433-14917FC7FB79}" type="presParOf" srcId="{7F207EC3-B869-474B-A721-8A419CB73484}" destId="{93C1A79B-D7BC-4544-8471-9D8B8B93AD97}" srcOrd="1" destOrd="0" presId="urn:microsoft.com/office/officeart/2005/8/layout/hierarchy2"/>
    <dgm:cxn modelId="{3A04D49D-4244-4FBF-880B-C5CD003F3382}" type="presParOf" srcId="{93C1A79B-D7BC-4544-8471-9D8B8B93AD97}" destId="{B81631BF-0964-4936-A9DE-5CF3C23A1D51}" srcOrd="0" destOrd="0" presId="urn:microsoft.com/office/officeart/2005/8/layout/hierarchy2"/>
    <dgm:cxn modelId="{DCE74EF1-7484-4282-A6D0-4087BB1502DD}" type="presParOf" srcId="{93C1A79B-D7BC-4544-8471-9D8B8B93AD97}" destId="{A47913E6-20D7-4EF9-8087-A267EE4CBBE9}" srcOrd="1" destOrd="0" presId="urn:microsoft.com/office/officeart/2005/8/layout/hierarchy2"/>
    <dgm:cxn modelId="{DEB6B36D-90F6-4387-9942-2E7A23EC025F}" type="presParOf" srcId="{A47913E6-20D7-4EF9-8087-A267EE4CBBE9}" destId="{E3B49C02-92DF-4E0E-9C64-BFDA4F6C8C57}" srcOrd="0" destOrd="0" presId="urn:microsoft.com/office/officeart/2005/8/layout/hierarchy2"/>
    <dgm:cxn modelId="{9397CDF2-C792-4AB9-A8FB-24385F55D48A}" type="presParOf" srcId="{E3B49C02-92DF-4E0E-9C64-BFDA4F6C8C57}" destId="{C22BEB7F-26B1-4408-A047-0DEC97855D01}" srcOrd="0" destOrd="0" presId="urn:microsoft.com/office/officeart/2005/8/layout/hierarchy2"/>
    <dgm:cxn modelId="{A84C24CE-47AA-4475-8E44-7EEC7E5EB154}" type="presParOf" srcId="{A47913E6-20D7-4EF9-8087-A267EE4CBBE9}" destId="{45E9E887-53F9-47D7-81E1-6BFB948D358C}" srcOrd="1" destOrd="0" presId="urn:microsoft.com/office/officeart/2005/8/layout/hierarchy2"/>
    <dgm:cxn modelId="{2652DB38-D073-4532-B529-6359A8F890BC}" type="presParOf" srcId="{45E9E887-53F9-47D7-81E1-6BFB948D358C}" destId="{F532FF76-9233-4C88-8EB8-C57298DE75BC}" srcOrd="0" destOrd="0" presId="urn:microsoft.com/office/officeart/2005/8/layout/hierarchy2"/>
    <dgm:cxn modelId="{9A70D9DF-B420-44CA-BBF7-90B249A8B7FD}" type="presParOf" srcId="{45E9E887-53F9-47D7-81E1-6BFB948D358C}" destId="{159E4A89-C683-474B-8EAE-3FA54900B771}" srcOrd="1" destOrd="0" presId="urn:microsoft.com/office/officeart/2005/8/layout/hierarchy2"/>
    <dgm:cxn modelId="{A3124011-D54E-4A79-B614-30B8C88AABEF}" type="presParOf" srcId="{159E4A89-C683-474B-8EAE-3FA54900B771}" destId="{3D002938-9580-4C37-A937-06EE1FF34007}" srcOrd="0" destOrd="0" presId="urn:microsoft.com/office/officeart/2005/8/layout/hierarchy2"/>
    <dgm:cxn modelId="{F4498250-EF43-41C4-817A-4B81AE002731}" type="presParOf" srcId="{3D002938-9580-4C37-A937-06EE1FF34007}" destId="{28A3C775-44DD-456D-ADBA-6C2015D144BB}" srcOrd="0" destOrd="0" presId="urn:microsoft.com/office/officeart/2005/8/layout/hierarchy2"/>
    <dgm:cxn modelId="{96FD3734-7DD9-42FF-AB9B-5AE4E1A6DB84}" type="presParOf" srcId="{159E4A89-C683-474B-8EAE-3FA54900B771}" destId="{1237F670-3E84-4091-B1B6-F998102FD3C7}" srcOrd="1" destOrd="0" presId="urn:microsoft.com/office/officeart/2005/8/layout/hierarchy2"/>
    <dgm:cxn modelId="{8D9AFD6C-1144-4345-A76C-2DF9C2B46C46}" type="presParOf" srcId="{1237F670-3E84-4091-B1B6-F998102FD3C7}" destId="{D9495291-86EC-4DCD-BB10-24DC98844A58}" srcOrd="0" destOrd="0" presId="urn:microsoft.com/office/officeart/2005/8/layout/hierarchy2"/>
    <dgm:cxn modelId="{28BBB48B-B728-4827-9177-3DBAA070E863}" type="presParOf" srcId="{1237F670-3E84-4091-B1B6-F998102FD3C7}" destId="{B7AF5FD6-FC71-4C43-9ADB-E0DDF39AD7D4}" srcOrd="1" destOrd="0" presId="urn:microsoft.com/office/officeart/2005/8/layout/hierarchy2"/>
    <dgm:cxn modelId="{0FA0899B-4DBA-4CA3-A7D4-0C01C1D7F786}" type="presParOf" srcId="{A47913E6-20D7-4EF9-8087-A267EE4CBBE9}" destId="{0A6EA505-89C7-49FD-ABE4-44B8C87A9F43}" srcOrd="2" destOrd="0" presId="urn:microsoft.com/office/officeart/2005/8/layout/hierarchy2"/>
    <dgm:cxn modelId="{4A45F4F2-2075-4D84-88D3-AC990E96DFBB}" type="presParOf" srcId="{0A6EA505-89C7-49FD-ABE4-44B8C87A9F43}" destId="{A5AAA48F-9F15-49C7-A333-8B0C8DF03B3E}" srcOrd="0" destOrd="0" presId="urn:microsoft.com/office/officeart/2005/8/layout/hierarchy2"/>
    <dgm:cxn modelId="{E2B095B8-9DF3-42B2-90DA-B939B53260F3}" type="presParOf" srcId="{A47913E6-20D7-4EF9-8087-A267EE4CBBE9}" destId="{10E2065F-A278-4DEA-AC87-92F1064AE18B}" srcOrd="3" destOrd="0" presId="urn:microsoft.com/office/officeart/2005/8/layout/hierarchy2"/>
    <dgm:cxn modelId="{74FCEF9C-F904-4E85-B5F2-53DCF469B66C}" type="presParOf" srcId="{10E2065F-A278-4DEA-AC87-92F1064AE18B}" destId="{BCBAD13F-9F36-4A76-ACBF-38324C9DFD1E}" srcOrd="0" destOrd="0" presId="urn:microsoft.com/office/officeart/2005/8/layout/hierarchy2"/>
    <dgm:cxn modelId="{09F215F1-502D-4837-B191-B405825E9562}" type="presParOf" srcId="{10E2065F-A278-4DEA-AC87-92F1064AE18B}" destId="{40FF9161-F67F-470B-B339-D06EABCB52DF}" srcOrd="1" destOrd="0" presId="urn:microsoft.com/office/officeart/2005/8/layout/hierarchy2"/>
    <dgm:cxn modelId="{1F39DBAC-A2C6-43A1-9FF1-59CA63E4275E}" type="presParOf" srcId="{40FF9161-F67F-470B-B339-D06EABCB52DF}" destId="{FEC367EC-C7CC-46E0-8F0B-F4EB017F4B25}" srcOrd="0" destOrd="0" presId="urn:microsoft.com/office/officeart/2005/8/layout/hierarchy2"/>
    <dgm:cxn modelId="{3798F066-BC87-4867-919D-743CBBA8B5CD}" type="presParOf" srcId="{FEC367EC-C7CC-46E0-8F0B-F4EB017F4B25}" destId="{C3BCA3D8-F0DE-402C-8374-951905FD4C54}" srcOrd="0" destOrd="0" presId="urn:microsoft.com/office/officeart/2005/8/layout/hierarchy2"/>
    <dgm:cxn modelId="{C765A494-DB85-426E-97D3-7A800D433AA9}" type="presParOf" srcId="{40FF9161-F67F-470B-B339-D06EABCB52DF}" destId="{B68415FE-5E3F-482F-91F7-2CA2D6D0722D}" srcOrd="1" destOrd="0" presId="urn:microsoft.com/office/officeart/2005/8/layout/hierarchy2"/>
    <dgm:cxn modelId="{09B99BB6-7DDC-4775-BE3F-895A566E60B7}" type="presParOf" srcId="{B68415FE-5E3F-482F-91F7-2CA2D6D0722D}" destId="{DD75CFEB-5D5C-464E-B857-D28B066AE2E1}" srcOrd="0" destOrd="0" presId="urn:microsoft.com/office/officeart/2005/8/layout/hierarchy2"/>
    <dgm:cxn modelId="{C9A2765B-75C0-41A2-887C-88B3CC39FE56}" type="presParOf" srcId="{B68415FE-5E3F-482F-91F7-2CA2D6D0722D}" destId="{6C4899F7-A918-45D1-B75A-909AE5805EBA}" srcOrd="1" destOrd="0" presId="urn:microsoft.com/office/officeart/2005/8/layout/hierarchy2"/>
    <dgm:cxn modelId="{088B4D5F-C711-41FB-AA71-7407FFA5A741}" type="presParOf" srcId="{7F207EC3-B869-474B-A721-8A419CB73484}" destId="{7F4C7A20-7D9B-4C87-80B4-7508EB7EED52}" srcOrd="2" destOrd="0" presId="urn:microsoft.com/office/officeart/2005/8/layout/hierarchy2"/>
    <dgm:cxn modelId="{5F40C70E-A651-4D29-8CAF-FC954031EB12}" type="presParOf" srcId="{7F4C7A20-7D9B-4C87-80B4-7508EB7EED52}" destId="{7B43BACD-3F70-4863-BF61-523651EF3109}" srcOrd="0" destOrd="0" presId="urn:microsoft.com/office/officeart/2005/8/layout/hierarchy2"/>
    <dgm:cxn modelId="{00931449-DF27-4C80-A31E-35DE9BB0DB5E}" type="presParOf" srcId="{7F207EC3-B869-474B-A721-8A419CB73484}" destId="{76E3E7A4-1652-4B38-A06B-68E7642740A5}" srcOrd="3" destOrd="0" presId="urn:microsoft.com/office/officeart/2005/8/layout/hierarchy2"/>
    <dgm:cxn modelId="{4E552B1B-D6B4-4D03-8CA4-75A482A8C68B}" type="presParOf" srcId="{76E3E7A4-1652-4B38-A06B-68E7642740A5}" destId="{F8179C33-7069-4902-8E2C-2F20E46E8782}" srcOrd="0" destOrd="0" presId="urn:microsoft.com/office/officeart/2005/8/layout/hierarchy2"/>
    <dgm:cxn modelId="{848AE571-E8E4-4DC3-93E3-F8EDA7383E55}" type="presParOf" srcId="{76E3E7A4-1652-4B38-A06B-68E7642740A5}" destId="{6EDDF3A4-2F45-4230-83F3-C27E8F06AE10}" srcOrd="1" destOrd="0" presId="urn:microsoft.com/office/officeart/2005/8/layout/hierarchy2"/>
    <dgm:cxn modelId="{36116C96-CC49-4A3F-9A3F-11A99C322C21}" type="presParOf" srcId="{6EDDF3A4-2F45-4230-83F3-C27E8F06AE10}" destId="{91D499AF-EE38-45B5-A36E-7C99C6927A00}" srcOrd="0" destOrd="0" presId="urn:microsoft.com/office/officeart/2005/8/layout/hierarchy2"/>
    <dgm:cxn modelId="{85576FBF-63AE-4FB8-8737-47FCF728E288}" type="presParOf" srcId="{91D499AF-EE38-45B5-A36E-7C99C6927A00}" destId="{00CFE424-E230-4C8E-AC4C-809A30553DFF}" srcOrd="0" destOrd="0" presId="urn:microsoft.com/office/officeart/2005/8/layout/hierarchy2"/>
    <dgm:cxn modelId="{2685A1D8-433E-4D84-93B1-E2289195038B}" type="presParOf" srcId="{6EDDF3A4-2F45-4230-83F3-C27E8F06AE10}" destId="{A1A50D45-33FA-4B21-BFB9-F6612665BFC7}" srcOrd="1" destOrd="0" presId="urn:microsoft.com/office/officeart/2005/8/layout/hierarchy2"/>
    <dgm:cxn modelId="{BFF99A4E-24C8-4764-9AEA-8AB07C62CEED}" type="presParOf" srcId="{A1A50D45-33FA-4B21-BFB9-F6612665BFC7}" destId="{61DD1E27-4E8B-4CAE-93F5-5A762478A9B8}" srcOrd="0" destOrd="0" presId="urn:microsoft.com/office/officeart/2005/8/layout/hierarchy2"/>
    <dgm:cxn modelId="{2FFC3941-185E-4460-8779-CFCD1A9221DA}" type="presParOf" srcId="{A1A50D45-33FA-4B21-BFB9-F6612665BFC7}" destId="{66DBC3FE-D850-4157-A7DC-120EFE80FF4E}" srcOrd="1" destOrd="0" presId="urn:microsoft.com/office/officeart/2005/8/layout/hierarchy2"/>
    <dgm:cxn modelId="{39282119-1BD9-4930-A3C8-C41183CD2072}" type="presParOf" srcId="{66DBC3FE-D850-4157-A7DC-120EFE80FF4E}" destId="{306F450E-2B81-4A6B-9207-B97384612F41}" srcOrd="0" destOrd="0" presId="urn:microsoft.com/office/officeart/2005/8/layout/hierarchy2"/>
    <dgm:cxn modelId="{532BB372-605F-4E53-9131-8B2CF07A9D0E}" type="presParOf" srcId="{306F450E-2B81-4A6B-9207-B97384612F41}" destId="{3ABC23EF-2179-439B-8D5E-B5306E91FA99}" srcOrd="0" destOrd="0" presId="urn:microsoft.com/office/officeart/2005/8/layout/hierarchy2"/>
    <dgm:cxn modelId="{A1A2927C-DB31-485A-A91A-4575CD0D04FD}" type="presParOf" srcId="{66DBC3FE-D850-4157-A7DC-120EFE80FF4E}" destId="{7B281989-846E-414B-B107-DA1938C62A09}" srcOrd="1" destOrd="0" presId="urn:microsoft.com/office/officeart/2005/8/layout/hierarchy2"/>
    <dgm:cxn modelId="{4BC0FBEA-A38F-4F82-ADC3-84873CAF50B2}" type="presParOf" srcId="{7B281989-846E-414B-B107-DA1938C62A09}" destId="{E3F8EBE6-F572-48F2-83CE-C1DC35D3DBAE}" srcOrd="0" destOrd="0" presId="urn:microsoft.com/office/officeart/2005/8/layout/hierarchy2"/>
    <dgm:cxn modelId="{8DDB2C7C-6117-4ED2-9B38-9D3041A3161E}" type="presParOf" srcId="{7B281989-846E-414B-B107-DA1938C62A09}" destId="{3B70D308-D149-46A8-BBDB-76C1F1117CA9}" srcOrd="1" destOrd="0" presId="urn:microsoft.com/office/officeart/2005/8/layout/hierarchy2"/>
    <dgm:cxn modelId="{D1F303FE-C99B-4EC5-B1AA-F91C441C68C2}" type="presParOf" srcId="{6EDDF3A4-2F45-4230-83F3-C27E8F06AE10}" destId="{8D508260-F045-4616-AF9F-E09CA768B790}" srcOrd="2" destOrd="0" presId="urn:microsoft.com/office/officeart/2005/8/layout/hierarchy2"/>
    <dgm:cxn modelId="{29B804FC-4F58-433E-8DFA-CBF20D20D1F2}" type="presParOf" srcId="{8D508260-F045-4616-AF9F-E09CA768B790}" destId="{27ECC907-4458-4530-ABCC-DBA5CFB1F289}" srcOrd="0" destOrd="0" presId="urn:microsoft.com/office/officeart/2005/8/layout/hierarchy2"/>
    <dgm:cxn modelId="{A60A4D58-7282-43D9-9853-59B6FC2CB2C4}" type="presParOf" srcId="{6EDDF3A4-2F45-4230-83F3-C27E8F06AE10}" destId="{39D4B020-2F3B-4BE9-889A-AF381C77708A}" srcOrd="3" destOrd="0" presId="urn:microsoft.com/office/officeart/2005/8/layout/hierarchy2"/>
    <dgm:cxn modelId="{17220F09-8412-47C5-AFB4-0C1B34B9B912}" type="presParOf" srcId="{39D4B020-2F3B-4BE9-889A-AF381C77708A}" destId="{F1A7A0DA-7AB6-4D57-8001-2698AD558266}" srcOrd="0" destOrd="0" presId="urn:microsoft.com/office/officeart/2005/8/layout/hierarchy2"/>
    <dgm:cxn modelId="{C9585A57-70CD-4764-8FB7-40631CCE7F06}" type="presParOf" srcId="{39D4B020-2F3B-4BE9-889A-AF381C77708A}" destId="{93C743B3-CF69-4B79-86A2-62FBE18470ED}" srcOrd="1" destOrd="0" presId="urn:microsoft.com/office/officeart/2005/8/layout/hierarchy2"/>
    <dgm:cxn modelId="{93D13546-EB39-4F9A-A85F-E0DDB24006D4}" type="presParOf" srcId="{93C743B3-CF69-4B79-86A2-62FBE18470ED}" destId="{92D27C7E-E8F3-4508-A033-800687FB70D3}" srcOrd="0" destOrd="0" presId="urn:microsoft.com/office/officeart/2005/8/layout/hierarchy2"/>
    <dgm:cxn modelId="{C1BC1B55-F245-415D-9AD4-4ECAD89AFFA0}" type="presParOf" srcId="{92D27C7E-E8F3-4508-A033-800687FB70D3}" destId="{020C8629-0377-42A2-8CF8-5F60BA5D4A5A}" srcOrd="0" destOrd="0" presId="urn:microsoft.com/office/officeart/2005/8/layout/hierarchy2"/>
    <dgm:cxn modelId="{49E7D285-29DA-46A1-83DD-0A87C84C4FD4}" type="presParOf" srcId="{93C743B3-CF69-4B79-86A2-62FBE18470ED}" destId="{CB9EB66C-AB9E-4F72-B0D9-0EB5BC86D5CA}" srcOrd="1" destOrd="0" presId="urn:microsoft.com/office/officeart/2005/8/layout/hierarchy2"/>
    <dgm:cxn modelId="{37B8DB20-7247-492D-A2CA-4B78D6367063}" type="presParOf" srcId="{CB9EB66C-AB9E-4F72-B0D9-0EB5BC86D5CA}" destId="{C7929EF8-988E-46F6-AFC3-B728EA01AE2B}" srcOrd="0" destOrd="0" presId="urn:microsoft.com/office/officeart/2005/8/layout/hierarchy2"/>
    <dgm:cxn modelId="{B8CD38CF-DEA5-4E3F-959F-E9EAC59AEE27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 smtClean="0"/>
            <a:t>Owns</a:t>
          </a:r>
          <a:endParaRPr lang="en-US" dirty="0"/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FE770AE4-4325-4A40-A4AE-54CCB90AAD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13F21291-E00E-4CE7-9067-EA568C26ECFA}" type="parTrans" cxnId="{A90F4FF5-B7F5-486D-92CC-7F04754A95C7}">
      <dgm:prSet/>
      <dgm:spPr/>
      <dgm:t>
        <a:bodyPr/>
        <a:lstStyle/>
        <a:p>
          <a:endParaRPr lang="en-US"/>
        </a:p>
      </dgm:t>
    </dgm:pt>
    <dgm:pt modelId="{7C81D985-EB0E-4D57-82EA-B9421D3DC481}" type="sibTrans" cxnId="{A90F4FF5-B7F5-486D-92CC-7F04754A95C7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69D9D1C3-D31C-4101-B17D-CAE0AF4DAA77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9A350FC3-3030-4DD0-893A-CEBB48B1F5E5}" type="parTrans" cxnId="{D30D68FA-5EF5-4FC4-904E-9345D734FE5A}">
      <dgm:prSet/>
      <dgm:spPr/>
      <dgm:t>
        <a:bodyPr/>
        <a:lstStyle/>
        <a:p>
          <a:endParaRPr lang="en-US"/>
        </a:p>
      </dgm:t>
    </dgm:pt>
    <dgm:pt modelId="{BD2591A3-BAE9-49AE-8AAB-4BD0F6DEE6B6}" type="sibTrans" cxnId="{D30D68FA-5EF5-4FC4-904E-9345D734FE5A}">
      <dgm:prSet/>
      <dgm:spPr/>
      <dgm:t>
        <a:bodyPr/>
        <a:lstStyle/>
        <a:p>
          <a:endParaRPr lang="en-US"/>
        </a:p>
      </dgm:t>
    </dgm:pt>
    <dgm:pt modelId="{BF2D6810-22C5-4076-BAFA-1785FD46B35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E95157D1-19C9-430F-AD66-5B32BC9B3E44}" type="parTrans" cxnId="{4C0A9B6F-AA7D-4CCC-979A-8669E2B363A1}">
      <dgm:prSet/>
      <dgm:spPr/>
      <dgm:t>
        <a:bodyPr/>
        <a:lstStyle/>
        <a:p>
          <a:endParaRPr lang="en-US"/>
        </a:p>
      </dgm:t>
    </dgm:pt>
    <dgm:pt modelId="{95135123-CC37-407E-91E6-131198B1E93F}" type="sibTrans" cxnId="{4C0A9B6F-AA7D-4CCC-979A-8669E2B363A1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7707C042-91A0-4107-8826-E66C6BE514DE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54F974E7-05A0-4171-93A9-D2AE9E3D1A37}" type="sibTrans" cxnId="{01D47DBF-F0DE-4FA1-A893-995905451105}">
      <dgm:prSet/>
      <dgm:spPr/>
      <dgm:t>
        <a:bodyPr/>
        <a:lstStyle/>
        <a:p>
          <a:endParaRPr lang="en-US"/>
        </a:p>
      </dgm:t>
    </dgm:pt>
    <dgm:pt modelId="{EBF3882C-8CD3-4F1B-BF06-4C76CD205169}" type="parTrans" cxnId="{01D47DBF-F0DE-4FA1-A893-995905451105}">
      <dgm:prSet/>
      <dgm:spPr/>
      <dgm:t>
        <a:bodyPr/>
        <a:lstStyle/>
        <a:p>
          <a:endParaRPr lang="en-US"/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259B4132-D181-4238-A6E1-6F644E88E3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EE021F42-D7C5-4EDB-AD04-CC25FA6ACF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4CFD06-588E-498B-8C93-A8D4AB081A49}" type="sibTrans" cxnId="{81E5402E-F834-4417-8B9E-D861A1DE76A7}">
      <dgm:prSet/>
      <dgm:spPr/>
      <dgm:t>
        <a:bodyPr/>
        <a:lstStyle/>
        <a:p>
          <a:endParaRPr lang="en-US"/>
        </a:p>
      </dgm:t>
    </dgm:pt>
    <dgm:pt modelId="{A4DD4488-EFEB-4745-9DCC-486CE5734DFB}" type="parTrans" cxnId="{81E5402E-F834-4417-8B9E-D861A1DE76A7}">
      <dgm:prSet/>
      <dgm:spPr/>
      <dgm:t>
        <a:bodyPr/>
        <a:lstStyle/>
        <a:p>
          <a:endParaRPr lang="en-US"/>
        </a:p>
      </dgm:t>
    </dgm:pt>
    <dgm:pt modelId="{178EEF92-0F7A-4DA7-897D-D05F8654B741}" type="sibTrans" cxnId="{8D5D6A16-9C0A-497C-B35D-A79DAA2D8F1E}">
      <dgm:prSet/>
      <dgm:spPr/>
      <dgm:t>
        <a:bodyPr/>
        <a:lstStyle/>
        <a:p>
          <a:endParaRPr lang="en-US"/>
        </a:p>
      </dgm:t>
    </dgm:pt>
    <dgm:pt modelId="{BF8470C7-E380-4A92-BFC0-4EB2E23FFFA0}" type="parTrans" cxnId="{8D5D6A16-9C0A-497C-B35D-A79DAA2D8F1E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1295740-FBCA-46E5-8A9E-97290F0A8D18}" type="pres">
      <dgm:prSet presAssocID="{BA1CA375-585B-4FB9-876C-5BD7B1388F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4C96EB8D-7138-475F-827C-CDCB0AA2F004}" type="pres">
      <dgm:prSet presAssocID="{2CCF1DA1-2CB6-4010-8ED6-073FD6F8AC89}" presName="connTx" presStyleLbl="parChTrans1D3" presStyleIdx="0" presStyleCnt="4"/>
      <dgm:spPr/>
      <dgm:t>
        <a:bodyPr/>
        <a:lstStyle/>
        <a:p>
          <a:endParaRPr lang="en-US"/>
        </a:p>
      </dgm:t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BF86854-2CA1-420E-8A7C-D3990E2F6F4E}" type="pres">
      <dgm:prSet presAssocID="{899A0159-FC5F-41DC-BB40-8238D3649F3D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2EEE3176-088A-454F-B956-C886896720E5}" type="pres">
      <dgm:prSet presAssocID="{D5F4D59A-8200-43C3-843E-13D9ECA96E5A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6FAF3665-4D52-4B52-A6D5-85534F067A21}" type="pres">
      <dgm:prSet presAssocID="{A545F5AA-171B-48E1-BF4D-AD87C3E71841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D364CEE6-C50D-43AD-950A-D37268444B6D}" type="pres">
      <dgm:prSet presAssocID="{AE345F08-6E26-41F5-928D-B3F0B64F21DB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7F6DFAD-AE18-4676-AA39-E53EAE2323BC}" type="pres">
      <dgm:prSet presAssocID="{4698A61F-2011-4AA3-957F-89883329E39A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E2A509-9CA1-480B-AE80-4C7D1DD42BBF}" type="pres">
      <dgm:prSet presAssocID="{C11CBEF8-687E-4D89-B30A-73C8C9A08928}" presName="level3hierChild" presStyleCnt="0"/>
      <dgm:spPr/>
    </dgm:pt>
    <dgm:pt modelId="{86282EB1-5AB9-4073-B7F8-CBC1E0B3E191}" type="pres">
      <dgm:prSet presAssocID="{13F21291-E00E-4CE7-9067-EA568C26ECFA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1DDD7132-280D-4C09-9444-10F064D6B251}" type="pres">
      <dgm:prSet presAssocID="{13F21291-E00E-4CE7-9067-EA568C26ECFA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B3602C15-C2D3-48EB-B1FE-DA7ACDF62826}" type="pres">
      <dgm:prSet presAssocID="{FE770AE4-4325-4A40-A4AE-54CCB90AAD43}" presName="root2" presStyleCnt="0"/>
      <dgm:spPr/>
    </dgm:pt>
    <dgm:pt modelId="{286F891B-5CB1-4BC0-B1E7-396B484D0A13}" type="pres">
      <dgm:prSet presAssocID="{FE770AE4-4325-4A40-A4AE-54CCB90AAD43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3BFFAD-B9AA-407A-94FD-7D4A2B46B356}" type="pres">
      <dgm:prSet presAssocID="{FE770AE4-4325-4A40-A4AE-54CCB90AAD43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FA05933D-DF13-45FA-B694-C0955A24DD4F}" type="pres">
      <dgm:prSet presAssocID="{45D98137-A6C2-45D5-8680-BCD1715629B0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7C7A2-95AD-45B8-84B9-6DECFBBC21ED}" type="pres">
      <dgm:prSet presAssocID="{21D3CF1C-5C41-4A0F-88E7-6B5946EA102E}" presName="level3hierChild" presStyleCnt="0"/>
      <dgm:spPr/>
    </dgm:pt>
    <dgm:pt modelId="{60604410-8899-44E1-BD3F-CC31CF9C313B}" type="pres">
      <dgm:prSet presAssocID="{9A350FC3-3030-4DD0-893A-CEBB48B1F5E5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04B926BC-BCEB-4063-AD6D-B02ACF529DF7}" type="pres">
      <dgm:prSet presAssocID="{9A350FC3-3030-4DD0-893A-CEBB48B1F5E5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CCD4BD16-92F3-4B8E-A4FB-64058FECED2A}" type="pres">
      <dgm:prSet presAssocID="{69D9D1C3-D31C-4101-B17D-CAE0AF4DAA77}" presName="root2" presStyleCnt="0"/>
      <dgm:spPr/>
    </dgm:pt>
    <dgm:pt modelId="{E682B7C5-6634-4798-BB48-C6B8764EBDE5}" type="pres">
      <dgm:prSet presAssocID="{69D9D1C3-D31C-4101-B17D-CAE0AF4DAA77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27BD7E-A9FE-4C2E-A63B-8D21E7483933}" type="pres">
      <dgm:prSet presAssocID="{69D9D1C3-D31C-4101-B17D-CAE0AF4DAA77}" presName="level3hierChild" presStyleCnt="0"/>
      <dgm:spPr/>
    </dgm:pt>
    <dgm:pt modelId="{85B9CBB6-5910-4A07-9C74-79527E704A94}" type="pres">
      <dgm:prSet presAssocID="{E95157D1-19C9-430F-AD66-5B32BC9B3E44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F0949BD0-4E02-4333-A6CE-04CB9F127DCD}" type="pres">
      <dgm:prSet presAssocID="{E95157D1-19C9-430F-AD66-5B32BC9B3E44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2F72792-7E3B-4610-940A-37C1B05D1D1C}" type="pres">
      <dgm:prSet presAssocID="{BF2D6810-22C5-4076-BAFA-1785FD46B35F}" presName="root2" presStyleCnt="0"/>
      <dgm:spPr/>
    </dgm:pt>
    <dgm:pt modelId="{3AED849E-5CF2-4D01-915C-3C8BDC6BE4EA}" type="pres">
      <dgm:prSet presAssocID="{BF2D6810-22C5-4076-BAFA-1785FD46B35F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01DBBA-4953-4B9B-961D-4A56D159EEF0}" type="pres">
      <dgm:prSet presAssocID="{BF2D6810-22C5-4076-BAFA-1785FD46B35F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757BFCD-D958-4E87-BA0E-00921AD1BCFF}" type="pres">
      <dgm:prSet presAssocID="{281FACF7-4FEB-4592-9E98-C636EA8950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4B36F02-0950-4762-806B-A8D6BE0F8EF8}" type="pres">
      <dgm:prSet presAssocID="{2926C2E1-A9E8-42F1-982F-2921EF8E141B}" presName="connTx" presStyleLbl="parChTrans1D3" presStyleIdx="2" presStyleCnt="4"/>
      <dgm:spPr/>
      <dgm:t>
        <a:bodyPr/>
        <a:lstStyle/>
        <a:p>
          <a:endParaRPr lang="en-US"/>
        </a:p>
      </dgm:t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D3558-EFBD-4E5A-AEF8-F6B9A6A2AA16}" type="pres">
      <dgm:prSet presAssocID="{12B94747-8F3A-4DD4-B989-41D228BE6CA6}" presName="level3hierChild" presStyleCnt="0"/>
      <dgm:spPr/>
    </dgm:pt>
    <dgm:pt modelId="{D574DEB1-AC0A-42A0-B25D-6E4073F713EA}" type="pres">
      <dgm:prSet presAssocID="{A4DD4488-EFEB-4745-9DCC-486CE5734DFB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A9DF41F5-B34D-4102-A3BD-C393EA38578B}" type="pres">
      <dgm:prSet presAssocID="{A4DD4488-EFEB-4745-9DCC-486CE5734DFB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7C802BC0-1A55-41EE-8C3F-1DC085F600B6}" type="pres">
      <dgm:prSet presAssocID="{EE021F42-D7C5-4EDB-AD04-CC25FA6ACF43}" presName="root2" presStyleCnt="0"/>
      <dgm:spPr/>
    </dgm:pt>
    <dgm:pt modelId="{AE88B198-5C8F-4DC2-A465-62BFBF90C32E}" type="pres">
      <dgm:prSet presAssocID="{EE021F42-D7C5-4EDB-AD04-CC25FA6ACF43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4A8BF-752F-46B3-BFBC-34AC93AD9170}" type="pres">
      <dgm:prSet presAssocID="{EE021F42-D7C5-4EDB-AD04-CC25FA6ACF43}" presName="level3hierChild" presStyleCnt="0"/>
      <dgm:spPr/>
    </dgm:pt>
    <dgm:pt modelId="{3E69A006-D44A-4E4E-B68A-F5E6018B539A}" type="pres">
      <dgm:prSet presAssocID="{BF8470C7-E380-4A92-BFC0-4EB2E23FFFA0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4B63B21C-721E-4DDD-8EF8-A3DBE7E2FE94}" type="pres">
      <dgm:prSet presAssocID="{BF8470C7-E380-4A92-BFC0-4EB2E23FFFA0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508043B3-9C74-40A4-8A3A-7B5221C5FD3A}" type="pres">
      <dgm:prSet presAssocID="{259B4132-D181-4238-A6E1-6F644E88E33D}" presName="root2" presStyleCnt="0"/>
      <dgm:spPr/>
    </dgm:pt>
    <dgm:pt modelId="{85B449E6-201F-4C1B-9CFA-C75AE90DE937}" type="pres">
      <dgm:prSet presAssocID="{259B4132-D181-4238-A6E1-6F644E88E33D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F3C94-E970-42DF-ABD9-DF7B7ED30F82}" type="pres">
      <dgm:prSet presAssocID="{259B4132-D181-4238-A6E1-6F644E88E33D}" presName="level3hierChild" presStyleCnt="0"/>
      <dgm:spPr/>
    </dgm:pt>
    <dgm:pt modelId="{EB97DC94-3598-4B4E-8D98-03C704CAA0EA}" type="pres">
      <dgm:prSet presAssocID="{EBF3882C-8CD3-4F1B-BF06-4C76CD205169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36E9DF9F-0D27-4BAB-AAA3-222D18AA2D60}" type="pres">
      <dgm:prSet presAssocID="{EBF3882C-8CD3-4F1B-BF06-4C76CD205169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299EE708-3891-4C93-83DB-8A08C08CD414}" type="pres">
      <dgm:prSet presAssocID="{7707C042-91A0-4107-8826-E66C6BE514DE}" presName="root2" presStyleCnt="0"/>
      <dgm:spPr/>
    </dgm:pt>
    <dgm:pt modelId="{6D676E57-93B1-43C2-880F-EF7C44D4055F}" type="pres">
      <dgm:prSet presAssocID="{7707C042-91A0-4107-8826-E66C6BE514DE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FDCD16-7ABB-46D5-A414-B46672C717A7}" type="pres">
      <dgm:prSet presAssocID="{7707C042-91A0-4107-8826-E66C6BE514DE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F76237AB-083F-445A-B6C6-99ED80FAEAAF}" type="pres">
      <dgm:prSet presAssocID="{689473AC-B762-4810-BC06-96DD38B89B0D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6C4E5391-0193-49DE-8F67-1A3D71708BD2}" type="pres">
      <dgm:prSet presAssocID="{24BFF512-B629-4284-A719-EDB5B18DAC43}" presName="connTx" presStyleLbl="parChTrans1D3" presStyleIdx="3" presStyleCnt="4"/>
      <dgm:spPr/>
      <dgm:t>
        <a:bodyPr/>
        <a:lstStyle/>
        <a:p>
          <a:endParaRPr lang="en-US"/>
        </a:p>
      </dgm:t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14749DFA-251A-4C69-AE39-719246F969BA}" type="pres">
      <dgm:prSet presAssocID="{AD3D8269-4DB0-485D-B4C0-C54380E5B73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BAB85AE5-A0CB-429E-90AF-13AAC379C078}" type="pres">
      <dgm:prSet presAssocID="{B786DE84-0429-49BF-9DD0-B2C7683C7379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7DCBBFFD-DC00-4963-8AD5-8AB49E00D024}" type="pres">
      <dgm:prSet presAssocID="{F72D3745-73D0-4D7F-8F0A-9471872AE30F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3EF8CD23-E7FB-4D21-B372-7AD0D76818BB}" type="pres">
      <dgm:prSet presAssocID="{8D91136C-EF33-40D9-8A94-313EEACA68A5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6C108172-53F8-45C7-8DA5-5AD318EAD13A}" type="presOf" srcId="{5298254B-75EF-4481-9316-64F54046A9CE}" destId="{AD69DD67-DA8B-4327-8FB6-B1ED5881B6C0}" srcOrd="0" destOrd="0" presId="urn:microsoft.com/office/officeart/2005/8/layout/hierarchy2"/>
    <dgm:cxn modelId="{11E283A7-5E83-4CAC-AA13-CACEDE4CA1A1}" type="presOf" srcId="{AE345F08-6E26-41F5-928D-B3F0B64F21DB}" destId="{545E1460-ACA1-4CC9-8BF5-4739972131F7}" srcOrd="0" destOrd="0" presId="urn:microsoft.com/office/officeart/2005/8/layout/hierarchy2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2AB93663-E7F0-4352-88A1-9871DEA7937E}" type="presOf" srcId="{B786DE84-0429-49BF-9DD0-B2C7683C7379}" destId="{BAB85AE5-A0CB-429E-90AF-13AAC379C078}" srcOrd="1" destOrd="0" presId="urn:microsoft.com/office/officeart/2005/8/layout/hierarchy2"/>
    <dgm:cxn modelId="{585EB0C1-4FB9-45FD-9240-9402D6EDA49D}" type="presOf" srcId="{C11CBEF8-687E-4D89-B30A-73C8C9A08928}" destId="{14A602AD-B399-4CF5-90D5-029A529AF944}" srcOrd="0" destOrd="0" presId="urn:microsoft.com/office/officeart/2005/8/layout/hierarchy2"/>
    <dgm:cxn modelId="{7938796B-F22C-406C-ACA7-7F7B576477C1}" type="presOf" srcId="{AD3D8269-4DB0-485D-B4C0-C54380E5B73A}" destId="{C333D5BC-FBEB-4ED8-9233-8F55C59C9F8A}" srcOrd="0" destOrd="0" presId="urn:microsoft.com/office/officeart/2005/8/layout/hierarchy2"/>
    <dgm:cxn modelId="{E8ADAC64-8293-43C7-A7F4-FFAECB8B2EFC}" type="presOf" srcId="{D7799C96-3B58-4C55-A2F5-30783520E35D}" destId="{E3F5726A-244A-458C-92FD-7F6439C7BB50}" srcOrd="0" destOrd="0" presId="urn:microsoft.com/office/officeart/2005/8/layout/hierarchy2"/>
    <dgm:cxn modelId="{5D7559EB-88AF-4580-81DE-C4BBA746978C}" type="presOf" srcId="{AE345F08-6E26-41F5-928D-B3F0B64F21DB}" destId="{D364CEE6-C50D-43AD-950A-D37268444B6D}" srcOrd="1" destOrd="0" presId="urn:microsoft.com/office/officeart/2005/8/layout/hierarchy2"/>
    <dgm:cxn modelId="{75CB4E86-213F-42B7-AB04-DC1176694042}" type="presOf" srcId="{92383C6F-0252-41C5-B4C6-10A495B8172E}" destId="{E05312CE-202D-436C-B8E1-0E6C1B0A3258}" srcOrd="0" destOrd="0" presId="urn:microsoft.com/office/officeart/2005/8/layout/hierarchy2"/>
    <dgm:cxn modelId="{62C3A034-7059-4C81-9011-F184A6AC1C6F}" type="presOf" srcId="{281FACF7-4FEB-4592-9E98-C636EA895059}" destId="{E757BFCD-D958-4E87-BA0E-00921AD1BCFF}" srcOrd="1" destOrd="0" presId="urn:microsoft.com/office/officeart/2005/8/layout/hierarchy2"/>
    <dgm:cxn modelId="{893B111B-2D10-4E2D-A137-6A528F488D74}" type="presOf" srcId="{12B94747-8F3A-4DD4-B989-41D228BE6CA6}" destId="{92C936BA-DF0B-4B89-AFC3-AEDF435911C3}" srcOrd="0" destOrd="0" presId="urn:microsoft.com/office/officeart/2005/8/layout/hierarchy2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1164499B-EE2E-4E9B-BFA1-5885131258A6}" type="presOf" srcId="{E95157D1-19C9-430F-AD66-5B32BC9B3E44}" destId="{F0949BD0-4E02-4333-A6CE-04CB9F127DCD}" srcOrd="1" destOrd="0" presId="urn:microsoft.com/office/officeart/2005/8/layout/hierarchy2"/>
    <dgm:cxn modelId="{D30D68FA-5EF5-4FC4-904E-9345D734FE5A}" srcId="{C11CBEF8-687E-4D89-B30A-73C8C9A08928}" destId="{69D9D1C3-D31C-4101-B17D-CAE0AF4DAA77}" srcOrd="1" destOrd="0" parTransId="{9A350FC3-3030-4DD0-893A-CEBB48B1F5E5}" sibTransId="{BD2591A3-BAE9-49AE-8AAB-4BD0F6DEE6B6}"/>
    <dgm:cxn modelId="{12A070E6-5D6C-4DDF-A024-37CD2C753613}" type="presOf" srcId="{0FBAF916-B33D-45EB-A210-536BFD40ED87}" destId="{C5F436BC-EFD4-487F-AF98-E46237755118}" srcOrd="0" destOrd="0" presId="urn:microsoft.com/office/officeart/2005/8/layout/hierarchy2"/>
    <dgm:cxn modelId="{64D0B4B5-0BA9-4E2D-9569-3771157BD1AA}" type="presOf" srcId="{24BFF512-B629-4284-A719-EDB5B18DAC43}" destId="{756C63F9-9902-4B29-9236-839132DB1640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D6185F7F-ABC3-4024-81F0-A107933ACC67}" type="presOf" srcId="{8D91136C-EF33-40D9-8A94-313EEACA68A5}" destId="{3EF8CD23-E7FB-4D21-B372-7AD0D76818BB}" srcOrd="1" destOrd="0" presId="urn:microsoft.com/office/officeart/2005/8/layout/hierarchy2"/>
    <dgm:cxn modelId="{ADD5B99B-53C6-45CA-A5FC-19223F875A3C}" type="presOf" srcId="{036CD5FB-5E4D-4F61-8150-2531EB1199D0}" destId="{8633CB48-5997-4D53-B5D7-6ED9CA2B773A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C96B844D-2784-443F-901C-12DC54C6B03A}" type="presOf" srcId="{689473AC-B762-4810-BC06-96DD38B89B0D}" destId="{85C6498D-7B54-419E-B6C8-D4F0FD2E8AB1}" srcOrd="0" destOrd="0" presId="urn:microsoft.com/office/officeart/2005/8/layout/hierarchy2"/>
    <dgm:cxn modelId="{3E3D947E-6307-4EFD-9B75-735FBBD03ED8}" srcId="{7707C042-91A0-4107-8826-E66C6BE514DE}" destId="{B3411AEE-8A33-4F3D-9ADA-0E91A289D176}" srcOrd="0" destOrd="0" parTransId="{689473AC-B762-4810-BC06-96DD38B89B0D}" sibTransId="{0F500EAA-0EEB-4544-A166-A5F2703CD9D9}"/>
    <dgm:cxn modelId="{468CAA8D-8958-4CEA-970F-0CAC508F3802}" type="presOf" srcId="{8D91136C-EF33-40D9-8A94-313EEACA68A5}" destId="{F7C96D22-744F-4AAB-91CD-6FD9B0D1717E}" srcOrd="0" destOrd="0" presId="urn:microsoft.com/office/officeart/2005/8/layout/hierarchy2"/>
    <dgm:cxn modelId="{B4BE56AE-B244-47C1-898C-890CA3EED577}" srcId="{FE770AE4-4325-4A40-A4AE-54CCB90AAD43}" destId="{21D3CF1C-5C41-4A0F-88E7-6B5946EA102E}" srcOrd="0" destOrd="0" parTransId="{45D98137-A6C2-45D5-8680-BCD1715629B0}" sibTransId="{7A410E25-95F2-4C95-81E1-1F4B533D547C}"/>
    <dgm:cxn modelId="{EBD1DBA2-5311-42DC-A1C8-8A95CCCE910E}" type="presOf" srcId="{EE021F42-D7C5-4EDB-AD04-CC25FA6ACF43}" destId="{AE88B198-5C8F-4DC2-A465-62BFBF90C32E}" srcOrd="0" destOrd="0" presId="urn:microsoft.com/office/officeart/2005/8/layout/hierarchy2"/>
    <dgm:cxn modelId="{B18EA659-43DE-4300-9C19-941809F068E6}" type="presOf" srcId="{689473AC-B762-4810-BC06-96DD38B89B0D}" destId="{F76237AB-083F-445A-B6C6-99ED80FAEAAF}" srcOrd="1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FF7A9399-F3B4-4150-9F54-56C791E61FB7}" type="presOf" srcId="{1C983EF7-2806-4136-AD46-57391EE3FD8C}" destId="{8496A9E4-EC57-4E7A-9337-8E8D52F23098}" srcOrd="0" destOrd="0" presId="urn:microsoft.com/office/officeart/2005/8/layout/hierarchy2"/>
    <dgm:cxn modelId="{056F198F-6E47-48DD-B96F-0AC2B3328E97}" type="presOf" srcId="{D4A15ADD-DAA9-4118-B08D-FAA61E8E6A8A}" destId="{F26A0900-CC8B-42AF-9AB3-563D47BBE038}" srcOrd="0" destOrd="0" presId="urn:microsoft.com/office/officeart/2005/8/layout/hierarchy2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BBDF0550-7C42-48CF-B18F-EEA204E6104E}" type="presOf" srcId="{BA1CA375-585B-4FB9-876C-5BD7B1388F83}" destId="{21295740-FBCA-46E5-8A9E-97290F0A8D18}" srcOrd="1" destOrd="0" presId="urn:microsoft.com/office/officeart/2005/8/layout/hierarchy2"/>
    <dgm:cxn modelId="{6D00B892-469B-4CB5-924B-094FFD2BD52B}" type="presOf" srcId="{0CCFAFE3-AB48-4412-A527-7AE583D115FA}" destId="{B98CF813-6FB2-4571-9925-B785595FEC6D}" srcOrd="0" destOrd="0" presId="urn:microsoft.com/office/officeart/2005/8/layout/hierarchy2"/>
    <dgm:cxn modelId="{05B63222-3B78-4EC6-BF12-CFBC3F6957FB}" type="presOf" srcId="{4698A61F-2011-4AA3-957F-89883329E39A}" destId="{97F6DFAD-AE18-4676-AA39-E53EAE2323BC}" srcOrd="1" destOrd="0" presId="urn:microsoft.com/office/officeart/2005/8/layout/hierarchy2"/>
    <dgm:cxn modelId="{81E5402E-F834-4417-8B9E-D861A1DE76A7}" srcId="{12B94747-8F3A-4DD4-B989-41D228BE6CA6}" destId="{EE021F42-D7C5-4EDB-AD04-CC25FA6ACF43}" srcOrd="0" destOrd="0" parTransId="{A4DD4488-EFEB-4745-9DCC-486CE5734DFB}" sibTransId="{894CFD06-588E-498B-8C93-A8D4AB081A49}"/>
    <dgm:cxn modelId="{B5BF34D1-8619-49B7-B2A8-7123920A1955}" type="presOf" srcId="{FE770AE4-4325-4A40-A4AE-54CCB90AAD43}" destId="{286F891B-5CB1-4BC0-B1E7-396B484D0A13}" srcOrd="0" destOrd="0" presId="urn:microsoft.com/office/officeart/2005/8/layout/hierarchy2"/>
    <dgm:cxn modelId="{6A7FC7E2-149B-4E9C-BB95-9391BDB1BB55}" type="presOf" srcId="{899A0159-FC5F-41DC-BB40-8238D3649F3D}" destId="{FDA0C0D4-0AE9-477D-810E-694FD2BA9D16}" srcOrd="0" destOrd="0" presId="urn:microsoft.com/office/officeart/2005/8/layout/hierarchy2"/>
    <dgm:cxn modelId="{3F5B95D4-907B-4D85-A64A-B8D8A5995919}" type="presOf" srcId="{1C2ABE6B-2194-4104-A754-33FF1C233404}" destId="{B6DAA14B-3305-4F93-A6BA-AC8805E13BBC}" srcOrd="0" destOrd="0" presId="urn:microsoft.com/office/officeart/2005/8/layout/hierarchy2"/>
    <dgm:cxn modelId="{2665E3E0-081F-4A2C-ABFE-1F2068219AF9}" type="presOf" srcId="{22E9EE01-072E-4BF4-AF6C-87DCC5F2E1C1}" destId="{3C26A79A-674E-4D53-BE0E-12759BCC504F}" srcOrd="0" destOrd="0" presId="urn:microsoft.com/office/officeart/2005/8/layout/hierarchy2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62DFAB1F-43B0-4FFD-B885-85436A0DA2DE}" type="presOf" srcId="{BF8470C7-E380-4A92-BFC0-4EB2E23FFFA0}" destId="{3E69A006-D44A-4E4E-B68A-F5E6018B539A}" srcOrd="0" destOrd="0" presId="urn:microsoft.com/office/officeart/2005/8/layout/hierarchy2"/>
    <dgm:cxn modelId="{58D61CDC-E678-4112-8579-F22FCB66BAD4}" type="presOf" srcId="{21D3CF1C-5C41-4A0F-88E7-6B5946EA102E}" destId="{E62C8BF6-85B4-491B-A276-9D3A8DB3F487}" srcOrd="0" destOrd="0" presId="urn:microsoft.com/office/officeart/2005/8/layout/hierarchy2"/>
    <dgm:cxn modelId="{FE7367B2-BAF1-4DD2-8FE5-B7C2FDE934F7}" type="presOf" srcId="{A545F5AA-171B-48E1-BF4D-AD87C3E71841}" destId="{6FAF3665-4D52-4B52-A6D5-85534F067A21}" srcOrd="1" destOrd="0" presId="urn:microsoft.com/office/officeart/2005/8/layout/hierarchy2"/>
    <dgm:cxn modelId="{32557FF8-3AFF-469B-BF6B-BD47A8BAAFB2}" type="presOf" srcId="{5934413A-286F-4407-A654-73465391016F}" destId="{CFA9BC19-AE59-4815-9318-20F189256916}" srcOrd="0" destOrd="0" presId="urn:microsoft.com/office/officeart/2005/8/layout/hierarchy2"/>
    <dgm:cxn modelId="{168A33D4-36E0-439F-B0F8-0417B19157B0}" type="presOf" srcId="{AD3D8269-4DB0-485D-B4C0-C54380E5B73A}" destId="{14749DFA-251A-4C69-AE39-719246F969BA}" srcOrd="1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8DF66F2B-4021-4FFF-A5CC-D433B04B9B73}" type="presOf" srcId="{2CCF1DA1-2CB6-4010-8ED6-073FD6F8AC89}" destId="{4C96EB8D-7138-475F-827C-CDCB0AA2F004}" srcOrd="1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23137FE0-1811-4BB7-827A-BD2FB7B1B83C}" type="presOf" srcId="{B3411AEE-8A33-4F3D-9ADA-0E91A289D176}" destId="{33322657-5585-4AA9-9C4C-BAECC5EDD3F2}" srcOrd="0" destOrd="0" presId="urn:microsoft.com/office/officeart/2005/8/layout/hierarchy2"/>
    <dgm:cxn modelId="{F579FE26-CCD4-4FA0-A756-E3860F24FD89}" type="presOf" srcId="{899A0159-FC5F-41DC-BB40-8238D3649F3D}" destId="{5BF86854-2CA1-420E-8A7C-D3990E2F6F4E}" srcOrd="1" destOrd="0" presId="urn:microsoft.com/office/officeart/2005/8/layout/hierarchy2"/>
    <dgm:cxn modelId="{03DD9ED1-C043-4B66-992E-316C8B7AF51A}" type="presOf" srcId="{9A350FC3-3030-4DD0-893A-CEBB48B1F5E5}" destId="{60604410-8899-44E1-BD3F-CC31CF9C313B}" srcOrd="0" destOrd="0" presId="urn:microsoft.com/office/officeart/2005/8/layout/hierarchy2"/>
    <dgm:cxn modelId="{C41E0B89-E270-472A-BB39-A9543414661D}" type="presOf" srcId="{2926C2E1-A9E8-42F1-982F-2921EF8E141B}" destId="{9145236C-16FB-4F36-9121-673DE3020416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4107731C-D119-4813-81D1-36CD976C6A2C}" type="presOf" srcId="{A4DD4488-EFEB-4745-9DCC-486CE5734DFB}" destId="{D574DEB1-AC0A-42A0-B25D-6E4073F713EA}" srcOrd="0" destOrd="0" presId="urn:microsoft.com/office/officeart/2005/8/layout/hierarchy2"/>
    <dgm:cxn modelId="{DBBFA8AF-F6F3-44CF-A32D-4A9848ADAF66}" type="presOf" srcId="{281FACF7-4FEB-4592-9E98-C636EA895059}" destId="{B41A8112-B371-41FF-8C9A-EEB29CE6535E}" srcOrd="0" destOrd="0" presId="urn:microsoft.com/office/officeart/2005/8/layout/hierarchy2"/>
    <dgm:cxn modelId="{1D33A0CA-D8C3-4C35-BAB2-AB7A33A2BFE5}" type="presOf" srcId="{24BFF512-B629-4284-A719-EDB5B18DAC43}" destId="{6C4E5391-0193-49DE-8F67-1A3D71708BD2}" srcOrd="1" destOrd="0" presId="urn:microsoft.com/office/officeart/2005/8/layout/hierarchy2"/>
    <dgm:cxn modelId="{A5AF4C21-1949-417E-BFC4-8CB4342D7A53}" type="presOf" srcId="{D5F4D59A-8200-43C3-843E-13D9ECA96E5A}" destId="{BF02C258-BC61-4674-AD90-9A9FDB4EA6BB}" srcOrd="0" destOrd="0" presId="urn:microsoft.com/office/officeart/2005/8/layout/hierarchy2"/>
    <dgm:cxn modelId="{9E6F46DF-902B-4186-8DB4-2FB41819FABE}" type="presOf" srcId="{45D98137-A6C2-45D5-8680-BCD1715629B0}" destId="{FA05933D-DF13-45FA-B694-C0955A24DD4F}" srcOrd="1" destOrd="0" presId="urn:microsoft.com/office/officeart/2005/8/layout/hierarchy2"/>
    <dgm:cxn modelId="{972FFCB0-7E80-4E12-A744-A3ACB6889790}" type="presOf" srcId="{BA1CA375-585B-4FB9-876C-5BD7B1388F83}" destId="{5E0BBEC9-5B9F-4053-8E67-C9C6D2D67BE6}" srcOrd="0" destOrd="0" presId="urn:microsoft.com/office/officeart/2005/8/layout/hierarchy2"/>
    <dgm:cxn modelId="{63902A5D-FA7E-4EAC-B5BF-6A5B85B6FCA3}" type="presOf" srcId="{5C25F400-C838-420B-AAC1-807675FE29A3}" destId="{0F3E10B3-09F2-4D4B-8106-7D4A4E941279}" srcOrd="0" destOrd="0" presId="urn:microsoft.com/office/officeart/2005/8/layout/hierarchy2"/>
    <dgm:cxn modelId="{4C0A9B6F-AA7D-4CCC-979A-8669E2B363A1}" srcId="{69D9D1C3-D31C-4101-B17D-CAE0AF4DAA77}" destId="{BF2D6810-22C5-4076-BAFA-1785FD46B35F}" srcOrd="0" destOrd="0" parTransId="{E95157D1-19C9-430F-AD66-5B32BC9B3E44}" sibTransId="{95135123-CC37-407E-91E6-131198B1E93F}"/>
    <dgm:cxn modelId="{CB926EFE-CD41-4F54-A89C-EA735E926B4D}" type="presOf" srcId="{7707C042-91A0-4107-8826-E66C6BE514DE}" destId="{6D676E57-93B1-43C2-880F-EF7C44D4055F}" srcOrd="0" destOrd="0" presId="urn:microsoft.com/office/officeart/2005/8/layout/hierarchy2"/>
    <dgm:cxn modelId="{2801752D-31CE-4771-A33D-74C7D98394A7}" type="presOf" srcId="{4698A61F-2011-4AA3-957F-89883329E39A}" destId="{5ED8B840-BC50-4DE0-85CF-7B1ADB0D8698}" srcOrd="0" destOrd="0" presId="urn:microsoft.com/office/officeart/2005/8/layout/hierarchy2"/>
    <dgm:cxn modelId="{508E5E59-9D66-46A5-886A-61356D67DF70}" type="presOf" srcId="{13F21291-E00E-4CE7-9067-EA568C26ECFA}" destId="{86282EB1-5AB9-4073-B7F8-CBC1E0B3E191}" srcOrd="0" destOrd="0" presId="urn:microsoft.com/office/officeart/2005/8/layout/hierarchy2"/>
    <dgm:cxn modelId="{21A167D4-EAD7-4D13-AF7E-8485ED1DC1F7}" type="presOf" srcId="{EBF3882C-8CD3-4F1B-BF06-4C76CD205169}" destId="{36E9DF9F-0D27-4BAB-AAA3-222D18AA2D60}" srcOrd="1" destOrd="0" presId="urn:microsoft.com/office/officeart/2005/8/layout/hierarchy2"/>
    <dgm:cxn modelId="{4B4AABEE-8D87-4A7F-A3F1-3BBCF3A4FDFC}" type="presOf" srcId="{A545F5AA-171B-48E1-BF4D-AD87C3E71841}" destId="{292DC9C9-04BF-4D59-A74E-459661274354}" srcOrd="0" destOrd="0" presId="urn:microsoft.com/office/officeart/2005/8/layout/hierarchy2"/>
    <dgm:cxn modelId="{F448BC7D-FFFC-40D5-8A6E-A14395D46AF9}" type="presOf" srcId="{13F21291-E00E-4CE7-9067-EA568C26ECFA}" destId="{1DDD7132-280D-4C09-9444-10F064D6B251}" srcOrd="1" destOrd="0" presId="urn:microsoft.com/office/officeart/2005/8/layout/hierarchy2"/>
    <dgm:cxn modelId="{2AF9EC0A-F452-4DF0-B99E-6F8720114DF3}" type="presOf" srcId="{F72D3745-73D0-4D7F-8F0A-9471872AE30F}" destId="{B079104E-0D27-4441-9BDF-93B5AFF4761A}" srcOrd="0" destOrd="0" presId="urn:microsoft.com/office/officeart/2005/8/layout/hierarchy2"/>
    <dgm:cxn modelId="{8A12BF21-D795-4091-B779-871AD717C69D}" type="presOf" srcId="{259B4132-D181-4238-A6E1-6F644E88E33D}" destId="{85B449E6-201F-4C1B-9CFA-C75AE90DE937}" srcOrd="0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82309558-1FFB-4952-87F1-996A7C35F228}" type="presOf" srcId="{A4DD4488-EFEB-4745-9DCC-486CE5734DFB}" destId="{A9DF41F5-B34D-4102-A3BD-C393EA38578B}" srcOrd="1" destOrd="0" presId="urn:microsoft.com/office/officeart/2005/8/layout/hierarchy2"/>
    <dgm:cxn modelId="{C6077DC7-C4A9-4129-A662-A29F11F479F1}" type="presOf" srcId="{D5F4D59A-8200-43C3-843E-13D9ECA96E5A}" destId="{2EEE3176-088A-454F-B956-C886896720E5}" srcOrd="1" destOrd="0" presId="urn:microsoft.com/office/officeart/2005/8/layout/hierarchy2"/>
    <dgm:cxn modelId="{17F35FFB-B3E4-4531-8A27-BBE073540FF5}" type="presOf" srcId="{F72D3745-73D0-4D7F-8F0A-9471872AE30F}" destId="{7DCBBFFD-DC00-4963-8AD5-8AB49E00D024}" srcOrd="1" destOrd="0" presId="urn:microsoft.com/office/officeart/2005/8/layout/hierarchy2"/>
    <dgm:cxn modelId="{CB629524-77C2-495C-B50A-C1C71084F231}" type="presOf" srcId="{69D9D1C3-D31C-4101-B17D-CAE0AF4DAA77}" destId="{E682B7C5-6634-4798-BB48-C6B8764EBDE5}" srcOrd="0" destOrd="0" presId="urn:microsoft.com/office/officeart/2005/8/layout/hierarchy2"/>
    <dgm:cxn modelId="{3B39A46A-734B-404D-8DAE-9FFE8BF90C55}" type="presOf" srcId="{2CCF1DA1-2CB6-4010-8ED6-073FD6F8AC89}" destId="{1F230B31-00AC-4692-96D4-9F5DB7C48F8D}" srcOrd="0" destOrd="0" presId="urn:microsoft.com/office/officeart/2005/8/layout/hierarchy2"/>
    <dgm:cxn modelId="{70E3DFA2-35F0-42F3-85AD-D4A058973506}" type="presOf" srcId="{76ED09E2-0697-467A-86F6-97045AAC6F98}" destId="{A2B6D8BE-661D-46C4-9B34-9D4A6890CED3}" srcOrd="0" destOrd="0" presId="urn:microsoft.com/office/officeart/2005/8/layout/hierarchy2"/>
    <dgm:cxn modelId="{9F80ECBA-1FEE-448B-B50C-F8D063453FFC}" type="presOf" srcId="{BF8470C7-E380-4A92-BFC0-4EB2E23FFFA0}" destId="{4B63B21C-721E-4DDD-8EF8-A3DBE7E2FE94}" srcOrd="1" destOrd="0" presId="urn:microsoft.com/office/officeart/2005/8/layout/hierarchy2"/>
    <dgm:cxn modelId="{B9C97A93-6E27-4676-8502-D5E14FD8F3BD}" type="presOf" srcId="{B786DE84-0429-49BF-9DD0-B2C7683C7379}" destId="{251D29B2-993F-454D-B8FD-61B9ACBE9348}" srcOrd="0" destOrd="0" presId="urn:microsoft.com/office/officeart/2005/8/layout/hierarchy2"/>
    <dgm:cxn modelId="{352F4F8E-8C57-4697-BA98-306470B440BB}" type="presOf" srcId="{56303EFC-26D9-4C9E-8B6A-BCBDB23E4C17}" destId="{8E4821BD-951B-4361-A9B6-9AC7097D57FE}" srcOrd="0" destOrd="0" presId="urn:microsoft.com/office/officeart/2005/8/layout/hierarchy2"/>
    <dgm:cxn modelId="{B7A8F7CB-87B2-42F9-A52B-2FA673F6F7DF}" type="presOf" srcId="{2926C2E1-A9E8-42F1-982F-2921EF8E141B}" destId="{14B36F02-0950-4762-806B-A8D6BE0F8EF8}" srcOrd="1" destOrd="0" presId="urn:microsoft.com/office/officeart/2005/8/layout/hierarchy2"/>
    <dgm:cxn modelId="{33480072-CBDD-43C0-B173-5BFC47BF7BF4}" type="presOf" srcId="{9A350FC3-3030-4DD0-893A-CEBB48B1F5E5}" destId="{04B926BC-BCEB-4063-AD6D-B02ACF529DF7}" srcOrd="1" destOrd="0" presId="urn:microsoft.com/office/officeart/2005/8/layout/hierarchy2"/>
    <dgm:cxn modelId="{A90F4FF5-B7F5-486D-92CC-7F04754A95C7}" srcId="{C11CBEF8-687E-4D89-B30A-73C8C9A08928}" destId="{FE770AE4-4325-4A40-A4AE-54CCB90AAD43}" srcOrd="0" destOrd="0" parTransId="{13F21291-E00E-4CE7-9067-EA568C26ECFA}" sibTransId="{7C81D985-EB0E-4D57-82EA-B9421D3DC481}"/>
    <dgm:cxn modelId="{01D47DBF-F0DE-4FA1-A893-995905451105}" srcId="{12B94747-8F3A-4DD4-B989-41D228BE6CA6}" destId="{7707C042-91A0-4107-8826-E66C6BE514DE}" srcOrd="1" destOrd="0" parTransId="{EBF3882C-8CD3-4F1B-BF06-4C76CD205169}" sibTransId="{54F974E7-05A0-4171-93A9-D2AE9E3D1A37}"/>
    <dgm:cxn modelId="{1AE13710-BB9D-4D71-B564-6270C6457A09}" type="presOf" srcId="{BF2D6810-22C5-4076-BAFA-1785FD46B35F}" destId="{3AED849E-5CF2-4D01-915C-3C8BDC6BE4EA}" srcOrd="0" destOrd="0" presId="urn:microsoft.com/office/officeart/2005/8/layout/hierarchy2"/>
    <dgm:cxn modelId="{F0A2E47A-8510-4FB0-A569-8CE529F7D5A5}" type="presOf" srcId="{E95157D1-19C9-430F-AD66-5B32BC9B3E44}" destId="{85B9CBB6-5910-4A07-9C74-79527E704A94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DDF2939B-86C9-4DEB-BCB1-CA3FE50C862A}" type="presOf" srcId="{EBF3882C-8CD3-4F1B-BF06-4C76CD205169}" destId="{EB97DC94-3598-4B4E-8D98-03C704CAA0EA}" srcOrd="0" destOrd="0" presId="urn:microsoft.com/office/officeart/2005/8/layout/hierarchy2"/>
    <dgm:cxn modelId="{27651666-BA73-45DF-B40A-C37D9458A0E6}" type="presOf" srcId="{45D98137-A6C2-45D5-8680-BCD1715629B0}" destId="{FB1AC459-6820-4A1B-AF42-FE79313F37A1}" srcOrd="0" destOrd="0" presId="urn:microsoft.com/office/officeart/2005/8/layout/hierarchy2"/>
    <dgm:cxn modelId="{8D5D6A16-9C0A-497C-B35D-A79DAA2D8F1E}" srcId="{EE021F42-D7C5-4EDB-AD04-CC25FA6ACF43}" destId="{259B4132-D181-4238-A6E1-6F644E88E33D}" srcOrd="0" destOrd="0" parTransId="{BF8470C7-E380-4A92-BFC0-4EB2E23FFFA0}" sibTransId="{178EEF92-0F7A-4DA7-897D-D05F8654B741}"/>
    <dgm:cxn modelId="{35BB045A-A3E7-4DBA-8CC5-74DC7E70E294}" type="presParOf" srcId="{B6DAA14B-3305-4F93-A6BA-AC8805E13BBC}" destId="{45E3ECBA-C6D0-4585-880A-A01F56B443D6}" srcOrd="0" destOrd="0" presId="urn:microsoft.com/office/officeart/2005/8/layout/hierarchy2"/>
    <dgm:cxn modelId="{935DC07F-3743-49FD-8EE2-4900CBC0672F}" type="presParOf" srcId="{45E3ECBA-C6D0-4585-880A-A01F56B443D6}" destId="{AD69DD67-DA8B-4327-8FB6-B1ED5881B6C0}" srcOrd="0" destOrd="0" presId="urn:microsoft.com/office/officeart/2005/8/layout/hierarchy2"/>
    <dgm:cxn modelId="{E36A2BB5-18C7-4EFD-A012-20DC02580EA3}" type="presParOf" srcId="{45E3ECBA-C6D0-4585-880A-A01F56B443D6}" destId="{AEFB50EF-9B7B-4A67-8A06-3768D82F4F35}" srcOrd="1" destOrd="0" presId="urn:microsoft.com/office/officeart/2005/8/layout/hierarchy2"/>
    <dgm:cxn modelId="{3DC159B1-D5E3-4693-BA58-4F4EE8ED917A}" type="presParOf" srcId="{AEFB50EF-9B7B-4A67-8A06-3768D82F4F35}" destId="{5E0BBEC9-5B9F-4053-8E67-C9C6D2D67BE6}" srcOrd="0" destOrd="0" presId="urn:microsoft.com/office/officeart/2005/8/layout/hierarchy2"/>
    <dgm:cxn modelId="{2F1B3FF8-3138-44C1-9CBC-9746BCE821AA}" type="presParOf" srcId="{5E0BBEC9-5B9F-4053-8E67-C9C6D2D67BE6}" destId="{21295740-FBCA-46E5-8A9E-97290F0A8D18}" srcOrd="0" destOrd="0" presId="urn:microsoft.com/office/officeart/2005/8/layout/hierarchy2"/>
    <dgm:cxn modelId="{3D6623A9-19FB-4DEA-B9DD-DA45FF54F028}" type="presParOf" srcId="{AEFB50EF-9B7B-4A67-8A06-3768D82F4F35}" destId="{E0F6C465-5651-402E-BFB8-9AAA95EE3D82}" srcOrd="1" destOrd="0" presId="urn:microsoft.com/office/officeart/2005/8/layout/hierarchy2"/>
    <dgm:cxn modelId="{5495CAD2-DE20-4B91-9F51-11F6FB581549}" type="presParOf" srcId="{E0F6C465-5651-402E-BFB8-9AAA95EE3D82}" destId="{3C26A79A-674E-4D53-BE0E-12759BCC504F}" srcOrd="0" destOrd="0" presId="urn:microsoft.com/office/officeart/2005/8/layout/hierarchy2"/>
    <dgm:cxn modelId="{C922E699-903C-4571-BB46-55E702BBEB8F}" type="presParOf" srcId="{E0F6C465-5651-402E-BFB8-9AAA95EE3D82}" destId="{36977E2E-A79F-4680-9C8B-B6F2C4657A11}" srcOrd="1" destOrd="0" presId="urn:microsoft.com/office/officeart/2005/8/layout/hierarchy2"/>
    <dgm:cxn modelId="{BC3C1B91-8E7B-497F-BAC3-338C2BD53C9A}" type="presParOf" srcId="{36977E2E-A79F-4680-9C8B-B6F2C4657A11}" destId="{1F230B31-00AC-4692-96D4-9F5DB7C48F8D}" srcOrd="0" destOrd="0" presId="urn:microsoft.com/office/officeart/2005/8/layout/hierarchy2"/>
    <dgm:cxn modelId="{FD19C961-DF42-4A86-91A3-2F0504FE3F6D}" type="presParOf" srcId="{1F230B31-00AC-4692-96D4-9F5DB7C48F8D}" destId="{4C96EB8D-7138-475F-827C-CDCB0AA2F004}" srcOrd="0" destOrd="0" presId="urn:microsoft.com/office/officeart/2005/8/layout/hierarchy2"/>
    <dgm:cxn modelId="{7FBB2284-761E-41B2-914E-F5DF8A612FA6}" type="presParOf" srcId="{36977E2E-A79F-4680-9C8B-B6F2C4657A11}" destId="{2DF654E1-19A9-4E0A-8FE6-208AE09E7E4B}" srcOrd="1" destOrd="0" presId="urn:microsoft.com/office/officeart/2005/8/layout/hierarchy2"/>
    <dgm:cxn modelId="{AE6D5B90-0818-4F2D-AF81-DF3A9C5F2EE4}" type="presParOf" srcId="{2DF654E1-19A9-4E0A-8FE6-208AE09E7E4B}" destId="{E3F5726A-244A-458C-92FD-7F6439C7BB50}" srcOrd="0" destOrd="0" presId="urn:microsoft.com/office/officeart/2005/8/layout/hierarchy2"/>
    <dgm:cxn modelId="{DAEA1997-9A14-404D-A9DB-E0B052067627}" type="presParOf" srcId="{2DF654E1-19A9-4E0A-8FE6-208AE09E7E4B}" destId="{AD88454D-AE2B-48E3-AC93-0C5367A6276B}" srcOrd="1" destOrd="0" presId="urn:microsoft.com/office/officeart/2005/8/layout/hierarchy2"/>
    <dgm:cxn modelId="{EBC7FA62-FA71-4130-AE1A-67FAAD8A1F25}" type="presParOf" srcId="{AD88454D-AE2B-48E3-AC93-0C5367A6276B}" destId="{FDA0C0D4-0AE9-477D-810E-694FD2BA9D16}" srcOrd="0" destOrd="0" presId="urn:microsoft.com/office/officeart/2005/8/layout/hierarchy2"/>
    <dgm:cxn modelId="{98DD81B5-6655-4707-96DB-EFED3C7CC099}" type="presParOf" srcId="{FDA0C0D4-0AE9-477D-810E-694FD2BA9D16}" destId="{5BF86854-2CA1-420E-8A7C-D3990E2F6F4E}" srcOrd="0" destOrd="0" presId="urn:microsoft.com/office/officeart/2005/8/layout/hierarchy2"/>
    <dgm:cxn modelId="{4ECDC50E-E6F9-4944-BFF7-33C8CD85A4BF}" type="presParOf" srcId="{AD88454D-AE2B-48E3-AC93-0C5367A6276B}" destId="{734575FF-CACA-4265-B7FD-AECD1374F52F}" srcOrd="1" destOrd="0" presId="urn:microsoft.com/office/officeart/2005/8/layout/hierarchy2"/>
    <dgm:cxn modelId="{DAA6E6A2-B955-474B-A0CE-E812B38E5068}" type="presParOf" srcId="{734575FF-CACA-4265-B7FD-AECD1374F52F}" destId="{C5F436BC-EFD4-487F-AF98-E46237755118}" srcOrd="0" destOrd="0" presId="urn:microsoft.com/office/officeart/2005/8/layout/hierarchy2"/>
    <dgm:cxn modelId="{B5870FC1-10C0-4138-991C-7CF651CEB79A}" type="presParOf" srcId="{734575FF-CACA-4265-B7FD-AECD1374F52F}" destId="{CE2A0E31-AD18-45B8-B479-76621E01089A}" srcOrd="1" destOrd="0" presId="urn:microsoft.com/office/officeart/2005/8/layout/hierarchy2"/>
    <dgm:cxn modelId="{3E861D9D-47C3-4706-9141-919A4848633B}" type="presParOf" srcId="{CE2A0E31-AD18-45B8-B479-76621E01089A}" destId="{BF02C258-BC61-4674-AD90-9A9FDB4EA6BB}" srcOrd="0" destOrd="0" presId="urn:microsoft.com/office/officeart/2005/8/layout/hierarchy2"/>
    <dgm:cxn modelId="{18761132-8849-4F47-9996-3D3E5E702EC9}" type="presParOf" srcId="{BF02C258-BC61-4674-AD90-9A9FDB4EA6BB}" destId="{2EEE3176-088A-454F-B956-C886896720E5}" srcOrd="0" destOrd="0" presId="urn:microsoft.com/office/officeart/2005/8/layout/hierarchy2"/>
    <dgm:cxn modelId="{E50131BA-64F7-4B9B-9558-C9A6E82CA625}" type="presParOf" srcId="{CE2A0E31-AD18-45B8-B479-76621E01089A}" destId="{90EB2034-B1C3-498F-82E3-D93A66751628}" srcOrd="1" destOrd="0" presId="urn:microsoft.com/office/officeart/2005/8/layout/hierarchy2"/>
    <dgm:cxn modelId="{E38D708A-9EA8-4452-A3A8-30B2AA7FB6E3}" type="presParOf" srcId="{90EB2034-B1C3-498F-82E3-D93A66751628}" destId="{CFA9BC19-AE59-4815-9318-20F189256916}" srcOrd="0" destOrd="0" presId="urn:microsoft.com/office/officeart/2005/8/layout/hierarchy2"/>
    <dgm:cxn modelId="{A0293BA8-66C8-4043-978E-2D524EE3F00C}" type="presParOf" srcId="{90EB2034-B1C3-498F-82E3-D93A66751628}" destId="{2999E4C1-04FF-440F-A605-634EE2F55107}" srcOrd="1" destOrd="0" presId="urn:microsoft.com/office/officeart/2005/8/layout/hierarchy2"/>
    <dgm:cxn modelId="{B686C69D-9913-4530-BF43-8D72F44232DD}" type="presParOf" srcId="{AD88454D-AE2B-48E3-AC93-0C5367A6276B}" destId="{292DC9C9-04BF-4D59-A74E-459661274354}" srcOrd="2" destOrd="0" presId="urn:microsoft.com/office/officeart/2005/8/layout/hierarchy2"/>
    <dgm:cxn modelId="{C56D438F-1651-4D72-97C2-BD66E186885D}" type="presParOf" srcId="{292DC9C9-04BF-4D59-A74E-459661274354}" destId="{6FAF3665-4D52-4B52-A6D5-85534F067A21}" srcOrd="0" destOrd="0" presId="urn:microsoft.com/office/officeart/2005/8/layout/hierarchy2"/>
    <dgm:cxn modelId="{8BF9E49B-3A18-4844-A39F-50D4CE7BC5DD}" type="presParOf" srcId="{AD88454D-AE2B-48E3-AC93-0C5367A6276B}" destId="{FDFB3793-3EB5-4E84-A727-17A49F1C7CCE}" srcOrd="3" destOrd="0" presId="urn:microsoft.com/office/officeart/2005/8/layout/hierarchy2"/>
    <dgm:cxn modelId="{FBF0F55E-E18C-4FBB-98DD-88C58E66785A}" type="presParOf" srcId="{FDFB3793-3EB5-4E84-A727-17A49F1C7CCE}" destId="{A2B6D8BE-661D-46C4-9B34-9D4A6890CED3}" srcOrd="0" destOrd="0" presId="urn:microsoft.com/office/officeart/2005/8/layout/hierarchy2"/>
    <dgm:cxn modelId="{1D15031C-58AD-439C-93F7-9F43650F2892}" type="presParOf" srcId="{FDFB3793-3EB5-4E84-A727-17A49F1C7CCE}" destId="{E7F8DB87-2232-4662-ADB0-27E014C883F6}" srcOrd="1" destOrd="0" presId="urn:microsoft.com/office/officeart/2005/8/layout/hierarchy2"/>
    <dgm:cxn modelId="{E0CA3820-F796-454E-BE90-20B29529E67C}" type="presParOf" srcId="{E7F8DB87-2232-4662-ADB0-27E014C883F6}" destId="{545E1460-ACA1-4CC9-8BF5-4739972131F7}" srcOrd="0" destOrd="0" presId="urn:microsoft.com/office/officeart/2005/8/layout/hierarchy2"/>
    <dgm:cxn modelId="{2136D02A-4D95-4E44-9353-F4C7092D9E6F}" type="presParOf" srcId="{545E1460-ACA1-4CC9-8BF5-4739972131F7}" destId="{D364CEE6-C50D-43AD-950A-D37268444B6D}" srcOrd="0" destOrd="0" presId="urn:microsoft.com/office/officeart/2005/8/layout/hierarchy2"/>
    <dgm:cxn modelId="{42C878A5-41B4-4E4A-B7B5-97B592821E31}" type="presParOf" srcId="{E7F8DB87-2232-4662-ADB0-27E014C883F6}" destId="{86A9DD40-C665-4196-B0B4-996CC81FBBAA}" srcOrd="1" destOrd="0" presId="urn:microsoft.com/office/officeart/2005/8/layout/hierarchy2"/>
    <dgm:cxn modelId="{D870393B-DE7F-4EF9-975C-E3201E7AE9A0}" type="presParOf" srcId="{86A9DD40-C665-4196-B0B4-996CC81FBBAA}" destId="{E05312CE-202D-436C-B8E1-0E6C1B0A3258}" srcOrd="0" destOrd="0" presId="urn:microsoft.com/office/officeart/2005/8/layout/hierarchy2"/>
    <dgm:cxn modelId="{6CD0A694-6649-4A39-A658-85FBFC93EDAD}" type="presParOf" srcId="{86A9DD40-C665-4196-B0B4-996CC81FBBAA}" destId="{4F8CC8DB-6A2E-491B-AB2B-0EFB405E6EA6}" srcOrd="1" destOrd="0" presId="urn:microsoft.com/office/officeart/2005/8/layout/hierarchy2"/>
    <dgm:cxn modelId="{A5F164A6-8445-4AF0-8761-3D3638FB69A5}" type="presParOf" srcId="{36977E2E-A79F-4680-9C8B-B6F2C4657A11}" destId="{5ED8B840-BC50-4DE0-85CF-7B1ADB0D8698}" srcOrd="2" destOrd="0" presId="urn:microsoft.com/office/officeart/2005/8/layout/hierarchy2"/>
    <dgm:cxn modelId="{C887576A-3C3C-4710-AD83-9E146A4A020D}" type="presParOf" srcId="{5ED8B840-BC50-4DE0-85CF-7B1ADB0D8698}" destId="{97F6DFAD-AE18-4676-AA39-E53EAE2323BC}" srcOrd="0" destOrd="0" presId="urn:microsoft.com/office/officeart/2005/8/layout/hierarchy2"/>
    <dgm:cxn modelId="{82DBBA46-5EF7-4A04-A1E4-7859AFAC3FFF}" type="presParOf" srcId="{36977E2E-A79F-4680-9C8B-B6F2C4657A11}" destId="{57F37BAF-4E07-49F8-93D4-2F8C5739E0DC}" srcOrd="3" destOrd="0" presId="urn:microsoft.com/office/officeart/2005/8/layout/hierarchy2"/>
    <dgm:cxn modelId="{4A22C4B7-72D1-4DDF-BD83-170F47902162}" type="presParOf" srcId="{57F37BAF-4E07-49F8-93D4-2F8C5739E0DC}" destId="{14A602AD-B399-4CF5-90D5-029A529AF944}" srcOrd="0" destOrd="0" presId="urn:microsoft.com/office/officeart/2005/8/layout/hierarchy2"/>
    <dgm:cxn modelId="{46382973-B3ED-449E-BCF3-EB3771800444}" type="presParOf" srcId="{57F37BAF-4E07-49F8-93D4-2F8C5739E0DC}" destId="{E2E2A509-9CA1-480B-AE80-4C7D1DD42BBF}" srcOrd="1" destOrd="0" presId="urn:microsoft.com/office/officeart/2005/8/layout/hierarchy2"/>
    <dgm:cxn modelId="{D1E790C4-A544-4A67-B39A-0F50C2A912DF}" type="presParOf" srcId="{E2E2A509-9CA1-480B-AE80-4C7D1DD42BBF}" destId="{86282EB1-5AB9-4073-B7F8-CBC1E0B3E191}" srcOrd="0" destOrd="0" presId="urn:microsoft.com/office/officeart/2005/8/layout/hierarchy2"/>
    <dgm:cxn modelId="{7A84DAB7-3317-4BC1-997F-DF4F74D2C5C7}" type="presParOf" srcId="{86282EB1-5AB9-4073-B7F8-CBC1E0B3E191}" destId="{1DDD7132-280D-4C09-9444-10F064D6B251}" srcOrd="0" destOrd="0" presId="urn:microsoft.com/office/officeart/2005/8/layout/hierarchy2"/>
    <dgm:cxn modelId="{DF2F3CD1-4148-4281-BF37-1BB3EFCE6EBE}" type="presParOf" srcId="{E2E2A509-9CA1-480B-AE80-4C7D1DD42BBF}" destId="{B3602C15-C2D3-48EB-B1FE-DA7ACDF62826}" srcOrd="1" destOrd="0" presId="urn:microsoft.com/office/officeart/2005/8/layout/hierarchy2"/>
    <dgm:cxn modelId="{BCE62D13-AD00-4569-AE31-4A3D0037005A}" type="presParOf" srcId="{B3602C15-C2D3-48EB-B1FE-DA7ACDF62826}" destId="{286F891B-5CB1-4BC0-B1E7-396B484D0A13}" srcOrd="0" destOrd="0" presId="urn:microsoft.com/office/officeart/2005/8/layout/hierarchy2"/>
    <dgm:cxn modelId="{C5C1C6AA-22E8-4BFE-8D74-BA0EFA82D527}" type="presParOf" srcId="{B3602C15-C2D3-48EB-B1FE-DA7ACDF62826}" destId="{B23BFFAD-B9AA-407A-94FD-7D4A2B46B356}" srcOrd="1" destOrd="0" presId="urn:microsoft.com/office/officeart/2005/8/layout/hierarchy2"/>
    <dgm:cxn modelId="{337C2475-CD63-4563-BA18-33928086F60F}" type="presParOf" srcId="{B23BFFAD-B9AA-407A-94FD-7D4A2B46B356}" destId="{FB1AC459-6820-4A1B-AF42-FE79313F37A1}" srcOrd="0" destOrd="0" presId="urn:microsoft.com/office/officeart/2005/8/layout/hierarchy2"/>
    <dgm:cxn modelId="{4F2A92B5-0A1E-4179-ABFE-8633847805A8}" type="presParOf" srcId="{FB1AC459-6820-4A1B-AF42-FE79313F37A1}" destId="{FA05933D-DF13-45FA-B694-C0955A24DD4F}" srcOrd="0" destOrd="0" presId="urn:microsoft.com/office/officeart/2005/8/layout/hierarchy2"/>
    <dgm:cxn modelId="{424D39FA-7FE8-4C31-A9EC-1BA5C39E0F0E}" type="presParOf" srcId="{B23BFFAD-B9AA-407A-94FD-7D4A2B46B356}" destId="{A8E45256-18D0-4DDF-8599-B19AE66CCAFF}" srcOrd="1" destOrd="0" presId="urn:microsoft.com/office/officeart/2005/8/layout/hierarchy2"/>
    <dgm:cxn modelId="{DF442032-6D25-4BF5-9334-29A9E1FBC0B5}" type="presParOf" srcId="{A8E45256-18D0-4DDF-8599-B19AE66CCAFF}" destId="{E62C8BF6-85B4-491B-A276-9D3A8DB3F487}" srcOrd="0" destOrd="0" presId="urn:microsoft.com/office/officeart/2005/8/layout/hierarchy2"/>
    <dgm:cxn modelId="{7A2BA730-F939-45C5-95A9-B127C539940E}" type="presParOf" srcId="{A8E45256-18D0-4DDF-8599-B19AE66CCAFF}" destId="{4C77C7A2-95AD-45B8-84B9-6DECFBBC21ED}" srcOrd="1" destOrd="0" presId="urn:microsoft.com/office/officeart/2005/8/layout/hierarchy2"/>
    <dgm:cxn modelId="{4B441246-92FF-4022-939B-19E84C8E6B3A}" type="presParOf" srcId="{E2E2A509-9CA1-480B-AE80-4C7D1DD42BBF}" destId="{60604410-8899-44E1-BD3F-CC31CF9C313B}" srcOrd="2" destOrd="0" presId="urn:microsoft.com/office/officeart/2005/8/layout/hierarchy2"/>
    <dgm:cxn modelId="{CE0F68C7-A965-41E9-8F39-77984075ED4C}" type="presParOf" srcId="{60604410-8899-44E1-BD3F-CC31CF9C313B}" destId="{04B926BC-BCEB-4063-AD6D-B02ACF529DF7}" srcOrd="0" destOrd="0" presId="urn:microsoft.com/office/officeart/2005/8/layout/hierarchy2"/>
    <dgm:cxn modelId="{980BA30E-560E-4196-93DF-C1E455D6566E}" type="presParOf" srcId="{E2E2A509-9CA1-480B-AE80-4C7D1DD42BBF}" destId="{CCD4BD16-92F3-4B8E-A4FB-64058FECED2A}" srcOrd="3" destOrd="0" presId="urn:microsoft.com/office/officeart/2005/8/layout/hierarchy2"/>
    <dgm:cxn modelId="{702FFDED-330E-4550-88E6-6965A6C222C7}" type="presParOf" srcId="{CCD4BD16-92F3-4B8E-A4FB-64058FECED2A}" destId="{E682B7C5-6634-4798-BB48-C6B8764EBDE5}" srcOrd="0" destOrd="0" presId="urn:microsoft.com/office/officeart/2005/8/layout/hierarchy2"/>
    <dgm:cxn modelId="{A07FEA4F-9B11-446B-900E-C60389994376}" type="presParOf" srcId="{CCD4BD16-92F3-4B8E-A4FB-64058FECED2A}" destId="{EA27BD7E-A9FE-4C2E-A63B-8D21E7483933}" srcOrd="1" destOrd="0" presId="urn:microsoft.com/office/officeart/2005/8/layout/hierarchy2"/>
    <dgm:cxn modelId="{012010DB-7715-4B6A-ABFA-75C629FE5855}" type="presParOf" srcId="{EA27BD7E-A9FE-4C2E-A63B-8D21E7483933}" destId="{85B9CBB6-5910-4A07-9C74-79527E704A94}" srcOrd="0" destOrd="0" presId="urn:microsoft.com/office/officeart/2005/8/layout/hierarchy2"/>
    <dgm:cxn modelId="{5A0593B6-8FE1-4029-8CF2-5EFEE2C2C63E}" type="presParOf" srcId="{85B9CBB6-5910-4A07-9C74-79527E704A94}" destId="{F0949BD0-4E02-4333-A6CE-04CB9F127DCD}" srcOrd="0" destOrd="0" presId="urn:microsoft.com/office/officeart/2005/8/layout/hierarchy2"/>
    <dgm:cxn modelId="{FDC662A5-C223-43F2-A445-FAEF89884673}" type="presParOf" srcId="{EA27BD7E-A9FE-4C2E-A63B-8D21E7483933}" destId="{12F72792-7E3B-4610-940A-37C1B05D1D1C}" srcOrd="1" destOrd="0" presId="urn:microsoft.com/office/officeart/2005/8/layout/hierarchy2"/>
    <dgm:cxn modelId="{AF0160B9-B878-4B0E-B30E-16585AF126BD}" type="presParOf" srcId="{12F72792-7E3B-4610-940A-37C1B05D1D1C}" destId="{3AED849E-5CF2-4D01-915C-3C8BDC6BE4EA}" srcOrd="0" destOrd="0" presId="urn:microsoft.com/office/officeart/2005/8/layout/hierarchy2"/>
    <dgm:cxn modelId="{1DDE8F7E-A372-4A77-BB84-02BC3DC9DB1A}" type="presParOf" srcId="{12F72792-7E3B-4610-940A-37C1B05D1D1C}" destId="{EB01DBBA-4953-4B9B-961D-4A56D159EEF0}" srcOrd="1" destOrd="0" presId="urn:microsoft.com/office/officeart/2005/8/layout/hierarchy2"/>
    <dgm:cxn modelId="{43E4BC30-D7B2-4BA4-903B-E828730FF734}" type="presParOf" srcId="{AEFB50EF-9B7B-4A67-8A06-3768D82F4F35}" destId="{B41A8112-B371-41FF-8C9A-EEB29CE6535E}" srcOrd="2" destOrd="0" presId="urn:microsoft.com/office/officeart/2005/8/layout/hierarchy2"/>
    <dgm:cxn modelId="{B5B419B1-166F-4622-AE77-DB3E47A299A2}" type="presParOf" srcId="{B41A8112-B371-41FF-8C9A-EEB29CE6535E}" destId="{E757BFCD-D958-4E87-BA0E-00921AD1BCFF}" srcOrd="0" destOrd="0" presId="urn:microsoft.com/office/officeart/2005/8/layout/hierarchy2"/>
    <dgm:cxn modelId="{004360DF-50D9-4A34-B067-60FF53C23780}" type="presParOf" srcId="{AEFB50EF-9B7B-4A67-8A06-3768D82F4F35}" destId="{17D6747E-48B6-40D4-BD89-3F7DFC786805}" srcOrd="3" destOrd="0" presId="urn:microsoft.com/office/officeart/2005/8/layout/hierarchy2"/>
    <dgm:cxn modelId="{E6263B78-0DB3-423D-86FC-6166DA0E9F50}" type="presParOf" srcId="{17D6747E-48B6-40D4-BD89-3F7DFC786805}" destId="{0F3E10B3-09F2-4D4B-8106-7D4A4E941279}" srcOrd="0" destOrd="0" presId="urn:microsoft.com/office/officeart/2005/8/layout/hierarchy2"/>
    <dgm:cxn modelId="{586956F8-C42D-4755-82DC-65B1462A5B00}" type="presParOf" srcId="{17D6747E-48B6-40D4-BD89-3F7DFC786805}" destId="{2CCFEE74-AD9C-4D95-BB86-B4EEAF8CA36E}" srcOrd="1" destOrd="0" presId="urn:microsoft.com/office/officeart/2005/8/layout/hierarchy2"/>
    <dgm:cxn modelId="{6AAC7C7E-9922-4D41-96E7-4BDF612B68EE}" type="presParOf" srcId="{2CCFEE74-AD9C-4D95-BB86-B4EEAF8CA36E}" destId="{9145236C-16FB-4F36-9121-673DE3020416}" srcOrd="0" destOrd="0" presId="urn:microsoft.com/office/officeart/2005/8/layout/hierarchy2"/>
    <dgm:cxn modelId="{E6E4361C-99A2-4198-9374-0E923955DFFC}" type="presParOf" srcId="{9145236C-16FB-4F36-9121-673DE3020416}" destId="{14B36F02-0950-4762-806B-A8D6BE0F8EF8}" srcOrd="0" destOrd="0" presId="urn:microsoft.com/office/officeart/2005/8/layout/hierarchy2"/>
    <dgm:cxn modelId="{FDE06257-B4A7-47ED-BC33-76DC0EBA05D2}" type="presParOf" srcId="{2CCFEE74-AD9C-4D95-BB86-B4EEAF8CA36E}" destId="{F61665FD-BCCE-4512-8444-C1C66562304D}" srcOrd="1" destOrd="0" presId="urn:microsoft.com/office/officeart/2005/8/layout/hierarchy2"/>
    <dgm:cxn modelId="{E52BA394-94A7-4329-A2B0-00DFBC65A3C7}" type="presParOf" srcId="{F61665FD-BCCE-4512-8444-C1C66562304D}" destId="{92C936BA-DF0B-4B89-AFC3-AEDF435911C3}" srcOrd="0" destOrd="0" presId="urn:microsoft.com/office/officeart/2005/8/layout/hierarchy2"/>
    <dgm:cxn modelId="{7F3EFC09-9D9C-4C16-BC10-E38BC1799D1F}" type="presParOf" srcId="{F61665FD-BCCE-4512-8444-C1C66562304D}" destId="{665D3558-EFBD-4E5A-AEF8-F6B9A6A2AA16}" srcOrd="1" destOrd="0" presId="urn:microsoft.com/office/officeart/2005/8/layout/hierarchy2"/>
    <dgm:cxn modelId="{190A83CD-5F3D-4CE8-807C-E44418E5A2AD}" type="presParOf" srcId="{665D3558-EFBD-4E5A-AEF8-F6B9A6A2AA16}" destId="{D574DEB1-AC0A-42A0-B25D-6E4073F713EA}" srcOrd="0" destOrd="0" presId="urn:microsoft.com/office/officeart/2005/8/layout/hierarchy2"/>
    <dgm:cxn modelId="{D1FF6C73-0010-4850-BED5-42EBBC45DC3C}" type="presParOf" srcId="{D574DEB1-AC0A-42A0-B25D-6E4073F713EA}" destId="{A9DF41F5-B34D-4102-A3BD-C393EA38578B}" srcOrd="0" destOrd="0" presId="urn:microsoft.com/office/officeart/2005/8/layout/hierarchy2"/>
    <dgm:cxn modelId="{E021C129-7E6A-43F7-8E97-05D689ED0F9E}" type="presParOf" srcId="{665D3558-EFBD-4E5A-AEF8-F6B9A6A2AA16}" destId="{7C802BC0-1A55-41EE-8C3F-1DC085F600B6}" srcOrd="1" destOrd="0" presId="urn:microsoft.com/office/officeart/2005/8/layout/hierarchy2"/>
    <dgm:cxn modelId="{D12D6A57-CEAC-4F66-9C14-0F7CB9A2518C}" type="presParOf" srcId="{7C802BC0-1A55-41EE-8C3F-1DC085F600B6}" destId="{AE88B198-5C8F-4DC2-A465-62BFBF90C32E}" srcOrd="0" destOrd="0" presId="urn:microsoft.com/office/officeart/2005/8/layout/hierarchy2"/>
    <dgm:cxn modelId="{F7D2B47C-ECFC-4475-9AB4-D83774AE60C4}" type="presParOf" srcId="{7C802BC0-1A55-41EE-8C3F-1DC085F600B6}" destId="{1784A8BF-752F-46B3-BFBC-34AC93AD9170}" srcOrd="1" destOrd="0" presId="urn:microsoft.com/office/officeart/2005/8/layout/hierarchy2"/>
    <dgm:cxn modelId="{48683E27-58B8-4C34-80BC-7DBC9CA5F9D4}" type="presParOf" srcId="{1784A8BF-752F-46B3-BFBC-34AC93AD9170}" destId="{3E69A006-D44A-4E4E-B68A-F5E6018B539A}" srcOrd="0" destOrd="0" presId="urn:microsoft.com/office/officeart/2005/8/layout/hierarchy2"/>
    <dgm:cxn modelId="{665F5E76-8BF6-4525-A774-DC9DE35119B1}" type="presParOf" srcId="{3E69A006-D44A-4E4E-B68A-F5E6018B539A}" destId="{4B63B21C-721E-4DDD-8EF8-A3DBE7E2FE94}" srcOrd="0" destOrd="0" presId="urn:microsoft.com/office/officeart/2005/8/layout/hierarchy2"/>
    <dgm:cxn modelId="{49AAC097-549A-4651-9D60-4CED4794DBC2}" type="presParOf" srcId="{1784A8BF-752F-46B3-BFBC-34AC93AD9170}" destId="{508043B3-9C74-40A4-8A3A-7B5221C5FD3A}" srcOrd="1" destOrd="0" presId="urn:microsoft.com/office/officeart/2005/8/layout/hierarchy2"/>
    <dgm:cxn modelId="{E29CD8B8-3EC2-47A4-AA0F-785871E358B8}" type="presParOf" srcId="{508043B3-9C74-40A4-8A3A-7B5221C5FD3A}" destId="{85B449E6-201F-4C1B-9CFA-C75AE90DE937}" srcOrd="0" destOrd="0" presId="urn:microsoft.com/office/officeart/2005/8/layout/hierarchy2"/>
    <dgm:cxn modelId="{5AB177AC-7FA3-435B-81CB-702C1BCCB8C5}" type="presParOf" srcId="{508043B3-9C74-40A4-8A3A-7B5221C5FD3A}" destId="{E51F3C94-E970-42DF-ABD9-DF7B7ED30F82}" srcOrd="1" destOrd="0" presId="urn:microsoft.com/office/officeart/2005/8/layout/hierarchy2"/>
    <dgm:cxn modelId="{531B0699-E22C-47AF-8D44-46B8DA0C4076}" type="presParOf" srcId="{665D3558-EFBD-4E5A-AEF8-F6B9A6A2AA16}" destId="{EB97DC94-3598-4B4E-8D98-03C704CAA0EA}" srcOrd="2" destOrd="0" presId="urn:microsoft.com/office/officeart/2005/8/layout/hierarchy2"/>
    <dgm:cxn modelId="{5F45FE5F-41CB-48EF-9766-F100B8A3E017}" type="presParOf" srcId="{EB97DC94-3598-4B4E-8D98-03C704CAA0EA}" destId="{36E9DF9F-0D27-4BAB-AAA3-222D18AA2D60}" srcOrd="0" destOrd="0" presId="urn:microsoft.com/office/officeart/2005/8/layout/hierarchy2"/>
    <dgm:cxn modelId="{36D350F3-3027-40D3-9F56-D22F655137FF}" type="presParOf" srcId="{665D3558-EFBD-4E5A-AEF8-F6B9A6A2AA16}" destId="{299EE708-3891-4C93-83DB-8A08C08CD414}" srcOrd="3" destOrd="0" presId="urn:microsoft.com/office/officeart/2005/8/layout/hierarchy2"/>
    <dgm:cxn modelId="{B8B3B317-1A67-48B9-896D-DBA8DBB23376}" type="presParOf" srcId="{299EE708-3891-4C93-83DB-8A08C08CD414}" destId="{6D676E57-93B1-43C2-880F-EF7C44D4055F}" srcOrd="0" destOrd="0" presId="urn:microsoft.com/office/officeart/2005/8/layout/hierarchy2"/>
    <dgm:cxn modelId="{CEF8FFFF-0D38-49CD-A4B4-9EBFEA7994CC}" type="presParOf" srcId="{299EE708-3891-4C93-83DB-8A08C08CD414}" destId="{36FDCD16-7ABB-46D5-A414-B46672C717A7}" srcOrd="1" destOrd="0" presId="urn:microsoft.com/office/officeart/2005/8/layout/hierarchy2"/>
    <dgm:cxn modelId="{D3A77703-9F4D-4B24-8224-63B83A69988B}" type="presParOf" srcId="{36FDCD16-7ABB-46D5-A414-B46672C717A7}" destId="{85C6498D-7B54-419E-B6C8-D4F0FD2E8AB1}" srcOrd="0" destOrd="0" presId="urn:microsoft.com/office/officeart/2005/8/layout/hierarchy2"/>
    <dgm:cxn modelId="{8AE758BB-80CE-4610-B4EC-1F83DCAE1155}" type="presParOf" srcId="{85C6498D-7B54-419E-B6C8-D4F0FD2E8AB1}" destId="{F76237AB-083F-445A-B6C6-99ED80FAEAAF}" srcOrd="0" destOrd="0" presId="urn:microsoft.com/office/officeart/2005/8/layout/hierarchy2"/>
    <dgm:cxn modelId="{40E6C9CB-6AF1-4B74-9310-32D16A91F7C7}" type="presParOf" srcId="{36FDCD16-7ABB-46D5-A414-B46672C717A7}" destId="{F828318E-F1B1-437C-BC41-74FB9B6A1020}" srcOrd="1" destOrd="0" presId="urn:microsoft.com/office/officeart/2005/8/layout/hierarchy2"/>
    <dgm:cxn modelId="{F4CD3873-57AD-4100-90E1-E64D6D4ADD01}" type="presParOf" srcId="{F828318E-F1B1-437C-BC41-74FB9B6A1020}" destId="{33322657-5585-4AA9-9C4C-BAECC5EDD3F2}" srcOrd="0" destOrd="0" presId="urn:microsoft.com/office/officeart/2005/8/layout/hierarchy2"/>
    <dgm:cxn modelId="{E97900DA-F46B-4F0B-BEAF-C10459897801}" type="presParOf" srcId="{F828318E-F1B1-437C-BC41-74FB9B6A1020}" destId="{FBC4D4E4-2229-4678-929D-7F8FB0A39D89}" srcOrd="1" destOrd="0" presId="urn:microsoft.com/office/officeart/2005/8/layout/hierarchy2"/>
    <dgm:cxn modelId="{264D7A1F-2234-4165-8619-17C250AC41D0}" type="presParOf" srcId="{2CCFEE74-AD9C-4D95-BB86-B4EEAF8CA36E}" destId="{756C63F9-9902-4B29-9236-839132DB1640}" srcOrd="2" destOrd="0" presId="urn:microsoft.com/office/officeart/2005/8/layout/hierarchy2"/>
    <dgm:cxn modelId="{1AC609DA-60EC-400F-8C43-E9D53C3FC8FD}" type="presParOf" srcId="{756C63F9-9902-4B29-9236-839132DB1640}" destId="{6C4E5391-0193-49DE-8F67-1A3D71708BD2}" srcOrd="0" destOrd="0" presId="urn:microsoft.com/office/officeart/2005/8/layout/hierarchy2"/>
    <dgm:cxn modelId="{49F5353C-B4E3-4325-9D77-76B9187B8067}" type="presParOf" srcId="{2CCFEE74-AD9C-4D95-BB86-B4EEAF8CA36E}" destId="{43B6ABA9-6BB9-4550-AFB0-9E7154CE4D43}" srcOrd="3" destOrd="0" presId="urn:microsoft.com/office/officeart/2005/8/layout/hierarchy2"/>
    <dgm:cxn modelId="{114B805E-9E39-4297-82E3-E83AFFF9256F}" type="presParOf" srcId="{43B6ABA9-6BB9-4550-AFB0-9E7154CE4D43}" destId="{8E4821BD-951B-4361-A9B6-9AC7097D57FE}" srcOrd="0" destOrd="0" presId="urn:microsoft.com/office/officeart/2005/8/layout/hierarchy2"/>
    <dgm:cxn modelId="{48C0538C-C804-4E63-B46E-25045C8E2AB5}" type="presParOf" srcId="{43B6ABA9-6BB9-4550-AFB0-9E7154CE4D43}" destId="{B57EB2BA-6D85-4FA2-A7BD-11D91DF90C68}" srcOrd="1" destOrd="0" presId="urn:microsoft.com/office/officeart/2005/8/layout/hierarchy2"/>
    <dgm:cxn modelId="{9C409D65-2997-4421-BD4C-4480DB8D1D8B}" type="presParOf" srcId="{B57EB2BA-6D85-4FA2-A7BD-11D91DF90C68}" destId="{C333D5BC-FBEB-4ED8-9233-8F55C59C9F8A}" srcOrd="0" destOrd="0" presId="urn:microsoft.com/office/officeart/2005/8/layout/hierarchy2"/>
    <dgm:cxn modelId="{15CD9B72-EF74-4519-9928-8EB5FB8DCE1C}" type="presParOf" srcId="{C333D5BC-FBEB-4ED8-9233-8F55C59C9F8A}" destId="{14749DFA-251A-4C69-AE39-719246F969BA}" srcOrd="0" destOrd="0" presId="urn:microsoft.com/office/officeart/2005/8/layout/hierarchy2"/>
    <dgm:cxn modelId="{18E569D8-7A0F-4321-B010-A8BF813B8C99}" type="presParOf" srcId="{B57EB2BA-6D85-4FA2-A7BD-11D91DF90C68}" destId="{0DD35A31-866D-42A7-B62A-BA1F44FD7F9A}" srcOrd="1" destOrd="0" presId="urn:microsoft.com/office/officeart/2005/8/layout/hierarchy2"/>
    <dgm:cxn modelId="{358F3AC0-13AF-4A1B-8397-C8C5BFB58F7C}" type="presParOf" srcId="{0DD35A31-866D-42A7-B62A-BA1F44FD7F9A}" destId="{8496A9E4-EC57-4E7A-9337-8E8D52F23098}" srcOrd="0" destOrd="0" presId="urn:microsoft.com/office/officeart/2005/8/layout/hierarchy2"/>
    <dgm:cxn modelId="{39E834F9-FFBB-4D76-870A-30D88665434D}" type="presParOf" srcId="{0DD35A31-866D-42A7-B62A-BA1F44FD7F9A}" destId="{41C151B6-C654-4DD5-B28C-AB142B1FEFA4}" srcOrd="1" destOrd="0" presId="urn:microsoft.com/office/officeart/2005/8/layout/hierarchy2"/>
    <dgm:cxn modelId="{F70B0569-F432-4349-9E3D-913531A64411}" type="presParOf" srcId="{41C151B6-C654-4DD5-B28C-AB142B1FEFA4}" destId="{251D29B2-993F-454D-B8FD-61B9ACBE9348}" srcOrd="0" destOrd="0" presId="urn:microsoft.com/office/officeart/2005/8/layout/hierarchy2"/>
    <dgm:cxn modelId="{75BEFACC-12F8-423C-B53E-4950E6F31F54}" type="presParOf" srcId="{251D29B2-993F-454D-B8FD-61B9ACBE9348}" destId="{BAB85AE5-A0CB-429E-90AF-13AAC379C078}" srcOrd="0" destOrd="0" presId="urn:microsoft.com/office/officeart/2005/8/layout/hierarchy2"/>
    <dgm:cxn modelId="{BD0484D4-6D56-48FC-8C4E-94B1402609F1}" type="presParOf" srcId="{41C151B6-C654-4DD5-B28C-AB142B1FEFA4}" destId="{84204594-2C0F-43E6-ABB4-D075A79A24A3}" srcOrd="1" destOrd="0" presId="urn:microsoft.com/office/officeart/2005/8/layout/hierarchy2"/>
    <dgm:cxn modelId="{8D759BF8-E361-4948-BCA2-99CAF4AB27DE}" type="presParOf" srcId="{84204594-2C0F-43E6-ABB4-D075A79A24A3}" destId="{8633CB48-5997-4D53-B5D7-6ED9CA2B773A}" srcOrd="0" destOrd="0" presId="urn:microsoft.com/office/officeart/2005/8/layout/hierarchy2"/>
    <dgm:cxn modelId="{5FEBD2B6-25C6-4996-BA83-42714771EB6D}" type="presParOf" srcId="{84204594-2C0F-43E6-ABB4-D075A79A24A3}" destId="{95B56E94-75AA-4D05-BC72-FC5878D14202}" srcOrd="1" destOrd="0" presId="urn:microsoft.com/office/officeart/2005/8/layout/hierarchy2"/>
    <dgm:cxn modelId="{981F763E-4106-44E4-8856-9FAB05F241E7}" type="presParOf" srcId="{B57EB2BA-6D85-4FA2-A7BD-11D91DF90C68}" destId="{B079104E-0D27-4441-9BDF-93B5AFF4761A}" srcOrd="2" destOrd="0" presId="urn:microsoft.com/office/officeart/2005/8/layout/hierarchy2"/>
    <dgm:cxn modelId="{3FCF64A9-3D70-4FBD-AFC9-014252F1EA63}" type="presParOf" srcId="{B079104E-0D27-4441-9BDF-93B5AFF4761A}" destId="{7DCBBFFD-DC00-4963-8AD5-8AB49E00D024}" srcOrd="0" destOrd="0" presId="urn:microsoft.com/office/officeart/2005/8/layout/hierarchy2"/>
    <dgm:cxn modelId="{D0F5AF98-6A56-4BF8-B9C5-9130B0FCCEC2}" type="presParOf" srcId="{B57EB2BA-6D85-4FA2-A7BD-11D91DF90C68}" destId="{BB3808A5-0022-47D9-8913-FF5094E544CA}" srcOrd="3" destOrd="0" presId="urn:microsoft.com/office/officeart/2005/8/layout/hierarchy2"/>
    <dgm:cxn modelId="{A40B0E86-AF33-4637-A03C-F7CD44DE82EA}" type="presParOf" srcId="{BB3808A5-0022-47D9-8913-FF5094E544CA}" destId="{F26A0900-CC8B-42AF-9AB3-563D47BBE038}" srcOrd="0" destOrd="0" presId="urn:microsoft.com/office/officeart/2005/8/layout/hierarchy2"/>
    <dgm:cxn modelId="{171897A1-EAE0-4AFA-B4FA-E3B060ED283B}" type="presParOf" srcId="{BB3808A5-0022-47D9-8913-FF5094E544CA}" destId="{5C38275E-942C-4400-85BE-6AE810876E46}" srcOrd="1" destOrd="0" presId="urn:microsoft.com/office/officeart/2005/8/layout/hierarchy2"/>
    <dgm:cxn modelId="{02DB4764-F522-4DEC-B463-D037958C33BF}" type="presParOf" srcId="{5C38275E-942C-4400-85BE-6AE810876E46}" destId="{F7C96D22-744F-4AAB-91CD-6FD9B0D1717E}" srcOrd="0" destOrd="0" presId="urn:microsoft.com/office/officeart/2005/8/layout/hierarchy2"/>
    <dgm:cxn modelId="{2DF731AB-C7FD-488D-9B82-7606E41ECBA3}" type="presParOf" srcId="{F7C96D22-744F-4AAB-91CD-6FD9B0D1717E}" destId="{3EF8CD23-E7FB-4D21-B372-7AD0D76818BB}" srcOrd="0" destOrd="0" presId="urn:microsoft.com/office/officeart/2005/8/layout/hierarchy2"/>
    <dgm:cxn modelId="{A777E44D-8960-477B-86C4-FD819D36FEC7}" type="presParOf" srcId="{5C38275E-942C-4400-85BE-6AE810876E46}" destId="{1B4EC544-59F4-434F-833A-2654CBF004DC}" srcOrd="1" destOrd="0" presId="urn:microsoft.com/office/officeart/2005/8/layout/hierarchy2"/>
    <dgm:cxn modelId="{05C7F497-B1FD-4975-AD30-C038B1390F4F}" type="presParOf" srcId="{1B4EC544-59F4-434F-833A-2654CBF004DC}" destId="{B98CF813-6FB2-4571-9925-B785595FEC6D}" srcOrd="0" destOrd="0" presId="urn:microsoft.com/office/officeart/2005/8/layout/hierarchy2"/>
    <dgm:cxn modelId="{30700E7C-592D-40FC-86BD-E8BF6DE16D64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9073F86-1E45-4BA7-BAFD-7B01F858038E}" type="presOf" srcId="{4197E8D6-94C8-432B-B797-608058FC4424}" destId="{EACB761D-2A2E-4784-B4CF-BBD5780F5023}" srcOrd="0" destOrd="0" presId="urn:microsoft.com/office/officeart/2005/8/layout/hierarchy2"/>
    <dgm:cxn modelId="{87E8EF10-FB77-473E-BA29-74D2F2597CD3}" type="presOf" srcId="{43552287-81BA-4A23-85DD-3D228EF15792}" destId="{4D1012EA-ED43-4161-9183-D18250C04841}" srcOrd="1" destOrd="0" presId="urn:microsoft.com/office/officeart/2005/8/layout/hierarchy2"/>
    <dgm:cxn modelId="{C22C39F6-2EF6-421B-93D2-4B0AE8A19199}" type="presOf" srcId="{7A14C255-A9D7-420D-B032-0693F6CF431F}" destId="{0E7AE38F-D77F-437F-BAB8-792E908C751F}" srcOrd="0" destOrd="0" presId="urn:microsoft.com/office/officeart/2005/8/layout/hierarchy2"/>
    <dgm:cxn modelId="{64934D42-6173-4E10-8465-04037BD7EFBB}" type="presOf" srcId="{62A6BC90-E169-4E1D-AE49-49D9566ACE9D}" destId="{2542D84E-1AAD-4343-A826-31FBD0CCD67E}" srcOrd="0" destOrd="0" presId="urn:microsoft.com/office/officeart/2005/8/layout/hierarchy2"/>
    <dgm:cxn modelId="{4D61CD16-C8F3-43C0-AA6C-CCFA52773126}" type="presOf" srcId="{F1C08F9B-435C-42DB-A449-2ECF7C7375AB}" destId="{99764013-9FFE-483E-9A94-8E74B88EB45B}" srcOrd="0" destOrd="0" presId="urn:microsoft.com/office/officeart/2005/8/layout/hierarchy2"/>
    <dgm:cxn modelId="{57C3E5CC-C17C-472D-8E85-72A6CA08D776}" type="presOf" srcId="{6620CAB9-6D29-4FF8-945D-5E027CE13906}" destId="{FEC367EC-C7CC-46E0-8F0B-F4EB017F4B25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9CE48543-E0E5-4F75-BE73-CE2C711422B8}" type="presOf" srcId="{1C3757F0-1D92-419E-91AE-5AE747F1146E}" destId="{1E65E39D-395D-4BD0-8D0A-DECF2AB935E9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0DB6AE4A-AE95-4DD0-9012-5FF9747ADA44}" type="presOf" srcId="{D3723BC6-7ECB-476F-A2B7-498B998B7A56}" destId="{B0EBDA45-12CE-4202-B1E6-40A49D832ECA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9B5168A-43C3-4A7E-A49E-360EF9E7DAA7}" type="presOf" srcId="{D679DFCF-CE7D-4FCF-A62C-AA6E6F5B4528}" destId="{7B43BACD-3F70-4863-BF61-523651EF3109}" srcOrd="1" destOrd="0" presId="urn:microsoft.com/office/officeart/2005/8/layout/hierarchy2"/>
    <dgm:cxn modelId="{BEA64D68-5310-41EC-9802-35C48739C629}" type="presOf" srcId="{05ED55C3-A195-4231-81C9-7EAAC2A67DD3}" destId="{E3B49C02-92DF-4E0E-9C64-BFDA4F6C8C57}" srcOrd="0" destOrd="0" presId="urn:microsoft.com/office/officeart/2005/8/layout/hierarchy2"/>
    <dgm:cxn modelId="{B4895E08-07F2-4D60-9AA3-392D0E74A691}" type="presOf" srcId="{C0A4D24B-EEDE-4665-B602-35F5A544C4AA}" destId="{00CFE424-E230-4C8E-AC4C-809A30553DFF}" srcOrd="1" destOrd="0" presId="urn:microsoft.com/office/officeart/2005/8/layout/hierarchy2"/>
    <dgm:cxn modelId="{09657BF9-C96A-4522-8023-327214D7D9AF}" type="presOf" srcId="{6620CAB9-6D29-4FF8-945D-5E027CE13906}" destId="{C3BCA3D8-F0DE-402C-8374-951905FD4C54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14878F13-8506-4EB6-B978-68BA198F35C3}" type="presOf" srcId="{C8BC26E8-6B89-479E-8406-1BE807902536}" destId="{458CB650-A0BA-4B80-8F97-62C729A9241A}" srcOrd="1" destOrd="0" presId="urn:microsoft.com/office/officeart/2005/8/layout/hierarchy2"/>
    <dgm:cxn modelId="{F5C1BF87-7940-4DA2-AB28-8CFDAD06EC7E}" type="presOf" srcId="{0D894548-717D-4FFD-904C-C33606102800}" destId="{8D508260-F045-4616-AF9F-E09CA768B790}" srcOrd="0" destOrd="0" presId="urn:microsoft.com/office/officeart/2005/8/layout/hierarchy2"/>
    <dgm:cxn modelId="{C741A47A-043D-4683-A647-ED8C73167D0B}" type="presOf" srcId="{802534EE-0712-4599-81AA-4E95DD4CE0A5}" destId="{DE93B5F2-1CA6-40F3-B124-24CBDE452C7F}" srcOrd="0" destOrd="0" presId="urn:microsoft.com/office/officeart/2005/8/layout/hierarchy2"/>
    <dgm:cxn modelId="{73C4C35E-728D-40E0-8EB6-F9ECA2048B2C}" type="presOf" srcId="{C01ACB44-8919-4C16-9345-65E8C4CC5C27}" destId="{B81631BF-0964-4936-A9DE-5CF3C23A1D51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F5F7377E-5445-40BB-B581-D6EA89DED523}" type="presOf" srcId="{9E46A426-48DB-49D4-9452-22CFC445B93D}" destId="{6D471BBE-867D-4865-9628-1D7777EB5D2C}" srcOrd="1" destOrd="0" presId="urn:microsoft.com/office/officeart/2005/8/layout/hierarchy2"/>
    <dgm:cxn modelId="{02A4D7FD-906B-475E-B34B-373B9D34257D}" type="presOf" srcId="{0231B603-DBBA-4E99-BB29-AE427642777F}" destId="{58313578-02C6-4451-BD87-2563E35924F9}" srcOrd="0" destOrd="0" presId="urn:microsoft.com/office/officeart/2005/8/layout/hierarchy2"/>
    <dgm:cxn modelId="{D20E8C9B-001B-4973-A436-534B4F072872}" type="presOf" srcId="{08491A16-4F42-4C85-AC97-4555730E6D61}" destId="{7A3D5BA1-ED69-44E1-A872-6FF24834B41D}" srcOrd="0" destOrd="0" presId="urn:microsoft.com/office/officeart/2005/8/layout/hierarchy2"/>
    <dgm:cxn modelId="{6DE0615B-5C05-4678-AFD2-DA52B6C67114}" type="presOf" srcId="{05927694-700E-4998-A746-BED67EAB8EF0}" destId="{4C14E865-13AF-43EC-93E8-957E72C167D9}" srcOrd="0" destOrd="0" presId="urn:microsoft.com/office/officeart/2005/8/layout/hierarchy2"/>
    <dgm:cxn modelId="{AF994C2D-E8DE-4F8F-98F6-020496738036}" type="presOf" srcId="{1462FFBF-C7E5-483B-B661-B21D24F8908F}" destId="{A5AAA48F-9F15-49C7-A333-8B0C8DF03B3E}" srcOrd="1" destOrd="0" presId="urn:microsoft.com/office/officeart/2005/8/layout/hierarchy2"/>
    <dgm:cxn modelId="{C3B93AF8-053C-4FED-833C-8874E09A6B43}" type="presOf" srcId="{C8BC26E8-6B89-479E-8406-1BE807902536}" destId="{7F6408BA-2CE6-4BE1-953A-713CB4F5CB15}" srcOrd="0" destOrd="0" presId="urn:microsoft.com/office/officeart/2005/8/layout/hierarchy2"/>
    <dgm:cxn modelId="{F17CF84A-27E0-4E1E-AFFF-2B2C8EA02200}" type="presOf" srcId="{C927EE14-0525-4162-82A1-219FB1A09EE5}" destId="{C7929EF8-988E-46F6-AFC3-B728EA01AE2B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5EAD865A-E351-4EEB-9A86-F99B8D6268B3}" type="presOf" srcId="{8A9D6245-57B1-482C-9DC4-F2ACF75F2EEB}" destId="{AF10D516-4F6C-4D46-86A1-9C1986C13320}" srcOrd="0" destOrd="0" presId="urn:microsoft.com/office/officeart/2005/8/layout/hierarchy2"/>
    <dgm:cxn modelId="{6B078BD1-E0EA-4BE3-9F47-D2ADBAC525AE}" type="presOf" srcId="{F3E7A82E-4DF9-47FA-B3A8-610C19F25C83}" destId="{72B1FC09-0EBA-4985-8788-8F4656152A7F}" srcOrd="0" destOrd="0" presId="urn:microsoft.com/office/officeart/2005/8/layout/hierarchy2"/>
    <dgm:cxn modelId="{FCECFC0F-3562-4B0F-B0FC-B0A1CF18797B}" type="presOf" srcId="{4197E8D6-94C8-432B-B797-608058FC4424}" destId="{99D2C2EE-8A15-4FFE-B5A1-D71ED610263A}" srcOrd="1" destOrd="0" presId="urn:microsoft.com/office/officeart/2005/8/layout/hierarchy2"/>
    <dgm:cxn modelId="{C62720F8-A8CA-4D6E-BC35-BC519B5D5F68}" type="presOf" srcId="{9581B8F4-F65E-406A-9F3A-2C0FAFB7904A}" destId="{28A3C775-44DD-456D-ADBA-6C2015D144BB}" srcOrd="1" destOrd="0" presId="urn:microsoft.com/office/officeart/2005/8/layout/hierarchy2"/>
    <dgm:cxn modelId="{27F6F589-DFB2-4C7F-B5AC-31F4977793F5}" type="presOf" srcId="{5298254B-75EF-4481-9316-64F54046A9CE}" destId="{AD69DD67-DA8B-4327-8FB6-B1ED5881B6C0}" srcOrd="0" destOrd="0" presId="urn:microsoft.com/office/officeart/2005/8/layout/hierarchy2"/>
    <dgm:cxn modelId="{EC4B3F5D-7E71-4121-AE51-213594129CA9}" type="presOf" srcId="{444DF14B-39F3-4B48-8936-10F777644448}" destId="{7EBAE2C6-1480-46C8-900C-5102293148B2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16DF0E8F-9C16-447F-A751-60BDD280F457}" type="presOf" srcId="{6C2A5E75-3D20-416D-8B23-8508AC822551}" destId="{008EB790-8EB0-4D82-BE0A-84C63F787288}" srcOrd="0" destOrd="0" presId="urn:microsoft.com/office/officeart/2005/8/layout/hierarchy2"/>
    <dgm:cxn modelId="{443D8AC1-709E-4850-9CD0-53EE2A303144}" type="presOf" srcId="{BF95F12A-848C-4D76-BCAC-A60A48D21712}" destId="{1356B274-B83F-434D-A869-2B988EF3F493}" srcOrd="1" destOrd="0" presId="urn:microsoft.com/office/officeart/2005/8/layout/hierarchy2"/>
    <dgm:cxn modelId="{E1E6599A-114A-4216-A041-8EA98D2C80FD}" type="presOf" srcId="{05ED55C3-A195-4231-81C9-7EAAC2A67DD3}" destId="{C22BEB7F-26B1-4408-A047-0DEC97855D01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06EA0A47-3968-4943-ADC5-88A46BF52CEC}" type="presOf" srcId="{00C22B20-F2F5-46E8-A3EC-DB8F81AC71E1}" destId="{E3F8EBE6-F572-48F2-83CE-C1DC35D3DBAE}" srcOrd="0" destOrd="0" presId="urn:microsoft.com/office/officeart/2005/8/layout/hierarchy2"/>
    <dgm:cxn modelId="{3BDA84DE-6BC6-4670-8B8E-9BA554A4347E}" type="presOf" srcId="{FE8EAFCC-5B29-4577-9068-58D32F380E14}" destId="{77024C92-294D-413F-A59B-9F47291444A3}" srcOrd="0" destOrd="0" presId="urn:microsoft.com/office/officeart/2005/8/layout/hierarchy2"/>
    <dgm:cxn modelId="{EF6578FC-F71E-477D-97BF-54F94EED799A}" type="presOf" srcId="{08491A16-4F42-4C85-AC97-4555730E6D61}" destId="{528D812F-2D24-4A78-8C85-B9EB8ECA26E9}" srcOrd="1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2D43BD6-BCE2-450F-A45B-E3416635DF76}" type="presOf" srcId="{DFEC14E8-538A-43B0-BE82-7D2792800EC3}" destId="{61DD1E27-4E8B-4CAE-93F5-5A762478A9B8}" srcOrd="0" destOrd="0" presId="urn:microsoft.com/office/officeart/2005/8/layout/hierarchy2"/>
    <dgm:cxn modelId="{4ADC81C0-D408-4349-8C48-5B7A27008392}" type="presOf" srcId="{F3E7A82E-4DF9-47FA-B3A8-610C19F25C83}" destId="{E53945B2-5361-41E5-A250-0FE9BB3209A7}" srcOrd="1" destOrd="0" presId="urn:microsoft.com/office/officeart/2005/8/layout/hierarchy2"/>
    <dgm:cxn modelId="{5D2D9DBA-3298-4A75-A2B2-EFE6A10689FC}" type="presOf" srcId="{CE871202-C851-4283-B4F2-1F8DA3C445C3}" destId="{3D3532D1-1FDA-4F24-AE90-3866BC16A43D}" srcOrd="0" destOrd="0" presId="urn:microsoft.com/office/officeart/2005/8/layout/hierarchy2"/>
    <dgm:cxn modelId="{4348C678-6656-4844-AD86-06EF6E22CD6E}" type="presOf" srcId="{A2F6F58A-C804-4EA7-A795-E7CFAD608A97}" destId="{F532FF76-9233-4C88-8EB8-C57298DE75BC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6AAD4BD8-E272-48A3-8ADF-35E1A9D0F7B6}" type="presOf" srcId="{3EFC490E-694C-4854-B035-8B02D761B8A3}" destId="{E090B741-3BDB-4968-B042-3EDAEB5B7930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59B1391-C6A4-4667-A43A-C238F6CFC802}" type="presOf" srcId="{D7607F3E-8014-45F2-8B0F-DD341F116C26}" destId="{F8179C33-7069-4902-8E2C-2F20E46E878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6B411C06-87E4-40F4-88CA-E842EA88C7F9}" type="presOf" srcId="{D679DFCF-CE7D-4FCF-A62C-AA6E6F5B4528}" destId="{7F4C7A20-7D9B-4C87-80B4-7508EB7EED52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0B52BFC4-8120-4C31-88B1-D34FC890A853}" type="presOf" srcId="{617503FF-ADE3-43F7-9E74-E07B63130207}" destId="{D9495291-86EC-4DCD-BB10-24DC98844A58}" srcOrd="0" destOrd="0" presId="urn:microsoft.com/office/officeart/2005/8/layout/hierarchy2"/>
    <dgm:cxn modelId="{24D417A9-041B-49F0-BD8C-E53C641173E9}" type="presOf" srcId="{CF6F8CFB-C54C-427C-82B9-747F0C141494}" destId="{A031128D-C55E-42DA-B8A2-D382735EF23E}" srcOrd="0" destOrd="0" presId="urn:microsoft.com/office/officeart/2005/8/layout/hierarchy2"/>
    <dgm:cxn modelId="{C29531A4-E164-45A9-B699-BB1B234C703C}" type="presOf" srcId="{0D894548-717D-4FFD-904C-C33606102800}" destId="{27ECC907-4458-4530-ABCC-DBA5CFB1F289}" srcOrd="1" destOrd="0" presId="urn:microsoft.com/office/officeart/2005/8/layout/hierarchy2"/>
    <dgm:cxn modelId="{DFE6B986-0561-4E20-A329-0F36C3FD57F5}" type="presOf" srcId="{1C2ABE6B-2194-4104-A754-33FF1C233404}" destId="{B6DAA14B-3305-4F93-A6BA-AC8805E13BBC}" srcOrd="0" destOrd="0" presId="urn:microsoft.com/office/officeart/2005/8/layout/hierarchy2"/>
    <dgm:cxn modelId="{CB278083-6DC4-4D04-8655-A8997CB16645}" type="presOf" srcId="{FE8EAFCC-5B29-4577-9068-58D32F380E14}" destId="{971284D5-360E-47FF-9F34-0E0CEC35A6C4}" srcOrd="1" destOrd="0" presId="urn:microsoft.com/office/officeart/2005/8/layout/hierarchy2"/>
    <dgm:cxn modelId="{C6383CCD-6158-4C44-B80E-9FAA5CD722CB}" type="presOf" srcId="{8A9D6245-57B1-482C-9DC4-F2ACF75F2EEB}" destId="{8DB10BF4-B3E8-4C63-AA80-1132AC83EE01}" srcOrd="1" destOrd="0" presId="urn:microsoft.com/office/officeart/2005/8/layout/hierarchy2"/>
    <dgm:cxn modelId="{ACE3D771-2BD4-4733-B561-32B3DB9033E4}" type="presOf" srcId="{4A3EBA2C-1249-4D63-810E-57318E4C8870}" destId="{597EBC6F-BFE1-4ECF-BCC7-84E0157F86FF}" srcOrd="1" destOrd="0" presId="urn:microsoft.com/office/officeart/2005/8/layout/hierarchy2"/>
    <dgm:cxn modelId="{65ACF788-FFA9-4F6E-B759-FFFB758CADE0}" type="presOf" srcId="{D3723BC6-7ECB-476F-A2B7-498B998B7A56}" destId="{8BDEEA43-5C2A-4BBE-99A5-44DEB7CB861C}" srcOrd="0" destOrd="0" presId="urn:microsoft.com/office/officeart/2005/8/layout/hierarchy2"/>
    <dgm:cxn modelId="{32C97702-9DD8-4C7F-93F9-C4CD6F4F3E51}" type="presOf" srcId="{4A4119C0-6876-4B46-B63C-C5B5E183083A}" destId="{3ABC23EF-2179-439B-8D5E-B5306E91FA99}" srcOrd="1" destOrd="0" presId="urn:microsoft.com/office/officeart/2005/8/layout/hierarchy2"/>
    <dgm:cxn modelId="{46D7D5F0-4C96-424F-AD76-1C020E11093D}" type="presOf" srcId="{4A4119C0-6876-4B46-B63C-C5B5E183083A}" destId="{306F450E-2B81-4A6B-9207-B97384612F41}" srcOrd="0" destOrd="0" presId="urn:microsoft.com/office/officeart/2005/8/layout/hierarchy2"/>
    <dgm:cxn modelId="{595E7F63-00F0-4E98-8718-DBCE839BE181}" type="presOf" srcId="{BF95F12A-848C-4D76-BCAC-A60A48D21712}" destId="{B82998E9-B1CD-485F-8B4B-06888B1A28C4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31425526-6A0B-482F-9D04-41353A2CDF9D}" type="presOf" srcId="{D4FF999D-0774-4EE2-BEFB-37C0AA00FFEB}" destId="{020C8629-0377-42A2-8CF8-5F60BA5D4A5A}" srcOrd="1" destOrd="0" presId="urn:microsoft.com/office/officeart/2005/8/layout/hierarchy2"/>
    <dgm:cxn modelId="{00A7FE3E-00C8-4C88-A406-FCCA289003C7}" type="presOf" srcId="{CE871202-C851-4283-B4F2-1F8DA3C445C3}" destId="{6CD19230-CC0F-4288-A025-EBCBAFB6E87C}" srcOrd="1" destOrd="0" presId="urn:microsoft.com/office/officeart/2005/8/layout/hierarchy2"/>
    <dgm:cxn modelId="{EC20A021-08D0-40A9-B4F8-07AFA3B94A99}" type="presOf" srcId="{4A3EBA2C-1249-4D63-810E-57318E4C8870}" destId="{C6405F48-268C-4A9E-8C6B-EA7912642D7B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D3700912-B675-4AEA-B6D7-0C12C03293ED}" type="presOf" srcId="{2F11C414-8E39-4213-8136-D4FE510CC15A}" destId="{BCBAD13F-9F36-4A76-ACBF-38324C9DFD1E}" srcOrd="0" destOrd="0" presId="urn:microsoft.com/office/officeart/2005/8/layout/hierarchy2"/>
    <dgm:cxn modelId="{19F51742-9463-4F21-889F-30F743A15444}" type="presOf" srcId="{A785CB08-4A62-40BD-96AE-D3B0294CBD1F}" destId="{DD75CFEB-5D5C-464E-B857-D28B066AE2E1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DD9AE364-7064-40C9-994D-F7869DE24384}" type="presOf" srcId="{D129D8C8-45D4-413D-9AA6-7735257A9552}" destId="{02AF2611-39C0-4EF8-B9AF-5E15D80097BE}" srcOrd="0" destOrd="0" presId="urn:microsoft.com/office/officeart/2005/8/layout/hierarchy2"/>
    <dgm:cxn modelId="{91AA7131-334A-4043-A295-761F2A2E7BBE}" type="presOf" srcId="{D4FF999D-0774-4EE2-BEFB-37C0AA00FFEB}" destId="{92D27C7E-E8F3-4508-A033-800687FB70D3}" srcOrd="0" destOrd="0" presId="urn:microsoft.com/office/officeart/2005/8/layout/hierarchy2"/>
    <dgm:cxn modelId="{F70152FD-66E3-4E68-ABCD-35BA771977C5}" type="presOf" srcId="{9581B8F4-F65E-406A-9F3A-2C0FAFB7904A}" destId="{3D002938-9580-4C37-A937-06EE1FF34007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87C85333-9C7D-490A-A720-1152640EFEE0}" type="presOf" srcId="{C0A4D24B-EEDE-4665-B602-35F5A544C4AA}" destId="{91D499AF-EE38-45B5-A36E-7C99C6927A00}" srcOrd="0" destOrd="0" presId="urn:microsoft.com/office/officeart/2005/8/layout/hierarchy2"/>
    <dgm:cxn modelId="{1B8E45E3-101D-49F4-9CF3-0D2E5340F2C7}" type="presOf" srcId="{D129D8C8-45D4-413D-9AA6-7735257A9552}" destId="{3E9FDDD6-A26E-4F03-A903-10F09685D6A2}" srcOrd="1" destOrd="0" presId="urn:microsoft.com/office/officeart/2005/8/layout/hierarchy2"/>
    <dgm:cxn modelId="{977D93C4-CDD2-483E-A871-6E05A089B98E}" type="presOf" srcId="{9E46A426-48DB-49D4-9452-22CFC445B93D}" destId="{07085415-AD02-4837-A819-DF8503991B40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FC9DC4A9-3313-4320-A851-60BB7AE555E7}" type="presOf" srcId="{1462FFBF-C7E5-483B-B661-B21D24F8908F}" destId="{0A6EA505-89C7-49FD-ABE4-44B8C87A9F43}" srcOrd="0" destOrd="0" presId="urn:microsoft.com/office/officeart/2005/8/layout/hierarchy2"/>
    <dgm:cxn modelId="{0F2A4E82-23FA-42F2-9D3A-EB661F13F666}" type="presOf" srcId="{3DEEC977-5E13-41F0-8396-B6716F8758D8}" destId="{F1A7A0DA-7AB6-4D57-8001-2698AD558266}" srcOrd="0" destOrd="0" presId="urn:microsoft.com/office/officeart/2005/8/layout/hierarchy2"/>
    <dgm:cxn modelId="{A3BB0BFD-2155-454A-88C6-15ACEAD67138}" type="presOf" srcId="{43552287-81BA-4A23-85DD-3D228EF15792}" destId="{924C8F9A-D7B2-4767-8617-AD5D4A0F8C82}" srcOrd="0" destOrd="0" presId="urn:microsoft.com/office/officeart/2005/8/layout/hierarchy2"/>
    <dgm:cxn modelId="{190D8EC6-48D8-4816-9393-B8F624FA9275}" type="presOf" srcId="{40FE246C-C826-4769-A5C2-9D75240976FE}" destId="{6094D736-4F16-42FC-9437-D37BB023D5EA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E5C061B7-17E9-453C-A4FF-CAFC2599793B}" type="presParOf" srcId="{B6DAA14B-3305-4F93-A6BA-AC8805E13BBC}" destId="{45E3ECBA-C6D0-4585-880A-A01F56B443D6}" srcOrd="0" destOrd="0" presId="urn:microsoft.com/office/officeart/2005/8/layout/hierarchy2"/>
    <dgm:cxn modelId="{569F1E4F-D340-41F5-B84F-B72B0313515C}" type="presParOf" srcId="{45E3ECBA-C6D0-4585-880A-A01F56B443D6}" destId="{AD69DD67-DA8B-4327-8FB6-B1ED5881B6C0}" srcOrd="0" destOrd="0" presId="urn:microsoft.com/office/officeart/2005/8/layout/hierarchy2"/>
    <dgm:cxn modelId="{18916204-1940-4F1A-89F1-D13435EABA5C}" type="presParOf" srcId="{45E3ECBA-C6D0-4585-880A-A01F56B443D6}" destId="{AEFB50EF-9B7B-4A67-8A06-3768D82F4F35}" srcOrd="1" destOrd="0" presId="urn:microsoft.com/office/officeart/2005/8/layout/hierarchy2"/>
    <dgm:cxn modelId="{8A5F12F3-6E8D-441B-948A-D0C907FF0556}" type="presParOf" srcId="{AEFB50EF-9B7B-4A67-8A06-3768D82F4F35}" destId="{C6405F48-268C-4A9E-8C6B-EA7912642D7B}" srcOrd="0" destOrd="0" presId="urn:microsoft.com/office/officeart/2005/8/layout/hierarchy2"/>
    <dgm:cxn modelId="{2B07B845-2235-4856-B02B-1BA7391C5CA0}" type="presParOf" srcId="{C6405F48-268C-4A9E-8C6B-EA7912642D7B}" destId="{597EBC6F-BFE1-4ECF-BCC7-84E0157F86FF}" srcOrd="0" destOrd="0" presId="urn:microsoft.com/office/officeart/2005/8/layout/hierarchy2"/>
    <dgm:cxn modelId="{4ADA3770-8D88-4536-8B76-13146A8C8210}" type="presParOf" srcId="{AEFB50EF-9B7B-4A67-8A06-3768D82F4F35}" destId="{D2C8D976-A468-412A-A9C9-6008470590C1}" srcOrd="1" destOrd="0" presId="urn:microsoft.com/office/officeart/2005/8/layout/hierarchy2"/>
    <dgm:cxn modelId="{A6544A79-E6B1-48E2-B5F3-BE29A400C987}" type="presParOf" srcId="{D2C8D976-A468-412A-A9C9-6008470590C1}" destId="{1E65E39D-395D-4BD0-8D0A-DECF2AB935E9}" srcOrd="0" destOrd="0" presId="urn:microsoft.com/office/officeart/2005/8/layout/hierarchy2"/>
    <dgm:cxn modelId="{00A7659C-3CF0-46D5-B265-D4753FBDE83E}" type="presParOf" srcId="{D2C8D976-A468-412A-A9C9-6008470590C1}" destId="{35E1DF7C-B9B2-41A6-95C9-2623A0F0844C}" srcOrd="1" destOrd="0" presId="urn:microsoft.com/office/officeart/2005/8/layout/hierarchy2"/>
    <dgm:cxn modelId="{FF91C25B-E08D-41C3-8C78-446B398943DD}" type="presParOf" srcId="{35E1DF7C-B9B2-41A6-95C9-2623A0F0844C}" destId="{8BDEEA43-5C2A-4BBE-99A5-44DEB7CB861C}" srcOrd="0" destOrd="0" presId="urn:microsoft.com/office/officeart/2005/8/layout/hierarchy2"/>
    <dgm:cxn modelId="{32E63DD0-7DB7-46A2-A13B-E271FCDEC864}" type="presParOf" srcId="{8BDEEA43-5C2A-4BBE-99A5-44DEB7CB861C}" destId="{B0EBDA45-12CE-4202-B1E6-40A49D832ECA}" srcOrd="0" destOrd="0" presId="urn:microsoft.com/office/officeart/2005/8/layout/hierarchy2"/>
    <dgm:cxn modelId="{1EFFB991-119C-4B23-86D3-626303EC4488}" type="presParOf" srcId="{35E1DF7C-B9B2-41A6-95C9-2623A0F0844C}" destId="{089E0F1C-9D5B-4BD6-A184-58831CD8143C}" srcOrd="1" destOrd="0" presId="urn:microsoft.com/office/officeart/2005/8/layout/hierarchy2"/>
    <dgm:cxn modelId="{09AC2871-71ED-45AD-A474-12DA57019E53}" type="presParOf" srcId="{089E0F1C-9D5B-4BD6-A184-58831CD8143C}" destId="{6094D736-4F16-42FC-9437-D37BB023D5EA}" srcOrd="0" destOrd="0" presId="urn:microsoft.com/office/officeart/2005/8/layout/hierarchy2"/>
    <dgm:cxn modelId="{36BE9A46-53D8-4748-AF9F-D2406AAA5A52}" type="presParOf" srcId="{089E0F1C-9D5B-4BD6-A184-58831CD8143C}" destId="{3DD22739-71BD-411F-BA72-C9784E117760}" srcOrd="1" destOrd="0" presId="urn:microsoft.com/office/officeart/2005/8/layout/hierarchy2"/>
    <dgm:cxn modelId="{1A907255-FA9B-4879-A024-6A035FE40CF7}" type="presParOf" srcId="{3DD22739-71BD-411F-BA72-C9784E117760}" destId="{7A3D5BA1-ED69-44E1-A872-6FF24834B41D}" srcOrd="0" destOrd="0" presId="urn:microsoft.com/office/officeart/2005/8/layout/hierarchy2"/>
    <dgm:cxn modelId="{50E32DB4-476A-4F20-A42C-B37F40E1E55D}" type="presParOf" srcId="{7A3D5BA1-ED69-44E1-A872-6FF24834B41D}" destId="{528D812F-2D24-4A78-8C85-B9EB8ECA26E9}" srcOrd="0" destOrd="0" presId="urn:microsoft.com/office/officeart/2005/8/layout/hierarchy2"/>
    <dgm:cxn modelId="{68513593-4135-4B4A-A9DE-5DF4950B1798}" type="presParOf" srcId="{3DD22739-71BD-411F-BA72-C9784E117760}" destId="{4C906522-2FC2-4166-A656-68A60E69FBAB}" srcOrd="1" destOrd="0" presId="urn:microsoft.com/office/officeart/2005/8/layout/hierarchy2"/>
    <dgm:cxn modelId="{9BAFFCA5-E862-41A4-A66C-7DCBB1918398}" type="presParOf" srcId="{4C906522-2FC2-4166-A656-68A60E69FBAB}" destId="{58313578-02C6-4451-BD87-2563E35924F9}" srcOrd="0" destOrd="0" presId="urn:microsoft.com/office/officeart/2005/8/layout/hierarchy2"/>
    <dgm:cxn modelId="{AEE1D208-8985-44B5-9303-044279D6919B}" type="presParOf" srcId="{4C906522-2FC2-4166-A656-68A60E69FBAB}" destId="{67B1BDEB-C7D6-4DB2-A69F-4DCA4D8778DD}" srcOrd="1" destOrd="0" presId="urn:microsoft.com/office/officeart/2005/8/layout/hierarchy2"/>
    <dgm:cxn modelId="{0C596705-BDCA-489B-B33C-FEE1B566AA27}" type="presParOf" srcId="{67B1BDEB-C7D6-4DB2-A69F-4DCA4D8778DD}" destId="{EACB761D-2A2E-4784-B4CF-BBD5780F5023}" srcOrd="0" destOrd="0" presId="urn:microsoft.com/office/officeart/2005/8/layout/hierarchy2"/>
    <dgm:cxn modelId="{B64AC7F8-F583-4833-B44A-CFECF5D5DB74}" type="presParOf" srcId="{EACB761D-2A2E-4784-B4CF-BBD5780F5023}" destId="{99D2C2EE-8A15-4FFE-B5A1-D71ED610263A}" srcOrd="0" destOrd="0" presId="urn:microsoft.com/office/officeart/2005/8/layout/hierarchy2"/>
    <dgm:cxn modelId="{58B959CB-9B67-4B7B-B539-5A066258DC0C}" type="presParOf" srcId="{67B1BDEB-C7D6-4DB2-A69F-4DCA4D8778DD}" destId="{E4394CE8-678F-48D8-96FE-D4F98A039D3D}" srcOrd="1" destOrd="0" presId="urn:microsoft.com/office/officeart/2005/8/layout/hierarchy2"/>
    <dgm:cxn modelId="{5CCCC70C-156D-4F8E-899C-E4A20FDF0A36}" type="presParOf" srcId="{E4394CE8-678F-48D8-96FE-D4F98A039D3D}" destId="{E090B741-3BDB-4968-B042-3EDAEB5B7930}" srcOrd="0" destOrd="0" presId="urn:microsoft.com/office/officeart/2005/8/layout/hierarchy2"/>
    <dgm:cxn modelId="{60A6627C-5AFB-48B6-8756-05A705805186}" type="presParOf" srcId="{E4394CE8-678F-48D8-96FE-D4F98A039D3D}" destId="{92E6D765-79C3-4657-82E9-902A296B7D7E}" srcOrd="1" destOrd="0" presId="urn:microsoft.com/office/officeart/2005/8/layout/hierarchy2"/>
    <dgm:cxn modelId="{C71325FB-84C1-4AFD-8811-A03DCC3CE5C7}" type="presParOf" srcId="{3DD22739-71BD-411F-BA72-C9784E117760}" destId="{7F6408BA-2CE6-4BE1-953A-713CB4F5CB15}" srcOrd="2" destOrd="0" presId="urn:microsoft.com/office/officeart/2005/8/layout/hierarchy2"/>
    <dgm:cxn modelId="{A94E65FA-0410-4975-A3B0-32259E21E9D2}" type="presParOf" srcId="{7F6408BA-2CE6-4BE1-953A-713CB4F5CB15}" destId="{458CB650-A0BA-4B80-8F97-62C729A9241A}" srcOrd="0" destOrd="0" presId="urn:microsoft.com/office/officeart/2005/8/layout/hierarchy2"/>
    <dgm:cxn modelId="{34ED14C6-7C93-4ABA-9261-36FF07BE1432}" type="presParOf" srcId="{3DD22739-71BD-411F-BA72-C9784E117760}" destId="{3A1C3DA7-512D-4F41-A7E1-078238C1F6E4}" srcOrd="3" destOrd="0" presId="urn:microsoft.com/office/officeart/2005/8/layout/hierarchy2"/>
    <dgm:cxn modelId="{48B84151-9A84-48D0-AFB5-A64BC2FD7D02}" type="presParOf" srcId="{3A1C3DA7-512D-4F41-A7E1-078238C1F6E4}" destId="{2542D84E-1AAD-4343-A826-31FBD0CCD67E}" srcOrd="0" destOrd="0" presId="urn:microsoft.com/office/officeart/2005/8/layout/hierarchy2"/>
    <dgm:cxn modelId="{AE996D5D-6332-41B7-97A4-811642B6F98B}" type="presParOf" srcId="{3A1C3DA7-512D-4F41-A7E1-078238C1F6E4}" destId="{2DBCC939-D1CF-4789-8DFF-47D45880FBEC}" srcOrd="1" destOrd="0" presId="urn:microsoft.com/office/officeart/2005/8/layout/hierarchy2"/>
    <dgm:cxn modelId="{0FC236F4-6DC6-49A8-9ACE-C45DD8D0E1AA}" type="presParOf" srcId="{2DBCC939-D1CF-4789-8DFF-47D45880FBEC}" destId="{77024C92-294D-413F-A59B-9F47291444A3}" srcOrd="0" destOrd="0" presId="urn:microsoft.com/office/officeart/2005/8/layout/hierarchy2"/>
    <dgm:cxn modelId="{1B560D9E-4033-4EF7-9567-17517F62226A}" type="presParOf" srcId="{77024C92-294D-413F-A59B-9F47291444A3}" destId="{971284D5-360E-47FF-9F34-0E0CEC35A6C4}" srcOrd="0" destOrd="0" presId="urn:microsoft.com/office/officeart/2005/8/layout/hierarchy2"/>
    <dgm:cxn modelId="{4AF7F037-C84A-4A42-BBAE-3AFF3A31E1CC}" type="presParOf" srcId="{2DBCC939-D1CF-4789-8DFF-47D45880FBEC}" destId="{7749CE27-A818-4E7F-BAAA-1BAC7B4E01B2}" srcOrd="1" destOrd="0" presId="urn:microsoft.com/office/officeart/2005/8/layout/hierarchy2"/>
    <dgm:cxn modelId="{937D66F1-F24E-4FC1-AE62-99545F70B112}" type="presParOf" srcId="{7749CE27-A818-4E7F-BAAA-1BAC7B4E01B2}" destId="{0E7AE38F-D77F-437F-BAB8-792E908C751F}" srcOrd="0" destOrd="0" presId="urn:microsoft.com/office/officeart/2005/8/layout/hierarchy2"/>
    <dgm:cxn modelId="{C3D92680-22A3-4613-8124-0EE00D2BCC00}" type="presParOf" srcId="{7749CE27-A818-4E7F-BAAA-1BAC7B4E01B2}" destId="{6EA2D245-4E92-4E27-A8CE-C63A03E69A95}" srcOrd="1" destOrd="0" presId="urn:microsoft.com/office/officeart/2005/8/layout/hierarchy2"/>
    <dgm:cxn modelId="{F8FF87E0-3579-434B-AAF2-E701489104E5}" type="presParOf" srcId="{35E1DF7C-B9B2-41A6-95C9-2623A0F0844C}" destId="{B82998E9-B1CD-485F-8B4B-06888B1A28C4}" srcOrd="2" destOrd="0" presId="urn:microsoft.com/office/officeart/2005/8/layout/hierarchy2"/>
    <dgm:cxn modelId="{3CDFC387-5F6A-48B3-BAD9-CA11FEC5340A}" type="presParOf" srcId="{B82998E9-B1CD-485F-8B4B-06888B1A28C4}" destId="{1356B274-B83F-434D-A869-2B988EF3F493}" srcOrd="0" destOrd="0" presId="urn:microsoft.com/office/officeart/2005/8/layout/hierarchy2"/>
    <dgm:cxn modelId="{1CF84D8A-A0C6-4420-A740-5B1A0DF8D524}" type="presParOf" srcId="{35E1DF7C-B9B2-41A6-95C9-2623A0F0844C}" destId="{5DBB30B0-AE7A-40E4-B393-830456382D3E}" srcOrd="3" destOrd="0" presId="urn:microsoft.com/office/officeart/2005/8/layout/hierarchy2"/>
    <dgm:cxn modelId="{33F91EED-A6B1-47B6-A98D-8A60B8B38C61}" type="presParOf" srcId="{5DBB30B0-AE7A-40E4-B393-830456382D3E}" destId="{A031128D-C55E-42DA-B8A2-D382735EF23E}" srcOrd="0" destOrd="0" presId="urn:microsoft.com/office/officeart/2005/8/layout/hierarchy2"/>
    <dgm:cxn modelId="{31E1DF1A-C21C-4A88-A4A6-CCE8A8E64C80}" type="presParOf" srcId="{5DBB30B0-AE7A-40E4-B393-830456382D3E}" destId="{5F8186A5-9F66-4B76-A45C-87CEBF3CCEB9}" srcOrd="1" destOrd="0" presId="urn:microsoft.com/office/officeart/2005/8/layout/hierarchy2"/>
    <dgm:cxn modelId="{A6037883-E165-4E47-A5B4-B5C78BC03416}" type="presParOf" srcId="{5F8186A5-9F66-4B76-A45C-87CEBF3CCEB9}" destId="{02AF2611-39C0-4EF8-B9AF-5E15D80097BE}" srcOrd="0" destOrd="0" presId="urn:microsoft.com/office/officeart/2005/8/layout/hierarchy2"/>
    <dgm:cxn modelId="{F35811AC-6500-48D4-AC02-352A7106B573}" type="presParOf" srcId="{02AF2611-39C0-4EF8-B9AF-5E15D80097BE}" destId="{3E9FDDD6-A26E-4F03-A903-10F09685D6A2}" srcOrd="0" destOrd="0" presId="urn:microsoft.com/office/officeart/2005/8/layout/hierarchy2"/>
    <dgm:cxn modelId="{45FBECE3-0F1B-4554-8B63-9F61435CD68D}" type="presParOf" srcId="{5F8186A5-9F66-4B76-A45C-87CEBF3CCEB9}" destId="{9473DCFC-6641-4D73-AA1E-9A1405C91094}" srcOrd="1" destOrd="0" presId="urn:microsoft.com/office/officeart/2005/8/layout/hierarchy2"/>
    <dgm:cxn modelId="{7F953099-2011-4541-A27C-20BCD2F1617B}" type="presParOf" srcId="{9473DCFC-6641-4D73-AA1E-9A1405C91094}" destId="{008EB790-8EB0-4D82-BE0A-84C63F787288}" srcOrd="0" destOrd="0" presId="urn:microsoft.com/office/officeart/2005/8/layout/hierarchy2"/>
    <dgm:cxn modelId="{C720B6DA-6594-4DD3-B957-76F131761E22}" type="presParOf" srcId="{9473DCFC-6641-4D73-AA1E-9A1405C91094}" destId="{6C28485D-F632-4669-96ED-3D964BEACEA2}" srcOrd="1" destOrd="0" presId="urn:microsoft.com/office/officeart/2005/8/layout/hierarchy2"/>
    <dgm:cxn modelId="{3B3608C1-D90B-4599-B269-3492DF761D01}" type="presParOf" srcId="{6C28485D-F632-4669-96ED-3D964BEACEA2}" destId="{3D3532D1-1FDA-4F24-AE90-3866BC16A43D}" srcOrd="0" destOrd="0" presId="urn:microsoft.com/office/officeart/2005/8/layout/hierarchy2"/>
    <dgm:cxn modelId="{4CB6D1B4-8E98-4E58-B993-F713A356E0AF}" type="presParOf" srcId="{3D3532D1-1FDA-4F24-AE90-3866BC16A43D}" destId="{6CD19230-CC0F-4288-A025-EBCBAFB6E87C}" srcOrd="0" destOrd="0" presId="urn:microsoft.com/office/officeart/2005/8/layout/hierarchy2"/>
    <dgm:cxn modelId="{A6A95C21-8C04-4A83-A390-B60DF1EA96B5}" type="presParOf" srcId="{6C28485D-F632-4669-96ED-3D964BEACEA2}" destId="{B82FF517-BE19-45D5-A186-0A0A9AC7C59F}" srcOrd="1" destOrd="0" presId="urn:microsoft.com/office/officeart/2005/8/layout/hierarchy2"/>
    <dgm:cxn modelId="{901388AC-738A-42F9-8D38-72B5346792A3}" type="presParOf" srcId="{B82FF517-BE19-45D5-A186-0A0A9AC7C59F}" destId="{DE93B5F2-1CA6-40F3-B124-24CBDE452C7F}" srcOrd="0" destOrd="0" presId="urn:microsoft.com/office/officeart/2005/8/layout/hierarchy2"/>
    <dgm:cxn modelId="{A40917D7-8C95-4BE9-8B67-807DE538F26E}" type="presParOf" srcId="{B82FF517-BE19-45D5-A186-0A0A9AC7C59F}" destId="{2FB0C740-68FD-45EB-963A-5882F7A1156B}" srcOrd="1" destOrd="0" presId="urn:microsoft.com/office/officeart/2005/8/layout/hierarchy2"/>
    <dgm:cxn modelId="{E8748B71-9C8F-4CF9-88DA-1FFD5263C31B}" type="presParOf" srcId="{5F8186A5-9F66-4B76-A45C-87CEBF3CCEB9}" destId="{AF10D516-4F6C-4D46-86A1-9C1986C13320}" srcOrd="2" destOrd="0" presId="urn:microsoft.com/office/officeart/2005/8/layout/hierarchy2"/>
    <dgm:cxn modelId="{A6F856C4-6C6A-40CE-9D6C-3BCC8F83559B}" type="presParOf" srcId="{AF10D516-4F6C-4D46-86A1-9C1986C13320}" destId="{8DB10BF4-B3E8-4C63-AA80-1132AC83EE01}" srcOrd="0" destOrd="0" presId="urn:microsoft.com/office/officeart/2005/8/layout/hierarchy2"/>
    <dgm:cxn modelId="{2A1DE672-4CEC-4B32-8736-D19F24642A35}" type="presParOf" srcId="{5F8186A5-9F66-4B76-A45C-87CEBF3CCEB9}" destId="{E1BE2056-AE5C-4DB8-B5F8-1262B0BC3580}" srcOrd="3" destOrd="0" presId="urn:microsoft.com/office/officeart/2005/8/layout/hierarchy2"/>
    <dgm:cxn modelId="{C12CA7FF-BF8A-4315-B2E2-07F7FD334D6D}" type="presParOf" srcId="{E1BE2056-AE5C-4DB8-B5F8-1262B0BC3580}" destId="{99764013-9FFE-483E-9A94-8E74B88EB45B}" srcOrd="0" destOrd="0" presId="urn:microsoft.com/office/officeart/2005/8/layout/hierarchy2"/>
    <dgm:cxn modelId="{755BD7F1-FF49-410E-A22C-8CB44EA9D8BD}" type="presParOf" srcId="{E1BE2056-AE5C-4DB8-B5F8-1262B0BC3580}" destId="{CBCC4E80-D41C-4591-AFD8-D9C5B0629FAD}" srcOrd="1" destOrd="0" presId="urn:microsoft.com/office/officeart/2005/8/layout/hierarchy2"/>
    <dgm:cxn modelId="{BB175591-35E6-4684-9A3E-58DE63578C3B}" type="presParOf" srcId="{CBCC4E80-D41C-4591-AFD8-D9C5B0629FAD}" destId="{924C8F9A-D7B2-4767-8617-AD5D4A0F8C82}" srcOrd="0" destOrd="0" presId="urn:microsoft.com/office/officeart/2005/8/layout/hierarchy2"/>
    <dgm:cxn modelId="{A72E6CC0-7EE0-4033-A389-D2E1DBCA8ADF}" type="presParOf" srcId="{924C8F9A-D7B2-4767-8617-AD5D4A0F8C82}" destId="{4D1012EA-ED43-4161-9183-D18250C04841}" srcOrd="0" destOrd="0" presId="urn:microsoft.com/office/officeart/2005/8/layout/hierarchy2"/>
    <dgm:cxn modelId="{293029BC-DB86-4AD2-97F3-5965B112749C}" type="presParOf" srcId="{CBCC4E80-D41C-4591-AFD8-D9C5B0629FAD}" destId="{13F2C1AB-38AD-4ED5-9035-C2D351214192}" srcOrd="1" destOrd="0" presId="urn:microsoft.com/office/officeart/2005/8/layout/hierarchy2"/>
    <dgm:cxn modelId="{E85D4309-FF3B-4DAD-8082-0F557BCB118C}" type="presParOf" srcId="{13F2C1AB-38AD-4ED5-9035-C2D351214192}" destId="{4C14E865-13AF-43EC-93E8-957E72C167D9}" srcOrd="0" destOrd="0" presId="urn:microsoft.com/office/officeart/2005/8/layout/hierarchy2"/>
    <dgm:cxn modelId="{6C7EAC59-EC63-40F8-8BF6-1532AEEDCAA7}" type="presParOf" srcId="{13F2C1AB-38AD-4ED5-9035-C2D351214192}" destId="{5A67506E-C01C-4958-968A-88E9AA8D1DC9}" srcOrd="1" destOrd="0" presId="urn:microsoft.com/office/officeart/2005/8/layout/hierarchy2"/>
    <dgm:cxn modelId="{D426ECAE-87DC-4CE3-BC9C-DF5C214B59C9}" type="presParOf" srcId="{AEFB50EF-9B7B-4A67-8A06-3768D82F4F35}" destId="{07085415-AD02-4837-A819-DF8503991B40}" srcOrd="2" destOrd="0" presId="urn:microsoft.com/office/officeart/2005/8/layout/hierarchy2"/>
    <dgm:cxn modelId="{025694C0-EE7A-49D5-B3CD-8922E6A4DB7A}" type="presParOf" srcId="{07085415-AD02-4837-A819-DF8503991B40}" destId="{6D471BBE-867D-4865-9628-1D7777EB5D2C}" srcOrd="0" destOrd="0" presId="urn:microsoft.com/office/officeart/2005/8/layout/hierarchy2"/>
    <dgm:cxn modelId="{A7FFB329-7869-4B14-8416-AC0D1B5F926C}" type="presParOf" srcId="{AEFB50EF-9B7B-4A67-8A06-3768D82F4F35}" destId="{B9D0076E-1908-4470-9C44-2381915CB6FB}" srcOrd="3" destOrd="0" presId="urn:microsoft.com/office/officeart/2005/8/layout/hierarchy2"/>
    <dgm:cxn modelId="{9F8DCC4C-B623-4EE2-83F9-161146A9AECD}" type="presParOf" srcId="{B9D0076E-1908-4470-9C44-2381915CB6FB}" destId="{7EBAE2C6-1480-46C8-900C-5102293148B2}" srcOrd="0" destOrd="0" presId="urn:microsoft.com/office/officeart/2005/8/layout/hierarchy2"/>
    <dgm:cxn modelId="{B2E7ECA4-720A-49BD-9FE0-508F24AAD2A4}" type="presParOf" srcId="{B9D0076E-1908-4470-9C44-2381915CB6FB}" destId="{7F207EC3-B869-474B-A721-8A419CB73484}" srcOrd="1" destOrd="0" presId="urn:microsoft.com/office/officeart/2005/8/layout/hierarchy2"/>
    <dgm:cxn modelId="{F2C1A6E0-5412-480C-AD13-5006812E6435}" type="presParOf" srcId="{7F207EC3-B869-474B-A721-8A419CB73484}" destId="{72B1FC09-0EBA-4985-8788-8F4656152A7F}" srcOrd="0" destOrd="0" presId="urn:microsoft.com/office/officeart/2005/8/layout/hierarchy2"/>
    <dgm:cxn modelId="{8FF01166-B5C3-40EE-BD1B-1C4D48B1FA58}" type="presParOf" srcId="{72B1FC09-0EBA-4985-8788-8F4656152A7F}" destId="{E53945B2-5361-41E5-A250-0FE9BB3209A7}" srcOrd="0" destOrd="0" presId="urn:microsoft.com/office/officeart/2005/8/layout/hierarchy2"/>
    <dgm:cxn modelId="{69040DD0-1415-44F7-84DF-251FD02D156B}" type="presParOf" srcId="{7F207EC3-B869-474B-A721-8A419CB73484}" destId="{93C1A79B-D7BC-4544-8471-9D8B8B93AD97}" srcOrd="1" destOrd="0" presId="urn:microsoft.com/office/officeart/2005/8/layout/hierarchy2"/>
    <dgm:cxn modelId="{C513C70E-F522-4DFE-93D4-952F0DF157D2}" type="presParOf" srcId="{93C1A79B-D7BC-4544-8471-9D8B8B93AD97}" destId="{B81631BF-0964-4936-A9DE-5CF3C23A1D51}" srcOrd="0" destOrd="0" presId="urn:microsoft.com/office/officeart/2005/8/layout/hierarchy2"/>
    <dgm:cxn modelId="{EA2E67FC-846B-4E5D-8706-7C84106549C7}" type="presParOf" srcId="{93C1A79B-D7BC-4544-8471-9D8B8B93AD97}" destId="{A47913E6-20D7-4EF9-8087-A267EE4CBBE9}" srcOrd="1" destOrd="0" presId="urn:microsoft.com/office/officeart/2005/8/layout/hierarchy2"/>
    <dgm:cxn modelId="{AD35274D-60A6-46EC-87D1-2631A7FCDAFB}" type="presParOf" srcId="{A47913E6-20D7-4EF9-8087-A267EE4CBBE9}" destId="{E3B49C02-92DF-4E0E-9C64-BFDA4F6C8C57}" srcOrd="0" destOrd="0" presId="urn:microsoft.com/office/officeart/2005/8/layout/hierarchy2"/>
    <dgm:cxn modelId="{DF812BA1-2E68-4E4B-8FFC-EA0CBDA50F10}" type="presParOf" srcId="{E3B49C02-92DF-4E0E-9C64-BFDA4F6C8C57}" destId="{C22BEB7F-26B1-4408-A047-0DEC97855D01}" srcOrd="0" destOrd="0" presId="urn:microsoft.com/office/officeart/2005/8/layout/hierarchy2"/>
    <dgm:cxn modelId="{346788EE-F6A7-4E14-89B2-F119377B0BF6}" type="presParOf" srcId="{A47913E6-20D7-4EF9-8087-A267EE4CBBE9}" destId="{45E9E887-53F9-47D7-81E1-6BFB948D358C}" srcOrd="1" destOrd="0" presId="urn:microsoft.com/office/officeart/2005/8/layout/hierarchy2"/>
    <dgm:cxn modelId="{70A1A9AA-93E0-47EE-B764-365BBE728E01}" type="presParOf" srcId="{45E9E887-53F9-47D7-81E1-6BFB948D358C}" destId="{F532FF76-9233-4C88-8EB8-C57298DE75BC}" srcOrd="0" destOrd="0" presId="urn:microsoft.com/office/officeart/2005/8/layout/hierarchy2"/>
    <dgm:cxn modelId="{378AFEDD-5252-4729-A6F6-393D8937295D}" type="presParOf" srcId="{45E9E887-53F9-47D7-81E1-6BFB948D358C}" destId="{159E4A89-C683-474B-8EAE-3FA54900B771}" srcOrd="1" destOrd="0" presId="urn:microsoft.com/office/officeart/2005/8/layout/hierarchy2"/>
    <dgm:cxn modelId="{E8BC4A72-CE4C-4AFB-A911-103B1D344EB0}" type="presParOf" srcId="{159E4A89-C683-474B-8EAE-3FA54900B771}" destId="{3D002938-9580-4C37-A937-06EE1FF34007}" srcOrd="0" destOrd="0" presId="urn:microsoft.com/office/officeart/2005/8/layout/hierarchy2"/>
    <dgm:cxn modelId="{7B671C66-F6E0-4BD9-B1C4-AF9AF9879BEA}" type="presParOf" srcId="{3D002938-9580-4C37-A937-06EE1FF34007}" destId="{28A3C775-44DD-456D-ADBA-6C2015D144BB}" srcOrd="0" destOrd="0" presId="urn:microsoft.com/office/officeart/2005/8/layout/hierarchy2"/>
    <dgm:cxn modelId="{3926EE5D-7A29-4ACB-939A-89321B5E9AB8}" type="presParOf" srcId="{159E4A89-C683-474B-8EAE-3FA54900B771}" destId="{1237F670-3E84-4091-B1B6-F998102FD3C7}" srcOrd="1" destOrd="0" presId="urn:microsoft.com/office/officeart/2005/8/layout/hierarchy2"/>
    <dgm:cxn modelId="{9268ED53-DDD5-44F8-B908-D900DB0D6366}" type="presParOf" srcId="{1237F670-3E84-4091-B1B6-F998102FD3C7}" destId="{D9495291-86EC-4DCD-BB10-24DC98844A58}" srcOrd="0" destOrd="0" presId="urn:microsoft.com/office/officeart/2005/8/layout/hierarchy2"/>
    <dgm:cxn modelId="{1E07B3EA-1F87-4902-8103-F5B8847D72F9}" type="presParOf" srcId="{1237F670-3E84-4091-B1B6-F998102FD3C7}" destId="{B7AF5FD6-FC71-4C43-9ADB-E0DDF39AD7D4}" srcOrd="1" destOrd="0" presId="urn:microsoft.com/office/officeart/2005/8/layout/hierarchy2"/>
    <dgm:cxn modelId="{94A10675-0E14-46A6-B214-E09922E7273B}" type="presParOf" srcId="{A47913E6-20D7-4EF9-8087-A267EE4CBBE9}" destId="{0A6EA505-89C7-49FD-ABE4-44B8C87A9F43}" srcOrd="2" destOrd="0" presId="urn:microsoft.com/office/officeart/2005/8/layout/hierarchy2"/>
    <dgm:cxn modelId="{BB17B8A4-BC6C-4C8F-A05B-1615DB695F41}" type="presParOf" srcId="{0A6EA505-89C7-49FD-ABE4-44B8C87A9F43}" destId="{A5AAA48F-9F15-49C7-A333-8B0C8DF03B3E}" srcOrd="0" destOrd="0" presId="urn:microsoft.com/office/officeart/2005/8/layout/hierarchy2"/>
    <dgm:cxn modelId="{A8F38C1D-88DE-4C13-BE34-AE2F92966164}" type="presParOf" srcId="{A47913E6-20D7-4EF9-8087-A267EE4CBBE9}" destId="{10E2065F-A278-4DEA-AC87-92F1064AE18B}" srcOrd="3" destOrd="0" presId="urn:microsoft.com/office/officeart/2005/8/layout/hierarchy2"/>
    <dgm:cxn modelId="{B61E7027-ABB1-40FA-B914-8A350A79BB2A}" type="presParOf" srcId="{10E2065F-A278-4DEA-AC87-92F1064AE18B}" destId="{BCBAD13F-9F36-4A76-ACBF-38324C9DFD1E}" srcOrd="0" destOrd="0" presId="urn:microsoft.com/office/officeart/2005/8/layout/hierarchy2"/>
    <dgm:cxn modelId="{55DB1129-54F9-43E3-89A5-79B242C97DCC}" type="presParOf" srcId="{10E2065F-A278-4DEA-AC87-92F1064AE18B}" destId="{40FF9161-F67F-470B-B339-D06EABCB52DF}" srcOrd="1" destOrd="0" presId="urn:microsoft.com/office/officeart/2005/8/layout/hierarchy2"/>
    <dgm:cxn modelId="{4F7CBC7D-8743-4EFD-BA95-3BC264487CBF}" type="presParOf" srcId="{40FF9161-F67F-470B-B339-D06EABCB52DF}" destId="{FEC367EC-C7CC-46E0-8F0B-F4EB017F4B25}" srcOrd="0" destOrd="0" presId="urn:microsoft.com/office/officeart/2005/8/layout/hierarchy2"/>
    <dgm:cxn modelId="{903FF96A-29E9-403F-9940-CFA994FE937A}" type="presParOf" srcId="{FEC367EC-C7CC-46E0-8F0B-F4EB017F4B25}" destId="{C3BCA3D8-F0DE-402C-8374-951905FD4C54}" srcOrd="0" destOrd="0" presId="urn:microsoft.com/office/officeart/2005/8/layout/hierarchy2"/>
    <dgm:cxn modelId="{CC1238F1-2221-4C5D-A621-AEEB7A334423}" type="presParOf" srcId="{40FF9161-F67F-470B-B339-D06EABCB52DF}" destId="{B68415FE-5E3F-482F-91F7-2CA2D6D0722D}" srcOrd="1" destOrd="0" presId="urn:microsoft.com/office/officeart/2005/8/layout/hierarchy2"/>
    <dgm:cxn modelId="{61E64754-9732-455B-AFC4-6AA395AD7FB3}" type="presParOf" srcId="{B68415FE-5E3F-482F-91F7-2CA2D6D0722D}" destId="{DD75CFEB-5D5C-464E-B857-D28B066AE2E1}" srcOrd="0" destOrd="0" presId="urn:microsoft.com/office/officeart/2005/8/layout/hierarchy2"/>
    <dgm:cxn modelId="{3CAFC784-25BE-4456-B7D2-8E8568FE02D5}" type="presParOf" srcId="{B68415FE-5E3F-482F-91F7-2CA2D6D0722D}" destId="{6C4899F7-A918-45D1-B75A-909AE5805EBA}" srcOrd="1" destOrd="0" presId="urn:microsoft.com/office/officeart/2005/8/layout/hierarchy2"/>
    <dgm:cxn modelId="{F32F09AE-2C50-41D3-B32D-F49FAE09392D}" type="presParOf" srcId="{7F207EC3-B869-474B-A721-8A419CB73484}" destId="{7F4C7A20-7D9B-4C87-80B4-7508EB7EED52}" srcOrd="2" destOrd="0" presId="urn:microsoft.com/office/officeart/2005/8/layout/hierarchy2"/>
    <dgm:cxn modelId="{0F011EA7-4AF7-46C8-995C-3E6A0DED91EE}" type="presParOf" srcId="{7F4C7A20-7D9B-4C87-80B4-7508EB7EED52}" destId="{7B43BACD-3F70-4863-BF61-523651EF3109}" srcOrd="0" destOrd="0" presId="urn:microsoft.com/office/officeart/2005/8/layout/hierarchy2"/>
    <dgm:cxn modelId="{945CA262-2F5C-4663-8B5B-12BE5913AF97}" type="presParOf" srcId="{7F207EC3-B869-474B-A721-8A419CB73484}" destId="{76E3E7A4-1652-4B38-A06B-68E7642740A5}" srcOrd="3" destOrd="0" presId="urn:microsoft.com/office/officeart/2005/8/layout/hierarchy2"/>
    <dgm:cxn modelId="{B960EBA7-1EA2-47F2-9BC6-8DB2C5DFB93D}" type="presParOf" srcId="{76E3E7A4-1652-4B38-A06B-68E7642740A5}" destId="{F8179C33-7069-4902-8E2C-2F20E46E8782}" srcOrd="0" destOrd="0" presId="urn:microsoft.com/office/officeart/2005/8/layout/hierarchy2"/>
    <dgm:cxn modelId="{E9B7E089-651E-41C0-8E06-8D93A7528AAC}" type="presParOf" srcId="{76E3E7A4-1652-4B38-A06B-68E7642740A5}" destId="{6EDDF3A4-2F45-4230-83F3-C27E8F06AE10}" srcOrd="1" destOrd="0" presId="urn:microsoft.com/office/officeart/2005/8/layout/hierarchy2"/>
    <dgm:cxn modelId="{A9178589-3F75-4753-9ADE-31CA957A6FA4}" type="presParOf" srcId="{6EDDF3A4-2F45-4230-83F3-C27E8F06AE10}" destId="{91D499AF-EE38-45B5-A36E-7C99C6927A00}" srcOrd="0" destOrd="0" presId="urn:microsoft.com/office/officeart/2005/8/layout/hierarchy2"/>
    <dgm:cxn modelId="{5B275B8D-06C9-4BD6-BA17-F6BC1F8C47D3}" type="presParOf" srcId="{91D499AF-EE38-45B5-A36E-7C99C6927A00}" destId="{00CFE424-E230-4C8E-AC4C-809A30553DFF}" srcOrd="0" destOrd="0" presId="urn:microsoft.com/office/officeart/2005/8/layout/hierarchy2"/>
    <dgm:cxn modelId="{1E57CA40-F9F2-4948-85C0-688D530FCFC7}" type="presParOf" srcId="{6EDDF3A4-2F45-4230-83F3-C27E8F06AE10}" destId="{A1A50D45-33FA-4B21-BFB9-F6612665BFC7}" srcOrd="1" destOrd="0" presId="urn:microsoft.com/office/officeart/2005/8/layout/hierarchy2"/>
    <dgm:cxn modelId="{7C5E4ADA-FB6D-4FDF-949D-4F295B96E31C}" type="presParOf" srcId="{A1A50D45-33FA-4B21-BFB9-F6612665BFC7}" destId="{61DD1E27-4E8B-4CAE-93F5-5A762478A9B8}" srcOrd="0" destOrd="0" presId="urn:microsoft.com/office/officeart/2005/8/layout/hierarchy2"/>
    <dgm:cxn modelId="{C8ADD218-6231-4474-B9D3-E391490F1A4B}" type="presParOf" srcId="{A1A50D45-33FA-4B21-BFB9-F6612665BFC7}" destId="{66DBC3FE-D850-4157-A7DC-120EFE80FF4E}" srcOrd="1" destOrd="0" presId="urn:microsoft.com/office/officeart/2005/8/layout/hierarchy2"/>
    <dgm:cxn modelId="{6EE0E8A4-8290-46A6-B357-3CE5EBC65780}" type="presParOf" srcId="{66DBC3FE-D850-4157-A7DC-120EFE80FF4E}" destId="{306F450E-2B81-4A6B-9207-B97384612F41}" srcOrd="0" destOrd="0" presId="urn:microsoft.com/office/officeart/2005/8/layout/hierarchy2"/>
    <dgm:cxn modelId="{9504E3C6-051B-4D99-8233-C766BED6BCAB}" type="presParOf" srcId="{306F450E-2B81-4A6B-9207-B97384612F41}" destId="{3ABC23EF-2179-439B-8D5E-B5306E91FA99}" srcOrd="0" destOrd="0" presId="urn:microsoft.com/office/officeart/2005/8/layout/hierarchy2"/>
    <dgm:cxn modelId="{E636DA94-48D3-49B1-B2C8-3B0B65EB1967}" type="presParOf" srcId="{66DBC3FE-D850-4157-A7DC-120EFE80FF4E}" destId="{7B281989-846E-414B-B107-DA1938C62A09}" srcOrd="1" destOrd="0" presId="urn:microsoft.com/office/officeart/2005/8/layout/hierarchy2"/>
    <dgm:cxn modelId="{09309C36-E225-47ED-9181-E6ACD65F484D}" type="presParOf" srcId="{7B281989-846E-414B-B107-DA1938C62A09}" destId="{E3F8EBE6-F572-48F2-83CE-C1DC35D3DBAE}" srcOrd="0" destOrd="0" presId="urn:microsoft.com/office/officeart/2005/8/layout/hierarchy2"/>
    <dgm:cxn modelId="{47A4D9B1-D6E4-4ED2-8AE5-878DD99D9590}" type="presParOf" srcId="{7B281989-846E-414B-B107-DA1938C62A09}" destId="{3B70D308-D149-46A8-BBDB-76C1F1117CA9}" srcOrd="1" destOrd="0" presId="urn:microsoft.com/office/officeart/2005/8/layout/hierarchy2"/>
    <dgm:cxn modelId="{D1F4E732-8762-46A4-8F6E-48E8822913E2}" type="presParOf" srcId="{6EDDF3A4-2F45-4230-83F3-C27E8F06AE10}" destId="{8D508260-F045-4616-AF9F-E09CA768B790}" srcOrd="2" destOrd="0" presId="urn:microsoft.com/office/officeart/2005/8/layout/hierarchy2"/>
    <dgm:cxn modelId="{1895BFD6-E9EE-4192-BD6D-1970BB9DEECB}" type="presParOf" srcId="{8D508260-F045-4616-AF9F-E09CA768B790}" destId="{27ECC907-4458-4530-ABCC-DBA5CFB1F289}" srcOrd="0" destOrd="0" presId="urn:microsoft.com/office/officeart/2005/8/layout/hierarchy2"/>
    <dgm:cxn modelId="{94A93A7B-9C1C-403D-B922-F79D264600D3}" type="presParOf" srcId="{6EDDF3A4-2F45-4230-83F3-C27E8F06AE10}" destId="{39D4B020-2F3B-4BE9-889A-AF381C77708A}" srcOrd="3" destOrd="0" presId="urn:microsoft.com/office/officeart/2005/8/layout/hierarchy2"/>
    <dgm:cxn modelId="{6CDA4961-F2B6-4792-9F3C-14DB8DF8228E}" type="presParOf" srcId="{39D4B020-2F3B-4BE9-889A-AF381C77708A}" destId="{F1A7A0DA-7AB6-4D57-8001-2698AD558266}" srcOrd="0" destOrd="0" presId="urn:microsoft.com/office/officeart/2005/8/layout/hierarchy2"/>
    <dgm:cxn modelId="{CA68151C-2D75-46C3-B1DA-F3772366C323}" type="presParOf" srcId="{39D4B020-2F3B-4BE9-889A-AF381C77708A}" destId="{93C743B3-CF69-4B79-86A2-62FBE18470ED}" srcOrd="1" destOrd="0" presId="urn:microsoft.com/office/officeart/2005/8/layout/hierarchy2"/>
    <dgm:cxn modelId="{85AEE83C-E5E9-4E1A-ABB9-C4FF59C0551B}" type="presParOf" srcId="{93C743B3-CF69-4B79-86A2-62FBE18470ED}" destId="{92D27C7E-E8F3-4508-A033-800687FB70D3}" srcOrd="0" destOrd="0" presId="urn:microsoft.com/office/officeart/2005/8/layout/hierarchy2"/>
    <dgm:cxn modelId="{C6BE62E4-DED9-45A6-9694-7572FE9F21CC}" type="presParOf" srcId="{92D27C7E-E8F3-4508-A033-800687FB70D3}" destId="{020C8629-0377-42A2-8CF8-5F60BA5D4A5A}" srcOrd="0" destOrd="0" presId="urn:microsoft.com/office/officeart/2005/8/layout/hierarchy2"/>
    <dgm:cxn modelId="{EC466F77-C841-4FC6-8DCB-193294C9CB26}" type="presParOf" srcId="{93C743B3-CF69-4B79-86A2-62FBE18470ED}" destId="{CB9EB66C-AB9E-4F72-B0D9-0EB5BC86D5CA}" srcOrd="1" destOrd="0" presId="urn:microsoft.com/office/officeart/2005/8/layout/hierarchy2"/>
    <dgm:cxn modelId="{388704DD-964C-448C-9D97-F4AB0EA4456C}" type="presParOf" srcId="{CB9EB66C-AB9E-4F72-B0D9-0EB5BC86D5CA}" destId="{C7929EF8-988E-46F6-AFC3-B728EA01AE2B}" srcOrd="0" destOrd="0" presId="urn:microsoft.com/office/officeart/2005/8/layout/hierarchy2"/>
    <dgm:cxn modelId="{5D98C6FB-9694-43F3-85B6-F96C906C94C8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999B3B13-E499-4365-AA48-2B6D6FA573E7}" type="presOf" srcId="{9E46A426-48DB-49D4-9452-22CFC445B93D}" destId="{07085415-AD02-4837-A819-DF8503991B40}" srcOrd="0" destOrd="0" presId="urn:microsoft.com/office/officeart/2005/8/layout/hierarchy2"/>
    <dgm:cxn modelId="{5B5D3617-14BD-4B32-8C1B-3E38472B2214}" type="presOf" srcId="{F1C08F9B-435C-42DB-A449-2ECF7C7375AB}" destId="{99764013-9FFE-483E-9A94-8E74B88EB45B}" srcOrd="0" destOrd="0" presId="urn:microsoft.com/office/officeart/2005/8/layout/hierarchy2"/>
    <dgm:cxn modelId="{797574D1-2621-46E6-8D70-E22403A76577}" type="presOf" srcId="{802534EE-0712-4599-81AA-4E95DD4CE0A5}" destId="{DE93B5F2-1CA6-40F3-B124-24CBDE452C7F}" srcOrd="0" destOrd="0" presId="urn:microsoft.com/office/officeart/2005/8/layout/hierarchy2"/>
    <dgm:cxn modelId="{80F97FF6-7D6C-4943-8817-7D59AC58350A}" type="presOf" srcId="{CF6F8CFB-C54C-427C-82B9-747F0C141494}" destId="{A031128D-C55E-42DA-B8A2-D382735EF23E}" srcOrd="0" destOrd="0" presId="urn:microsoft.com/office/officeart/2005/8/layout/hierarchy2"/>
    <dgm:cxn modelId="{7F9DD6BE-37E7-4F1F-B0D3-F07B976D7D9C}" type="presOf" srcId="{43552287-81BA-4A23-85DD-3D228EF15792}" destId="{4D1012EA-ED43-4161-9183-D18250C04841}" srcOrd="1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CD8B4FBE-298C-466E-BC71-874F45B0D481}" type="presOf" srcId="{DFEC14E8-538A-43B0-BE82-7D2792800EC3}" destId="{61DD1E27-4E8B-4CAE-93F5-5A762478A9B8}" srcOrd="0" destOrd="0" presId="urn:microsoft.com/office/officeart/2005/8/layout/hierarchy2"/>
    <dgm:cxn modelId="{051D010A-1205-4273-9EAF-68BAB175469E}" type="presOf" srcId="{4A4119C0-6876-4B46-B63C-C5B5E183083A}" destId="{306F450E-2B81-4A6B-9207-B97384612F41}" srcOrd="0" destOrd="0" presId="urn:microsoft.com/office/officeart/2005/8/layout/hierarchy2"/>
    <dgm:cxn modelId="{7244A6BB-6ACA-4F90-8DBD-A7BFAE3105CE}" type="presOf" srcId="{D3723BC6-7ECB-476F-A2B7-498B998B7A56}" destId="{8BDEEA43-5C2A-4BBE-99A5-44DEB7CB861C}" srcOrd="0" destOrd="0" presId="urn:microsoft.com/office/officeart/2005/8/layout/hierarchy2"/>
    <dgm:cxn modelId="{F1CCC83B-8988-49DD-945A-8B187258AB40}" type="presOf" srcId="{00C22B20-F2F5-46E8-A3EC-DB8F81AC71E1}" destId="{E3F8EBE6-F572-48F2-83CE-C1DC35D3DBAE}" srcOrd="0" destOrd="0" presId="urn:microsoft.com/office/officeart/2005/8/layout/hierarchy2"/>
    <dgm:cxn modelId="{8E57C41D-6D0E-4E01-8654-27430E10D4C2}" type="presOf" srcId="{A785CB08-4A62-40BD-96AE-D3B0294CBD1F}" destId="{DD75CFEB-5D5C-464E-B857-D28B066AE2E1}" srcOrd="0" destOrd="0" presId="urn:microsoft.com/office/officeart/2005/8/layout/hierarchy2"/>
    <dgm:cxn modelId="{33311291-E5A5-44CF-AA3B-EA8538BE4294}" type="presOf" srcId="{D129D8C8-45D4-413D-9AA6-7735257A9552}" destId="{3E9FDDD6-A26E-4F03-A903-10F09685D6A2}" srcOrd="1" destOrd="0" presId="urn:microsoft.com/office/officeart/2005/8/layout/hierarchy2"/>
    <dgm:cxn modelId="{AEB130FC-E38A-4D28-8843-97735D093F41}" type="presOf" srcId="{1462FFBF-C7E5-483B-B661-B21D24F8908F}" destId="{A5AAA48F-9F15-49C7-A333-8B0C8DF03B3E}" srcOrd="1" destOrd="0" presId="urn:microsoft.com/office/officeart/2005/8/layout/hierarchy2"/>
    <dgm:cxn modelId="{255A2EA7-7D37-4553-AE80-A81EF2A89D67}" type="presOf" srcId="{D4FF999D-0774-4EE2-BEFB-37C0AA00FFEB}" destId="{92D27C7E-E8F3-4508-A033-800687FB70D3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918BB911-7CB2-419D-9134-A07347C2A3B1}" type="presOf" srcId="{08491A16-4F42-4C85-AC97-4555730E6D61}" destId="{528D812F-2D24-4A78-8C85-B9EB8ECA26E9}" srcOrd="1" destOrd="0" presId="urn:microsoft.com/office/officeart/2005/8/layout/hierarchy2"/>
    <dgm:cxn modelId="{1AAAC628-D092-4F9E-A443-1B0121453B46}" type="presOf" srcId="{FE8EAFCC-5B29-4577-9068-58D32F380E14}" destId="{77024C92-294D-413F-A59B-9F47291444A3}" srcOrd="0" destOrd="0" presId="urn:microsoft.com/office/officeart/2005/8/layout/hierarchy2"/>
    <dgm:cxn modelId="{25794863-B3CA-49F1-B089-19E874B60DA5}" type="presOf" srcId="{05ED55C3-A195-4231-81C9-7EAAC2A67DD3}" destId="{C22BEB7F-26B1-4408-A047-0DEC97855D01}" srcOrd="1" destOrd="0" presId="urn:microsoft.com/office/officeart/2005/8/layout/hierarchy2"/>
    <dgm:cxn modelId="{37C8C56F-F12A-4B62-B366-08F6A4C523A6}" type="presOf" srcId="{2F11C414-8E39-4213-8136-D4FE510CC15A}" destId="{BCBAD13F-9F36-4A76-ACBF-38324C9DFD1E}" srcOrd="0" destOrd="0" presId="urn:microsoft.com/office/officeart/2005/8/layout/hierarchy2"/>
    <dgm:cxn modelId="{01BF5B51-BC19-4B35-A355-59C095CAD860}" type="presOf" srcId="{4197E8D6-94C8-432B-B797-608058FC4424}" destId="{EACB761D-2A2E-4784-B4CF-BBD5780F5023}" srcOrd="0" destOrd="0" presId="urn:microsoft.com/office/officeart/2005/8/layout/hierarchy2"/>
    <dgm:cxn modelId="{0AC06B4E-F85F-4AF9-AFC0-26ABC742FC57}" type="presOf" srcId="{8A9D6245-57B1-482C-9DC4-F2ACF75F2EEB}" destId="{AF10D516-4F6C-4D46-86A1-9C1986C1332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9DB9DEC5-6EF6-4DCE-AF69-81225D10818D}" type="presOf" srcId="{4A4119C0-6876-4B46-B63C-C5B5E183083A}" destId="{3ABC23EF-2179-439B-8D5E-B5306E91FA99}" srcOrd="1" destOrd="0" presId="urn:microsoft.com/office/officeart/2005/8/layout/hierarchy2"/>
    <dgm:cxn modelId="{ACD31690-1A39-4087-A593-6E21CFD24491}" type="presOf" srcId="{CE871202-C851-4283-B4F2-1F8DA3C445C3}" destId="{3D3532D1-1FDA-4F24-AE90-3866BC16A43D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65559010-C020-42DC-B35F-157D39E15423}" type="presOf" srcId="{7A14C255-A9D7-420D-B032-0693F6CF431F}" destId="{0E7AE38F-D77F-437F-BAB8-792E908C751F}" srcOrd="0" destOrd="0" presId="urn:microsoft.com/office/officeart/2005/8/layout/hierarchy2"/>
    <dgm:cxn modelId="{9220A47C-D9BC-470A-A211-89CC508DC48D}" type="presOf" srcId="{D3723BC6-7ECB-476F-A2B7-498B998B7A56}" destId="{B0EBDA45-12CE-4202-B1E6-40A49D832ECA}" srcOrd="1" destOrd="0" presId="urn:microsoft.com/office/officeart/2005/8/layout/hierarchy2"/>
    <dgm:cxn modelId="{D113708A-6A2B-4D4A-AC93-2A9E1B914325}" type="presOf" srcId="{D4FF999D-0774-4EE2-BEFB-37C0AA00FFEB}" destId="{020C8629-0377-42A2-8CF8-5F60BA5D4A5A}" srcOrd="1" destOrd="0" presId="urn:microsoft.com/office/officeart/2005/8/layout/hierarchy2"/>
    <dgm:cxn modelId="{FEE5C437-FCFC-4978-B8CD-E7FA33ECCC2D}" type="presOf" srcId="{1C3757F0-1D92-419E-91AE-5AE747F1146E}" destId="{1E65E39D-395D-4BD0-8D0A-DECF2AB935E9}" srcOrd="0" destOrd="0" presId="urn:microsoft.com/office/officeart/2005/8/layout/hierarchy2"/>
    <dgm:cxn modelId="{9CF236FF-9418-42C1-9C0C-B1CBA18D0A4C}" type="presOf" srcId="{F3E7A82E-4DF9-47FA-B3A8-610C19F25C83}" destId="{72B1FC09-0EBA-4985-8788-8F4656152A7F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938DB9A1-95C1-4B8C-90BF-C10E7A10D465}" type="presOf" srcId="{3DEEC977-5E13-41F0-8396-B6716F8758D8}" destId="{F1A7A0DA-7AB6-4D57-8001-2698AD558266}" srcOrd="0" destOrd="0" presId="urn:microsoft.com/office/officeart/2005/8/layout/hierarchy2"/>
    <dgm:cxn modelId="{BDCB243B-1662-4F48-9D58-F41E97C23BC6}" type="presOf" srcId="{4197E8D6-94C8-432B-B797-608058FC4424}" destId="{99D2C2EE-8A15-4FFE-B5A1-D71ED610263A}" srcOrd="1" destOrd="0" presId="urn:microsoft.com/office/officeart/2005/8/layout/hierarchy2"/>
    <dgm:cxn modelId="{9444FFE3-FE72-40CD-8E81-09A97B66092E}" type="presOf" srcId="{1C2ABE6B-2194-4104-A754-33FF1C233404}" destId="{B6DAA14B-3305-4F93-A6BA-AC8805E13BBC}" srcOrd="0" destOrd="0" presId="urn:microsoft.com/office/officeart/2005/8/layout/hierarchy2"/>
    <dgm:cxn modelId="{A8FA3295-CC58-4D37-824F-9ACEECCBCA48}" type="presOf" srcId="{8A9D6245-57B1-482C-9DC4-F2ACF75F2EEB}" destId="{8DB10BF4-B3E8-4C63-AA80-1132AC83EE01}" srcOrd="1" destOrd="0" presId="urn:microsoft.com/office/officeart/2005/8/layout/hierarchy2"/>
    <dgm:cxn modelId="{F022BF52-DA4A-4634-BD27-8C39A46E3300}" type="presOf" srcId="{D679DFCF-CE7D-4FCF-A62C-AA6E6F5B4528}" destId="{7F4C7A20-7D9B-4C87-80B4-7508EB7EED52}" srcOrd="0" destOrd="0" presId="urn:microsoft.com/office/officeart/2005/8/layout/hierarchy2"/>
    <dgm:cxn modelId="{D294A0C4-C71A-4A35-B423-3D007E33AC4D}" type="presOf" srcId="{08491A16-4F42-4C85-AC97-4555730E6D61}" destId="{7A3D5BA1-ED69-44E1-A872-6FF24834B41D}" srcOrd="0" destOrd="0" presId="urn:microsoft.com/office/officeart/2005/8/layout/hierarchy2"/>
    <dgm:cxn modelId="{B851AD34-4A26-4449-B96D-92C74A8223AA}" type="presOf" srcId="{C927EE14-0525-4162-82A1-219FB1A09EE5}" destId="{C7929EF8-988E-46F6-AFC3-B728EA01AE2B}" srcOrd="0" destOrd="0" presId="urn:microsoft.com/office/officeart/2005/8/layout/hierarchy2"/>
    <dgm:cxn modelId="{4640C9FF-48F6-4743-B1DE-177EA583718D}" type="presOf" srcId="{D129D8C8-45D4-413D-9AA6-7735257A9552}" destId="{02AF2611-39C0-4EF8-B9AF-5E15D80097BE}" srcOrd="0" destOrd="0" presId="urn:microsoft.com/office/officeart/2005/8/layout/hierarchy2"/>
    <dgm:cxn modelId="{6D54653F-4CA2-42AF-A668-6215FA7A0C95}" type="presOf" srcId="{62A6BC90-E169-4E1D-AE49-49D9566ACE9D}" destId="{2542D84E-1AAD-4343-A826-31FBD0CCD67E}" srcOrd="0" destOrd="0" presId="urn:microsoft.com/office/officeart/2005/8/layout/hierarchy2"/>
    <dgm:cxn modelId="{9C7B5B51-78D3-46F8-896D-9066FAB3AD07}" type="presOf" srcId="{6620CAB9-6D29-4FF8-945D-5E027CE13906}" destId="{C3BCA3D8-F0DE-402C-8374-951905FD4C54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2744A13-60EE-4B87-A578-1B263382467C}" type="presOf" srcId="{C0A4D24B-EEDE-4665-B602-35F5A544C4AA}" destId="{00CFE424-E230-4C8E-AC4C-809A30553DFF}" srcOrd="1" destOrd="0" presId="urn:microsoft.com/office/officeart/2005/8/layout/hierarchy2"/>
    <dgm:cxn modelId="{6061B414-31EA-43B4-A187-957DD262C1C8}" type="presOf" srcId="{444DF14B-39F3-4B48-8936-10F777644448}" destId="{7EBAE2C6-1480-46C8-900C-5102293148B2}" srcOrd="0" destOrd="0" presId="urn:microsoft.com/office/officeart/2005/8/layout/hierarchy2"/>
    <dgm:cxn modelId="{132FA1EA-A5AC-4B12-8AD8-A8293752F881}" type="presOf" srcId="{C8BC26E8-6B89-479E-8406-1BE807902536}" destId="{7F6408BA-2CE6-4BE1-953A-713CB4F5CB15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1A38FFEA-A8C0-4D21-AA3A-BDFB69C90A1B}" type="presOf" srcId="{5298254B-75EF-4481-9316-64F54046A9CE}" destId="{AD69DD67-DA8B-4327-8FB6-B1ED5881B6C0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6C216EEB-7BEC-4020-A516-C9552179AF1C}" type="presOf" srcId="{6C2A5E75-3D20-416D-8B23-8508AC822551}" destId="{008EB790-8EB0-4D82-BE0A-84C63F787288}" srcOrd="0" destOrd="0" presId="urn:microsoft.com/office/officeart/2005/8/layout/hierarchy2"/>
    <dgm:cxn modelId="{A8C61A37-8837-4DC1-B33C-00CDD9ACEF6A}" type="presOf" srcId="{617503FF-ADE3-43F7-9E74-E07B63130207}" destId="{D9495291-86EC-4DCD-BB10-24DC98844A58}" srcOrd="0" destOrd="0" presId="urn:microsoft.com/office/officeart/2005/8/layout/hierarchy2"/>
    <dgm:cxn modelId="{ED7E3E4D-CF7E-47BA-AB3B-46935E939BC6}" type="presOf" srcId="{BF95F12A-848C-4D76-BCAC-A60A48D21712}" destId="{B82998E9-B1CD-485F-8B4B-06888B1A28C4}" srcOrd="0" destOrd="0" presId="urn:microsoft.com/office/officeart/2005/8/layout/hierarchy2"/>
    <dgm:cxn modelId="{085F2A84-8050-4CE2-BB4A-7CC788F04E6C}" type="presOf" srcId="{9E46A426-48DB-49D4-9452-22CFC445B93D}" destId="{6D471BBE-867D-4865-9628-1D7777EB5D2C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9A8005A8-F135-4314-915C-D7785469C1DF}" type="presOf" srcId="{0D894548-717D-4FFD-904C-C33606102800}" destId="{27ECC907-4458-4530-ABCC-DBA5CFB1F289}" srcOrd="1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EA2C748-F4B4-4509-AFFA-AF4321F41315}" type="presOf" srcId="{4A3EBA2C-1249-4D63-810E-57318E4C8870}" destId="{C6405F48-268C-4A9E-8C6B-EA7912642D7B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BB95C597-DEF7-45D9-B8DE-F53D637B7F39}" type="presOf" srcId="{0231B603-DBBA-4E99-BB29-AE427642777F}" destId="{58313578-02C6-4451-BD87-2563E35924F9}" srcOrd="0" destOrd="0" presId="urn:microsoft.com/office/officeart/2005/8/layout/hierarchy2"/>
    <dgm:cxn modelId="{41F9F337-ADAA-4AA2-9312-742D0D16E91D}" type="presOf" srcId="{4A3EBA2C-1249-4D63-810E-57318E4C8870}" destId="{597EBC6F-BFE1-4ECF-BCC7-84E0157F86FF}" srcOrd="1" destOrd="0" presId="urn:microsoft.com/office/officeart/2005/8/layout/hierarchy2"/>
    <dgm:cxn modelId="{DB048B34-7443-4F75-A7BD-322D17EBFCEF}" type="presOf" srcId="{C8BC26E8-6B89-479E-8406-1BE807902536}" destId="{458CB650-A0BA-4B80-8F97-62C729A9241A}" srcOrd="1" destOrd="0" presId="urn:microsoft.com/office/officeart/2005/8/layout/hierarchy2"/>
    <dgm:cxn modelId="{AC411831-7522-49B8-9B96-00201DB28209}" type="presOf" srcId="{43552287-81BA-4A23-85DD-3D228EF15792}" destId="{924C8F9A-D7B2-4767-8617-AD5D4A0F8C82}" srcOrd="0" destOrd="0" presId="urn:microsoft.com/office/officeart/2005/8/layout/hierarchy2"/>
    <dgm:cxn modelId="{CB767C92-1439-4DB9-9A1C-CAD2C3F4D6D8}" type="presOf" srcId="{FE8EAFCC-5B29-4577-9068-58D32F380E14}" destId="{971284D5-360E-47FF-9F34-0E0CEC35A6C4}" srcOrd="1" destOrd="0" presId="urn:microsoft.com/office/officeart/2005/8/layout/hierarchy2"/>
    <dgm:cxn modelId="{116C8C9C-2698-4288-BD92-EAAE06BC1C61}" type="presOf" srcId="{C0A4D24B-EEDE-4665-B602-35F5A544C4AA}" destId="{91D499AF-EE38-45B5-A36E-7C99C6927A00}" srcOrd="0" destOrd="0" presId="urn:microsoft.com/office/officeart/2005/8/layout/hierarchy2"/>
    <dgm:cxn modelId="{62CC82C6-D8B5-4AA2-9ABF-8E008828A63C}" type="presOf" srcId="{F3E7A82E-4DF9-47FA-B3A8-610C19F25C83}" destId="{E53945B2-5361-41E5-A250-0FE9BB3209A7}" srcOrd="1" destOrd="0" presId="urn:microsoft.com/office/officeart/2005/8/layout/hierarchy2"/>
    <dgm:cxn modelId="{40E6B606-EB02-42FA-A6E9-EEBC92B4681B}" type="presOf" srcId="{A2F6F58A-C804-4EA7-A795-E7CFAD608A97}" destId="{F532FF76-9233-4C88-8EB8-C57298DE75BC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BB63E6E2-BC48-49EA-9C87-F899414F1B87}" type="presOf" srcId="{9581B8F4-F65E-406A-9F3A-2C0FAFB7904A}" destId="{28A3C775-44DD-456D-ADBA-6C2015D144BB}" srcOrd="1" destOrd="0" presId="urn:microsoft.com/office/officeart/2005/8/layout/hierarchy2"/>
    <dgm:cxn modelId="{1AD34FB9-5EDC-4B2E-9F9F-3CAC883DD71B}" type="presOf" srcId="{0D894548-717D-4FFD-904C-C33606102800}" destId="{8D508260-F045-4616-AF9F-E09CA768B790}" srcOrd="0" destOrd="0" presId="urn:microsoft.com/office/officeart/2005/8/layout/hierarchy2"/>
    <dgm:cxn modelId="{9F09477F-A5A7-4E77-8BD9-598A2519A719}" type="presOf" srcId="{CE871202-C851-4283-B4F2-1F8DA3C445C3}" destId="{6CD19230-CC0F-4288-A025-EBCBAFB6E87C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4815C509-939E-4808-AFD5-391C53918B57}" type="presOf" srcId="{3EFC490E-694C-4854-B035-8B02D761B8A3}" destId="{E090B741-3BDB-4968-B042-3EDAEB5B7930}" srcOrd="0" destOrd="0" presId="urn:microsoft.com/office/officeart/2005/8/layout/hierarchy2"/>
    <dgm:cxn modelId="{9BDFF87D-C366-447D-9932-B627833D592D}" type="presOf" srcId="{9581B8F4-F65E-406A-9F3A-2C0FAFB7904A}" destId="{3D002938-9580-4C37-A937-06EE1FF34007}" srcOrd="0" destOrd="0" presId="urn:microsoft.com/office/officeart/2005/8/layout/hierarchy2"/>
    <dgm:cxn modelId="{A0DA52C2-F2CD-47CE-BBEE-03447BF7B7A0}" type="presOf" srcId="{BF95F12A-848C-4D76-BCAC-A60A48D21712}" destId="{1356B274-B83F-434D-A869-2B988EF3F493}" srcOrd="1" destOrd="0" presId="urn:microsoft.com/office/officeart/2005/8/layout/hierarchy2"/>
    <dgm:cxn modelId="{88892EF6-407E-4DBD-9648-9706B99FF37B}" type="presOf" srcId="{1462FFBF-C7E5-483B-B661-B21D24F8908F}" destId="{0A6EA505-89C7-49FD-ABE4-44B8C87A9F43}" srcOrd="0" destOrd="0" presId="urn:microsoft.com/office/officeart/2005/8/layout/hierarchy2"/>
    <dgm:cxn modelId="{2BA8D847-D3D1-40C2-9E1F-E2EC061E4467}" type="presOf" srcId="{40FE246C-C826-4769-A5C2-9D75240976FE}" destId="{6094D736-4F16-42FC-9437-D37BB023D5EA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DD228445-743F-4FC7-8DB2-CBD11D2D4E73}" type="presOf" srcId="{D679DFCF-CE7D-4FCF-A62C-AA6E6F5B4528}" destId="{7B43BACD-3F70-4863-BF61-523651EF3109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9D3210F9-5780-4413-9662-404B3209A644}" type="presOf" srcId="{6620CAB9-6D29-4FF8-945D-5E027CE13906}" destId="{FEC367EC-C7CC-46E0-8F0B-F4EB017F4B25}" srcOrd="0" destOrd="0" presId="urn:microsoft.com/office/officeart/2005/8/layout/hierarchy2"/>
    <dgm:cxn modelId="{6C22BCC4-9E6B-47F1-927E-59A481AB29E6}" type="presOf" srcId="{05ED55C3-A195-4231-81C9-7EAAC2A67DD3}" destId="{E3B49C02-92DF-4E0E-9C64-BFDA4F6C8C57}" srcOrd="0" destOrd="0" presId="urn:microsoft.com/office/officeart/2005/8/layout/hierarchy2"/>
    <dgm:cxn modelId="{E9B2F8B5-C052-43CE-93F9-111095DE4400}" type="presOf" srcId="{C01ACB44-8919-4C16-9345-65E8C4CC5C27}" destId="{B81631BF-0964-4936-A9DE-5CF3C23A1D51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B39E1E19-61B3-4ADF-86C0-A6A02B222973}" type="presOf" srcId="{D7607F3E-8014-45F2-8B0F-DD341F116C26}" destId="{F8179C33-7069-4902-8E2C-2F20E46E8782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A20D1CE8-4915-48C2-A10F-09134CADA727}" type="presOf" srcId="{05927694-700E-4998-A746-BED67EAB8EF0}" destId="{4C14E865-13AF-43EC-93E8-957E72C167D9}" srcOrd="0" destOrd="0" presId="urn:microsoft.com/office/officeart/2005/8/layout/hierarchy2"/>
    <dgm:cxn modelId="{9926D48A-94BD-428D-84A8-BE3AFDFBDB6C}" type="presParOf" srcId="{B6DAA14B-3305-4F93-A6BA-AC8805E13BBC}" destId="{45E3ECBA-C6D0-4585-880A-A01F56B443D6}" srcOrd="0" destOrd="0" presId="urn:microsoft.com/office/officeart/2005/8/layout/hierarchy2"/>
    <dgm:cxn modelId="{D57476D7-1614-4BC5-9089-98A4EBA7536F}" type="presParOf" srcId="{45E3ECBA-C6D0-4585-880A-A01F56B443D6}" destId="{AD69DD67-DA8B-4327-8FB6-B1ED5881B6C0}" srcOrd="0" destOrd="0" presId="urn:microsoft.com/office/officeart/2005/8/layout/hierarchy2"/>
    <dgm:cxn modelId="{C07B6A2F-92F5-4902-9B91-C1C9583BDAC4}" type="presParOf" srcId="{45E3ECBA-C6D0-4585-880A-A01F56B443D6}" destId="{AEFB50EF-9B7B-4A67-8A06-3768D82F4F35}" srcOrd="1" destOrd="0" presId="urn:microsoft.com/office/officeart/2005/8/layout/hierarchy2"/>
    <dgm:cxn modelId="{DFA411C6-77DC-41DB-8E64-5D4F3A415106}" type="presParOf" srcId="{AEFB50EF-9B7B-4A67-8A06-3768D82F4F35}" destId="{C6405F48-268C-4A9E-8C6B-EA7912642D7B}" srcOrd="0" destOrd="0" presId="urn:microsoft.com/office/officeart/2005/8/layout/hierarchy2"/>
    <dgm:cxn modelId="{9968A6FC-D421-45EC-93C8-57E56D5E5B44}" type="presParOf" srcId="{C6405F48-268C-4A9E-8C6B-EA7912642D7B}" destId="{597EBC6F-BFE1-4ECF-BCC7-84E0157F86FF}" srcOrd="0" destOrd="0" presId="urn:microsoft.com/office/officeart/2005/8/layout/hierarchy2"/>
    <dgm:cxn modelId="{76AE7272-4C7B-4861-BEA4-73CD742132D0}" type="presParOf" srcId="{AEFB50EF-9B7B-4A67-8A06-3768D82F4F35}" destId="{D2C8D976-A468-412A-A9C9-6008470590C1}" srcOrd="1" destOrd="0" presId="urn:microsoft.com/office/officeart/2005/8/layout/hierarchy2"/>
    <dgm:cxn modelId="{A68F67A2-55F9-461C-BC8C-E41E578F45B0}" type="presParOf" srcId="{D2C8D976-A468-412A-A9C9-6008470590C1}" destId="{1E65E39D-395D-4BD0-8D0A-DECF2AB935E9}" srcOrd="0" destOrd="0" presId="urn:microsoft.com/office/officeart/2005/8/layout/hierarchy2"/>
    <dgm:cxn modelId="{E6F606D8-F1F9-4695-86FA-401059BB3C2A}" type="presParOf" srcId="{D2C8D976-A468-412A-A9C9-6008470590C1}" destId="{35E1DF7C-B9B2-41A6-95C9-2623A0F0844C}" srcOrd="1" destOrd="0" presId="urn:microsoft.com/office/officeart/2005/8/layout/hierarchy2"/>
    <dgm:cxn modelId="{1F7B766F-118C-4CED-8F84-2C1789C4D7B5}" type="presParOf" srcId="{35E1DF7C-B9B2-41A6-95C9-2623A0F0844C}" destId="{8BDEEA43-5C2A-4BBE-99A5-44DEB7CB861C}" srcOrd="0" destOrd="0" presId="urn:microsoft.com/office/officeart/2005/8/layout/hierarchy2"/>
    <dgm:cxn modelId="{6C1DFFB9-52AA-4397-AE9C-B47DDC1F6E8A}" type="presParOf" srcId="{8BDEEA43-5C2A-4BBE-99A5-44DEB7CB861C}" destId="{B0EBDA45-12CE-4202-B1E6-40A49D832ECA}" srcOrd="0" destOrd="0" presId="urn:microsoft.com/office/officeart/2005/8/layout/hierarchy2"/>
    <dgm:cxn modelId="{025216DC-6193-4EBD-998B-832BAB2CF7B0}" type="presParOf" srcId="{35E1DF7C-B9B2-41A6-95C9-2623A0F0844C}" destId="{089E0F1C-9D5B-4BD6-A184-58831CD8143C}" srcOrd="1" destOrd="0" presId="urn:microsoft.com/office/officeart/2005/8/layout/hierarchy2"/>
    <dgm:cxn modelId="{612BC2E8-4A7B-45F6-BA1F-CAFAA0C18835}" type="presParOf" srcId="{089E0F1C-9D5B-4BD6-A184-58831CD8143C}" destId="{6094D736-4F16-42FC-9437-D37BB023D5EA}" srcOrd="0" destOrd="0" presId="urn:microsoft.com/office/officeart/2005/8/layout/hierarchy2"/>
    <dgm:cxn modelId="{4147E999-01B5-4F6A-B998-E994A286A0FF}" type="presParOf" srcId="{089E0F1C-9D5B-4BD6-A184-58831CD8143C}" destId="{3DD22739-71BD-411F-BA72-C9784E117760}" srcOrd="1" destOrd="0" presId="urn:microsoft.com/office/officeart/2005/8/layout/hierarchy2"/>
    <dgm:cxn modelId="{7EA7877E-F1FC-4ED3-AB05-5DA22A992C4D}" type="presParOf" srcId="{3DD22739-71BD-411F-BA72-C9784E117760}" destId="{7A3D5BA1-ED69-44E1-A872-6FF24834B41D}" srcOrd="0" destOrd="0" presId="urn:microsoft.com/office/officeart/2005/8/layout/hierarchy2"/>
    <dgm:cxn modelId="{1B68C7DC-5775-44B9-A217-74272EA311CF}" type="presParOf" srcId="{7A3D5BA1-ED69-44E1-A872-6FF24834B41D}" destId="{528D812F-2D24-4A78-8C85-B9EB8ECA26E9}" srcOrd="0" destOrd="0" presId="urn:microsoft.com/office/officeart/2005/8/layout/hierarchy2"/>
    <dgm:cxn modelId="{5FF69CC2-4086-484C-87EC-142B2439E010}" type="presParOf" srcId="{3DD22739-71BD-411F-BA72-C9784E117760}" destId="{4C906522-2FC2-4166-A656-68A60E69FBAB}" srcOrd="1" destOrd="0" presId="urn:microsoft.com/office/officeart/2005/8/layout/hierarchy2"/>
    <dgm:cxn modelId="{471C6C0A-A328-4FAE-88EA-DBE21FD32DD5}" type="presParOf" srcId="{4C906522-2FC2-4166-A656-68A60E69FBAB}" destId="{58313578-02C6-4451-BD87-2563E35924F9}" srcOrd="0" destOrd="0" presId="urn:microsoft.com/office/officeart/2005/8/layout/hierarchy2"/>
    <dgm:cxn modelId="{5C934074-FA28-4FEB-BA30-BC5B3856BF1D}" type="presParOf" srcId="{4C906522-2FC2-4166-A656-68A60E69FBAB}" destId="{67B1BDEB-C7D6-4DB2-A69F-4DCA4D8778DD}" srcOrd="1" destOrd="0" presId="urn:microsoft.com/office/officeart/2005/8/layout/hierarchy2"/>
    <dgm:cxn modelId="{AF808AEC-A15C-45EC-92B3-94F7A5F2E358}" type="presParOf" srcId="{67B1BDEB-C7D6-4DB2-A69F-4DCA4D8778DD}" destId="{EACB761D-2A2E-4784-B4CF-BBD5780F5023}" srcOrd="0" destOrd="0" presId="urn:microsoft.com/office/officeart/2005/8/layout/hierarchy2"/>
    <dgm:cxn modelId="{053BBE59-8776-454C-9A63-F0A1CCFF907D}" type="presParOf" srcId="{EACB761D-2A2E-4784-B4CF-BBD5780F5023}" destId="{99D2C2EE-8A15-4FFE-B5A1-D71ED610263A}" srcOrd="0" destOrd="0" presId="urn:microsoft.com/office/officeart/2005/8/layout/hierarchy2"/>
    <dgm:cxn modelId="{3FCCCC0E-E23C-44BB-97D8-9C191BB4192F}" type="presParOf" srcId="{67B1BDEB-C7D6-4DB2-A69F-4DCA4D8778DD}" destId="{E4394CE8-678F-48D8-96FE-D4F98A039D3D}" srcOrd="1" destOrd="0" presId="urn:microsoft.com/office/officeart/2005/8/layout/hierarchy2"/>
    <dgm:cxn modelId="{87E354B1-CFC4-443A-BA15-D590AE95937A}" type="presParOf" srcId="{E4394CE8-678F-48D8-96FE-D4F98A039D3D}" destId="{E090B741-3BDB-4968-B042-3EDAEB5B7930}" srcOrd="0" destOrd="0" presId="urn:microsoft.com/office/officeart/2005/8/layout/hierarchy2"/>
    <dgm:cxn modelId="{BE4E11E6-F5B4-4490-91CA-486B64AA0B30}" type="presParOf" srcId="{E4394CE8-678F-48D8-96FE-D4F98A039D3D}" destId="{92E6D765-79C3-4657-82E9-902A296B7D7E}" srcOrd="1" destOrd="0" presId="urn:microsoft.com/office/officeart/2005/8/layout/hierarchy2"/>
    <dgm:cxn modelId="{FC5C648A-9C1E-458D-94F6-E6A448886C66}" type="presParOf" srcId="{3DD22739-71BD-411F-BA72-C9784E117760}" destId="{7F6408BA-2CE6-4BE1-953A-713CB4F5CB15}" srcOrd="2" destOrd="0" presId="urn:microsoft.com/office/officeart/2005/8/layout/hierarchy2"/>
    <dgm:cxn modelId="{06A58D69-8EBC-4818-B58B-64F0C958F63D}" type="presParOf" srcId="{7F6408BA-2CE6-4BE1-953A-713CB4F5CB15}" destId="{458CB650-A0BA-4B80-8F97-62C729A9241A}" srcOrd="0" destOrd="0" presId="urn:microsoft.com/office/officeart/2005/8/layout/hierarchy2"/>
    <dgm:cxn modelId="{8C3F6F77-F179-4D9A-8C0E-959931C397E3}" type="presParOf" srcId="{3DD22739-71BD-411F-BA72-C9784E117760}" destId="{3A1C3DA7-512D-4F41-A7E1-078238C1F6E4}" srcOrd="3" destOrd="0" presId="urn:microsoft.com/office/officeart/2005/8/layout/hierarchy2"/>
    <dgm:cxn modelId="{C951E01E-E3BF-4B0E-8BA9-97E01AD081CC}" type="presParOf" srcId="{3A1C3DA7-512D-4F41-A7E1-078238C1F6E4}" destId="{2542D84E-1AAD-4343-A826-31FBD0CCD67E}" srcOrd="0" destOrd="0" presId="urn:microsoft.com/office/officeart/2005/8/layout/hierarchy2"/>
    <dgm:cxn modelId="{EDC52DA8-E834-422C-951E-FDAFF9F94225}" type="presParOf" srcId="{3A1C3DA7-512D-4F41-A7E1-078238C1F6E4}" destId="{2DBCC939-D1CF-4789-8DFF-47D45880FBEC}" srcOrd="1" destOrd="0" presId="urn:microsoft.com/office/officeart/2005/8/layout/hierarchy2"/>
    <dgm:cxn modelId="{A08B79E7-8EDA-496B-8BD5-9EE7D21DEE7D}" type="presParOf" srcId="{2DBCC939-D1CF-4789-8DFF-47D45880FBEC}" destId="{77024C92-294D-413F-A59B-9F47291444A3}" srcOrd="0" destOrd="0" presId="urn:microsoft.com/office/officeart/2005/8/layout/hierarchy2"/>
    <dgm:cxn modelId="{7FF2BCE0-FC71-4017-BFD3-3A75011C0088}" type="presParOf" srcId="{77024C92-294D-413F-A59B-9F47291444A3}" destId="{971284D5-360E-47FF-9F34-0E0CEC35A6C4}" srcOrd="0" destOrd="0" presId="urn:microsoft.com/office/officeart/2005/8/layout/hierarchy2"/>
    <dgm:cxn modelId="{65B7380A-9C7A-45AE-B8AF-8A93828E33D4}" type="presParOf" srcId="{2DBCC939-D1CF-4789-8DFF-47D45880FBEC}" destId="{7749CE27-A818-4E7F-BAAA-1BAC7B4E01B2}" srcOrd="1" destOrd="0" presId="urn:microsoft.com/office/officeart/2005/8/layout/hierarchy2"/>
    <dgm:cxn modelId="{A818DD55-B596-4921-A8DE-86400C7DDE71}" type="presParOf" srcId="{7749CE27-A818-4E7F-BAAA-1BAC7B4E01B2}" destId="{0E7AE38F-D77F-437F-BAB8-792E908C751F}" srcOrd="0" destOrd="0" presId="urn:microsoft.com/office/officeart/2005/8/layout/hierarchy2"/>
    <dgm:cxn modelId="{EC29B47D-74FF-495A-A02E-49E9A447CF25}" type="presParOf" srcId="{7749CE27-A818-4E7F-BAAA-1BAC7B4E01B2}" destId="{6EA2D245-4E92-4E27-A8CE-C63A03E69A95}" srcOrd="1" destOrd="0" presId="urn:microsoft.com/office/officeart/2005/8/layout/hierarchy2"/>
    <dgm:cxn modelId="{D3CBF3E0-3009-4C6E-830F-ED2DFED0018A}" type="presParOf" srcId="{35E1DF7C-B9B2-41A6-95C9-2623A0F0844C}" destId="{B82998E9-B1CD-485F-8B4B-06888B1A28C4}" srcOrd="2" destOrd="0" presId="urn:microsoft.com/office/officeart/2005/8/layout/hierarchy2"/>
    <dgm:cxn modelId="{57FD1FAA-F687-43C7-9D12-CC8EE0119BD5}" type="presParOf" srcId="{B82998E9-B1CD-485F-8B4B-06888B1A28C4}" destId="{1356B274-B83F-434D-A869-2B988EF3F493}" srcOrd="0" destOrd="0" presId="urn:microsoft.com/office/officeart/2005/8/layout/hierarchy2"/>
    <dgm:cxn modelId="{265F8862-7FC3-4663-B06B-98D4E704A447}" type="presParOf" srcId="{35E1DF7C-B9B2-41A6-95C9-2623A0F0844C}" destId="{5DBB30B0-AE7A-40E4-B393-830456382D3E}" srcOrd="3" destOrd="0" presId="urn:microsoft.com/office/officeart/2005/8/layout/hierarchy2"/>
    <dgm:cxn modelId="{5D62ED4D-FF31-4DF4-9FD3-041D2FF98148}" type="presParOf" srcId="{5DBB30B0-AE7A-40E4-B393-830456382D3E}" destId="{A031128D-C55E-42DA-B8A2-D382735EF23E}" srcOrd="0" destOrd="0" presId="urn:microsoft.com/office/officeart/2005/8/layout/hierarchy2"/>
    <dgm:cxn modelId="{30AD5273-8B91-4060-8C50-7D7379AC9773}" type="presParOf" srcId="{5DBB30B0-AE7A-40E4-B393-830456382D3E}" destId="{5F8186A5-9F66-4B76-A45C-87CEBF3CCEB9}" srcOrd="1" destOrd="0" presId="urn:microsoft.com/office/officeart/2005/8/layout/hierarchy2"/>
    <dgm:cxn modelId="{1B183E11-C11E-49AF-AC74-D234CC7C2006}" type="presParOf" srcId="{5F8186A5-9F66-4B76-A45C-87CEBF3CCEB9}" destId="{02AF2611-39C0-4EF8-B9AF-5E15D80097BE}" srcOrd="0" destOrd="0" presId="urn:microsoft.com/office/officeart/2005/8/layout/hierarchy2"/>
    <dgm:cxn modelId="{42954E85-13F2-4DB4-8C63-85E728BCC7CC}" type="presParOf" srcId="{02AF2611-39C0-4EF8-B9AF-5E15D80097BE}" destId="{3E9FDDD6-A26E-4F03-A903-10F09685D6A2}" srcOrd="0" destOrd="0" presId="urn:microsoft.com/office/officeart/2005/8/layout/hierarchy2"/>
    <dgm:cxn modelId="{31A2336B-6DD6-4607-9A85-284C1D289BE2}" type="presParOf" srcId="{5F8186A5-9F66-4B76-A45C-87CEBF3CCEB9}" destId="{9473DCFC-6641-4D73-AA1E-9A1405C91094}" srcOrd="1" destOrd="0" presId="urn:microsoft.com/office/officeart/2005/8/layout/hierarchy2"/>
    <dgm:cxn modelId="{1AAF10B8-151E-4118-88B5-E65B2F4E0210}" type="presParOf" srcId="{9473DCFC-6641-4D73-AA1E-9A1405C91094}" destId="{008EB790-8EB0-4D82-BE0A-84C63F787288}" srcOrd="0" destOrd="0" presId="urn:microsoft.com/office/officeart/2005/8/layout/hierarchy2"/>
    <dgm:cxn modelId="{204A5D0B-9ABA-474D-A4FF-6E0DB16B5F9F}" type="presParOf" srcId="{9473DCFC-6641-4D73-AA1E-9A1405C91094}" destId="{6C28485D-F632-4669-96ED-3D964BEACEA2}" srcOrd="1" destOrd="0" presId="urn:microsoft.com/office/officeart/2005/8/layout/hierarchy2"/>
    <dgm:cxn modelId="{5CB7CBE3-52B4-4994-8ADF-543683A49B1E}" type="presParOf" srcId="{6C28485D-F632-4669-96ED-3D964BEACEA2}" destId="{3D3532D1-1FDA-4F24-AE90-3866BC16A43D}" srcOrd="0" destOrd="0" presId="urn:microsoft.com/office/officeart/2005/8/layout/hierarchy2"/>
    <dgm:cxn modelId="{DA9285EF-A9FC-4094-ABE1-991E89D8B00A}" type="presParOf" srcId="{3D3532D1-1FDA-4F24-AE90-3866BC16A43D}" destId="{6CD19230-CC0F-4288-A025-EBCBAFB6E87C}" srcOrd="0" destOrd="0" presId="urn:microsoft.com/office/officeart/2005/8/layout/hierarchy2"/>
    <dgm:cxn modelId="{70B6DA08-8780-4701-9981-1DDC9475514C}" type="presParOf" srcId="{6C28485D-F632-4669-96ED-3D964BEACEA2}" destId="{B82FF517-BE19-45D5-A186-0A0A9AC7C59F}" srcOrd="1" destOrd="0" presId="urn:microsoft.com/office/officeart/2005/8/layout/hierarchy2"/>
    <dgm:cxn modelId="{095C99A7-3A6A-4871-8EE7-E2B1878744A1}" type="presParOf" srcId="{B82FF517-BE19-45D5-A186-0A0A9AC7C59F}" destId="{DE93B5F2-1CA6-40F3-B124-24CBDE452C7F}" srcOrd="0" destOrd="0" presId="urn:microsoft.com/office/officeart/2005/8/layout/hierarchy2"/>
    <dgm:cxn modelId="{FE30E621-A7AE-4028-B9CD-9722B5333951}" type="presParOf" srcId="{B82FF517-BE19-45D5-A186-0A0A9AC7C59F}" destId="{2FB0C740-68FD-45EB-963A-5882F7A1156B}" srcOrd="1" destOrd="0" presId="urn:microsoft.com/office/officeart/2005/8/layout/hierarchy2"/>
    <dgm:cxn modelId="{7BA1C70D-50F4-45B1-94BA-AEF5C1AB3773}" type="presParOf" srcId="{5F8186A5-9F66-4B76-A45C-87CEBF3CCEB9}" destId="{AF10D516-4F6C-4D46-86A1-9C1986C13320}" srcOrd="2" destOrd="0" presId="urn:microsoft.com/office/officeart/2005/8/layout/hierarchy2"/>
    <dgm:cxn modelId="{78B28BA5-569F-4D0D-8ED1-172284C46AC3}" type="presParOf" srcId="{AF10D516-4F6C-4D46-86A1-9C1986C13320}" destId="{8DB10BF4-B3E8-4C63-AA80-1132AC83EE01}" srcOrd="0" destOrd="0" presId="urn:microsoft.com/office/officeart/2005/8/layout/hierarchy2"/>
    <dgm:cxn modelId="{83183749-C8E0-4F2D-8514-380BB7B88D77}" type="presParOf" srcId="{5F8186A5-9F66-4B76-A45C-87CEBF3CCEB9}" destId="{E1BE2056-AE5C-4DB8-B5F8-1262B0BC3580}" srcOrd="3" destOrd="0" presId="urn:microsoft.com/office/officeart/2005/8/layout/hierarchy2"/>
    <dgm:cxn modelId="{ED7BD989-B904-4CE6-8563-202427315D3A}" type="presParOf" srcId="{E1BE2056-AE5C-4DB8-B5F8-1262B0BC3580}" destId="{99764013-9FFE-483E-9A94-8E74B88EB45B}" srcOrd="0" destOrd="0" presId="urn:microsoft.com/office/officeart/2005/8/layout/hierarchy2"/>
    <dgm:cxn modelId="{C272C946-D0A2-48F4-81E0-FC5B83B5D887}" type="presParOf" srcId="{E1BE2056-AE5C-4DB8-B5F8-1262B0BC3580}" destId="{CBCC4E80-D41C-4591-AFD8-D9C5B0629FAD}" srcOrd="1" destOrd="0" presId="urn:microsoft.com/office/officeart/2005/8/layout/hierarchy2"/>
    <dgm:cxn modelId="{686D731D-2C4D-49A7-ABB9-C9823319E01C}" type="presParOf" srcId="{CBCC4E80-D41C-4591-AFD8-D9C5B0629FAD}" destId="{924C8F9A-D7B2-4767-8617-AD5D4A0F8C82}" srcOrd="0" destOrd="0" presId="urn:microsoft.com/office/officeart/2005/8/layout/hierarchy2"/>
    <dgm:cxn modelId="{267756A5-C24C-43E4-B880-9B1A6D47935F}" type="presParOf" srcId="{924C8F9A-D7B2-4767-8617-AD5D4A0F8C82}" destId="{4D1012EA-ED43-4161-9183-D18250C04841}" srcOrd="0" destOrd="0" presId="urn:microsoft.com/office/officeart/2005/8/layout/hierarchy2"/>
    <dgm:cxn modelId="{59D53AA6-9094-47AC-902F-5C36CB1757FC}" type="presParOf" srcId="{CBCC4E80-D41C-4591-AFD8-D9C5B0629FAD}" destId="{13F2C1AB-38AD-4ED5-9035-C2D351214192}" srcOrd="1" destOrd="0" presId="urn:microsoft.com/office/officeart/2005/8/layout/hierarchy2"/>
    <dgm:cxn modelId="{020AA342-FE45-44D9-B885-135FE198B1AF}" type="presParOf" srcId="{13F2C1AB-38AD-4ED5-9035-C2D351214192}" destId="{4C14E865-13AF-43EC-93E8-957E72C167D9}" srcOrd="0" destOrd="0" presId="urn:microsoft.com/office/officeart/2005/8/layout/hierarchy2"/>
    <dgm:cxn modelId="{30E35B05-C29C-4F55-B5B3-7A44B48014AE}" type="presParOf" srcId="{13F2C1AB-38AD-4ED5-9035-C2D351214192}" destId="{5A67506E-C01C-4958-968A-88E9AA8D1DC9}" srcOrd="1" destOrd="0" presId="urn:microsoft.com/office/officeart/2005/8/layout/hierarchy2"/>
    <dgm:cxn modelId="{23BD6A46-C704-43A0-ACC5-F75CC5E746E3}" type="presParOf" srcId="{AEFB50EF-9B7B-4A67-8A06-3768D82F4F35}" destId="{07085415-AD02-4837-A819-DF8503991B40}" srcOrd="2" destOrd="0" presId="urn:microsoft.com/office/officeart/2005/8/layout/hierarchy2"/>
    <dgm:cxn modelId="{A927D8DF-902F-46AB-A751-5DC26D9BF6A3}" type="presParOf" srcId="{07085415-AD02-4837-A819-DF8503991B40}" destId="{6D471BBE-867D-4865-9628-1D7777EB5D2C}" srcOrd="0" destOrd="0" presId="urn:microsoft.com/office/officeart/2005/8/layout/hierarchy2"/>
    <dgm:cxn modelId="{A0E711F5-8866-4A4B-8130-74B0F6CF6717}" type="presParOf" srcId="{AEFB50EF-9B7B-4A67-8A06-3768D82F4F35}" destId="{B9D0076E-1908-4470-9C44-2381915CB6FB}" srcOrd="3" destOrd="0" presId="urn:microsoft.com/office/officeart/2005/8/layout/hierarchy2"/>
    <dgm:cxn modelId="{194DBE7F-091D-4460-BD86-AFFA6022555D}" type="presParOf" srcId="{B9D0076E-1908-4470-9C44-2381915CB6FB}" destId="{7EBAE2C6-1480-46C8-900C-5102293148B2}" srcOrd="0" destOrd="0" presId="urn:microsoft.com/office/officeart/2005/8/layout/hierarchy2"/>
    <dgm:cxn modelId="{6F2A5C35-BA82-4E1E-8461-7D2A44E6BC7F}" type="presParOf" srcId="{B9D0076E-1908-4470-9C44-2381915CB6FB}" destId="{7F207EC3-B869-474B-A721-8A419CB73484}" srcOrd="1" destOrd="0" presId="urn:microsoft.com/office/officeart/2005/8/layout/hierarchy2"/>
    <dgm:cxn modelId="{F9481CDB-7EB1-46FB-9D41-52AF154D0640}" type="presParOf" srcId="{7F207EC3-B869-474B-A721-8A419CB73484}" destId="{72B1FC09-0EBA-4985-8788-8F4656152A7F}" srcOrd="0" destOrd="0" presId="urn:microsoft.com/office/officeart/2005/8/layout/hierarchy2"/>
    <dgm:cxn modelId="{DE5F15C0-0918-4A2C-B07C-66C0B02563D7}" type="presParOf" srcId="{72B1FC09-0EBA-4985-8788-8F4656152A7F}" destId="{E53945B2-5361-41E5-A250-0FE9BB3209A7}" srcOrd="0" destOrd="0" presId="urn:microsoft.com/office/officeart/2005/8/layout/hierarchy2"/>
    <dgm:cxn modelId="{2E69726E-F821-4DCC-B927-A5B8482D9D62}" type="presParOf" srcId="{7F207EC3-B869-474B-A721-8A419CB73484}" destId="{93C1A79B-D7BC-4544-8471-9D8B8B93AD97}" srcOrd="1" destOrd="0" presId="urn:microsoft.com/office/officeart/2005/8/layout/hierarchy2"/>
    <dgm:cxn modelId="{461D2CDF-D2E3-4970-91FD-17C1AA02A6E4}" type="presParOf" srcId="{93C1A79B-D7BC-4544-8471-9D8B8B93AD97}" destId="{B81631BF-0964-4936-A9DE-5CF3C23A1D51}" srcOrd="0" destOrd="0" presId="urn:microsoft.com/office/officeart/2005/8/layout/hierarchy2"/>
    <dgm:cxn modelId="{20F59BA0-2531-45E8-A661-486F6839991B}" type="presParOf" srcId="{93C1A79B-D7BC-4544-8471-9D8B8B93AD97}" destId="{A47913E6-20D7-4EF9-8087-A267EE4CBBE9}" srcOrd="1" destOrd="0" presId="urn:microsoft.com/office/officeart/2005/8/layout/hierarchy2"/>
    <dgm:cxn modelId="{9B40189D-870B-4D66-993E-0A097D9A7C09}" type="presParOf" srcId="{A47913E6-20D7-4EF9-8087-A267EE4CBBE9}" destId="{E3B49C02-92DF-4E0E-9C64-BFDA4F6C8C57}" srcOrd="0" destOrd="0" presId="urn:microsoft.com/office/officeart/2005/8/layout/hierarchy2"/>
    <dgm:cxn modelId="{9B732908-C731-48C5-8CFF-44EEBF5C0E86}" type="presParOf" srcId="{E3B49C02-92DF-4E0E-9C64-BFDA4F6C8C57}" destId="{C22BEB7F-26B1-4408-A047-0DEC97855D01}" srcOrd="0" destOrd="0" presId="urn:microsoft.com/office/officeart/2005/8/layout/hierarchy2"/>
    <dgm:cxn modelId="{691B5C22-8A8D-4515-9849-78F5D2AF962E}" type="presParOf" srcId="{A47913E6-20D7-4EF9-8087-A267EE4CBBE9}" destId="{45E9E887-53F9-47D7-81E1-6BFB948D358C}" srcOrd="1" destOrd="0" presId="urn:microsoft.com/office/officeart/2005/8/layout/hierarchy2"/>
    <dgm:cxn modelId="{53CCFD7E-6980-4387-A357-EC5D6BCFDFC3}" type="presParOf" srcId="{45E9E887-53F9-47D7-81E1-6BFB948D358C}" destId="{F532FF76-9233-4C88-8EB8-C57298DE75BC}" srcOrd="0" destOrd="0" presId="urn:microsoft.com/office/officeart/2005/8/layout/hierarchy2"/>
    <dgm:cxn modelId="{B0FF912F-5467-4CBE-943A-33A1F01BDA84}" type="presParOf" srcId="{45E9E887-53F9-47D7-81E1-6BFB948D358C}" destId="{159E4A89-C683-474B-8EAE-3FA54900B771}" srcOrd="1" destOrd="0" presId="urn:microsoft.com/office/officeart/2005/8/layout/hierarchy2"/>
    <dgm:cxn modelId="{F3A73316-7582-42C2-947F-1169B1CEF8A7}" type="presParOf" srcId="{159E4A89-C683-474B-8EAE-3FA54900B771}" destId="{3D002938-9580-4C37-A937-06EE1FF34007}" srcOrd="0" destOrd="0" presId="urn:microsoft.com/office/officeart/2005/8/layout/hierarchy2"/>
    <dgm:cxn modelId="{672C9722-F393-45D2-A7B0-2376435B1F25}" type="presParOf" srcId="{3D002938-9580-4C37-A937-06EE1FF34007}" destId="{28A3C775-44DD-456D-ADBA-6C2015D144BB}" srcOrd="0" destOrd="0" presId="urn:microsoft.com/office/officeart/2005/8/layout/hierarchy2"/>
    <dgm:cxn modelId="{C2BD58FD-E213-4A96-A32B-0A0AE3CECD32}" type="presParOf" srcId="{159E4A89-C683-474B-8EAE-3FA54900B771}" destId="{1237F670-3E84-4091-B1B6-F998102FD3C7}" srcOrd="1" destOrd="0" presId="urn:microsoft.com/office/officeart/2005/8/layout/hierarchy2"/>
    <dgm:cxn modelId="{C23976DD-FD28-4523-9D23-1EA89D9687EC}" type="presParOf" srcId="{1237F670-3E84-4091-B1B6-F998102FD3C7}" destId="{D9495291-86EC-4DCD-BB10-24DC98844A58}" srcOrd="0" destOrd="0" presId="urn:microsoft.com/office/officeart/2005/8/layout/hierarchy2"/>
    <dgm:cxn modelId="{AEC4C2A4-46C5-430B-91E2-3C38C087A7FE}" type="presParOf" srcId="{1237F670-3E84-4091-B1B6-F998102FD3C7}" destId="{B7AF5FD6-FC71-4C43-9ADB-E0DDF39AD7D4}" srcOrd="1" destOrd="0" presId="urn:microsoft.com/office/officeart/2005/8/layout/hierarchy2"/>
    <dgm:cxn modelId="{D45B1851-1FD7-4D03-A149-EEAFA2CE3F06}" type="presParOf" srcId="{A47913E6-20D7-4EF9-8087-A267EE4CBBE9}" destId="{0A6EA505-89C7-49FD-ABE4-44B8C87A9F43}" srcOrd="2" destOrd="0" presId="urn:microsoft.com/office/officeart/2005/8/layout/hierarchy2"/>
    <dgm:cxn modelId="{83D52935-469F-4A3E-91E4-B5F05F87B9AA}" type="presParOf" srcId="{0A6EA505-89C7-49FD-ABE4-44B8C87A9F43}" destId="{A5AAA48F-9F15-49C7-A333-8B0C8DF03B3E}" srcOrd="0" destOrd="0" presId="urn:microsoft.com/office/officeart/2005/8/layout/hierarchy2"/>
    <dgm:cxn modelId="{C1DB43DF-60B5-4BE2-85D8-1DE940E97D15}" type="presParOf" srcId="{A47913E6-20D7-4EF9-8087-A267EE4CBBE9}" destId="{10E2065F-A278-4DEA-AC87-92F1064AE18B}" srcOrd="3" destOrd="0" presId="urn:microsoft.com/office/officeart/2005/8/layout/hierarchy2"/>
    <dgm:cxn modelId="{6E5C9CAC-1430-4FD9-8302-0FF1B1EA530E}" type="presParOf" srcId="{10E2065F-A278-4DEA-AC87-92F1064AE18B}" destId="{BCBAD13F-9F36-4A76-ACBF-38324C9DFD1E}" srcOrd="0" destOrd="0" presId="urn:microsoft.com/office/officeart/2005/8/layout/hierarchy2"/>
    <dgm:cxn modelId="{54A3053A-45F6-4F5F-B7F7-72B2A335779D}" type="presParOf" srcId="{10E2065F-A278-4DEA-AC87-92F1064AE18B}" destId="{40FF9161-F67F-470B-B339-D06EABCB52DF}" srcOrd="1" destOrd="0" presId="urn:microsoft.com/office/officeart/2005/8/layout/hierarchy2"/>
    <dgm:cxn modelId="{B78F1761-A970-46D0-B291-3C8119552587}" type="presParOf" srcId="{40FF9161-F67F-470B-B339-D06EABCB52DF}" destId="{FEC367EC-C7CC-46E0-8F0B-F4EB017F4B25}" srcOrd="0" destOrd="0" presId="urn:microsoft.com/office/officeart/2005/8/layout/hierarchy2"/>
    <dgm:cxn modelId="{554268B5-00E3-4BD0-9323-7517695C7C95}" type="presParOf" srcId="{FEC367EC-C7CC-46E0-8F0B-F4EB017F4B25}" destId="{C3BCA3D8-F0DE-402C-8374-951905FD4C54}" srcOrd="0" destOrd="0" presId="urn:microsoft.com/office/officeart/2005/8/layout/hierarchy2"/>
    <dgm:cxn modelId="{C6B2C279-01D9-4B6C-B7F8-6F241E52EBEC}" type="presParOf" srcId="{40FF9161-F67F-470B-B339-D06EABCB52DF}" destId="{B68415FE-5E3F-482F-91F7-2CA2D6D0722D}" srcOrd="1" destOrd="0" presId="urn:microsoft.com/office/officeart/2005/8/layout/hierarchy2"/>
    <dgm:cxn modelId="{14AE3B16-0F86-4B31-B1B9-32A91A502F48}" type="presParOf" srcId="{B68415FE-5E3F-482F-91F7-2CA2D6D0722D}" destId="{DD75CFEB-5D5C-464E-B857-D28B066AE2E1}" srcOrd="0" destOrd="0" presId="urn:microsoft.com/office/officeart/2005/8/layout/hierarchy2"/>
    <dgm:cxn modelId="{AA163772-1557-4457-9858-5D162E03794F}" type="presParOf" srcId="{B68415FE-5E3F-482F-91F7-2CA2D6D0722D}" destId="{6C4899F7-A918-45D1-B75A-909AE5805EBA}" srcOrd="1" destOrd="0" presId="urn:microsoft.com/office/officeart/2005/8/layout/hierarchy2"/>
    <dgm:cxn modelId="{57A8B4F2-1724-41E9-9BC7-AA12F10F3C8B}" type="presParOf" srcId="{7F207EC3-B869-474B-A721-8A419CB73484}" destId="{7F4C7A20-7D9B-4C87-80B4-7508EB7EED52}" srcOrd="2" destOrd="0" presId="urn:microsoft.com/office/officeart/2005/8/layout/hierarchy2"/>
    <dgm:cxn modelId="{143D4154-CE72-42D9-BAFE-1320A265896C}" type="presParOf" srcId="{7F4C7A20-7D9B-4C87-80B4-7508EB7EED52}" destId="{7B43BACD-3F70-4863-BF61-523651EF3109}" srcOrd="0" destOrd="0" presId="urn:microsoft.com/office/officeart/2005/8/layout/hierarchy2"/>
    <dgm:cxn modelId="{F52AC798-4064-40F1-A967-A1DFC0753EC6}" type="presParOf" srcId="{7F207EC3-B869-474B-A721-8A419CB73484}" destId="{76E3E7A4-1652-4B38-A06B-68E7642740A5}" srcOrd="3" destOrd="0" presId="urn:microsoft.com/office/officeart/2005/8/layout/hierarchy2"/>
    <dgm:cxn modelId="{E2E3AB60-7BDA-42E1-94BA-98E9F8446A1C}" type="presParOf" srcId="{76E3E7A4-1652-4B38-A06B-68E7642740A5}" destId="{F8179C33-7069-4902-8E2C-2F20E46E8782}" srcOrd="0" destOrd="0" presId="urn:microsoft.com/office/officeart/2005/8/layout/hierarchy2"/>
    <dgm:cxn modelId="{E68202B7-A469-4C23-B3B7-8D0EED7E1CF5}" type="presParOf" srcId="{76E3E7A4-1652-4B38-A06B-68E7642740A5}" destId="{6EDDF3A4-2F45-4230-83F3-C27E8F06AE10}" srcOrd="1" destOrd="0" presId="urn:microsoft.com/office/officeart/2005/8/layout/hierarchy2"/>
    <dgm:cxn modelId="{E6A66AA5-4881-4646-8C07-C84BED5EA3F0}" type="presParOf" srcId="{6EDDF3A4-2F45-4230-83F3-C27E8F06AE10}" destId="{91D499AF-EE38-45B5-A36E-7C99C6927A00}" srcOrd="0" destOrd="0" presId="urn:microsoft.com/office/officeart/2005/8/layout/hierarchy2"/>
    <dgm:cxn modelId="{B5637C5C-10D5-452F-85EC-C2D8177B1815}" type="presParOf" srcId="{91D499AF-EE38-45B5-A36E-7C99C6927A00}" destId="{00CFE424-E230-4C8E-AC4C-809A30553DFF}" srcOrd="0" destOrd="0" presId="urn:microsoft.com/office/officeart/2005/8/layout/hierarchy2"/>
    <dgm:cxn modelId="{9355D33B-D774-47C9-9827-F591A4A7D3C6}" type="presParOf" srcId="{6EDDF3A4-2F45-4230-83F3-C27E8F06AE10}" destId="{A1A50D45-33FA-4B21-BFB9-F6612665BFC7}" srcOrd="1" destOrd="0" presId="urn:microsoft.com/office/officeart/2005/8/layout/hierarchy2"/>
    <dgm:cxn modelId="{653B640A-7D6E-41BB-9685-D47BBE430210}" type="presParOf" srcId="{A1A50D45-33FA-4B21-BFB9-F6612665BFC7}" destId="{61DD1E27-4E8B-4CAE-93F5-5A762478A9B8}" srcOrd="0" destOrd="0" presId="urn:microsoft.com/office/officeart/2005/8/layout/hierarchy2"/>
    <dgm:cxn modelId="{9BEB7CF7-B4AA-4168-9EFA-ECC53A9E01EB}" type="presParOf" srcId="{A1A50D45-33FA-4B21-BFB9-F6612665BFC7}" destId="{66DBC3FE-D850-4157-A7DC-120EFE80FF4E}" srcOrd="1" destOrd="0" presId="urn:microsoft.com/office/officeart/2005/8/layout/hierarchy2"/>
    <dgm:cxn modelId="{D223B24E-94D1-4861-992B-7FAA91937C1D}" type="presParOf" srcId="{66DBC3FE-D850-4157-A7DC-120EFE80FF4E}" destId="{306F450E-2B81-4A6B-9207-B97384612F41}" srcOrd="0" destOrd="0" presId="urn:microsoft.com/office/officeart/2005/8/layout/hierarchy2"/>
    <dgm:cxn modelId="{8B81E85C-9886-47C6-9C41-9F37D72E19C9}" type="presParOf" srcId="{306F450E-2B81-4A6B-9207-B97384612F41}" destId="{3ABC23EF-2179-439B-8D5E-B5306E91FA99}" srcOrd="0" destOrd="0" presId="urn:microsoft.com/office/officeart/2005/8/layout/hierarchy2"/>
    <dgm:cxn modelId="{470D6DD1-8A00-4873-A432-715805065A7A}" type="presParOf" srcId="{66DBC3FE-D850-4157-A7DC-120EFE80FF4E}" destId="{7B281989-846E-414B-B107-DA1938C62A09}" srcOrd="1" destOrd="0" presId="urn:microsoft.com/office/officeart/2005/8/layout/hierarchy2"/>
    <dgm:cxn modelId="{38DA0BCA-D2C1-494F-89D0-8E00BF252E67}" type="presParOf" srcId="{7B281989-846E-414B-B107-DA1938C62A09}" destId="{E3F8EBE6-F572-48F2-83CE-C1DC35D3DBAE}" srcOrd="0" destOrd="0" presId="urn:microsoft.com/office/officeart/2005/8/layout/hierarchy2"/>
    <dgm:cxn modelId="{52AD3E52-75C0-455D-9003-88E51569BBBF}" type="presParOf" srcId="{7B281989-846E-414B-B107-DA1938C62A09}" destId="{3B70D308-D149-46A8-BBDB-76C1F1117CA9}" srcOrd="1" destOrd="0" presId="urn:microsoft.com/office/officeart/2005/8/layout/hierarchy2"/>
    <dgm:cxn modelId="{22030E32-11A2-42A9-9118-A6A51A64DE34}" type="presParOf" srcId="{6EDDF3A4-2F45-4230-83F3-C27E8F06AE10}" destId="{8D508260-F045-4616-AF9F-E09CA768B790}" srcOrd="2" destOrd="0" presId="urn:microsoft.com/office/officeart/2005/8/layout/hierarchy2"/>
    <dgm:cxn modelId="{2884E258-29C3-41B5-B35E-0FD3035F3FE8}" type="presParOf" srcId="{8D508260-F045-4616-AF9F-E09CA768B790}" destId="{27ECC907-4458-4530-ABCC-DBA5CFB1F289}" srcOrd="0" destOrd="0" presId="urn:microsoft.com/office/officeart/2005/8/layout/hierarchy2"/>
    <dgm:cxn modelId="{FE4F0134-DCB5-4223-8092-33C6E4AFF120}" type="presParOf" srcId="{6EDDF3A4-2F45-4230-83F3-C27E8F06AE10}" destId="{39D4B020-2F3B-4BE9-889A-AF381C77708A}" srcOrd="3" destOrd="0" presId="urn:microsoft.com/office/officeart/2005/8/layout/hierarchy2"/>
    <dgm:cxn modelId="{903FD679-E5AB-43AA-9DDB-05D8D8AB26BA}" type="presParOf" srcId="{39D4B020-2F3B-4BE9-889A-AF381C77708A}" destId="{F1A7A0DA-7AB6-4D57-8001-2698AD558266}" srcOrd="0" destOrd="0" presId="urn:microsoft.com/office/officeart/2005/8/layout/hierarchy2"/>
    <dgm:cxn modelId="{1B90C924-8C32-46F9-9038-4FB575502B04}" type="presParOf" srcId="{39D4B020-2F3B-4BE9-889A-AF381C77708A}" destId="{93C743B3-CF69-4B79-86A2-62FBE18470ED}" srcOrd="1" destOrd="0" presId="urn:microsoft.com/office/officeart/2005/8/layout/hierarchy2"/>
    <dgm:cxn modelId="{11D64A9B-20BF-48AA-8365-0BECAAD9C612}" type="presParOf" srcId="{93C743B3-CF69-4B79-86A2-62FBE18470ED}" destId="{92D27C7E-E8F3-4508-A033-800687FB70D3}" srcOrd="0" destOrd="0" presId="urn:microsoft.com/office/officeart/2005/8/layout/hierarchy2"/>
    <dgm:cxn modelId="{C5185414-1DF3-49FB-A628-852C14D2192D}" type="presParOf" srcId="{92D27C7E-E8F3-4508-A033-800687FB70D3}" destId="{020C8629-0377-42A2-8CF8-5F60BA5D4A5A}" srcOrd="0" destOrd="0" presId="urn:microsoft.com/office/officeart/2005/8/layout/hierarchy2"/>
    <dgm:cxn modelId="{3CCFFA8F-B3F7-40F7-8BC0-38315E5EEB8B}" type="presParOf" srcId="{93C743B3-CF69-4B79-86A2-62FBE18470ED}" destId="{CB9EB66C-AB9E-4F72-B0D9-0EB5BC86D5CA}" srcOrd="1" destOrd="0" presId="urn:microsoft.com/office/officeart/2005/8/layout/hierarchy2"/>
    <dgm:cxn modelId="{B34427B5-0570-4625-9623-2C77925190F7}" type="presParOf" srcId="{CB9EB66C-AB9E-4F72-B0D9-0EB5BC86D5CA}" destId="{C7929EF8-988E-46F6-AFC3-B728EA01AE2B}" srcOrd="0" destOrd="0" presId="urn:microsoft.com/office/officeart/2005/8/layout/hierarchy2"/>
    <dgm:cxn modelId="{8A688FB6-6444-40D3-8264-09857F70743C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7F6282-A47E-454E-B88F-9B5B94BD8D1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789F33A-91B2-4955-9428-C7DE4A5DD3EF}">
      <dgm:prSet phldrT="[Text]"/>
      <dgm:spPr/>
      <dgm:t>
        <a:bodyPr/>
        <a:lstStyle/>
        <a:p>
          <a:r>
            <a:rPr lang="en-US" dirty="0" smtClean="0"/>
            <a:t>Tree induction algorithms take large sets of data and compute the tree</a:t>
          </a:r>
          <a:endParaRPr lang="en-US" dirty="0"/>
        </a:p>
      </dgm:t>
    </dgm:pt>
    <dgm:pt modelId="{F6E99A41-DA82-4ABF-9B94-F74DAEF40AB3}" type="parTrans" cxnId="{D065C395-8D05-4FD4-B353-81F8032116C6}">
      <dgm:prSet/>
      <dgm:spPr/>
      <dgm:t>
        <a:bodyPr/>
        <a:lstStyle/>
        <a:p>
          <a:endParaRPr lang="en-US"/>
        </a:p>
      </dgm:t>
    </dgm:pt>
    <dgm:pt modelId="{51806263-8246-4827-B0D8-342DDF41AC9B}" type="sibTrans" cxnId="{D065C395-8D05-4FD4-B353-81F8032116C6}">
      <dgm:prSet/>
      <dgm:spPr/>
      <dgm:t>
        <a:bodyPr/>
        <a:lstStyle/>
        <a:p>
          <a:endParaRPr lang="en-US"/>
        </a:p>
      </dgm:t>
    </dgm:pt>
    <dgm:pt modelId="{38527036-2359-46FC-BAD7-407A6180493F}">
      <dgm:prSet phldrT="[Text]"/>
      <dgm:spPr/>
      <dgm:t>
        <a:bodyPr/>
        <a:lstStyle/>
        <a:p>
          <a:r>
            <a:rPr lang="en-US" dirty="0" smtClean="0"/>
            <a:t>Similar cases may have different outcomes</a:t>
          </a:r>
          <a:endParaRPr lang="en-US" dirty="0"/>
        </a:p>
      </dgm:t>
    </dgm:pt>
    <dgm:pt modelId="{193B0C52-BD41-4B6D-AFD6-CB9BA57AF53C}" type="parTrans" cxnId="{9D33A975-FA5D-40BD-83D8-711D32204F7D}">
      <dgm:prSet/>
      <dgm:spPr/>
      <dgm:t>
        <a:bodyPr/>
        <a:lstStyle/>
        <a:p>
          <a:endParaRPr lang="en-US"/>
        </a:p>
      </dgm:t>
    </dgm:pt>
    <dgm:pt modelId="{8AAF2FEB-D205-4DEB-A2F6-7244622960D1}" type="sibTrans" cxnId="{9D33A975-FA5D-40BD-83D8-711D32204F7D}">
      <dgm:prSet/>
      <dgm:spPr/>
      <dgm:t>
        <a:bodyPr/>
        <a:lstStyle/>
        <a:p>
          <a:endParaRPr lang="en-US"/>
        </a:p>
      </dgm:t>
    </dgm:pt>
    <dgm:pt modelId="{99C7AB69-C8BB-462B-A00E-8EB91B71233A}">
      <dgm:prSet phldrT="[Text]"/>
      <dgm:spPr/>
      <dgm:t>
        <a:bodyPr/>
        <a:lstStyle/>
        <a:p>
          <a:r>
            <a:rPr lang="en-US" dirty="0" smtClean="0"/>
            <a:t>So probability of an outcome is computed</a:t>
          </a:r>
          <a:endParaRPr lang="en-US" dirty="0"/>
        </a:p>
      </dgm:t>
    </dgm:pt>
    <dgm:pt modelId="{EB7C0274-15B0-49CA-8E34-7E506EB97146}" type="parTrans" cxnId="{6D26FFD2-66C2-4818-8CA0-7BDFE6592CCC}">
      <dgm:prSet/>
      <dgm:spPr/>
      <dgm:t>
        <a:bodyPr/>
        <a:lstStyle/>
        <a:p>
          <a:endParaRPr lang="en-US"/>
        </a:p>
      </dgm:t>
    </dgm:pt>
    <dgm:pt modelId="{A68252B4-C6E7-4DB8-84E4-B7ADACBED015}" type="sibTrans" cxnId="{6D26FFD2-66C2-4818-8CA0-7BDFE6592CCC}">
      <dgm:prSet/>
      <dgm:spPr/>
      <dgm:t>
        <a:bodyPr/>
        <a:lstStyle/>
        <a:p>
          <a:endParaRPr lang="en-US"/>
        </a:p>
      </dgm:t>
    </dgm:pt>
    <dgm:pt modelId="{1179846B-AF0A-4D48-ABCD-589C6CB14DDD}" type="pres">
      <dgm:prSet presAssocID="{997F6282-A47E-454E-B88F-9B5B94BD8D1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B47A5-AC42-45AF-AE9A-F8B02E88CEC0}" type="pres">
      <dgm:prSet presAssocID="{E789F33A-91B2-4955-9428-C7DE4A5DD3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461FF-818D-4F9F-A323-24C02E0B63EC}" type="pres">
      <dgm:prSet presAssocID="{51806263-8246-4827-B0D8-342DDF41AC9B}" presName="sibTrans" presStyleCnt="0"/>
      <dgm:spPr/>
    </dgm:pt>
    <dgm:pt modelId="{23EED88A-158C-4070-ADDB-CDCC35C3ED7F}" type="pres">
      <dgm:prSet presAssocID="{38527036-2359-46FC-BAD7-407A618049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3E221-F789-4681-B639-90F5E174E327}" type="pres">
      <dgm:prSet presAssocID="{8AAF2FEB-D205-4DEB-A2F6-7244622960D1}" presName="sibTrans" presStyleCnt="0"/>
      <dgm:spPr/>
    </dgm:pt>
    <dgm:pt modelId="{66568D41-6D54-4FD7-98B5-D7C71B9E518C}" type="pres">
      <dgm:prSet presAssocID="{99C7AB69-C8BB-462B-A00E-8EB91B7123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5C395-8D05-4FD4-B353-81F8032116C6}" srcId="{997F6282-A47E-454E-B88F-9B5B94BD8D16}" destId="{E789F33A-91B2-4955-9428-C7DE4A5DD3EF}" srcOrd="0" destOrd="0" parTransId="{F6E99A41-DA82-4ABF-9B94-F74DAEF40AB3}" sibTransId="{51806263-8246-4827-B0D8-342DDF41AC9B}"/>
    <dgm:cxn modelId="{1F9E75A6-5212-45A3-8514-812F9FBE9741}" type="presOf" srcId="{E789F33A-91B2-4955-9428-C7DE4A5DD3EF}" destId="{DC0B47A5-AC42-45AF-AE9A-F8B02E88CEC0}" srcOrd="0" destOrd="0" presId="urn:microsoft.com/office/officeart/2005/8/layout/default"/>
    <dgm:cxn modelId="{9D33A975-FA5D-40BD-83D8-711D32204F7D}" srcId="{997F6282-A47E-454E-B88F-9B5B94BD8D16}" destId="{38527036-2359-46FC-BAD7-407A6180493F}" srcOrd="1" destOrd="0" parTransId="{193B0C52-BD41-4B6D-AFD6-CB9BA57AF53C}" sibTransId="{8AAF2FEB-D205-4DEB-A2F6-7244622960D1}"/>
    <dgm:cxn modelId="{6D26FFD2-66C2-4818-8CA0-7BDFE6592CCC}" srcId="{997F6282-A47E-454E-B88F-9B5B94BD8D16}" destId="{99C7AB69-C8BB-462B-A00E-8EB91B71233A}" srcOrd="2" destOrd="0" parTransId="{EB7C0274-15B0-49CA-8E34-7E506EB97146}" sibTransId="{A68252B4-C6E7-4DB8-84E4-B7ADACBED015}"/>
    <dgm:cxn modelId="{CFF891E7-EC17-43DE-950C-810EF863D254}" type="presOf" srcId="{99C7AB69-C8BB-462B-A00E-8EB91B71233A}" destId="{66568D41-6D54-4FD7-98B5-D7C71B9E518C}" srcOrd="0" destOrd="0" presId="urn:microsoft.com/office/officeart/2005/8/layout/default"/>
    <dgm:cxn modelId="{BD8FBAAF-2D53-4E4C-BA01-2BC179E5CA38}" type="presOf" srcId="{997F6282-A47E-454E-B88F-9B5B94BD8D16}" destId="{1179846B-AF0A-4D48-ABCD-589C6CB14DDD}" srcOrd="0" destOrd="0" presId="urn:microsoft.com/office/officeart/2005/8/layout/default"/>
    <dgm:cxn modelId="{D39F38A6-AE8D-45E2-840C-BFB2FC5EEAF6}" type="presOf" srcId="{38527036-2359-46FC-BAD7-407A6180493F}" destId="{23EED88A-158C-4070-ADDB-CDCC35C3ED7F}" srcOrd="0" destOrd="0" presId="urn:microsoft.com/office/officeart/2005/8/layout/default"/>
    <dgm:cxn modelId="{77BEC645-098A-4297-924D-D84F2FE188B7}" type="presParOf" srcId="{1179846B-AF0A-4D48-ABCD-589C6CB14DDD}" destId="{DC0B47A5-AC42-45AF-AE9A-F8B02E88CEC0}" srcOrd="0" destOrd="0" presId="urn:microsoft.com/office/officeart/2005/8/layout/default"/>
    <dgm:cxn modelId="{FA042CBA-7B2A-4D94-9179-68C351D8722B}" type="presParOf" srcId="{1179846B-AF0A-4D48-ABCD-589C6CB14DDD}" destId="{DFE461FF-818D-4F9F-A323-24C02E0B63EC}" srcOrd="1" destOrd="0" presId="urn:microsoft.com/office/officeart/2005/8/layout/default"/>
    <dgm:cxn modelId="{EC73CE7C-FE4E-44C8-BD19-D19D4AA1F25B}" type="presParOf" srcId="{1179846B-AF0A-4D48-ABCD-589C6CB14DDD}" destId="{23EED88A-158C-4070-ADDB-CDCC35C3ED7F}" srcOrd="2" destOrd="0" presId="urn:microsoft.com/office/officeart/2005/8/layout/default"/>
    <dgm:cxn modelId="{65BAE990-7403-4C09-AB53-1A041534FAD8}" type="presParOf" srcId="{1179846B-AF0A-4D48-ABCD-589C6CB14DDD}" destId="{E543E221-F789-4681-B639-90F5E174E327}" srcOrd="3" destOrd="0" presId="urn:microsoft.com/office/officeart/2005/8/layout/default"/>
    <dgm:cxn modelId="{63CF2F78-C35C-4183-A903-ADFBA794B610}" type="presParOf" srcId="{1179846B-AF0A-4D48-ABCD-589C6CB14DDD}" destId="{66568D41-6D54-4FD7-98B5-D7C71B9E51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E16BBDDD-E86C-4E6C-9F98-DBC34AA9C7DD}" type="presOf" srcId="{5298254B-75EF-4481-9316-64F54046A9CE}" destId="{AD69DD67-DA8B-4327-8FB6-B1ED5881B6C0}" srcOrd="0" destOrd="0" presId="urn:microsoft.com/office/officeart/2005/8/layout/hierarchy2"/>
    <dgm:cxn modelId="{C38F94BF-BD01-4B7C-B4C0-EB5E1AABEEF2}" type="presOf" srcId="{1C2ABE6B-2194-4104-A754-33FF1C233404}" destId="{B6DAA14B-3305-4F93-A6BA-AC8805E13BBC}" srcOrd="0" destOrd="0" presId="urn:microsoft.com/office/officeart/2005/8/layout/hierarchy2"/>
    <dgm:cxn modelId="{524AB8D5-9DA6-4ECF-8AB2-9C4BAA7CBD31}" type="presParOf" srcId="{B6DAA14B-3305-4F93-A6BA-AC8805E13BBC}" destId="{45E3ECBA-C6D0-4585-880A-A01F56B443D6}" srcOrd="0" destOrd="0" presId="urn:microsoft.com/office/officeart/2005/8/layout/hierarchy2"/>
    <dgm:cxn modelId="{A04BEA7F-BA50-40F3-9610-A7D42C071A92}" type="presParOf" srcId="{45E3ECBA-C6D0-4585-880A-A01F56B443D6}" destId="{AD69DD67-DA8B-4327-8FB6-B1ED5881B6C0}" srcOrd="0" destOrd="0" presId="urn:microsoft.com/office/officeart/2005/8/layout/hierarchy2"/>
    <dgm:cxn modelId="{2DA26FB3-A05A-40F5-B3BA-C1733CF73FD8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E9FB208-2D66-47BC-A5EE-BEE01EE1F36B}" type="presOf" srcId="{00C22B20-F2F5-46E8-A3EC-DB8F81AC71E1}" destId="{E3F8EBE6-F572-48F2-83CE-C1DC35D3DBAE}" srcOrd="0" destOrd="0" presId="urn:microsoft.com/office/officeart/2005/8/layout/hierarchy2"/>
    <dgm:cxn modelId="{EC84BBA7-DAB9-413F-840F-250E5ABF816B}" type="presOf" srcId="{6620CAB9-6D29-4FF8-945D-5E027CE13906}" destId="{C3BCA3D8-F0DE-402C-8374-951905FD4C54}" srcOrd="1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647E4F9B-BFD9-4A7C-B95F-EE1E0849637D}" type="presOf" srcId="{05ED55C3-A195-4231-81C9-7EAAC2A67DD3}" destId="{E3B49C02-92DF-4E0E-9C64-BFDA4F6C8C57}" srcOrd="0" destOrd="0" presId="urn:microsoft.com/office/officeart/2005/8/layout/hierarchy2"/>
    <dgm:cxn modelId="{9AF6DF9A-2422-4E62-8C0A-F7EB10EF9DE5}" type="presOf" srcId="{1C2ABE6B-2194-4104-A754-33FF1C233404}" destId="{B6DAA14B-3305-4F93-A6BA-AC8805E13BBC}" srcOrd="0" destOrd="0" presId="urn:microsoft.com/office/officeart/2005/8/layout/hierarchy2"/>
    <dgm:cxn modelId="{BA3A6008-7420-4CD0-9E5C-DB8FFC1F19EB}" type="presOf" srcId="{1462FFBF-C7E5-483B-B661-B21D24F8908F}" destId="{A5AAA48F-9F15-49C7-A333-8B0C8DF03B3E}" srcOrd="1" destOrd="0" presId="urn:microsoft.com/office/officeart/2005/8/layout/hierarchy2"/>
    <dgm:cxn modelId="{0BE5949F-366B-42ED-8AE7-2AE600D6864B}" type="presOf" srcId="{9E46A426-48DB-49D4-9452-22CFC445B93D}" destId="{07085415-AD02-4837-A819-DF8503991B40}" srcOrd="0" destOrd="0" presId="urn:microsoft.com/office/officeart/2005/8/layout/hierarchy2"/>
    <dgm:cxn modelId="{2FCE34B9-5F44-4E6D-A384-3508EACEC6AC}" type="presOf" srcId="{CF6F8CFB-C54C-427C-82B9-747F0C141494}" destId="{A031128D-C55E-42DA-B8A2-D382735EF23E}" srcOrd="0" destOrd="0" presId="urn:microsoft.com/office/officeart/2005/8/layout/hierarchy2"/>
    <dgm:cxn modelId="{C1F20829-5D98-4930-B5EE-B46DE962950B}" type="presOf" srcId="{40FE246C-C826-4769-A5C2-9D75240976FE}" destId="{6094D736-4F16-42FC-9437-D37BB023D5EA}" srcOrd="0" destOrd="0" presId="urn:microsoft.com/office/officeart/2005/8/layout/hierarchy2"/>
    <dgm:cxn modelId="{0D7EC465-C67C-42B1-88C3-ACF07FD957F4}" type="presOf" srcId="{62A6BC90-E169-4E1D-AE49-49D9566ACE9D}" destId="{2542D84E-1AAD-4343-A826-31FBD0CCD67E}" srcOrd="0" destOrd="0" presId="urn:microsoft.com/office/officeart/2005/8/layout/hierarchy2"/>
    <dgm:cxn modelId="{DC67A551-0837-4A9D-9599-AC2AD6EDC413}" type="presOf" srcId="{6C2A5E75-3D20-416D-8B23-8508AC822551}" destId="{008EB790-8EB0-4D82-BE0A-84C63F78728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0EF826C-1ABC-4DA9-908D-BCDDFDEBAC81}" type="presOf" srcId="{4197E8D6-94C8-432B-B797-608058FC4424}" destId="{99D2C2EE-8A15-4FFE-B5A1-D71ED610263A}" srcOrd="1" destOrd="0" presId="urn:microsoft.com/office/officeart/2005/8/layout/hierarchy2"/>
    <dgm:cxn modelId="{843227CE-9C7E-4980-A73B-D5E2066B7560}" type="presOf" srcId="{BF95F12A-848C-4D76-BCAC-A60A48D21712}" destId="{1356B274-B83F-434D-A869-2B988EF3F493}" srcOrd="1" destOrd="0" presId="urn:microsoft.com/office/officeart/2005/8/layout/hierarchy2"/>
    <dgm:cxn modelId="{9EB43878-7696-45E8-ADAA-5B199760C495}" type="presOf" srcId="{9E46A426-48DB-49D4-9452-22CFC445B93D}" destId="{6D471BBE-867D-4865-9628-1D7777EB5D2C}" srcOrd="1" destOrd="0" presId="urn:microsoft.com/office/officeart/2005/8/layout/hierarchy2"/>
    <dgm:cxn modelId="{F72E3507-3F65-4A67-92AA-80EBA9528DC5}" type="presOf" srcId="{CE871202-C851-4283-B4F2-1F8DA3C445C3}" destId="{6CD19230-CC0F-4288-A025-EBCBAFB6E87C}" srcOrd="1" destOrd="0" presId="urn:microsoft.com/office/officeart/2005/8/layout/hierarchy2"/>
    <dgm:cxn modelId="{03A80AF6-3810-4778-B209-2B051503D38C}" type="presOf" srcId="{4197E8D6-94C8-432B-B797-608058FC4424}" destId="{EACB761D-2A2E-4784-B4CF-BBD5780F5023}" srcOrd="0" destOrd="0" presId="urn:microsoft.com/office/officeart/2005/8/layout/hierarchy2"/>
    <dgm:cxn modelId="{F404B140-1213-488F-BA9C-CB8B0C6DBFFA}" type="presOf" srcId="{A785CB08-4A62-40BD-96AE-D3B0294CBD1F}" destId="{DD75CFEB-5D5C-464E-B857-D28B066AE2E1}" srcOrd="0" destOrd="0" presId="urn:microsoft.com/office/officeart/2005/8/layout/hierarchy2"/>
    <dgm:cxn modelId="{5059EC90-18EE-4D05-8AF3-67E2C6C28A69}" type="presOf" srcId="{D4FF999D-0774-4EE2-BEFB-37C0AA00FFEB}" destId="{92D27C7E-E8F3-4508-A033-800687FB70D3}" srcOrd="0" destOrd="0" presId="urn:microsoft.com/office/officeart/2005/8/layout/hierarchy2"/>
    <dgm:cxn modelId="{E1CF92AA-5C7A-46BE-AB0B-E9EF82383C25}" type="presOf" srcId="{D129D8C8-45D4-413D-9AA6-7735257A9552}" destId="{3E9FDDD6-A26E-4F03-A903-10F09685D6A2}" srcOrd="1" destOrd="0" presId="urn:microsoft.com/office/officeart/2005/8/layout/hierarchy2"/>
    <dgm:cxn modelId="{EA6EA097-BD24-4043-920D-C684711FF0A7}" type="presOf" srcId="{617503FF-ADE3-43F7-9E74-E07B63130207}" destId="{D9495291-86EC-4DCD-BB10-24DC98844A58}" srcOrd="0" destOrd="0" presId="urn:microsoft.com/office/officeart/2005/8/layout/hierarchy2"/>
    <dgm:cxn modelId="{F74F239E-2B96-490A-A97A-6E9316CAC2EB}" type="presOf" srcId="{6620CAB9-6D29-4FF8-945D-5E027CE13906}" destId="{FEC367EC-C7CC-46E0-8F0B-F4EB017F4B25}" srcOrd="0" destOrd="0" presId="urn:microsoft.com/office/officeart/2005/8/layout/hierarchy2"/>
    <dgm:cxn modelId="{992E83F4-70E4-41D1-925B-DEF8842BC2BA}" type="presOf" srcId="{05ED55C3-A195-4231-81C9-7EAAC2A67DD3}" destId="{C22BEB7F-26B1-4408-A047-0DEC97855D01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F8AD73A3-B57E-4BB0-98EB-49EFB6A7C403}" type="presOf" srcId="{05927694-700E-4998-A746-BED67EAB8EF0}" destId="{4C14E865-13AF-43EC-93E8-957E72C167D9}" srcOrd="0" destOrd="0" presId="urn:microsoft.com/office/officeart/2005/8/layout/hierarchy2"/>
    <dgm:cxn modelId="{7A0E0B5F-5C85-4E83-A45F-425CF80A556E}" type="presOf" srcId="{4A3EBA2C-1249-4D63-810E-57318E4C8870}" destId="{C6405F48-268C-4A9E-8C6B-EA7912642D7B}" srcOrd="0" destOrd="0" presId="urn:microsoft.com/office/officeart/2005/8/layout/hierarchy2"/>
    <dgm:cxn modelId="{D7FDE39A-F11F-4812-87F7-6DCCB577C7EF}" type="presOf" srcId="{4A4119C0-6876-4B46-B63C-C5B5E183083A}" destId="{306F450E-2B81-4A6B-9207-B97384612F41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51669B25-E03F-4438-A402-EB15F3DC4EDE}" type="presOf" srcId="{C8BC26E8-6B89-479E-8406-1BE807902536}" destId="{7F6408BA-2CE6-4BE1-953A-713CB4F5CB15}" srcOrd="0" destOrd="0" presId="urn:microsoft.com/office/officeart/2005/8/layout/hierarchy2"/>
    <dgm:cxn modelId="{E6C14291-9219-4D2E-9F13-DDF8CC3C6DC6}" type="presOf" srcId="{43552287-81BA-4A23-85DD-3D228EF15792}" destId="{4D1012EA-ED43-4161-9183-D18250C04841}" srcOrd="1" destOrd="0" presId="urn:microsoft.com/office/officeart/2005/8/layout/hierarchy2"/>
    <dgm:cxn modelId="{2322DE6A-8A22-44A1-BA6A-FEC8D5970562}" type="presOf" srcId="{D7607F3E-8014-45F2-8B0F-DD341F116C26}" destId="{F8179C33-7069-4902-8E2C-2F20E46E8782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EAE1F7F4-ECE7-438A-9318-BF5BE3256D54}" type="presOf" srcId="{F3E7A82E-4DF9-47FA-B3A8-610C19F25C83}" destId="{E53945B2-5361-41E5-A250-0FE9BB3209A7}" srcOrd="1" destOrd="0" presId="urn:microsoft.com/office/officeart/2005/8/layout/hierarchy2"/>
    <dgm:cxn modelId="{AFCDBC51-9720-45FB-9D29-3BCAF7127C34}" type="presOf" srcId="{43552287-81BA-4A23-85DD-3D228EF15792}" destId="{924C8F9A-D7B2-4767-8617-AD5D4A0F8C82}" srcOrd="0" destOrd="0" presId="urn:microsoft.com/office/officeart/2005/8/layout/hierarchy2"/>
    <dgm:cxn modelId="{1F93F0C8-835E-458B-A039-5BA993C86DFD}" type="presOf" srcId="{D679DFCF-CE7D-4FCF-A62C-AA6E6F5B4528}" destId="{7F4C7A20-7D9B-4C87-80B4-7508EB7EED52}" srcOrd="0" destOrd="0" presId="urn:microsoft.com/office/officeart/2005/8/layout/hierarchy2"/>
    <dgm:cxn modelId="{9D60A908-F8E7-453D-8A6F-27FD3B5AAAB1}" type="presOf" srcId="{3DEEC977-5E13-41F0-8396-B6716F8758D8}" destId="{F1A7A0DA-7AB6-4D57-8001-2698AD558266}" srcOrd="0" destOrd="0" presId="urn:microsoft.com/office/officeart/2005/8/layout/hierarchy2"/>
    <dgm:cxn modelId="{8E74602A-8928-46F0-A8D2-C40C2121D788}" type="presOf" srcId="{0D894548-717D-4FFD-904C-C33606102800}" destId="{8D508260-F045-4616-AF9F-E09CA768B790}" srcOrd="0" destOrd="0" presId="urn:microsoft.com/office/officeart/2005/8/layout/hierarchy2"/>
    <dgm:cxn modelId="{BD63DD17-03F0-4868-BE93-609B16B43705}" type="presOf" srcId="{CE871202-C851-4283-B4F2-1F8DA3C445C3}" destId="{3D3532D1-1FDA-4F24-AE90-3866BC16A43D}" srcOrd="0" destOrd="0" presId="urn:microsoft.com/office/officeart/2005/8/layout/hierarchy2"/>
    <dgm:cxn modelId="{8BFA3328-A6CB-4667-A257-B25DBB10F2FC}" type="presOf" srcId="{08491A16-4F42-4C85-AC97-4555730E6D61}" destId="{528D812F-2D24-4A78-8C85-B9EB8ECA26E9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1CB44453-2E6B-4A47-88B9-BC3F74671FD0}" type="presOf" srcId="{D4FF999D-0774-4EE2-BEFB-37C0AA00FFEB}" destId="{020C8629-0377-42A2-8CF8-5F60BA5D4A5A}" srcOrd="1" destOrd="0" presId="urn:microsoft.com/office/officeart/2005/8/layout/hierarchy2"/>
    <dgm:cxn modelId="{4469C95F-F279-4BF3-B39B-B851815BA8CA}" type="presOf" srcId="{8A9D6245-57B1-482C-9DC4-F2ACF75F2EEB}" destId="{AF10D516-4F6C-4D46-86A1-9C1986C13320}" srcOrd="0" destOrd="0" presId="urn:microsoft.com/office/officeart/2005/8/layout/hierarchy2"/>
    <dgm:cxn modelId="{0F6AD069-808C-40EA-BBD5-00C298718692}" type="presOf" srcId="{A2F6F58A-C804-4EA7-A795-E7CFAD608A97}" destId="{F532FF76-9233-4C88-8EB8-C57298DE75BC}" srcOrd="0" destOrd="0" presId="urn:microsoft.com/office/officeart/2005/8/layout/hierarchy2"/>
    <dgm:cxn modelId="{028E8F7A-E069-4B6F-8908-4A236742E5C1}" type="presOf" srcId="{D679DFCF-CE7D-4FCF-A62C-AA6E6F5B4528}" destId="{7B43BACD-3F70-4863-BF61-523651EF3109}" srcOrd="1" destOrd="0" presId="urn:microsoft.com/office/officeart/2005/8/layout/hierarchy2"/>
    <dgm:cxn modelId="{E5484190-E070-49EC-9FDB-468984E797A2}" type="presOf" srcId="{D3723BC6-7ECB-476F-A2B7-498B998B7A56}" destId="{B0EBDA45-12CE-4202-B1E6-40A49D832ECA}" srcOrd="1" destOrd="0" presId="urn:microsoft.com/office/officeart/2005/8/layout/hierarchy2"/>
    <dgm:cxn modelId="{0F7B2C17-901D-40BE-8A57-CD203545B3E3}" type="presOf" srcId="{C927EE14-0525-4162-82A1-219FB1A09EE5}" destId="{C7929EF8-988E-46F6-AFC3-B728EA01AE2B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599238EC-FA22-4800-8E3B-573F729BA488}" type="presOf" srcId="{7A14C255-A9D7-420D-B032-0693F6CF431F}" destId="{0E7AE38F-D77F-437F-BAB8-792E908C751F}" srcOrd="0" destOrd="0" presId="urn:microsoft.com/office/officeart/2005/8/layout/hierarchy2"/>
    <dgm:cxn modelId="{1AFE8170-B692-49B6-A7D4-84A2E6AA101C}" type="presOf" srcId="{C01ACB44-8919-4C16-9345-65E8C4CC5C27}" destId="{B81631BF-0964-4936-A9DE-5CF3C23A1D51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FD218A47-E759-4C73-9849-17080601903A}" type="presOf" srcId="{C0A4D24B-EEDE-4665-B602-35F5A544C4AA}" destId="{00CFE424-E230-4C8E-AC4C-809A30553DFF}" srcOrd="1" destOrd="0" presId="urn:microsoft.com/office/officeart/2005/8/layout/hierarchy2"/>
    <dgm:cxn modelId="{7D747B57-2055-4449-A7F6-C9E67F210174}" type="presOf" srcId="{F3E7A82E-4DF9-47FA-B3A8-610C19F25C83}" destId="{72B1FC09-0EBA-4985-8788-8F4656152A7F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7A85A629-F792-431F-9A00-6BB0ADAB1614}" type="presOf" srcId="{DFEC14E8-538A-43B0-BE82-7D2792800EC3}" destId="{61DD1E27-4E8B-4CAE-93F5-5A762478A9B8}" srcOrd="0" destOrd="0" presId="urn:microsoft.com/office/officeart/2005/8/layout/hierarchy2"/>
    <dgm:cxn modelId="{62843977-ABB9-4478-B5AA-22E301A6307A}" type="presOf" srcId="{8A9D6245-57B1-482C-9DC4-F2ACF75F2EEB}" destId="{8DB10BF4-B3E8-4C63-AA80-1132AC83EE01}" srcOrd="1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3D95B377-3C11-4B30-9FE2-71FEF85248F2}" type="presOf" srcId="{1C3757F0-1D92-419E-91AE-5AE747F1146E}" destId="{1E65E39D-395D-4BD0-8D0A-DECF2AB935E9}" srcOrd="0" destOrd="0" presId="urn:microsoft.com/office/officeart/2005/8/layout/hierarchy2"/>
    <dgm:cxn modelId="{7A19D75D-8A32-4139-9407-65AE0E193CBC}" type="presOf" srcId="{F1C08F9B-435C-42DB-A449-2ECF7C7375AB}" destId="{99764013-9FFE-483E-9A94-8E74B88EB45B}" srcOrd="0" destOrd="0" presId="urn:microsoft.com/office/officeart/2005/8/layout/hierarchy2"/>
    <dgm:cxn modelId="{E6A183BD-C7F9-4AE2-BE54-88F267DEF73D}" type="presOf" srcId="{FE8EAFCC-5B29-4577-9068-58D32F380E14}" destId="{971284D5-360E-47FF-9F34-0E0CEC35A6C4}" srcOrd="1" destOrd="0" presId="urn:microsoft.com/office/officeart/2005/8/layout/hierarchy2"/>
    <dgm:cxn modelId="{7F848E1A-A217-491A-89BF-16407C19DC78}" type="presOf" srcId="{D129D8C8-45D4-413D-9AA6-7735257A9552}" destId="{02AF2611-39C0-4EF8-B9AF-5E15D80097BE}" srcOrd="0" destOrd="0" presId="urn:microsoft.com/office/officeart/2005/8/layout/hierarchy2"/>
    <dgm:cxn modelId="{D0DFDB0B-4819-4646-A2DA-0EA2A67CE425}" type="presOf" srcId="{4A4119C0-6876-4B46-B63C-C5B5E183083A}" destId="{3ABC23EF-2179-439B-8D5E-B5306E91FA99}" srcOrd="1" destOrd="0" presId="urn:microsoft.com/office/officeart/2005/8/layout/hierarchy2"/>
    <dgm:cxn modelId="{C8C902D3-D528-42CC-A4A9-DD94D5A87C09}" type="presOf" srcId="{2F11C414-8E39-4213-8136-D4FE510CC15A}" destId="{BCBAD13F-9F36-4A76-ACBF-38324C9DFD1E}" srcOrd="0" destOrd="0" presId="urn:microsoft.com/office/officeart/2005/8/layout/hierarchy2"/>
    <dgm:cxn modelId="{B6BB4009-6816-4037-991B-4E4F8C57412B}" type="presOf" srcId="{9581B8F4-F65E-406A-9F3A-2C0FAFB7904A}" destId="{3D002938-9580-4C37-A937-06EE1FF34007}" srcOrd="0" destOrd="0" presId="urn:microsoft.com/office/officeart/2005/8/layout/hierarchy2"/>
    <dgm:cxn modelId="{FE83B2F0-64B0-4BEF-8886-46B27EC00DE0}" type="presOf" srcId="{D3723BC6-7ECB-476F-A2B7-498B998B7A56}" destId="{8BDEEA43-5C2A-4BBE-99A5-44DEB7CB861C}" srcOrd="0" destOrd="0" presId="urn:microsoft.com/office/officeart/2005/8/layout/hierarchy2"/>
    <dgm:cxn modelId="{CB10F24C-4565-4FC4-8242-63A3C133054B}" type="presOf" srcId="{1462FFBF-C7E5-483B-B661-B21D24F8908F}" destId="{0A6EA505-89C7-49FD-ABE4-44B8C87A9F43}" srcOrd="0" destOrd="0" presId="urn:microsoft.com/office/officeart/2005/8/layout/hierarchy2"/>
    <dgm:cxn modelId="{E8F9F54D-F29B-45CD-87A0-565FE6B98756}" type="presOf" srcId="{444DF14B-39F3-4B48-8936-10F777644448}" destId="{7EBAE2C6-1480-46C8-900C-5102293148B2}" srcOrd="0" destOrd="0" presId="urn:microsoft.com/office/officeart/2005/8/layout/hierarchy2"/>
    <dgm:cxn modelId="{F5F8F742-C907-4318-A512-4F28475FD51B}" type="presOf" srcId="{802534EE-0712-4599-81AA-4E95DD4CE0A5}" destId="{DE93B5F2-1CA6-40F3-B124-24CBDE452C7F}" srcOrd="0" destOrd="0" presId="urn:microsoft.com/office/officeart/2005/8/layout/hierarchy2"/>
    <dgm:cxn modelId="{0EE7E15B-C25D-4B51-8AA5-FF264A33C8EC}" type="presOf" srcId="{C8BC26E8-6B89-479E-8406-1BE807902536}" destId="{458CB650-A0BA-4B80-8F97-62C729A9241A}" srcOrd="1" destOrd="0" presId="urn:microsoft.com/office/officeart/2005/8/layout/hierarchy2"/>
    <dgm:cxn modelId="{82A39897-DBA1-4072-9E8A-7ABA85A0212F}" type="presOf" srcId="{0231B603-DBBA-4E99-BB29-AE427642777F}" destId="{58313578-02C6-4451-BD87-2563E35924F9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0E671E72-C41E-41BB-8827-C311735AE8A7}" type="presOf" srcId="{3EFC490E-694C-4854-B035-8B02D761B8A3}" destId="{E090B741-3BDB-4968-B042-3EDAEB5B7930}" srcOrd="0" destOrd="0" presId="urn:microsoft.com/office/officeart/2005/8/layout/hierarchy2"/>
    <dgm:cxn modelId="{267D1E26-529F-4573-BC13-41A1E231D3EB}" type="presOf" srcId="{FE8EAFCC-5B29-4577-9068-58D32F380E14}" destId="{77024C92-294D-413F-A59B-9F47291444A3}" srcOrd="0" destOrd="0" presId="urn:microsoft.com/office/officeart/2005/8/layout/hierarchy2"/>
    <dgm:cxn modelId="{A55DA4CE-F473-485C-A062-0244B6B909D2}" type="presOf" srcId="{9581B8F4-F65E-406A-9F3A-2C0FAFB7904A}" destId="{28A3C775-44DD-456D-ADBA-6C2015D144BB}" srcOrd="1" destOrd="0" presId="urn:microsoft.com/office/officeart/2005/8/layout/hierarchy2"/>
    <dgm:cxn modelId="{AA59647D-FBDE-4A94-8B25-C20E3F9DF3B1}" type="presOf" srcId="{4A3EBA2C-1249-4D63-810E-57318E4C8870}" destId="{597EBC6F-BFE1-4ECF-BCC7-84E0157F86FF}" srcOrd="1" destOrd="0" presId="urn:microsoft.com/office/officeart/2005/8/layout/hierarchy2"/>
    <dgm:cxn modelId="{4270CCD0-AE2B-40FD-BD38-82F024B42DF9}" type="presOf" srcId="{5298254B-75EF-4481-9316-64F54046A9CE}" destId="{AD69DD67-DA8B-4327-8FB6-B1ED5881B6C0}" srcOrd="0" destOrd="0" presId="urn:microsoft.com/office/officeart/2005/8/layout/hierarchy2"/>
    <dgm:cxn modelId="{32BAC3FE-A7D3-485B-A153-5A3625FA47AA}" type="presOf" srcId="{0D894548-717D-4FFD-904C-C33606102800}" destId="{27ECC907-4458-4530-ABCC-DBA5CFB1F289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D0624DE9-FBEE-4BE5-B328-8647734EDEAF}" type="presOf" srcId="{BF95F12A-848C-4D76-BCAC-A60A48D21712}" destId="{B82998E9-B1CD-485F-8B4B-06888B1A28C4}" srcOrd="0" destOrd="0" presId="urn:microsoft.com/office/officeart/2005/8/layout/hierarchy2"/>
    <dgm:cxn modelId="{E1569FA8-AA29-44CB-9DBF-E763E14A2D29}" type="presOf" srcId="{C0A4D24B-EEDE-4665-B602-35F5A544C4AA}" destId="{91D499AF-EE38-45B5-A36E-7C99C6927A00}" srcOrd="0" destOrd="0" presId="urn:microsoft.com/office/officeart/2005/8/layout/hierarchy2"/>
    <dgm:cxn modelId="{B06638B3-CC65-48DD-9224-7301895EA8BF}" type="presOf" srcId="{08491A16-4F42-4C85-AC97-4555730E6D61}" destId="{7A3D5BA1-ED69-44E1-A872-6FF24834B41D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ECFFB388-A1D5-4941-8A0E-9CD92C457AC6}" type="presParOf" srcId="{B6DAA14B-3305-4F93-A6BA-AC8805E13BBC}" destId="{45E3ECBA-C6D0-4585-880A-A01F56B443D6}" srcOrd="0" destOrd="0" presId="urn:microsoft.com/office/officeart/2005/8/layout/hierarchy2"/>
    <dgm:cxn modelId="{96F4A83D-1933-4A22-988B-9766E1A92D55}" type="presParOf" srcId="{45E3ECBA-C6D0-4585-880A-A01F56B443D6}" destId="{AD69DD67-DA8B-4327-8FB6-B1ED5881B6C0}" srcOrd="0" destOrd="0" presId="urn:microsoft.com/office/officeart/2005/8/layout/hierarchy2"/>
    <dgm:cxn modelId="{719362E2-45CD-4657-9EF2-5155152B9C7E}" type="presParOf" srcId="{45E3ECBA-C6D0-4585-880A-A01F56B443D6}" destId="{AEFB50EF-9B7B-4A67-8A06-3768D82F4F35}" srcOrd="1" destOrd="0" presId="urn:microsoft.com/office/officeart/2005/8/layout/hierarchy2"/>
    <dgm:cxn modelId="{8E7CF976-B77D-4B70-BC11-46C3DFD44A8E}" type="presParOf" srcId="{AEFB50EF-9B7B-4A67-8A06-3768D82F4F35}" destId="{C6405F48-268C-4A9E-8C6B-EA7912642D7B}" srcOrd="0" destOrd="0" presId="urn:microsoft.com/office/officeart/2005/8/layout/hierarchy2"/>
    <dgm:cxn modelId="{0428658F-12B8-40AE-832C-23EFB43C0270}" type="presParOf" srcId="{C6405F48-268C-4A9E-8C6B-EA7912642D7B}" destId="{597EBC6F-BFE1-4ECF-BCC7-84E0157F86FF}" srcOrd="0" destOrd="0" presId="urn:microsoft.com/office/officeart/2005/8/layout/hierarchy2"/>
    <dgm:cxn modelId="{6BA3CF84-7DC1-45B1-9027-39A9D0F2384D}" type="presParOf" srcId="{AEFB50EF-9B7B-4A67-8A06-3768D82F4F35}" destId="{D2C8D976-A468-412A-A9C9-6008470590C1}" srcOrd="1" destOrd="0" presId="urn:microsoft.com/office/officeart/2005/8/layout/hierarchy2"/>
    <dgm:cxn modelId="{95213D56-E97C-4377-AE8A-5EE608816458}" type="presParOf" srcId="{D2C8D976-A468-412A-A9C9-6008470590C1}" destId="{1E65E39D-395D-4BD0-8D0A-DECF2AB935E9}" srcOrd="0" destOrd="0" presId="urn:microsoft.com/office/officeart/2005/8/layout/hierarchy2"/>
    <dgm:cxn modelId="{7CE5E919-A113-44FE-A9E9-1C6E34FD8F54}" type="presParOf" srcId="{D2C8D976-A468-412A-A9C9-6008470590C1}" destId="{35E1DF7C-B9B2-41A6-95C9-2623A0F0844C}" srcOrd="1" destOrd="0" presId="urn:microsoft.com/office/officeart/2005/8/layout/hierarchy2"/>
    <dgm:cxn modelId="{22C0F642-C21A-4676-B8B6-B7FC76D2BF7B}" type="presParOf" srcId="{35E1DF7C-B9B2-41A6-95C9-2623A0F0844C}" destId="{8BDEEA43-5C2A-4BBE-99A5-44DEB7CB861C}" srcOrd="0" destOrd="0" presId="urn:microsoft.com/office/officeart/2005/8/layout/hierarchy2"/>
    <dgm:cxn modelId="{5C49683D-6A5A-49AE-9451-575384B01D6C}" type="presParOf" srcId="{8BDEEA43-5C2A-4BBE-99A5-44DEB7CB861C}" destId="{B0EBDA45-12CE-4202-B1E6-40A49D832ECA}" srcOrd="0" destOrd="0" presId="urn:microsoft.com/office/officeart/2005/8/layout/hierarchy2"/>
    <dgm:cxn modelId="{F4102F50-EF91-46B3-93E7-3B089EF1C298}" type="presParOf" srcId="{35E1DF7C-B9B2-41A6-95C9-2623A0F0844C}" destId="{089E0F1C-9D5B-4BD6-A184-58831CD8143C}" srcOrd="1" destOrd="0" presId="urn:microsoft.com/office/officeart/2005/8/layout/hierarchy2"/>
    <dgm:cxn modelId="{E57888A7-DB39-4083-ABF7-0E0C6C93F216}" type="presParOf" srcId="{089E0F1C-9D5B-4BD6-A184-58831CD8143C}" destId="{6094D736-4F16-42FC-9437-D37BB023D5EA}" srcOrd="0" destOrd="0" presId="urn:microsoft.com/office/officeart/2005/8/layout/hierarchy2"/>
    <dgm:cxn modelId="{7169DE45-63B9-4FE5-89CA-2F98B09B600E}" type="presParOf" srcId="{089E0F1C-9D5B-4BD6-A184-58831CD8143C}" destId="{3DD22739-71BD-411F-BA72-C9784E117760}" srcOrd="1" destOrd="0" presId="urn:microsoft.com/office/officeart/2005/8/layout/hierarchy2"/>
    <dgm:cxn modelId="{D35C7F12-ABD2-45D8-B209-C21FBE6C3CDE}" type="presParOf" srcId="{3DD22739-71BD-411F-BA72-C9784E117760}" destId="{7A3D5BA1-ED69-44E1-A872-6FF24834B41D}" srcOrd="0" destOrd="0" presId="urn:microsoft.com/office/officeart/2005/8/layout/hierarchy2"/>
    <dgm:cxn modelId="{6CDB2FD7-5A32-4039-9E6A-BB985DDD24C9}" type="presParOf" srcId="{7A3D5BA1-ED69-44E1-A872-6FF24834B41D}" destId="{528D812F-2D24-4A78-8C85-B9EB8ECA26E9}" srcOrd="0" destOrd="0" presId="urn:microsoft.com/office/officeart/2005/8/layout/hierarchy2"/>
    <dgm:cxn modelId="{9A02F3D5-9A9C-421C-B44F-4763654A118E}" type="presParOf" srcId="{3DD22739-71BD-411F-BA72-C9784E117760}" destId="{4C906522-2FC2-4166-A656-68A60E69FBAB}" srcOrd="1" destOrd="0" presId="urn:microsoft.com/office/officeart/2005/8/layout/hierarchy2"/>
    <dgm:cxn modelId="{3F841355-A0A6-47E5-82E1-DA78EFE7865D}" type="presParOf" srcId="{4C906522-2FC2-4166-A656-68A60E69FBAB}" destId="{58313578-02C6-4451-BD87-2563E35924F9}" srcOrd="0" destOrd="0" presId="urn:microsoft.com/office/officeart/2005/8/layout/hierarchy2"/>
    <dgm:cxn modelId="{43E3D47B-933F-4410-9637-9E92098A82FD}" type="presParOf" srcId="{4C906522-2FC2-4166-A656-68A60E69FBAB}" destId="{67B1BDEB-C7D6-4DB2-A69F-4DCA4D8778DD}" srcOrd="1" destOrd="0" presId="urn:microsoft.com/office/officeart/2005/8/layout/hierarchy2"/>
    <dgm:cxn modelId="{BDA11B30-40D5-470B-91E7-921B02956119}" type="presParOf" srcId="{67B1BDEB-C7D6-4DB2-A69F-4DCA4D8778DD}" destId="{EACB761D-2A2E-4784-B4CF-BBD5780F5023}" srcOrd="0" destOrd="0" presId="urn:microsoft.com/office/officeart/2005/8/layout/hierarchy2"/>
    <dgm:cxn modelId="{76E4A51C-1B2A-4531-BA04-AB894626DA1F}" type="presParOf" srcId="{EACB761D-2A2E-4784-B4CF-BBD5780F5023}" destId="{99D2C2EE-8A15-4FFE-B5A1-D71ED610263A}" srcOrd="0" destOrd="0" presId="urn:microsoft.com/office/officeart/2005/8/layout/hierarchy2"/>
    <dgm:cxn modelId="{BD1AD3E5-914C-46B9-A782-A73DC22F15C8}" type="presParOf" srcId="{67B1BDEB-C7D6-4DB2-A69F-4DCA4D8778DD}" destId="{E4394CE8-678F-48D8-96FE-D4F98A039D3D}" srcOrd="1" destOrd="0" presId="urn:microsoft.com/office/officeart/2005/8/layout/hierarchy2"/>
    <dgm:cxn modelId="{EBB32876-CED8-40E5-9994-8AFC4878373D}" type="presParOf" srcId="{E4394CE8-678F-48D8-96FE-D4F98A039D3D}" destId="{E090B741-3BDB-4968-B042-3EDAEB5B7930}" srcOrd="0" destOrd="0" presId="urn:microsoft.com/office/officeart/2005/8/layout/hierarchy2"/>
    <dgm:cxn modelId="{8702E491-FAE4-4B44-8F64-4B6C1C77CE98}" type="presParOf" srcId="{E4394CE8-678F-48D8-96FE-D4F98A039D3D}" destId="{92E6D765-79C3-4657-82E9-902A296B7D7E}" srcOrd="1" destOrd="0" presId="urn:microsoft.com/office/officeart/2005/8/layout/hierarchy2"/>
    <dgm:cxn modelId="{D480DE31-79F5-49ED-8167-54EB3B2A3765}" type="presParOf" srcId="{3DD22739-71BD-411F-BA72-C9784E117760}" destId="{7F6408BA-2CE6-4BE1-953A-713CB4F5CB15}" srcOrd="2" destOrd="0" presId="urn:microsoft.com/office/officeart/2005/8/layout/hierarchy2"/>
    <dgm:cxn modelId="{C76824DF-42DC-4A67-82FF-CA7C8DDD8806}" type="presParOf" srcId="{7F6408BA-2CE6-4BE1-953A-713CB4F5CB15}" destId="{458CB650-A0BA-4B80-8F97-62C729A9241A}" srcOrd="0" destOrd="0" presId="urn:microsoft.com/office/officeart/2005/8/layout/hierarchy2"/>
    <dgm:cxn modelId="{C00CFF8C-4C3B-4789-A7E1-D1751B48B644}" type="presParOf" srcId="{3DD22739-71BD-411F-BA72-C9784E117760}" destId="{3A1C3DA7-512D-4F41-A7E1-078238C1F6E4}" srcOrd="3" destOrd="0" presId="urn:microsoft.com/office/officeart/2005/8/layout/hierarchy2"/>
    <dgm:cxn modelId="{28C02E32-BB9B-43E2-84AD-368D946F067C}" type="presParOf" srcId="{3A1C3DA7-512D-4F41-A7E1-078238C1F6E4}" destId="{2542D84E-1AAD-4343-A826-31FBD0CCD67E}" srcOrd="0" destOrd="0" presId="urn:microsoft.com/office/officeart/2005/8/layout/hierarchy2"/>
    <dgm:cxn modelId="{8274BB68-376A-4C8E-8C58-773252D76A50}" type="presParOf" srcId="{3A1C3DA7-512D-4F41-A7E1-078238C1F6E4}" destId="{2DBCC939-D1CF-4789-8DFF-47D45880FBEC}" srcOrd="1" destOrd="0" presId="urn:microsoft.com/office/officeart/2005/8/layout/hierarchy2"/>
    <dgm:cxn modelId="{C0590946-98C3-403F-957E-803B02CD3735}" type="presParOf" srcId="{2DBCC939-D1CF-4789-8DFF-47D45880FBEC}" destId="{77024C92-294D-413F-A59B-9F47291444A3}" srcOrd="0" destOrd="0" presId="urn:microsoft.com/office/officeart/2005/8/layout/hierarchy2"/>
    <dgm:cxn modelId="{54F696A1-E8F0-4EDA-A6B5-921C40152C36}" type="presParOf" srcId="{77024C92-294D-413F-A59B-9F47291444A3}" destId="{971284D5-360E-47FF-9F34-0E0CEC35A6C4}" srcOrd="0" destOrd="0" presId="urn:microsoft.com/office/officeart/2005/8/layout/hierarchy2"/>
    <dgm:cxn modelId="{D6DC8E51-AC9D-49BA-9F54-20D0D876CBDC}" type="presParOf" srcId="{2DBCC939-D1CF-4789-8DFF-47D45880FBEC}" destId="{7749CE27-A818-4E7F-BAAA-1BAC7B4E01B2}" srcOrd="1" destOrd="0" presId="urn:microsoft.com/office/officeart/2005/8/layout/hierarchy2"/>
    <dgm:cxn modelId="{04E52703-D279-44F6-BB5A-BD4656471632}" type="presParOf" srcId="{7749CE27-A818-4E7F-BAAA-1BAC7B4E01B2}" destId="{0E7AE38F-D77F-437F-BAB8-792E908C751F}" srcOrd="0" destOrd="0" presId="urn:microsoft.com/office/officeart/2005/8/layout/hierarchy2"/>
    <dgm:cxn modelId="{F1B5D9E0-416D-498A-AE39-5FF0B8F3FAF2}" type="presParOf" srcId="{7749CE27-A818-4E7F-BAAA-1BAC7B4E01B2}" destId="{6EA2D245-4E92-4E27-A8CE-C63A03E69A95}" srcOrd="1" destOrd="0" presId="urn:microsoft.com/office/officeart/2005/8/layout/hierarchy2"/>
    <dgm:cxn modelId="{4429E52E-9B06-435C-BF66-CE757346AE39}" type="presParOf" srcId="{35E1DF7C-B9B2-41A6-95C9-2623A0F0844C}" destId="{B82998E9-B1CD-485F-8B4B-06888B1A28C4}" srcOrd="2" destOrd="0" presId="urn:microsoft.com/office/officeart/2005/8/layout/hierarchy2"/>
    <dgm:cxn modelId="{16B65678-A0AE-425C-B07F-4A03BDF15F17}" type="presParOf" srcId="{B82998E9-B1CD-485F-8B4B-06888B1A28C4}" destId="{1356B274-B83F-434D-A869-2B988EF3F493}" srcOrd="0" destOrd="0" presId="urn:microsoft.com/office/officeart/2005/8/layout/hierarchy2"/>
    <dgm:cxn modelId="{B9F47E29-0CEA-43CD-AB6D-6E43F962CE76}" type="presParOf" srcId="{35E1DF7C-B9B2-41A6-95C9-2623A0F0844C}" destId="{5DBB30B0-AE7A-40E4-B393-830456382D3E}" srcOrd="3" destOrd="0" presId="urn:microsoft.com/office/officeart/2005/8/layout/hierarchy2"/>
    <dgm:cxn modelId="{A154D861-4279-456A-9CEF-335FDE6A07AA}" type="presParOf" srcId="{5DBB30B0-AE7A-40E4-B393-830456382D3E}" destId="{A031128D-C55E-42DA-B8A2-D382735EF23E}" srcOrd="0" destOrd="0" presId="urn:microsoft.com/office/officeart/2005/8/layout/hierarchy2"/>
    <dgm:cxn modelId="{CC7DD874-1E3E-4477-931F-4FC6A1BC3A2B}" type="presParOf" srcId="{5DBB30B0-AE7A-40E4-B393-830456382D3E}" destId="{5F8186A5-9F66-4B76-A45C-87CEBF3CCEB9}" srcOrd="1" destOrd="0" presId="urn:microsoft.com/office/officeart/2005/8/layout/hierarchy2"/>
    <dgm:cxn modelId="{57519473-1E90-486D-827D-27A06E2E39FB}" type="presParOf" srcId="{5F8186A5-9F66-4B76-A45C-87CEBF3CCEB9}" destId="{02AF2611-39C0-4EF8-B9AF-5E15D80097BE}" srcOrd="0" destOrd="0" presId="urn:microsoft.com/office/officeart/2005/8/layout/hierarchy2"/>
    <dgm:cxn modelId="{58CAAB6A-AF14-423F-910B-8AD26D19EFEA}" type="presParOf" srcId="{02AF2611-39C0-4EF8-B9AF-5E15D80097BE}" destId="{3E9FDDD6-A26E-4F03-A903-10F09685D6A2}" srcOrd="0" destOrd="0" presId="urn:microsoft.com/office/officeart/2005/8/layout/hierarchy2"/>
    <dgm:cxn modelId="{ADEA5A3A-0801-4B8E-B0A6-29CA91E8479B}" type="presParOf" srcId="{5F8186A5-9F66-4B76-A45C-87CEBF3CCEB9}" destId="{9473DCFC-6641-4D73-AA1E-9A1405C91094}" srcOrd="1" destOrd="0" presId="urn:microsoft.com/office/officeart/2005/8/layout/hierarchy2"/>
    <dgm:cxn modelId="{A26C0ED0-3A38-4603-BCB2-7ED787C930EA}" type="presParOf" srcId="{9473DCFC-6641-4D73-AA1E-9A1405C91094}" destId="{008EB790-8EB0-4D82-BE0A-84C63F787288}" srcOrd="0" destOrd="0" presId="urn:microsoft.com/office/officeart/2005/8/layout/hierarchy2"/>
    <dgm:cxn modelId="{D5B11BB9-8BD6-455B-BE6F-C2ABB128BE1D}" type="presParOf" srcId="{9473DCFC-6641-4D73-AA1E-9A1405C91094}" destId="{6C28485D-F632-4669-96ED-3D964BEACEA2}" srcOrd="1" destOrd="0" presId="urn:microsoft.com/office/officeart/2005/8/layout/hierarchy2"/>
    <dgm:cxn modelId="{1F0B567B-C69A-4556-86ED-7F974A56C7E9}" type="presParOf" srcId="{6C28485D-F632-4669-96ED-3D964BEACEA2}" destId="{3D3532D1-1FDA-4F24-AE90-3866BC16A43D}" srcOrd="0" destOrd="0" presId="urn:microsoft.com/office/officeart/2005/8/layout/hierarchy2"/>
    <dgm:cxn modelId="{F3D04EBB-6E87-4547-B3E3-168CD18FD260}" type="presParOf" srcId="{3D3532D1-1FDA-4F24-AE90-3866BC16A43D}" destId="{6CD19230-CC0F-4288-A025-EBCBAFB6E87C}" srcOrd="0" destOrd="0" presId="urn:microsoft.com/office/officeart/2005/8/layout/hierarchy2"/>
    <dgm:cxn modelId="{646DFFC3-B956-4E4F-A3A8-BA99C1E3BF52}" type="presParOf" srcId="{6C28485D-F632-4669-96ED-3D964BEACEA2}" destId="{B82FF517-BE19-45D5-A186-0A0A9AC7C59F}" srcOrd="1" destOrd="0" presId="urn:microsoft.com/office/officeart/2005/8/layout/hierarchy2"/>
    <dgm:cxn modelId="{B59A7936-65E9-4DF9-8169-78A39E9C7E22}" type="presParOf" srcId="{B82FF517-BE19-45D5-A186-0A0A9AC7C59F}" destId="{DE93B5F2-1CA6-40F3-B124-24CBDE452C7F}" srcOrd="0" destOrd="0" presId="urn:microsoft.com/office/officeart/2005/8/layout/hierarchy2"/>
    <dgm:cxn modelId="{EE3741D7-3952-42FC-857E-5C97E1713C8D}" type="presParOf" srcId="{B82FF517-BE19-45D5-A186-0A0A9AC7C59F}" destId="{2FB0C740-68FD-45EB-963A-5882F7A1156B}" srcOrd="1" destOrd="0" presId="urn:microsoft.com/office/officeart/2005/8/layout/hierarchy2"/>
    <dgm:cxn modelId="{3D63F456-55F7-48F2-B86C-420757063F97}" type="presParOf" srcId="{5F8186A5-9F66-4B76-A45C-87CEBF3CCEB9}" destId="{AF10D516-4F6C-4D46-86A1-9C1986C13320}" srcOrd="2" destOrd="0" presId="urn:microsoft.com/office/officeart/2005/8/layout/hierarchy2"/>
    <dgm:cxn modelId="{72B468E0-2147-45FB-8C28-F8D9E4F21FDB}" type="presParOf" srcId="{AF10D516-4F6C-4D46-86A1-9C1986C13320}" destId="{8DB10BF4-B3E8-4C63-AA80-1132AC83EE01}" srcOrd="0" destOrd="0" presId="urn:microsoft.com/office/officeart/2005/8/layout/hierarchy2"/>
    <dgm:cxn modelId="{EF90DD1A-371C-4EC8-B755-30D3EE84E802}" type="presParOf" srcId="{5F8186A5-9F66-4B76-A45C-87CEBF3CCEB9}" destId="{E1BE2056-AE5C-4DB8-B5F8-1262B0BC3580}" srcOrd="3" destOrd="0" presId="urn:microsoft.com/office/officeart/2005/8/layout/hierarchy2"/>
    <dgm:cxn modelId="{E974E4CC-BEB9-497B-BB88-324580A72166}" type="presParOf" srcId="{E1BE2056-AE5C-4DB8-B5F8-1262B0BC3580}" destId="{99764013-9FFE-483E-9A94-8E74B88EB45B}" srcOrd="0" destOrd="0" presId="urn:microsoft.com/office/officeart/2005/8/layout/hierarchy2"/>
    <dgm:cxn modelId="{EEEB6F4C-EF63-4481-8A68-4C69F50C6C2A}" type="presParOf" srcId="{E1BE2056-AE5C-4DB8-B5F8-1262B0BC3580}" destId="{CBCC4E80-D41C-4591-AFD8-D9C5B0629FAD}" srcOrd="1" destOrd="0" presId="urn:microsoft.com/office/officeart/2005/8/layout/hierarchy2"/>
    <dgm:cxn modelId="{F15C20F3-D232-488E-AAD0-62611125500C}" type="presParOf" srcId="{CBCC4E80-D41C-4591-AFD8-D9C5B0629FAD}" destId="{924C8F9A-D7B2-4767-8617-AD5D4A0F8C82}" srcOrd="0" destOrd="0" presId="urn:microsoft.com/office/officeart/2005/8/layout/hierarchy2"/>
    <dgm:cxn modelId="{F059081D-FE2F-4A77-9667-C190C2EE1797}" type="presParOf" srcId="{924C8F9A-D7B2-4767-8617-AD5D4A0F8C82}" destId="{4D1012EA-ED43-4161-9183-D18250C04841}" srcOrd="0" destOrd="0" presId="urn:microsoft.com/office/officeart/2005/8/layout/hierarchy2"/>
    <dgm:cxn modelId="{04808F01-4388-44ED-A7DB-D96A9C8D4EDA}" type="presParOf" srcId="{CBCC4E80-D41C-4591-AFD8-D9C5B0629FAD}" destId="{13F2C1AB-38AD-4ED5-9035-C2D351214192}" srcOrd="1" destOrd="0" presId="urn:microsoft.com/office/officeart/2005/8/layout/hierarchy2"/>
    <dgm:cxn modelId="{2ACBE5A3-BBE9-43BF-9DFE-EF76812067B3}" type="presParOf" srcId="{13F2C1AB-38AD-4ED5-9035-C2D351214192}" destId="{4C14E865-13AF-43EC-93E8-957E72C167D9}" srcOrd="0" destOrd="0" presId="urn:microsoft.com/office/officeart/2005/8/layout/hierarchy2"/>
    <dgm:cxn modelId="{56D3ACF4-65A1-433F-9F4F-92A04900E250}" type="presParOf" srcId="{13F2C1AB-38AD-4ED5-9035-C2D351214192}" destId="{5A67506E-C01C-4958-968A-88E9AA8D1DC9}" srcOrd="1" destOrd="0" presId="urn:microsoft.com/office/officeart/2005/8/layout/hierarchy2"/>
    <dgm:cxn modelId="{714F3C8F-D636-470A-A401-CDE317D643B9}" type="presParOf" srcId="{AEFB50EF-9B7B-4A67-8A06-3768D82F4F35}" destId="{07085415-AD02-4837-A819-DF8503991B40}" srcOrd="2" destOrd="0" presId="urn:microsoft.com/office/officeart/2005/8/layout/hierarchy2"/>
    <dgm:cxn modelId="{323CFD69-74A9-4D06-A872-1D14F2FC5782}" type="presParOf" srcId="{07085415-AD02-4837-A819-DF8503991B40}" destId="{6D471BBE-867D-4865-9628-1D7777EB5D2C}" srcOrd="0" destOrd="0" presId="urn:microsoft.com/office/officeart/2005/8/layout/hierarchy2"/>
    <dgm:cxn modelId="{BC7B82F7-02AF-41FA-B7F8-6FBC5DA42E72}" type="presParOf" srcId="{AEFB50EF-9B7B-4A67-8A06-3768D82F4F35}" destId="{B9D0076E-1908-4470-9C44-2381915CB6FB}" srcOrd="3" destOrd="0" presId="urn:microsoft.com/office/officeart/2005/8/layout/hierarchy2"/>
    <dgm:cxn modelId="{6E37362B-9D49-42BE-9B6D-0A0BFF4359A8}" type="presParOf" srcId="{B9D0076E-1908-4470-9C44-2381915CB6FB}" destId="{7EBAE2C6-1480-46C8-900C-5102293148B2}" srcOrd="0" destOrd="0" presId="urn:microsoft.com/office/officeart/2005/8/layout/hierarchy2"/>
    <dgm:cxn modelId="{3C94BCB7-7613-4DFF-8F8B-5CDD3AC92948}" type="presParOf" srcId="{B9D0076E-1908-4470-9C44-2381915CB6FB}" destId="{7F207EC3-B869-474B-A721-8A419CB73484}" srcOrd="1" destOrd="0" presId="urn:microsoft.com/office/officeart/2005/8/layout/hierarchy2"/>
    <dgm:cxn modelId="{98D4B4FD-A643-4F4F-9BC9-CB0A156A73BD}" type="presParOf" srcId="{7F207EC3-B869-474B-A721-8A419CB73484}" destId="{72B1FC09-0EBA-4985-8788-8F4656152A7F}" srcOrd="0" destOrd="0" presId="urn:microsoft.com/office/officeart/2005/8/layout/hierarchy2"/>
    <dgm:cxn modelId="{551D5451-5435-4B70-AE81-C098A42B5881}" type="presParOf" srcId="{72B1FC09-0EBA-4985-8788-8F4656152A7F}" destId="{E53945B2-5361-41E5-A250-0FE9BB3209A7}" srcOrd="0" destOrd="0" presId="urn:microsoft.com/office/officeart/2005/8/layout/hierarchy2"/>
    <dgm:cxn modelId="{8E3FDB80-35D0-402D-8B73-13F6FE0B0E79}" type="presParOf" srcId="{7F207EC3-B869-474B-A721-8A419CB73484}" destId="{93C1A79B-D7BC-4544-8471-9D8B8B93AD97}" srcOrd="1" destOrd="0" presId="urn:microsoft.com/office/officeart/2005/8/layout/hierarchy2"/>
    <dgm:cxn modelId="{A2363467-F7FF-4ED0-A120-AF1B8D344A84}" type="presParOf" srcId="{93C1A79B-D7BC-4544-8471-9D8B8B93AD97}" destId="{B81631BF-0964-4936-A9DE-5CF3C23A1D51}" srcOrd="0" destOrd="0" presId="urn:microsoft.com/office/officeart/2005/8/layout/hierarchy2"/>
    <dgm:cxn modelId="{51687D17-89A8-4323-AB4F-49A6F3CBC7B7}" type="presParOf" srcId="{93C1A79B-D7BC-4544-8471-9D8B8B93AD97}" destId="{A47913E6-20D7-4EF9-8087-A267EE4CBBE9}" srcOrd="1" destOrd="0" presId="urn:microsoft.com/office/officeart/2005/8/layout/hierarchy2"/>
    <dgm:cxn modelId="{B6CF7FD3-3819-4A65-BD35-F82E82C7AACE}" type="presParOf" srcId="{A47913E6-20D7-4EF9-8087-A267EE4CBBE9}" destId="{E3B49C02-92DF-4E0E-9C64-BFDA4F6C8C57}" srcOrd="0" destOrd="0" presId="urn:microsoft.com/office/officeart/2005/8/layout/hierarchy2"/>
    <dgm:cxn modelId="{4E65FFEA-1E85-43BB-882C-DF8D62B1F28C}" type="presParOf" srcId="{E3B49C02-92DF-4E0E-9C64-BFDA4F6C8C57}" destId="{C22BEB7F-26B1-4408-A047-0DEC97855D01}" srcOrd="0" destOrd="0" presId="urn:microsoft.com/office/officeart/2005/8/layout/hierarchy2"/>
    <dgm:cxn modelId="{8FEB5FEE-566A-4E23-8EF9-6AAB3982CCC6}" type="presParOf" srcId="{A47913E6-20D7-4EF9-8087-A267EE4CBBE9}" destId="{45E9E887-53F9-47D7-81E1-6BFB948D358C}" srcOrd="1" destOrd="0" presId="urn:microsoft.com/office/officeart/2005/8/layout/hierarchy2"/>
    <dgm:cxn modelId="{26678AD6-21DF-4E8C-87CF-99B4F31E37EF}" type="presParOf" srcId="{45E9E887-53F9-47D7-81E1-6BFB948D358C}" destId="{F532FF76-9233-4C88-8EB8-C57298DE75BC}" srcOrd="0" destOrd="0" presId="urn:microsoft.com/office/officeart/2005/8/layout/hierarchy2"/>
    <dgm:cxn modelId="{8C35028F-6FA9-4B75-B88B-CAF8E59754D7}" type="presParOf" srcId="{45E9E887-53F9-47D7-81E1-6BFB948D358C}" destId="{159E4A89-C683-474B-8EAE-3FA54900B771}" srcOrd="1" destOrd="0" presId="urn:microsoft.com/office/officeart/2005/8/layout/hierarchy2"/>
    <dgm:cxn modelId="{81876ED8-F6D5-461F-A3BA-7FC8A567259E}" type="presParOf" srcId="{159E4A89-C683-474B-8EAE-3FA54900B771}" destId="{3D002938-9580-4C37-A937-06EE1FF34007}" srcOrd="0" destOrd="0" presId="urn:microsoft.com/office/officeart/2005/8/layout/hierarchy2"/>
    <dgm:cxn modelId="{1E295CA2-1923-4A25-9031-9754F55DC9F1}" type="presParOf" srcId="{3D002938-9580-4C37-A937-06EE1FF34007}" destId="{28A3C775-44DD-456D-ADBA-6C2015D144BB}" srcOrd="0" destOrd="0" presId="urn:microsoft.com/office/officeart/2005/8/layout/hierarchy2"/>
    <dgm:cxn modelId="{E3DC350D-5E20-4FC4-8254-F4D34284970F}" type="presParOf" srcId="{159E4A89-C683-474B-8EAE-3FA54900B771}" destId="{1237F670-3E84-4091-B1B6-F998102FD3C7}" srcOrd="1" destOrd="0" presId="urn:microsoft.com/office/officeart/2005/8/layout/hierarchy2"/>
    <dgm:cxn modelId="{AE2C887E-49AB-441C-9480-C6B2209EE2D7}" type="presParOf" srcId="{1237F670-3E84-4091-B1B6-F998102FD3C7}" destId="{D9495291-86EC-4DCD-BB10-24DC98844A58}" srcOrd="0" destOrd="0" presId="urn:microsoft.com/office/officeart/2005/8/layout/hierarchy2"/>
    <dgm:cxn modelId="{FAF599C8-F0B4-4714-A68D-BD53626351EE}" type="presParOf" srcId="{1237F670-3E84-4091-B1B6-F998102FD3C7}" destId="{B7AF5FD6-FC71-4C43-9ADB-E0DDF39AD7D4}" srcOrd="1" destOrd="0" presId="urn:microsoft.com/office/officeart/2005/8/layout/hierarchy2"/>
    <dgm:cxn modelId="{5A04DE67-2BE2-4A74-BA9B-0CA0ADFF027C}" type="presParOf" srcId="{A47913E6-20D7-4EF9-8087-A267EE4CBBE9}" destId="{0A6EA505-89C7-49FD-ABE4-44B8C87A9F43}" srcOrd="2" destOrd="0" presId="urn:microsoft.com/office/officeart/2005/8/layout/hierarchy2"/>
    <dgm:cxn modelId="{1CFB7530-F596-480E-8EF3-9986CE0A9C8F}" type="presParOf" srcId="{0A6EA505-89C7-49FD-ABE4-44B8C87A9F43}" destId="{A5AAA48F-9F15-49C7-A333-8B0C8DF03B3E}" srcOrd="0" destOrd="0" presId="urn:microsoft.com/office/officeart/2005/8/layout/hierarchy2"/>
    <dgm:cxn modelId="{025ACD85-0ACE-4BE9-9488-665C2DB48B47}" type="presParOf" srcId="{A47913E6-20D7-4EF9-8087-A267EE4CBBE9}" destId="{10E2065F-A278-4DEA-AC87-92F1064AE18B}" srcOrd="3" destOrd="0" presId="urn:microsoft.com/office/officeart/2005/8/layout/hierarchy2"/>
    <dgm:cxn modelId="{F3AF57D6-BDCB-4782-B0A1-93871657268C}" type="presParOf" srcId="{10E2065F-A278-4DEA-AC87-92F1064AE18B}" destId="{BCBAD13F-9F36-4A76-ACBF-38324C9DFD1E}" srcOrd="0" destOrd="0" presId="urn:microsoft.com/office/officeart/2005/8/layout/hierarchy2"/>
    <dgm:cxn modelId="{A7F52E81-AACA-4D5F-B53B-38397248BA34}" type="presParOf" srcId="{10E2065F-A278-4DEA-AC87-92F1064AE18B}" destId="{40FF9161-F67F-470B-B339-D06EABCB52DF}" srcOrd="1" destOrd="0" presId="urn:microsoft.com/office/officeart/2005/8/layout/hierarchy2"/>
    <dgm:cxn modelId="{2D71DFB9-6B02-43EF-AF0C-65BDFED4F5AD}" type="presParOf" srcId="{40FF9161-F67F-470B-B339-D06EABCB52DF}" destId="{FEC367EC-C7CC-46E0-8F0B-F4EB017F4B25}" srcOrd="0" destOrd="0" presId="urn:microsoft.com/office/officeart/2005/8/layout/hierarchy2"/>
    <dgm:cxn modelId="{BC8E6A60-61D1-41DA-8A00-10EBFDBCC7C1}" type="presParOf" srcId="{FEC367EC-C7CC-46E0-8F0B-F4EB017F4B25}" destId="{C3BCA3D8-F0DE-402C-8374-951905FD4C54}" srcOrd="0" destOrd="0" presId="urn:microsoft.com/office/officeart/2005/8/layout/hierarchy2"/>
    <dgm:cxn modelId="{1A1FC575-B254-4043-85A2-A6BB2363808D}" type="presParOf" srcId="{40FF9161-F67F-470B-B339-D06EABCB52DF}" destId="{B68415FE-5E3F-482F-91F7-2CA2D6D0722D}" srcOrd="1" destOrd="0" presId="urn:microsoft.com/office/officeart/2005/8/layout/hierarchy2"/>
    <dgm:cxn modelId="{610BC390-3D13-4EB4-8A38-9DDBCF1A9EFB}" type="presParOf" srcId="{B68415FE-5E3F-482F-91F7-2CA2D6D0722D}" destId="{DD75CFEB-5D5C-464E-B857-D28B066AE2E1}" srcOrd="0" destOrd="0" presId="urn:microsoft.com/office/officeart/2005/8/layout/hierarchy2"/>
    <dgm:cxn modelId="{1C25F574-A283-4DDA-8B2D-41504C9584A5}" type="presParOf" srcId="{B68415FE-5E3F-482F-91F7-2CA2D6D0722D}" destId="{6C4899F7-A918-45D1-B75A-909AE5805EBA}" srcOrd="1" destOrd="0" presId="urn:microsoft.com/office/officeart/2005/8/layout/hierarchy2"/>
    <dgm:cxn modelId="{3BA648F8-23EE-41F4-9753-4CE28725B5CD}" type="presParOf" srcId="{7F207EC3-B869-474B-A721-8A419CB73484}" destId="{7F4C7A20-7D9B-4C87-80B4-7508EB7EED52}" srcOrd="2" destOrd="0" presId="urn:microsoft.com/office/officeart/2005/8/layout/hierarchy2"/>
    <dgm:cxn modelId="{2668D6C7-29D2-4C93-A56C-E120F6FB5AF4}" type="presParOf" srcId="{7F4C7A20-7D9B-4C87-80B4-7508EB7EED52}" destId="{7B43BACD-3F70-4863-BF61-523651EF3109}" srcOrd="0" destOrd="0" presId="urn:microsoft.com/office/officeart/2005/8/layout/hierarchy2"/>
    <dgm:cxn modelId="{3BA8AE81-6F73-4D9B-9ADB-9A8118F69883}" type="presParOf" srcId="{7F207EC3-B869-474B-A721-8A419CB73484}" destId="{76E3E7A4-1652-4B38-A06B-68E7642740A5}" srcOrd="3" destOrd="0" presId="urn:microsoft.com/office/officeart/2005/8/layout/hierarchy2"/>
    <dgm:cxn modelId="{502CE465-9E8A-42AA-983F-B1966B9BCD65}" type="presParOf" srcId="{76E3E7A4-1652-4B38-A06B-68E7642740A5}" destId="{F8179C33-7069-4902-8E2C-2F20E46E8782}" srcOrd="0" destOrd="0" presId="urn:microsoft.com/office/officeart/2005/8/layout/hierarchy2"/>
    <dgm:cxn modelId="{737F9CC8-364E-43DA-95E9-645EA07506DD}" type="presParOf" srcId="{76E3E7A4-1652-4B38-A06B-68E7642740A5}" destId="{6EDDF3A4-2F45-4230-83F3-C27E8F06AE10}" srcOrd="1" destOrd="0" presId="urn:microsoft.com/office/officeart/2005/8/layout/hierarchy2"/>
    <dgm:cxn modelId="{D9809811-D73B-4920-AD48-3F5077EAD0A8}" type="presParOf" srcId="{6EDDF3A4-2F45-4230-83F3-C27E8F06AE10}" destId="{91D499AF-EE38-45B5-A36E-7C99C6927A00}" srcOrd="0" destOrd="0" presId="urn:microsoft.com/office/officeart/2005/8/layout/hierarchy2"/>
    <dgm:cxn modelId="{3B8B4CDA-F6FA-4A16-A16E-A0EC88ACE22F}" type="presParOf" srcId="{91D499AF-EE38-45B5-A36E-7C99C6927A00}" destId="{00CFE424-E230-4C8E-AC4C-809A30553DFF}" srcOrd="0" destOrd="0" presId="urn:microsoft.com/office/officeart/2005/8/layout/hierarchy2"/>
    <dgm:cxn modelId="{FA9C4C00-2AA3-43A0-A5F8-CF8AF2E78B94}" type="presParOf" srcId="{6EDDF3A4-2F45-4230-83F3-C27E8F06AE10}" destId="{A1A50D45-33FA-4B21-BFB9-F6612665BFC7}" srcOrd="1" destOrd="0" presId="urn:microsoft.com/office/officeart/2005/8/layout/hierarchy2"/>
    <dgm:cxn modelId="{ABF260E7-8FCF-4386-A428-749E7FEF1F5A}" type="presParOf" srcId="{A1A50D45-33FA-4B21-BFB9-F6612665BFC7}" destId="{61DD1E27-4E8B-4CAE-93F5-5A762478A9B8}" srcOrd="0" destOrd="0" presId="urn:microsoft.com/office/officeart/2005/8/layout/hierarchy2"/>
    <dgm:cxn modelId="{CA487A62-2420-4D83-A46B-E82DB46B9561}" type="presParOf" srcId="{A1A50D45-33FA-4B21-BFB9-F6612665BFC7}" destId="{66DBC3FE-D850-4157-A7DC-120EFE80FF4E}" srcOrd="1" destOrd="0" presId="urn:microsoft.com/office/officeart/2005/8/layout/hierarchy2"/>
    <dgm:cxn modelId="{F15FC3C5-A696-4932-A864-D45D528F7220}" type="presParOf" srcId="{66DBC3FE-D850-4157-A7DC-120EFE80FF4E}" destId="{306F450E-2B81-4A6B-9207-B97384612F41}" srcOrd="0" destOrd="0" presId="urn:microsoft.com/office/officeart/2005/8/layout/hierarchy2"/>
    <dgm:cxn modelId="{07E290E1-35BE-4BC9-9A4C-8BB7D3C0B6F7}" type="presParOf" srcId="{306F450E-2B81-4A6B-9207-B97384612F41}" destId="{3ABC23EF-2179-439B-8D5E-B5306E91FA99}" srcOrd="0" destOrd="0" presId="urn:microsoft.com/office/officeart/2005/8/layout/hierarchy2"/>
    <dgm:cxn modelId="{25E5354C-1F05-4304-AD91-3645F4D401E3}" type="presParOf" srcId="{66DBC3FE-D850-4157-A7DC-120EFE80FF4E}" destId="{7B281989-846E-414B-B107-DA1938C62A09}" srcOrd="1" destOrd="0" presId="urn:microsoft.com/office/officeart/2005/8/layout/hierarchy2"/>
    <dgm:cxn modelId="{C12D8634-E1E0-4842-B79A-E9AC8FE00F7B}" type="presParOf" srcId="{7B281989-846E-414B-B107-DA1938C62A09}" destId="{E3F8EBE6-F572-48F2-83CE-C1DC35D3DBAE}" srcOrd="0" destOrd="0" presId="urn:microsoft.com/office/officeart/2005/8/layout/hierarchy2"/>
    <dgm:cxn modelId="{449DF050-0211-4BCB-A139-843257AE1568}" type="presParOf" srcId="{7B281989-846E-414B-B107-DA1938C62A09}" destId="{3B70D308-D149-46A8-BBDB-76C1F1117CA9}" srcOrd="1" destOrd="0" presId="urn:microsoft.com/office/officeart/2005/8/layout/hierarchy2"/>
    <dgm:cxn modelId="{8C10ABD2-F8B7-4C5F-BB68-236DCEA46FAE}" type="presParOf" srcId="{6EDDF3A4-2F45-4230-83F3-C27E8F06AE10}" destId="{8D508260-F045-4616-AF9F-E09CA768B790}" srcOrd="2" destOrd="0" presId="urn:microsoft.com/office/officeart/2005/8/layout/hierarchy2"/>
    <dgm:cxn modelId="{5A55B4BB-A3E7-4037-A8CB-1040136F2461}" type="presParOf" srcId="{8D508260-F045-4616-AF9F-E09CA768B790}" destId="{27ECC907-4458-4530-ABCC-DBA5CFB1F289}" srcOrd="0" destOrd="0" presId="urn:microsoft.com/office/officeart/2005/8/layout/hierarchy2"/>
    <dgm:cxn modelId="{A6F155E7-B25A-4EFA-91F5-AA24479885A1}" type="presParOf" srcId="{6EDDF3A4-2F45-4230-83F3-C27E8F06AE10}" destId="{39D4B020-2F3B-4BE9-889A-AF381C77708A}" srcOrd="3" destOrd="0" presId="urn:microsoft.com/office/officeart/2005/8/layout/hierarchy2"/>
    <dgm:cxn modelId="{C31095E2-ECF4-47D2-AB60-BAE191BDEE64}" type="presParOf" srcId="{39D4B020-2F3B-4BE9-889A-AF381C77708A}" destId="{F1A7A0DA-7AB6-4D57-8001-2698AD558266}" srcOrd="0" destOrd="0" presId="urn:microsoft.com/office/officeart/2005/8/layout/hierarchy2"/>
    <dgm:cxn modelId="{99FD1AE5-3779-4598-94A3-83BCDEDCCD54}" type="presParOf" srcId="{39D4B020-2F3B-4BE9-889A-AF381C77708A}" destId="{93C743B3-CF69-4B79-86A2-62FBE18470ED}" srcOrd="1" destOrd="0" presId="urn:microsoft.com/office/officeart/2005/8/layout/hierarchy2"/>
    <dgm:cxn modelId="{F405EB8D-0D0A-4F32-9E22-CEC416E48013}" type="presParOf" srcId="{93C743B3-CF69-4B79-86A2-62FBE18470ED}" destId="{92D27C7E-E8F3-4508-A033-800687FB70D3}" srcOrd="0" destOrd="0" presId="urn:microsoft.com/office/officeart/2005/8/layout/hierarchy2"/>
    <dgm:cxn modelId="{C218DF91-F92D-440F-8AF3-2FACD58E7D64}" type="presParOf" srcId="{92D27C7E-E8F3-4508-A033-800687FB70D3}" destId="{020C8629-0377-42A2-8CF8-5F60BA5D4A5A}" srcOrd="0" destOrd="0" presId="urn:microsoft.com/office/officeart/2005/8/layout/hierarchy2"/>
    <dgm:cxn modelId="{662E71BC-822C-4FAA-9D6E-4756A58BBA53}" type="presParOf" srcId="{93C743B3-CF69-4B79-86A2-62FBE18470ED}" destId="{CB9EB66C-AB9E-4F72-B0D9-0EB5BC86D5CA}" srcOrd="1" destOrd="0" presId="urn:microsoft.com/office/officeart/2005/8/layout/hierarchy2"/>
    <dgm:cxn modelId="{5546687B-CCFA-4200-994D-73EDC5690F7B}" type="presParOf" srcId="{CB9EB66C-AB9E-4F72-B0D9-0EB5BC86D5CA}" destId="{C7929EF8-988E-46F6-AFC3-B728EA01AE2B}" srcOrd="0" destOrd="0" presId="urn:microsoft.com/office/officeart/2005/8/layout/hierarchy2"/>
    <dgm:cxn modelId="{1BC35F59-D85F-47A4-BFC0-9AA6307EFE2C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9E877-4113-49E4-B69C-5412F0CB6087}">
      <dsp:nvSpPr>
        <dsp:cNvPr id="0" name=""/>
        <dsp:cNvSpPr/>
      </dsp:nvSpPr>
      <dsp:spPr>
        <a:xfrm rot="5400000">
          <a:off x="3903445" y="-2071514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set of records for the training set</a:t>
          </a:r>
        </a:p>
      </dsp:txBody>
      <dsp:txXfrm rot="-5400000">
        <a:off x="1752605" y="109782"/>
        <a:ext cx="4895112" cy="562975"/>
      </dsp:txXfrm>
    </dsp:sp>
    <dsp:sp modelId="{61937312-0651-4375-8CEA-F66C19504AE9}">
      <dsp:nvSpPr>
        <dsp:cNvPr id="0" name=""/>
        <dsp:cNvSpPr/>
      </dsp:nvSpPr>
      <dsp:spPr>
        <a:xfrm>
          <a:off x="1018027" y="1339"/>
          <a:ext cx="734577" cy="7798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</a:t>
          </a:r>
        </a:p>
      </dsp:txBody>
      <dsp:txXfrm>
        <a:off x="1053886" y="37198"/>
        <a:ext cx="662859" cy="708141"/>
      </dsp:txXfrm>
    </dsp:sp>
    <dsp:sp modelId="{4AAC1989-0AF4-4B68-8FE9-8A31CFECAC58}">
      <dsp:nvSpPr>
        <dsp:cNvPr id="0" name=""/>
        <dsp:cNvSpPr/>
      </dsp:nvSpPr>
      <dsp:spPr>
        <a:xfrm rot="5400000">
          <a:off x="3903445" y="-1252662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-2533909"/>
            <a:satOff val="-224"/>
            <a:lumOff val="-727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2533909"/>
              <a:satOff val="-224"/>
              <a:lumOff val="-7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set of records for the test set</a:t>
          </a:r>
        </a:p>
      </dsp:txBody>
      <dsp:txXfrm rot="-5400000">
        <a:off x="1752605" y="928634"/>
        <a:ext cx="4895112" cy="562975"/>
      </dsp:txXfrm>
    </dsp:sp>
    <dsp:sp modelId="{4AAEF3ED-DA7B-4B4E-82B0-F5AC2C628343}">
      <dsp:nvSpPr>
        <dsp:cNvPr id="0" name=""/>
        <dsp:cNvSpPr/>
      </dsp:nvSpPr>
      <dsp:spPr>
        <a:xfrm>
          <a:off x="1018027" y="820191"/>
          <a:ext cx="734577" cy="779859"/>
        </a:xfrm>
        <a:prstGeom prst="roundRect">
          <a:avLst/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</a:t>
          </a:r>
        </a:p>
      </dsp:txBody>
      <dsp:txXfrm>
        <a:off x="1053886" y="856050"/>
        <a:ext cx="662859" cy="708141"/>
      </dsp:txXfrm>
    </dsp:sp>
    <dsp:sp modelId="{DCCE81D6-855A-4FD9-A5FC-1338AF302363}">
      <dsp:nvSpPr>
        <dsp:cNvPr id="0" name=""/>
        <dsp:cNvSpPr/>
      </dsp:nvSpPr>
      <dsp:spPr>
        <a:xfrm rot="5400000">
          <a:off x="3903445" y="-433810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-5067818"/>
            <a:satOff val="-448"/>
            <a:lumOff val="-145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5067818"/>
              <a:satOff val="-448"/>
              <a:lumOff val="-14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Choose a class attribute (classifier) </a:t>
          </a:r>
          <a:endParaRPr lang="en-US" sz="1800" kern="1200" dirty="0"/>
        </a:p>
      </dsp:txBody>
      <dsp:txXfrm rot="-5400000">
        <a:off x="1752605" y="1747486"/>
        <a:ext cx="4895112" cy="562975"/>
      </dsp:txXfrm>
    </dsp:sp>
    <dsp:sp modelId="{45E24E7C-E6B5-474B-BDF3-DF25387415CC}">
      <dsp:nvSpPr>
        <dsp:cNvPr id="0" name=""/>
        <dsp:cNvSpPr/>
      </dsp:nvSpPr>
      <dsp:spPr>
        <a:xfrm>
          <a:off x="1018027" y="1639044"/>
          <a:ext cx="734577" cy="779859"/>
        </a:xfrm>
        <a:prstGeom prst="roundRect">
          <a:avLst/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</a:t>
          </a:r>
          <a:endParaRPr lang="en-US" sz="4100" kern="1200" dirty="0"/>
        </a:p>
      </dsp:txBody>
      <dsp:txXfrm>
        <a:off x="1053886" y="1674903"/>
        <a:ext cx="662859" cy="708141"/>
      </dsp:txXfrm>
    </dsp:sp>
    <dsp:sp modelId="{80E67881-F741-44E1-A69F-139CE744FFCA}">
      <dsp:nvSpPr>
        <dsp:cNvPr id="0" name=""/>
        <dsp:cNvSpPr/>
      </dsp:nvSpPr>
      <dsp:spPr>
        <a:xfrm rot="5400000">
          <a:off x="3903445" y="385042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-7601727"/>
            <a:satOff val="-672"/>
            <a:lumOff val="-218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7601727"/>
              <a:satOff val="-672"/>
              <a:lumOff val="-21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Find model that predicts the class attribute as a function of the other attributes</a:t>
          </a:r>
          <a:endParaRPr lang="en-US" sz="1800" kern="1200" dirty="0"/>
        </a:p>
      </dsp:txBody>
      <dsp:txXfrm rot="-5400000">
        <a:off x="1752605" y="2566338"/>
        <a:ext cx="4895112" cy="562975"/>
      </dsp:txXfrm>
    </dsp:sp>
    <dsp:sp modelId="{608F59D4-05FD-4BE9-92EE-521AE01FB945}">
      <dsp:nvSpPr>
        <dsp:cNvPr id="0" name=""/>
        <dsp:cNvSpPr/>
      </dsp:nvSpPr>
      <dsp:spPr>
        <a:xfrm>
          <a:off x="1018027" y="2457896"/>
          <a:ext cx="734577" cy="779859"/>
        </a:xfrm>
        <a:prstGeom prst="roundRect">
          <a:avLst/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4</a:t>
          </a:r>
          <a:endParaRPr lang="en-US" sz="4100" kern="1200" dirty="0"/>
        </a:p>
      </dsp:txBody>
      <dsp:txXfrm>
        <a:off x="1053886" y="2493755"/>
        <a:ext cx="662859" cy="708141"/>
      </dsp:txXfrm>
    </dsp:sp>
    <dsp:sp modelId="{D78EC9CD-65F6-4B6A-82ED-977F188A403F}">
      <dsp:nvSpPr>
        <dsp:cNvPr id="0" name=""/>
        <dsp:cNvSpPr/>
      </dsp:nvSpPr>
      <dsp:spPr>
        <a:xfrm rot="5400000">
          <a:off x="3903445" y="1203894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-10135636"/>
            <a:satOff val="-896"/>
            <a:lumOff val="-2906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0135636"/>
              <a:satOff val="-896"/>
              <a:lumOff val="-29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Apply that model to the test set to check accuracy</a:t>
          </a:r>
          <a:endParaRPr lang="en-US" sz="1800" kern="1200" dirty="0"/>
        </a:p>
      </dsp:txBody>
      <dsp:txXfrm rot="-5400000">
        <a:off x="1752605" y="3385190"/>
        <a:ext cx="4895112" cy="562975"/>
      </dsp:txXfrm>
    </dsp:sp>
    <dsp:sp modelId="{AC7CC383-0518-4742-ABE1-CD1FEB171A2F}">
      <dsp:nvSpPr>
        <dsp:cNvPr id="0" name=""/>
        <dsp:cNvSpPr/>
      </dsp:nvSpPr>
      <dsp:spPr>
        <a:xfrm>
          <a:off x="1018027" y="3276748"/>
          <a:ext cx="734577" cy="779859"/>
        </a:xfrm>
        <a:prstGeom prst="roundRect">
          <a:avLst/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5</a:t>
          </a:r>
          <a:endParaRPr lang="en-US" sz="4100" kern="1200" dirty="0"/>
        </a:p>
      </dsp:txBody>
      <dsp:txXfrm>
        <a:off x="1053886" y="3312607"/>
        <a:ext cx="662859" cy="708141"/>
      </dsp:txXfrm>
    </dsp:sp>
    <dsp:sp modelId="{28C729D7-DF6A-4498-A8E7-0DB74EE010EA}">
      <dsp:nvSpPr>
        <dsp:cNvPr id="0" name=""/>
        <dsp:cNvSpPr/>
      </dsp:nvSpPr>
      <dsp:spPr>
        <a:xfrm rot="5400000">
          <a:off x="3903445" y="2022746"/>
          <a:ext cx="623887" cy="4925568"/>
        </a:xfrm>
        <a:prstGeom prst="round2SameRect">
          <a:avLst/>
        </a:prstGeom>
        <a:solidFill>
          <a:schemeClr val="accent5">
            <a:tint val="40000"/>
            <a:alpha val="90000"/>
            <a:hueOff val="-12669544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-12669544"/>
              <a:satOff val="-1120"/>
              <a:lumOff val="-36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Apply </a:t>
          </a:r>
          <a:r>
            <a:rPr lang="en-US" sz="1800" kern="1200" dirty="0" smtClean="0"/>
            <a:t>the final model to future records to classify</a:t>
          </a:r>
          <a:endParaRPr lang="en-US" sz="1800" kern="1200" dirty="0"/>
        </a:p>
      </dsp:txBody>
      <dsp:txXfrm rot="-5400000">
        <a:off x="1752605" y="4204042"/>
        <a:ext cx="4895112" cy="562975"/>
      </dsp:txXfrm>
    </dsp:sp>
    <dsp:sp modelId="{617F1792-2DF2-472F-85A4-2E19F96CB1D7}">
      <dsp:nvSpPr>
        <dsp:cNvPr id="0" name=""/>
        <dsp:cNvSpPr/>
      </dsp:nvSpPr>
      <dsp:spPr>
        <a:xfrm>
          <a:off x="1018027" y="4095601"/>
          <a:ext cx="734577" cy="779859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6</a:t>
          </a:r>
          <a:endParaRPr lang="en-US" sz="4100" kern="1200" dirty="0"/>
        </a:p>
      </dsp:txBody>
      <dsp:txXfrm>
        <a:off x="1053886" y="4131460"/>
        <a:ext cx="662859" cy="7081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222067"/>
          <a:ext cx="1427410" cy="713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Credit</a:t>
          </a:r>
          <a:br>
            <a:rPr lang="en-US" sz="2400" kern="1200" dirty="0" smtClean="0"/>
          </a:br>
          <a:r>
            <a:rPr lang="en-US" sz="2400" kern="1200" dirty="0" smtClean="0"/>
            <a:t>Approval</a:t>
          </a:r>
          <a:endParaRPr lang="en-US" sz="2400" kern="1200" dirty="0"/>
        </a:p>
      </dsp:txBody>
      <dsp:txXfrm>
        <a:off x="20904" y="242971"/>
        <a:ext cx="1385602" cy="671897"/>
      </dsp:txXfrm>
    </dsp:sp>
    <dsp:sp modelId="{906EDC7A-0D71-4D4B-BA38-915370AA5ADA}">
      <dsp:nvSpPr>
        <dsp:cNvPr id="0" name=""/>
        <dsp:cNvSpPr/>
      </dsp:nvSpPr>
      <dsp:spPr>
        <a:xfrm rot="20930145">
          <a:off x="1421888" y="485769"/>
          <a:ext cx="583615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583615" y="36650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9105" y="507829"/>
        <a:ext cx="29180" cy="29180"/>
      </dsp:txXfrm>
    </dsp:sp>
    <dsp:sp modelId="{73BB7357-1A7B-4050-88C4-790ADBCB625D}">
      <dsp:nvSpPr>
        <dsp:cNvPr id="0" name=""/>
        <dsp:cNvSpPr/>
      </dsp:nvSpPr>
      <dsp:spPr>
        <a:xfrm>
          <a:off x="1999982" y="109066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Income &lt;40k</a:t>
          </a:r>
          <a:endParaRPr lang="en-US" sz="2400" kern="1200" dirty="0"/>
        </a:p>
      </dsp:txBody>
      <dsp:txXfrm>
        <a:off x="2020886" y="129970"/>
        <a:ext cx="1385602" cy="671897"/>
      </dsp:txXfrm>
    </dsp:sp>
    <dsp:sp modelId="{9BCABDBA-7F17-4ABD-88F5-05078D8F9D3D}">
      <dsp:nvSpPr>
        <dsp:cNvPr id="0" name=""/>
        <dsp:cNvSpPr/>
      </dsp:nvSpPr>
      <dsp:spPr>
        <a:xfrm rot="3061647">
          <a:off x="1258514" y="896150"/>
          <a:ext cx="910363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910363" y="36650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0937" y="910041"/>
        <a:ext cx="45518" cy="45518"/>
      </dsp:txXfrm>
    </dsp:sp>
    <dsp:sp modelId="{CB8FFB81-E4E3-43C3-8CF6-A920227023D6}">
      <dsp:nvSpPr>
        <dsp:cNvPr id="0" name=""/>
        <dsp:cNvSpPr/>
      </dsp:nvSpPr>
      <dsp:spPr>
        <a:xfrm>
          <a:off x="1999982" y="929827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Income &gt;40k</a:t>
          </a:r>
          <a:endParaRPr lang="en-US" sz="2400" kern="1200" dirty="0"/>
        </a:p>
      </dsp:txBody>
      <dsp:txXfrm>
        <a:off x="2020886" y="950731"/>
        <a:ext cx="1385602" cy="6718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791546"/>
          <a:ext cx="1182439" cy="591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Credit</a:t>
          </a:r>
          <a:br>
            <a:rPr lang="en-US" sz="2000" kern="1200" dirty="0" smtClean="0"/>
          </a:br>
          <a:r>
            <a:rPr lang="en-US" sz="2000" kern="1200" dirty="0" smtClean="0"/>
            <a:t>Approval</a:t>
          </a:r>
          <a:endParaRPr lang="en-US" sz="2000" kern="1200" dirty="0"/>
        </a:p>
      </dsp:txBody>
      <dsp:txXfrm>
        <a:off x="17316" y="808862"/>
        <a:ext cx="1147807" cy="556587"/>
      </dsp:txXfrm>
    </dsp:sp>
    <dsp:sp modelId="{906EDC7A-0D71-4D4B-BA38-915370AA5ADA}">
      <dsp:nvSpPr>
        <dsp:cNvPr id="0" name=""/>
        <dsp:cNvSpPr/>
      </dsp:nvSpPr>
      <dsp:spPr>
        <a:xfrm rot="19053954">
          <a:off x="1098281" y="850425"/>
          <a:ext cx="642555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642555" y="19951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03495" y="854313"/>
        <a:ext cx="32127" cy="32127"/>
      </dsp:txXfrm>
    </dsp:sp>
    <dsp:sp modelId="{73BB7357-1A7B-4050-88C4-790ADBCB625D}">
      <dsp:nvSpPr>
        <dsp:cNvPr id="0" name=""/>
        <dsp:cNvSpPr/>
      </dsp:nvSpPr>
      <dsp:spPr>
        <a:xfrm>
          <a:off x="1656680" y="357987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Income &lt;40k</a:t>
          </a:r>
          <a:endParaRPr lang="en-US" sz="2000" kern="1200" dirty="0"/>
        </a:p>
      </dsp:txBody>
      <dsp:txXfrm>
        <a:off x="1673996" y="375303"/>
        <a:ext cx="1147807" cy="556587"/>
      </dsp:txXfrm>
    </dsp:sp>
    <dsp:sp modelId="{2951EFB9-CA63-48AD-A351-B1EC841ED46A}">
      <dsp:nvSpPr>
        <dsp:cNvPr id="0" name=""/>
        <dsp:cNvSpPr/>
      </dsp:nvSpPr>
      <dsp:spPr>
        <a:xfrm rot="19457599">
          <a:off x="2784371" y="463670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469059"/>
        <a:ext cx="29123" cy="29123"/>
      </dsp:txXfrm>
    </dsp:sp>
    <dsp:sp modelId="{A40036BC-E5D6-446C-80F6-C7A4B80883DA}">
      <dsp:nvSpPr>
        <dsp:cNvPr id="0" name=""/>
        <dsp:cNvSpPr/>
      </dsp:nvSpPr>
      <dsp:spPr>
        <a:xfrm>
          <a:off x="3312095" y="18036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Debt &gt;20%</a:t>
          </a:r>
          <a:endParaRPr lang="en-US" sz="2000" kern="1200" dirty="0"/>
        </a:p>
      </dsp:txBody>
      <dsp:txXfrm>
        <a:off x="3329411" y="35352"/>
        <a:ext cx="1147807" cy="556587"/>
      </dsp:txXfrm>
    </dsp:sp>
    <dsp:sp modelId="{F6E4463E-7AB1-40C6-9184-A50DB147E61E}">
      <dsp:nvSpPr>
        <dsp:cNvPr id="0" name=""/>
        <dsp:cNvSpPr/>
      </dsp:nvSpPr>
      <dsp:spPr>
        <a:xfrm rot="2142401">
          <a:off x="2784371" y="803621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809011"/>
        <a:ext cx="29123" cy="29123"/>
      </dsp:txXfrm>
    </dsp:sp>
    <dsp:sp modelId="{B110B952-0C9F-4163-9C30-E699F6BC7E5B}">
      <dsp:nvSpPr>
        <dsp:cNvPr id="0" name=""/>
        <dsp:cNvSpPr/>
      </dsp:nvSpPr>
      <dsp:spPr>
        <a:xfrm>
          <a:off x="3312095" y="697938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Debt &lt;20%</a:t>
          </a:r>
          <a:endParaRPr lang="en-US" sz="2000" kern="1200" dirty="0"/>
        </a:p>
      </dsp:txBody>
      <dsp:txXfrm>
        <a:off x="3329411" y="715254"/>
        <a:ext cx="1147807" cy="556587"/>
      </dsp:txXfrm>
    </dsp:sp>
    <dsp:sp modelId="{9BCABDBA-7F17-4ABD-88F5-05078D8F9D3D}">
      <dsp:nvSpPr>
        <dsp:cNvPr id="0" name=""/>
        <dsp:cNvSpPr/>
      </dsp:nvSpPr>
      <dsp:spPr>
        <a:xfrm rot="3773245">
          <a:off x="899262" y="1530328"/>
          <a:ext cx="1040594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040594" y="19951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93545" y="1524264"/>
        <a:ext cx="52029" cy="52029"/>
      </dsp:txXfrm>
    </dsp:sp>
    <dsp:sp modelId="{CB8FFB81-E4E3-43C3-8CF6-A920227023D6}">
      <dsp:nvSpPr>
        <dsp:cNvPr id="0" name=""/>
        <dsp:cNvSpPr/>
      </dsp:nvSpPr>
      <dsp:spPr>
        <a:xfrm>
          <a:off x="1656680" y="1717792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Income &gt;40k</a:t>
          </a:r>
          <a:endParaRPr lang="en-US" sz="2000" kern="1200" dirty="0"/>
        </a:p>
      </dsp:txBody>
      <dsp:txXfrm>
        <a:off x="1673996" y="1735108"/>
        <a:ext cx="1147807" cy="556587"/>
      </dsp:txXfrm>
    </dsp:sp>
    <dsp:sp modelId="{FE373A7E-3635-4340-9347-46B6BFBFD200}">
      <dsp:nvSpPr>
        <dsp:cNvPr id="0" name=""/>
        <dsp:cNvSpPr/>
      </dsp:nvSpPr>
      <dsp:spPr>
        <a:xfrm rot="19457599">
          <a:off x="2784371" y="1823475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1828865"/>
        <a:ext cx="29123" cy="29123"/>
      </dsp:txXfrm>
    </dsp:sp>
    <dsp:sp modelId="{3DC07AF5-D86B-4C94-B519-7A6277D2FBCD}">
      <dsp:nvSpPr>
        <dsp:cNvPr id="0" name=""/>
        <dsp:cNvSpPr/>
      </dsp:nvSpPr>
      <dsp:spPr>
        <a:xfrm>
          <a:off x="3312095" y="1377841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Debt &gt;20%</a:t>
          </a:r>
          <a:endParaRPr lang="en-US" sz="2000" kern="1200" dirty="0"/>
        </a:p>
      </dsp:txBody>
      <dsp:txXfrm>
        <a:off x="3329411" y="1395157"/>
        <a:ext cx="1147807" cy="556587"/>
      </dsp:txXfrm>
    </dsp:sp>
    <dsp:sp modelId="{9D22EEE4-FF93-4FD7-9762-7F90B9B2174D}">
      <dsp:nvSpPr>
        <dsp:cNvPr id="0" name=""/>
        <dsp:cNvSpPr/>
      </dsp:nvSpPr>
      <dsp:spPr>
        <a:xfrm rot="2142401">
          <a:off x="2784371" y="2163427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2168816"/>
        <a:ext cx="29123" cy="29123"/>
      </dsp:txXfrm>
    </dsp:sp>
    <dsp:sp modelId="{DD8EF61D-0D20-4705-AB55-535AF47A94C5}">
      <dsp:nvSpPr>
        <dsp:cNvPr id="0" name=""/>
        <dsp:cNvSpPr/>
      </dsp:nvSpPr>
      <dsp:spPr>
        <a:xfrm>
          <a:off x="3312095" y="2057744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Debt &lt;20%</a:t>
          </a:r>
          <a:endParaRPr lang="en-US" sz="2000" kern="1200" dirty="0"/>
        </a:p>
      </dsp:txBody>
      <dsp:txXfrm>
        <a:off x="3329411" y="2075060"/>
        <a:ext cx="1147807" cy="55658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388745"/>
          <a:ext cx="876988" cy="438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br>
            <a:rPr lang="en-US" sz="1400" kern="1200" dirty="0" smtClean="0"/>
          </a:br>
          <a:r>
            <a:rPr lang="en-US" sz="1400" kern="1200" dirty="0" smtClean="0"/>
            <a:t>Approval</a:t>
          </a:r>
          <a:endParaRPr lang="en-US" sz="1400" kern="1200" dirty="0"/>
        </a:p>
      </dsp:txBody>
      <dsp:txXfrm>
        <a:off x="12843" y="1401588"/>
        <a:ext cx="851302" cy="412808"/>
      </dsp:txXfrm>
    </dsp:sp>
    <dsp:sp modelId="{906EDC7A-0D71-4D4B-BA38-915370AA5ADA}">
      <dsp:nvSpPr>
        <dsp:cNvPr id="0" name=""/>
        <dsp:cNvSpPr/>
      </dsp:nvSpPr>
      <dsp:spPr>
        <a:xfrm rot="17803529">
          <a:off x="661426" y="1247092"/>
          <a:ext cx="78345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783457" y="1101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33568" y="1238525"/>
        <a:ext cx="39172" cy="39172"/>
      </dsp:txXfrm>
    </dsp:sp>
    <dsp:sp modelId="{73BB7357-1A7B-4050-88C4-790ADBCB625D}">
      <dsp:nvSpPr>
        <dsp:cNvPr id="0" name=""/>
        <dsp:cNvSpPr/>
      </dsp:nvSpPr>
      <dsp:spPr>
        <a:xfrm>
          <a:off x="1229322" y="688983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&lt;40k</a:t>
          </a:r>
          <a:endParaRPr lang="en-US" sz="1400" kern="1200" dirty="0"/>
        </a:p>
      </dsp:txBody>
      <dsp:txXfrm>
        <a:off x="1242165" y="701826"/>
        <a:ext cx="851302" cy="412808"/>
      </dsp:txXfrm>
    </dsp:sp>
    <dsp:sp modelId="{2951EFB9-CA63-48AD-A351-B1EC841ED46A}">
      <dsp:nvSpPr>
        <dsp:cNvPr id="0" name=""/>
        <dsp:cNvSpPr/>
      </dsp:nvSpPr>
      <dsp:spPr>
        <a:xfrm rot="18770822">
          <a:off x="2023786" y="70811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706233"/>
        <a:ext cx="25792" cy="25792"/>
      </dsp:txXfrm>
    </dsp:sp>
    <dsp:sp modelId="{A40036BC-E5D6-446C-80F6-C7A4B80883DA}">
      <dsp:nvSpPr>
        <dsp:cNvPr id="0" name=""/>
        <dsp:cNvSpPr/>
      </dsp:nvSpPr>
      <dsp:spPr>
        <a:xfrm>
          <a:off x="2457105" y="310782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323625"/>
        <a:ext cx="851302" cy="412808"/>
      </dsp:txXfrm>
    </dsp:sp>
    <dsp:sp modelId="{0D57AE7D-6277-4AFD-8A7D-B6521F402FAC}">
      <dsp:nvSpPr>
        <dsp:cNvPr id="0" name=""/>
        <dsp:cNvSpPr/>
      </dsp:nvSpPr>
      <dsp:spPr>
        <a:xfrm rot="57">
          <a:off x="3334094" y="519023"/>
          <a:ext cx="158011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17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84649" y="490539"/>
        <a:ext cx="79005" cy="79005"/>
      </dsp:txXfrm>
    </dsp:sp>
    <dsp:sp modelId="{70CFE622-9822-4AED-B673-DD47B2D762F4}">
      <dsp:nvSpPr>
        <dsp:cNvPr id="0" name=""/>
        <dsp:cNvSpPr/>
      </dsp:nvSpPr>
      <dsp:spPr>
        <a:xfrm>
          <a:off x="4914211" y="31080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7054" y="323651"/>
        <a:ext cx="851302" cy="412808"/>
      </dsp:txXfrm>
    </dsp:sp>
    <dsp:sp modelId="{F6E4463E-7AB1-40C6-9184-A50DB147E61E}">
      <dsp:nvSpPr>
        <dsp:cNvPr id="0" name=""/>
        <dsp:cNvSpPr/>
      </dsp:nvSpPr>
      <dsp:spPr>
        <a:xfrm rot="2829178">
          <a:off x="2023786" y="1086311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1084435"/>
        <a:ext cx="25792" cy="25792"/>
      </dsp:txXfrm>
    </dsp:sp>
    <dsp:sp modelId="{B110B952-0C9F-4163-9C30-E699F6BC7E5B}">
      <dsp:nvSpPr>
        <dsp:cNvPr id="0" name=""/>
        <dsp:cNvSpPr/>
      </dsp:nvSpPr>
      <dsp:spPr>
        <a:xfrm>
          <a:off x="2457105" y="1067184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1080027"/>
        <a:ext cx="851302" cy="412808"/>
      </dsp:txXfrm>
    </dsp:sp>
    <dsp:sp modelId="{86B348EC-F8BD-4917-A3B0-428897B6BCC8}">
      <dsp:nvSpPr>
        <dsp:cNvPr id="0" name=""/>
        <dsp:cNvSpPr/>
      </dsp:nvSpPr>
      <dsp:spPr>
        <a:xfrm rot="19457599">
          <a:off x="3293488" y="1149345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149564"/>
        <a:ext cx="21600" cy="21600"/>
      </dsp:txXfrm>
    </dsp:sp>
    <dsp:sp modelId="{20234416-28EC-4241-BCF5-E0C7F6003066}">
      <dsp:nvSpPr>
        <dsp:cNvPr id="0" name=""/>
        <dsp:cNvSpPr/>
      </dsp:nvSpPr>
      <dsp:spPr>
        <a:xfrm>
          <a:off x="3684889" y="815050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827893"/>
        <a:ext cx="851302" cy="412808"/>
      </dsp:txXfrm>
    </dsp:sp>
    <dsp:sp modelId="{F0640859-70FD-45E2-89B2-966EFB26F72D}">
      <dsp:nvSpPr>
        <dsp:cNvPr id="0" name=""/>
        <dsp:cNvSpPr/>
      </dsp:nvSpPr>
      <dsp:spPr>
        <a:xfrm>
          <a:off x="4561877" y="1023278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025527"/>
        <a:ext cx="17539" cy="17539"/>
      </dsp:txXfrm>
    </dsp:sp>
    <dsp:sp modelId="{D2915285-78D3-4FD7-B30D-F18D871355D3}">
      <dsp:nvSpPr>
        <dsp:cNvPr id="0" name=""/>
        <dsp:cNvSpPr/>
      </dsp:nvSpPr>
      <dsp:spPr>
        <a:xfrm>
          <a:off x="4912673" y="815050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827893"/>
        <a:ext cx="851302" cy="412808"/>
      </dsp:txXfrm>
    </dsp:sp>
    <dsp:sp modelId="{EA7B220E-DA23-4680-8C80-00CBE08DC458}">
      <dsp:nvSpPr>
        <dsp:cNvPr id="0" name=""/>
        <dsp:cNvSpPr/>
      </dsp:nvSpPr>
      <dsp:spPr>
        <a:xfrm rot="2142401">
          <a:off x="3293488" y="1401479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401698"/>
        <a:ext cx="21600" cy="21600"/>
      </dsp:txXfrm>
    </dsp:sp>
    <dsp:sp modelId="{6584FD33-B777-4F82-B4D0-B5E46AC2C02D}">
      <dsp:nvSpPr>
        <dsp:cNvPr id="0" name=""/>
        <dsp:cNvSpPr/>
      </dsp:nvSpPr>
      <dsp:spPr>
        <a:xfrm>
          <a:off x="3684889" y="1319318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1332161"/>
        <a:ext cx="851302" cy="412808"/>
      </dsp:txXfrm>
    </dsp:sp>
    <dsp:sp modelId="{7F788EF5-DC52-4163-B798-0DFF5CF2C276}">
      <dsp:nvSpPr>
        <dsp:cNvPr id="0" name=""/>
        <dsp:cNvSpPr/>
      </dsp:nvSpPr>
      <dsp:spPr>
        <a:xfrm>
          <a:off x="4561877" y="1527546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529795"/>
        <a:ext cx="17539" cy="17539"/>
      </dsp:txXfrm>
    </dsp:sp>
    <dsp:sp modelId="{3F4CF3E3-0AF7-4852-917A-846D9EF91ABA}">
      <dsp:nvSpPr>
        <dsp:cNvPr id="0" name=""/>
        <dsp:cNvSpPr/>
      </dsp:nvSpPr>
      <dsp:spPr>
        <a:xfrm>
          <a:off x="4912673" y="131931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1332161"/>
        <a:ext cx="851302" cy="412808"/>
      </dsp:txXfrm>
    </dsp:sp>
    <dsp:sp modelId="{9BCABDBA-7F17-4ABD-88F5-05078D8F9D3D}">
      <dsp:nvSpPr>
        <dsp:cNvPr id="0" name=""/>
        <dsp:cNvSpPr/>
      </dsp:nvSpPr>
      <dsp:spPr>
        <a:xfrm rot="4301825">
          <a:off x="492187" y="2129561"/>
          <a:ext cx="1121936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121936" y="1101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25106" y="2112532"/>
        <a:ext cx="56096" cy="56096"/>
      </dsp:txXfrm>
    </dsp:sp>
    <dsp:sp modelId="{CB8FFB81-E4E3-43C3-8CF6-A920227023D6}">
      <dsp:nvSpPr>
        <dsp:cNvPr id="0" name=""/>
        <dsp:cNvSpPr/>
      </dsp:nvSpPr>
      <dsp:spPr>
        <a:xfrm>
          <a:off x="1229322" y="2453922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&gt;40k</a:t>
          </a:r>
          <a:endParaRPr lang="en-US" sz="1400" kern="1200" dirty="0"/>
        </a:p>
      </dsp:txBody>
      <dsp:txXfrm>
        <a:off x="1242165" y="2466765"/>
        <a:ext cx="851302" cy="412808"/>
      </dsp:txXfrm>
    </dsp:sp>
    <dsp:sp modelId="{FE373A7E-3635-4340-9347-46B6BFBFD200}">
      <dsp:nvSpPr>
        <dsp:cNvPr id="0" name=""/>
        <dsp:cNvSpPr/>
      </dsp:nvSpPr>
      <dsp:spPr>
        <a:xfrm rot="18770822">
          <a:off x="2023786" y="2473049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471172"/>
        <a:ext cx="25792" cy="25792"/>
      </dsp:txXfrm>
    </dsp:sp>
    <dsp:sp modelId="{3DC07AF5-D86B-4C94-B519-7A6277D2FBCD}">
      <dsp:nvSpPr>
        <dsp:cNvPr id="0" name=""/>
        <dsp:cNvSpPr/>
      </dsp:nvSpPr>
      <dsp:spPr>
        <a:xfrm>
          <a:off x="2457105" y="2075721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2088564"/>
        <a:ext cx="851302" cy="412808"/>
      </dsp:txXfrm>
    </dsp:sp>
    <dsp:sp modelId="{BA0C878D-3867-44B7-9E66-E292FB7D0CD3}">
      <dsp:nvSpPr>
        <dsp:cNvPr id="0" name=""/>
        <dsp:cNvSpPr/>
      </dsp:nvSpPr>
      <dsp:spPr>
        <a:xfrm rot="19457599">
          <a:off x="3293488" y="2157881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158101"/>
        <a:ext cx="21600" cy="21600"/>
      </dsp:txXfrm>
    </dsp:sp>
    <dsp:sp modelId="{7CD5B262-0843-40A9-B018-58A5C8DBE7C6}">
      <dsp:nvSpPr>
        <dsp:cNvPr id="0" name=""/>
        <dsp:cNvSpPr/>
      </dsp:nvSpPr>
      <dsp:spPr>
        <a:xfrm>
          <a:off x="3684889" y="1823587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1836430"/>
        <a:ext cx="851302" cy="412808"/>
      </dsp:txXfrm>
    </dsp:sp>
    <dsp:sp modelId="{E896778B-EE3E-4BFF-9DFE-42B988C3A32F}">
      <dsp:nvSpPr>
        <dsp:cNvPr id="0" name=""/>
        <dsp:cNvSpPr/>
      </dsp:nvSpPr>
      <dsp:spPr>
        <a:xfrm>
          <a:off x="4561877" y="2031814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034064"/>
        <a:ext cx="17539" cy="17539"/>
      </dsp:txXfrm>
    </dsp:sp>
    <dsp:sp modelId="{9C04ADB7-7B5E-463A-A24D-8A9EBD543A34}">
      <dsp:nvSpPr>
        <dsp:cNvPr id="0" name=""/>
        <dsp:cNvSpPr/>
      </dsp:nvSpPr>
      <dsp:spPr>
        <a:xfrm>
          <a:off x="4912673" y="1823587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1836430"/>
        <a:ext cx="851302" cy="412808"/>
      </dsp:txXfrm>
    </dsp:sp>
    <dsp:sp modelId="{D773FB9E-9C8A-4167-990C-866779B960A7}">
      <dsp:nvSpPr>
        <dsp:cNvPr id="0" name=""/>
        <dsp:cNvSpPr/>
      </dsp:nvSpPr>
      <dsp:spPr>
        <a:xfrm rot="2142401">
          <a:off x="3293488" y="2410016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410235"/>
        <a:ext cx="21600" cy="21600"/>
      </dsp:txXfrm>
    </dsp:sp>
    <dsp:sp modelId="{776B66B8-00FC-404C-89CC-70709C5E302B}">
      <dsp:nvSpPr>
        <dsp:cNvPr id="0" name=""/>
        <dsp:cNvSpPr/>
      </dsp:nvSpPr>
      <dsp:spPr>
        <a:xfrm>
          <a:off x="3684889" y="2327855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2340698"/>
        <a:ext cx="851302" cy="412808"/>
      </dsp:txXfrm>
    </dsp:sp>
    <dsp:sp modelId="{31D0A266-AA5A-4E51-BC99-D0CDA70500B6}">
      <dsp:nvSpPr>
        <dsp:cNvPr id="0" name=""/>
        <dsp:cNvSpPr/>
      </dsp:nvSpPr>
      <dsp:spPr>
        <a:xfrm>
          <a:off x="4561877" y="2536083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538332"/>
        <a:ext cx="17539" cy="17539"/>
      </dsp:txXfrm>
    </dsp:sp>
    <dsp:sp modelId="{CEB35589-E368-4BD1-AB36-49CDB99364D5}">
      <dsp:nvSpPr>
        <dsp:cNvPr id="0" name=""/>
        <dsp:cNvSpPr/>
      </dsp:nvSpPr>
      <dsp:spPr>
        <a:xfrm>
          <a:off x="4912673" y="2327855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2340698"/>
        <a:ext cx="851302" cy="412808"/>
      </dsp:txXfrm>
    </dsp:sp>
    <dsp:sp modelId="{9D22EEE4-FF93-4FD7-9762-7F90B9B2174D}">
      <dsp:nvSpPr>
        <dsp:cNvPr id="0" name=""/>
        <dsp:cNvSpPr/>
      </dsp:nvSpPr>
      <dsp:spPr>
        <a:xfrm rot="2829178">
          <a:off x="2023786" y="285125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849374"/>
        <a:ext cx="25792" cy="25792"/>
      </dsp:txXfrm>
    </dsp:sp>
    <dsp:sp modelId="{DD8EF61D-0D20-4705-AB55-535AF47A94C5}">
      <dsp:nvSpPr>
        <dsp:cNvPr id="0" name=""/>
        <dsp:cNvSpPr/>
      </dsp:nvSpPr>
      <dsp:spPr>
        <a:xfrm>
          <a:off x="2457105" y="2832123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2844966"/>
        <a:ext cx="851302" cy="412808"/>
      </dsp:txXfrm>
    </dsp:sp>
    <dsp:sp modelId="{EDCF3DD2-E149-42B6-827D-DBC2235C186A}">
      <dsp:nvSpPr>
        <dsp:cNvPr id="0" name=""/>
        <dsp:cNvSpPr/>
      </dsp:nvSpPr>
      <dsp:spPr>
        <a:xfrm rot="25128">
          <a:off x="3334073" y="3046126"/>
          <a:ext cx="1580159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59" y="1101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84648" y="3017641"/>
        <a:ext cx="79007" cy="79007"/>
      </dsp:txXfrm>
    </dsp:sp>
    <dsp:sp modelId="{A438051B-3C6F-4543-B441-F2A2CEB90A1B}">
      <dsp:nvSpPr>
        <dsp:cNvPr id="0" name=""/>
        <dsp:cNvSpPr/>
      </dsp:nvSpPr>
      <dsp:spPr>
        <a:xfrm>
          <a:off x="4914211" y="2843673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7054" y="2856516"/>
        <a:ext cx="851302" cy="4128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0C1F7-AD34-4931-9E6E-90D3B65E2C2C}">
      <dsp:nvSpPr>
        <dsp:cNvPr id="0" name=""/>
        <dsp:cNvSpPr/>
      </dsp:nvSpPr>
      <dsp:spPr>
        <a:xfrm>
          <a:off x="2057399" y="787420"/>
          <a:ext cx="165079" cy="723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204"/>
              </a:lnTo>
              <a:lnTo>
                <a:pt x="165079" y="723204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B7BB2-C88C-44A3-9F28-BB7299270A84}">
      <dsp:nvSpPr>
        <dsp:cNvPr id="0" name=""/>
        <dsp:cNvSpPr/>
      </dsp:nvSpPr>
      <dsp:spPr>
        <a:xfrm>
          <a:off x="1892320" y="787420"/>
          <a:ext cx="165079" cy="723204"/>
        </a:xfrm>
        <a:custGeom>
          <a:avLst/>
          <a:gdLst/>
          <a:ahLst/>
          <a:cxnLst/>
          <a:rect l="0" t="0" r="0" b="0"/>
          <a:pathLst>
            <a:path>
              <a:moveTo>
                <a:pt x="165079" y="0"/>
              </a:moveTo>
              <a:lnTo>
                <a:pt x="165079" y="723204"/>
              </a:lnTo>
              <a:lnTo>
                <a:pt x="0" y="723204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9EC3E-2736-40D7-BD87-73AE3C0E7397}">
      <dsp:nvSpPr>
        <dsp:cNvPr id="0" name=""/>
        <dsp:cNvSpPr/>
      </dsp:nvSpPr>
      <dsp:spPr>
        <a:xfrm>
          <a:off x="1271308" y="1329"/>
          <a:ext cx="1572183" cy="7860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Root (n=1500)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Default = 750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 Default = 750</a:t>
          </a:r>
        </a:p>
      </dsp:txBody>
      <dsp:txXfrm>
        <a:off x="1271308" y="1329"/>
        <a:ext cx="1572183" cy="786091"/>
      </dsp:txXfrm>
    </dsp:sp>
    <dsp:sp modelId="{36786C34-E36A-428A-B6F4-751430F18C50}">
      <dsp:nvSpPr>
        <dsp:cNvPr id="0" name=""/>
        <dsp:cNvSpPr/>
      </dsp:nvSpPr>
      <dsp:spPr>
        <a:xfrm>
          <a:off x="320137" y="1117579"/>
          <a:ext cx="1572183" cy="7860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Owns (n=850)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Default = 300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 Default = 550</a:t>
          </a:r>
          <a:endParaRPr lang="en-US" sz="1500" kern="1200" dirty="0"/>
        </a:p>
      </dsp:txBody>
      <dsp:txXfrm>
        <a:off x="320137" y="1117579"/>
        <a:ext cx="1572183" cy="786091"/>
      </dsp:txXfrm>
    </dsp:sp>
    <dsp:sp modelId="{4C55AB8C-93ED-491B-BCF1-56B499601663}">
      <dsp:nvSpPr>
        <dsp:cNvPr id="0" name=""/>
        <dsp:cNvSpPr/>
      </dsp:nvSpPr>
      <dsp:spPr>
        <a:xfrm>
          <a:off x="2222479" y="1117579"/>
          <a:ext cx="1572183" cy="7860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Rents (n=650)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Default = 450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 Default = 200</a:t>
          </a:r>
          <a:endParaRPr lang="en-US" sz="1500" kern="1200" dirty="0"/>
        </a:p>
      </dsp:txBody>
      <dsp:txXfrm>
        <a:off x="2222479" y="1117579"/>
        <a:ext cx="1572183" cy="78609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B401A-3149-4E90-8CDE-80E88E3D4E17}">
      <dsp:nvSpPr>
        <dsp:cNvPr id="0" name=""/>
        <dsp:cNvSpPr/>
      </dsp:nvSpPr>
      <dsp:spPr>
        <a:xfrm>
          <a:off x="0" y="43279"/>
          <a:ext cx="4419600" cy="617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the groups were the same, you’d expect an even split (Expected)</a:t>
          </a:r>
          <a:endParaRPr lang="en-US" sz="1600" kern="1200" dirty="0"/>
        </a:p>
      </dsp:txBody>
      <dsp:txXfrm>
        <a:off x="30157" y="73436"/>
        <a:ext cx="4359286" cy="557446"/>
      </dsp:txXfrm>
    </dsp:sp>
    <dsp:sp modelId="{CFB3809C-3D94-4F64-A55F-B44DF1B5DAB0}">
      <dsp:nvSpPr>
        <dsp:cNvPr id="0" name=""/>
        <dsp:cNvSpPr/>
      </dsp:nvSpPr>
      <dsp:spPr>
        <a:xfrm>
          <a:off x="0" y="707119"/>
          <a:ext cx="4419600" cy="617760"/>
        </a:xfrm>
        <a:prstGeom prst="round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But we can see they aren’t distributed evenly (Observed)</a:t>
          </a:r>
          <a:endParaRPr lang="en-US" sz="1600" kern="1200" dirty="0"/>
        </a:p>
      </dsp:txBody>
      <dsp:txXfrm>
        <a:off x="30157" y="737276"/>
        <a:ext cx="4359286" cy="557446"/>
      </dsp:txXfrm>
    </dsp:sp>
    <dsp:sp modelId="{30242DD6-A42E-4859-9E27-ABF1F58DABA6}">
      <dsp:nvSpPr>
        <dsp:cNvPr id="0" name=""/>
        <dsp:cNvSpPr/>
      </dsp:nvSpPr>
      <dsp:spPr>
        <a:xfrm>
          <a:off x="0" y="1370960"/>
          <a:ext cx="4419600" cy="617760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But is it enough (i.e., statistically significant)?</a:t>
          </a:r>
          <a:endParaRPr lang="en-US" sz="1600" kern="1200" dirty="0"/>
        </a:p>
      </dsp:txBody>
      <dsp:txXfrm>
        <a:off x="30157" y="1401117"/>
        <a:ext cx="4359286" cy="557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1E9E-0BA1-4586-A29A-0EB7D335C248}">
      <dsp:nvSpPr>
        <dsp:cNvPr id="0" name=""/>
        <dsp:cNvSpPr/>
      </dsp:nvSpPr>
      <dsp:spPr>
        <a:xfrm>
          <a:off x="0" y="267236"/>
          <a:ext cx="4191000" cy="1114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We create the tree from a set of training data</a:t>
          </a:r>
          <a:endParaRPr lang="en-US" sz="2100" kern="1200"/>
        </a:p>
      </dsp:txBody>
      <dsp:txXfrm>
        <a:off x="54423" y="321659"/>
        <a:ext cx="4082154" cy="1006017"/>
      </dsp:txXfrm>
    </dsp:sp>
    <dsp:sp modelId="{7C7D8D45-40F6-468D-8CDE-3D2E63D74CE2}">
      <dsp:nvSpPr>
        <dsp:cNvPr id="0" name=""/>
        <dsp:cNvSpPr/>
      </dsp:nvSpPr>
      <dsp:spPr>
        <a:xfrm>
          <a:off x="0" y="1442580"/>
          <a:ext cx="4191000" cy="1114863"/>
        </a:xfrm>
        <a:prstGeom prst="round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Each unique combination of predictors is associated with an outcome</a:t>
          </a:r>
          <a:endParaRPr lang="en-US" sz="2100" kern="1200"/>
        </a:p>
      </dsp:txBody>
      <dsp:txXfrm>
        <a:off x="54423" y="1497003"/>
        <a:ext cx="4082154" cy="1006017"/>
      </dsp:txXfrm>
    </dsp:sp>
    <dsp:sp modelId="{63F16D42-F604-4232-8BA6-997C752B8D41}">
      <dsp:nvSpPr>
        <dsp:cNvPr id="0" name=""/>
        <dsp:cNvSpPr/>
      </dsp:nvSpPr>
      <dsp:spPr>
        <a:xfrm>
          <a:off x="0" y="2617923"/>
          <a:ext cx="4191000" cy="1114863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This set was “rigged” so that every combination is accounted for and has an outcome</a:t>
          </a:r>
          <a:endParaRPr lang="en-US" sz="2100" kern="1200"/>
        </a:p>
      </dsp:txBody>
      <dsp:txXfrm>
        <a:off x="54423" y="2672346"/>
        <a:ext cx="4082154" cy="10060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913" y="1809581"/>
          <a:ext cx="761723" cy="380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Credit</a:t>
          </a:r>
          <a:br>
            <a:rPr lang="en-US" sz="1300" kern="1200" dirty="0" smtClean="0"/>
          </a:br>
          <a:r>
            <a:rPr lang="en-US" sz="1300" kern="1200" dirty="0" smtClean="0"/>
            <a:t>Approval</a:t>
          </a:r>
          <a:endParaRPr lang="en-US" sz="1300" kern="1200" dirty="0"/>
        </a:p>
      </dsp:txBody>
      <dsp:txXfrm>
        <a:off x="12068" y="1820736"/>
        <a:ext cx="739413" cy="358551"/>
      </dsp:txXfrm>
    </dsp:sp>
    <dsp:sp modelId="{C6405F48-268C-4A9E-8C6B-EA7912642D7B}">
      <dsp:nvSpPr>
        <dsp:cNvPr id="0" name=""/>
        <dsp:cNvSpPr/>
      </dsp:nvSpPr>
      <dsp:spPr>
        <a:xfrm rot="17350740">
          <a:off x="451251" y="1553451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1538834"/>
        <a:ext cx="46372" cy="46372"/>
      </dsp:txXfrm>
    </dsp:sp>
    <dsp:sp modelId="{1E65E39D-395D-4BD0-8D0A-DECF2AB935E9}">
      <dsp:nvSpPr>
        <dsp:cNvPr id="0" name=""/>
        <dsp:cNvSpPr/>
      </dsp:nvSpPr>
      <dsp:spPr>
        <a:xfrm>
          <a:off x="1067325" y="933599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</a:t>
          </a:r>
          <a:br>
            <a:rPr lang="en-US" sz="1300" kern="1200" dirty="0" smtClean="0"/>
          </a:br>
          <a:r>
            <a:rPr lang="en-US" sz="1300" kern="1200" dirty="0" smtClean="0"/>
            <a:t>&lt;40k</a:t>
          </a:r>
          <a:endParaRPr lang="en-US" sz="1300" kern="1200" dirty="0"/>
        </a:p>
      </dsp:txBody>
      <dsp:txXfrm>
        <a:off x="1078480" y="944754"/>
        <a:ext cx="739413" cy="358551"/>
      </dsp:txXfrm>
    </dsp:sp>
    <dsp:sp modelId="{8BDEEA43-5C2A-4BBE-99A5-44DEB7CB861C}">
      <dsp:nvSpPr>
        <dsp:cNvPr id="0" name=""/>
        <dsp:cNvSpPr/>
      </dsp:nvSpPr>
      <dsp:spPr>
        <a:xfrm rot="18289469">
          <a:off x="1714620" y="896465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891696"/>
        <a:ext cx="26677" cy="26677"/>
      </dsp:txXfrm>
    </dsp:sp>
    <dsp:sp modelId="{6094D736-4F16-42FC-9437-D37BB023D5EA}">
      <dsp:nvSpPr>
        <dsp:cNvPr id="0" name=""/>
        <dsp:cNvSpPr/>
      </dsp:nvSpPr>
      <dsp:spPr>
        <a:xfrm>
          <a:off x="2133738" y="495608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2144893" y="506763"/>
        <a:ext cx="739413" cy="358551"/>
      </dsp:txXfrm>
    </dsp:sp>
    <dsp:sp modelId="{7A3D5BA1-ED69-44E1-A872-6FF24834B41D}">
      <dsp:nvSpPr>
        <dsp:cNvPr id="0" name=""/>
        <dsp:cNvSpPr/>
      </dsp:nvSpPr>
      <dsp:spPr>
        <a:xfrm rot="19457599">
          <a:off x="2860193" y="567972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567160"/>
        <a:ext cx="18761" cy="18761"/>
      </dsp:txXfrm>
    </dsp:sp>
    <dsp:sp modelId="{58313578-02C6-4451-BD87-2563E35924F9}">
      <dsp:nvSpPr>
        <dsp:cNvPr id="0" name=""/>
        <dsp:cNvSpPr/>
      </dsp:nvSpPr>
      <dsp:spPr>
        <a:xfrm>
          <a:off x="3200150" y="276612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 house</a:t>
          </a:r>
          <a:endParaRPr lang="en-US" sz="1300" kern="1200" dirty="0"/>
        </a:p>
      </dsp:txBody>
      <dsp:txXfrm>
        <a:off x="3211305" y="287767"/>
        <a:ext cx="739413" cy="358551"/>
      </dsp:txXfrm>
    </dsp:sp>
    <dsp:sp modelId="{EACB761D-2A2E-4784-B4CF-BBD5780F5023}">
      <dsp:nvSpPr>
        <dsp:cNvPr id="0" name=""/>
        <dsp:cNvSpPr/>
      </dsp:nvSpPr>
      <dsp:spPr>
        <a:xfrm>
          <a:off x="3961874" y="458474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459426"/>
        <a:ext cx="15234" cy="15234"/>
      </dsp:txXfrm>
    </dsp:sp>
    <dsp:sp modelId="{E090B741-3BDB-4968-B042-3EDAEB5B7930}">
      <dsp:nvSpPr>
        <dsp:cNvPr id="0" name=""/>
        <dsp:cNvSpPr/>
      </dsp:nvSpPr>
      <dsp:spPr>
        <a:xfrm>
          <a:off x="4266563" y="276612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718" y="287767"/>
        <a:ext cx="739413" cy="358551"/>
      </dsp:txXfrm>
    </dsp:sp>
    <dsp:sp modelId="{7F6408BA-2CE6-4BE1-953A-713CB4F5CB15}">
      <dsp:nvSpPr>
        <dsp:cNvPr id="0" name=""/>
        <dsp:cNvSpPr/>
      </dsp:nvSpPr>
      <dsp:spPr>
        <a:xfrm rot="2142401">
          <a:off x="2860193" y="78696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786156"/>
        <a:ext cx="18761" cy="18761"/>
      </dsp:txXfrm>
    </dsp:sp>
    <dsp:sp modelId="{2542D84E-1AAD-4343-A826-31FBD0CCD67E}">
      <dsp:nvSpPr>
        <dsp:cNvPr id="0" name=""/>
        <dsp:cNvSpPr/>
      </dsp:nvSpPr>
      <dsp:spPr>
        <a:xfrm>
          <a:off x="3200150" y="714603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</a:t>
          </a:r>
          <a:endParaRPr lang="en-US" sz="1300" kern="1200" dirty="0"/>
        </a:p>
      </dsp:txBody>
      <dsp:txXfrm>
        <a:off x="3211305" y="725758"/>
        <a:ext cx="739413" cy="358551"/>
      </dsp:txXfrm>
    </dsp:sp>
    <dsp:sp modelId="{77024C92-294D-413F-A59B-9F47291444A3}">
      <dsp:nvSpPr>
        <dsp:cNvPr id="0" name=""/>
        <dsp:cNvSpPr/>
      </dsp:nvSpPr>
      <dsp:spPr>
        <a:xfrm>
          <a:off x="3961874" y="896465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897417"/>
        <a:ext cx="15234" cy="15234"/>
      </dsp:txXfrm>
    </dsp:sp>
    <dsp:sp modelId="{0E7AE38F-D77F-437F-BAB8-792E908C751F}">
      <dsp:nvSpPr>
        <dsp:cNvPr id="0" name=""/>
        <dsp:cNvSpPr/>
      </dsp:nvSpPr>
      <dsp:spPr>
        <a:xfrm>
          <a:off x="4266563" y="714603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718" y="725758"/>
        <a:ext cx="739413" cy="358551"/>
      </dsp:txXfrm>
    </dsp:sp>
    <dsp:sp modelId="{B82998E9-B1CD-485F-8B4B-06888B1A28C4}">
      <dsp:nvSpPr>
        <dsp:cNvPr id="0" name=""/>
        <dsp:cNvSpPr/>
      </dsp:nvSpPr>
      <dsp:spPr>
        <a:xfrm rot="3310531">
          <a:off x="1714620" y="1334456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1329686"/>
        <a:ext cx="26677" cy="26677"/>
      </dsp:txXfrm>
    </dsp:sp>
    <dsp:sp modelId="{A031128D-C55E-42DA-B8A2-D382735EF23E}">
      <dsp:nvSpPr>
        <dsp:cNvPr id="0" name=""/>
        <dsp:cNvSpPr/>
      </dsp:nvSpPr>
      <dsp:spPr>
        <a:xfrm>
          <a:off x="2133738" y="1371590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2144893" y="1382745"/>
        <a:ext cx="739413" cy="358551"/>
      </dsp:txXfrm>
    </dsp:sp>
    <dsp:sp modelId="{02AF2611-39C0-4EF8-B9AF-5E15D80097BE}">
      <dsp:nvSpPr>
        <dsp:cNvPr id="0" name=""/>
        <dsp:cNvSpPr/>
      </dsp:nvSpPr>
      <dsp:spPr>
        <a:xfrm rot="19457599">
          <a:off x="2860193" y="1443954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443142"/>
        <a:ext cx="18761" cy="18761"/>
      </dsp:txXfrm>
    </dsp:sp>
    <dsp:sp modelId="{008EB790-8EB0-4D82-BE0A-84C63F787288}">
      <dsp:nvSpPr>
        <dsp:cNvPr id="0" name=""/>
        <dsp:cNvSpPr/>
      </dsp:nvSpPr>
      <dsp:spPr>
        <a:xfrm>
          <a:off x="3200150" y="1152594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 house</a:t>
          </a:r>
          <a:endParaRPr lang="en-US" sz="1300" kern="1200" dirty="0"/>
        </a:p>
      </dsp:txBody>
      <dsp:txXfrm>
        <a:off x="3211305" y="1163749"/>
        <a:ext cx="739413" cy="358551"/>
      </dsp:txXfrm>
    </dsp:sp>
    <dsp:sp modelId="{3D3532D1-1FDA-4F24-AE90-3866BC16A43D}">
      <dsp:nvSpPr>
        <dsp:cNvPr id="0" name=""/>
        <dsp:cNvSpPr/>
      </dsp:nvSpPr>
      <dsp:spPr>
        <a:xfrm>
          <a:off x="3961874" y="1334456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335408"/>
        <a:ext cx="15234" cy="15234"/>
      </dsp:txXfrm>
    </dsp:sp>
    <dsp:sp modelId="{DE93B5F2-1CA6-40F3-B124-24CBDE452C7F}">
      <dsp:nvSpPr>
        <dsp:cNvPr id="0" name=""/>
        <dsp:cNvSpPr/>
      </dsp:nvSpPr>
      <dsp:spPr>
        <a:xfrm>
          <a:off x="4266563" y="1152594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718" y="1163749"/>
        <a:ext cx="739413" cy="358551"/>
      </dsp:txXfrm>
    </dsp:sp>
    <dsp:sp modelId="{AF10D516-4F6C-4D46-86A1-9C1986C13320}">
      <dsp:nvSpPr>
        <dsp:cNvPr id="0" name=""/>
        <dsp:cNvSpPr/>
      </dsp:nvSpPr>
      <dsp:spPr>
        <a:xfrm rot="2142401">
          <a:off x="2860193" y="1662949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662138"/>
        <a:ext cx="18761" cy="18761"/>
      </dsp:txXfrm>
    </dsp:sp>
    <dsp:sp modelId="{99764013-9FFE-483E-9A94-8E74B88EB45B}">
      <dsp:nvSpPr>
        <dsp:cNvPr id="0" name=""/>
        <dsp:cNvSpPr/>
      </dsp:nvSpPr>
      <dsp:spPr>
        <a:xfrm>
          <a:off x="3200150" y="1590585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</a:t>
          </a:r>
          <a:endParaRPr lang="en-US" sz="1300" kern="1200" dirty="0"/>
        </a:p>
      </dsp:txBody>
      <dsp:txXfrm>
        <a:off x="3211305" y="1601740"/>
        <a:ext cx="739413" cy="358551"/>
      </dsp:txXfrm>
    </dsp:sp>
    <dsp:sp modelId="{924C8F9A-D7B2-4767-8617-AD5D4A0F8C82}">
      <dsp:nvSpPr>
        <dsp:cNvPr id="0" name=""/>
        <dsp:cNvSpPr/>
      </dsp:nvSpPr>
      <dsp:spPr>
        <a:xfrm>
          <a:off x="3961874" y="1772447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773399"/>
        <a:ext cx="15234" cy="15234"/>
      </dsp:txXfrm>
    </dsp:sp>
    <dsp:sp modelId="{4C14E865-13AF-43EC-93E8-957E72C167D9}">
      <dsp:nvSpPr>
        <dsp:cNvPr id="0" name=""/>
        <dsp:cNvSpPr/>
      </dsp:nvSpPr>
      <dsp:spPr>
        <a:xfrm>
          <a:off x="4266563" y="1590585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718" y="1601740"/>
        <a:ext cx="739413" cy="358551"/>
      </dsp:txXfrm>
    </dsp:sp>
    <dsp:sp modelId="{07085415-AD02-4837-A819-DF8503991B40}">
      <dsp:nvSpPr>
        <dsp:cNvPr id="0" name=""/>
        <dsp:cNvSpPr/>
      </dsp:nvSpPr>
      <dsp:spPr>
        <a:xfrm rot="4249260">
          <a:off x="451251" y="2429433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2414816"/>
        <a:ext cx="46372" cy="46372"/>
      </dsp:txXfrm>
    </dsp:sp>
    <dsp:sp modelId="{7EBAE2C6-1480-46C8-900C-5102293148B2}">
      <dsp:nvSpPr>
        <dsp:cNvPr id="0" name=""/>
        <dsp:cNvSpPr/>
      </dsp:nvSpPr>
      <dsp:spPr>
        <a:xfrm>
          <a:off x="1067325" y="2685562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</a:t>
          </a:r>
          <a:br>
            <a:rPr lang="en-US" sz="1300" kern="1200" dirty="0" smtClean="0"/>
          </a:br>
          <a:r>
            <a:rPr lang="en-US" sz="1300" kern="1200" dirty="0" smtClean="0"/>
            <a:t>&gt;40k</a:t>
          </a:r>
          <a:endParaRPr lang="en-US" sz="1300" kern="1200" dirty="0"/>
        </a:p>
      </dsp:txBody>
      <dsp:txXfrm>
        <a:off x="1078480" y="2696717"/>
        <a:ext cx="739413" cy="358551"/>
      </dsp:txXfrm>
    </dsp:sp>
    <dsp:sp modelId="{72B1FC09-0EBA-4985-8788-8F4656152A7F}">
      <dsp:nvSpPr>
        <dsp:cNvPr id="0" name=""/>
        <dsp:cNvSpPr/>
      </dsp:nvSpPr>
      <dsp:spPr>
        <a:xfrm rot="18289469">
          <a:off x="1714620" y="264842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2643659"/>
        <a:ext cx="26677" cy="26677"/>
      </dsp:txXfrm>
    </dsp:sp>
    <dsp:sp modelId="{B81631BF-0964-4936-A9DE-5CF3C23A1D51}">
      <dsp:nvSpPr>
        <dsp:cNvPr id="0" name=""/>
        <dsp:cNvSpPr/>
      </dsp:nvSpPr>
      <dsp:spPr>
        <a:xfrm>
          <a:off x="2133738" y="2247572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2144893" y="2258727"/>
        <a:ext cx="739413" cy="358551"/>
      </dsp:txXfrm>
    </dsp:sp>
    <dsp:sp modelId="{E3B49C02-92DF-4E0E-9C64-BFDA4F6C8C57}">
      <dsp:nvSpPr>
        <dsp:cNvPr id="0" name=""/>
        <dsp:cNvSpPr/>
      </dsp:nvSpPr>
      <dsp:spPr>
        <a:xfrm rot="19457599">
          <a:off x="2860193" y="2319935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319124"/>
        <a:ext cx="18761" cy="18761"/>
      </dsp:txXfrm>
    </dsp:sp>
    <dsp:sp modelId="{F532FF76-9233-4C88-8EB8-C57298DE75BC}">
      <dsp:nvSpPr>
        <dsp:cNvPr id="0" name=""/>
        <dsp:cNvSpPr/>
      </dsp:nvSpPr>
      <dsp:spPr>
        <a:xfrm>
          <a:off x="3200150" y="2028576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 house</a:t>
          </a:r>
          <a:endParaRPr lang="en-US" sz="1300" kern="1200" dirty="0"/>
        </a:p>
      </dsp:txBody>
      <dsp:txXfrm>
        <a:off x="3211305" y="2039731"/>
        <a:ext cx="739413" cy="358551"/>
      </dsp:txXfrm>
    </dsp:sp>
    <dsp:sp modelId="{3D002938-9580-4C37-A937-06EE1FF34007}">
      <dsp:nvSpPr>
        <dsp:cNvPr id="0" name=""/>
        <dsp:cNvSpPr/>
      </dsp:nvSpPr>
      <dsp:spPr>
        <a:xfrm>
          <a:off x="3961874" y="2210438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211390"/>
        <a:ext cx="15234" cy="15234"/>
      </dsp:txXfrm>
    </dsp:sp>
    <dsp:sp modelId="{D9495291-86EC-4DCD-BB10-24DC98844A58}">
      <dsp:nvSpPr>
        <dsp:cNvPr id="0" name=""/>
        <dsp:cNvSpPr/>
      </dsp:nvSpPr>
      <dsp:spPr>
        <a:xfrm>
          <a:off x="4266563" y="2028576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718" y="2039731"/>
        <a:ext cx="739413" cy="358551"/>
      </dsp:txXfrm>
    </dsp:sp>
    <dsp:sp modelId="{0A6EA505-89C7-49FD-ABE4-44B8C87A9F43}">
      <dsp:nvSpPr>
        <dsp:cNvPr id="0" name=""/>
        <dsp:cNvSpPr/>
      </dsp:nvSpPr>
      <dsp:spPr>
        <a:xfrm rot="2142401">
          <a:off x="2860193" y="2538931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538119"/>
        <a:ext cx="18761" cy="18761"/>
      </dsp:txXfrm>
    </dsp:sp>
    <dsp:sp modelId="{BCBAD13F-9F36-4A76-ACBF-38324C9DFD1E}">
      <dsp:nvSpPr>
        <dsp:cNvPr id="0" name=""/>
        <dsp:cNvSpPr/>
      </dsp:nvSpPr>
      <dsp:spPr>
        <a:xfrm>
          <a:off x="3200150" y="2466567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</a:t>
          </a:r>
          <a:endParaRPr lang="en-US" sz="1300" kern="1200" dirty="0"/>
        </a:p>
      </dsp:txBody>
      <dsp:txXfrm>
        <a:off x="3211305" y="2477722"/>
        <a:ext cx="739413" cy="358551"/>
      </dsp:txXfrm>
    </dsp:sp>
    <dsp:sp modelId="{FEC367EC-C7CC-46E0-8F0B-F4EB017F4B25}">
      <dsp:nvSpPr>
        <dsp:cNvPr id="0" name=""/>
        <dsp:cNvSpPr/>
      </dsp:nvSpPr>
      <dsp:spPr>
        <a:xfrm>
          <a:off x="3961874" y="264842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649381"/>
        <a:ext cx="15234" cy="15234"/>
      </dsp:txXfrm>
    </dsp:sp>
    <dsp:sp modelId="{DD75CFEB-5D5C-464E-B857-D28B066AE2E1}">
      <dsp:nvSpPr>
        <dsp:cNvPr id="0" name=""/>
        <dsp:cNvSpPr/>
      </dsp:nvSpPr>
      <dsp:spPr>
        <a:xfrm>
          <a:off x="4266563" y="2466567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718" y="2477722"/>
        <a:ext cx="739413" cy="358551"/>
      </dsp:txXfrm>
    </dsp:sp>
    <dsp:sp modelId="{7F4C7A20-7D9B-4C87-80B4-7508EB7EED52}">
      <dsp:nvSpPr>
        <dsp:cNvPr id="0" name=""/>
        <dsp:cNvSpPr/>
      </dsp:nvSpPr>
      <dsp:spPr>
        <a:xfrm rot="3310531">
          <a:off x="1714620" y="308641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3081650"/>
        <a:ext cx="26677" cy="26677"/>
      </dsp:txXfrm>
    </dsp:sp>
    <dsp:sp modelId="{F8179C33-7069-4902-8E2C-2F20E46E8782}">
      <dsp:nvSpPr>
        <dsp:cNvPr id="0" name=""/>
        <dsp:cNvSpPr/>
      </dsp:nvSpPr>
      <dsp:spPr>
        <a:xfrm>
          <a:off x="2133738" y="3123553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2144893" y="3134708"/>
        <a:ext cx="739413" cy="358551"/>
      </dsp:txXfrm>
    </dsp:sp>
    <dsp:sp modelId="{91D499AF-EE38-45B5-A36E-7C99C6927A00}">
      <dsp:nvSpPr>
        <dsp:cNvPr id="0" name=""/>
        <dsp:cNvSpPr/>
      </dsp:nvSpPr>
      <dsp:spPr>
        <a:xfrm rot="19457599">
          <a:off x="2860193" y="319591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195106"/>
        <a:ext cx="18761" cy="18761"/>
      </dsp:txXfrm>
    </dsp:sp>
    <dsp:sp modelId="{61DD1E27-4E8B-4CAE-93F5-5A762478A9B8}">
      <dsp:nvSpPr>
        <dsp:cNvPr id="0" name=""/>
        <dsp:cNvSpPr/>
      </dsp:nvSpPr>
      <dsp:spPr>
        <a:xfrm>
          <a:off x="3200150" y="2904558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 house</a:t>
          </a:r>
          <a:endParaRPr lang="en-US" sz="1300" kern="1200" dirty="0"/>
        </a:p>
      </dsp:txBody>
      <dsp:txXfrm>
        <a:off x="3211305" y="2915713"/>
        <a:ext cx="739413" cy="358551"/>
      </dsp:txXfrm>
    </dsp:sp>
    <dsp:sp modelId="{306F450E-2B81-4A6B-9207-B97384612F41}">
      <dsp:nvSpPr>
        <dsp:cNvPr id="0" name=""/>
        <dsp:cNvSpPr/>
      </dsp:nvSpPr>
      <dsp:spPr>
        <a:xfrm>
          <a:off x="3961874" y="308641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087372"/>
        <a:ext cx="15234" cy="15234"/>
      </dsp:txXfrm>
    </dsp:sp>
    <dsp:sp modelId="{E3F8EBE6-F572-48F2-83CE-C1DC35D3DBAE}">
      <dsp:nvSpPr>
        <dsp:cNvPr id="0" name=""/>
        <dsp:cNvSpPr/>
      </dsp:nvSpPr>
      <dsp:spPr>
        <a:xfrm>
          <a:off x="4266563" y="2904558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718" y="2915713"/>
        <a:ext cx="739413" cy="358551"/>
      </dsp:txXfrm>
    </dsp:sp>
    <dsp:sp modelId="{8D508260-F045-4616-AF9F-E09CA768B790}">
      <dsp:nvSpPr>
        <dsp:cNvPr id="0" name=""/>
        <dsp:cNvSpPr/>
      </dsp:nvSpPr>
      <dsp:spPr>
        <a:xfrm rot="2142401">
          <a:off x="2860193" y="3414913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414101"/>
        <a:ext cx="18761" cy="18761"/>
      </dsp:txXfrm>
    </dsp:sp>
    <dsp:sp modelId="{F1A7A0DA-7AB6-4D57-8001-2698AD558266}">
      <dsp:nvSpPr>
        <dsp:cNvPr id="0" name=""/>
        <dsp:cNvSpPr/>
      </dsp:nvSpPr>
      <dsp:spPr>
        <a:xfrm>
          <a:off x="3200150" y="3342549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</a:t>
          </a:r>
          <a:endParaRPr lang="en-US" sz="1300" kern="1200" dirty="0"/>
        </a:p>
      </dsp:txBody>
      <dsp:txXfrm>
        <a:off x="3211305" y="3353704"/>
        <a:ext cx="739413" cy="358551"/>
      </dsp:txXfrm>
    </dsp:sp>
    <dsp:sp modelId="{92D27C7E-E8F3-4508-A033-800687FB70D3}">
      <dsp:nvSpPr>
        <dsp:cNvPr id="0" name=""/>
        <dsp:cNvSpPr/>
      </dsp:nvSpPr>
      <dsp:spPr>
        <a:xfrm>
          <a:off x="3961874" y="3524410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525362"/>
        <a:ext cx="15234" cy="15234"/>
      </dsp:txXfrm>
    </dsp:sp>
    <dsp:sp modelId="{C7929EF8-988E-46F6-AFC3-B728EA01AE2B}">
      <dsp:nvSpPr>
        <dsp:cNvPr id="0" name=""/>
        <dsp:cNvSpPr/>
      </dsp:nvSpPr>
      <dsp:spPr>
        <a:xfrm>
          <a:off x="4266563" y="3342549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718" y="3353704"/>
        <a:ext cx="739413" cy="358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613" y="2286046"/>
          <a:ext cx="761813" cy="380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Credit</a:t>
          </a:r>
          <a:br>
            <a:rPr lang="en-US" sz="1300" kern="1200" dirty="0" smtClean="0"/>
          </a:br>
          <a:r>
            <a:rPr lang="en-US" sz="1300" kern="1200" dirty="0" smtClean="0"/>
            <a:t>Approval</a:t>
          </a:r>
          <a:endParaRPr lang="en-US" sz="1300" kern="1200" dirty="0"/>
        </a:p>
      </dsp:txBody>
      <dsp:txXfrm>
        <a:off x="11769" y="2297202"/>
        <a:ext cx="739501" cy="358594"/>
      </dsp:txXfrm>
    </dsp:sp>
    <dsp:sp modelId="{5E0BBEC9-5B9F-4053-8E67-C9C6D2D67BE6}">
      <dsp:nvSpPr>
        <dsp:cNvPr id="0" name=""/>
        <dsp:cNvSpPr/>
      </dsp:nvSpPr>
      <dsp:spPr>
        <a:xfrm rot="17350740">
          <a:off x="451006" y="2031535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015267"/>
        <a:ext cx="46378" cy="46378"/>
      </dsp:txXfrm>
    </dsp:sp>
    <dsp:sp modelId="{3C26A79A-674E-4D53-BE0E-12759BCC504F}">
      <dsp:nvSpPr>
        <dsp:cNvPr id="0" name=""/>
        <dsp:cNvSpPr/>
      </dsp:nvSpPr>
      <dsp:spPr>
        <a:xfrm>
          <a:off x="1067153" y="1409960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</a:t>
          </a:r>
          <a:endParaRPr lang="en-US" sz="1300" kern="1200" dirty="0"/>
        </a:p>
      </dsp:txBody>
      <dsp:txXfrm>
        <a:off x="1078309" y="1421116"/>
        <a:ext cx="739501" cy="358594"/>
      </dsp:txXfrm>
    </dsp:sp>
    <dsp:sp modelId="{1F230B31-00AC-4692-96D4-9F5DB7C48F8D}">
      <dsp:nvSpPr>
        <dsp:cNvPr id="0" name=""/>
        <dsp:cNvSpPr/>
      </dsp:nvSpPr>
      <dsp:spPr>
        <a:xfrm rot="18289469">
          <a:off x="1714525" y="1374471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368052"/>
        <a:ext cx="26680" cy="26680"/>
      </dsp:txXfrm>
    </dsp:sp>
    <dsp:sp modelId="{E3F5726A-244A-458C-92FD-7F6439C7BB50}">
      <dsp:nvSpPr>
        <dsp:cNvPr id="0" name=""/>
        <dsp:cNvSpPr/>
      </dsp:nvSpPr>
      <dsp:spPr>
        <a:xfrm>
          <a:off x="2133693" y="971917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 &lt; 40k</a:t>
          </a:r>
          <a:endParaRPr lang="en-US" sz="1300" kern="1200" dirty="0"/>
        </a:p>
      </dsp:txBody>
      <dsp:txXfrm>
        <a:off x="2144849" y="983073"/>
        <a:ext cx="739501" cy="358594"/>
      </dsp:txXfrm>
    </dsp:sp>
    <dsp:sp modelId="{FDA0C0D4-0AE9-477D-810E-694FD2BA9D16}">
      <dsp:nvSpPr>
        <dsp:cNvPr id="0" name=""/>
        <dsp:cNvSpPr/>
      </dsp:nvSpPr>
      <dsp:spPr>
        <a:xfrm rot="19457599">
          <a:off x="2860234" y="104593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043478"/>
        <a:ext cx="18763" cy="18763"/>
      </dsp:txXfrm>
    </dsp:sp>
    <dsp:sp modelId="{C5F436BC-EFD4-487F-AF98-E46237755118}">
      <dsp:nvSpPr>
        <dsp:cNvPr id="0" name=""/>
        <dsp:cNvSpPr/>
      </dsp:nvSpPr>
      <dsp:spPr>
        <a:xfrm>
          <a:off x="3200232" y="752895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3211388" y="764051"/>
        <a:ext cx="739501" cy="358594"/>
      </dsp:txXfrm>
    </dsp:sp>
    <dsp:sp modelId="{BF02C258-BC61-4674-AD90-9A9FDB4EA6BB}">
      <dsp:nvSpPr>
        <dsp:cNvPr id="0" name=""/>
        <dsp:cNvSpPr/>
      </dsp:nvSpPr>
      <dsp:spPr>
        <a:xfrm>
          <a:off x="3962046" y="936428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935731"/>
        <a:ext cx="15236" cy="15236"/>
      </dsp:txXfrm>
    </dsp:sp>
    <dsp:sp modelId="{CFA9BC19-AE59-4815-9318-20F189256916}">
      <dsp:nvSpPr>
        <dsp:cNvPr id="0" name=""/>
        <dsp:cNvSpPr/>
      </dsp:nvSpPr>
      <dsp:spPr>
        <a:xfrm>
          <a:off x="4266772" y="752895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928" y="764051"/>
        <a:ext cx="739501" cy="358594"/>
      </dsp:txXfrm>
    </dsp:sp>
    <dsp:sp modelId="{292DC9C9-04BF-4D59-A74E-459661274354}">
      <dsp:nvSpPr>
        <dsp:cNvPr id="0" name=""/>
        <dsp:cNvSpPr/>
      </dsp:nvSpPr>
      <dsp:spPr>
        <a:xfrm rot="2142401">
          <a:off x="2860234" y="126496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262499"/>
        <a:ext cx="18763" cy="18763"/>
      </dsp:txXfrm>
    </dsp:sp>
    <dsp:sp modelId="{A2B6D8BE-661D-46C4-9B34-9D4A6890CED3}">
      <dsp:nvSpPr>
        <dsp:cNvPr id="0" name=""/>
        <dsp:cNvSpPr/>
      </dsp:nvSpPr>
      <dsp:spPr>
        <a:xfrm>
          <a:off x="3200232" y="119093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3211388" y="1202094"/>
        <a:ext cx="739501" cy="358594"/>
      </dsp:txXfrm>
    </dsp:sp>
    <dsp:sp modelId="{545E1460-ACA1-4CC9-8BF5-4739972131F7}">
      <dsp:nvSpPr>
        <dsp:cNvPr id="0" name=""/>
        <dsp:cNvSpPr/>
      </dsp:nvSpPr>
      <dsp:spPr>
        <a:xfrm>
          <a:off x="3962046" y="1374471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373774"/>
        <a:ext cx="15236" cy="15236"/>
      </dsp:txXfrm>
    </dsp:sp>
    <dsp:sp modelId="{E05312CE-202D-436C-B8E1-0E6C1B0A3258}">
      <dsp:nvSpPr>
        <dsp:cNvPr id="0" name=""/>
        <dsp:cNvSpPr/>
      </dsp:nvSpPr>
      <dsp:spPr>
        <a:xfrm>
          <a:off x="4266772" y="119093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928" y="1202094"/>
        <a:ext cx="739501" cy="358594"/>
      </dsp:txXfrm>
    </dsp:sp>
    <dsp:sp modelId="{5ED8B840-BC50-4DE0-85CF-7B1ADB0D8698}">
      <dsp:nvSpPr>
        <dsp:cNvPr id="0" name=""/>
        <dsp:cNvSpPr/>
      </dsp:nvSpPr>
      <dsp:spPr>
        <a:xfrm rot="3310531">
          <a:off x="1714525" y="1812514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806095"/>
        <a:ext cx="26680" cy="26680"/>
      </dsp:txXfrm>
    </dsp:sp>
    <dsp:sp modelId="{14A602AD-B399-4CF5-90D5-029A529AF944}">
      <dsp:nvSpPr>
        <dsp:cNvPr id="0" name=""/>
        <dsp:cNvSpPr/>
      </dsp:nvSpPr>
      <dsp:spPr>
        <a:xfrm>
          <a:off x="2133693" y="1848003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 &gt; 40k</a:t>
          </a:r>
          <a:endParaRPr lang="en-US" sz="1300" kern="1200" dirty="0"/>
        </a:p>
      </dsp:txBody>
      <dsp:txXfrm>
        <a:off x="2144849" y="1859159"/>
        <a:ext cx="739501" cy="358594"/>
      </dsp:txXfrm>
    </dsp:sp>
    <dsp:sp modelId="{86282EB1-5AB9-4073-B7F8-CBC1E0B3E191}">
      <dsp:nvSpPr>
        <dsp:cNvPr id="0" name=""/>
        <dsp:cNvSpPr/>
      </dsp:nvSpPr>
      <dsp:spPr>
        <a:xfrm rot="19457599">
          <a:off x="2860234" y="1922024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919564"/>
        <a:ext cx="18763" cy="18763"/>
      </dsp:txXfrm>
    </dsp:sp>
    <dsp:sp modelId="{286F891B-5CB1-4BC0-B1E7-396B484D0A13}">
      <dsp:nvSpPr>
        <dsp:cNvPr id="0" name=""/>
        <dsp:cNvSpPr/>
      </dsp:nvSpPr>
      <dsp:spPr>
        <a:xfrm>
          <a:off x="3200232" y="162898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3211388" y="1640137"/>
        <a:ext cx="739501" cy="358594"/>
      </dsp:txXfrm>
    </dsp:sp>
    <dsp:sp modelId="{FB1AC459-6820-4A1B-AF42-FE79313F37A1}">
      <dsp:nvSpPr>
        <dsp:cNvPr id="0" name=""/>
        <dsp:cNvSpPr/>
      </dsp:nvSpPr>
      <dsp:spPr>
        <a:xfrm>
          <a:off x="3962046" y="1812514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811817"/>
        <a:ext cx="15236" cy="15236"/>
      </dsp:txXfrm>
    </dsp:sp>
    <dsp:sp modelId="{E62C8BF6-85B4-491B-A276-9D3A8DB3F487}">
      <dsp:nvSpPr>
        <dsp:cNvPr id="0" name=""/>
        <dsp:cNvSpPr/>
      </dsp:nvSpPr>
      <dsp:spPr>
        <a:xfrm>
          <a:off x="4266772" y="162898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928" y="1640137"/>
        <a:ext cx="739501" cy="358594"/>
      </dsp:txXfrm>
    </dsp:sp>
    <dsp:sp modelId="{60604410-8899-44E1-BD3F-CC31CF9C313B}">
      <dsp:nvSpPr>
        <dsp:cNvPr id="0" name=""/>
        <dsp:cNvSpPr/>
      </dsp:nvSpPr>
      <dsp:spPr>
        <a:xfrm rot="2142401">
          <a:off x="2860234" y="214104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138585"/>
        <a:ext cx="18763" cy="18763"/>
      </dsp:txXfrm>
    </dsp:sp>
    <dsp:sp modelId="{E682B7C5-6634-4798-BB48-C6B8764EBDE5}">
      <dsp:nvSpPr>
        <dsp:cNvPr id="0" name=""/>
        <dsp:cNvSpPr/>
      </dsp:nvSpPr>
      <dsp:spPr>
        <a:xfrm>
          <a:off x="3200232" y="206702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3211388" y="2078180"/>
        <a:ext cx="739501" cy="358594"/>
      </dsp:txXfrm>
    </dsp:sp>
    <dsp:sp modelId="{85B9CBB6-5910-4A07-9C74-79527E704A94}">
      <dsp:nvSpPr>
        <dsp:cNvPr id="0" name=""/>
        <dsp:cNvSpPr/>
      </dsp:nvSpPr>
      <dsp:spPr>
        <a:xfrm>
          <a:off x="3962046" y="2250557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249860"/>
        <a:ext cx="15236" cy="15236"/>
      </dsp:txXfrm>
    </dsp:sp>
    <dsp:sp modelId="{3AED849E-5CF2-4D01-915C-3C8BDC6BE4EA}">
      <dsp:nvSpPr>
        <dsp:cNvPr id="0" name=""/>
        <dsp:cNvSpPr/>
      </dsp:nvSpPr>
      <dsp:spPr>
        <a:xfrm>
          <a:off x="4266772" y="206702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928" y="2078180"/>
        <a:ext cx="739501" cy="358594"/>
      </dsp:txXfrm>
    </dsp:sp>
    <dsp:sp modelId="{B41A8112-B371-41FF-8C9A-EEB29CE6535E}">
      <dsp:nvSpPr>
        <dsp:cNvPr id="0" name=""/>
        <dsp:cNvSpPr/>
      </dsp:nvSpPr>
      <dsp:spPr>
        <a:xfrm rot="4249260">
          <a:off x="451006" y="2907621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891353"/>
        <a:ext cx="46378" cy="46378"/>
      </dsp:txXfrm>
    </dsp:sp>
    <dsp:sp modelId="{0F3E10B3-09F2-4D4B-8106-7D4A4E941279}">
      <dsp:nvSpPr>
        <dsp:cNvPr id="0" name=""/>
        <dsp:cNvSpPr/>
      </dsp:nvSpPr>
      <dsp:spPr>
        <a:xfrm>
          <a:off x="1067153" y="3162132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</a:t>
          </a:r>
          <a:endParaRPr lang="en-US" sz="1300" kern="1200" dirty="0"/>
        </a:p>
      </dsp:txBody>
      <dsp:txXfrm>
        <a:off x="1078309" y="3173288"/>
        <a:ext cx="739501" cy="358594"/>
      </dsp:txXfrm>
    </dsp:sp>
    <dsp:sp modelId="{9145236C-16FB-4F36-9121-673DE3020416}">
      <dsp:nvSpPr>
        <dsp:cNvPr id="0" name=""/>
        <dsp:cNvSpPr/>
      </dsp:nvSpPr>
      <dsp:spPr>
        <a:xfrm rot="18289469">
          <a:off x="1714525" y="3126643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120224"/>
        <a:ext cx="26680" cy="26680"/>
      </dsp:txXfrm>
    </dsp:sp>
    <dsp:sp modelId="{92C936BA-DF0B-4B89-AFC3-AEDF435911C3}">
      <dsp:nvSpPr>
        <dsp:cNvPr id="0" name=""/>
        <dsp:cNvSpPr/>
      </dsp:nvSpPr>
      <dsp:spPr>
        <a:xfrm>
          <a:off x="2133693" y="2724089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 &lt; 40k</a:t>
          </a:r>
          <a:endParaRPr lang="en-US" sz="1300" kern="1200" dirty="0"/>
        </a:p>
      </dsp:txBody>
      <dsp:txXfrm>
        <a:off x="2144849" y="2735245"/>
        <a:ext cx="739501" cy="358594"/>
      </dsp:txXfrm>
    </dsp:sp>
    <dsp:sp modelId="{D574DEB1-AC0A-42A0-B25D-6E4073F713EA}">
      <dsp:nvSpPr>
        <dsp:cNvPr id="0" name=""/>
        <dsp:cNvSpPr/>
      </dsp:nvSpPr>
      <dsp:spPr>
        <a:xfrm rot="19457599">
          <a:off x="2860234" y="279811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795650"/>
        <a:ext cx="18763" cy="18763"/>
      </dsp:txXfrm>
    </dsp:sp>
    <dsp:sp modelId="{AE88B198-5C8F-4DC2-A465-62BFBF90C32E}">
      <dsp:nvSpPr>
        <dsp:cNvPr id="0" name=""/>
        <dsp:cNvSpPr/>
      </dsp:nvSpPr>
      <dsp:spPr>
        <a:xfrm>
          <a:off x="3200232" y="250506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3211388" y="2516224"/>
        <a:ext cx="739501" cy="358594"/>
      </dsp:txXfrm>
    </dsp:sp>
    <dsp:sp modelId="{3E69A006-D44A-4E4E-B68A-F5E6018B539A}">
      <dsp:nvSpPr>
        <dsp:cNvPr id="0" name=""/>
        <dsp:cNvSpPr/>
      </dsp:nvSpPr>
      <dsp:spPr>
        <a:xfrm>
          <a:off x="3962046" y="2688600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687903"/>
        <a:ext cx="15236" cy="15236"/>
      </dsp:txXfrm>
    </dsp:sp>
    <dsp:sp modelId="{85B449E6-201F-4C1B-9CFA-C75AE90DE937}">
      <dsp:nvSpPr>
        <dsp:cNvPr id="0" name=""/>
        <dsp:cNvSpPr/>
      </dsp:nvSpPr>
      <dsp:spPr>
        <a:xfrm>
          <a:off x="4266772" y="250506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928" y="2516224"/>
        <a:ext cx="739501" cy="358594"/>
      </dsp:txXfrm>
    </dsp:sp>
    <dsp:sp modelId="{EB97DC94-3598-4B4E-8D98-03C704CAA0EA}">
      <dsp:nvSpPr>
        <dsp:cNvPr id="0" name=""/>
        <dsp:cNvSpPr/>
      </dsp:nvSpPr>
      <dsp:spPr>
        <a:xfrm rot="2142401">
          <a:off x="2860234" y="3017132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014672"/>
        <a:ext cx="18763" cy="18763"/>
      </dsp:txXfrm>
    </dsp:sp>
    <dsp:sp modelId="{6D676E57-93B1-43C2-880F-EF7C44D4055F}">
      <dsp:nvSpPr>
        <dsp:cNvPr id="0" name=""/>
        <dsp:cNvSpPr/>
      </dsp:nvSpPr>
      <dsp:spPr>
        <a:xfrm>
          <a:off x="3200232" y="294311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3211388" y="2954267"/>
        <a:ext cx="739501" cy="358594"/>
      </dsp:txXfrm>
    </dsp:sp>
    <dsp:sp modelId="{85C6498D-7B54-419E-B6C8-D4F0FD2E8AB1}">
      <dsp:nvSpPr>
        <dsp:cNvPr id="0" name=""/>
        <dsp:cNvSpPr/>
      </dsp:nvSpPr>
      <dsp:spPr>
        <a:xfrm>
          <a:off x="3962046" y="3126643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125946"/>
        <a:ext cx="15236" cy="15236"/>
      </dsp:txXfrm>
    </dsp:sp>
    <dsp:sp modelId="{33322657-5585-4AA9-9C4C-BAECC5EDD3F2}">
      <dsp:nvSpPr>
        <dsp:cNvPr id="0" name=""/>
        <dsp:cNvSpPr/>
      </dsp:nvSpPr>
      <dsp:spPr>
        <a:xfrm>
          <a:off x="4266772" y="294311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928" y="2954267"/>
        <a:ext cx="739501" cy="358594"/>
      </dsp:txXfrm>
    </dsp:sp>
    <dsp:sp modelId="{756C63F9-9902-4B29-9236-839132DB1640}">
      <dsp:nvSpPr>
        <dsp:cNvPr id="0" name=""/>
        <dsp:cNvSpPr/>
      </dsp:nvSpPr>
      <dsp:spPr>
        <a:xfrm rot="3310531">
          <a:off x="1714525" y="3564686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558267"/>
        <a:ext cx="26680" cy="26680"/>
      </dsp:txXfrm>
    </dsp:sp>
    <dsp:sp modelId="{8E4821BD-951B-4361-A9B6-9AC7097D57FE}">
      <dsp:nvSpPr>
        <dsp:cNvPr id="0" name=""/>
        <dsp:cNvSpPr/>
      </dsp:nvSpPr>
      <dsp:spPr>
        <a:xfrm>
          <a:off x="2133693" y="3600175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Income &gt; 40k</a:t>
          </a:r>
          <a:endParaRPr lang="en-US" sz="1300" kern="1200" dirty="0"/>
        </a:p>
      </dsp:txBody>
      <dsp:txXfrm>
        <a:off x="2144849" y="3611331"/>
        <a:ext cx="739501" cy="358594"/>
      </dsp:txXfrm>
    </dsp:sp>
    <dsp:sp modelId="{C333D5BC-FBEB-4ED8-9233-8F55C59C9F8A}">
      <dsp:nvSpPr>
        <dsp:cNvPr id="0" name=""/>
        <dsp:cNvSpPr/>
      </dsp:nvSpPr>
      <dsp:spPr>
        <a:xfrm rot="19457599">
          <a:off x="2860234" y="367419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671736"/>
        <a:ext cx="18763" cy="18763"/>
      </dsp:txXfrm>
    </dsp:sp>
    <dsp:sp modelId="{8496A9E4-EC57-4E7A-9337-8E8D52F23098}">
      <dsp:nvSpPr>
        <dsp:cNvPr id="0" name=""/>
        <dsp:cNvSpPr/>
      </dsp:nvSpPr>
      <dsp:spPr>
        <a:xfrm>
          <a:off x="3200232" y="338115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&gt; 20%</a:t>
          </a:r>
          <a:endParaRPr lang="en-US" sz="1300" kern="1200" dirty="0"/>
        </a:p>
      </dsp:txBody>
      <dsp:txXfrm>
        <a:off x="3211388" y="3392310"/>
        <a:ext cx="739501" cy="358594"/>
      </dsp:txXfrm>
    </dsp:sp>
    <dsp:sp modelId="{251D29B2-993F-454D-B8FD-61B9ACBE9348}">
      <dsp:nvSpPr>
        <dsp:cNvPr id="0" name=""/>
        <dsp:cNvSpPr/>
      </dsp:nvSpPr>
      <dsp:spPr>
        <a:xfrm>
          <a:off x="3962046" y="3564686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563989"/>
        <a:ext cx="15236" cy="15236"/>
      </dsp:txXfrm>
    </dsp:sp>
    <dsp:sp modelId="{8633CB48-5997-4D53-B5D7-6ED9CA2B773A}">
      <dsp:nvSpPr>
        <dsp:cNvPr id="0" name=""/>
        <dsp:cNvSpPr/>
      </dsp:nvSpPr>
      <dsp:spPr>
        <a:xfrm>
          <a:off x="4266772" y="338115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</a:t>
          </a:r>
          <a:endParaRPr lang="en-US" sz="1300" kern="1200" dirty="0"/>
        </a:p>
      </dsp:txBody>
      <dsp:txXfrm>
        <a:off x="4277928" y="3392310"/>
        <a:ext cx="739501" cy="358594"/>
      </dsp:txXfrm>
    </dsp:sp>
    <dsp:sp modelId="{B079104E-0D27-4441-9BDF-93B5AFF4761A}">
      <dsp:nvSpPr>
        <dsp:cNvPr id="0" name=""/>
        <dsp:cNvSpPr/>
      </dsp:nvSpPr>
      <dsp:spPr>
        <a:xfrm rot="2142401">
          <a:off x="2860234" y="389321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890758"/>
        <a:ext cx="18763" cy="18763"/>
      </dsp:txXfrm>
    </dsp:sp>
    <dsp:sp modelId="{F26A0900-CC8B-42AF-9AB3-563D47BBE038}">
      <dsp:nvSpPr>
        <dsp:cNvPr id="0" name=""/>
        <dsp:cNvSpPr/>
      </dsp:nvSpPr>
      <dsp:spPr>
        <a:xfrm>
          <a:off x="3200232" y="3819197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Debt &lt; 20%</a:t>
          </a:r>
          <a:endParaRPr lang="en-US" sz="1300" kern="1200" dirty="0"/>
        </a:p>
      </dsp:txBody>
      <dsp:txXfrm>
        <a:off x="3211388" y="3830353"/>
        <a:ext cx="739501" cy="358594"/>
      </dsp:txXfrm>
    </dsp:sp>
    <dsp:sp modelId="{F7C96D22-744F-4AAB-91CD-6FD9B0D1717E}">
      <dsp:nvSpPr>
        <dsp:cNvPr id="0" name=""/>
        <dsp:cNvSpPr/>
      </dsp:nvSpPr>
      <dsp:spPr>
        <a:xfrm>
          <a:off x="3962046" y="4002729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4002032"/>
        <a:ext cx="15236" cy="15236"/>
      </dsp:txXfrm>
    </dsp:sp>
    <dsp:sp modelId="{B98CF813-6FB2-4571-9925-B785595FEC6D}">
      <dsp:nvSpPr>
        <dsp:cNvPr id="0" name=""/>
        <dsp:cNvSpPr/>
      </dsp:nvSpPr>
      <dsp:spPr>
        <a:xfrm>
          <a:off x="4266772" y="3819197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</a:t>
          </a:r>
          <a:endParaRPr lang="en-US" sz="1300" kern="1200" dirty="0"/>
        </a:p>
      </dsp:txBody>
      <dsp:txXfrm>
        <a:off x="4277928" y="3830353"/>
        <a:ext cx="739501" cy="3585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057" y="1815440"/>
          <a:ext cx="738285" cy="369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2869" y="1826252"/>
        <a:ext cx="716661" cy="347518"/>
      </dsp:txXfrm>
    </dsp:sp>
    <dsp:sp modelId="{C6405F48-268C-4A9E-8C6B-EA7912642D7B}">
      <dsp:nvSpPr>
        <dsp:cNvPr id="0" name=""/>
        <dsp:cNvSpPr/>
      </dsp:nvSpPr>
      <dsp:spPr>
        <a:xfrm rot="17350740">
          <a:off x="438539" y="1567192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1553024"/>
        <a:ext cx="44946" cy="44946"/>
      </dsp:txXfrm>
    </dsp:sp>
    <dsp:sp modelId="{1E65E39D-395D-4BD0-8D0A-DECF2AB935E9}">
      <dsp:nvSpPr>
        <dsp:cNvPr id="0" name=""/>
        <dsp:cNvSpPr/>
      </dsp:nvSpPr>
      <dsp:spPr>
        <a:xfrm>
          <a:off x="1035657" y="966412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&lt;40k</a:t>
          </a:r>
          <a:endParaRPr lang="en-US" sz="1200" kern="1200" dirty="0"/>
        </a:p>
      </dsp:txBody>
      <dsp:txXfrm>
        <a:off x="1046469" y="977224"/>
        <a:ext cx="716661" cy="347518"/>
      </dsp:txXfrm>
    </dsp:sp>
    <dsp:sp modelId="{8BDEEA43-5C2A-4BBE-99A5-44DEB7CB861C}">
      <dsp:nvSpPr>
        <dsp:cNvPr id="0" name=""/>
        <dsp:cNvSpPr/>
      </dsp:nvSpPr>
      <dsp:spPr>
        <a:xfrm rot="18289469">
          <a:off x="1663035" y="930420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925798"/>
        <a:ext cx="25856" cy="25856"/>
      </dsp:txXfrm>
    </dsp:sp>
    <dsp:sp modelId="{6094D736-4F16-42FC-9437-D37BB023D5EA}">
      <dsp:nvSpPr>
        <dsp:cNvPr id="0" name=""/>
        <dsp:cNvSpPr/>
      </dsp:nvSpPr>
      <dsp:spPr>
        <a:xfrm>
          <a:off x="2069257" y="541897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080069" y="552709"/>
        <a:ext cx="716661" cy="347518"/>
      </dsp:txXfrm>
    </dsp:sp>
    <dsp:sp modelId="{7A3D5BA1-ED69-44E1-A872-6FF24834B41D}">
      <dsp:nvSpPr>
        <dsp:cNvPr id="0" name=""/>
        <dsp:cNvSpPr/>
      </dsp:nvSpPr>
      <dsp:spPr>
        <a:xfrm rot="19457599">
          <a:off x="2773359" y="612034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611248"/>
        <a:ext cx="18184" cy="18184"/>
      </dsp:txXfrm>
    </dsp:sp>
    <dsp:sp modelId="{58313578-02C6-4451-BD87-2563E35924F9}">
      <dsp:nvSpPr>
        <dsp:cNvPr id="0" name=""/>
        <dsp:cNvSpPr/>
      </dsp:nvSpPr>
      <dsp:spPr>
        <a:xfrm>
          <a:off x="3102857" y="3296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340452"/>
        <a:ext cx="716661" cy="347518"/>
      </dsp:txXfrm>
    </dsp:sp>
    <dsp:sp modelId="{EACB761D-2A2E-4784-B4CF-BBD5780F5023}">
      <dsp:nvSpPr>
        <dsp:cNvPr id="0" name=""/>
        <dsp:cNvSpPr/>
      </dsp:nvSpPr>
      <dsp:spPr>
        <a:xfrm>
          <a:off x="3841142" y="5059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506829"/>
        <a:ext cx="14765" cy="14765"/>
      </dsp:txXfrm>
    </dsp:sp>
    <dsp:sp modelId="{E090B741-3BDB-4968-B042-3EDAEB5B7930}">
      <dsp:nvSpPr>
        <dsp:cNvPr id="0" name=""/>
        <dsp:cNvSpPr/>
      </dsp:nvSpPr>
      <dsp:spPr>
        <a:xfrm>
          <a:off x="4136457" y="3296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340452"/>
        <a:ext cx="716661" cy="347518"/>
      </dsp:txXfrm>
    </dsp:sp>
    <dsp:sp modelId="{7F6408BA-2CE6-4BE1-953A-713CB4F5CB15}">
      <dsp:nvSpPr>
        <dsp:cNvPr id="0" name=""/>
        <dsp:cNvSpPr/>
      </dsp:nvSpPr>
      <dsp:spPr>
        <a:xfrm rot="2142401">
          <a:off x="2773359" y="8242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823505"/>
        <a:ext cx="18184" cy="18184"/>
      </dsp:txXfrm>
    </dsp:sp>
    <dsp:sp modelId="{2542D84E-1AAD-4343-A826-31FBD0CCD67E}">
      <dsp:nvSpPr>
        <dsp:cNvPr id="0" name=""/>
        <dsp:cNvSpPr/>
      </dsp:nvSpPr>
      <dsp:spPr>
        <a:xfrm>
          <a:off x="3102857" y="754154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764966"/>
        <a:ext cx="716661" cy="347518"/>
      </dsp:txXfrm>
    </dsp:sp>
    <dsp:sp modelId="{77024C92-294D-413F-A59B-9F47291444A3}">
      <dsp:nvSpPr>
        <dsp:cNvPr id="0" name=""/>
        <dsp:cNvSpPr/>
      </dsp:nvSpPr>
      <dsp:spPr>
        <a:xfrm>
          <a:off x="3841142" y="930420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931343"/>
        <a:ext cx="14765" cy="14765"/>
      </dsp:txXfrm>
    </dsp:sp>
    <dsp:sp modelId="{0E7AE38F-D77F-437F-BAB8-792E908C751F}">
      <dsp:nvSpPr>
        <dsp:cNvPr id="0" name=""/>
        <dsp:cNvSpPr/>
      </dsp:nvSpPr>
      <dsp:spPr>
        <a:xfrm>
          <a:off x="4136457" y="754154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764966"/>
        <a:ext cx="716661" cy="347518"/>
      </dsp:txXfrm>
    </dsp:sp>
    <dsp:sp modelId="{B82998E9-B1CD-485F-8B4B-06888B1A28C4}">
      <dsp:nvSpPr>
        <dsp:cNvPr id="0" name=""/>
        <dsp:cNvSpPr/>
      </dsp:nvSpPr>
      <dsp:spPr>
        <a:xfrm rot="3310531">
          <a:off x="1663035" y="1354934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1350312"/>
        <a:ext cx="25856" cy="25856"/>
      </dsp:txXfrm>
    </dsp:sp>
    <dsp:sp modelId="{A031128D-C55E-42DA-B8A2-D382735EF23E}">
      <dsp:nvSpPr>
        <dsp:cNvPr id="0" name=""/>
        <dsp:cNvSpPr/>
      </dsp:nvSpPr>
      <dsp:spPr>
        <a:xfrm>
          <a:off x="2069257" y="13909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080069" y="1401738"/>
        <a:ext cx="716661" cy="347518"/>
      </dsp:txXfrm>
    </dsp:sp>
    <dsp:sp modelId="{02AF2611-39C0-4EF8-B9AF-5E15D80097BE}">
      <dsp:nvSpPr>
        <dsp:cNvPr id="0" name=""/>
        <dsp:cNvSpPr/>
      </dsp:nvSpPr>
      <dsp:spPr>
        <a:xfrm rot="19457599">
          <a:off x="2773359" y="1461063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460277"/>
        <a:ext cx="18184" cy="18184"/>
      </dsp:txXfrm>
    </dsp:sp>
    <dsp:sp modelId="{008EB790-8EB0-4D82-BE0A-84C63F787288}">
      <dsp:nvSpPr>
        <dsp:cNvPr id="0" name=""/>
        <dsp:cNvSpPr/>
      </dsp:nvSpPr>
      <dsp:spPr>
        <a:xfrm>
          <a:off x="3102857" y="1178669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1189481"/>
        <a:ext cx="716661" cy="347518"/>
      </dsp:txXfrm>
    </dsp:sp>
    <dsp:sp modelId="{3D3532D1-1FDA-4F24-AE90-3866BC16A43D}">
      <dsp:nvSpPr>
        <dsp:cNvPr id="0" name=""/>
        <dsp:cNvSpPr/>
      </dsp:nvSpPr>
      <dsp:spPr>
        <a:xfrm>
          <a:off x="3841142" y="1354934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355857"/>
        <a:ext cx="14765" cy="14765"/>
      </dsp:txXfrm>
    </dsp:sp>
    <dsp:sp modelId="{DE93B5F2-1CA6-40F3-B124-24CBDE452C7F}">
      <dsp:nvSpPr>
        <dsp:cNvPr id="0" name=""/>
        <dsp:cNvSpPr/>
      </dsp:nvSpPr>
      <dsp:spPr>
        <a:xfrm>
          <a:off x="4136457" y="1178669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1189481"/>
        <a:ext cx="716661" cy="347518"/>
      </dsp:txXfrm>
    </dsp:sp>
    <dsp:sp modelId="{AF10D516-4F6C-4D46-86A1-9C1986C13320}">
      <dsp:nvSpPr>
        <dsp:cNvPr id="0" name=""/>
        <dsp:cNvSpPr/>
      </dsp:nvSpPr>
      <dsp:spPr>
        <a:xfrm rot="2142401">
          <a:off x="2773359" y="16733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672534"/>
        <a:ext cx="18184" cy="18184"/>
      </dsp:txXfrm>
    </dsp:sp>
    <dsp:sp modelId="{99764013-9FFE-483E-9A94-8E74B88EB45B}">
      <dsp:nvSpPr>
        <dsp:cNvPr id="0" name=""/>
        <dsp:cNvSpPr/>
      </dsp:nvSpPr>
      <dsp:spPr>
        <a:xfrm>
          <a:off x="3102857" y="1603183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1613995"/>
        <a:ext cx="716661" cy="347518"/>
      </dsp:txXfrm>
    </dsp:sp>
    <dsp:sp modelId="{924C8F9A-D7B2-4767-8617-AD5D4A0F8C82}">
      <dsp:nvSpPr>
        <dsp:cNvPr id="0" name=""/>
        <dsp:cNvSpPr/>
      </dsp:nvSpPr>
      <dsp:spPr>
        <a:xfrm>
          <a:off x="3841142" y="1779449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780372"/>
        <a:ext cx="14765" cy="14765"/>
      </dsp:txXfrm>
    </dsp:sp>
    <dsp:sp modelId="{4C14E865-13AF-43EC-93E8-957E72C167D9}">
      <dsp:nvSpPr>
        <dsp:cNvPr id="0" name=""/>
        <dsp:cNvSpPr/>
      </dsp:nvSpPr>
      <dsp:spPr>
        <a:xfrm>
          <a:off x="4136457" y="1603183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1613995"/>
        <a:ext cx="716661" cy="347518"/>
      </dsp:txXfrm>
    </dsp:sp>
    <dsp:sp modelId="{07085415-AD02-4837-A819-DF8503991B40}">
      <dsp:nvSpPr>
        <dsp:cNvPr id="0" name=""/>
        <dsp:cNvSpPr/>
      </dsp:nvSpPr>
      <dsp:spPr>
        <a:xfrm rot="4249260">
          <a:off x="438539" y="2416220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2402053"/>
        <a:ext cx="44946" cy="44946"/>
      </dsp:txXfrm>
    </dsp:sp>
    <dsp:sp modelId="{7EBAE2C6-1480-46C8-900C-5102293148B2}">
      <dsp:nvSpPr>
        <dsp:cNvPr id="0" name=""/>
        <dsp:cNvSpPr/>
      </dsp:nvSpPr>
      <dsp:spPr>
        <a:xfrm>
          <a:off x="1035657" y="2664469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&gt;40k</a:t>
          </a:r>
          <a:endParaRPr lang="en-US" sz="1200" kern="1200" dirty="0"/>
        </a:p>
      </dsp:txBody>
      <dsp:txXfrm>
        <a:off x="1046469" y="2675281"/>
        <a:ext cx="716661" cy="347518"/>
      </dsp:txXfrm>
    </dsp:sp>
    <dsp:sp modelId="{72B1FC09-0EBA-4985-8788-8F4656152A7F}">
      <dsp:nvSpPr>
        <dsp:cNvPr id="0" name=""/>
        <dsp:cNvSpPr/>
      </dsp:nvSpPr>
      <dsp:spPr>
        <a:xfrm rot="18289469">
          <a:off x="1663035" y="2628477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2623855"/>
        <a:ext cx="25856" cy="25856"/>
      </dsp:txXfrm>
    </dsp:sp>
    <dsp:sp modelId="{B81631BF-0964-4936-A9DE-5CF3C23A1D51}">
      <dsp:nvSpPr>
        <dsp:cNvPr id="0" name=""/>
        <dsp:cNvSpPr/>
      </dsp:nvSpPr>
      <dsp:spPr>
        <a:xfrm>
          <a:off x="2069257" y="22399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080069" y="2250766"/>
        <a:ext cx="716661" cy="347518"/>
      </dsp:txXfrm>
    </dsp:sp>
    <dsp:sp modelId="{E3B49C02-92DF-4E0E-9C64-BFDA4F6C8C57}">
      <dsp:nvSpPr>
        <dsp:cNvPr id="0" name=""/>
        <dsp:cNvSpPr/>
      </dsp:nvSpPr>
      <dsp:spPr>
        <a:xfrm rot="19457599">
          <a:off x="2773359" y="23100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309305"/>
        <a:ext cx="18184" cy="18184"/>
      </dsp:txXfrm>
    </dsp:sp>
    <dsp:sp modelId="{F532FF76-9233-4C88-8EB8-C57298DE75BC}">
      <dsp:nvSpPr>
        <dsp:cNvPr id="0" name=""/>
        <dsp:cNvSpPr/>
      </dsp:nvSpPr>
      <dsp:spPr>
        <a:xfrm>
          <a:off x="3102857" y="2027697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2038509"/>
        <a:ext cx="716661" cy="347518"/>
      </dsp:txXfrm>
    </dsp:sp>
    <dsp:sp modelId="{3D002938-9580-4C37-A937-06EE1FF34007}">
      <dsp:nvSpPr>
        <dsp:cNvPr id="0" name=""/>
        <dsp:cNvSpPr/>
      </dsp:nvSpPr>
      <dsp:spPr>
        <a:xfrm>
          <a:off x="3841142" y="2203963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204886"/>
        <a:ext cx="14765" cy="14765"/>
      </dsp:txXfrm>
    </dsp:sp>
    <dsp:sp modelId="{D9495291-86EC-4DCD-BB10-24DC98844A58}">
      <dsp:nvSpPr>
        <dsp:cNvPr id="0" name=""/>
        <dsp:cNvSpPr/>
      </dsp:nvSpPr>
      <dsp:spPr>
        <a:xfrm>
          <a:off x="4136457" y="2027697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2038509"/>
        <a:ext cx="716661" cy="347518"/>
      </dsp:txXfrm>
    </dsp:sp>
    <dsp:sp modelId="{0A6EA505-89C7-49FD-ABE4-44B8C87A9F43}">
      <dsp:nvSpPr>
        <dsp:cNvPr id="0" name=""/>
        <dsp:cNvSpPr/>
      </dsp:nvSpPr>
      <dsp:spPr>
        <a:xfrm rot="2142401">
          <a:off x="2773359" y="2522349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521562"/>
        <a:ext cx="18184" cy="18184"/>
      </dsp:txXfrm>
    </dsp:sp>
    <dsp:sp modelId="{BCBAD13F-9F36-4A76-ACBF-38324C9DFD1E}">
      <dsp:nvSpPr>
        <dsp:cNvPr id="0" name=""/>
        <dsp:cNvSpPr/>
      </dsp:nvSpPr>
      <dsp:spPr>
        <a:xfrm>
          <a:off x="3102857" y="2452211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2463023"/>
        <a:ext cx="716661" cy="347518"/>
      </dsp:txXfrm>
    </dsp:sp>
    <dsp:sp modelId="{FEC367EC-C7CC-46E0-8F0B-F4EB017F4B25}">
      <dsp:nvSpPr>
        <dsp:cNvPr id="0" name=""/>
        <dsp:cNvSpPr/>
      </dsp:nvSpPr>
      <dsp:spPr>
        <a:xfrm>
          <a:off x="3841142" y="2628477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629400"/>
        <a:ext cx="14765" cy="14765"/>
      </dsp:txXfrm>
    </dsp:sp>
    <dsp:sp modelId="{DD75CFEB-5D5C-464E-B857-D28B066AE2E1}">
      <dsp:nvSpPr>
        <dsp:cNvPr id="0" name=""/>
        <dsp:cNvSpPr/>
      </dsp:nvSpPr>
      <dsp:spPr>
        <a:xfrm>
          <a:off x="4136457" y="2452211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147269" y="2463023"/>
        <a:ext cx="716661" cy="347518"/>
      </dsp:txXfrm>
    </dsp:sp>
    <dsp:sp modelId="{7F4C7A20-7D9B-4C87-80B4-7508EB7EED52}">
      <dsp:nvSpPr>
        <dsp:cNvPr id="0" name=""/>
        <dsp:cNvSpPr/>
      </dsp:nvSpPr>
      <dsp:spPr>
        <a:xfrm rot="3310531">
          <a:off x="1663035" y="3052992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3048369"/>
        <a:ext cx="25856" cy="25856"/>
      </dsp:txXfrm>
    </dsp:sp>
    <dsp:sp modelId="{F8179C33-7069-4902-8E2C-2F20E46E8782}">
      <dsp:nvSpPr>
        <dsp:cNvPr id="0" name=""/>
        <dsp:cNvSpPr/>
      </dsp:nvSpPr>
      <dsp:spPr>
        <a:xfrm>
          <a:off x="2069257" y="3088983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080069" y="3099795"/>
        <a:ext cx="716661" cy="347518"/>
      </dsp:txXfrm>
    </dsp:sp>
    <dsp:sp modelId="{91D499AF-EE38-45B5-A36E-7C99C6927A00}">
      <dsp:nvSpPr>
        <dsp:cNvPr id="0" name=""/>
        <dsp:cNvSpPr/>
      </dsp:nvSpPr>
      <dsp:spPr>
        <a:xfrm rot="19457599">
          <a:off x="2773359" y="31591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158334"/>
        <a:ext cx="18184" cy="18184"/>
      </dsp:txXfrm>
    </dsp:sp>
    <dsp:sp modelId="{61DD1E27-4E8B-4CAE-93F5-5A762478A9B8}">
      <dsp:nvSpPr>
        <dsp:cNvPr id="0" name=""/>
        <dsp:cNvSpPr/>
      </dsp:nvSpPr>
      <dsp:spPr>
        <a:xfrm>
          <a:off x="3102857" y="2876726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113669" y="2887538"/>
        <a:ext cx="716661" cy="347518"/>
      </dsp:txXfrm>
    </dsp:sp>
    <dsp:sp modelId="{306F450E-2B81-4A6B-9207-B97384612F41}">
      <dsp:nvSpPr>
        <dsp:cNvPr id="0" name=""/>
        <dsp:cNvSpPr/>
      </dsp:nvSpPr>
      <dsp:spPr>
        <a:xfrm>
          <a:off x="3841142" y="3052992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053914"/>
        <a:ext cx="14765" cy="14765"/>
      </dsp:txXfrm>
    </dsp:sp>
    <dsp:sp modelId="{E3F8EBE6-F572-48F2-83CE-C1DC35D3DBAE}">
      <dsp:nvSpPr>
        <dsp:cNvPr id="0" name=""/>
        <dsp:cNvSpPr/>
      </dsp:nvSpPr>
      <dsp:spPr>
        <a:xfrm>
          <a:off x="4136457" y="2876726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2887538"/>
        <a:ext cx="716661" cy="347518"/>
      </dsp:txXfrm>
    </dsp:sp>
    <dsp:sp modelId="{8D508260-F045-4616-AF9F-E09CA768B790}">
      <dsp:nvSpPr>
        <dsp:cNvPr id="0" name=""/>
        <dsp:cNvSpPr/>
      </dsp:nvSpPr>
      <dsp:spPr>
        <a:xfrm rot="2142401">
          <a:off x="2773359" y="3371377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370591"/>
        <a:ext cx="18184" cy="18184"/>
      </dsp:txXfrm>
    </dsp:sp>
    <dsp:sp modelId="{F1A7A0DA-7AB6-4D57-8001-2698AD558266}">
      <dsp:nvSpPr>
        <dsp:cNvPr id="0" name=""/>
        <dsp:cNvSpPr/>
      </dsp:nvSpPr>
      <dsp:spPr>
        <a:xfrm>
          <a:off x="3102857" y="33012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113669" y="3312052"/>
        <a:ext cx="716661" cy="347518"/>
      </dsp:txXfrm>
    </dsp:sp>
    <dsp:sp modelId="{92D27C7E-E8F3-4508-A033-800687FB70D3}">
      <dsp:nvSpPr>
        <dsp:cNvPr id="0" name=""/>
        <dsp:cNvSpPr/>
      </dsp:nvSpPr>
      <dsp:spPr>
        <a:xfrm>
          <a:off x="3841142" y="34775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478429"/>
        <a:ext cx="14765" cy="14765"/>
      </dsp:txXfrm>
    </dsp:sp>
    <dsp:sp modelId="{C7929EF8-988E-46F6-AFC3-B728EA01AE2B}">
      <dsp:nvSpPr>
        <dsp:cNvPr id="0" name=""/>
        <dsp:cNvSpPr/>
      </dsp:nvSpPr>
      <dsp:spPr>
        <a:xfrm>
          <a:off x="4136457" y="33012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147269" y="3312052"/>
        <a:ext cx="716661" cy="3475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88999" y="1084510"/>
          <a:ext cx="538757" cy="269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Credit</a:t>
          </a:r>
          <a:br>
            <a:rPr lang="en-US" sz="900" kern="1200" dirty="0" smtClean="0"/>
          </a:br>
          <a:r>
            <a:rPr lang="en-US" sz="900" kern="1200" dirty="0" smtClean="0"/>
            <a:t>Approval</a:t>
          </a:r>
          <a:endParaRPr lang="en-US" sz="900" kern="1200" dirty="0"/>
        </a:p>
      </dsp:txBody>
      <dsp:txXfrm>
        <a:off x="96889" y="1092400"/>
        <a:ext cx="522977" cy="253598"/>
      </dsp:txXfrm>
    </dsp:sp>
    <dsp:sp modelId="{C6405F48-268C-4A9E-8C6B-EA7912642D7B}">
      <dsp:nvSpPr>
        <dsp:cNvPr id="0" name=""/>
        <dsp:cNvSpPr/>
      </dsp:nvSpPr>
      <dsp:spPr>
        <a:xfrm rot="17350740">
          <a:off x="407518" y="899471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893014"/>
        <a:ext cx="32799" cy="32799"/>
      </dsp:txXfrm>
    </dsp:sp>
    <dsp:sp modelId="{1E65E39D-395D-4BD0-8D0A-DECF2AB935E9}">
      <dsp:nvSpPr>
        <dsp:cNvPr id="0" name=""/>
        <dsp:cNvSpPr/>
      </dsp:nvSpPr>
      <dsp:spPr>
        <a:xfrm>
          <a:off x="843260" y="464939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Income</a:t>
          </a:r>
          <a:br>
            <a:rPr lang="en-US" sz="900" kern="1200" dirty="0" smtClean="0"/>
          </a:br>
          <a:r>
            <a:rPr lang="en-US" sz="900" kern="1200" dirty="0" smtClean="0"/>
            <a:t>&lt;40k</a:t>
          </a:r>
          <a:endParaRPr lang="en-US" sz="900" kern="1200" dirty="0"/>
        </a:p>
      </dsp:txBody>
      <dsp:txXfrm>
        <a:off x="851150" y="472829"/>
        <a:ext cx="522977" cy="253598"/>
      </dsp:txXfrm>
    </dsp:sp>
    <dsp:sp modelId="{8BDEEA43-5C2A-4BBE-99A5-44DEB7CB861C}">
      <dsp:nvSpPr>
        <dsp:cNvPr id="0" name=""/>
        <dsp:cNvSpPr/>
      </dsp:nvSpPr>
      <dsp:spPr>
        <a:xfrm rot="18289469">
          <a:off x="1301084" y="434793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435301"/>
        <a:ext cx="18868" cy="18868"/>
      </dsp:txXfrm>
    </dsp:sp>
    <dsp:sp modelId="{6094D736-4F16-42FC-9437-D37BB023D5EA}">
      <dsp:nvSpPr>
        <dsp:cNvPr id="0" name=""/>
        <dsp:cNvSpPr/>
      </dsp:nvSpPr>
      <dsp:spPr>
        <a:xfrm>
          <a:off x="1597521" y="155153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Debt &gt; 20%</a:t>
          </a:r>
          <a:endParaRPr lang="en-US" sz="900" kern="1200" dirty="0"/>
        </a:p>
      </dsp:txBody>
      <dsp:txXfrm>
        <a:off x="1605411" y="163043"/>
        <a:ext cx="522977" cy="253598"/>
      </dsp:txXfrm>
    </dsp:sp>
    <dsp:sp modelId="{7A3D5BA1-ED69-44E1-A872-6FF24834B41D}">
      <dsp:nvSpPr>
        <dsp:cNvPr id="0" name=""/>
        <dsp:cNvSpPr/>
      </dsp:nvSpPr>
      <dsp:spPr>
        <a:xfrm rot="19457599">
          <a:off x="2111334" y="202453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5761"/>
        <a:ext cx="13269" cy="13269"/>
      </dsp:txXfrm>
    </dsp:sp>
    <dsp:sp modelId="{58313578-02C6-4451-BD87-2563E35924F9}">
      <dsp:nvSpPr>
        <dsp:cNvPr id="0" name=""/>
        <dsp:cNvSpPr/>
      </dsp:nvSpPr>
      <dsp:spPr>
        <a:xfrm>
          <a:off x="2351782" y="2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Owns house</a:t>
          </a:r>
          <a:endParaRPr lang="en-US" sz="900" kern="1200" dirty="0"/>
        </a:p>
      </dsp:txBody>
      <dsp:txXfrm>
        <a:off x="2359672" y="8150"/>
        <a:ext cx="522977" cy="253598"/>
      </dsp:txXfrm>
    </dsp:sp>
    <dsp:sp modelId="{EACB761D-2A2E-4784-B4CF-BBD5780F5023}">
      <dsp:nvSpPr>
        <dsp:cNvPr id="0" name=""/>
        <dsp:cNvSpPr/>
      </dsp:nvSpPr>
      <dsp:spPr>
        <a:xfrm>
          <a:off x="2890539" y="1250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29562"/>
        <a:ext cx="10775" cy="10775"/>
      </dsp:txXfrm>
    </dsp:sp>
    <dsp:sp modelId="{E090B741-3BDB-4968-B042-3EDAEB5B7930}">
      <dsp:nvSpPr>
        <dsp:cNvPr id="0" name=""/>
        <dsp:cNvSpPr/>
      </dsp:nvSpPr>
      <dsp:spPr>
        <a:xfrm>
          <a:off x="3106042" y="2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Default</a:t>
          </a:r>
          <a:endParaRPr lang="en-US" sz="900" kern="1200" dirty="0"/>
        </a:p>
      </dsp:txBody>
      <dsp:txXfrm>
        <a:off x="3113932" y="8150"/>
        <a:ext cx="522977" cy="253598"/>
      </dsp:txXfrm>
    </dsp:sp>
    <dsp:sp modelId="{7F6408BA-2CE6-4BE1-953A-713CB4F5CB15}">
      <dsp:nvSpPr>
        <dsp:cNvPr id="0" name=""/>
        <dsp:cNvSpPr/>
      </dsp:nvSpPr>
      <dsp:spPr>
        <a:xfrm rot="2142401">
          <a:off x="2111334" y="35734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360654"/>
        <a:ext cx="13269" cy="13269"/>
      </dsp:txXfrm>
    </dsp:sp>
    <dsp:sp modelId="{2542D84E-1AAD-4343-A826-31FBD0CCD67E}">
      <dsp:nvSpPr>
        <dsp:cNvPr id="0" name=""/>
        <dsp:cNvSpPr/>
      </dsp:nvSpPr>
      <dsp:spPr>
        <a:xfrm>
          <a:off x="2351782" y="310046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Rents</a:t>
          </a:r>
          <a:endParaRPr lang="en-US" sz="900" kern="1200" dirty="0"/>
        </a:p>
      </dsp:txBody>
      <dsp:txXfrm>
        <a:off x="2359672" y="317936"/>
        <a:ext cx="522977" cy="253598"/>
      </dsp:txXfrm>
    </dsp:sp>
    <dsp:sp modelId="{77024C92-294D-413F-A59B-9F47291444A3}">
      <dsp:nvSpPr>
        <dsp:cNvPr id="0" name=""/>
        <dsp:cNvSpPr/>
      </dsp:nvSpPr>
      <dsp:spPr>
        <a:xfrm>
          <a:off x="2890539" y="434793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439348"/>
        <a:ext cx="10775" cy="10775"/>
      </dsp:txXfrm>
    </dsp:sp>
    <dsp:sp modelId="{0E7AE38F-D77F-437F-BAB8-792E908C751F}">
      <dsp:nvSpPr>
        <dsp:cNvPr id="0" name=""/>
        <dsp:cNvSpPr/>
      </dsp:nvSpPr>
      <dsp:spPr>
        <a:xfrm>
          <a:off x="3106042" y="310046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Default</a:t>
          </a:r>
          <a:endParaRPr lang="en-US" sz="900" kern="1200" dirty="0"/>
        </a:p>
      </dsp:txBody>
      <dsp:txXfrm>
        <a:off x="3113932" y="317936"/>
        <a:ext cx="522977" cy="253598"/>
      </dsp:txXfrm>
    </dsp:sp>
    <dsp:sp modelId="{B82998E9-B1CD-485F-8B4B-06888B1A28C4}">
      <dsp:nvSpPr>
        <dsp:cNvPr id="0" name=""/>
        <dsp:cNvSpPr/>
      </dsp:nvSpPr>
      <dsp:spPr>
        <a:xfrm rot="3310531">
          <a:off x="1301084" y="744578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745087"/>
        <a:ext cx="18868" cy="18868"/>
      </dsp:txXfrm>
    </dsp:sp>
    <dsp:sp modelId="{A031128D-C55E-42DA-B8A2-D382735EF23E}">
      <dsp:nvSpPr>
        <dsp:cNvPr id="0" name=""/>
        <dsp:cNvSpPr/>
      </dsp:nvSpPr>
      <dsp:spPr>
        <a:xfrm>
          <a:off x="1597521" y="774724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Debt &lt; 20%</a:t>
          </a:r>
          <a:endParaRPr lang="en-US" sz="900" kern="1200" dirty="0"/>
        </a:p>
      </dsp:txBody>
      <dsp:txXfrm>
        <a:off x="1605411" y="782614"/>
        <a:ext cx="522977" cy="253598"/>
      </dsp:txXfrm>
    </dsp:sp>
    <dsp:sp modelId="{02AF2611-39C0-4EF8-B9AF-5E15D80097BE}">
      <dsp:nvSpPr>
        <dsp:cNvPr id="0" name=""/>
        <dsp:cNvSpPr/>
      </dsp:nvSpPr>
      <dsp:spPr>
        <a:xfrm rot="19457599">
          <a:off x="2111334" y="822025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825332"/>
        <a:ext cx="13269" cy="13269"/>
      </dsp:txXfrm>
    </dsp:sp>
    <dsp:sp modelId="{008EB790-8EB0-4D82-BE0A-84C63F787288}">
      <dsp:nvSpPr>
        <dsp:cNvPr id="0" name=""/>
        <dsp:cNvSpPr/>
      </dsp:nvSpPr>
      <dsp:spPr>
        <a:xfrm>
          <a:off x="2351782" y="619831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Owns house</a:t>
          </a:r>
          <a:endParaRPr lang="en-US" sz="900" kern="1200" dirty="0"/>
        </a:p>
      </dsp:txBody>
      <dsp:txXfrm>
        <a:off x="2359672" y="627721"/>
        <a:ext cx="522977" cy="253598"/>
      </dsp:txXfrm>
    </dsp:sp>
    <dsp:sp modelId="{3D3532D1-1FDA-4F24-AE90-3866BC16A43D}">
      <dsp:nvSpPr>
        <dsp:cNvPr id="0" name=""/>
        <dsp:cNvSpPr/>
      </dsp:nvSpPr>
      <dsp:spPr>
        <a:xfrm>
          <a:off x="2890539" y="744578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749133"/>
        <a:ext cx="10775" cy="10775"/>
      </dsp:txXfrm>
    </dsp:sp>
    <dsp:sp modelId="{DE93B5F2-1CA6-40F3-B124-24CBDE452C7F}">
      <dsp:nvSpPr>
        <dsp:cNvPr id="0" name=""/>
        <dsp:cNvSpPr/>
      </dsp:nvSpPr>
      <dsp:spPr>
        <a:xfrm>
          <a:off x="3106042" y="619831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 Default</a:t>
          </a:r>
          <a:endParaRPr lang="en-US" sz="900" kern="1200" dirty="0"/>
        </a:p>
      </dsp:txBody>
      <dsp:txXfrm>
        <a:off x="3113932" y="627721"/>
        <a:ext cx="522977" cy="253598"/>
      </dsp:txXfrm>
    </dsp:sp>
    <dsp:sp modelId="{AF10D516-4F6C-4D46-86A1-9C1986C13320}">
      <dsp:nvSpPr>
        <dsp:cNvPr id="0" name=""/>
        <dsp:cNvSpPr/>
      </dsp:nvSpPr>
      <dsp:spPr>
        <a:xfrm rot="2142401">
          <a:off x="2111334" y="97691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980225"/>
        <a:ext cx="13269" cy="13269"/>
      </dsp:txXfrm>
    </dsp:sp>
    <dsp:sp modelId="{99764013-9FFE-483E-9A94-8E74B88EB45B}">
      <dsp:nvSpPr>
        <dsp:cNvPr id="0" name=""/>
        <dsp:cNvSpPr/>
      </dsp:nvSpPr>
      <dsp:spPr>
        <a:xfrm>
          <a:off x="2351782" y="929617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Rents</a:t>
          </a:r>
          <a:endParaRPr lang="en-US" sz="900" kern="1200" dirty="0"/>
        </a:p>
      </dsp:txBody>
      <dsp:txXfrm>
        <a:off x="2359672" y="937507"/>
        <a:ext cx="522977" cy="253598"/>
      </dsp:txXfrm>
    </dsp:sp>
    <dsp:sp modelId="{924C8F9A-D7B2-4767-8617-AD5D4A0F8C82}">
      <dsp:nvSpPr>
        <dsp:cNvPr id="0" name=""/>
        <dsp:cNvSpPr/>
      </dsp:nvSpPr>
      <dsp:spPr>
        <a:xfrm>
          <a:off x="2890539" y="1054364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058919"/>
        <a:ext cx="10775" cy="10775"/>
      </dsp:txXfrm>
    </dsp:sp>
    <dsp:sp modelId="{4C14E865-13AF-43EC-93E8-957E72C167D9}">
      <dsp:nvSpPr>
        <dsp:cNvPr id="0" name=""/>
        <dsp:cNvSpPr/>
      </dsp:nvSpPr>
      <dsp:spPr>
        <a:xfrm>
          <a:off x="3106042" y="929617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Default</a:t>
          </a:r>
          <a:endParaRPr lang="en-US" sz="900" kern="1200" dirty="0"/>
        </a:p>
      </dsp:txBody>
      <dsp:txXfrm>
        <a:off x="3113932" y="937507"/>
        <a:ext cx="522977" cy="253598"/>
      </dsp:txXfrm>
    </dsp:sp>
    <dsp:sp modelId="{07085415-AD02-4837-A819-DF8503991B40}">
      <dsp:nvSpPr>
        <dsp:cNvPr id="0" name=""/>
        <dsp:cNvSpPr/>
      </dsp:nvSpPr>
      <dsp:spPr>
        <a:xfrm rot="4249260">
          <a:off x="407518" y="1519043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1512586"/>
        <a:ext cx="32799" cy="32799"/>
      </dsp:txXfrm>
    </dsp:sp>
    <dsp:sp modelId="{7EBAE2C6-1480-46C8-900C-5102293148B2}">
      <dsp:nvSpPr>
        <dsp:cNvPr id="0" name=""/>
        <dsp:cNvSpPr/>
      </dsp:nvSpPr>
      <dsp:spPr>
        <a:xfrm>
          <a:off x="843260" y="1704082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Income</a:t>
          </a:r>
          <a:br>
            <a:rPr lang="en-US" sz="900" kern="1200" dirty="0" smtClean="0"/>
          </a:br>
          <a:r>
            <a:rPr lang="en-US" sz="900" kern="1200" dirty="0" smtClean="0"/>
            <a:t>&gt;40k</a:t>
          </a:r>
          <a:endParaRPr lang="en-US" sz="900" kern="1200" dirty="0"/>
        </a:p>
      </dsp:txBody>
      <dsp:txXfrm>
        <a:off x="851150" y="1711972"/>
        <a:ext cx="522977" cy="253598"/>
      </dsp:txXfrm>
    </dsp:sp>
    <dsp:sp modelId="{72B1FC09-0EBA-4985-8788-8F4656152A7F}">
      <dsp:nvSpPr>
        <dsp:cNvPr id="0" name=""/>
        <dsp:cNvSpPr/>
      </dsp:nvSpPr>
      <dsp:spPr>
        <a:xfrm rot="18289469">
          <a:off x="1301084" y="1673935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674444"/>
        <a:ext cx="18868" cy="18868"/>
      </dsp:txXfrm>
    </dsp:sp>
    <dsp:sp modelId="{B81631BF-0964-4936-A9DE-5CF3C23A1D51}">
      <dsp:nvSpPr>
        <dsp:cNvPr id="0" name=""/>
        <dsp:cNvSpPr/>
      </dsp:nvSpPr>
      <dsp:spPr>
        <a:xfrm>
          <a:off x="1597521" y="1394296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Debt &gt; 20%</a:t>
          </a:r>
          <a:endParaRPr lang="en-US" sz="900" kern="1200" dirty="0"/>
        </a:p>
      </dsp:txBody>
      <dsp:txXfrm>
        <a:off x="1605411" y="1402186"/>
        <a:ext cx="522977" cy="253598"/>
      </dsp:txXfrm>
    </dsp:sp>
    <dsp:sp modelId="{E3B49C02-92DF-4E0E-9C64-BFDA4F6C8C57}">
      <dsp:nvSpPr>
        <dsp:cNvPr id="0" name=""/>
        <dsp:cNvSpPr/>
      </dsp:nvSpPr>
      <dsp:spPr>
        <a:xfrm rot="19457599">
          <a:off x="2111334" y="144159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444904"/>
        <a:ext cx="13269" cy="13269"/>
      </dsp:txXfrm>
    </dsp:sp>
    <dsp:sp modelId="{F532FF76-9233-4C88-8EB8-C57298DE75BC}">
      <dsp:nvSpPr>
        <dsp:cNvPr id="0" name=""/>
        <dsp:cNvSpPr/>
      </dsp:nvSpPr>
      <dsp:spPr>
        <a:xfrm>
          <a:off x="2351782" y="1239403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Owns house</a:t>
          </a:r>
          <a:endParaRPr lang="en-US" sz="900" kern="1200" dirty="0"/>
        </a:p>
      </dsp:txBody>
      <dsp:txXfrm>
        <a:off x="2359672" y="1247293"/>
        <a:ext cx="522977" cy="253598"/>
      </dsp:txXfrm>
    </dsp:sp>
    <dsp:sp modelId="{3D002938-9580-4C37-A937-06EE1FF34007}">
      <dsp:nvSpPr>
        <dsp:cNvPr id="0" name=""/>
        <dsp:cNvSpPr/>
      </dsp:nvSpPr>
      <dsp:spPr>
        <a:xfrm>
          <a:off x="2890539" y="1364150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368705"/>
        <a:ext cx="10775" cy="10775"/>
      </dsp:txXfrm>
    </dsp:sp>
    <dsp:sp modelId="{D9495291-86EC-4DCD-BB10-24DC98844A58}">
      <dsp:nvSpPr>
        <dsp:cNvPr id="0" name=""/>
        <dsp:cNvSpPr/>
      </dsp:nvSpPr>
      <dsp:spPr>
        <a:xfrm>
          <a:off x="3106042" y="1239403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 Default</a:t>
          </a:r>
          <a:endParaRPr lang="en-US" sz="900" kern="1200" dirty="0"/>
        </a:p>
      </dsp:txBody>
      <dsp:txXfrm>
        <a:off x="3113932" y="1247293"/>
        <a:ext cx="522977" cy="253598"/>
      </dsp:txXfrm>
    </dsp:sp>
    <dsp:sp modelId="{0A6EA505-89C7-49FD-ABE4-44B8C87A9F43}">
      <dsp:nvSpPr>
        <dsp:cNvPr id="0" name=""/>
        <dsp:cNvSpPr/>
      </dsp:nvSpPr>
      <dsp:spPr>
        <a:xfrm rot="2142401">
          <a:off x="2111334" y="1596489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599797"/>
        <a:ext cx="13269" cy="13269"/>
      </dsp:txXfrm>
    </dsp:sp>
    <dsp:sp modelId="{BCBAD13F-9F36-4A76-ACBF-38324C9DFD1E}">
      <dsp:nvSpPr>
        <dsp:cNvPr id="0" name=""/>
        <dsp:cNvSpPr/>
      </dsp:nvSpPr>
      <dsp:spPr>
        <a:xfrm>
          <a:off x="2351782" y="1549189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Rents</a:t>
          </a:r>
          <a:endParaRPr lang="en-US" sz="900" kern="1200" dirty="0"/>
        </a:p>
      </dsp:txBody>
      <dsp:txXfrm>
        <a:off x="2359672" y="1557079"/>
        <a:ext cx="522977" cy="253598"/>
      </dsp:txXfrm>
    </dsp:sp>
    <dsp:sp modelId="{FEC367EC-C7CC-46E0-8F0B-F4EB017F4B25}">
      <dsp:nvSpPr>
        <dsp:cNvPr id="0" name=""/>
        <dsp:cNvSpPr/>
      </dsp:nvSpPr>
      <dsp:spPr>
        <a:xfrm>
          <a:off x="2890539" y="1673935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678491"/>
        <a:ext cx="10775" cy="10775"/>
      </dsp:txXfrm>
    </dsp:sp>
    <dsp:sp modelId="{DD75CFEB-5D5C-464E-B857-D28B066AE2E1}">
      <dsp:nvSpPr>
        <dsp:cNvPr id="0" name=""/>
        <dsp:cNvSpPr/>
      </dsp:nvSpPr>
      <dsp:spPr>
        <a:xfrm>
          <a:off x="3106042" y="1549189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Default</a:t>
          </a:r>
          <a:endParaRPr lang="en-US" sz="900" kern="1200" dirty="0"/>
        </a:p>
      </dsp:txBody>
      <dsp:txXfrm>
        <a:off x="3113932" y="1557079"/>
        <a:ext cx="522977" cy="253598"/>
      </dsp:txXfrm>
    </dsp:sp>
    <dsp:sp modelId="{7F4C7A20-7D9B-4C87-80B4-7508EB7EED52}">
      <dsp:nvSpPr>
        <dsp:cNvPr id="0" name=""/>
        <dsp:cNvSpPr/>
      </dsp:nvSpPr>
      <dsp:spPr>
        <a:xfrm rot="3310531">
          <a:off x="1301084" y="1983721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984230"/>
        <a:ext cx="18868" cy="18868"/>
      </dsp:txXfrm>
    </dsp:sp>
    <dsp:sp modelId="{F8179C33-7069-4902-8E2C-2F20E46E8782}">
      <dsp:nvSpPr>
        <dsp:cNvPr id="0" name=""/>
        <dsp:cNvSpPr/>
      </dsp:nvSpPr>
      <dsp:spPr>
        <a:xfrm>
          <a:off x="1597521" y="2013867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Debt &lt; 20%</a:t>
          </a:r>
          <a:endParaRPr lang="en-US" sz="900" kern="1200" dirty="0"/>
        </a:p>
      </dsp:txBody>
      <dsp:txXfrm>
        <a:off x="1605411" y="2021757"/>
        <a:ext cx="522977" cy="253598"/>
      </dsp:txXfrm>
    </dsp:sp>
    <dsp:sp modelId="{91D499AF-EE38-45B5-A36E-7C99C6927A00}">
      <dsp:nvSpPr>
        <dsp:cNvPr id="0" name=""/>
        <dsp:cNvSpPr/>
      </dsp:nvSpPr>
      <dsp:spPr>
        <a:xfrm rot="19457599">
          <a:off x="2111334" y="206116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64475"/>
        <a:ext cx="13269" cy="13269"/>
      </dsp:txXfrm>
    </dsp:sp>
    <dsp:sp modelId="{61DD1E27-4E8B-4CAE-93F5-5A762478A9B8}">
      <dsp:nvSpPr>
        <dsp:cNvPr id="0" name=""/>
        <dsp:cNvSpPr/>
      </dsp:nvSpPr>
      <dsp:spPr>
        <a:xfrm>
          <a:off x="2351782" y="1858974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Owns house</a:t>
          </a:r>
          <a:endParaRPr lang="en-US" sz="900" kern="1200" dirty="0"/>
        </a:p>
      </dsp:txBody>
      <dsp:txXfrm>
        <a:off x="2359672" y="1866864"/>
        <a:ext cx="522977" cy="253598"/>
      </dsp:txXfrm>
    </dsp:sp>
    <dsp:sp modelId="{306F450E-2B81-4A6B-9207-B97384612F41}">
      <dsp:nvSpPr>
        <dsp:cNvPr id="0" name=""/>
        <dsp:cNvSpPr/>
      </dsp:nvSpPr>
      <dsp:spPr>
        <a:xfrm>
          <a:off x="2890539" y="1983721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988276"/>
        <a:ext cx="10775" cy="10775"/>
      </dsp:txXfrm>
    </dsp:sp>
    <dsp:sp modelId="{E3F8EBE6-F572-48F2-83CE-C1DC35D3DBAE}">
      <dsp:nvSpPr>
        <dsp:cNvPr id="0" name=""/>
        <dsp:cNvSpPr/>
      </dsp:nvSpPr>
      <dsp:spPr>
        <a:xfrm>
          <a:off x="3106042" y="1858974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 Default</a:t>
          </a:r>
          <a:endParaRPr lang="en-US" sz="900" kern="1200" dirty="0"/>
        </a:p>
      </dsp:txBody>
      <dsp:txXfrm>
        <a:off x="3113932" y="1866864"/>
        <a:ext cx="522977" cy="253598"/>
      </dsp:txXfrm>
    </dsp:sp>
    <dsp:sp modelId="{8D508260-F045-4616-AF9F-E09CA768B790}">
      <dsp:nvSpPr>
        <dsp:cNvPr id="0" name=""/>
        <dsp:cNvSpPr/>
      </dsp:nvSpPr>
      <dsp:spPr>
        <a:xfrm rot="2142401">
          <a:off x="2111334" y="2216061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219368"/>
        <a:ext cx="13269" cy="13269"/>
      </dsp:txXfrm>
    </dsp:sp>
    <dsp:sp modelId="{F1A7A0DA-7AB6-4D57-8001-2698AD558266}">
      <dsp:nvSpPr>
        <dsp:cNvPr id="0" name=""/>
        <dsp:cNvSpPr/>
      </dsp:nvSpPr>
      <dsp:spPr>
        <a:xfrm>
          <a:off x="2351782" y="21687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Rents</a:t>
          </a:r>
          <a:endParaRPr lang="en-US" sz="900" kern="1200" dirty="0"/>
        </a:p>
      </dsp:txBody>
      <dsp:txXfrm>
        <a:off x="2359672" y="2176650"/>
        <a:ext cx="522977" cy="253598"/>
      </dsp:txXfrm>
    </dsp:sp>
    <dsp:sp modelId="{92D27C7E-E8F3-4508-A033-800687FB70D3}">
      <dsp:nvSpPr>
        <dsp:cNvPr id="0" name=""/>
        <dsp:cNvSpPr/>
      </dsp:nvSpPr>
      <dsp:spPr>
        <a:xfrm>
          <a:off x="2890539" y="22935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2298062"/>
        <a:ext cx="10775" cy="10775"/>
      </dsp:txXfrm>
    </dsp:sp>
    <dsp:sp modelId="{C7929EF8-988E-46F6-AFC3-B728EA01AE2B}">
      <dsp:nvSpPr>
        <dsp:cNvPr id="0" name=""/>
        <dsp:cNvSpPr/>
      </dsp:nvSpPr>
      <dsp:spPr>
        <a:xfrm>
          <a:off x="3106042" y="21687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 Default</a:t>
          </a:r>
          <a:endParaRPr lang="en-US" sz="900" kern="1200" dirty="0"/>
        </a:p>
      </dsp:txBody>
      <dsp:txXfrm>
        <a:off x="3113932" y="2176650"/>
        <a:ext cx="522977" cy="2535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B47A5-AC42-45AF-AE9A-F8B02E88CEC0}">
      <dsp:nvSpPr>
        <dsp:cNvPr id="0" name=""/>
        <dsp:cNvSpPr/>
      </dsp:nvSpPr>
      <dsp:spPr>
        <a:xfrm>
          <a:off x="492" y="32962"/>
          <a:ext cx="1922673" cy="11536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Tree induction algorithms take large sets of data and compute the tree</a:t>
          </a:r>
          <a:endParaRPr lang="en-US" sz="1500" kern="1200" dirty="0"/>
        </a:p>
      </dsp:txBody>
      <dsp:txXfrm>
        <a:off x="492" y="32962"/>
        <a:ext cx="1922673" cy="1153604"/>
      </dsp:txXfrm>
    </dsp:sp>
    <dsp:sp modelId="{23EED88A-158C-4070-ADDB-CDCC35C3ED7F}">
      <dsp:nvSpPr>
        <dsp:cNvPr id="0" name=""/>
        <dsp:cNvSpPr/>
      </dsp:nvSpPr>
      <dsp:spPr>
        <a:xfrm>
          <a:off x="2115433" y="32962"/>
          <a:ext cx="1922673" cy="1153604"/>
        </a:xfrm>
        <a:prstGeom prst="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Similar cases may have different outcomes</a:t>
          </a:r>
          <a:endParaRPr lang="en-US" sz="1500" kern="1200" dirty="0"/>
        </a:p>
      </dsp:txBody>
      <dsp:txXfrm>
        <a:off x="2115433" y="32962"/>
        <a:ext cx="1922673" cy="1153604"/>
      </dsp:txXfrm>
    </dsp:sp>
    <dsp:sp modelId="{66568D41-6D54-4FD7-98B5-D7C71B9E518C}">
      <dsp:nvSpPr>
        <dsp:cNvPr id="0" name=""/>
        <dsp:cNvSpPr/>
      </dsp:nvSpPr>
      <dsp:spPr>
        <a:xfrm>
          <a:off x="1057963" y="1378833"/>
          <a:ext cx="1922673" cy="1153604"/>
        </a:xfrm>
        <a:prstGeom prst="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 probability of an outcome is computed</a:t>
          </a:r>
          <a:endParaRPr lang="en-US" sz="1500" kern="1200" dirty="0"/>
        </a:p>
      </dsp:txBody>
      <dsp:txXfrm>
        <a:off x="1057963" y="1378833"/>
        <a:ext cx="1922673" cy="11536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28606" y="0"/>
          <a:ext cx="182880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Credit</a:t>
          </a:r>
          <a:br>
            <a:rPr lang="en-US" sz="3100" kern="1200" dirty="0" smtClean="0"/>
          </a:br>
          <a:r>
            <a:rPr lang="en-US" sz="3100" kern="1200" dirty="0" smtClean="0"/>
            <a:t>Approval</a:t>
          </a:r>
          <a:endParaRPr lang="en-US" sz="3100" kern="1200" dirty="0"/>
        </a:p>
      </dsp:txBody>
      <dsp:txXfrm>
        <a:off x="255388" y="26782"/>
        <a:ext cx="1775236" cy="8608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8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Relationship Id="rId9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13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diagramQuickStyle" Target="../diagrams/quickStyle17.xml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Layout" Target="../diagrams/layout17.xml"/><Relationship Id="rId11" Type="http://schemas.openxmlformats.org/officeDocument/2006/relationships/image" Target="../media/image7.wmf"/><Relationship Id="rId5" Type="http://schemas.openxmlformats.org/officeDocument/2006/relationships/diagramData" Target="../diagrams/data17.xml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9" Type="http://schemas.microsoft.com/office/2007/relationships/diagramDrawing" Target="../diagrams/drawing17.xml"/><Relationship Id="rId1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Decision trees and classification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5438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MIS2502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Analytics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1400" dirty="0" smtClean="0"/>
              <a:t>Adapted from Tan, Steinbach, and Kumar (2004). </a:t>
            </a:r>
            <a:r>
              <a:rPr lang="en-US" sz="1400" u="sng" dirty="0" smtClean="0"/>
              <a:t>Introduction to Data Mining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sz="1400" dirty="0"/>
              <a:t>http://www-users.cs.umn.edu/~kumar/dmbook</a:t>
            </a:r>
            <a:r>
              <a:rPr lang="en-US" sz="1400" dirty="0" smtClean="0"/>
              <a:t>/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2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89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the data to new (test) data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121791"/>
              </p:ext>
            </p:extLst>
          </p:nvPr>
        </p:nvGraphicFramePr>
        <p:xfrm>
          <a:off x="5181600" y="2057400"/>
          <a:ext cx="3894635" cy="24020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/>
                <a:gridCol w="686118"/>
                <a:gridCol w="516255"/>
                <a:gridCol w="609600"/>
                <a:gridCol w="916305"/>
                <a:gridCol w="762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</a:t>
                      </a:r>
                    </a:p>
                    <a:p>
                      <a:r>
                        <a:rPr lang="en-US" sz="1050" dirty="0" smtClean="0"/>
                        <a:t>(Predicted)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 (Actual)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638800" y="456616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Test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655952"/>
              </p:ext>
            </p:extLst>
          </p:nvPr>
        </p:nvGraphicFramePr>
        <p:xfrm>
          <a:off x="76200" y="2133600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562600" y="5181600"/>
            <a:ext cx="2971800" cy="13716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well did the decision tree do in predicting the outcome?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assumes some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real data with a lot of data the tree is built using software</a:t>
            </a:r>
          </a:p>
          <a:p>
            <a:r>
              <a:rPr lang="en-US" sz="2800" dirty="0" smtClean="0"/>
              <a:t>The software has to deal with several issues</a:t>
            </a:r>
          </a:p>
          <a:p>
            <a:pPr lvl="1"/>
            <a:r>
              <a:rPr lang="en-US" sz="2400" dirty="0" smtClean="0"/>
              <a:t>When the same set of predictors result in different outcomes</a:t>
            </a:r>
          </a:p>
          <a:p>
            <a:pPr lvl="1"/>
            <a:r>
              <a:rPr lang="en-US" sz="2400" dirty="0" smtClean="0"/>
              <a:t>When not every combination of predictors is in the training set</a:t>
            </a:r>
          </a:p>
          <a:p>
            <a:pPr lvl="1"/>
            <a:r>
              <a:rPr lang="en-US" sz="2400" dirty="0" smtClean="0"/>
              <a:t>When multiple paths result in the same outcome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29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Induction Algorithms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87564"/>
              </p:ext>
            </p:extLst>
          </p:nvPr>
        </p:nvGraphicFramePr>
        <p:xfrm>
          <a:off x="4876800" y="17526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32527896"/>
              </p:ext>
            </p:extLst>
          </p:nvPr>
        </p:nvGraphicFramePr>
        <p:xfrm>
          <a:off x="642715" y="1828800"/>
          <a:ext cx="40386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828800" y="5181600"/>
            <a:ext cx="5715000" cy="1066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instance, you may find:</a:t>
            </a:r>
          </a:p>
          <a:p>
            <a:pPr algn="ctr"/>
            <a:r>
              <a:rPr lang="en-US" dirty="0" smtClean="0"/>
              <a:t>When income &gt; 40k, debt &lt; 20%, and the customers rents </a:t>
            </a:r>
            <a:r>
              <a:rPr lang="en-US" sz="2000" b="1" dirty="0" smtClean="0"/>
              <a:t>no default </a:t>
            </a:r>
            <a:r>
              <a:rPr lang="en-US" dirty="0" smtClean="0"/>
              <a:t>occurs </a:t>
            </a:r>
            <a:r>
              <a:rPr lang="en-US" sz="2000" b="1" dirty="0" smtClean="0"/>
              <a:t>80%</a:t>
            </a:r>
            <a:r>
              <a:rPr lang="en-US" dirty="0" smtClean="0"/>
              <a:t> of the time.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3609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86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How the induction algorithm works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4307" y="129540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with single node with all training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1607" y="226695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samples all of same classification?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69707" y="323850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predictor(s) that will split the data?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1607" y="421005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Partition node </a:t>
            </a:r>
            <a:r>
              <a:rPr lang="en-US" dirty="0" smtClean="0"/>
              <a:t>into child nodes according to predictor(s)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4307" y="518160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more nodes (i.e., new child nodes)?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6580" y="5181600"/>
            <a:ext cx="1765868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55707" y="28765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5707" y="38481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55707" y="48196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204979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26" name="Elbow Connector 25"/>
          <p:cNvCxnSpPr>
            <a:stCxn id="5" idx="1"/>
            <a:endCxn id="8" idx="1"/>
          </p:cNvCxnSpPr>
          <p:nvPr/>
        </p:nvCxnSpPr>
        <p:spPr>
          <a:xfrm rot="10800000" flipH="1" flipV="1">
            <a:off x="1231607" y="2571750"/>
            <a:ext cx="12700" cy="2914650"/>
          </a:xfrm>
          <a:prstGeom prst="bentConnector3">
            <a:avLst>
              <a:gd name="adj1" fmla="val -67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2057" y="19050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3"/>
            <a:endCxn id="11" idx="1"/>
          </p:cNvCxnSpPr>
          <p:nvPr/>
        </p:nvCxnSpPr>
        <p:spPr>
          <a:xfrm>
            <a:off x="5925380" y="5486400"/>
            <a:ext cx="711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907453" y="496318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71901" y="280035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771901" y="376746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63" name="Elbow Connector 62"/>
          <p:cNvCxnSpPr>
            <a:stCxn id="6" idx="3"/>
            <a:endCxn id="11" idx="0"/>
          </p:cNvCxnSpPr>
          <p:nvPr/>
        </p:nvCxnSpPr>
        <p:spPr>
          <a:xfrm>
            <a:off x="5950780" y="3543300"/>
            <a:ext cx="1568734" cy="163830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38374" y="30118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76" name="Rectangle 75"/>
          <p:cNvSpPr/>
          <p:nvPr/>
        </p:nvSpPr>
        <p:spPr>
          <a:xfrm>
            <a:off x="1262527" y="6172200"/>
            <a:ext cx="4681073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to next node.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3573927" y="58102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810000" y="57296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79" name="Elbow Connector 78"/>
          <p:cNvCxnSpPr>
            <a:stCxn id="76" idx="3"/>
            <a:endCxn id="5" idx="3"/>
          </p:cNvCxnSpPr>
          <p:nvPr/>
        </p:nvCxnSpPr>
        <p:spPr>
          <a:xfrm flipH="1" flipV="1">
            <a:off x="5912680" y="2571750"/>
            <a:ext cx="30920" cy="3905250"/>
          </a:xfrm>
          <a:prstGeom prst="bentConnector3">
            <a:avLst>
              <a:gd name="adj1" fmla="val -9113761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5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root node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546816"/>
              </p:ext>
            </p:extLst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499682"/>
              </p:ext>
            </p:extLst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we need to look for predictors to split the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100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on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130916"/>
              </p:ext>
            </p:extLst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46680"/>
              </p:ext>
            </p:extLst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Income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&gt; 20, Owns =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&gt; 40, Debt &gt; 20, Owns = No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164438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on debt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719117"/>
              </p:ext>
            </p:extLst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46680"/>
              </p:ext>
            </p:extLst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Debt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&lt; 20, Owns = No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2569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on Owns/Rents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968719"/>
              </p:ext>
            </p:extLst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46680"/>
              </p:ext>
            </p:extLst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…And we stop because we’re out of predictors!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007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it </a:t>
            </a:r>
            <a:r>
              <a:rPr lang="en-US" smtClean="0"/>
              <a:t>know when and how </a:t>
            </a:r>
            <a:r>
              <a:rPr lang="en-US" dirty="0" smtClean="0"/>
              <a:t>to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example was simple because we had one case per branch</a:t>
            </a:r>
          </a:p>
          <a:p>
            <a:r>
              <a:rPr lang="en-US" dirty="0" smtClean="0"/>
              <a:t>So there was 100% agreement within every branch</a:t>
            </a:r>
          </a:p>
          <a:p>
            <a:r>
              <a:rPr lang="en-US" dirty="0" smtClean="0"/>
              <a:t>When you have a lot of data, you’ll get different outcomes with the same predictors</a:t>
            </a:r>
          </a:p>
          <a:p>
            <a:endParaRPr lang="en-US" dirty="0"/>
          </a:p>
          <a:p>
            <a:r>
              <a:rPr lang="en-US" dirty="0" smtClean="0"/>
              <a:t>So you need criteria to decide when to split the branch using a predictor</a:t>
            </a:r>
          </a:p>
          <a:p>
            <a:r>
              <a:rPr lang="en-US" dirty="0" smtClean="0"/>
              <a:t>And you need a way of figuring out when your leaf nodes</a:t>
            </a:r>
          </a:p>
          <a:p>
            <a:pPr lvl="1"/>
            <a:r>
              <a:rPr lang="en-US" dirty="0" smtClean="0"/>
              <a:t>Describe primarily one type of outcome</a:t>
            </a:r>
          </a:p>
          <a:p>
            <a:pPr lvl="1"/>
            <a:r>
              <a:rPr lang="en-US" dirty="0" smtClean="0"/>
              <a:t>Are different from 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9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876800"/>
          </a:xfrm>
        </p:spPr>
        <p:txBody>
          <a:bodyPr/>
          <a:lstStyle/>
          <a:p>
            <a:r>
              <a:rPr lang="en-US" dirty="0" smtClean="0"/>
              <a:t>Is the proportion of the outcome class the same in each child node</a:t>
            </a:r>
          </a:p>
          <a:p>
            <a:r>
              <a:rPr lang="en-US" dirty="0" smtClean="0"/>
              <a:t>It shouldn’t be, or the classification isn’t very helpful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7146986"/>
              </p:ext>
            </p:extLst>
          </p:nvPr>
        </p:nvGraphicFramePr>
        <p:xfrm>
          <a:off x="1143000" y="3497262"/>
          <a:ext cx="41148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805579"/>
              </p:ext>
            </p:extLst>
          </p:nvPr>
        </p:nvGraphicFramePr>
        <p:xfrm>
          <a:off x="2273300" y="5763583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8" imgW="1193760" imgH="495000" progId="Equation.3">
                  <p:embed/>
                </p:oleObj>
              </mc:Choice>
              <mc:Fallback>
                <p:oleObj name="Equation" r:id="rId8" imgW="119376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5763583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87530"/>
              </p:ext>
            </p:extLst>
          </p:nvPr>
        </p:nvGraphicFramePr>
        <p:xfrm>
          <a:off x="6006147" y="1752600"/>
          <a:ext cx="2900046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06828"/>
              </p:ext>
            </p:extLst>
          </p:nvPr>
        </p:nvGraphicFramePr>
        <p:xfrm>
          <a:off x="6006147" y="3276600"/>
          <a:ext cx="2900046" cy="1371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9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classification?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76800"/>
          </a:xfrm>
        </p:spPr>
        <p:txBody>
          <a:bodyPr/>
          <a:lstStyle/>
          <a:p>
            <a:r>
              <a:rPr lang="en-US" dirty="0" smtClean="0"/>
              <a:t>Determining to what group a data </a:t>
            </a:r>
            <a:br>
              <a:rPr lang="en-US" dirty="0" smtClean="0"/>
            </a:br>
            <a:r>
              <a:rPr lang="en-US" dirty="0" smtClean="0"/>
              <a:t>element belongs</a:t>
            </a:r>
          </a:p>
          <a:p>
            <a:r>
              <a:rPr lang="en-US" dirty="0" smtClean="0"/>
              <a:t>Based on data contained within that </a:t>
            </a:r>
            <a:br>
              <a:rPr lang="en-US" dirty="0" smtClean="0"/>
            </a:b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Or “attributes” of that “entity”</a:t>
            </a:r>
          </a:p>
          <a:p>
            <a:pPr lvl="1"/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Determining whether a customer should be given a loan</a:t>
            </a:r>
          </a:p>
          <a:p>
            <a:pPr lvl="1"/>
            <a:r>
              <a:rPr lang="en-US" dirty="0" smtClean="0"/>
              <a:t>Flagging a credit card transaction as a fraudulent charge</a:t>
            </a:r>
          </a:p>
          <a:p>
            <a:pPr lvl="1"/>
            <a:r>
              <a:rPr lang="en-US" dirty="0" smtClean="0"/>
              <a:t>Categorizing a news story as finance, entertainment, or sports</a:t>
            </a:r>
          </a:p>
          <a:p>
            <a:pPr lvl="1"/>
            <a:endParaRPr lang="en-US" dirty="0"/>
          </a:p>
        </p:txBody>
      </p:sp>
      <p:pic>
        <p:nvPicPr>
          <p:cNvPr id="5122" name="Picture 2" descr="C:\Users\David\AppData\Local\Microsoft\Windows\Temporary Internet Files\Content.IE5\TK4IL72L\MC9000787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8" y="1219200"/>
            <a:ext cx="2771529" cy="233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3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Chi-squared test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319273"/>
              </p:ext>
            </p:extLst>
          </p:nvPr>
        </p:nvGraphicFramePr>
        <p:xfrm>
          <a:off x="5410200" y="1447800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3" imgW="1193760" imgH="495000" progId="Equation.3">
                  <p:embed/>
                </p:oleObj>
              </mc:Choice>
              <mc:Fallback>
                <p:oleObj name="Equation" r:id="rId3" imgW="1193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90445435"/>
              </p:ext>
            </p:extLst>
          </p:nvPr>
        </p:nvGraphicFramePr>
        <p:xfrm>
          <a:off x="533400" y="4724400"/>
          <a:ext cx="44196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246235"/>
              </p:ext>
            </p:extLst>
          </p:nvPr>
        </p:nvGraphicFramePr>
        <p:xfrm>
          <a:off x="4343400" y="2514600"/>
          <a:ext cx="456336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10" imgW="3898800" imgH="419040" progId="Equation.3">
                  <p:embed/>
                </p:oleObj>
              </mc:Choice>
              <mc:Fallback>
                <p:oleObj name="Equation" r:id="rId10" imgW="38988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14600"/>
                        <a:ext cx="456336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458934"/>
              </p:ext>
            </p:extLst>
          </p:nvPr>
        </p:nvGraphicFramePr>
        <p:xfrm>
          <a:off x="4343400" y="3124200"/>
          <a:ext cx="3866369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12" imgW="2323800" imgH="228600" progId="Equation.3">
                  <p:embed/>
                </p:oleObj>
              </mc:Choice>
              <mc:Fallback>
                <p:oleObj name="Equation" r:id="rId12" imgW="232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3866369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066967"/>
              </p:ext>
            </p:extLst>
          </p:nvPr>
        </p:nvGraphicFramePr>
        <p:xfrm>
          <a:off x="4343400" y="3657600"/>
          <a:ext cx="1163292" cy="34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4" imgW="698400" imgH="203040" progId="Equation.3">
                  <p:embed/>
                </p:oleObj>
              </mc:Choice>
              <mc:Fallback>
                <p:oleObj name="Equation" r:id="rId14" imgW="69840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657600"/>
                        <a:ext cx="1163292" cy="340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67400" y="4244876"/>
            <a:ext cx="259080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Small p-values (i.e., less than 0.05 mean it’s very unlikely the groups are the same)</a:t>
            </a:r>
          </a:p>
          <a:p>
            <a:endParaRPr lang="en-US" dirty="0"/>
          </a:p>
          <a:p>
            <a:r>
              <a:rPr lang="en-US" dirty="0" smtClean="0"/>
              <a:t>So Owns/Rents is a predictor that creates two different groups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66155"/>
              </p:ext>
            </p:extLst>
          </p:nvPr>
        </p:nvGraphicFramePr>
        <p:xfrm>
          <a:off x="990600" y="1600200"/>
          <a:ext cx="2900046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50825"/>
              </p:ext>
            </p:extLst>
          </p:nvPr>
        </p:nvGraphicFramePr>
        <p:xfrm>
          <a:off x="990600" y="3124200"/>
          <a:ext cx="2900046" cy="1371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1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Gini</a:t>
            </a:r>
            <a:r>
              <a:rPr lang="en-US" dirty="0" smtClean="0"/>
              <a:t>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“Simpson Diversity Index”</a:t>
            </a:r>
          </a:p>
          <a:p>
            <a:r>
              <a:rPr lang="en-US" dirty="0" smtClean="0"/>
              <a:t>How much did the split lower diversity amongst groups</a:t>
            </a:r>
          </a:p>
          <a:p>
            <a:endParaRPr lang="en-US" dirty="0"/>
          </a:p>
          <a:p>
            <a:r>
              <a:rPr lang="en-US" dirty="0" smtClean="0"/>
              <a:t>A node with all cases having the same outcomes (i.e., “No default”) has a </a:t>
            </a:r>
            <a:r>
              <a:rPr lang="en-US" dirty="0" err="1" smtClean="0"/>
              <a:t>Gini</a:t>
            </a:r>
            <a:r>
              <a:rPr lang="en-US" dirty="0" smtClean="0"/>
              <a:t> index of 0</a:t>
            </a:r>
          </a:p>
          <a:p>
            <a:r>
              <a:rPr lang="en-US" dirty="0" smtClean="0"/>
              <a:t>The more the nodes are mixed, the closer the index gets to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</a:t>
            </a:r>
            <a:r>
              <a:rPr lang="en-US" dirty="0" err="1" smtClean="0"/>
              <a:t>Gini</a:t>
            </a:r>
            <a:r>
              <a:rPr lang="en-US" dirty="0" smtClean="0"/>
              <a:t> index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488730"/>
              </p:ext>
            </p:extLst>
          </p:nvPr>
        </p:nvGraphicFramePr>
        <p:xfrm>
          <a:off x="955675" y="1644650"/>
          <a:ext cx="2444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3" imgW="1409400" imgH="355320" progId="Equation.3">
                  <p:embed/>
                </p:oleObj>
              </mc:Choice>
              <mc:Fallback>
                <p:oleObj name="Equation" r:id="rId3" imgW="1409400" imgH="355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644650"/>
                        <a:ext cx="24447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733800" y="1524000"/>
            <a:ext cx="4572000" cy="990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means: Add up the squared proportions for each possible value. </a:t>
            </a:r>
          </a:p>
          <a:p>
            <a:pPr algn="ctr"/>
            <a:r>
              <a:rPr lang="en-US" dirty="0" smtClean="0"/>
              <a:t>Then subtract that value from 1.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829863"/>
              </p:ext>
            </p:extLst>
          </p:nvPr>
        </p:nvGraphicFramePr>
        <p:xfrm>
          <a:off x="3276600" y="2971800"/>
          <a:ext cx="2900046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409610"/>
              </p:ext>
            </p:extLst>
          </p:nvPr>
        </p:nvGraphicFramePr>
        <p:xfrm>
          <a:off x="620712" y="4648200"/>
          <a:ext cx="638651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5" imgW="3682800" imgH="533160" progId="Equation.3">
                  <p:embed/>
                </p:oleObj>
              </mc:Choice>
              <mc:Fallback>
                <p:oleObj name="Equation" r:id="rId5" imgW="36828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" y="4648200"/>
                        <a:ext cx="6386512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20075"/>
              </p:ext>
            </p:extLst>
          </p:nvPr>
        </p:nvGraphicFramePr>
        <p:xfrm>
          <a:off x="609600" y="5562600"/>
          <a:ext cx="640873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7" imgW="3695400" imgH="533160" progId="Equation.3">
                  <p:embed/>
                </p:oleObj>
              </mc:Choice>
              <mc:Fallback>
                <p:oleObj name="Equation" r:id="rId7" imgW="369540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62600"/>
                        <a:ext cx="6408737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162800" y="4191000"/>
            <a:ext cx="1828800" cy="2438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Neither group is very “pure.” Both have a lot of both classifications in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“pure” example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414966"/>
              </p:ext>
            </p:extLst>
          </p:nvPr>
        </p:nvGraphicFramePr>
        <p:xfrm>
          <a:off x="955675" y="1644650"/>
          <a:ext cx="2444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3" imgW="1409400" imgH="355320" progId="Equation.3">
                  <p:embed/>
                </p:oleObj>
              </mc:Choice>
              <mc:Fallback>
                <p:oleObj name="Equation" r:id="rId3" imgW="14094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644650"/>
                        <a:ext cx="24447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733800" y="1524000"/>
            <a:ext cx="4572000" cy="990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means: Add up the squared proportions for each possible value. </a:t>
            </a:r>
          </a:p>
          <a:p>
            <a:pPr algn="ctr"/>
            <a:r>
              <a:rPr lang="en-US" dirty="0" smtClean="0"/>
              <a:t>Then subtract that value from 1.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47697"/>
              </p:ext>
            </p:extLst>
          </p:nvPr>
        </p:nvGraphicFramePr>
        <p:xfrm>
          <a:off x="3276600" y="2971800"/>
          <a:ext cx="2900046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3293"/>
                <a:gridCol w="697230"/>
                <a:gridCol w="697230"/>
                <a:gridCol w="562293"/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341822"/>
              </p:ext>
            </p:extLst>
          </p:nvPr>
        </p:nvGraphicFramePr>
        <p:xfrm>
          <a:off x="1335088" y="4648200"/>
          <a:ext cx="49561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5" imgW="2857320" imgH="533160" progId="Equation.3">
                  <p:embed/>
                </p:oleObj>
              </mc:Choice>
              <mc:Fallback>
                <p:oleObj name="Equation" r:id="rId5" imgW="285732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4648200"/>
                        <a:ext cx="4956175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6705600" y="4191000"/>
            <a:ext cx="2286000" cy="2438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means both groups are perfectly “pure.”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Each group only has one type of classification.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631691"/>
              </p:ext>
            </p:extLst>
          </p:nvPr>
        </p:nvGraphicFramePr>
        <p:xfrm>
          <a:off x="1368425" y="5619750"/>
          <a:ext cx="49561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7" imgW="2857320" imgH="533160" progId="Equation.3">
                  <p:embed/>
                </p:oleObj>
              </mc:Choice>
              <mc:Fallback>
                <p:oleObj name="Equation" r:id="rId7" imgW="285732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5619750"/>
                        <a:ext cx="4956175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5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Bottom line: Interpreting the model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result from chi-squared test (low p-value)</a:t>
            </a:r>
          </a:p>
          <a:p>
            <a:pPr lvl="1"/>
            <a:r>
              <a:rPr lang="en-US" dirty="0" smtClean="0"/>
              <a:t>Means the groups are different</a:t>
            </a:r>
          </a:p>
          <a:p>
            <a:pPr lvl="1"/>
            <a:endParaRPr lang="en-US" dirty="0"/>
          </a:p>
          <a:p>
            <a:r>
              <a:rPr lang="en-US" dirty="0" smtClean="0"/>
              <a:t>Low result from the </a:t>
            </a:r>
            <a:r>
              <a:rPr lang="en-US" dirty="0" err="1" smtClean="0"/>
              <a:t>Gini</a:t>
            </a:r>
            <a:r>
              <a:rPr lang="en-US" dirty="0" smtClean="0"/>
              <a:t> test</a:t>
            </a:r>
          </a:p>
          <a:p>
            <a:pPr lvl="1"/>
            <a:r>
              <a:rPr lang="en-US" dirty="0" smtClean="0"/>
              <a:t>Means that the groups have mostly one classification in them</a:t>
            </a:r>
          </a:p>
          <a:p>
            <a:pPr lvl="1"/>
            <a:r>
              <a:rPr lang="en-US" dirty="0" smtClean="0"/>
              <a:t>And you want the </a:t>
            </a:r>
            <a:r>
              <a:rPr lang="en-US" dirty="0" err="1" smtClean="0"/>
              <a:t>Gini</a:t>
            </a:r>
            <a:r>
              <a:rPr lang="en-US" dirty="0" smtClean="0"/>
              <a:t> statistic for the leaf nodes to get smaller as you add branches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Data mining software computes these metrics for you, but it’s good to know where they come from.</a:t>
            </a:r>
          </a:p>
          <a:p>
            <a:pPr lvl="1"/>
            <a:r>
              <a:rPr lang="en-US" dirty="0" smtClean="0"/>
              <a:t>And you definitely need to understand how to interpret them!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5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classification works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691152"/>
              </p:ext>
            </p:extLst>
          </p:nvPr>
        </p:nvGraphicFramePr>
        <p:xfrm>
          <a:off x="762000" y="1676400"/>
          <a:ext cx="7696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35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468938"/>
              </p:ext>
            </p:extLst>
          </p:nvPr>
        </p:nvGraphicFramePr>
        <p:xfrm>
          <a:off x="457200" y="1775460"/>
          <a:ext cx="5105400" cy="25831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9600"/>
                <a:gridCol w="762000"/>
                <a:gridCol w="990600"/>
                <a:gridCol w="873443"/>
                <a:gridCol w="726757"/>
                <a:gridCol w="1143000"/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$60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093939"/>
              </p:ext>
            </p:extLst>
          </p:nvPr>
        </p:nvGraphicFramePr>
        <p:xfrm>
          <a:off x="457200" y="5204460"/>
          <a:ext cx="5105400" cy="15773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09600"/>
                <a:gridCol w="762000"/>
                <a:gridCol w="990600"/>
                <a:gridCol w="873443"/>
                <a:gridCol w="726757"/>
                <a:gridCol w="1143000"/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$30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363158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Training Set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835128"/>
            <a:ext cx="10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Test Set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Derive model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Apply model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09721" y="2998285"/>
            <a:ext cx="169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Classification software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807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model developed using the </a:t>
            </a:r>
            <a:r>
              <a:rPr lang="en-US" b="1" dirty="0" smtClean="0"/>
              <a:t>training</a:t>
            </a:r>
            <a:r>
              <a:rPr lang="en-US" dirty="0" smtClean="0"/>
              <a:t> set should assign </a:t>
            </a:r>
            <a:r>
              <a:rPr lang="en-US" b="1" dirty="0" smtClean="0"/>
              <a:t>test</a:t>
            </a:r>
            <a:r>
              <a:rPr lang="en-US" dirty="0" smtClean="0"/>
              <a:t> set records to the right category</a:t>
            </a:r>
          </a:p>
          <a:p>
            <a:endParaRPr lang="en-US" dirty="0" smtClean="0"/>
          </a:p>
          <a:p>
            <a:r>
              <a:rPr lang="en-US" dirty="0" smtClean="0"/>
              <a:t>It won’t be 100% accurate, but should be as close as possible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Once this is done, the model’s rules can be applied to new records as they come along</a:t>
            </a:r>
          </a:p>
          <a:p>
            <a:endParaRPr lang="en-US" dirty="0"/>
          </a:p>
          <a:p>
            <a:r>
              <a:rPr lang="en-US" dirty="0" smtClean="0"/>
              <a:t>We want an automated, reliable way to predict the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Method: The 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 </a:t>
            </a:r>
            <a:r>
              <a:rPr lang="en-US" altLang="zh-TW" dirty="0" smtClean="0">
                <a:ea typeface="新細明體" charset="-120"/>
              </a:rPr>
              <a:t>to </a:t>
            </a:r>
            <a:r>
              <a:rPr lang="en-US" altLang="zh-TW" dirty="0">
                <a:ea typeface="新細明體" charset="-120"/>
              </a:rPr>
              <a:t>predict membership of cases or values of a dependent variable based on one or more predictor </a:t>
            </a:r>
            <a:r>
              <a:rPr lang="en-US" altLang="zh-TW" dirty="0" smtClean="0">
                <a:ea typeface="新細明體" charset="-120"/>
              </a:rPr>
              <a:t>variables </a:t>
            </a:r>
            <a:r>
              <a:rPr lang="en-US" altLang="zh-TW" sz="1800" dirty="0" smtClean="0">
                <a:ea typeface="新細明體" charset="-120"/>
              </a:rPr>
              <a:t>(Tan, </a:t>
            </a:r>
            <a:r>
              <a:rPr lang="en-US" altLang="zh-TW" sz="1800" dirty="0" err="1" smtClean="0">
                <a:ea typeface="新細明體" charset="-120"/>
              </a:rPr>
              <a:t>Steinback</a:t>
            </a:r>
            <a:r>
              <a:rPr lang="en-US" altLang="zh-TW" sz="1800" dirty="0" smtClean="0">
                <a:ea typeface="新細明體" charset="-120"/>
              </a:rPr>
              <a:t>, and Kumar </a:t>
            </a:r>
            <a:r>
              <a:rPr lang="en-US" altLang="zh-TW" sz="1800" dirty="0" smtClean="0">
                <a:ea typeface="新細明體" charset="-120"/>
              </a:rPr>
              <a:t>2004)</a:t>
            </a:r>
            <a:endParaRPr lang="en-US" altLang="zh-TW" sz="1800" dirty="0" smtClean="0">
              <a:ea typeface="新細明體" charset="-120"/>
            </a:endParaRPr>
          </a:p>
          <a:p>
            <a:endParaRPr lang="en-US" sz="1800" dirty="0">
              <a:ea typeface="新細明體" charset="-120"/>
            </a:endParaRPr>
          </a:p>
          <a:p>
            <a:r>
              <a:rPr lang="en-US" dirty="0" smtClean="0"/>
              <a:t>Presents decision rules in plain English</a:t>
            </a:r>
            <a:endParaRPr lang="en-US" dirty="0"/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10000"/>
            <a:ext cx="3780905" cy="283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60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545355"/>
              </p:ext>
            </p:extLst>
          </p:nvPr>
        </p:nvGraphicFramePr>
        <p:xfrm>
          <a:off x="457200" y="2476976"/>
          <a:ext cx="3200401" cy="391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254"/>
                <a:gridCol w="724955"/>
                <a:gridCol w="545477"/>
                <a:gridCol w="652828"/>
                <a:gridCol w="8188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990601" y="185439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895599" y="173962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" y="63201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751936"/>
              </p:ext>
            </p:extLst>
          </p:nvPr>
        </p:nvGraphicFramePr>
        <p:xfrm>
          <a:off x="4267200" y="22860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3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703139"/>
              </p:ext>
            </p:extLst>
          </p:nvPr>
        </p:nvGraphicFramePr>
        <p:xfrm>
          <a:off x="3810000" y="2705576"/>
          <a:ext cx="50292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047651"/>
              </p:ext>
            </p:extLst>
          </p:nvPr>
        </p:nvGraphicFramePr>
        <p:xfrm>
          <a:off x="457200" y="2476976"/>
          <a:ext cx="3200401" cy="391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254"/>
                <a:gridCol w="724955"/>
                <a:gridCol w="545477"/>
                <a:gridCol w="652828"/>
                <a:gridCol w="8188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990601" y="185439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895599" y="173962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622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2362200"/>
            <a:ext cx="8382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62900" y="2152888"/>
            <a:ext cx="419100" cy="694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86400" y="2362200"/>
            <a:ext cx="1447800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Root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1752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Child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150412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Leaf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63201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93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Data, Different Tree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613485"/>
              </p:ext>
            </p:extLst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93901"/>
              </p:ext>
            </p:extLst>
          </p:nvPr>
        </p:nvGraphicFramePr>
        <p:xfrm>
          <a:off x="457200" y="2438400"/>
          <a:ext cx="3028951" cy="391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3705"/>
                <a:gridCol w="686118"/>
                <a:gridCol w="516255"/>
                <a:gridCol w="617855"/>
                <a:gridCol w="7750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</a:t>
                      </a:r>
                      <a:endParaRPr 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990601" y="181582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600869" y="173962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just changed the order of the predictors.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63201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3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1165</TotalTime>
  <Words>1895</Words>
  <Application>Microsoft Office PowerPoint</Application>
  <PresentationFormat>On-screen Show (4:3)</PresentationFormat>
  <Paragraphs>728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Clarity</vt:lpstr>
      <vt:lpstr>Equation</vt:lpstr>
      <vt:lpstr>Decision trees and classification</vt:lpstr>
      <vt:lpstr>What is classification?</vt:lpstr>
      <vt:lpstr>How classification works</vt:lpstr>
      <vt:lpstr>Decision Tree Learning</vt:lpstr>
      <vt:lpstr>Goals</vt:lpstr>
      <vt:lpstr>Classification Method: The Decision Tree</vt:lpstr>
      <vt:lpstr>Example: Credit Card Default</vt:lpstr>
      <vt:lpstr>Example: Credit Card Default</vt:lpstr>
      <vt:lpstr>Same Data, Different Tree</vt:lpstr>
      <vt:lpstr>Apply the data to new (test) data</vt:lpstr>
      <vt:lpstr>This assumes some things</vt:lpstr>
      <vt:lpstr>Tree Induction Algorithms</vt:lpstr>
      <vt:lpstr>How the induction algorithm works</vt:lpstr>
      <vt:lpstr>Start with root node</vt:lpstr>
      <vt:lpstr>Split on income</vt:lpstr>
      <vt:lpstr>Split on debt</vt:lpstr>
      <vt:lpstr>Split on Owns/Rents</vt:lpstr>
      <vt:lpstr>How does it know when and how to split?</vt:lpstr>
      <vt:lpstr>Chi-squared test</vt:lpstr>
      <vt:lpstr>Chi-squared test</vt:lpstr>
      <vt:lpstr>Gini index</vt:lpstr>
      <vt:lpstr>Computing the Gini index</vt:lpstr>
      <vt:lpstr>A “pure” example</vt:lpstr>
      <vt:lpstr>Bottom line: Interpreting the model tests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David</cp:lastModifiedBy>
  <cp:revision>491</cp:revision>
  <cp:lastPrinted>2011-09-16T12:18:42Z</cp:lastPrinted>
  <dcterms:created xsi:type="dcterms:W3CDTF">2011-06-28T13:08:25Z</dcterms:created>
  <dcterms:modified xsi:type="dcterms:W3CDTF">2011-10-16T18:15:36Z</dcterms:modified>
</cp:coreProperties>
</file>