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E7F5-A6AA-4E76-9C40-32FA3351307D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C470-D117-4DA6-813B-52DE7F5EE4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Class </a:t>
            </a:r>
            <a:r>
              <a:rPr lang="en-US" dirty="0" smtClean="0"/>
              <a:t>SQL-Out Cheat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Select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column_name</a:t>
            </a:r>
            <a:r>
              <a:rPr lang="en-US" dirty="0" smtClean="0"/>
              <a:t>(s) FROM </a:t>
            </a:r>
            <a:r>
              <a:rPr lang="en-US" dirty="0" err="1" smtClean="0"/>
              <a:t>schema_name.table_name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Grouping </a:t>
            </a:r>
          </a:p>
          <a:p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u="sng" dirty="0" smtClean="0"/>
              <a:t>GROUP BY </a:t>
            </a:r>
            <a:r>
              <a:rPr lang="en-US" dirty="0" smtClean="0"/>
              <a:t>State;</a:t>
            </a:r>
          </a:p>
          <a:p>
            <a:pPr>
              <a:buNone/>
            </a:pPr>
            <a:r>
              <a:rPr lang="en-US" b="1" dirty="0" smtClean="0"/>
              <a:t>Ordering </a:t>
            </a:r>
          </a:p>
          <a:p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FROM  </a:t>
            </a:r>
            <a:r>
              <a:rPr lang="en-US" dirty="0" err="1" smtClean="0"/>
              <a:t>orderdb.Customer</a:t>
            </a:r>
            <a:r>
              <a:rPr lang="en-US" dirty="0" smtClean="0"/>
              <a:t> GROUP BY 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b="1" dirty="0" smtClean="0"/>
              <a:t>Stats </a:t>
            </a:r>
          </a:p>
          <a:p>
            <a:r>
              <a:rPr lang="en-US" dirty="0" smtClean="0"/>
              <a:t>SELECT COUNT(</a:t>
            </a:r>
            <a:r>
              <a:rPr lang="en-US" dirty="0" err="1" smtClean="0"/>
              <a:t>FirstName</a:t>
            </a:r>
            <a:r>
              <a:rPr lang="en-US" dirty="0" smtClean="0"/>
              <a:t>)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SELECT MAX(Price) 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SELECT MIN(Price) 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SELECT AVG(Price) 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SELECT SUM(Price) 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Conditionals </a:t>
            </a:r>
          </a:p>
          <a:p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 WHERE State= 'NJ'; </a:t>
            </a:r>
          </a:p>
          <a:p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 WHERE State &lt;&gt; 'NJ';</a:t>
            </a:r>
          </a:p>
          <a:p>
            <a:r>
              <a:rPr lang="en-US" dirty="0" smtClean="0"/>
              <a:t>SELECT COUNT(</a:t>
            </a:r>
            <a:r>
              <a:rPr lang="en-US" dirty="0" err="1" smtClean="0"/>
              <a:t>ProductName</a:t>
            </a:r>
            <a:r>
              <a:rPr lang="en-US" dirty="0" smtClean="0"/>
              <a:t>) FROM </a:t>
            </a:r>
            <a:r>
              <a:rPr lang="en-US" dirty="0" err="1" smtClean="0"/>
              <a:t>orderdb.Product</a:t>
            </a:r>
            <a:r>
              <a:rPr lang="en-US" dirty="0" smtClean="0"/>
              <a:t> WHERE Price &lt; 3</a:t>
            </a:r>
          </a:p>
          <a:p>
            <a:pPr marL="0" indent="0">
              <a:buNone/>
            </a:pPr>
            <a:r>
              <a:rPr lang="en-US" b="1" dirty="0" smtClean="0"/>
              <a:t>Sum </a:t>
            </a:r>
          </a:p>
          <a:p>
            <a:pPr marL="0" indent="0"/>
            <a:r>
              <a:rPr lang="en-US" dirty="0" smtClean="0"/>
              <a:t> SELECT SUM(</a:t>
            </a:r>
            <a:r>
              <a:rPr lang="en-US" dirty="0" err="1" smtClean="0"/>
              <a:t>Product.Price</a:t>
            </a:r>
            <a:r>
              <a:rPr lang="en-US" dirty="0" smtClean="0"/>
              <a:t>*`Order-</a:t>
            </a:r>
            <a:r>
              <a:rPr lang="en-US" dirty="0" err="1" smtClean="0"/>
              <a:t>Product`.Quantity</a:t>
            </a:r>
            <a:r>
              <a:rPr lang="en-US" dirty="0" smtClean="0"/>
              <a:t>) FROM……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Using Where for </a:t>
            </a:r>
            <a:r>
              <a:rPr lang="en-US" b="1" u="sng" dirty="0" err="1" smtClean="0"/>
              <a:t>InnerJoin</a:t>
            </a:r>
            <a:r>
              <a:rPr lang="en-US" b="1" u="sng" dirty="0" smtClean="0"/>
              <a:t> </a:t>
            </a:r>
          </a:p>
          <a:p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orderdb.`Order</a:t>
            </a:r>
            <a:r>
              <a:rPr lang="en-US" dirty="0" smtClean="0"/>
              <a:t>` WHERE </a:t>
            </a:r>
            <a:r>
              <a:rPr lang="en-US" dirty="0" err="1" smtClean="0"/>
              <a:t>Cutomer.CustomerID</a:t>
            </a:r>
            <a:r>
              <a:rPr lang="en-US" dirty="0" smtClean="0"/>
              <a:t>=`</a:t>
            </a:r>
            <a:r>
              <a:rPr lang="en-US" dirty="0" err="1" smtClean="0"/>
              <a:t>Order`.CustomerID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 Class SQL-Out Cheat </vt:lpstr>
    </vt:vector>
  </TitlesOfParts>
  <Company>The Dow Chemical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Class SQL-Out Cheat </dc:title>
  <dc:creator>Hoban, Frank (FF)</dc:creator>
  <cp:lastModifiedBy>Hoban, Frank (FF)</cp:lastModifiedBy>
  <cp:revision>1</cp:revision>
  <dcterms:created xsi:type="dcterms:W3CDTF">2014-02-10T00:24:28Z</dcterms:created>
  <dcterms:modified xsi:type="dcterms:W3CDTF">2014-02-10T00:25:25Z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Hoban F na28524</vt:lpwstr>
  </property>
  <property fmtid="{D5CDD505-2E9C-101B-9397-08002B2CF9AE}" pid="3" name="Information_Classification">
    <vt:lpwstr/>
  </property>
  <property fmtid="{D5CDD505-2E9C-101B-9397-08002B2CF9AE}" pid="4" name="Record_Title_ID">
    <vt:lpwstr>72</vt:lpwstr>
  </property>
  <property fmtid="{D5CDD505-2E9C-101B-9397-08002B2CF9AE}" pid="5" name="Initial_Creation_Date">
    <vt:lpwstr>2/9/2014 7:25:08 PM</vt:lpwstr>
  </property>
  <property fmtid="{D5CDD505-2E9C-101B-9397-08002B2CF9AE}" pid="6" name="Retention_Period_Start_Date">
    <vt:lpwstr>2/9/2014 7:25:08 PM</vt:lpwstr>
  </property>
  <property fmtid="{D5CDD505-2E9C-101B-9397-08002B2CF9AE}" pid="7" name="Last_Reviewed_Date">
    <vt:lpwstr/>
  </property>
  <property fmtid="{D5CDD505-2E9C-101B-9397-08002B2CF9AE}" pid="8" name="Retention_Review_Frequency">
    <vt:lpwstr/>
  </property>
</Properties>
</file>