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4" r:id="rId11"/>
    <p:sldId id="263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4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7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2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6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0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9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1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9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8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B240-B03F-E04C-AEAF-9E6F7DE8C919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5770-16C5-5B4F-B5EC-E38EE68C0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7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5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wrong with this statement?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productname</a:t>
            </a:r>
            <a:r>
              <a:rPr lang="en-US" dirty="0" smtClean="0"/>
              <a:t> from </a:t>
            </a:r>
            <a:r>
              <a:rPr lang="en-US" dirty="0" err="1" smtClean="0"/>
              <a:t>orderdb.product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Where price =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SELECT MIN(Price) FROM </a:t>
            </a:r>
            <a:r>
              <a:rPr lang="en-US" b="1" dirty="0" err="1" smtClean="0">
                <a:solidFill>
                  <a:schemeClr val="accent1"/>
                </a:solidFill>
              </a:rPr>
              <a:t>orderdb.Product</a:t>
            </a:r>
            <a:r>
              <a:rPr lang="en-US" b="1" dirty="0" smtClean="0"/>
              <a:t>)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1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What was the longest movie starring Salma Nolte? And how long is it?</a:t>
            </a:r>
            <a:br>
              <a:rPr lang="en-US" dirty="0"/>
            </a:br>
            <a:r>
              <a:rPr lang="en-US" dirty="0"/>
              <a:t>(Hint: Use a </a:t>
            </a:r>
            <a:r>
              <a:rPr lang="en-US" dirty="0" err="1"/>
              <a:t>subselect</a:t>
            </a:r>
            <a:r>
              <a:rPr lang="en-US" dirty="0"/>
              <a:t> statement with the MAX() function to return only the movie with the greatest length by Salma Nolte.)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94767"/>
            <a:ext cx="3510997" cy="4417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170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What was the longest movie starring Salma Nolte? And how long is it?</a:t>
            </a:r>
            <a:br>
              <a:rPr lang="en-US" dirty="0"/>
            </a:br>
            <a:endParaRPr lang="en-US" dirty="0" smtClean="0"/>
          </a:p>
          <a:p>
            <a:pPr lvl="0"/>
            <a:r>
              <a:rPr lang="en-US" dirty="0" smtClean="0"/>
              <a:t>select max(length),</a:t>
            </a:r>
            <a:r>
              <a:rPr lang="en-US" dirty="0" err="1" smtClean="0"/>
              <a:t>first_name,last_name</a:t>
            </a:r>
            <a:endParaRPr lang="en-US" dirty="0" smtClean="0"/>
          </a:p>
          <a:p>
            <a:pPr lvl="0"/>
            <a:r>
              <a:rPr lang="en-US" dirty="0" smtClean="0"/>
              <a:t>from </a:t>
            </a:r>
            <a:r>
              <a:rPr lang="en-US" dirty="0" err="1" smtClean="0"/>
              <a:t>moviedb.film,moviedb.film_actor,moviedb.actor</a:t>
            </a:r>
            <a:endParaRPr lang="en-US" dirty="0" smtClean="0"/>
          </a:p>
          <a:p>
            <a:pPr lvl="0"/>
            <a:r>
              <a:rPr lang="en-US" dirty="0" smtClean="0"/>
              <a:t>where </a:t>
            </a:r>
            <a:r>
              <a:rPr lang="en-US" dirty="0" err="1" smtClean="0"/>
              <a:t>film.film_id</a:t>
            </a:r>
            <a:r>
              <a:rPr lang="en-US" dirty="0" smtClean="0"/>
              <a:t> = </a:t>
            </a:r>
            <a:r>
              <a:rPr lang="en-US" dirty="0" err="1" smtClean="0"/>
              <a:t>film_actor.film_id</a:t>
            </a:r>
            <a:r>
              <a:rPr lang="en-US" dirty="0" smtClean="0"/>
              <a:t> and </a:t>
            </a:r>
            <a:r>
              <a:rPr lang="en-US" dirty="0" err="1" smtClean="0"/>
              <a:t>film_actor.actor_id</a:t>
            </a:r>
            <a:r>
              <a:rPr lang="en-US" dirty="0" smtClean="0"/>
              <a:t> = </a:t>
            </a:r>
            <a:r>
              <a:rPr lang="en-US" dirty="0" err="1" smtClean="0"/>
              <a:t>actor.actor_id</a:t>
            </a:r>
            <a:endParaRPr lang="en-US" dirty="0" smtClean="0"/>
          </a:p>
          <a:p>
            <a:pPr lvl="0"/>
            <a:r>
              <a:rPr lang="en-US" dirty="0" smtClean="0"/>
              <a:t>and </a:t>
            </a:r>
            <a:r>
              <a:rPr lang="en-US" dirty="0" err="1" smtClean="0"/>
              <a:t>first_name</a:t>
            </a:r>
            <a:r>
              <a:rPr lang="en-US" dirty="0" smtClean="0"/>
              <a:t> = "Salma" and </a:t>
            </a:r>
            <a:r>
              <a:rPr lang="en-US" dirty="0" err="1" smtClean="0"/>
              <a:t>last_name</a:t>
            </a:r>
            <a:r>
              <a:rPr lang="en-US" dirty="0" smtClean="0"/>
              <a:t> = "Nolte";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94767"/>
            <a:ext cx="3510997" cy="4417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850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What was the longest movie starring Salma Nolte? And how long is it?</a:t>
            </a:r>
            <a:br>
              <a:rPr lang="en-US" dirty="0"/>
            </a:br>
            <a:endParaRPr lang="en-US" dirty="0" smtClean="0"/>
          </a:p>
          <a:p>
            <a:pPr lvl="0"/>
            <a:r>
              <a:rPr lang="en-US" dirty="0" smtClean="0"/>
              <a:t>select </a:t>
            </a:r>
            <a:r>
              <a:rPr lang="en-US" dirty="0" err="1" smtClean="0"/>
              <a:t>length,first_name,last_name</a:t>
            </a:r>
            <a:endParaRPr lang="en-US" dirty="0" smtClean="0"/>
          </a:p>
          <a:p>
            <a:pPr lvl="0"/>
            <a:r>
              <a:rPr lang="en-US" dirty="0" smtClean="0"/>
              <a:t>from </a:t>
            </a:r>
            <a:r>
              <a:rPr lang="en-US" dirty="0" err="1" smtClean="0"/>
              <a:t>moviedb.film,moviedb.film_actor,moviedb.actor</a:t>
            </a:r>
            <a:endParaRPr lang="en-US" dirty="0" smtClean="0"/>
          </a:p>
          <a:p>
            <a:pPr lvl="0"/>
            <a:r>
              <a:rPr lang="en-US" dirty="0" smtClean="0"/>
              <a:t>where </a:t>
            </a:r>
            <a:r>
              <a:rPr lang="en-US" dirty="0" err="1" smtClean="0"/>
              <a:t>film.film_id</a:t>
            </a:r>
            <a:r>
              <a:rPr lang="en-US" dirty="0" smtClean="0"/>
              <a:t> = </a:t>
            </a:r>
            <a:r>
              <a:rPr lang="en-US" dirty="0" err="1" smtClean="0"/>
              <a:t>film_actor.film_id</a:t>
            </a:r>
            <a:r>
              <a:rPr lang="en-US" dirty="0" smtClean="0"/>
              <a:t> and </a:t>
            </a:r>
            <a:r>
              <a:rPr lang="en-US" dirty="0" err="1" smtClean="0"/>
              <a:t>film_actor.actor_id</a:t>
            </a:r>
            <a:r>
              <a:rPr lang="en-US" dirty="0" smtClean="0"/>
              <a:t> = </a:t>
            </a:r>
            <a:r>
              <a:rPr lang="en-US" dirty="0" err="1" smtClean="0"/>
              <a:t>actor.actor_id</a:t>
            </a:r>
            <a:endParaRPr lang="en-US" dirty="0" smtClean="0"/>
          </a:p>
          <a:p>
            <a:pPr lvl="0"/>
            <a:r>
              <a:rPr lang="en-US" dirty="0" smtClean="0"/>
              <a:t>and </a:t>
            </a:r>
            <a:r>
              <a:rPr lang="en-US" dirty="0" err="1" smtClean="0"/>
              <a:t>first_name</a:t>
            </a:r>
            <a:r>
              <a:rPr lang="en-US" dirty="0" smtClean="0"/>
              <a:t> = "Salma" and </a:t>
            </a:r>
            <a:r>
              <a:rPr lang="en-US" dirty="0" err="1" smtClean="0"/>
              <a:t>last_name</a:t>
            </a:r>
            <a:r>
              <a:rPr lang="en-US" dirty="0" smtClean="0"/>
              <a:t> = "Nolte" and length = (select max(length) from </a:t>
            </a:r>
            <a:r>
              <a:rPr lang="en-US" dirty="0" err="1" smtClean="0"/>
              <a:t>moviedb.film</a:t>
            </a:r>
            <a:r>
              <a:rPr lang="en-US" dirty="0" smtClean="0"/>
              <a:t>);</a:t>
            </a:r>
          </a:p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894767"/>
            <a:ext cx="3510997" cy="4417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06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– Create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REMEMBER!!</a:t>
            </a:r>
          </a:p>
          <a:p>
            <a:pPr lvl="1"/>
            <a:r>
              <a:rPr lang="en-US" dirty="0" smtClean="0"/>
              <a:t>Create table </a:t>
            </a:r>
            <a:r>
              <a:rPr lang="en-US" dirty="0" err="1" smtClean="0"/>
              <a:t>mxws.Contact</a:t>
            </a:r>
            <a:r>
              <a:rPr lang="en-US" dirty="0" smtClean="0"/>
              <a:t> </a:t>
            </a:r>
            <a:r>
              <a:rPr lang="en-US" b="1" dirty="0" smtClean="0"/>
              <a:t>(</a:t>
            </a:r>
          </a:p>
          <a:p>
            <a:pPr marL="457200" lvl="1" indent="0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ContactID</a:t>
            </a:r>
            <a:r>
              <a:rPr lang="en-US" dirty="0" smtClean="0"/>
              <a:t> INT(10) </a:t>
            </a:r>
            <a:r>
              <a:rPr lang="en-US" b="1" dirty="0" smtClean="0"/>
              <a:t>NOT NULL,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.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.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.,</a:t>
            </a:r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primary key (</a:t>
            </a:r>
            <a:r>
              <a:rPr lang="en-US" b="1" dirty="0" err="1" smtClean="0"/>
              <a:t>contactID</a:t>
            </a:r>
            <a:r>
              <a:rPr lang="en-US" b="1" dirty="0" smtClean="0"/>
              <a:t>));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869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into </a:t>
            </a:r>
            <a:r>
              <a:rPr lang="en-US" dirty="0" err="1" smtClean="0"/>
              <a:t>mxws.employee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</a:t>
            </a:r>
            <a:r>
              <a:rPr lang="en-US" b="1" dirty="0" err="1"/>
              <a:t>EmployeeID,FirstName,LastName,Phone,</a:t>
            </a:r>
            <a:r>
              <a:rPr lang="en-US" b="1" dirty="0" err="1" smtClean="0"/>
              <a:t>Email</a:t>
            </a:r>
            <a:r>
              <a:rPr lang="en-US" b="1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VALUES (1001,'Lesley','Bland','215-555-5678','lbland@marketco.com');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7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</a:t>
            </a:r>
            <a:r>
              <a:rPr lang="en-US" dirty="0" err="1" smtClean="0"/>
              <a:t>mxws.employee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dirty="0"/>
              <a:t>Phone='215-555-8800'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EmployeeID</a:t>
            </a:r>
            <a:r>
              <a:rPr lang="en-US" dirty="0"/>
              <a:t> = 1001;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DELETE FROM m0ws.`Contact-Employee`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ContactEmployeeID</a:t>
            </a:r>
            <a:r>
              <a:rPr lang="en-US" dirty="0"/>
              <a:t>=5003;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4419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Identify the tables from which you need information </a:t>
            </a:r>
          </a:p>
          <a:p>
            <a:r>
              <a:rPr lang="en-US" dirty="0" smtClean="0"/>
              <a:t>Identify the tables that lie in between these tables.</a:t>
            </a:r>
          </a:p>
          <a:p>
            <a:r>
              <a:rPr lang="en-US" dirty="0" smtClean="0"/>
              <a:t>You will need to join all these tables.</a:t>
            </a:r>
          </a:p>
          <a:p>
            <a:r>
              <a:rPr lang="en-US" dirty="0" smtClean="0"/>
              <a:t>Identify primary key-foreign key relationships to join these various tables.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18" y="4304290"/>
            <a:ext cx="1676400" cy="2595880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1803136" y="482753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853407" y="468783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29607" y="4687831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203186" y="575463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2203186" y="588163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Oval 11"/>
          <p:cNvSpPr/>
          <p:nvPr/>
        </p:nvSpPr>
        <p:spPr>
          <a:xfrm>
            <a:off x="2134804" y="5764065"/>
            <a:ext cx="82138" cy="245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956" y="4642803"/>
            <a:ext cx="1676400" cy="1483360"/>
          </a:xfrm>
          <a:prstGeom prst="rect">
            <a:avLst/>
          </a:prstGeom>
        </p:spPr>
      </p:pic>
      <p:pic>
        <p:nvPicPr>
          <p:cNvPr id="14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345" y="4703070"/>
            <a:ext cx="1805361" cy="1854200"/>
          </a:xfrm>
          <a:prstGeom prst="rect">
            <a:avLst/>
          </a:prstGeom>
        </p:spPr>
      </p:pic>
      <p:pic>
        <p:nvPicPr>
          <p:cNvPr id="15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1437" y="4654810"/>
            <a:ext cx="1676400" cy="1478280"/>
          </a:xfrm>
          <a:prstGeom prst="rect">
            <a:avLst/>
          </a:prstGeom>
        </p:spPr>
      </p:pic>
      <p:sp>
        <p:nvSpPr>
          <p:cNvPr id="16" name="Freeform 15"/>
          <p:cNvSpPr/>
          <p:nvPr/>
        </p:nvSpPr>
        <p:spPr>
          <a:xfrm>
            <a:off x="4030854" y="521043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081126" y="507073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57326" y="5070736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4463786" y="548412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463786" y="561112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Freeform 20"/>
          <p:cNvSpPr/>
          <p:nvPr/>
        </p:nvSpPr>
        <p:spPr>
          <a:xfrm flipV="1">
            <a:off x="6440706" y="521043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927586" y="5070489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03786" y="507049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46574" y="586178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440706" y="596418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63786" y="5471175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2786" y="5824235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213514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movies has Salma Nolte acted in?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Which tables do you need information from?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32" y="1600200"/>
            <a:ext cx="360437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777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movies has Salma Nolte acted in?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Which tables do you need information from? </a:t>
            </a:r>
          </a:p>
          <a:p>
            <a:r>
              <a:rPr lang="en-US" dirty="0" smtClean="0"/>
              <a:t>Which tables lie between the two tables? </a:t>
            </a:r>
          </a:p>
          <a:p>
            <a:r>
              <a:rPr lang="en-US" dirty="0" smtClean="0"/>
              <a:t>What are the primary key-foreign key relationships between these tables?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32" y="1600200"/>
            <a:ext cx="360437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54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movies has Salma Nolte acted in?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Which tables do you need information from? </a:t>
            </a:r>
          </a:p>
          <a:p>
            <a:r>
              <a:rPr lang="en-US" dirty="0" smtClean="0"/>
              <a:t>Which tables lie between the two tables? </a:t>
            </a:r>
          </a:p>
          <a:p>
            <a:r>
              <a:rPr lang="en-US" dirty="0" smtClean="0"/>
              <a:t>What are the primary key-foreign key relationships between these tables?</a:t>
            </a:r>
          </a:p>
          <a:p>
            <a:endParaRPr lang="en-US" dirty="0"/>
          </a:p>
          <a:p>
            <a:r>
              <a:rPr lang="en-US" dirty="0" smtClean="0"/>
              <a:t>Select ………. From ……..</a:t>
            </a:r>
          </a:p>
          <a:p>
            <a:r>
              <a:rPr lang="en-US" dirty="0" smtClean="0"/>
              <a:t>Where………………………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32" y="1600200"/>
            <a:ext cx="360437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7345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Subselects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wrong with this statement?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SELECT MIN(price),</a:t>
            </a:r>
            <a:r>
              <a:rPr lang="en-US" dirty="0" err="1" smtClean="0"/>
              <a:t>ProductName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dirty="0" err="1" smtClean="0"/>
              <a:t>orderdb.Product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5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318</Words>
  <Application>Microsoft Macintosh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Exam 2 Review</vt:lpstr>
      <vt:lpstr>SQL – Create Table</vt:lpstr>
      <vt:lpstr>PowerPoint Presentation</vt:lpstr>
      <vt:lpstr>PowerPoint Presentation</vt:lpstr>
      <vt:lpstr>Joins</vt:lpstr>
      <vt:lpstr>Joins</vt:lpstr>
      <vt:lpstr>Joins</vt:lpstr>
      <vt:lpstr>Joins</vt:lpstr>
      <vt:lpstr>Subselects</vt:lpstr>
      <vt:lpstr>Subselects</vt:lpstr>
      <vt:lpstr>Subselects</vt:lpstr>
      <vt:lpstr>Subselects</vt:lpstr>
      <vt:lpstr>Subselects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2 Review</dc:title>
  <dc:creator>Kartik Ganju </dc:creator>
  <cp:lastModifiedBy>Kartik Ganju </cp:lastModifiedBy>
  <cp:revision>5</cp:revision>
  <dcterms:created xsi:type="dcterms:W3CDTF">2015-03-18T03:04:15Z</dcterms:created>
  <dcterms:modified xsi:type="dcterms:W3CDTF">2015-03-20T14:12:59Z</dcterms:modified>
</cp:coreProperties>
</file>