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4"/>
  </p:notesMasterIdLst>
  <p:sldIdLst>
    <p:sldId id="315" r:id="rId2"/>
    <p:sldId id="332" r:id="rId3"/>
    <p:sldId id="333" r:id="rId4"/>
    <p:sldId id="334" r:id="rId5"/>
    <p:sldId id="336" r:id="rId6"/>
    <p:sldId id="337" r:id="rId7"/>
    <p:sldId id="338" r:id="rId8"/>
    <p:sldId id="341" r:id="rId9"/>
    <p:sldId id="339" r:id="rId10"/>
    <p:sldId id="342" r:id="rId11"/>
    <p:sldId id="340" r:id="rId12"/>
    <p:sldId id="34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83" d="100"/>
          <a:sy n="83" d="100"/>
        </p:scale>
        <p:origin x="108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99715-F6F4-4EDB-9D3D-E0E9CD826C3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3786E10-64C8-44A5-BDE9-6FBE5867C19C}">
      <dgm:prSet/>
      <dgm:spPr/>
      <dgm:t>
        <a:bodyPr/>
        <a:lstStyle/>
        <a:p>
          <a:pPr rtl="0"/>
          <a:r>
            <a:rPr lang="en-US" dirty="0" smtClean="0"/>
            <a:t>Descriptive</a:t>
          </a:r>
          <a:endParaRPr lang="en-US" dirty="0"/>
        </a:p>
      </dgm:t>
    </dgm:pt>
    <dgm:pt modelId="{1BC4992D-239A-404E-BBEA-F3327F14BB5A}" type="parTrans" cxnId="{E947E0A1-B2E0-4667-A54A-02B1A17A777B}">
      <dgm:prSet/>
      <dgm:spPr/>
      <dgm:t>
        <a:bodyPr/>
        <a:lstStyle/>
        <a:p>
          <a:endParaRPr lang="en-US"/>
        </a:p>
      </dgm:t>
    </dgm:pt>
    <dgm:pt modelId="{133BFAC7-78EC-4D2C-A400-042C25333615}" type="sibTrans" cxnId="{E947E0A1-B2E0-4667-A54A-02B1A17A777B}">
      <dgm:prSet/>
      <dgm:spPr/>
      <dgm:t>
        <a:bodyPr/>
        <a:lstStyle/>
        <a:p>
          <a:endParaRPr lang="en-US"/>
        </a:p>
      </dgm:t>
    </dgm:pt>
    <dgm:pt modelId="{7EB7AA95-F200-4290-AB43-8AD6E49A46AE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</a:rPr>
            <a:t>Clustering</a:t>
          </a:r>
          <a:endParaRPr lang="en-US" dirty="0">
            <a:solidFill>
              <a:srgbClr val="FF0000"/>
            </a:solidFill>
          </a:endParaRPr>
        </a:p>
      </dgm:t>
    </dgm:pt>
    <dgm:pt modelId="{765E7F63-9612-4AF1-8509-5EB81BC9C1B7}" type="parTrans" cxnId="{96DC69BE-EFB2-477B-8280-87EFD3E7940E}">
      <dgm:prSet/>
      <dgm:spPr/>
      <dgm:t>
        <a:bodyPr/>
        <a:lstStyle/>
        <a:p>
          <a:endParaRPr lang="en-US"/>
        </a:p>
      </dgm:t>
    </dgm:pt>
    <dgm:pt modelId="{1F04673C-9138-4372-A212-6C69C4E036EC}" type="sibTrans" cxnId="{96DC69BE-EFB2-477B-8280-87EFD3E7940E}">
      <dgm:prSet/>
      <dgm:spPr/>
      <dgm:t>
        <a:bodyPr/>
        <a:lstStyle/>
        <a:p>
          <a:endParaRPr lang="en-US"/>
        </a:p>
      </dgm:t>
    </dgm:pt>
    <dgm:pt modelId="{017A3D0A-6DD1-420D-ACAA-D26C68855225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</a:rPr>
            <a:t>Association Rule Discovery</a:t>
          </a:r>
          <a:endParaRPr lang="en-US" dirty="0">
            <a:solidFill>
              <a:srgbClr val="FF0000"/>
            </a:solidFill>
          </a:endParaRPr>
        </a:p>
      </dgm:t>
    </dgm:pt>
    <dgm:pt modelId="{D3128F1D-2329-408A-9C83-494A1F9E69CD}" type="parTrans" cxnId="{A97930C7-12C1-4D94-85FB-7C8AB62BE0D4}">
      <dgm:prSet/>
      <dgm:spPr/>
      <dgm:t>
        <a:bodyPr/>
        <a:lstStyle/>
        <a:p>
          <a:endParaRPr lang="en-US"/>
        </a:p>
      </dgm:t>
    </dgm:pt>
    <dgm:pt modelId="{DDA55139-0D85-43C9-8236-0C6F4B65B412}" type="sibTrans" cxnId="{A97930C7-12C1-4D94-85FB-7C8AB62BE0D4}">
      <dgm:prSet/>
      <dgm:spPr/>
      <dgm:t>
        <a:bodyPr/>
        <a:lstStyle/>
        <a:p>
          <a:endParaRPr lang="en-US"/>
        </a:p>
      </dgm:t>
    </dgm:pt>
    <dgm:pt modelId="{264D7F9B-05B3-4BCE-A057-442C5DB50107}">
      <dgm:prSet/>
      <dgm:spPr/>
      <dgm:t>
        <a:bodyPr/>
        <a:lstStyle/>
        <a:p>
          <a:pPr rtl="0"/>
          <a:r>
            <a:rPr lang="en-US" dirty="0" smtClean="0"/>
            <a:t>Sequential Pattern Discovery</a:t>
          </a:r>
          <a:endParaRPr lang="en-US" dirty="0"/>
        </a:p>
      </dgm:t>
    </dgm:pt>
    <dgm:pt modelId="{0E3C373D-6BF9-411F-A830-8F1EBBFEEC79}" type="parTrans" cxnId="{F1A90E0A-ED45-4297-882F-B3EABAE4EBE5}">
      <dgm:prSet/>
      <dgm:spPr/>
      <dgm:t>
        <a:bodyPr/>
        <a:lstStyle/>
        <a:p>
          <a:endParaRPr lang="en-US"/>
        </a:p>
      </dgm:t>
    </dgm:pt>
    <dgm:pt modelId="{4C4371C3-F0FC-448C-A95D-22894F7D0583}" type="sibTrans" cxnId="{F1A90E0A-ED45-4297-882F-B3EABAE4EBE5}">
      <dgm:prSet/>
      <dgm:spPr/>
      <dgm:t>
        <a:bodyPr/>
        <a:lstStyle/>
        <a:p>
          <a:endParaRPr lang="en-US"/>
        </a:p>
      </dgm:t>
    </dgm:pt>
    <dgm:pt modelId="{8814F091-C883-490D-B5B6-99BC3C2855E8}">
      <dgm:prSet/>
      <dgm:spPr/>
      <dgm:t>
        <a:bodyPr/>
        <a:lstStyle/>
        <a:p>
          <a:pPr rtl="0"/>
          <a:r>
            <a:rPr lang="en-US" smtClean="0"/>
            <a:t>Predictive</a:t>
          </a:r>
          <a:endParaRPr lang="en-US"/>
        </a:p>
      </dgm:t>
    </dgm:pt>
    <dgm:pt modelId="{73E50167-843A-43F0-A0DA-143A6FA5FC84}" type="parTrans" cxnId="{6A559AAF-FF56-4DF8-9F77-8DA43E829B35}">
      <dgm:prSet/>
      <dgm:spPr/>
      <dgm:t>
        <a:bodyPr/>
        <a:lstStyle/>
        <a:p>
          <a:endParaRPr lang="en-US"/>
        </a:p>
      </dgm:t>
    </dgm:pt>
    <dgm:pt modelId="{011D7318-752E-4759-A6B8-E2CCF35E4B46}" type="sibTrans" cxnId="{6A559AAF-FF56-4DF8-9F77-8DA43E829B35}">
      <dgm:prSet/>
      <dgm:spPr/>
      <dgm:t>
        <a:bodyPr/>
        <a:lstStyle/>
        <a:p>
          <a:endParaRPr lang="en-US"/>
        </a:p>
      </dgm:t>
    </dgm:pt>
    <dgm:pt modelId="{A2EC3188-2BDC-489F-AF24-DA4C0EB4F383}">
      <dgm:prSet/>
      <dgm:spPr/>
      <dgm:t>
        <a:bodyPr/>
        <a:lstStyle/>
        <a:p>
          <a:pPr rtl="0"/>
          <a:r>
            <a:rPr lang="en-US" b="1" dirty="0" smtClean="0">
              <a:solidFill>
                <a:srgbClr val="FF0000"/>
              </a:solidFill>
            </a:rPr>
            <a:t>Classification</a:t>
          </a:r>
          <a:endParaRPr lang="en-US" dirty="0">
            <a:solidFill>
              <a:srgbClr val="FF0000"/>
            </a:solidFill>
          </a:endParaRPr>
        </a:p>
      </dgm:t>
    </dgm:pt>
    <dgm:pt modelId="{06638E05-F131-4604-B8CB-A8261C5F0441}" type="parTrans" cxnId="{CAED031E-4F73-48D8-B19C-F6FA04B296DF}">
      <dgm:prSet/>
      <dgm:spPr/>
      <dgm:t>
        <a:bodyPr/>
        <a:lstStyle/>
        <a:p>
          <a:endParaRPr lang="en-US"/>
        </a:p>
      </dgm:t>
    </dgm:pt>
    <dgm:pt modelId="{A5C702B0-7C49-422C-8BB1-4F8167F16DB4}" type="sibTrans" cxnId="{CAED031E-4F73-48D8-B19C-F6FA04B296DF}">
      <dgm:prSet/>
      <dgm:spPr/>
      <dgm:t>
        <a:bodyPr/>
        <a:lstStyle/>
        <a:p>
          <a:endParaRPr lang="en-US"/>
        </a:p>
      </dgm:t>
    </dgm:pt>
    <dgm:pt modelId="{6CCECF15-05EB-45F8-B72C-38CC6F11F8AC}">
      <dgm:prSet/>
      <dgm:spPr/>
      <dgm:t>
        <a:bodyPr/>
        <a:lstStyle/>
        <a:p>
          <a:pPr rtl="0"/>
          <a:r>
            <a:rPr lang="en-US" b="0" dirty="0" smtClean="0"/>
            <a:t>Regression</a:t>
          </a:r>
          <a:endParaRPr lang="en-US" b="0" dirty="0"/>
        </a:p>
      </dgm:t>
    </dgm:pt>
    <dgm:pt modelId="{ED08EC38-A498-4E26-887B-1A84E0FE1D5A}" type="parTrans" cxnId="{77C313CF-3B64-421F-BC84-5C82AA93BB19}">
      <dgm:prSet/>
      <dgm:spPr/>
      <dgm:t>
        <a:bodyPr/>
        <a:lstStyle/>
        <a:p>
          <a:endParaRPr lang="en-US"/>
        </a:p>
      </dgm:t>
    </dgm:pt>
    <dgm:pt modelId="{292EDDC2-9571-4995-BEB8-D454823202B5}" type="sibTrans" cxnId="{77C313CF-3B64-421F-BC84-5C82AA93BB19}">
      <dgm:prSet/>
      <dgm:spPr/>
      <dgm:t>
        <a:bodyPr/>
        <a:lstStyle/>
        <a:p>
          <a:endParaRPr lang="en-US"/>
        </a:p>
      </dgm:t>
    </dgm:pt>
    <dgm:pt modelId="{7F85B12C-9FF3-466A-B3EE-0611249BE798}">
      <dgm:prSet/>
      <dgm:spPr/>
      <dgm:t>
        <a:bodyPr/>
        <a:lstStyle/>
        <a:p>
          <a:pPr rtl="0"/>
          <a:r>
            <a:rPr lang="en-US" smtClean="0"/>
            <a:t>Neural Networks</a:t>
          </a:r>
          <a:endParaRPr lang="en-US"/>
        </a:p>
      </dgm:t>
    </dgm:pt>
    <dgm:pt modelId="{1294E015-1C3D-47D8-8D36-E34DBA6A5195}" type="parTrans" cxnId="{CC7DFF5D-0320-4D13-89A1-645B06491CB5}">
      <dgm:prSet/>
      <dgm:spPr/>
      <dgm:t>
        <a:bodyPr/>
        <a:lstStyle/>
        <a:p>
          <a:endParaRPr lang="en-US"/>
        </a:p>
      </dgm:t>
    </dgm:pt>
    <dgm:pt modelId="{1871CEF6-367B-4875-9265-94FA7622D42B}" type="sibTrans" cxnId="{CC7DFF5D-0320-4D13-89A1-645B06491CB5}">
      <dgm:prSet/>
      <dgm:spPr/>
      <dgm:t>
        <a:bodyPr/>
        <a:lstStyle/>
        <a:p>
          <a:endParaRPr lang="en-US"/>
        </a:p>
      </dgm:t>
    </dgm:pt>
    <dgm:pt modelId="{4B54650F-4A30-4CD1-92A2-A82FE47D7EB1}">
      <dgm:prSet/>
      <dgm:spPr/>
      <dgm:t>
        <a:bodyPr/>
        <a:lstStyle/>
        <a:p>
          <a:pPr rtl="0"/>
          <a:r>
            <a:rPr lang="en-US" smtClean="0"/>
            <a:t>Deviation Detection</a:t>
          </a:r>
          <a:endParaRPr lang="en-US"/>
        </a:p>
      </dgm:t>
    </dgm:pt>
    <dgm:pt modelId="{06E1FBDD-E46F-4CC6-B8A4-B31A650A9BCD}" type="parTrans" cxnId="{4605A3F3-4314-44AF-9CF1-2A23FE9A624E}">
      <dgm:prSet/>
      <dgm:spPr/>
      <dgm:t>
        <a:bodyPr/>
        <a:lstStyle/>
        <a:p>
          <a:endParaRPr lang="en-US"/>
        </a:p>
      </dgm:t>
    </dgm:pt>
    <dgm:pt modelId="{DBB94DD6-A46E-4BA8-84E1-2FD4AD2FDDC9}" type="sibTrans" cxnId="{4605A3F3-4314-44AF-9CF1-2A23FE9A624E}">
      <dgm:prSet/>
      <dgm:spPr/>
      <dgm:t>
        <a:bodyPr/>
        <a:lstStyle/>
        <a:p>
          <a:endParaRPr lang="en-US"/>
        </a:p>
      </dgm:t>
    </dgm:pt>
    <dgm:pt modelId="{C87A0F97-B469-4936-BFC8-88A7F76F8A47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2"/>
              </a:solidFill>
            </a:rPr>
            <a:t>Visualization</a:t>
          </a:r>
          <a:endParaRPr lang="en-US" b="1" dirty="0">
            <a:solidFill>
              <a:schemeClr val="tx2"/>
            </a:solidFill>
          </a:endParaRPr>
        </a:p>
      </dgm:t>
    </dgm:pt>
    <dgm:pt modelId="{03AF036E-88C1-41EC-A34C-B4B6AFFAC282}" type="sibTrans" cxnId="{76D89A4C-0FF0-49FB-85DE-42FE18A717FA}">
      <dgm:prSet/>
      <dgm:spPr/>
      <dgm:t>
        <a:bodyPr/>
        <a:lstStyle/>
        <a:p>
          <a:endParaRPr lang="en-US"/>
        </a:p>
      </dgm:t>
    </dgm:pt>
    <dgm:pt modelId="{F8B98436-756E-49BD-88E4-9B5425B2A773}" type="parTrans" cxnId="{76D89A4C-0FF0-49FB-85DE-42FE18A717FA}">
      <dgm:prSet/>
      <dgm:spPr/>
      <dgm:t>
        <a:bodyPr/>
        <a:lstStyle/>
        <a:p>
          <a:endParaRPr lang="en-US"/>
        </a:p>
      </dgm:t>
    </dgm:pt>
    <dgm:pt modelId="{27362489-D4F3-4815-A597-15F458235617}" type="pres">
      <dgm:prSet presAssocID="{1CC99715-F6F4-4EDB-9D3D-E0E9CD826C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A3843A-248F-4DDD-A0ED-E384F0D290CB}" type="pres">
      <dgm:prSet presAssocID="{F3786E10-64C8-44A5-BDE9-6FBE5867C19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5D218-5DD3-413D-8B8A-16238D5D14AC}" type="pres">
      <dgm:prSet presAssocID="{F3786E10-64C8-44A5-BDE9-6FBE5867C19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4706E-27E8-4CEC-ADAD-663026476BF5}" type="pres">
      <dgm:prSet presAssocID="{8814F091-C883-490D-B5B6-99BC3C2855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CD8E1-9B40-4EEF-BF26-346987A286B1}" type="pres">
      <dgm:prSet presAssocID="{8814F091-C883-490D-B5B6-99BC3C2855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ED031E-4F73-48D8-B19C-F6FA04B296DF}" srcId="{8814F091-C883-490D-B5B6-99BC3C2855E8}" destId="{A2EC3188-2BDC-489F-AF24-DA4C0EB4F383}" srcOrd="0" destOrd="0" parTransId="{06638E05-F131-4604-B8CB-A8261C5F0441}" sibTransId="{A5C702B0-7C49-422C-8BB1-4F8167F16DB4}"/>
    <dgm:cxn modelId="{813F1F1B-DC61-4EA8-8E30-710E6322067E}" type="presOf" srcId="{6CCECF15-05EB-45F8-B72C-38CC6F11F8AC}" destId="{7C0CD8E1-9B40-4EEF-BF26-346987A286B1}" srcOrd="0" destOrd="1" presId="urn:microsoft.com/office/officeart/2005/8/layout/vList2"/>
    <dgm:cxn modelId="{96DC69BE-EFB2-477B-8280-87EFD3E7940E}" srcId="{F3786E10-64C8-44A5-BDE9-6FBE5867C19C}" destId="{7EB7AA95-F200-4290-AB43-8AD6E49A46AE}" srcOrd="0" destOrd="0" parTransId="{765E7F63-9612-4AF1-8509-5EB81BC9C1B7}" sibTransId="{1F04673C-9138-4372-A212-6C69C4E036EC}"/>
    <dgm:cxn modelId="{6A559AAF-FF56-4DF8-9F77-8DA43E829B35}" srcId="{1CC99715-F6F4-4EDB-9D3D-E0E9CD826C32}" destId="{8814F091-C883-490D-B5B6-99BC3C2855E8}" srcOrd="1" destOrd="0" parTransId="{73E50167-843A-43F0-A0DA-143A6FA5FC84}" sibTransId="{011D7318-752E-4759-A6B8-E2CCF35E4B46}"/>
    <dgm:cxn modelId="{0C68E945-8898-418D-B75C-7FAE6E320A48}" type="presOf" srcId="{F3786E10-64C8-44A5-BDE9-6FBE5867C19C}" destId="{03A3843A-248F-4DDD-A0ED-E384F0D290CB}" srcOrd="0" destOrd="0" presId="urn:microsoft.com/office/officeart/2005/8/layout/vList2"/>
    <dgm:cxn modelId="{6F9E1ABC-424B-4409-B179-33D8DC790AC5}" type="presOf" srcId="{017A3D0A-6DD1-420D-ACAA-D26C68855225}" destId="{5985D218-5DD3-413D-8B8A-16238D5D14AC}" srcOrd="0" destOrd="1" presId="urn:microsoft.com/office/officeart/2005/8/layout/vList2"/>
    <dgm:cxn modelId="{A97930C7-12C1-4D94-85FB-7C8AB62BE0D4}" srcId="{F3786E10-64C8-44A5-BDE9-6FBE5867C19C}" destId="{017A3D0A-6DD1-420D-ACAA-D26C68855225}" srcOrd="1" destOrd="0" parTransId="{D3128F1D-2329-408A-9C83-494A1F9E69CD}" sibTransId="{DDA55139-0D85-43C9-8236-0C6F4B65B412}"/>
    <dgm:cxn modelId="{82D0244D-124C-4115-BC37-6BA140EDFA3D}" type="presOf" srcId="{264D7F9B-05B3-4BCE-A057-442C5DB50107}" destId="{5985D218-5DD3-413D-8B8A-16238D5D14AC}" srcOrd="0" destOrd="2" presId="urn:microsoft.com/office/officeart/2005/8/layout/vList2"/>
    <dgm:cxn modelId="{5ED32E39-FD83-4F4E-835A-E27D791A6278}" type="presOf" srcId="{7F85B12C-9FF3-466A-B3EE-0611249BE798}" destId="{7C0CD8E1-9B40-4EEF-BF26-346987A286B1}" srcOrd="0" destOrd="2" presId="urn:microsoft.com/office/officeart/2005/8/layout/vList2"/>
    <dgm:cxn modelId="{F1A90E0A-ED45-4297-882F-B3EABAE4EBE5}" srcId="{F3786E10-64C8-44A5-BDE9-6FBE5867C19C}" destId="{264D7F9B-05B3-4BCE-A057-442C5DB50107}" srcOrd="2" destOrd="0" parTransId="{0E3C373D-6BF9-411F-A830-8F1EBBFEEC79}" sibTransId="{4C4371C3-F0FC-448C-A95D-22894F7D0583}"/>
    <dgm:cxn modelId="{4605A3F3-4314-44AF-9CF1-2A23FE9A624E}" srcId="{8814F091-C883-490D-B5B6-99BC3C2855E8}" destId="{4B54650F-4A30-4CD1-92A2-A82FE47D7EB1}" srcOrd="3" destOrd="0" parTransId="{06E1FBDD-E46F-4CC6-B8A4-B31A650A9BCD}" sibTransId="{DBB94DD6-A46E-4BA8-84E1-2FD4AD2FDDC9}"/>
    <dgm:cxn modelId="{E947E0A1-B2E0-4667-A54A-02B1A17A777B}" srcId="{1CC99715-F6F4-4EDB-9D3D-E0E9CD826C32}" destId="{F3786E10-64C8-44A5-BDE9-6FBE5867C19C}" srcOrd="0" destOrd="0" parTransId="{1BC4992D-239A-404E-BBEA-F3327F14BB5A}" sibTransId="{133BFAC7-78EC-4D2C-A400-042C25333615}"/>
    <dgm:cxn modelId="{C91A3786-5993-45E7-B109-C446B308DD58}" type="presOf" srcId="{4B54650F-4A30-4CD1-92A2-A82FE47D7EB1}" destId="{7C0CD8E1-9B40-4EEF-BF26-346987A286B1}" srcOrd="0" destOrd="3" presId="urn:microsoft.com/office/officeart/2005/8/layout/vList2"/>
    <dgm:cxn modelId="{AF63A6A1-38BF-4500-96AA-33741D6C211A}" type="presOf" srcId="{1CC99715-F6F4-4EDB-9D3D-E0E9CD826C32}" destId="{27362489-D4F3-4815-A597-15F458235617}" srcOrd="0" destOrd="0" presId="urn:microsoft.com/office/officeart/2005/8/layout/vList2"/>
    <dgm:cxn modelId="{BBBC92A3-43F0-48B5-A94F-A46A64370F60}" type="presOf" srcId="{C87A0F97-B469-4936-BFC8-88A7F76F8A47}" destId="{5985D218-5DD3-413D-8B8A-16238D5D14AC}" srcOrd="0" destOrd="3" presId="urn:microsoft.com/office/officeart/2005/8/layout/vList2"/>
    <dgm:cxn modelId="{76D89A4C-0FF0-49FB-85DE-42FE18A717FA}" srcId="{F3786E10-64C8-44A5-BDE9-6FBE5867C19C}" destId="{C87A0F97-B469-4936-BFC8-88A7F76F8A47}" srcOrd="3" destOrd="0" parTransId="{F8B98436-756E-49BD-88E4-9B5425B2A773}" sibTransId="{03AF036E-88C1-41EC-A34C-B4B6AFFAC282}"/>
    <dgm:cxn modelId="{1F39B297-F1FE-47B4-B454-3B82100E0EB3}" type="presOf" srcId="{8814F091-C883-490D-B5B6-99BC3C2855E8}" destId="{9584706E-27E8-4CEC-ADAD-663026476BF5}" srcOrd="0" destOrd="0" presId="urn:microsoft.com/office/officeart/2005/8/layout/vList2"/>
    <dgm:cxn modelId="{0F174929-2994-490F-A512-F41FD6FBF3F7}" type="presOf" srcId="{A2EC3188-2BDC-489F-AF24-DA4C0EB4F383}" destId="{7C0CD8E1-9B40-4EEF-BF26-346987A286B1}" srcOrd="0" destOrd="0" presId="urn:microsoft.com/office/officeart/2005/8/layout/vList2"/>
    <dgm:cxn modelId="{77C313CF-3B64-421F-BC84-5C82AA93BB19}" srcId="{8814F091-C883-490D-B5B6-99BC3C2855E8}" destId="{6CCECF15-05EB-45F8-B72C-38CC6F11F8AC}" srcOrd="1" destOrd="0" parTransId="{ED08EC38-A498-4E26-887B-1A84E0FE1D5A}" sibTransId="{292EDDC2-9571-4995-BEB8-D454823202B5}"/>
    <dgm:cxn modelId="{40823158-9B71-453E-BEEE-EC5509F11D0A}" type="presOf" srcId="{7EB7AA95-F200-4290-AB43-8AD6E49A46AE}" destId="{5985D218-5DD3-413D-8B8A-16238D5D14AC}" srcOrd="0" destOrd="0" presId="urn:microsoft.com/office/officeart/2005/8/layout/vList2"/>
    <dgm:cxn modelId="{CC7DFF5D-0320-4D13-89A1-645B06491CB5}" srcId="{8814F091-C883-490D-B5B6-99BC3C2855E8}" destId="{7F85B12C-9FF3-466A-B3EE-0611249BE798}" srcOrd="2" destOrd="0" parTransId="{1294E015-1C3D-47D8-8D36-E34DBA6A5195}" sibTransId="{1871CEF6-367B-4875-9265-94FA7622D42B}"/>
    <dgm:cxn modelId="{75E9C2B7-FF57-45BD-AA3B-7058061BB711}" type="presParOf" srcId="{27362489-D4F3-4815-A597-15F458235617}" destId="{03A3843A-248F-4DDD-A0ED-E384F0D290CB}" srcOrd="0" destOrd="0" presId="urn:microsoft.com/office/officeart/2005/8/layout/vList2"/>
    <dgm:cxn modelId="{AC190AB3-E5C6-4407-8546-F8A7840447A2}" type="presParOf" srcId="{27362489-D4F3-4815-A597-15F458235617}" destId="{5985D218-5DD3-413D-8B8A-16238D5D14AC}" srcOrd="1" destOrd="0" presId="urn:microsoft.com/office/officeart/2005/8/layout/vList2"/>
    <dgm:cxn modelId="{B95DB9C2-CFEE-4794-9088-A7C7E5B6E8BD}" type="presParOf" srcId="{27362489-D4F3-4815-A597-15F458235617}" destId="{9584706E-27E8-4CEC-ADAD-663026476BF5}" srcOrd="2" destOrd="0" presId="urn:microsoft.com/office/officeart/2005/8/layout/vList2"/>
    <dgm:cxn modelId="{FC013E17-EB4A-4A53-A18B-462FDA6ED39A}" type="presParOf" srcId="{27362489-D4F3-4815-A597-15F458235617}" destId="{7C0CD8E1-9B40-4EEF-BF26-346987A286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3843A-248F-4DDD-A0ED-E384F0D290CB}">
      <dsp:nvSpPr>
        <dsp:cNvPr id="0" name=""/>
        <dsp:cNvSpPr/>
      </dsp:nvSpPr>
      <dsp:spPr>
        <a:xfrm>
          <a:off x="0" y="26444"/>
          <a:ext cx="5410200" cy="743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Descriptive</a:t>
          </a:r>
          <a:endParaRPr lang="en-US" sz="3100" kern="1200" dirty="0"/>
        </a:p>
      </dsp:txBody>
      <dsp:txXfrm>
        <a:off x="36296" y="62740"/>
        <a:ext cx="5337608" cy="670943"/>
      </dsp:txXfrm>
    </dsp:sp>
    <dsp:sp modelId="{5985D218-5DD3-413D-8B8A-16238D5D14AC}">
      <dsp:nvSpPr>
        <dsp:cNvPr id="0" name=""/>
        <dsp:cNvSpPr/>
      </dsp:nvSpPr>
      <dsp:spPr>
        <a:xfrm>
          <a:off x="0" y="769979"/>
          <a:ext cx="541020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kern="1200" dirty="0" smtClean="0">
              <a:solidFill>
                <a:srgbClr val="FF0000"/>
              </a:solidFill>
            </a:rPr>
            <a:t>Clustering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kern="1200" dirty="0" smtClean="0">
              <a:solidFill>
                <a:srgbClr val="FF0000"/>
              </a:solidFill>
            </a:rPr>
            <a:t>Association Rule Discovery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Sequential Pattern Discovery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kern="1200" dirty="0" smtClean="0">
              <a:solidFill>
                <a:schemeClr val="tx2"/>
              </a:solidFill>
            </a:rPr>
            <a:t>Visualization</a:t>
          </a:r>
          <a:endParaRPr lang="en-US" sz="2400" b="1" kern="1200" dirty="0">
            <a:solidFill>
              <a:schemeClr val="tx2"/>
            </a:solidFill>
          </a:endParaRPr>
        </a:p>
      </dsp:txBody>
      <dsp:txXfrm>
        <a:off x="0" y="769979"/>
        <a:ext cx="5410200" cy="1668420"/>
      </dsp:txXfrm>
    </dsp:sp>
    <dsp:sp modelId="{9584706E-27E8-4CEC-ADAD-663026476BF5}">
      <dsp:nvSpPr>
        <dsp:cNvPr id="0" name=""/>
        <dsp:cNvSpPr/>
      </dsp:nvSpPr>
      <dsp:spPr>
        <a:xfrm>
          <a:off x="0" y="2438400"/>
          <a:ext cx="5410200" cy="74353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Predictive</a:t>
          </a:r>
          <a:endParaRPr lang="en-US" sz="3100" kern="1200"/>
        </a:p>
      </dsp:txBody>
      <dsp:txXfrm>
        <a:off x="36296" y="2474696"/>
        <a:ext cx="5337608" cy="670943"/>
      </dsp:txXfrm>
    </dsp:sp>
    <dsp:sp modelId="{7C0CD8E1-9B40-4EEF-BF26-346987A286B1}">
      <dsp:nvSpPr>
        <dsp:cNvPr id="0" name=""/>
        <dsp:cNvSpPr/>
      </dsp:nvSpPr>
      <dsp:spPr>
        <a:xfrm>
          <a:off x="0" y="3181935"/>
          <a:ext cx="541020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77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1" kern="1200" dirty="0" smtClean="0">
              <a:solidFill>
                <a:srgbClr val="FF0000"/>
              </a:solidFill>
            </a:rPr>
            <a:t>Classification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b="0" kern="1200" dirty="0" smtClean="0"/>
            <a:t>Regression</a:t>
          </a:r>
          <a:endParaRPr lang="en-US" sz="2400" b="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Neural Networks</a:t>
          </a:r>
          <a:endParaRPr lang="en-US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smtClean="0"/>
            <a:t>Deviation Detection</a:t>
          </a:r>
          <a:endParaRPr lang="en-US" sz="2400" kern="1200"/>
        </a:p>
      </dsp:txBody>
      <dsp:txXfrm>
        <a:off x="0" y="3181935"/>
        <a:ext cx="5410200" cy="1668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6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</a:t>
            </a:r>
            <a:r>
              <a:rPr lang="en-US" dirty="0" smtClean="0"/>
              <a:t>: Choosing the right Decision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should I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my customer is 65 year old male, what is the probability of them buying my Shampoo?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Classification:</a:t>
            </a:r>
          </a:p>
          <a:p>
            <a:pPr marL="0" indent="0">
              <a:buNone/>
            </a:pPr>
            <a:r>
              <a:rPr lang="en-US" i="1" dirty="0" smtClean="0"/>
              <a:t>Place observations in different buckets. </a:t>
            </a:r>
          </a:p>
          <a:p>
            <a:pPr marL="0" indent="0">
              <a:buNone/>
            </a:pPr>
            <a:r>
              <a:rPr lang="en-US" i="1" dirty="0" smtClean="0"/>
              <a:t>Arrive at probabilities </a:t>
            </a:r>
          </a:p>
          <a:p>
            <a:pPr marL="0" indent="0">
              <a:buNone/>
            </a:pPr>
            <a:r>
              <a:rPr lang="en-US" i="1" dirty="0" smtClean="0"/>
              <a:t>based on characteristics</a:t>
            </a:r>
            <a:endParaRPr lang="en-US" i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24400" y="4490085"/>
            <a:ext cx="4284345" cy="236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9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should I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different groups of customers who purchase my shampoo?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should I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3625778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different groups of customers who purchase my shampoo</a:t>
            </a:r>
          </a:p>
          <a:p>
            <a:endParaRPr lang="en-US" i="1" dirty="0" smtClean="0"/>
          </a:p>
          <a:p>
            <a:r>
              <a:rPr lang="en-US" i="1" dirty="0" smtClean="0"/>
              <a:t>Clustering: </a:t>
            </a:r>
          </a:p>
          <a:p>
            <a:r>
              <a:rPr lang="en-US" i="1" dirty="0" smtClean="0"/>
              <a:t>Identify similarities in the groups of people who are purchasing your product</a:t>
            </a:r>
          </a:p>
          <a:p>
            <a:pPr marL="0" indent="0">
              <a:buNone/>
            </a:pPr>
            <a:endParaRPr lang="en-US" i="1" dirty="0" smtClean="0"/>
          </a:p>
        </p:txBody>
      </p:sp>
      <p:grpSp>
        <p:nvGrpSpPr>
          <p:cNvPr id="1512" name="Group 1511"/>
          <p:cNvGrpSpPr/>
          <p:nvPr/>
        </p:nvGrpSpPr>
        <p:grpSpPr>
          <a:xfrm>
            <a:off x="1905000" y="5105400"/>
            <a:ext cx="4495800" cy="1447800"/>
            <a:chOff x="304800" y="2209800"/>
            <a:chExt cx="8610600" cy="3352800"/>
          </a:xfrm>
        </p:grpSpPr>
        <p:sp>
          <p:nvSpPr>
            <p:cNvPr id="1513" name="Oval 1512"/>
            <p:cNvSpPr/>
            <p:nvPr/>
          </p:nvSpPr>
          <p:spPr>
            <a:xfrm>
              <a:off x="1565871" y="3797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4" name="Oval 1513"/>
            <p:cNvSpPr/>
            <p:nvPr/>
          </p:nvSpPr>
          <p:spPr>
            <a:xfrm>
              <a:off x="1718271" y="3949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5" name="Oval 1514"/>
            <p:cNvSpPr/>
            <p:nvPr/>
          </p:nvSpPr>
          <p:spPr>
            <a:xfrm>
              <a:off x="1870671" y="4101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6" name="Oval 1515"/>
            <p:cNvSpPr/>
            <p:nvPr/>
          </p:nvSpPr>
          <p:spPr>
            <a:xfrm>
              <a:off x="2023071" y="4254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7" name="Oval 1516"/>
            <p:cNvSpPr/>
            <p:nvPr/>
          </p:nvSpPr>
          <p:spPr>
            <a:xfrm>
              <a:off x="2175471" y="4406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8" name="Oval 1517"/>
            <p:cNvSpPr/>
            <p:nvPr/>
          </p:nvSpPr>
          <p:spPr>
            <a:xfrm>
              <a:off x="2327871" y="4559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9" name="Oval 1518"/>
            <p:cNvSpPr/>
            <p:nvPr/>
          </p:nvSpPr>
          <p:spPr>
            <a:xfrm>
              <a:off x="2480271" y="4711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0" name="Oval 1519"/>
            <p:cNvSpPr/>
            <p:nvPr/>
          </p:nvSpPr>
          <p:spPr>
            <a:xfrm>
              <a:off x="2632671" y="4863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1" name="Oval 1520"/>
            <p:cNvSpPr/>
            <p:nvPr/>
          </p:nvSpPr>
          <p:spPr>
            <a:xfrm>
              <a:off x="1778391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2" name="Oval 1521"/>
            <p:cNvSpPr/>
            <p:nvPr/>
          </p:nvSpPr>
          <p:spPr>
            <a:xfrm>
              <a:off x="1930791" y="4038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3" name="Oval 1522"/>
            <p:cNvSpPr/>
            <p:nvPr/>
          </p:nvSpPr>
          <p:spPr>
            <a:xfrm>
              <a:off x="2083191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4" name="Oval 1523"/>
            <p:cNvSpPr/>
            <p:nvPr/>
          </p:nvSpPr>
          <p:spPr>
            <a:xfrm>
              <a:off x="1905000" y="4221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5" name="Oval 1524"/>
            <p:cNvSpPr/>
            <p:nvPr/>
          </p:nvSpPr>
          <p:spPr>
            <a:xfrm>
              <a:off x="2057400" y="4373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6" name="Oval 1525"/>
            <p:cNvSpPr/>
            <p:nvPr/>
          </p:nvSpPr>
          <p:spPr>
            <a:xfrm>
              <a:off x="2209800" y="4526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Oval 1526"/>
            <p:cNvSpPr/>
            <p:nvPr/>
          </p:nvSpPr>
          <p:spPr>
            <a:xfrm>
              <a:off x="2133600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Oval 1527"/>
            <p:cNvSpPr/>
            <p:nvPr/>
          </p:nvSpPr>
          <p:spPr>
            <a:xfrm>
              <a:off x="2286000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Oval 1528"/>
            <p:cNvSpPr/>
            <p:nvPr/>
          </p:nvSpPr>
          <p:spPr>
            <a:xfrm>
              <a:off x="2438400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Oval 1529"/>
            <p:cNvSpPr/>
            <p:nvPr/>
          </p:nvSpPr>
          <p:spPr>
            <a:xfrm>
              <a:off x="1828800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1" name="Oval 1530"/>
            <p:cNvSpPr/>
            <p:nvPr/>
          </p:nvSpPr>
          <p:spPr>
            <a:xfrm>
              <a:off x="1981200" y="3962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2" name="Oval 1531"/>
            <p:cNvSpPr/>
            <p:nvPr/>
          </p:nvSpPr>
          <p:spPr>
            <a:xfrm>
              <a:off x="2133600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3" name="Oval 1532"/>
            <p:cNvSpPr/>
            <p:nvPr/>
          </p:nvSpPr>
          <p:spPr>
            <a:xfrm>
              <a:off x="1752600" y="3764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4" name="Oval 1533"/>
            <p:cNvSpPr/>
            <p:nvPr/>
          </p:nvSpPr>
          <p:spPr>
            <a:xfrm>
              <a:off x="1905000" y="3916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5" name="Oval 1534"/>
            <p:cNvSpPr/>
            <p:nvPr/>
          </p:nvSpPr>
          <p:spPr>
            <a:xfrm>
              <a:off x="2057400" y="4069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6" name="Oval 1535"/>
            <p:cNvSpPr/>
            <p:nvPr/>
          </p:nvSpPr>
          <p:spPr>
            <a:xfrm>
              <a:off x="1524000" y="3916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7" name="Oval 1536"/>
            <p:cNvSpPr/>
            <p:nvPr/>
          </p:nvSpPr>
          <p:spPr>
            <a:xfrm>
              <a:off x="1676400" y="4069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" name="Oval 1537"/>
            <p:cNvSpPr/>
            <p:nvPr/>
          </p:nvSpPr>
          <p:spPr>
            <a:xfrm>
              <a:off x="1828800" y="4221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Oval 1538"/>
            <p:cNvSpPr/>
            <p:nvPr/>
          </p:nvSpPr>
          <p:spPr>
            <a:xfrm>
              <a:off x="2311791" y="4145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Oval 1539"/>
            <p:cNvSpPr/>
            <p:nvPr/>
          </p:nvSpPr>
          <p:spPr>
            <a:xfrm>
              <a:off x="2464191" y="4297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Oval 1540"/>
            <p:cNvSpPr/>
            <p:nvPr/>
          </p:nvSpPr>
          <p:spPr>
            <a:xfrm>
              <a:off x="2616591" y="4450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Oval 1541"/>
            <p:cNvSpPr/>
            <p:nvPr/>
          </p:nvSpPr>
          <p:spPr>
            <a:xfrm>
              <a:off x="2590800" y="4191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Oval 1542"/>
            <p:cNvSpPr/>
            <p:nvPr/>
          </p:nvSpPr>
          <p:spPr>
            <a:xfrm>
              <a:off x="2743200" y="4343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Oval 1543"/>
            <p:cNvSpPr/>
            <p:nvPr/>
          </p:nvSpPr>
          <p:spPr>
            <a:xfrm>
              <a:off x="2895600" y="4495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Oval 1544"/>
            <p:cNvSpPr/>
            <p:nvPr/>
          </p:nvSpPr>
          <p:spPr>
            <a:xfrm>
              <a:off x="2667000" y="3962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Oval 1545"/>
            <p:cNvSpPr/>
            <p:nvPr/>
          </p:nvSpPr>
          <p:spPr>
            <a:xfrm>
              <a:off x="2819400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7" name="Oval 1546"/>
            <p:cNvSpPr/>
            <p:nvPr/>
          </p:nvSpPr>
          <p:spPr>
            <a:xfrm>
              <a:off x="2971800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8" name="Oval 1547"/>
            <p:cNvSpPr/>
            <p:nvPr/>
          </p:nvSpPr>
          <p:spPr>
            <a:xfrm>
              <a:off x="2717800" y="3657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Oval 1548"/>
            <p:cNvSpPr/>
            <p:nvPr/>
          </p:nvSpPr>
          <p:spPr>
            <a:xfrm>
              <a:off x="2870200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Oval 1549"/>
            <p:cNvSpPr/>
            <p:nvPr/>
          </p:nvSpPr>
          <p:spPr>
            <a:xfrm>
              <a:off x="3022600" y="3962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Oval 1550"/>
            <p:cNvSpPr/>
            <p:nvPr/>
          </p:nvSpPr>
          <p:spPr>
            <a:xfrm>
              <a:off x="2667000" y="3319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Oval 1551"/>
            <p:cNvSpPr/>
            <p:nvPr/>
          </p:nvSpPr>
          <p:spPr>
            <a:xfrm>
              <a:off x="2819400" y="3472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Oval 1552"/>
            <p:cNvSpPr/>
            <p:nvPr/>
          </p:nvSpPr>
          <p:spPr>
            <a:xfrm>
              <a:off x="2971800" y="3624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Oval 1553"/>
            <p:cNvSpPr/>
            <p:nvPr/>
          </p:nvSpPr>
          <p:spPr>
            <a:xfrm>
              <a:off x="2438400" y="3535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Oval 1554"/>
            <p:cNvSpPr/>
            <p:nvPr/>
          </p:nvSpPr>
          <p:spPr>
            <a:xfrm>
              <a:off x="2590800" y="3688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6" name="Oval 1555"/>
            <p:cNvSpPr/>
            <p:nvPr/>
          </p:nvSpPr>
          <p:spPr>
            <a:xfrm>
              <a:off x="2743200" y="3840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7" name="Oval 1556"/>
            <p:cNvSpPr/>
            <p:nvPr/>
          </p:nvSpPr>
          <p:spPr>
            <a:xfrm>
              <a:off x="2222891" y="3776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8" name="Oval 1557"/>
            <p:cNvSpPr/>
            <p:nvPr/>
          </p:nvSpPr>
          <p:spPr>
            <a:xfrm>
              <a:off x="2375291" y="3929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Oval 1558"/>
            <p:cNvSpPr/>
            <p:nvPr/>
          </p:nvSpPr>
          <p:spPr>
            <a:xfrm>
              <a:off x="2527691" y="4081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Oval 1559"/>
            <p:cNvSpPr/>
            <p:nvPr/>
          </p:nvSpPr>
          <p:spPr>
            <a:xfrm>
              <a:off x="2083191" y="4018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1" name="Oval 1560"/>
            <p:cNvSpPr/>
            <p:nvPr/>
          </p:nvSpPr>
          <p:spPr>
            <a:xfrm>
              <a:off x="2235591" y="417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2" name="Oval 1561"/>
            <p:cNvSpPr/>
            <p:nvPr/>
          </p:nvSpPr>
          <p:spPr>
            <a:xfrm>
              <a:off x="2387991" y="432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Oval 1562"/>
            <p:cNvSpPr/>
            <p:nvPr/>
          </p:nvSpPr>
          <p:spPr>
            <a:xfrm>
              <a:off x="2175471" y="4592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Oval 1563"/>
            <p:cNvSpPr/>
            <p:nvPr/>
          </p:nvSpPr>
          <p:spPr>
            <a:xfrm>
              <a:off x="2327871" y="4744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Oval 1564"/>
            <p:cNvSpPr/>
            <p:nvPr/>
          </p:nvSpPr>
          <p:spPr>
            <a:xfrm>
              <a:off x="2480271" y="4896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Oval 1565"/>
            <p:cNvSpPr/>
            <p:nvPr/>
          </p:nvSpPr>
          <p:spPr>
            <a:xfrm>
              <a:off x="2057400" y="4559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Oval 1566"/>
            <p:cNvSpPr/>
            <p:nvPr/>
          </p:nvSpPr>
          <p:spPr>
            <a:xfrm>
              <a:off x="2133600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Oval 1567"/>
            <p:cNvSpPr/>
            <p:nvPr/>
          </p:nvSpPr>
          <p:spPr>
            <a:xfrm>
              <a:off x="2286000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9" name="Oval 1568"/>
            <p:cNvSpPr/>
            <p:nvPr/>
          </p:nvSpPr>
          <p:spPr>
            <a:xfrm>
              <a:off x="2159391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0" name="Oval 1569"/>
            <p:cNvSpPr/>
            <p:nvPr/>
          </p:nvSpPr>
          <p:spPr>
            <a:xfrm>
              <a:off x="2311791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Oval 1570"/>
            <p:cNvSpPr/>
            <p:nvPr/>
          </p:nvSpPr>
          <p:spPr>
            <a:xfrm>
              <a:off x="2464191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Oval 1571"/>
            <p:cNvSpPr/>
            <p:nvPr/>
          </p:nvSpPr>
          <p:spPr>
            <a:xfrm>
              <a:off x="2438400" y="4224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Oval 1572"/>
            <p:cNvSpPr/>
            <p:nvPr/>
          </p:nvSpPr>
          <p:spPr>
            <a:xfrm>
              <a:off x="2590800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Oval 1573"/>
            <p:cNvSpPr/>
            <p:nvPr/>
          </p:nvSpPr>
          <p:spPr>
            <a:xfrm>
              <a:off x="2743200" y="4528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Oval 1574"/>
            <p:cNvSpPr/>
            <p:nvPr/>
          </p:nvSpPr>
          <p:spPr>
            <a:xfrm>
              <a:off x="2514600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6" name="Oval 1575"/>
            <p:cNvSpPr/>
            <p:nvPr/>
          </p:nvSpPr>
          <p:spPr>
            <a:xfrm>
              <a:off x="2667000" y="4147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7" name="Oval 1576"/>
            <p:cNvSpPr/>
            <p:nvPr/>
          </p:nvSpPr>
          <p:spPr>
            <a:xfrm>
              <a:off x="2819400" y="4300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8" name="Oval 1577"/>
            <p:cNvSpPr/>
            <p:nvPr/>
          </p:nvSpPr>
          <p:spPr>
            <a:xfrm>
              <a:off x="25654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9" name="Oval 1578"/>
            <p:cNvSpPr/>
            <p:nvPr/>
          </p:nvSpPr>
          <p:spPr>
            <a:xfrm>
              <a:off x="2717800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0" name="Oval 1579"/>
            <p:cNvSpPr/>
            <p:nvPr/>
          </p:nvSpPr>
          <p:spPr>
            <a:xfrm>
              <a:off x="2870200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1" name="Oval 1580"/>
            <p:cNvSpPr/>
            <p:nvPr/>
          </p:nvSpPr>
          <p:spPr>
            <a:xfrm>
              <a:off x="2514600" y="3352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2" name="Oval 1581"/>
            <p:cNvSpPr/>
            <p:nvPr/>
          </p:nvSpPr>
          <p:spPr>
            <a:xfrm>
              <a:off x="2667000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3" name="Oval 1582"/>
            <p:cNvSpPr/>
            <p:nvPr/>
          </p:nvSpPr>
          <p:spPr>
            <a:xfrm>
              <a:off x="2819400" y="3657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4" name="Oval 1583"/>
            <p:cNvSpPr/>
            <p:nvPr/>
          </p:nvSpPr>
          <p:spPr>
            <a:xfrm>
              <a:off x="2286000" y="3568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5" name="Oval 1584"/>
            <p:cNvSpPr/>
            <p:nvPr/>
          </p:nvSpPr>
          <p:spPr>
            <a:xfrm>
              <a:off x="2438400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6" name="Oval 1585"/>
            <p:cNvSpPr/>
            <p:nvPr/>
          </p:nvSpPr>
          <p:spPr>
            <a:xfrm>
              <a:off x="2590800" y="3873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7" name="Oval 1586"/>
            <p:cNvSpPr/>
            <p:nvPr/>
          </p:nvSpPr>
          <p:spPr>
            <a:xfrm>
              <a:off x="2070491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8" name="Oval 1587"/>
            <p:cNvSpPr/>
            <p:nvPr/>
          </p:nvSpPr>
          <p:spPr>
            <a:xfrm>
              <a:off x="2222891" y="3962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9" name="Oval 1588"/>
            <p:cNvSpPr/>
            <p:nvPr/>
          </p:nvSpPr>
          <p:spPr>
            <a:xfrm>
              <a:off x="2375291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0" name="Oval 1589"/>
            <p:cNvSpPr/>
            <p:nvPr/>
          </p:nvSpPr>
          <p:spPr>
            <a:xfrm>
              <a:off x="2083191" y="420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1" name="Oval 1590"/>
            <p:cNvSpPr/>
            <p:nvPr/>
          </p:nvSpPr>
          <p:spPr>
            <a:xfrm>
              <a:off x="2235591" y="435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2" name="Oval 1591"/>
            <p:cNvSpPr/>
            <p:nvPr/>
          </p:nvSpPr>
          <p:spPr>
            <a:xfrm>
              <a:off x="1794471" y="4526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3" name="Oval 1592"/>
            <p:cNvSpPr/>
            <p:nvPr/>
          </p:nvSpPr>
          <p:spPr>
            <a:xfrm>
              <a:off x="1946871" y="4678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4" name="Oval 1593"/>
            <p:cNvSpPr/>
            <p:nvPr/>
          </p:nvSpPr>
          <p:spPr>
            <a:xfrm>
              <a:off x="2099271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5" name="Oval 1594"/>
            <p:cNvSpPr/>
            <p:nvPr/>
          </p:nvSpPr>
          <p:spPr>
            <a:xfrm>
              <a:off x="1676400" y="4493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6" name="Oval 1595"/>
            <p:cNvSpPr/>
            <p:nvPr/>
          </p:nvSpPr>
          <p:spPr>
            <a:xfrm>
              <a:off x="1752600" y="4386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7" name="Oval 1596"/>
            <p:cNvSpPr/>
            <p:nvPr/>
          </p:nvSpPr>
          <p:spPr>
            <a:xfrm>
              <a:off x="1905000" y="4539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8" name="Oval 1597"/>
            <p:cNvSpPr/>
            <p:nvPr/>
          </p:nvSpPr>
          <p:spPr>
            <a:xfrm>
              <a:off x="1778391" y="4112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9" name="Oval 1598"/>
            <p:cNvSpPr/>
            <p:nvPr/>
          </p:nvSpPr>
          <p:spPr>
            <a:xfrm>
              <a:off x="1930791" y="4264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0" name="Oval 1599"/>
            <p:cNvSpPr/>
            <p:nvPr/>
          </p:nvSpPr>
          <p:spPr>
            <a:xfrm>
              <a:off x="2083191" y="4417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1" name="Oval 1600"/>
            <p:cNvSpPr/>
            <p:nvPr/>
          </p:nvSpPr>
          <p:spPr>
            <a:xfrm>
              <a:off x="2057400" y="4158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2" name="Oval 1601"/>
            <p:cNvSpPr/>
            <p:nvPr/>
          </p:nvSpPr>
          <p:spPr>
            <a:xfrm>
              <a:off x="2209800" y="4310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3" name="Oval 1602"/>
            <p:cNvSpPr/>
            <p:nvPr/>
          </p:nvSpPr>
          <p:spPr>
            <a:xfrm>
              <a:off x="2362200" y="4462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4" name="Oval 1603"/>
            <p:cNvSpPr/>
            <p:nvPr/>
          </p:nvSpPr>
          <p:spPr>
            <a:xfrm>
              <a:off x="2133600" y="3929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5" name="Oval 1604"/>
            <p:cNvSpPr/>
            <p:nvPr/>
          </p:nvSpPr>
          <p:spPr>
            <a:xfrm>
              <a:off x="2286000" y="4081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Oval 1605"/>
            <p:cNvSpPr/>
            <p:nvPr/>
          </p:nvSpPr>
          <p:spPr>
            <a:xfrm>
              <a:off x="2438400" y="4234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Oval 1606"/>
            <p:cNvSpPr/>
            <p:nvPr/>
          </p:nvSpPr>
          <p:spPr>
            <a:xfrm>
              <a:off x="2184400" y="3624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Oval 1607"/>
            <p:cNvSpPr/>
            <p:nvPr/>
          </p:nvSpPr>
          <p:spPr>
            <a:xfrm>
              <a:off x="2336800" y="3777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9" name="Oval 1608"/>
            <p:cNvSpPr/>
            <p:nvPr/>
          </p:nvSpPr>
          <p:spPr>
            <a:xfrm>
              <a:off x="2489200" y="3929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0" name="Oval 1609"/>
            <p:cNvSpPr/>
            <p:nvPr/>
          </p:nvSpPr>
          <p:spPr>
            <a:xfrm>
              <a:off x="2133600" y="3286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1" name="Oval 1610"/>
            <p:cNvSpPr/>
            <p:nvPr/>
          </p:nvSpPr>
          <p:spPr>
            <a:xfrm>
              <a:off x="2286000" y="3439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2" name="Oval 1611"/>
            <p:cNvSpPr/>
            <p:nvPr/>
          </p:nvSpPr>
          <p:spPr>
            <a:xfrm>
              <a:off x="2438400" y="3591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3" name="Oval 1612"/>
            <p:cNvSpPr/>
            <p:nvPr/>
          </p:nvSpPr>
          <p:spPr>
            <a:xfrm>
              <a:off x="1905000" y="3502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4" name="Oval 1613"/>
            <p:cNvSpPr/>
            <p:nvPr/>
          </p:nvSpPr>
          <p:spPr>
            <a:xfrm>
              <a:off x="2057400" y="3655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5" name="Oval 1614"/>
            <p:cNvSpPr/>
            <p:nvPr/>
          </p:nvSpPr>
          <p:spPr>
            <a:xfrm>
              <a:off x="2209800" y="3807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6" name="Oval 1615"/>
            <p:cNvSpPr/>
            <p:nvPr/>
          </p:nvSpPr>
          <p:spPr>
            <a:xfrm>
              <a:off x="1689491" y="3744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7" name="Oval 1616"/>
            <p:cNvSpPr/>
            <p:nvPr/>
          </p:nvSpPr>
          <p:spPr>
            <a:xfrm>
              <a:off x="1841891" y="3896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8" name="Oval 1617"/>
            <p:cNvSpPr/>
            <p:nvPr/>
          </p:nvSpPr>
          <p:spPr>
            <a:xfrm>
              <a:off x="1994291" y="4048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9" name="Oval 1618"/>
            <p:cNvSpPr/>
            <p:nvPr/>
          </p:nvSpPr>
          <p:spPr>
            <a:xfrm>
              <a:off x="1702191" y="413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0" name="Oval 1619"/>
            <p:cNvSpPr/>
            <p:nvPr/>
          </p:nvSpPr>
          <p:spPr>
            <a:xfrm>
              <a:off x="1854591" y="429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1" name="Oval 1620"/>
            <p:cNvSpPr/>
            <p:nvPr/>
          </p:nvSpPr>
          <p:spPr>
            <a:xfrm>
              <a:off x="1540862" y="4363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2" name="Oval 1621"/>
            <p:cNvSpPr/>
            <p:nvPr/>
          </p:nvSpPr>
          <p:spPr>
            <a:xfrm>
              <a:off x="1693262" y="4515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3" name="Oval 1622"/>
            <p:cNvSpPr/>
            <p:nvPr/>
          </p:nvSpPr>
          <p:spPr>
            <a:xfrm>
              <a:off x="1845662" y="4668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4" name="Oval 1623"/>
            <p:cNvSpPr/>
            <p:nvPr/>
          </p:nvSpPr>
          <p:spPr>
            <a:xfrm>
              <a:off x="1422791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5" name="Oval 1624"/>
            <p:cNvSpPr/>
            <p:nvPr/>
          </p:nvSpPr>
          <p:spPr>
            <a:xfrm>
              <a:off x="1498991" y="4224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6" name="Oval 1625"/>
            <p:cNvSpPr/>
            <p:nvPr/>
          </p:nvSpPr>
          <p:spPr>
            <a:xfrm>
              <a:off x="1651391" y="4376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7" name="Oval 1626"/>
            <p:cNvSpPr/>
            <p:nvPr/>
          </p:nvSpPr>
          <p:spPr>
            <a:xfrm>
              <a:off x="1524782" y="3949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8" name="Oval 1627"/>
            <p:cNvSpPr/>
            <p:nvPr/>
          </p:nvSpPr>
          <p:spPr>
            <a:xfrm>
              <a:off x="1677182" y="4102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9" name="Oval 1628"/>
            <p:cNvSpPr/>
            <p:nvPr/>
          </p:nvSpPr>
          <p:spPr>
            <a:xfrm>
              <a:off x="1829582" y="4254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0" name="Oval 1629"/>
            <p:cNvSpPr/>
            <p:nvPr/>
          </p:nvSpPr>
          <p:spPr>
            <a:xfrm>
              <a:off x="1803791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1" name="Oval 1630"/>
            <p:cNvSpPr/>
            <p:nvPr/>
          </p:nvSpPr>
          <p:spPr>
            <a:xfrm>
              <a:off x="1956191" y="4147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2" name="Oval 1631"/>
            <p:cNvSpPr/>
            <p:nvPr/>
          </p:nvSpPr>
          <p:spPr>
            <a:xfrm>
              <a:off x="2108591" y="4300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3" name="Oval 1632"/>
            <p:cNvSpPr/>
            <p:nvPr/>
          </p:nvSpPr>
          <p:spPr>
            <a:xfrm>
              <a:off x="1879991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4" name="Oval 1633"/>
            <p:cNvSpPr/>
            <p:nvPr/>
          </p:nvSpPr>
          <p:spPr>
            <a:xfrm>
              <a:off x="2032391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5" name="Oval 1634"/>
            <p:cNvSpPr/>
            <p:nvPr/>
          </p:nvSpPr>
          <p:spPr>
            <a:xfrm>
              <a:off x="2184791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6" name="Oval 1635"/>
            <p:cNvSpPr/>
            <p:nvPr/>
          </p:nvSpPr>
          <p:spPr>
            <a:xfrm>
              <a:off x="1930791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7" name="Oval 1636"/>
            <p:cNvSpPr/>
            <p:nvPr/>
          </p:nvSpPr>
          <p:spPr>
            <a:xfrm>
              <a:off x="2083191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8" name="Oval 1637"/>
            <p:cNvSpPr/>
            <p:nvPr/>
          </p:nvSpPr>
          <p:spPr>
            <a:xfrm>
              <a:off x="2235591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9" name="Oval 1638"/>
            <p:cNvSpPr/>
            <p:nvPr/>
          </p:nvSpPr>
          <p:spPr>
            <a:xfrm>
              <a:off x="1879991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0" name="Oval 1639"/>
            <p:cNvSpPr/>
            <p:nvPr/>
          </p:nvSpPr>
          <p:spPr>
            <a:xfrm>
              <a:off x="2032391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1" name="Oval 1640"/>
            <p:cNvSpPr/>
            <p:nvPr/>
          </p:nvSpPr>
          <p:spPr>
            <a:xfrm>
              <a:off x="2184791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2" name="Oval 1641"/>
            <p:cNvSpPr/>
            <p:nvPr/>
          </p:nvSpPr>
          <p:spPr>
            <a:xfrm>
              <a:off x="1651391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3" name="Oval 1642"/>
            <p:cNvSpPr/>
            <p:nvPr/>
          </p:nvSpPr>
          <p:spPr>
            <a:xfrm>
              <a:off x="1803791" y="3492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4" name="Oval 1643"/>
            <p:cNvSpPr/>
            <p:nvPr/>
          </p:nvSpPr>
          <p:spPr>
            <a:xfrm>
              <a:off x="1956191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5" name="Oval 1644"/>
            <p:cNvSpPr/>
            <p:nvPr/>
          </p:nvSpPr>
          <p:spPr>
            <a:xfrm>
              <a:off x="1435882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6" name="Oval 1645"/>
            <p:cNvSpPr/>
            <p:nvPr/>
          </p:nvSpPr>
          <p:spPr>
            <a:xfrm>
              <a:off x="1588282" y="3733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7" name="Oval 1646"/>
            <p:cNvSpPr/>
            <p:nvPr/>
          </p:nvSpPr>
          <p:spPr>
            <a:xfrm>
              <a:off x="1740682" y="3886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Oval 1647"/>
            <p:cNvSpPr/>
            <p:nvPr/>
          </p:nvSpPr>
          <p:spPr>
            <a:xfrm>
              <a:off x="1448582" y="397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Oval 1648"/>
            <p:cNvSpPr/>
            <p:nvPr/>
          </p:nvSpPr>
          <p:spPr>
            <a:xfrm>
              <a:off x="1600982" y="412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Oval 1649"/>
            <p:cNvSpPr/>
            <p:nvPr/>
          </p:nvSpPr>
          <p:spPr>
            <a:xfrm>
              <a:off x="1946871" y="4058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Oval 1650"/>
            <p:cNvSpPr/>
            <p:nvPr/>
          </p:nvSpPr>
          <p:spPr>
            <a:xfrm>
              <a:off x="2099271" y="4211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Oval 1651"/>
            <p:cNvSpPr/>
            <p:nvPr/>
          </p:nvSpPr>
          <p:spPr>
            <a:xfrm>
              <a:off x="2251671" y="4363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Oval 1652"/>
            <p:cNvSpPr/>
            <p:nvPr/>
          </p:nvSpPr>
          <p:spPr>
            <a:xfrm>
              <a:off x="1828800" y="4025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Oval 1653"/>
            <p:cNvSpPr/>
            <p:nvPr/>
          </p:nvSpPr>
          <p:spPr>
            <a:xfrm>
              <a:off x="1905000" y="3919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5" name="Oval 1654"/>
            <p:cNvSpPr/>
            <p:nvPr/>
          </p:nvSpPr>
          <p:spPr>
            <a:xfrm>
              <a:off x="2057400" y="4071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6" name="Oval 1655"/>
            <p:cNvSpPr/>
            <p:nvPr/>
          </p:nvSpPr>
          <p:spPr>
            <a:xfrm>
              <a:off x="1930791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Oval 1656"/>
            <p:cNvSpPr/>
            <p:nvPr/>
          </p:nvSpPr>
          <p:spPr>
            <a:xfrm>
              <a:off x="2083191" y="3797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Oval 1657"/>
            <p:cNvSpPr/>
            <p:nvPr/>
          </p:nvSpPr>
          <p:spPr>
            <a:xfrm>
              <a:off x="2235591" y="3949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Oval 1658"/>
            <p:cNvSpPr/>
            <p:nvPr/>
          </p:nvSpPr>
          <p:spPr>
            <a:xfrm>
              <a:off x="22098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Oval 1659"/>
            <p:cNvSpPr/>
            <p:nvPr/>
          </p:nvSpPr>
          <p:spPr>
            <a:xfrm>
              <a:off x="2362200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Oval 1660"/>
            <p:cNvSpPr/>
            <p:nvPr/>
          </p:nvSpPr>
          <p:spPr>
            <a:xfrm>
              <a:off x="2514600" y="3995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Oval 1661"/>
            <p:cNvSpPr/>
            <p:nvPr/>
          </p:nvSpPr>
          <p:spPr>
            <a:xfrm>
              <a:off x="2286000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Oval 1662"/>
            <p:cNvSpPr/>
            <p:nvPr/>
          </p:nvSpPr>
          <p:spPr>
            <a:xfrm>
              <a:off x="2438400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Oval 1663"/>
            <p:cNvSpPr/>
            <p:nvPr/>
          </p:nvSpPr>
          <p:spPr>
            <a:xfrm>
              <a:off x="25908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Oval 1664"/>
            <p:cNvSpPr/>
            <p:nvPr/>
          </p:nvSpPr>
          <p:spPr>
            <a:xfrm>
              <a:off x="2336800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Oval 1665"/>
            <p:cNvSpPr/>
            <p:nvPr/>
          </p:nvSpPr>
          <p:spPr>
            <a:xfrm>
              <a:off x="2489200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7" name="Oval 1666"/>
            <p:cNvSpPr/>
            <p:nvPr/>
          </p:nvSpPr>
          <p:spPr>
            <a:xfrm>
              <a:off x="2641600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8" name="Oval 1667"/>
            <p:cNvSpPr/>
            <p:nvPr/>
          </p:nvSpPr>
          <p:spPr>
            <a:xfrm>
              <a:off x="2286000" y="2819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9" name="Oval 1668"/>
            <p:cNvSpPr/>
            <p:nvPr/>
          </p:nvSpPr>
          <p:spPr>
            <a:xfrm>
              <a:off x="2438400" y="2971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0" name="Oval 1669"/>
            <p:cNvSpPr/>
            <p:nvPr/>
          </p:nvSpPr>
          <p:spPr>
            <a:xfrm>
              <a:off x="2590800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Oval 1670"/>
            <p:cNvSpPr/>
            <p:nvPr/>
          </p:nvSpPr>
          <p:spPr>
            <a:xfrm>
              <a:off x="2057400" y="303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2" name="Oval 1671"/>
            <p:cNvSpPr/>
            <p:nvPr/>
          </p:nvSpPr>
          <p:spPr>
            <a:xfrm>
              <a:off x="2209800" y="3187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3" name="Oval 1672"/>
            <p:cNvSpPr/>
            <p:nvPr/>
          </p:nvSpPr>
          <p:spPr>
            <a:xfrm>
              <a:off x="2362200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4" name="Oval 1673"/>
            <p:cNvSpPr/>
            <p:nvPr/>
          </p:nvSpPr>
          <p:spPr>
            <a:xfrm>
              <a:off x="1841891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5" name="Oval 1674"/>
            <p:cNvSpPr/>
            <p:nvPr/>
          </p:nvSpPr>
          <p:spPr>
            <a:xfrm>
              <a:off x="1994291" y="3429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6" name="Oval 1675"/>
            <p:cNvSpPr/>
            <p:nvPr/>
          </p:nvSpPr>
          <p:spPr>
            <a:xfrm>
              <a:off x="2146691" y="3581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7" name="Oval 1676"/>
            <p:cNvSpPr/>
            <p:nvPr/>
          </p:nvSpPr>
          <p:spPr>
            <a:xfrm>
              <a:off x="1854591" y="367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8" name="Oval 1677"/>
            <p:cNvSpPr/>
            <p:nvPr/>
          </p:nvSpPr>
          <p:spPr>
            <a:xfrm>
              <a:off x="2006991" y="382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9" name="Oval 1678"/>
            <p:cNvSpPr/>
            <p:nvPr/>
          </p:nvSpPr>
          <p:spPr>
            <a:xfrm>
              <a:off x="2352880" y="3753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0" name="Oval 1679"/>
            <p:cNvSpPr/>
            <p:nvPr/>
          </p:nvSpPr>
          <p:spPr>
            <a:xfrm>
              <a:off x="2505280" y="3906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1" name="Oval 1680"/>
            <p:cNvSpPr/>
            <p:nvPr/>
          </p:nvSpPr>
          <p:spPr>
            <a:xfrm>
              <a:off x="2657680" y="4058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2" name="Oval 1681"/>
            <p:cNvSpPr/>
            <p:nvPr/>
          </p:nvSpPr>
          <p:spPr>
            <a:xfrm>
              <a:off x="2234809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3" name="Oval 1682"/>
            <p:cNvSpPr/>
            <p:nvPr/>
          </p:nvSpPr>
          <p:spPr>
            <a:xfrm>
              <a:off x="2311009" y="3614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4" name="Oval 1683"/>
            <p:cNvSpPr/>
            <p:nvPr/>
          </p:nvSpPr>
          <p:spPr>
            <a:xfrm>
              <a:off x="2463409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5" name="Oval 1684"/>
            <p:cNvSpPr/>
            <p:nvPr/>
          </p:nvSpPr>
          <p:spPr>
            <a:xfrm>
              <a:off x="2336800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6" name="Oval 1685"/>
            <p:cNvSpPr/>
            <p:nvPr/>
          </p:nvSpPr>
          <p:spPr>
            <a:xfrm>
              <a:off x="2489200" y="3492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7" name="Oval 1686"/>
            <p:cNvSpPr/>
            <p:nvPr/>
          </p:nvSpPr>
          <p:spPr>
            <a:xfrm>
              <a:off x="2641600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8" name="Oval 1687"/>
            <p:cNvSpPr/>
            <p:nvPr/>
          </p:nvSpPr>
          <p:spPr>
            <a:xfrm>
              <a:off x="2615809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9" name="Oval 1688"/>
            <p:cNvSpPr/>
            <p:nvPr/>
          </p:nvSpPr>
          <p:spPr>
            <a:xfrm>
              <a:off x="2768209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0" name="Oval 1689"/>
            <p:cNvSpPr/>
            <p:nvPr/>
          </p:nvSpPr>
          <p:spPr>
            <a:xfrm>
              <a:off x="2920609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1" name="Oval 1690"/>
            <p:cNvSpPr/>
            <p:nvPr/>
          </p:nvSpPr>
          <p:spPr>
            <a:xfrm>
              <a:off x="2692009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2" name="Oval 1691"/>
            <p:cNvSpPr/>
            <p:nvPr/>
          </p:nvSpPr>
          <p:spPr>
            <a:xfrm>
              <a:off x="2844409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3" name="Oval 1692"/>
            <p:cNvSpPr/>
            <p:nvPr/>
          </p:nvSpPr>
          <p:spPr>
            <a:xfrm>
              <a:off x="2996809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4" name="Oval 1693"/>
            <p:cNvSpPr/>
            <p:nvPr/>
          </p:nvSpPr>
          <p:spPr>
            <a:xfrm>
              <a:off x="2742809" y="2852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5" name="Oval 1694"/>
            <p:cNvSpPr/>
            <p:nvPr/>
          </p:nvSpPr>
          <p:spPr>
            <a:xfrm>
              <a:off x="2895209" y="3004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6" name="Oval 1695"/>
            <p:cNvSpPr/>
            <p:nvPr/>
          </p:nvSpPr>
          <p:spPr>
            <a:xfrm>
              <a:off x="3047609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7" name="Oval 1696"/>
            <p:cNvSpPr/>
            <p:nvPr/>
          </p:nvSpPr>
          <p:spPr>
            <a:xfrm>
              <a:off x="2692009" y="2514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8" name="Oval 1697"/>
            <p:cNvSpPr/>
            <p:nvPr/>
          </p:nvSpPr>
          <p:spPr>
            <a:xfrm>
              <a:off x="2844409" y="2667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9" name="Oval 1698"/>
            <p:cNvSpPr/>
            <p:nvPr/>
          </p:nvSpPr>
          <p:spPr>
            <a:xfrm>
              <a:off x="2996809" y="2819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" name="Oval 1699"/>
            <p:cNvSpPr/>
            <p:nvPr/>
          </p:nvSpPr>
          <p:spPr>
            <a:xfrm>
              <a:off x="2463409" y="273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1" name="Oval 1700"/>
            <p:cNvSpPr/>
            <p:nvPr/>
          </p:nvSpPr>
          <p:spPr>
            <a:xfrm>
              <a:off x="2615809" y="288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2" name="Oval 1701"/>
            <p:cNvSpPr/>
            <p:nvPr/>
          </p:nvSpPr>
          <p:spPr>
            <a:xfrm>
              <a:off x="2768209" y="303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3" name="Oval 1702"/>
            <p:cNvSpPr/>
            <p:nvPr/>
          </p:nvSpPr>
          <p:spPr>
            <a:xfrm>
              <a:off x="2247900" y="2971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4" name="Oval 1703"/>
            <p:cNvSpPr/>
            <p:nvPr/>
          </p:nvSpPr>
          <p:spPr>
            <a:xfrm>
              <a:off x="2400300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5" name="Oval 1704"/>
            <p:cNvSpPr/>
            <p:nvPr/>
          </p:nvSpPr>
          <p:spPr>
            <a:xfrm>
              <a:off x="2552700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6" name="Oval 1705"/>
            <p:cNvSpPr/>
            <p:nvPr/>
          </p:nvSpPr>
          <p:spPr>
            <a:xfrm>
              <a:off x="2260600" y="336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7" name="Oval 1706"/>
            <p:cNvSpPr/>
            <p:nvPr/>
          </p:nvSpPr>
          <p:spPr>
            <a:xfrm>
              <a:off x="2413000" y="351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8" name="Oval 1707"/>
            <p:cNvSpPr/>
            <p:nvPr/>
          </p:nvSpPr>
          <p:spPr>
            <a:xfrm>
              <a:off x="3810782" y="3352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9" name="Oval 1708"/>
            <p:cNvSpPr/>
            <p:nvPr/>
          </p:nvSpPr>
          <p:spPr>
            <a:xfrm>
              <a:off x="3963182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0" name="Oval 1709"/>
            <p:cNvSpPr/>
            <p:nvPr/>
          </p:nvSpPr>
          <p:spPr>
            <a:xfrm>
              <a:off x="3759982" y="3014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1" name="Oval 1710"/>
            <p:cNvSpPr/>
            <p:nvPr/>
          </p:nvSpPr>
          <p:spPr>
            <a:xfrm>
              <a:off x="3912382" y="3167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2" name="Oval 1711"/>
            <p:cNvSpPr/>
            <p:nvPr/>
          </p:nvSpPr>
          <p:spPr>
            <a:xfrm>
              <a:off x="4064782" y="3319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3" name="Oval 1712"/>
            <p:cNvSpPr/>
            <p:nvPr/>
          </p:nvSpPr>
          <p:spPr>
            <a:xfrm>
              <a:off x="3531382" y="3230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4" name="Oval 1713"/>
            <p:cNvSpPr/>
            <p:nvPr/>
          </p:nvSpPr>
          <p:spPr>
            <a:xfrm>
              <a:off x="3683782" y="3383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5" name="Oval 1714"/>
            <p:cNvSpPr/>
            <p:nvPr/>
          </p:nvSpPr>
          <p:spPr>
            <a:xfrm>
              <a:off x="3836182" y="3535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6" name="Oval 1715"/>
            <p:cNvSpPr/>
            <p:nvPr/>
          </p:nvSpPr>
          <p:spPr>
            <a:xfrm>
              <a:off x="3315873" y="3472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7" name="Oval 1716"/>
            <p:cNvSpPr/>
            <p:nvPr/>
          </p:nvSpPr>
          <p:spPr>
            <a:xfrm>
              <a:off x="3658382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8" name="Oval 1717"/>
            <p:cNvSpPr/>
            <p:nvPr/>
          </p:nvSpPr>
          <p:spPr>
            <a:xfrm>
              <a:off x="3810782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9" name="Oval 1718"/>
            <p:cNvSpPr/>
            <p:nvPr/>
          </p:nvSpPr>
          <p:spPr>
            <a:xfrm>
              <a:off x="3607582" y="3048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0" name="Oval 1719"/>
            <p:cNvSpPr/>
            <p:nvPr/>
          </p:nvSpPr>
          <p:spPr>
            <a:xfrm>
              <a:off x="3759982" y="3200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1" name="Oval 1720"/>
            <p:cNvSpPr/>
            <p:nvPr/>
          </p:nvSpPr>
          <p:spPr>
            <a:xfrm>
              <a:off x="3912382" y="3352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2" name="Oval 1721"/>
            <p:cNvSpPr/>
            <p:nvPr/>
          </p:nvSpPr>
          <p:spPr>
            <a:xfrm>
              <a:off x="3378982" y="3263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3" name="Oval 1722"/>
            <p:cNvSpPr/>
            <p:nvPr/>
          </p:nvSpPr>
          <p:spPr>
            <a:xfrm>
              <a:off x="3531382" y="3416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4" name="Oval 1723"/>
            <p:cNvSpPr/>
            <p:nvPr/>
          </p:nvSpPr>
          <p:spPr>
            <a:xfrm>
              <a:off x="3163473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5" name="Oval 1724"/>
            <p:cNvSpPr/>
            <p:nvPr/>
          </p:nvSpPr>
          <p:spPr>
            <a:xfrm>
              <a:off x="3277382" y="3319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6" name="Oval 1725"/>
            <p:cNvSpPr/>
            <p:nvPr/>
          </p:nvSpPr>
          <p:spPr>
            <a:xfrm>
              <a:off x="3429782" y="3472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7" name="Oval 1726"/>
            <p:cNvSpPr/>
            <p:nvPr/>
          </p:nvSpPr>
          <p:spPr>
            <a:xfrm>
              <a:off x="3226582" y="2982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8" name="Oval 1727"/>
            <p:cNvSpPr/>
            <p:nvPr/>
          </p:nvSpPr>
          <p:spPr>
            <a:xfrm>
              <a:off x="3378982" y="3134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9" name="Oval 1728"/>
            <p:cNvSpPr/>
            <p:nvPr/>
          </p:nvSpPr>
          <p:spPr>
            <a:xfrm>
              <a:off x="3531382" y="3286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0" name="Oval 1729"/>
            <p:cNvSpPr/>
            <p:nvPr/>
          </p:nvSpPr>
          <p:spPr>
            <a:xfrm>
              <a:off x="3150382" y="3350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1" name="Oval 1730"/>
            <p:cNvSpPr/>
            <p:nvPr/>
          </p:nvSpPr>
          <p:spPr>
            <a:xfrm>
              <a:off x="3302782" y="3502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2" name="Oval 1731"/>
            <p:cNvSpPr/>
            <p:nvPr/>
          </p:nvSpPr>
          <p:spPr>
            <a:xfrm>
              <a:off x="3176173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3" name="Oval 1732"/>
            <p:cNvSpPr/>
            <p:nvPr/>
          </p:nvSpPr>
          <p:spPr>
            <a:xfrm>
              <a:off x="3328573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4" name="Oval 1733"/>
            <p:cNvSpPr/>
            <p:nvPr/>
          </p:nvSpPr>
          <p:spPr>
            <a:xfrm>
              <a:off x="3277773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5" name="Oval 1734"/>
            <p:cNvSpPr/>
            <p:nvPr/>
          </p:nvSpPr>
          <p:spPr>
            <a:xfrm>
              <a:off x="3176173" y="3492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6" name="Oval 1735"/>
            <p:cNvSpPr/>
            <p:nvPr/>
          </p:nvSpPr>
          <p:spPr>
            <a:xfrm>
              <a:off x="3302782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7" name="Oval 1736"/>
            <p:cNvSpPr/>
            <p:nvPr/>
          </p:nvSpPr>
          <p:spPr>
            <a:xfrm>
              <a:off x="3455182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8" name="Oval 1737"/>
            <p:cNvSpPr/>
            <p:nvPr/>
          </p:nvSpPr>
          <p:spPr>
            <a:xfrm>
              <a:off x="3378982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9" name="Oval 1738"/>
            <p:cNvSpPr/>
            <p:nvPr/>
          </p:nvSpPr>
          <p:spPr>
            <a:xfrm>
              <a:off x="3531382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0" name="Oval 1739"/>
            <p:cNvSpPr/>
            <p:nvPr/>
          </p:nvSpPr>
          <p:spPr>
            <a:xfrm>
              <a:off x="3683782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1" name="Oval 1740"/>
            <p:cNvSpPr/>
            <p:nvPr/>
          </p:nvSpPr>
          <p:spPr>
            <a:xfrm>
              <a:off x="3429782" y="2852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" name="Oval 1741"/>
            <p:cNvSpPr/>
            <p:nvPr/>
          </p:nvSpPr>
          <p:spPr>
            <a:xfrm>
              <a:off x="3582182" y="3004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3" name="Oval 1742"/>
            <p:cNvSpPr/>
            <p:nvPr/>
          </p:nvSpPr>
          <p:spPr>
            <a:xfrm>
              <a:off x="3734582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4" name="Oval 1743"/>
            <p:cNvSpPr/>
            <p:nvPr/>
          </p:nvSpPr>
          <p:spPr>
            <a:xfrm>
              <a:off x="3378982" y="2514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5" name="Oval 1744"/>
            <p:cNvSpPr/>
            <p:nvPr/>
          </p:nvSpPr>
          <p:spPr>
            <a:xfrm>
              <a:off x="3531382" y="2667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Oval 1745"/>
            <p:cNvSpPr/>
            <p:nvPr/>
          </p:nvSpPr>
          <p:spPr>
            <a:xfrm>
              <a:off x="3683782" y="2819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Oval 1746"/>
            <p:cNvSpPr/>
            <p:nvPr/>
          </p:nvSpPr>
          <p:spPr>
            <a:xfrm>
              <a:off x="3150382" y="273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8" name="Oval 1747"/>
            <p:cNvSpPr/>
            <p:nvPr/>
          </p:nvSpPr>
          <p:spPr>
            <a:xfrm>
              <a:off x="3302782" y="288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9" name="Oval 1748"/>
            <p:cNvSpPr/>
            <p:nvPr/>
          </p:nvSpPr>
          <p:spPr>
            <a:xfrm>
              <a:off x="3455182" y="303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Oval 1749"/>
            <p:cNvSpPr/>
            <p:nvPr/>
          </p:nvSpPr>
          <p:spPr>
            <a:xfrm>
              <a:off x="3239673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Oval 1750"/>
            <p:cNvSpPr/>
            <p:nvPr/>
          </p:nvSpPr>
          <p:spPr>
            <a:xfrm>
              <a:off x="3445862" y="3449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2" name="Oval 1751"/>
            <p:cNvSpPr/>
            <p:nvPr/>
          </p:nvSpPr>
          <p:spPr>
            <a:xfrm>
              <a:off x="3327791" y="3416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3" name="Oval 1752"/>
            <p:cNvSpPr/>
            <p:nvPr/>
          </p:nvSpPr>
          <p:spPr>
            <a:xfrm>
              <a:off x="3403991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Oval 1753"/>
            <p:cNvSpPr/>
            <p:nvPr/>
          </p:nvSpPr>
          <p:spPr>
            <a:xfrm>
              <a:off x="3556391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5" name="Oval 1754"/>
            <p:cNvSpPr/>
            <p:nvPr/>
          </p:nvSpPr>
          <p:spPr>
            <a:xfrm>
              <a:off x="3429782" y="303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6" name="Oval 1755"/>
            <p:cNvSpPr/>
            <p:nvPr/>
          </p:nvSpPr>
          <p:spPr>
            <a:xfrm>
              <a:off x="3582182" y="3187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7" name="Oval 1756"/>
            <p:cNvSpPr/>
            <p:nvPr/>
          </p:nvSpPr>
          <p:spPr>
            <a:xfrm>
              <a:off x="3734582" y="3340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8" name="Oval 1757"/>
            <p:cNvSpPr/>
            <p:nvPr/>
          </p:nvSpPr>
          <p:spPr>
            <a:xfrm>
              <a:off x="3708791" y="3081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9" name="Oval 1758"/>
            <p:cNvSpPr/>
            <p:nvPr/>
          </p:nvSpPr>
          <p:spPr>
            <a:xfrm>
              <a:off x="3861191" y="3233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0" name="Oval 1759"/>
            <p:cNvSpPr/>
            <p:nvPr/>
          </p:nvSpPr>
          <p:spPr>
            <a:xfrm>
              <a:off x="4013591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1" name="Oval 1760"/>
            <p:cNvSpPr/>
            <p:nvPr/>
          </p:nvSpPr>
          <p:spPr>
            <a:xfrm>
              <a:off x="3784991" y="2852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2" name="Oval 1761"/>
            <p:cNvSpPr/>
            <p:nvPr/>
          </p:nvSpPr>
          <p:spPr>
            <a:xfrm>
              <a:off x="3937391" y="3004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3" name="Oval 1762"/>
            <p:cNvSpPr/>
            <p:nvPr/>
          </p:nvSpPr>
          <p:spPr>
            <a:xfrm>
              <a:off x="4089791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4" name="Oval 1763"/>
            <p:cNvSpPr/>
            <p:nvPr/>
          </p:nvSpPr>
          <p:spPr>
            <a:xfrm>
              <a:off x="3835791" y="2547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5" name="Oval 1764"/>
            <p:cNvSpPr/>
            <p:nvPr/>
          </p:nvSpPr>
          <p:spPr>
            <a:xfrm>
              <a:off x="3988191" y="2700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6" name="Oval 1765"/>
            <p:cNvSpPr/>
            <p:nvPr/>
          </p:nvSpPr>
          <p:spPr>
            <a:xfrm>
              <a:off x="4140591" y="2852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7" name="Oval 1766"/>
            <p:cNvSpPr/>
            <p:nvPr/>
          </p:nvSpPr>
          <p:spPr>
            <a:xfrm>
              <a:off x="3784991" y="2209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8" name="Oval 1767"/>
            <p:cNvSpPr/>
            <p:nvPr/>
          </p:nvSpPr>
          <p:spPr>
            <a:xfrm>
              <a:off x="3937391" y="2362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9" name="Oval 1768"/>
            <p:cNvSpPr/>
            <p:nvPr/>
          </p:nvSpPr>
          <p:spPr>
            <a:xfrm>
              <a:off x="4089791" y="2514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0" name="Oval 1769"/>
            <p:cNvSpPr/>
            <p:nvPr/>
          </p:nvSpPr>
          <p:spPr>
            <a:xfrm>
              <a:off x="3556391" y="242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1" name="Oval 1770"/>
            <p:cNvSpPr/>
            <p:nvPr/>
          </p:nvSpPr>
          <p:spPr>
            <a:xfrm>
              <a:off x="3708791" y="257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2" name="Oval 1771"/>
            <p:cNvSpPr/>
            <p:nvPr/>
          </p:nvSpPr>
          <p:spPr>
            <a:xfrm>
              <a:off x="3861191" y="273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3" name="Oval 1772"/>
            <p:cNvSpPr/>
            <p:nvPr/>
          </p:nvSpPr>
          <p:spPr>
            <a:xfrm>
              <a:off x="3340882" y="2667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4" name="Oval 1773"/>
            <p:cNvSpPr/>
            <p:nvPr/>
          </p:nvSpPr>
          <p:spPr>
            <a:xfrm>
              <a:off x="3493282" y="2819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5" name="Oval 1774"/>
            <p:cNvSpPr/>
            <p:nvPr/>
          </p:nvSpPr>
          <p:spPr>
            <a:xfrm>
              <a:off x="3645682" y="2971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6" name="Oval 1775"/>
            <p:cNvSpPr/>
            <p:nvPr/>
          </p:nvSpPr>
          <p:spPr>
            <a:xfrm>
              <a:off x="3353582" y="306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7" name="Oval 1776"/>
            <p:cNvSpPr/>
            <p:nvPr/>
          </p:nvSpPr>
          <p:spPr>
            <a:xfrm>
              <a:off x="3505982" y="321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8" name="Oval 1777"/>
            <p:cNvSpPr/>
            <p:nvPr/>
          </p:nvSpPr>
          <p:spPr>
            <a:xfrm>
              <a:off x="812800" y="3657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9" name="Oval 1778"/>
            <p:cNvSpPr/>
            <p:nvPr/>
          </p:nvSpPr>
          <p:spPr>
            <a:xfrm>
              <a:off x="965200" y="3810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0" name="Oval 1779"/>
            <p:cNvSpPr/>
            <p:nvPr/>
          </p:nvSpPr>
          <p:spPr>
            <a:xfrm>
              <a:off x="762000" y="3319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1" name="Oval 1780"/>
            <p:cNvSpPr/>
            <p:nvPr/>
          </p:nvSpPr>
          <p:spPr>
            <a:xfrm>
              <a:off x="914400" y="3472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2" name="Oval 1781"/>
            <p:cNvSpPr/>
            <p:nvPr/>
          </p:nvSpPr>
          <p:spPr>
            <a:xfrm>
              <a:off x="1066800" y="3624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3" name="Oval 1782"/>
            <p:cNvSpPr/>
            <p:nvPr/>
          </p:nvSpPr>
          <p:spPr>
            <a:xfrm>
              <a:off x="685800" y="3688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4" name="Oval 1783"/>
            <p:cNvSpPr/>
            <p:nvPr/>
          </p:nvSpPr>
          <p:spPr>
            <a:xfrm>
              <a:off x="838200" y="3840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5" name="Oval 1784"/>
            <p:cNvSpPr/>
            <p:nvPr/>
          </p:nvSpPr>
          <p:spPr>
            <a:xfrm>
              <a:off x="317891" y="37769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6" name="Oval 1785"/>
            <p:cNvSpPr/>
            <p:nvPr/>
          </p:nvSpPr>
          <p:spPr>
            <a:xfrm>
              <a:off x="6604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7" name="Oval 1786"/>
            <p:cNvSpPr/>
            <p:nvPr/>
          </p:nvSpPr>
          <p:spPr>
            <a:xfrm>
              <a:off x="812800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8" name="Oval 1787"/>
            <p:cNvSpPr/>
            <p:nvPr/>
          </p:nvSpPr>
          <p:spPr>
            <a:xfrm>
              <a:off x="762000" y="3505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9" name="Oval 1788"/>
            <p:cNvSpPr/>
            <p:nvPr/>
          </p:nvSpPr>
          <p:spPr>
            <a:xfrm>
              <a:off x="914400" y="3657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0" name="Oval 1789"/>
            <p:cNvSpPr/>
            <p:nvPr/>
          </p:nvSpPr>
          <p:spPr>
            <a:xfrm>
              <a:off x="533400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1" name="Oval 1790"/>
            <p:cNvSpPr/>
            <p:nvPr/>
          </p:nvSpPr>
          <p:spPr>
            <a:xfrm>
              <a:off x="431800" y="3777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2" name="Oval 1791"/>
            <p:cNvSpPr/>
            <p:nvPr/>
          </p:nvSpPr>
          <p:spPr>
            <a:xfrm>
              <a:off x="304800" y="3807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3" name="Oval 1792"/>
            <p:cNvSpPr/>
            <p:nvPr/>
          </p:nvSpPr>
          <p:spPr>
            <a:xfrm>
              <a:off x="330591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4" name="Oval 1793"/>
            <p:cNvSpPr/>
            <p:nvPr/>
          </p:nvSpPr>
          <p:spPr>
            <a:xfrm>
              <a:off x="304800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5" name="Oval 1794"/>
            <p:cNvSpPr/>
            <p:nvPr/>
          </p:nvSpPr>
          <p:spPr>
            <a:xfrm>
              <a:off x="457200" y="3843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6" name="Oval 1795"/>
            <p:cNvSpPr/>
            <p:nvPr/>
          </p:nvSpPr>
          <p:spPr>
            <a:xfrm>
              <a:off x="685800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7" name="Oval 1796"/>
            <p:cNvSpPr/>
            <p:nvPr/>
          </p:nvSpPr>
          <p:spPr>
            <a:xfrm>
              <a:off x="736600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8" name="Oval 1797"/>
            <p:cNvSpPr/>
            <p:nvPr/>
          </p:nvSpPr>
          <p:spPr>
            <a:xfrm>
              <a:off x="685800" y="3124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9" name="Oval 1798"/>
            <p:cNvSpPr/>
            <p:nvPr/>
          </p:nvSpPr>
          <p:spPr>
            <a:xfrm>
              <a:off x="447880" y="3753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0" name="Oval 1799"/>
            <p:cNvSpPr/>
            <p:nvPr/>
          </p:nvSpPr>
          <p:spPr>
            <a:xfrm>
              <a:off x="329809" y="3721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1" name="Oval 1800"/>
            <p:cNvSpPr/>
            <p:nvPr/>
          </p:nvSpPr>
          <p:spPr>
            <a:xfrm>
              <a:off x="558409" y="3766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2" name="Oval 1801"/>
            <p:cNvSpPr/>
            <p:nvPr/>
          </p:nvSpPr>
          <p:spPr>
            <a:xfrm>
              <a:off x="736600" y="3644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3" name="Oval 1802"/>
            <p:cNvSpPr/>
            <p:nvPr/>
          </p:nvSpPr>
          <p:spPr>
            <a:xfrm>
              <a:off x="710809" y="3385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4" name="Oval 1803"/>
            <p:cNvSpPr/>
            <p:nvPr/>
          </p:nvSpPr>
          <p:spPr>
            <a:xfrm>
              <a:off x="863209" y="3538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5" name="Oval 1804"/>
            <p:cNvSpPr/>
            <p:nvPr/>
          </p:nvSpPr>
          <p:spPr>
            <a:xfrm>
              <a:off x="1015609" y="3690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6" name="Oval 1805"/>
            <p:cNvSpPr/>
            <p:nvPr/>
          </p:nvSpPr>
          <p:spPr>
            <a:xfrm>
              <a:off x="787009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7" name="Oval 1806"/>
            <p:cNvSpPr/>
            <p:nvPr/>
          </p:nvSpPr>
          <p:spPr>
            <a:xfrm>
              <a:off x="939409" y="3309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8" name="Oval 1807"/>
            <p:cNvSpPr/>
            <p:nvPr/>
          </p:nvSpPr>
          <p:spPr>
            <a:xfrm>
              <a:off x="1091809" y="3462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9" name="Oval 1808"/>
            <p:cNvSpPr/>
            <p:nvPr/>
          </p:nvSpPr>
          <p:spPr>
            <a:xfrm>
              <a:off x="837809" y="2852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0" name="Oval 1809"/>
            <p:cNvSpPr/>
            <p:nvPr/>
          </p:nvSpPr>
          <p:spPr>
            <a:xfrm>
              <a:off x="990209" y="3004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1" name="Oval 1810"/>
            <p:cNvSpPr/>
            <p:nvPr/>
          </p:nvSpPr>
          <p:spPr>
            <a:xfrm>
              <a:off x="1142609" y="3157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2" name="Oval 1811"/>
            <p:cNvSpPr/>
            <p:nvPr/>
          </p:nvSpPr>
          <p:spPr>
            <a:xfrm>
              <a:off x="787009" y="2514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3" name="Oval 1812"/>
            <p:cNvSpPr/>
            <p:nvPr/>
          </p:nvSpPr>
          <p:spPr>
            <a:xfrm>
              <a:off x="939409" y="2667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4" name="Oval 1813"/>
            <p:cNvSpPr/>
            <p:nvPr/>
          </p:nvSpPr>
          <p:spPr>
            <a:xfrm>
              <a:off x="1091809" y="2819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5" name="Oval 1814"/>
            <p:cNvSpPr/>
            <p:nvPr/>
          </p:nvSpPr>
          <p:spPr>
            <a:xfrm>
              <a:off x="710809" y="288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6" name="Oval 1815"/>
            <p:cNvSpPr/>
            <p:nvPr/>
          </p:nvSpPr>
          <p:spPr>
            <a:xfrm>
              <a:off x="863209" y="3035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7" name="Oval 1816"/>
            <p:cNvSpPr/>
            <p:nvPr/>
          </p:nvSpPr>
          <p:spPr>
            <a:xfrm>
              <a:off x="647700" y="3276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8" name="Oval 1817"/>
            <p:cNvSpPr/>
            <p:nvPr/>
          </p:nvSpPr>
          <p:spPr>
            <a:xfrm>
              <a:off x="1133680" y="48742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9" name="Oval 1818"/>
            <p:cNvSpPr/>
            <p:nvPr/>
          </p:nvSpPr>
          <p:spPr>
            <a:xfrm>
              <a:off x="1286080" y="50266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0" name="Oval 1819"/>
            <p:cNvSpPr/>
            <p:nvPr/>
          </p:nvSpPr>
          <p:spPr>
            <a:xfrm>
              <a:off x="1438480" y="51790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1" name="Oval 1820"/>
            <p:cNvSpPr/>
            <p:nvPr/>
          </p:nvSpPr>
          <p:spPr>
            <a:xfrm>
              <a:off x="1590880" y="53314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2" name="Oval 1821"/>
            <p:cNvSpPr/>
            <p:nvPr/>
          </p:nvSpPr>
          <p:spPr>
            <a:xfrm>
              <a:off x="1743280" y="548386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3" name="Oval 1822"/>
            <p:cNvSpPr/>
            <p:nvPr/>
          </p:nvSpPr>
          <p:spPr>
            <a:xfrm>
              <a:off x="1015609" y="48414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4" name="Oval 1823"/>
            <p:cNvSpPr/>
            <p:nvPr/>
          </p:nvSpPr>
          <p:spPr>
            <a:xfrm>
              <a:off x="1168009" y="49938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5" name="Oval 1824"/>
            <p:cNvSpPr/>
            <p:nvPr/>
          </p:nvSpPr>
          <p:spPr>
            <a:xfrm>
              <a:off x="1320409" y="51462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6" name="Oval 1825"/>
            <p:cNvSpPr/>
            <p:nvPr/>
          </p:nvSpPr>
          <p:spPr>
            <a:xfrm>
              <a:off x="1244209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7" name="Oval 1826"/>
            <p:cNvSpPr/>
            <p:nvPr/>
          </p:nvSpPr>
          <p:spPr>
            <a:xfrm>
              <a:off x="1396609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8" name="Oval 1827"/>
            <p:cNvSpPr/>
            <p:nvPr/>
          </p:nvSpPr>
          <p:spPr>
            <a:xfrm>
              <a:off x="1549009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9" name="Oval 1828"/>
            <p:cNvSpPr/>
            <p:nvPr/>
          </p:nvSpPr>
          <p:spPr>
            <a:xfrm>
              <a:off x="939409" y="48414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0" name="Oval 1829"/>
            <p:cNvSpPr/>
            <p:nvPr/>
          </p:nvSpPr>
          <p:spPr>
            <a:xfrm>
              <a:off x="1574800" y="49176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1" name="Oval 1830"/>
            <p:cNvSpPr/>
            <p:nvPr/>
          </p:nvSpPr>
          <p:spPr>
            <a:xfrm>
              <a:off x="1727200" y="50700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2" name="Oval 1831"/>
            <p:cNvSpPr/>
            <p:nvPr/>
          </p:nvSpPr>
          <p:spPr>
            <a:xfrm>
              <a:off x="1853809" y="4963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3" name="Oval 1832"/>
            <p:cNvSpPr/>
            <p:nvPr/>
          </p:nvSpPr>
          <p:spPr>
            <a:xfrm>
              <a:off x="2006209" y="5115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4" name="Oval 1833"/>
            <p:cNvSpPr/>
            <p:nvPr/>
          </p:nvSpPr>
          <p:spPr>
            <a:xfrm>
              <a:off x="2082409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5" name="Oval 1834"/>
            <p:cNvSpPr/>
            <p:nvPr/>
          </p:nvSpPr>
          <p:spPr>
            <a:xfrm>
              <a:off x="1498600" y="49430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6" name="Oval 1835"/>
            <p:cNvSpPr/>
            <p:nvPr/>
          </p:nvSpPr>
          <p:spPr>
            <a:xfrm>
              <a:off x="1286080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7" name="Oval 1836"/>
            <p:cNvSpPr/>
            <p:nvPr/>
          </p:nvSpPr>
          <p:spPr>
            <a:xfrm>
              <a:off x="1438480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8" name="Oval 1837"/>
            <p:cNvSpPr/>
            <p:nvPr/>
          </p:nvSpPr>
          <p:spPr>
            <a:xfrm>
              <a:off x="1590880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9" name="Oval 1838"/>
            <p:cNvSpPr/>
            <p:nvPr/>
          </p:nvSpPr>
          <p:spPr>
            <a:xfrm>
              <a:off x="1168009" y="5179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0" name="Oval 1839"/>
            <p:cNvSpPr/>
            <p:nvPr/>
          </p:nvSpPr>
          <p:spPr>
            <a:xfrm>
              <a:off x="1244209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1" name="Oval 1840"/>
            <p:cNvSpPr/>
            <p:nvPr/>
          </p:nvSpPr>
          <p:spPr>
            <a:xfrm>
              <a:off x="1396609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2" name="Oval 1841"/>
            <p:cNvSpPr/>
            <p:nvPr/>
          </p:nvSpPr>
          <p:spPr>
            <a:xfrm>
              <a:off x="1422400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" name="Oval 1842"/>
            <p:cNvSpPr/>
            <p:nvPr/>
          </p:nvSpPr>
          <p:spPr>
            <a:xfrm>
              <a:off x="1574800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4" name="Oval 1843"/>
            <p:cNvSpPr/>
            <p:nvPr/>
          </p:nvSpPr>
          <p:spPr>
            <a:xfrm>
              <a:off x="1549009" y="4843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5" name="Oval 1844"/>
            <p:cNvSpPr/>
            <p:nvPr/>
          </p:nvSpPr>
          <p:spPr>
            <a:xfrm>
              <a:off x="1701409" y="4996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6" name="Oval 1845"/>
            <p:cNvSpPr/>
            <p:nvPr/>
          </p:nvSpPr>
          <p:spPr>
            <a:xfrm>
              <a:off x="1853809" y="5148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7" name="Oval 1846"/>
            <p:cNvSpPr/>
            <p:nvPr/>
          </p:nvSpPr>
          <p:spPr>
            <a:xfrm>
              <a:off x="1930009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8" name="Oval 1847"/>
            <p:cNvSpPr/>
            <p:nvPr/>
          </p:nvSpPr>
          <p:spPr>
            <a:xfrm>
              <a:off x="1193800" y="4823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9" name="Oval 1848"/>
            <p:cNvSpPr/>
            <p:nvPr/>
          </p:nvSpPr>
          <p:spPr>
            <a:xfrm>
              <a:off x="1346200" y="4976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0" name="Oval 1849"/>
            <p:cNvSpPr/>
            <p:nvPr/>
          </p:nvSpPr>
          <p:spPr>
            <a:xfrm>
              <a:off x="905080" y="51462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1" name="Oval 1850"/>
            <p:cNvSpPr/>
            <p:nvPr/>
          </p:nvSpPr>
          <p:spPr>
            <a:xfrm>
              <a:off x="1057480" y="52986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2" name="Oval 1851"/>
            <p:cNvSpPr/>
            <p:nvPr/>
          </p:nvSpPr>
          <p:spPr>
            <a:xfrm>
              <a:off x="1209880" y="545100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3" name="Oval 1852"/>
            <p:cNvSpPr/>
            <p:nvPr/>
          </p:nvSpPr>
          <p:spPr>
            <a:xfrm>
              <a:off x="787009" y="51133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4" name="Oval 1853"/>
            <p:cNvSpPr/>
            <p:nvPr/>
          </p:nvSpPr>
          <p:spPr>
            <a:xfrm>
              <a:off x="863209" y="50066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5" name="Oval 1854"/>
            <p:cNvSpPr/>
            <p:nvPr/>
          </p:nvSpPr>
          <p:spPr>
            <a:xfrm>
              <a:off x="1015609" y="51590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6" name="Oval 1855"/>
            <p:cNvSpPr/>
            <p:nvPr/>
          </p:nvSpPr>
          <p:spPr>
            <a:xfrm>
              <a:off x="1041400" y="48847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7" name="Oval 1856"/>
            <p:cNvSpPr/>
            <p:nvPr/>
          </p:nvSpPr>
          <p:spPr>
            <a:xfrm>
              <a:off x="1193800" y="50371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8" name="Oval 1857"/>
            <p:cNvSpPr/>
            <p:nvPr/>
          </p:nvSpPr>
          <p:spPr>
            <a:xfrm>
              <a:off x="1320409" y="49304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9" name="Oval 1858"/>
            <p:cNvSpPr/>
            <p:nvPr/>
          </p:nvSpPr>
          <p:spPr>
            <a:xfrm>
              <a:off x="1472809" y="50828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0" name="Oval 1859"/>
            <p:cNvSpPr/>
            <p:nvPr/>
          </p:nvSpPr>
          <p:spPr>
            <a:xfrm>
              <a:off x="1549009" y="4854263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1" name="Oval 1860"/>
            <p:cNvSpPr/>
            <p:nvPr/>
          </p:nvSpPr>
          <p:spPr>
            <a:xfrm>
              <a:off x="965200" y="4910144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2" name="Oval 1861"/>
            <p:cNvSpPr/>
            <p:nvPr/>
          </p:nvSpPr>
          <p:spPr>
            <a:xfrm>
              <a:off x="651471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3" name="Oval 1862"/>
            <p:cNvSpPr/>
            <p:nvPr/>
          </p:nvSpPr>
          <p:spPr>
            <a:xfrm>
              <a:off x="803871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4" name="Oval 1863"/>
            <p:cNvSpPr/>
            <p:nvPr/>
          </p:nvSpPr>
          <p:spPr>
            <a:xfrm>
              <a:off x="956271" y="5288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5" name="Oval 1864"/>
            <p:cNvSpPr/>
            <p:nvPr/>
          </p:nvSpPr>
          <p:spPr>
            <a:xfrm>
              <a:off x="533400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6" name="Oval 1865"/>
            <p:cNvSpPr/>
            <p:nvPr/>
          </p:nvSpPr>
          <p:spPr>
            <a:xfrm>
              <a:off x="609600" y="4843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7" name="Oval 1866"/>
            <p:cNvSpPr/>
            <p:nvPr/>
          </p:nvSpPr>
          <p:spPr>
            <a:xfrm>
              <a:off x="762000" y="4996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8" name="Oval 1867"/>
            <p:cNvSpPr/>
            <p:nvPr/>
          </p:nvSpPr>
          <p:spPr>
            <a:xfrm>
              <a:off x="940191" y="48744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9" name="Oval 1868"/>
            <p:cNvSpPr/>
            <p:nvPr/>
          </p:nvSpPr>
          <p:spPr>
            <a:xfrm>
              <a:off x="1219200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0" name="Oval 1869"/>
            <p:cNvSpPr/>
            <p:nvPr/>
          </p:nvSpPr>
          <p:spPr>
            <a:xfrm>
              <a:off x="1209880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1" name="Oval 1870"/>
            <p:cNvSpPr/>
            <p:nvPr/>
          </p:nvSpPr>
          <p:spPr>
            <a:xfrm>
              <a:off x="1362280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2" name="Oval 1871"/>
            <p:cNvSpPr/>
            <p:nvPr/>
          </p:nvSpPr>
          <p:spPr>
            <a:xfrm>
              <a:off x="3547071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3" name="Oval 1872"/>
            <p:cNvSpPr/>
            <p:nvPr/>
          </p:nvSpPr>
          <p:spPr>
            <a:xfrm>
              <a:off x="3530991" y="4645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4" name="Oval 1873"/>
            <p:cNvSpPr/>
            <p:nvPr/>
          </p:nvSpPr>
          <p:spPr>
            <a:xfrm>
              <a:off x="3505200" y="4386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5" name="Oval 1874"/>
            <p:cNvSpPr/>
            <p:nvPr/>
          </p:nvSpPr>
          <p:spPr>
            <a:xfrm>
              <a:off x="3657600" y="4539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6" name="Oval 1875"/>
            <p:cNvSpPr/>
            <p:nvPr/>
          </p:nvSpPr>
          <p:spPr>
            <a:xfrm>
              <a:off x="3810000" y="4691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7" name="Oval 1876"/>
            <p:cNvSpPr/>
            <p:nvPr/>
          </p:nvSpPr>
          <p:spPr>
            <a:xfrm>
              <a:off x="3886200" y="4462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8" name="Oval 1877"/>
            <p:cNvSpPr/>
            <p:nvPr/>
          </p:nvSpPr>
          <p:spPr>
            <a:xfrm>
              <a:off x="3505200" y="45721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9" name="Oval 1878"/>
            <p:cNvSpPr/>
            <p:nvPr/>
          </p:nvSpPr>
          <p:spPr>
            <a:xfrm>
              <a:off x="3657600" y="47245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0" name="Oval 1879"/>
            <p:cNvSpPr/>
            <p:nvPr/>
          </p:nvSpPr>
          <p:spPr>
            <a:xfrm>
              <a:off x="3581400" y="43435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1" name="Oval 1880"/>
            <p:cNvSpPr/>
            <p:nvPr/>
          </p:nvSpPr>
          <p:spPr>
            <a:xfrm>
              <a:off x="3733800" y="449596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2" name="Oval 1881"/>
            <p:cNvSpPr/>
            <p:nvPr/>
          </p:nvSpPr>
          <p:spPr>
            <a:xfrm>
              <a:off x="3530991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3" name="Oval 1882"/>
            <p:cNvSpPr/>
            <p:nvPr/>
          </p:nvSpPr>
          <p:spPr>
            <a:xfrm>
              <a:off x="3607191" y="4754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4" name="Oval 1883"/>
            <p:cNvSpPr/>
            <p:nvPr/>
          </p:nvSpPr>
          <p:spPr>
            <a:xfrm>
              <a:off x="3454791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5" name="Rounded Rectangle 1884"/>
            <p:cNvSpPr/>
            <p:nvPr/>
          </p:nvSpPr>
          <p:spPr>
            <a:xfrm>
              <a:off x="1512082" y="287527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6" name="Rounded Rectangle 1885"/>
            <p:cNvSpPr/>
            <p:nvPr/>
          </p:nvSpPr>
          <p:spPr>
            <a:xfrm>
              <a:off x="3167244" y="4483100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7" name="Rounded Rectangle 1886"/>
            <p:cNvSpPr/>
            <p:nvPr/>
          </p:nvSpPr>
          <p:spPr>
            <a:xfrm>
              <a:off x="3694333" y="2715257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8" name="Oval 1887"/>
            <p:cNvSpPr/>
            <p:nvPr/>
          </p:nvSpPr>
          <p:spPr>
            <a:xfrm>
              <a:off x="6290271" y="37971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9" name="Oval 1888"/>
            <p:cNvSpPr/>
            <p:nvPr/>
          </p:nvSpPr>
          <p:spPr>
            <a:xfrm>
              <a:off x="6442671" y="39495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0" name="Oval 1889"/>
            <p:cNvSpPr/>
            <p:nvPr/>
          </p:nvSpPr>
          <p:spPr>
            <a:xfrm>
              <a:off x="6595071" y="41019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1" name="Oval 1890"/>
            <p:cNvSpPr/>
            <p:nvPr/>
          </p:nvSpPr>
          <p:spPr>
            <a:xfrm>
              <a:off x="6747471" y="42543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2" name="Oval 1891"/>
            <p:cNvSpPr/>
            <p:nvPr/>
          </p:nvSpPr>
          <p:spPr>
            <a:xfrm>
              <a:off x="6899871" y="44067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3" name="Oval 1892"/>
            <p:cNvSpPr/>
            <p:nvPr/>
          </p:nvSpPr>
          <p:spPr>
            <a:xfrm>
              <a:off x="7052271" y="45591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4" name="Oval 1893"/>
            <p:cNvSpPr/>
            <p:nvPr/>
          </p:nvSpPr>
          <p:spPr>
            <a:xfrm>
              <a:off x="7204671" y="47115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5" name="Oval 1894"/>
            <p:cNvSpPr/>
            <p:nvPr/>
          </p:nvSpPr>
          <p:spPr>
            <a:xfrm>
              <a:off x="7357071" y="486394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6" name="Oval 1895"/>
            <p:cNvSpPr/>
            <p:nvPr/>
          </p:nvSpPr>
          <p:spPr>
            <a:xfrm>
              <a:off x="6502791" y="3886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7" name="Oval 1896"/>
            <p:cNvSpPr/>
            <p:nvPr/>
          </p:nvSpPr>
          <p:spPr>
            <a:xfrm>
              <a:off x="6655191" y="40386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8" name="Oval 1897"/>
            <p:cNvSpPr/>
            <p:nvPr/>
          </p:nvSpPr>
          <p:spPr>
            <a:xfrm>
              <a:off x="6807591" y="41910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9" name="Oval 1898"/>
            <p:cNvSpPr/>
            <p:nvPr/>
          </p:nvSpPr>
          <p:spPr>
            <a:xfrm>
              <a:off x="6629400" y="4221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0" name="Oval 1899"/>
            <p:cNvSpPr/>
            <p:nvPr/>
          </p:nvSpPr>
          <p:spPr>
            <a:xfrm>
              <a:off x="6781800" y="4373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1" name="Oval 1900"/>
            <p:cNvSpPr/>
            <p:nvPr/>
          </p:nvSpPr>
          <p:spPr>
            <a:xfrm>
              <a:off x="6934200" y="4526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2" name="Oval 1901"/>
            <p:cNvSpPr/>
            <p:nvPr/>
          </p:nvSpPr>
          <p:spPr>
            <a:xfrm>
              <a:off x="6858000" y="42672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3" name="Oval 1902"/>
            <p:cNvSpPr/>
            <p:nvPr/>
          </p:nvSpPr>
          <p:spPr>
            <a:xfrm>
              <a:off x="7010400" y="44196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4" name="Oval 1903"/>
            <p:cNvSpPr/>
            <p:nvPr/>
          </p:nvSpPr>
          <p:spPr>
            <a:xfrm>
              <a:off x="7162800" y="45720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5" name="Oval 1904"/>
            <p:cNvSpPr/>
            <p:nvPr/>
          </p:nvSpPr>
          <p:spPr>
            <a:xfrm>
              <a:off x="6553200" y="3810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6" name="Oval 1905"/>
            <p:cNvSpPr/>
            <p:nvPr/>
          </p:nvSpPr>
          <p:spPr>
            <a:xfrm>
              <a:off x="6705600" y="39624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7" name="Oval 1906"/>
            <p:cNvSpPr/>
            <p:nvPr/>
          </p:nvSpPr>
          <p:spPr>
            <a:xfrm>
              <a:off x="6858000" y="41148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8" name="Oval 1907"/>
            <p:cNvSpPr/>
            <p:nvPr/>
          </p:nvSpPr>
          <p:spPr>
            <a:xfrm>
              <a:off x="6477000" y="3764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9" name="Oval 1908"/>
            <p:cNvSpPr/>
            <p:nvPr/>
          </p:nvSpPr>
          <p:spPr>
            <a:xfrm>
              <a:off x="6629400" y="3916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0" name="Oval 1909"/>
            <p:cNvSpPr/>
            <p:nvPr/>
          </p:nvSpPr>
          <p:spPr>
            <a:xfrm>
              <a:off x="6781800" y="4069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1" name="Oval 1910"/>
            <p:cNvSpPr/>
            <p:nvPr/>
          </p:nvSpPr>
          <p:spPr>
            <a:xfrm>
              <a:off x="6248400" y="39166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2" name="Oval 1911"/>
            <p:cNvSpPr/>
            <p:nvPr/>
          </p:nvSpPr>
          <p:spPr>
            <a:xfrm>
              <a:off x="6400800" y="4069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3" name="Oval 1912"/>
            <p:cNvSpPr/>
            <p:nvPr/>
          </p:nvSpPr>
          <p:spPr>
            <a:xfrm>
              <a:off x="6553200" y="4221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4" name="Oval 1913"/>
            <p:cNvSpPr/>
            <p:nvPr/>
          </p:nvSpPr>
          <p:spPr>
            <a:xfrm>
              <a:off x="7036191" y="4145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5" name="Oval 1914"/>
            <p:cNvSpPr/>
            <p:nvPr/>
          </p:nvSpPr>
          <p:spPr>
            <a:xfrm>
              <a:off x="7188591" y="4297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6" name="Oval 1915"/>
            <p:cNvSpPr/>
            <p:nvPr/>
          </p:nvSpPr>
          <p:spPr>
            <a:xfrm>
              <a:off x="7340991" y="4450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7" name="Oval 1916"/>
            <p:cNvSpPr/>
            <p:nvPr/>
          </p:nvSpPr>
          <p:spPr>
            <a:xfrm>
              <a:off x="7315200" y="41910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8" name="Oval 1917"/>
            <p:cNvSpPr/>
            <p:nvPr/>
          </p:nvSpPr>
          <p:spPr>
            <a:xfrm>
              <a:off x="7467600" y="43434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9" name="Oval 1918"/>
            <p:cNvSpPr/>
            <p:nvPr/>
          </p:nvSpPr>
          <p:spPr>
            <a:xfrm>
              <a:off x="7620000" y="44958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0" name="Oval 1919"/>
            <p:cNvSpPr/>
            <p:nvPr/>
          </p:nvSpPr>
          <p:spPr>
            <a:xfrm>
              <a:off x="7391400" y="39624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1" name="Oval 1920"/>
            <p:cNvSpPr/>
            <p:nvPr/>
          </p:nvSpPr>
          <p:spPr>
            <a:xfrm>
              <a:off x="7543800" y="41148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2" name="Oval 1921"/>
            <p:cNvSpPr/>
            <p:nvPr/>
          </p:nvSpPr>
          <p:spPr>
            <a:xfrm>
              <a:off x="7696200" y="42672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3" name="Oval 1922"/>
            <p:cNvSpPr/>
            <p:nvPr/>
          </p:nvSpPr>
          <p:spPr>
            <a:xfrm>
              <a:off x="7442200" y="36576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4" name="Oval 1923"/>
            <p:cNvSpPr/>
            <p:nvPr/>
          </p:nvSpPr>
          <p:spPr>
            <a:xfrm>
              <a:off x="7594600" y="38100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5" name="Oval 1924"/>
            <p:cNvSpPr/>
            <p:nvPr/>
          </p:nvSpPr>
          <p:spPr>
            <a:xfrm>
              <a:off x="7747000" y="39624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6" name="Oval 1925"/>
            <p:cNvSpPr/>
            <p:nvPr/>
          </p:nvSpPr>
          <p:spPr>
            <a:xfrm>
              <a:off x="7391400" y="33197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7" name="Oval 1926"/>
            <p:cNvSpPr/>
            <p:nvPr/>
          </p:nvSpPr>
          <p:spPr>
            <a:xfrm>
              <a:off x="7543800" y="34721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8" name="Oval 1927"/>
            <p:cNvSpPr/>
            <p:nvPr/>
          </p:nvSpPr>
          <p:spPr>
            <a:xfrm>
              <a:off x="7696200" y="36245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9" name="Oval 1928"/>
            <p:cNvSpPr/>
            <p:nvPr/>
          </p:nvSpPr>
          <p:spPr>
            <a:xfrm>
              <a:off x="7162800" y="35356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0" name="Oval 1929"/>
            <p:cNvSpPr/>
            <p:nvPr/>
          </p:nvSpPr>
          <p:spPr>
            <a:xfrm>
              <a:off x="7315200" y="3688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1" name="Oval 1930"/>
            <p:cNvSpPr/>
            <p:nvPr/>
          </p:nvSpPr>
          <p:spPr>
            <a:xfrm>
              <a:off x="7467600" y="3840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2" name="Oval 1931"/>
            <p:cNvSpPr/>
            <p:nvPr/>
          </p:nvSpPr>
          <p:spPr>
            <a:xfrm>
              <a:off x="6947291" y="37769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3" name="Oval 1932"/>
            <p:cNvSpPr/>
            <p:nvPr/>
          </p:nvSpPr>
          <p:spPr>
            <a:xfrm>
              <a:off x="7099691" y="39293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4" name="Oval 1933"/>
            <p:cNvSpPr/>
            <p:nvPr/>
          </p:nvSpPr>
          <p:spPr>
            <a:xfrm>
              <a:off x="7252091" y="40817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5" name="Oval 1934"/>
            <p:cNvSpPr/>
            <p:nvPr/>
          </p:nvSpPr>
          <p:spPr>
            <a:xfrm>
              <a:off x="6807591" y="4018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Oval 1935"/>
            <p:cNvSpPr/>
            <p:nvPr/>
          </p:nvSpPr>
          <p:spPr>
            <a:xfrm>
              <a:off x="6959991" y="4170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7" name="Oval 1936"/>
            <p:cNvSpPr/>
            <p:nvPr/>
          </p:nvSpPr>
          <p:spPr>
            <a:xfrm>
              <a:off x="7112391" y="4323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8" name="Oval 1937"/>
            <p:cNvSpPr/>
            <p:nvPr/>
          </p:nvSpPr>
          <p:spPr>
            <a:xfrm>
              <a:off x="6899871" y="45921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9" name="Oval 1938"/>
            <p:cNvSpPr/>
            <p:nvPr/>
          </p:nvSpPr>
          <p:spPr>
            <a:xfrm>
              <a:off x="7052271" y="4744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0" name="Oval 1939"/>
            <p:cNvSpPr/>
            <p:nvPr/>
          </p:nvSpPr>
          <p:spPr>
            <a:xfrm>
              <a:off x="7204671" y="4896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1" name="Oval 1940"/>
            <p:cNvSpPr/>
            <p:nvPr/>
          </p:nvSpPr>
          <p:spPr>
            <a:xfrm>
              <a:off x="6781800" y="45593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2" name="Oval 1941"/>
            <p:cNvSpPr/>
            <p:nvPr/>
          </p:nvSpPr>
          <p:spPr>
            <a:xfrm>
              <a:off x="6858000" y="44526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3" name="Oval 1942"/>
            <p:cNvSpPr/>
            <p:nvPr/>
          </p:nvSpPr>
          <p:spPr>
            <a:xfrm>
              <a:off x="7010400" y="46050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4" name="Oval 1943"/>
            <p:cNvSpPr/>
            <p:nvPr/>
          </p:nvSpPr>
          <p:spPr>
            <a:xfrm>
              <a:off x="6883791" y="41783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5" name="Oval 1944"/>
            <p:cNvSpPr/>
            <p:nvPr/>
          </p:nvSpPr>
          <p:spPr>
            <a:xfrm>
              <a:off x="7036191" y="4330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6" name="Oval 1945"/>
            <p:cNvSpPr/>
            <p:nvPr/>
          </p:nvSpPr>
          <p:spPr>
            <a:xfrm>
              <a:off x="7188591" y="4483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7" name="Oval 1946"/>
            <p:cNvSpPr/>
            <p:nvPr/>
          </p:nvSpPr>
          <p:spPr>
            <a:xfrm>
              <a:off x="7162800" y="42240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8" name="Oval 1947"/>
            <p:cNvSpPr/>
            <p:nvPr/>
          </p:nvSpPr>
          <p:spPr>
            <a:xfrm>
              <a:off x="7315200" y="4376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9" name="Oval 1948"/>
            <p:cNvSpPr/>
            <p:nvPr/>
          </p:nvSpPr>
          <p:spPr>
            <a:xfrm>
              <a:off x="7467600" y="4528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0" name="Oval 1949"/>
            <p:cNvSpPr/>
            <p:nvPr/>
          </p:nvSpPr>
          <p:spPr>
            <a:xfrm>
              <a:off x="7239000" y="3995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1" name="Oval 1950"/>
            <p:cNvSpPr/>
            <p:nvPr/>
          </p:nvSpPr>
          <p:spPr>
            <a:xfrm>
              <a:off x="7391400" y="4147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2" name="Oval 1951"/>
            <p:cNvSpPr/>
            <p:nvPr/>
          </p:nvSpPr>
          <p:spPr>
            <a:xfrm>
              <a:off x="7543800" y="43002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3" name="Oval 1952"/>
            <p:cNvSpPr/>
            <p:nvPr/>
          </p:nvSpPr>
          <p:spPr>
            <a:xfrm>
              <a:off x="7289800" y="36906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4" name="Oval 1953"/>
            <p:cNvSpPr/>
            <p:nvPr/>
          </p:nvSpPr>
          <p:spPr>
            <a:xfrm>
              <a:off x="7442200" y="38430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5" name="Oval 1954"/>
            <p:cNvSpPr/>
            <p:nvPr/>
          </p:nvSpPr>
          <p:spPr>
            <a:xfrm>
              <a:off x="7594600" y="3995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6" name="Oval 1955"/>
            <p:cNvSpPr/>
            <p:nvPr/>
          </p:nvSpPr>
          <p:spPr>
            <a:xfrm>
              <a:off x="7239000" y="3352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7" name="Oval 1956"/>
            <p:cNvSpPr/>
            <p:nvPr/>
          </p:nvSpPr>
          <p:spPr>
            <a:xfrm>
              <a:off x="7391400" y="35052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8" name="Oval 1957"/>
            <p:cNvSpPr/>
            <p:nvPr/>
          </p:nvSpPr>
          <p:spPr>
            <a:xfrm>
              <a:off x="7543800" y="36576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9" name="Oval 1958"/>
            <p:cNvSpPr/>
            <p:nvPr/>
          </p:nvSpPr>
          <p:spPr>
            <a:xfrm>
              <a:off x="7010400" y="3568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0" name="Oval 1959"/>
            <p:cNvSpPr/>
            <p:nvPr/>
          </p:nvSpPr>
          <p:spPr>
            <a:xfrm>
              <a:off x="7162800" y="3721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1" name="Oval 1960"/>
            <p:cNvSpPr/>
            <p:nvPr/>
          </p:nvSpPr>
          <p:spPr>
            <a:xfrm>
              <a:off x="7315200" y="38735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2" name="Oval 1961"/>
            <p:cNvSpPr/>
            <p:nvPr/>
          </p:nvSpPr>
          <p:spPr>
            <a:xfrm>
              <a:off x="6794891" y="3810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3" name="Oval 1962"/>
            <p:cNvSpPr/>
            <p:nvPr/>
          </p:nvSpPr>
          <p:spPr>
            <a:xfrm>
              <a:off x="6947291" y="39624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4" name="Oval 1963"/>
            <p:cNvSpPr/>
            <p:nvPr/>
          </p:nvSpPr>
          <p:spPr>
            <a:xfrm>
              <a:off x="7099691" y="41148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5" name="Oval 1964"/>
            <p:cNvSpPr/>
            <p:nvPr/>
          </p:nvSpPr>
          <p:spPr>
            <a:xfrm>
              <a:off x="6807591" y="4203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6" name="Oval 1965"/>
            <p:cNvSpPr/>
            <p:nvPr/>
          </p:nvSpPr>
          <p:spPr>
            <a:xfrm>
              <a:off x="6959991" y="435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7" name="Oval 1966"/>
            <p:cNvSpPr/>
            <p:nvPr/>
          </p:nvSpPr>
          <p:spPr>
            <a:xfrm>
              <a:off x="6518871" y="4526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8" name="Oval 1967"/>
            <p:cNvSpPr/>
            <p:nvPr/>
          </p:nvSpPr>
          <p:spPr>
            <a:xfrm>
              <a:off x="6671271" y="4678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9" name="Oval 1968"/>
            <p:cNvSpPr/>
            <p:nvPr/>
          </p:nvSpPr>
          <p:spPr>
            <a:xfrm>
              <a:off x="6823671" y="4831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0" name="Oval 1969"/>
            <p:cNvSpPr/>
            <p:nvPr/>
          </p:nvSpPr>
          <p:spPr>
            <a:xfrm>
              <a:off x="6400800" y="4493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1" name="Oval 1970"/>
            <p:cNvSpPr/>
            <p:nvPr/>
          </p:nvSpPr>
          <p:spPr>
            <a:xfrm>
              <a:off x="6477000" y="4386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2" name="Oval 1971"/>
            <p:cNvSpPr/>
            <p:nvPr/>
          </p:nvSpPr>
          <p:spPr>
            <a:xfrm>
              <a:off x="6629400" y="4539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3" name="Oval 1972"/>
            <p:cNvSpPr/>
            <p:nvPr/>
          </p:nvSpPr>
          <p:spPr>
            <a:xfrm>
              <a:off x="6502791" y="4112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4" name="Oval 1973"/>
            <p:cNvSpPr/>
            <p:nvPr/>
          </p:nvSpPr>
          <p:spPr>
            <a:xfrm>
              <a:off x="6655191" y="4264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5" name="Oval 1974"/>
            <p:cNvSpPr/>
            <p:nvPr/>
          </p:nvSpPr>
          <p:spPr>
            <a:xfrm>
              <a:off x="6807591" y="44172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6" name="Oval 1975"/>
            <p:cNvSpPr/>
            <p:nvPr/>
          </p:nvSpPr>
          <p:spPr>
            <a:xfrm>
              <a:off x="6781800" y="4158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7" name="Oval 1976"/>
            <p:cNvSpPr/>
            <p:nvPr/>
          </p:nvSpPr>
          <p:spPr>
            <a:xfrm>
              <a:off x="6934200" y="4310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8" name="Oval 1977"/>
            <p:cNvSpPr/>
            <p:nvPr/>
          </p:nvSpPr>
          <p:spPr>
            <a:xfrm>
              <a:off x="7086600" y="4462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9" name="Oval 1978"/>
            <p:cNvSpPr/>
            <p:nvPr/>
          </p:nvSpPr>
          <p:spPr>
            <a:xfrm>
              <a:off x="6858000" y="3929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0" name="Oval 1979"/>
            <p:cNvSpPr/>
            <p:nvPr/>
          </p:nvSpPr>
          <p:spPr>
            <a:xfrm>
              <a:off x="7010400" y="4081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1" name="Oval 1980"/>
            <p:cNvSpPr/>
            <p:nvPr/>
          </p:nvSpPr>
          <p:spPr>
            <a:xfrm>
              <a:off x="7162800" y="4234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2" name="Oval 1981"/>
            <p:cNvSpPr/>
            <p:nvPr/>
          </p:nvSpPr>
          <p:spPr>
            <a:xfrm>
              <a:off x="6908800" y="36247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3" name="Oval 1982"/>
            <p:cNvSpPr/>
            <p:nvPr/>
          </p:nvSpPr>
          <p:spPr>
            <a:xfrm>
              <a:off x="7061200" y="3777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4" name="Oval 1983"/>
            <p:cNvSpPr/>
            <p:nvPr/>
          </p:nvSpPr>
          <p:spPr>
            <a:xfrm>
              <a:off x="7213600" y="3929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5" name="Oval 1984"/>
            <p:cNvSpPr/>
            <p:nvPr/>
          </p:nvSpPr>
          <p:spPr>
            <a:xfrm>
              <a:off x="6858000" y="32869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6" name="Oval 1985"/>
            <p:cNvSpPr/>
            <p:nvPr/>
          </p:nvSpPr>
          <p:spPr>
            <a:xfrm>
              <a:off x="7010400" y="34393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7" name="Oval 1986"/>
            <p:cNvSpPr/>
            <p:nvPr/>
          </p:nvSpPr>
          <p:spPr>
            <a:xfrm>
              <a:off x="7162800" y="35917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8" name="Oval 1987"/>
            <p:cNvSpPr/>
            <p:nvPr/>
          </p:nvSpPr>
          <p:spPr>
            <a:xfrm>
              <a:off x="6629400" y="35028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9" name="Oval 1988"/>
            <p:cNvSpPr/>
            <p:nvPr/>
          </p:nvSpPr>
          <p:spPr>
            <a:xfrm>
              <a:off x="6781800" y="3655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0" name="Oval 1989"/>
            <p:cNvSpPr/>
            <p:nvPr/>
          </p:nvSpPr>
          <p:spPr>
            <a:xfrm>
              <a:off x="6934200" y="38076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1" name="Oval 1990"/>
            <p:cNvSpPr/>
            <p:nvPr/>
          </p:nvSpPr>
          <p:spPr>
            <a:xfrm>
              <a:off x="6413891" y="37441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2" name="Oval 1991"/>
            <p:cNvSpPr/>
            <p:nvPr/>
          </p:nvSpPr>
          <p:spPr>
            <a:xfrm>
              <a:off x="6566291" y="38965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3" name="Oval 1992"/>
            <p:cNvSpPr/>
            <p:nvPr/>
          </p:nvSpPr>
          <p:spPr>
            <a:xfrm>
              <a:off x="6718691" y="4048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4" name="Oval 1993"/>
            <p:cNvSpPr/>
            <p:nvPr/>
          </p:nvSpPr>
          <p:spPr>
            <a:xfrm>
              <a:off x="6426591" y="4137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5" name="Oval 1994"/>
            <p:cNvSpPr/>
            <p:nvPr/>
          </p:nvSpPr>
          <p:spPr>
            <a:xfrm>
              <a:off x="6578991" y="42902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6" name="Oval 1995"/>
            <p:cNvSpPr/>
            <p:nvPr/>
          </p:nvSpPr>
          <p:spPr>
            <a:xfrm>
              <a:off x="6265262" y="4363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7" name="Oval 1996"/>
            <p:cNvSpPr/>
            <p:nvPr/>
          </p:nvSpPr>
          <p:spPr>
            <a:xfrm>
              <a:off x="6417662" y="4515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8" name="Oval 1997"/>
            <p:cNvSpPr/>
            <p:nvPr/>
          </p:nvSpPr>
          <p:spPr>
            <a:xfrm>
              <a:off x="6570062" y="4668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9" name="Oval 1998"/>
            <p:cNvSpPr/>
            <p:nvPr/>
          </p:nvSpPr>
          <p:spPr>
            <a:xfrm>
              <a:off x="6147191" y="4330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0" name="Oval 1999"/>
            <p:cNvSpPr/>
            <p:nvPr/>
          </p:nvSpPr>
          <p:spPr>
            <a:xfrm>
              <a:off x="6223391" y="4224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1" name="Oval 2000"/>
            <p:cNvSpPr/>
            <p:nvPr/>
          </p:nvSpPr>
          <p:spPr>
            <a:xfrm>
              <a:off x="6375791" y="4376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2" name="Oval 2001"/>
            <p:cNvSpPr/>
            <p:nvPr/>
          </p:nvSpPr>
          <p:spPr>
            <a:xfrm>
              <a:off x="6249182" y="3949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3" name="Oval 2002"/>
            <p:cNvSpPr/>
            <p:nvPr/>
          </p:nvSpPr>
          <p:spPr>
            <a:xfrm>
              <a:off x="6401582" y="4102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4" name="Oval 2003"/>
            <p:cNvSpPr/>
            <p:nvPr/>
          </p:nvSpPr>
          <p:spPr>
            <a:xfrm>
              <a:off x="6553982" y="42545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5" name="Oval 2004"/>
            <p:cNvSpPr/>
            <p:nvPr/>
          </p:nvSpPr>
          <p:spPr>
            <a:xfrm>
              <a:off x="6528191" y="3995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6" name="Oval 2005"/>
            <p:cNvSpPr/>
            <p:nvPr/>
          </p:nvSpPr>
          <p:spPr>
            <a:xfrm>
              <a:off x="6680591" y="4147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7" name="Oval 2006"/>
            <p:cNvSpPr/>
            <p:nvPr/>
          </p:nvSpPr>
          <p:spPr>
            <a:xfrm>
              <a:off x="6832991" y="43002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8" name="Oval 2007"/>
            <p:cNvSpPr/>
            <p:nvPr/>
          </p:nvSpPr>
          <p:spPr>
            <a:xfrm>
              <a:off x="6604391" y="3766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9" name="Oval 2008"/>
            <p:cNvSpPr/>
            <p:nvPr/>
          </p:nvSpPr>
          <p:spPr>
            <a:xfrm>
              <a:off x="6756791" y="39192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0" name="Oval 2009"/>
            <p:cNvSpPr/>
            <p:nvPr/>
          </p:nvSpPr>
          <p:spPr>
            <a:xfrm>
              <a:off x="6909191" y="40716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1" name="Oval 2010"/>
            <p:cNvSpPr/>
            <p:nvPr/>
          </p:nvSpPr>
          <p:spPr>
            <a:xfrm>
              <a:off x="6655191" y="3462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2" name="Oval 2011"/>
            <p:cNvSpPr/>
            <p:nvPr/>
          </p:nvSpPr>
          <p:spPr>
            <a:xfrm>
              <a:off x="6807591" y="3614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3" name="Oval 2012"/>
            <p:cNvSpPr/>
            <p:nvPr/>
          </p:nvSpPr>
          <p:spPr>
            <a:xfrm>
              <a:off x="6959991" y="3766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4" name="Oval 2013"/>
            <p:cNvSpPr/>
            <p:nvPr/>
          </p:nvSpPr>
          <p:spPr>
            <a:xfrm>
              <a:off x="6604391" y="3124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5" name="Oval 2014"/>
            <p:cNvSpPr/>
            <p:nvPr/>
          </p:nvSpPr>
          <p:spPr>
            <a:xfrm>
              <a:off x="6756791" y="3276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6" name="Oval 2015"/>
            <p:cNvSpPr/>
            <p:nvPr/>
          </p:nvSpPr>
          <p:spPr>
            <a:xfrm>
              <a:off x="6909191" y="3429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7" name="Oval 2016"/>
            <p:cNvSpPr/>
            <p:nvPr/>
          </p:nvSpPr>
          <p:spPr>
            <a:xfrm>
              <a:off x="6375791" y="3340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8" name="Oval 2017"/>
            <p:cNvSpPr/>
            <p:nvPr/>
          </p:nvSpPr>
          <p:spPr>
            <a:xfrm>
              <a:off x="6528191" y="34925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9" name="Oval 2018"/>
            <p:cNvSpPr/>
            <p:nvPr/>
          </p:nvSpPr>
          <p:spPr>
            <a:xfrm>
              <a:off x="6680591" y="3644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0" name="Oval 2019"/>
            <p:cNvSpPr/>
            <p:nvPr/>
          </p:nvSpPr>
          <p:spPr>
            <a:xfrm>
              <a:off x="6160282" y="3581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1" name="Oval 2020"/>
            <p:cNvSpPr/>
            <p:nvPr/>
          </p:nvSpPr>
          <p:spPr>
            <a:xfrm>
              <a:off x="6312682" y="3733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2" name="Oval 2021"/>
            <p:cNvSpPr/>
            <p:nvPr/>
          </p:nvSpPr>
          <p:spPr>
            <a:xfrm>
              <a:off x="6465082" y="3886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3" name="Oval 2022"/>
            <p:cNvSpPr/>
            <p:nvPr/>
          </p:nvSpPr>
          <p:spPr>
            <a:xfrm>
              <a:off x="6172982" y="3975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4" name="Oval 2023"/>
            <p:cNvSpPr/>
            <p:nvPr/>
          </p:nvSpPr>
          <p:spPr>
            <a:xfrm>
              <a:off x="6325382" y="41275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5" name="Oval 2024"/>
            <p:cNvSpPr/>
            <p:nvPr/>
          </p:nvSpPr>
          <p:spPr>
            <a:xfrm>
              <a:off x="6671271" y="4058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6" name="Oval 2025"/>
            <p:cNvSpPr/>
            <p:nvPr/>
          </p:nvSpPr>
          <p:spPr>
            <a:xfrm>
              <a:off x="6823671" y="42111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7" name="Oval 2026"/>
            <p:cNvSpPr/>
            <p:nvPr/>
          </p:nvSpPr>
          <p:spPr>
            <a:xfrm>
              <a:off x="6976071" y="4363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8" name="Oval 2027"/>
            <p:cNvSpPr/>
            <p:nvPr/>
          </p:nvSpPr>
          <p:spPr>
            <a:xfrm>
              <a:off x="6553200" y="40259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9" name="Oval 2028"/>
            <p:cNvSpPr/>
            <p:nvPr/>
          </p:nvSpPr>
          <p:spPr>
            <a:xfrm>
              <a:off x="6629400" y="39192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0" name="Oval 2029"/>
            <p:cNvSpPr/>
            <p:nvPr/>
          </p:nvSpPr>
          <p:spPr>
            <a:xfrm>
              <a:off x="6781800" y="40716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1" name="Oval 2030"/>
            <p:cNvSpPr/>
            <p:nvPr/>
          </p:nvSpPr>
          <p:spPr>
            <a:xfrm>
              <a:off x="6655191" y="3644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2" name="Oval 2031"/>
            <p:cNvSpPr/>
            <p:nvPr/>
          </p:nvSpPr>
          <p:spPr>
            <a:xfrm>
              <a:off x="6807591" y="3797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3" name="Oval 2032"/>
            <p:cNvSpPr/>
            <p:nvPr/>
          </p:nvSpPr>
          <p:spPr>
            <a:xfrm>
              <a:off x="6959991" y="3949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4" name="Oval 2033"/>
            <p:cNvSpPr/>
            <p:nvPr/>
          </p:nvSpPr>
          <p:spPr>
            <a:xfrm>
              <a:off x="6934200" y="3690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5" name="Oval 2034"/>
            <p:cNvSpPr/>
            <p:nvPr/>
          </p:nvSpPr>
          <p:spPr>
            <a:xfrm>
              <a:off x="7086600" y="38430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6" name="Oval 2035"/>
            <p:cNvSpPr/>
            <p:nvPr/>
          </p:nvSpPr>
          <p:spPr>
            <a:xfrm>
              <a:off x="7239000" y="39954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7" name="Oval 2036"/>
            <p:cNvSpPr/>
            <p:nvPr/>
          </p:nvSpPr>
          <p:spPr>
            <a:xfrm>
              <a:off x="7010400" y="3462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8" name="Oval 2037"/>
            <p:cNvSpPr/>
            <p:nvPr/>
          </p:nvSpPr>
          <p:spPr>
            <a:xfrm>
              <a:off x="7162800" y="3614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9" name="Oval 2038"/>
            <p:cNvSpPr/>
            <p:nvPr/>
          </p:nvSpPr>
          <p:spPr>
            <a:xfrm>
              <a:off x="7315200" y="3766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0" name="Oval 2039"/>
            <p:cNvSpPr/>
            <p:nvPr/>
          </p:nvSpPr>
          <p:spPr>
            <a:xfrm>
              <a:off x="7061200" y="3157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1" name="Oval 2040"/>
            <p:cNvSpPr/>
            <p:nvPr/>
          </p:nvSpPr>
          <p:spPr>
            <a:xfrm>
              <a:off x="7213600" y="3309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2" name="Oval 2041"/>
            <p:cNvSpPr/>
            <p:nvPr/>
          </p:nvSpPr>
          <p:spPr>
            <a:xfrm>
              <a:off x="7366000" y="3462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3" name="Oval 2042"/>
            <p:cNvSpPr/>
            <p:nvPr/>
          </p:nvSpPr>
          <p:spPr>
            <a:xfrm>
              <a:off x="7010400" y="2819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4" name="Oval 2043"/>
            <p:cNvSpPr/>
            <p:nvPr/>
          </p:nvSpPr>
          <p:spPr>
            <a:xfrm>
              <a:off x="7162800" y="2971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5" name="Oval 2044"/>
            <p:cNvSpPr/>
            <p:nvPr/>
          </p:nvSpPr>
          <p:spPr>
            <a:xfrm>
              <a:off x="7315200" y="3124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6" name="Oval 2045"/>
            <p:cNvSpPr/>
            <p:nvPr/>
          </p:nvSpPr>
          <p:spPr>
            <a:xfrm>
              <a:off x="6781800" y="3035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7" name="Oval 2046"/>
            <p:cNvSpPr/>
            <p:nvPr/>
          </p:nvSpPr>
          <p:spPr>
            <a:xfrm>
              <a:off x="6934200" y="3187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Oval 2047"/>
            <p:cNvSpPr/>
            <p:nvPr/>
          </p:nvSpPr>
          <p:spPr>
            <a:xfrm>
              <a:off x="7086600" y="3340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9" name="Oval 2048"/>
            <p:cNvSpPr/>
            <p:nvPr/>
          </p:nvSpPr>
          <p:spPr>
            <a:xfrm>
              <a:off x="6566291" y="3276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0" name="Oval 2049"/>
            <p:cNvSpPr/>
            <p:nvPr/>
          </p:nvSpPr>
          <p:spPr>
            <a:xfrm>
              <a:off x="6718691" y="3429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1" name="Oval 2050"/>
            <p:cNvSpPr/>
            <p:nvPr/>
          </p:nvSpPr>
          <p:spPr>
            <a:xfrm>
              <a:off x="6871091" y="3581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Oval 2051"/>
            <p:cNvSpPr/>
            <p:nvPr/>
          </p:nvSpPr>
          <p:spPr>
            <a:xfrm>
              <a:off x="6578991" y="3670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Oval 2052"/>
            <p:cNvSpPr/>
            <p:nvPr/>
          </p:nvSpPr>
          <p:spPr>
            <a:xfrm>
              <a:off x="6731391" y="38227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Oval 2053"/>
            <p:cNvSpPr/>
            <p:nvPr/>
          </p:nvSpPr>
          <p:spPr>
            <a:xfrm>
              <a:off x="7077280" y="3753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5" name="Oval 2054"/>
            <p:cNvSpPr/>
            <p:nvPr/>
          </p:nvSpPr>
          <p:spPr>
            <a:xfrm>
              <a:off x="7229680" y="3906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Oval 2055"/>
            <p:cNvSpPr/>
            <p:nvPr/>
          </p:nvSpPr>
          <p:spPr>
            <a:xfrm>
              <a:off x="7382080" y="4058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Oval 2056"/>
            <p:cNvSpPr/>
            <p:nvPr/>
          </p:nvSpPr>
          <p:spPr>
            <a:xfrm>
              <a:off x="6959209" y="3721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Oval 2057"/>
            <p:cNvSpPr/>
            <p:nvPr/>
          </p:nvSpPr>
          <p:spPr>
            <a:xfrm>
              <a:off x="7035409" y="3614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Oval 2058"/>
            <p:cNvSpPr/>
            <p:nvPr/>
          </p:nvSpPr>
          <p:spPr>
            <a:xfrm>
              <a:off x="7187809" y="3766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Oval 2059"/>
            <p:cNvSpPr/>
            <p:nvPr/>
          </p:nvSpPr>
          <p:spPr>
            <a:xfrm>
              <a:off x="7061200" y="3340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Oval 2060"/>
            <p:cNvSpPr/>
            <p:nvPr/>
          </p:nvSpPr>
          <p:spPr>
            <a:xfrm>
              <a:off x="7213600" y="34925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Oval 2061"/>
            <p:cNvSpPr/>
            <p:nvPr/>
          </p:nvSpPr>
          <p:spPr>
            <a:xfrm>
              <a:off x="7366000" y="36449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Oval 2062"/>
            <p:cNvSpPr/>
            <p:nvPr/>
          </p:nvSpPr>
          <p:spPr>
            <a:xfrm>
              <a:off x="7340209" y="3385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Oval 2063"/>
            <p:cNvSpPr/>
            <p:nvPr/>
          </p:nvSpPr>
          <p:spPr>
            <a:xfrm>
              <a:off x="7492609" y="3538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Oval 2064"/>
            <p:cNvSpPr/>
            <p:nvPr/>
          </p:nvSpPr>
          <p:spPr>
            <a:xfrm>
              <a:off x="7645009" y="3690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Oval 2065"/>
            <p:cNvSpPr/>
            <p:nvPr/>
          </p:nvSpPr>
          <p:spPr>
            <a:xfrm>
              <a:off x="7416409" y="3157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Oval 2066"/>
            <p:cNvSpPr/>
            <p:nvPr/>
          </p:nvSpPr>
          <p:spPr>
            <a:xfrm>
              <a:off x="7568809" y="3309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Oval 2067"/>
            <p:cNvSpPr/>
            <p:nvPr/>
          </p:nvSpPr>
          <p:spPr>
            <a:xfrm>
              <a:off x="7721209" y="3462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Oval 2068"/>
            <p:cNvSpPr/>
            <p:nvPr/>
          </p:nvSpPr>
          <p:spPr>
            <a:xfrm>
              <a:off x="7467209" y="2852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Oval 2069"/>
            <p:cNvSpPr/>
            <p:nvPr/>
          </p:nvSpPr>
          <p:spPr>
            <a:xfrm>
              <a:off x="7619609" y="3004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Oval 2070"/>
            <p:cNvSpPr/>
            <p:nvPr/>
          </p:nvSpPr>
          <p:spPr>
            <a:xfrm>
              <a:off x="7772009" y="3157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Oval 2071"/>
            <p:cNvSpPr/>
            <p:nvPr/>
          </p:nvSpPr>
          <p:spPr>
            <a:xfrm>
              <a:off x="7416409" y="2514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Oval 2072"/>
            <p:cNvSpPr/>
            <p:nvPr/>
          </p:nvSpPr>
          <p:spPr>
            <a:xfrm>
              <a:off x="7568809" y="26670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Oval 2073"/>
            <p:cNvSpPr/>
            <p:nvPr/>
          </p:nvSpPr>
          <p:spPr>
            <a:xfrm>
              <a:off x="7721209" y="28194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5" name="Oval 2074"/>
            <p:cNvSpPr/>
            <p:nvPr/>
          </p:nvSpPr>
          <p:spPr>
            <a:xfrm>
              <a:off x="7187809" y="27305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Oval 2075"/>
            <p:cNvSpPr/>
            <p:nvPr/>
          </p:nvSpPr>
          <p:spPr>
            <a:xfrm>
              <a:off x="7340209" y="2882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Oval 2076"/>
            <p:cNvSpPr/>
            <p:nvPr/>
          </p:nvSpPr>
          <p:spPr>
            <a:xfrm>
              <a:off x="7492609" y="30353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Oval 2077"/>
            <p:cNvSpPr/>
            <p:nvPr/>
          </p:nvSpPr>
          <p:spPr>
            <a:xfrm>
              <a:off x="6972300" y="2971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9" name="Oval 2078"/>
            <p:cNvSpPr/>
            <p:nvPr/>
          </p:nvSpPr>
          <p:spPr>
            <a:xfrm>
              <a:off x="7124700" y="3124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0" name="Oval 2079"/>
            <p:cNvSpPr/>
            <p:nvPr/>
          </p:nvSpPr>
          <p:spPr>
            <a:xfrm>
              <a:off x="7277100" y="3276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1" name="Oval 2080"/>
            <p:cNvSpPr/>
            <p:nvPr/>
          </p:nvSpPr>
          <p:spPr>
            <a:xfrm>
              <a:off x="6985000" y="33655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2" name="Oval 2081"/>
            <p:cNvSpPr/>
            <p:nvPr/>
          </p:nvSpPr>
          <p:spPr>
            <a:xfrm>
              <a:off x="7137400" y="3517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3" name="Oval 2082"/>
            <p:cNvSpPr/>
            <p:nvPr/>
          </p:nvSpPr>
          <p:spPr>
            <a:xfrm>
              <a:off x="8535182" y="33528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4" name="Oval 2083"/>
            <p:cNvSpPr/>
            <p:nvPr/>
          </p:nvSpPr>
          <p:spPr>
            <a:xfrm>
              <a:off x="8687582" y="35052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5" name="Oval 2084"/>
            <p:cNvSpPr/>
            <p:nvPr/>
          </p:nvSpPr>
          <p:spPr>
            <a:xfrm>
              <a:off x="8484382" y="30149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Oval 2085"/>
            <p:cNvSpPr/>
            <p:nvPr/>
          </p:nvSpPr>
          <p:spPr>
            <a:xfrm>
              <a:off x="8636782" y="31673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Oval 2086"/>
            <p:cNvSpPr/>
            <p:nvPr/>
          </p:nvSpPr>
          <p:spPr>
            <a:xfrm>
              <a:off x="8789182" y="33197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8" name="Oval 2087"/>
            <p:cNvSpPr/>
            <p:nvPr/>
          </p:nvSpPr>
          <p:spPr>
            <a:xfrm>
              <a:off x="8255782" y="32308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9" name="Oval 2088"/>
            <p:cNvSpPr/>
            <p:nvPr/>
          </p:nvSpPr>
          <p:spPr>
            <a:xfrm>
              <a:off x="8408182" y="33832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0" name="Oval 2089"/>
            <p:cNvSpPr/>
            <p:nvPr/>
          </p:nvSpPr>
          <p:spPr>
            <a:xfrm>
              <a:off x="8560582" y="35356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1" name="Oval 2090"/>
            <p:cNvSpPr/>
            <p:nvPr/>
          </p:nvSpPr>
          <p:spPr>
            <a:xfrm>
              <a:off x="8040273" y="347218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2" name="Oval 2091"/>
            <p:cNvSpPr/>
            <p:nvPr/>
          </p:nvSpPr>
          <p:spPr>
            <a:xfrm>
              <a:off x="8382782" y="3385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3" name="Oval 2092"/>
            <p:cNvSpPr/>
            <p:nvPr/>
          </p:nvSpPr>
          <p:spPr>
            <a:xfrm>
              <a:off x="8535182" y="3538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4" name="Oval 2093"/>
            <p:cNvSpPr/>
            <p:nvPr/>
          </p:nvSpPr>
          <p:spPr>
            <a:xfrm>
              <a:off x="8331982" y="30480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5" name="Oval 2094"/>
            <p:cNvSpPr/>
            <p:nvPr/>
          </p:nvSpPr>
          <p:spPr>
            <a:xfrm>
              <a:off x="8484382" y="32004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6" name="Oval 2095"/>
            <p:cNvSpPr/>
            <p:nvPr/>
          </p:nvSpPr>
          <p:spPr>
            <a:xfrm>
              <a:off x="8636782" y="33528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7" name="Oval 2096"/>
            <p:cNvSpPr/>
            <p:nvPr/>
          </p:nvSpPr>
          <p:spPr>
            <a:xfrm>
              <a:off x="8103382" y="32639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8" name="Oval 2097"/>
            <p:cNvSpPr/>
            <p:nvPr/>
          </p:nvSpPr>
          <p:spPr>
            <a:xfrm>
              <a:off x="8255782" y="34163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9" name="Oval 2098"/>
            <p:cNvSpPr/>
            <p:nvPr/>
          </p:nvSpPr>
          <p:spPr>
            <a:xfrm>
              <a:off x="7887873" y="35052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0" name="Oval 2099"/>
            <p:cNvSpPr/>
            <p:nvPr/>
          </p:nvSpPr>
          <p:spPr>
            <a:xfrm>
              <a:off x="8001782" y="331994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1" name="Oval 2100"/>
            <p:cNvSpPr/>
            <p:nvPr/>
          </p:nvSpPr>
          <p:spPr>
            <a:xfrm>
              <a:off x="8154182" y="3472341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2" name="Oval 2101"/>
            <p:cNvSpPr/>
            <p:nvPr/>
          </p:nvSpPr>
          <p:spPr>
            <a:xfrm>
              <a:off x="7950982" y="2982122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3" name="Oval 2102"/>
            <p:cNvSpPr/>
            <p:nvPr/>
          </p:nvSpPr>
          <p:spPr>
            <a:xfrm>
              <a:off x="8103382" y="3134522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4" name="Oval 2103"/>
            <p:cNvSpPr/>
            <p:nvPr/>
          </p:nvSpPr>
          <p:spPr>
            <a:xfrm>
              <a:off x="8255782" y="3286922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5" name="Oval 2104"/>
            <p:cNvSpPr/>
            <p:nvPr/>
          </p:nvSpPr>
          <p:spPr>
            <a:xfrm>
              <a:off x="7874782" y="3350422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6" name="Oval 2105"/>
            <p:cNvSpPr/>
            <p:nvPr/>
          </p:nvSpPr>
          <p:spPr>
            <a:xfrm>
              <a:off x="8027182" y="3502822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7" name="Oval 2106"/>
            <p:cNvSpPr/>
            <p:nvPr/>
          </p:nvSpPr>
          <p:spPr>
            <a:xfrm>
              <a:off x="7900573" y="3309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8" name="Oval 2107"/>
            <p:cNvSpPr/>
            <p:nvPr/>
          </p:nvSpPr>
          <p:spPr>
            <a:xfrm>
              <a:off x="8052973" y="3462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9" name="Oval 2108"/>
            <p:cNvSpPr/>
            <p:nvPr/>
          </p:nvSpPr>
          <p:spPr>
            <a:xfrm>
              <a:off x="8002173" y="31242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0" name="Oval 2109"/>
            <p:cNvSpPr/>
            <p:nvPr/>
          </p:nvSpPr>
          <p:spPr>
            <a:xfrm>
              <a:off x="7900573" y="34925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1" name="Oval 2110"/>
            <p:cNvSpPr/>
            <p:nvPr/>
          </p:nvSpPr>
          <p:spPr>
            <a:xfrm>
              <a:off x="8027182" y="3385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2" name="Oval 2111"/>
            <p:cNvSpPr/>
            <p:nvPr/>
          </p:nvSpPr>
          <p:spPr>
            <a:xfrm>
              <a:off x="8179582" y="3538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3" name="Oval 2112"/>
            <p:cNvSpPr/>
            <p:nvPr/>
          </p:nvSpPr>
          <p:spPr>
            <a:xfrm>
              <a:off x="8103382" y="3157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4" name="Oval 2113"/>
            <p:cNvSpPr/>
            <p:nvPr/>
          </p:nvSpPr>
          <p:spPr>
            <a:xfrm>
              <a:off x="8255782" y="3309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5" name="Oval 2114"/>
            <p:cNvSpPr/>
            <p:nvPr/>
          </p:nvSpPr>
          <p:spPr>
            <a:xfrm>
              <a:off x="8408182" y="3462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6" name="Oval 2115"/>
            <p:cNvSpPr/>
            <p:nvPr/>
          </p:nvSpPr>
          <p:spPr>
            <a:xfrm>
              <a:off x="8154182" y="28524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7" name="Oval 2116"/>
            <p:cNvSpPr/>
            <p:nvPr/>
          </p:nvSpPr>
          <p:spPr>
            <a:xfrm>
              <a:off x="8306582" y="3004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8" name="Oval 2117"/>
            <p:cNvSpPr/>
            <p:nvPr/>
          </p:nvSpPr>
          <p:spPr>
            <a:xfrm>
              <a:off x="8458982" y="3157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9" name="Oval 2118"/>
            <p:cNvSpPr/>
            <p:nvPr/>
          </p:nvSpPr>
          <p:spPr>
            <a:xfrm>
              <a:off x="8103382" y="25146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0" name="Oval 2119"/>
            <p:cNvSpPr/>
            <p:nvPr/>
          </p:nvSpPr>
          <p:spPr>
            <a:xfrm>
              <a:off x="8255782" y="26670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1" name="Oval 2120"/>
            <p:cNvSpPr/>
            <p:nvPr/>
          </p:nvSpPr>
          <p:spPr>
            <a:xfrm>
              <a:off x="8408182" y="28194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2" name="Oval 2121"/>
            <p:cNvSpPr/>
            <p:nvPr/>
          </p:nvSpPr>
          <p:spPr>
            <a:xfrm>
              <a:off x="7874782" y="27305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3" name="Oval 2122"/>
            <p:cNvSpPr/>
            <p:nvPr/>
          </p:nvSpPr>
          <p:spPr>
            <a:xfrm>
              <a:off x="8027182" y="28829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4" name="Oval 2123"/>
            <p:cNvSpPr/>
            <p:nvPr/>
          </p:nvSpPr>
          <p:spPr>
            <a:xfrm>
              <a:off x="8179582" y="30353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5" name="Oval 2124"/>
            <p:cNvSpPr/>
            <p:nvPr/>
          </p:nvSpPr>
          <p:spPr>
            <a:xfrm>
              <a:off x="7964073" y="32766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6" name="Oval 2125"/>
            <p:cNvSpPr/>
            <p:nvPr/>
          </p:nvSpPr>
          <p:spPr>
            <a:xfrm>
              <a:off x="8170262" y="344915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7" name="Oval 2126"/>
            <p:cNvSpPr/>
            <p:nvPr/>
          </p:nvSpPr>
          <p:spPr>
            <a:xfrm>
              <a:off x="8052191" y="34163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8" name="Oval 2127"/>
            <p:cNvSpPr/>
            <p:nvPr/>
          </p:nvSpPr>
          <p:spPr>
            <a:xfrm>
              <a:off x="8128391" y="3309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9" name="Oval 2128"/>
            <p:cNvSpPr/>
            <p:nvPr/>
          </p:nvSpPr>
          <p:spPr>
            <a:xfrm>
              <a:off x="8280791" y="3462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0" name="Oval 2129"/>
            <p:cNvSpPr/>
            <p:nvPr/>
          </p:nvSpPr>
          <p:spPr>
            <a:xfrm>
              <a:off x="8154182" y="30353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1" name="Oval 2130"/>
            <p:cNvSpPr/>
            <p:nvPr/>
          </p:nvSpPr>
          <p:spPr>
            <a:xfrm>
              <a:off x="8306582" y="31877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2" name="Oval 2131"/>
            <p:cNvSpPr/>
            <p:nvPr/>
          </p:nvSpPr>
          <p:spPr>
            <a:xfrm>
              <a:off x="8458982" y="33401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3" name="Oval 2132"/>
            <p:cNvSpPr/>
            <p:nvPr/>
          </p:nvSpPr>
          <p:spPr>
            <a:xfrm>
              <a:off x="8433191" y="3081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4" name="Oval 2133"/>
            <p:cNvSpPr/>
            <p:nvPr/>
          </p:nvSpPr>
          <p:spPr>
            <a:xfrm>
              <a:off x="8585591" y="32334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5" name="Oval 2134"/>
            <p:cNvSpPr/>
            <p:nvPr/>
          </p:nvSpPr>
          <p:spPr>
            <a:xfrm>
              <a:off x="8737991" y="3385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6" name="Oval 2135"/>
            <p:cNvSpPr/>
            <p:nvPr/>
          </p:nvSpPr>
          <p:spPr>
            <a:xfrm>
              <a:off x="8509391" y="28524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7" name="Oval 2136"/>
            <p:cNvSpPr/>
            <p:nvPr/>
          </p:nvSpPr>
          <p:spPr>
            <a:xfrm>
              <a:off x="8661791" y="30048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8" name="Oval 2137"/>
            <p:cNvSpPr/>
            <p:nvPr/>
          </p:nvSpPr>
          <p:spPr>
            <a:xfrm>
              <a:off x="8814191" y="31572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9" name="Oval 2138"/>
            <p:cNvSpPr/>
            <p:nvPr/>
          </p:nvSpPr>
          <p:spPr>
            <a:xfrm>
              <a:off x="8560191" y="25476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0" name="Oval 2139"/>
            <p:cNvSpPr/>
            <p:nvPr/>
          </p:nvSpPr>
          <p:spPr>
            <a:xfrm>
              <a:off x="8712591" y="27000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1" name="Oval 2140"/>
            <p:cNvSpPr/>
            <p:nvPr/>
          </p:nvSpPr>
          <p:spPr>
            <a:xfrm>
              <a:off x="8864991" y="2852419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2" name="Oval 2141"/>
            <p:cNvSpPr/>
            <p:nvPr/>
          </p:nvSpPr>
          <p:spPr>
            <a:xfrm>
              <a:off x="8509391" y="22098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3" name="Oval 2142"/>
            <p:cNvSpPr/>
            <p:nvPr/>
          </p:nvSpPr>
          <p:spPr>
            <a:xfrm>
              <a:off x="8661791" y="23622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4" name="Oval 2143"/>
            <p:cNvSpPr/>
            <p:nvPr/>
          </p:nvSpPr>
          <p:spPr>
            <a:xfrm>
              <a:off x="8814191" y="25146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5" name="Oval 2144"/>
            <p:cNvSpPr/>
            <p:nvPr/>
          </p:nvSpPr>
          <p:spPr>
            <a:xfrm>
              <a:off x="8280791" y="24257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6" name="Oval 2145"/>
            <p:cNvSpPr/>
            <p:nvPr/>
          </p:nvSpPr>
          <p:spPr>
            <a:xfrm>
              <a:off x="8433191" y="25781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7" name="Oval 2146"/>
            <p:cNvSpPr/>
            <p:nvPr/>
          </p:nvSpPr>
          <p:spPr>
            <a:xfrm>
              <a:off x="8585591" y="27305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8" name="Oval 2147"/>
            <p:cNvSpPr/>
            <p:nvPr/>
          </p:nvSpPr>
          <p:spPr>
            <a:xfrm>
              <a:off x="8065282" y="26670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9" name="Oval 2148"/>
            <p:cNvSpPr/>
            <p:nvPr/>
          </p:nvSpPr>
          <p:spPr>
            <a:xfrm>
              <a:off x="8217682" y="28194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0" name="Oval 2149"/>
            <p:cNvSpPr/>
            <p:nvPr/>
          </p:nvSpPr>
          <p:spPr>
            <a:xfrm>
              <a:off x="8370082" y="29718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1" name="Oval 2150"/>
            <p:cNvSpPr/>
            <p:nvPr/>
          </p:nvSpPr>
          <p:spPr>
            <a:xfrm>
              <a:off x="8077982" y="30607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2" name="Oval 2151"/>
            <p:cNvSpPr/>
            <p:nvPr/>
          </p:nvSpPr>
          <p:spPr>
            <a:xfrm>
              <a:off x="8230382" y="3213100"/>
              <a:ext cx="50409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3" name="Oval 2152"/>
            <p:cNvSpPr/>
            <p:nvPr/>
          </p:nvSpPr>
          <p:spPr>
            <a:xfrm>
              <a:off x="5537200" y="3657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4" name="Oval 2153"/>
            <p:cNvSpPr/>
            <p:nvPr/>
          </p:nvSpPr>
          <p:spPr>
            <a:xfrm>
              <a:off x="5689600" y="3810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5" name="Oval 2154"/>
            <p:cNvSpPr/>
            <p:nvPr/>
          </p:nvSpPr>
          <p:spPr>
            <a:xfrm>
              <a:off x="5486400" y="33197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6" name="Oval 2155"/>
            <p:cNvSpPr/>
            <p:nvPr/>
          </p:nvSpPr>
          <p:spPr>
            <a:xfrm>
              <a:off x="5638800" y="34721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7" name="Oval 2156"/>
            <p:cNvSpPr/>
            <p:nvPr/>
          </p:nvSpPr>
          <p:spPr>
            <a:xfrm>
              <a:off x="5791200" y="3624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8" name="Oval 2157"/>
            <p:cNvSpPr/>
            <p:nvPr/>
          </p:nvSpPr>
          <p:spPr>
            <a:xfrm>
              <a:off x="5410200" y="3688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9" name="Oval 2158"/>
            <p:cNvSpPr/>
            <p:nvPr/>
          </p:nvSpPr>
          <p:spPr>
            <a:xfrm>
              <a:off x="5562600" y="3840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0" name="Oval 2159"/>
            <p:cNvSpPr/>
            <p:nvPr/>
          </p:nvSpPr>
          <p:spPr>
            <a:xfrm>
              <a:off x="5042291" y="37769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1" name="Oval 2160"/>
            <p:cNvSpPr/>
            <p:nvPr/>
          </p:nvSpPr>
          <p:spPr>
            <a:xfrm>
              <a:off x="5384800" y="3690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2" name="Oval 2161"/>
            <p:cNvSpPr/>
            <p:nvPr/>
          </p:nvSpPr>
          <p:spPr>
            <a:xfrm>
              <a:off x="5537200" y="3843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3" name="Oval 2162"/>
            <p:cNvSpPr/>
            <p:nvPr/>
          </p:nvSpPr>
          <p:spPr>
            <a:xfrm>
              <a:off x="5486400" y="3505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4" name="Oval 2163"/>
            <p:cNvSpPr/>
            <p:nvPr/>
          </p:nvSpPr>
          <p:spPr>
            <a:xfrm>
              <a:off x="5638800" y="3657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5" name="Oval 2164"/>
            <p:cNvSpPr/>
            <p:nvPr/>
          </p:nvSpPr>
          <p:spPr>
            <a:xfrm>
              <a:off x="5257800" y="3721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6" name="Oval 2165"/>
            <p:cNvSpPr/>
            <p:nvPr/>
          </p:nvSpPr>
          <p:spPr>
            <a:xfrm>
              <a:off x="4889891" y="3810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7" name="Oval 2166"/>
            <p:cNvSpPr/>
            <p:nvPr/>
          </p:nvSpPr>
          <p:spPr>
            <a:xfrm>
              <a:off x="5156200" y="3777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8" name="Oval 2167"/>
            <p:cNvSpPr/>
            <p:nvPr/>
          </p:nvSpPr>
          <p:spPr>
            <a:xfrm>
              <a:off x="4876800" y="3655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9" name="Oval 2168"/>
            <p:cNvSpPr/>
            <p:nvPr/>
          </p:nvSpPr>
          <p:spPr>
            <a:xfrm>
              <a:off x="5029200" y="38076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0" name="Oval 2169"/>
            <p:cNvSpPr/>
            <p:nvPr/>
          </p:nvSpPr>
          <p:spPr>
            <a:xfrm>
              <a:off x="5054991" y="3766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1" name="Oval 2170"/>
            <p:cNvSpPr/>
            <p:nvPr/>
          </p:nvSpPr>
          <p:spPr>
            <a:xfrm>
              <a:off x="4902591" y="3797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2" name="Oval 2171"/>
            <p:cNvSpPr/>
            <p:nvPr/>
          </p:nvSpPr>
          <p:spPr>
            <a:xfrm>
              <a:off x="5029200" y="3690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3" name="Oval 2172"/>
            <p:cNvSpPr/>
            <p:nvPr/>
          </p:nvSpPr>
          <p:spPr>
            <a:xfrm>
              <a:off x="5181600" y="3843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4" name="Oval 2173"/>
            <p:cNvSpPr/>
            <p:nvPr/>
          </p:nvSpPr>
          <p:spPr>
            <a:xfrm>
              <a:off x="5410200" y="3766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5" name="Oval 2174"/>
            <p:cNvSpPr/>
            <p:nvPr/>
          </p:nvSpPr>
          <p:spPr>
            <a:xfrm>
              <a:off x="5461000" y="3462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6" name="Oval 2175"/>
            <p:cNvSpPr/>
            <p:nvPr/>
          </p:nvSpPr>
          <p:spPr>
            <a:xfrm>
              <a:off x="5410200" y="3124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7" name="Oval 2176"/>
            <p:cNvSpPr/>
            <p:nvPr/>
          </p:nvSpPr>
          <p:spPr>
            <a:xfrm>
              <a:off x="5172280" y="37539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8" name="Oval 2177"/>
            <p:cNvSpPr/>
            <p:nvPr/>
          </p:nvSpPr>
          <p:spPr>
            <a:xfrm>
              <a:off x="5054209" y="37211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9" name="Oval 2178"/>
            <p:cNvSpPr/>
            <p:nvPr/>
          </p:nvSpPr>
          <p:spPr>
            <a:xfrm>
              <a:off x="5282809" y="3766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0" name="Oval 2179"/>
            <p:cNvSpPr/>
            <p:nvPr/>
          </p:nvSpPr>
          <p:spPr>
            <a:xfrm>
              <a:off x="5461000" y="3644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1" name="Oval 2180"/>
            <p:cNvSpPr/>
            <p:nvPr/>
          </p:nvSpPr>
          <p:spPr>
            <a:xfrm>
              <a:off x="5435209" y="3385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2" name="Oval 2181"/>
            <p:cNvSpPr/>
            <p:nvPr/>
          </p:nvSpPr>
          <p:spPr>
            <a:xfrm>
              <a:off x="5587609" y="3538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3" name="Oval 2182"/>
            <p:cNvSpPr/>
            <p:nvPr/>
          </p:nvSpPr>
          <p:spPr>
            <a:xfrm>
              <a:off x="5740009" y="3690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4" name="Oval 2183"/>
            <p:cNvSpPr/>
            <p:nvPr/>
          </p:nvSpPr>
          <p:spPr>
            <a:xfrm>
              <a:off x="5511409" y="3157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5" name="Oval 2184"/>
            <p:cNvSpPr/>
            <p:nvPr/>
          </p:nvSpPr>
          <p:spPr>
            <a:xfrm>
              <a:off x="5663809" y="3309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6" name="Oval 2185"/>
            <p:cNvSpPr/>
            <p:nvPr/>
          </p:nvSpPr>
          <p:spPr>
            <a:xfrm>
              <a:off x="5816209" y="3462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7" name="Oval 2186"/>
            <p:cNvSpPr/>
            <p:nvPr/>
          </p:nvSpPr>
          <p:spPr>
            <a:xfrm>
              <a:off x="5562209" y="28524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8" name="Oval 2187"/>
            <p:cNvSpPr/>
            <p:nvPr/>
          </p:nvSpPr>
          <p:spPr>
            <a:xfrm>
              <a:off x="5714609" y="3004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9" name="Oval 2188"/>
            <p:cNvSpPr/>
            <p:nvPr/>
          </p:nvSpPr>
          <p:spPr>
            <a:xfrm>
              <a:off x="5867009" y="3157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0" name="Oval 2189"/>
            <p:cNvSpPr/>
            <p:nvPr/>
          </p:nvSpPr>
          <p:spPr>
            <a:xfrm>
              <a:off x="5511409" y="2514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1" name="Oval 2190"/>
            <p:cNvSpPr/>
            <p:nvPr/>
          </p:nvSpPr>
          <p:spPr>
            <a:xfrm>
              <a:off x="5663809" y="2667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2" name="Oval 2191"/>
            <p:cNvSpPr/>
            <p:nvPr/>
          </p:nvSpPr>
          <p:spPr>
            <a:xfrm>
              <a:off x="5816209" y="2819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3" name="Oval 2192"/>
            <p:cNvSpPr/>
            <p:nvPr/>
          </p:nvSpPr>
          <p:spPr>
            <a:xfrm>
              <a:off x="5435209" y="2882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4" name="Oval 2193"/>
            <p:cNvSpPr/>
            <p:nvPr/>
          </p:nvSpPr>
          <p:spPr>
            <a:xfrm>
              <a:off x="5587609" y="3035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5" name="Oval 2194"/>
            <p:cNvSpPr/>
            <p:nvPr/>
          </p:nvSpPr>
          <p:spPr>
            <a:xfrm>
              <a:off x="5372100" y="3276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6" name="Oval 2195"/>
            <p:cNvSpPr/>
            <p:nvPr/>
          </p:nvSpPr>
          <p:spPr>
            <a:xfrm>
              <a:off x="5858080" y="4874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7" name="Oval 2196"/>
            <p:cNvSpPr/>
            <p:nvPr/>
          </p:nvSpPr>
          <p:spPr>
            <a:xfrm>
              <a:off x="6010480" y="5026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8" name="Oval 2197"/>
            <p:cNvSpPr/>
            <p:nvPr/>
          </p:nvSpPr>
          <p:spPr>
            <a:xfrm>
              <a:off x="6162880" y="5179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9" name="Oval 2198"/>
            <p:cNvSpPr/>
            <p:nvPr/>
          </p:nvSpPr>
          <p:spPr>
            <a:xfrm>
              <a:off x="6315280" y="5331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0" name="Oval 2199"/>
            <p:cNvSpPr/>
            <p:nvPr/>
          </p:nvSpPr>
          <p:spPr>
            <a:xfrm>
              <a:off x="6467680" y="5483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1" name="Oval 2200"/>
            <p:cNvSpPr/>
            <p:nvPr/>
          </p:nvSpPr>
          <p:spPr>
            <a:xfrm>
              <a:off x="5740009" y="4841403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2" name="Oval 2201"/>
            <p:cNvSpPr/>
            <p:nvPr/>
          </p:nvSpPr>
          <p:spPr>
            <a:xfrm>
              <a:off x="5892409" y="4993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3" name="Oval 2202"/>
            <p:cNvSpPr/>
            <p:nvPr/>
          </p:nvSpPr>
          <p:spPr>
            <a:xfrm>
              <a:off x="6044809" y="5146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4" name="Oval 2203"/>
            <p:cNvSpPr/>
            <p:nvPr/>
          </p:nvSpPr>
          <p:spPr>
            <a:xfrm>
              <a:off x="5968609" y="4887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5" name="Oval 2204"/>
            <p:cNvSpPr/>
            <p:nvPr/>
          </p:nvSpPr>
          <p:spPr>
            <a:xfrm>
              <a:off x="6121009" y="5039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6" name="Oval 2205"/>
            <p:cNvSpPr/>
            <p:nvPr/>
          </p:nvSpPr>
          <p:spPr>
            <a:xfrm>
              <a:off x="6273409" y="5191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7" name="Oval 2206"/>
            <p:cNvSpPr/>
            <p:nvPr/>
          </p:nvSpPr>
          <p:spPr>
            <a:xfrm>
              <a:off x="5663809" y="4841403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8" name="Oval 2207"/>
            <p:cNvSpPr/>
            <p:nvPr/>
          </p:nvSpPr>
          <p:spPr>
            <a:xfrm>
              <a:off x="6299200" y="4917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9" name="Oval 2208"/>
            <p:cNvSpPr/>
            <p:nvPr/>
          </p:nvSpPr>
          <p:spPr>
            <a:xfrm>
              <a:off x="6451600" y="5070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0" name="Oval 2209"/>
            <p:cNvSpPr/>
            <p:nvPr/>
          </p:nvSpPr>
          <p:spPr>
            <a:xfrm>
              <a:off x="6578209" y="4963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1" name="Oval 2210"/>
            <p:cNvSpPr/>
            <p:nvPr/>
          </p:nvSpPr>
          <p:spPr>
            <a:xfrm>
              <a:off x="6730609" y="5115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2" name="Oval 2211"/>
            <p:cNvSpPr/>
            <p:nvPr/>
          </p:nvSpPr>
          <p:spPr>
            <a:xfrm>
              <a:off x="6806809" y="4887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3" name="Oval 2212"/>
            <p:cNvSpPr/>
            <p:nvPr/>
          </p:nvSpPr>
          <p:spPr>
            <a:xfrm>
              <a:off x="6223000" y="494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4" name="Oval 2213"/>
            <p:cNvSpPr/>
            <p:nvPr/>
          </p:nvSpPr>
          <p:spPr>
            <a:xfrm>
              <a:off x="6010480" y="5212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5" name="Oval 2214"/>
            <p:cNvSpPr/>
            <p:nvPr/>
          </p:nvSpPr>
          <p:spPr>
            <a:xfrm>
              <a:off x="6162880" y="5364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6" name="Oval 2215"/>
            <p:cNvSpPr/>
            <p:nvPr/>
          </p:nvSpPr>
          <p:spPr>
            <a:xfrm>
              <a:off x="6315280" y="5516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7" name="Oval 2216"/>
            <p:cNvSpPr/>
            <p:nvPr/>
          </p:nvSpPr>
          <p:spPr>
            <a:xfrm>
              <a:off x="5892409" y="51792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8" name="Oval 2217"/>
            <p:cNvSpPr/>
            <p:nvPr/>
          </p:nvSpPr>
          <p:spPr>
            <a:xfrm>
              <a:off x="5968609" y="5072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9" name="Oval 2218"/>
            <p:cNvSpPr/>
            <p:nvPr/>
          </p:nvSpPr>
          <p:spPr>
            <a:xfrm>
              <a:off x="6121009" y="5224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0" name="Oval 2219"/>
            <p:cNvSpPr/>
            <p:nvPr/>
          </p:nvSpPr>
          <p:spPr>
            <a:xfrm>
              <a:off x="6146800" y="4950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1" name="Oval 2220"/>
            <p:cNvSpPr/>
            <p:nvPr/>
          </p:nvSpPr>
          <p:spPr>
            <a:xfrm>
              <a:off x="6299200" y="5103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2" name="Oval 2221"/>
            <p:cNvSpPr/>
            <p:nvPr/>
          </p:nvSpPr>
          <p:spPr>
            <a:xfrm>
              <a:off x="6273409" y="4843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3" name="Oval 2222"/>
            <p:cNvSpPr/>
            <p:nvPr/>
          </p:nvSpPr>
          <p:spPr>
            <a:xfrm>
              <a:off x="6425809" y="4996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4" name="Oval 2223"/>
            <p:cNvSpPr/>
            <p:nvPr/>
          </p:nvSpPr>
          <p:spPr>
            <a:xfrm>
              <a:off x="6578209" y="5148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5" name="Oval 2224"/>
            <p:cNvSpPr/>
            <p:nvPr/>
          </p:nvSpPr>
          <p:spPr>
            <a:xfrm>
              <a:off x="6654409" y="4920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6" name="Oval 2225"/>
            <p:cNvSpPr/>
            <p:nvPr/>
          </p:nvSpPr>
          <p:spPr>
            <a:xfrm>
              <a:off x="5918200" y="4823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7" name="Oval 2226"/>
            <p:cNvSpPr/>
            <p:nvPr/>
          </p:nvSpPr>
          <p:spPr>
            <a:xfrm>
              <a:off x="6070600" y="497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8" name="Oval 2227"/>
            <p:cNvSpPr/>
            <p:nvPr/>
          </p:nvSpPr>
          <p:spPr>
            <a:xfrm>
              <a:off x="5629480" y="5146203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9" name="Oval 2228"/>
            <p:cNvSpPr/>
            <p:nvPr/>
          </p:nvSpPr>
          <p:spPr>
            <a:xfrm>
              <a:off x="5781880" y="5298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0" name="Oval 2229"/>
            <p:cNvSpPr/>
            <p:nvPr/>
          </p:nvSpPr>
          <p:spPr>
            <a:xfrm>
              <a:off x="5934280" y="5451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1" name="Oval 2230"/>
            <p:cNvSpPr/>
            <p:nvPr/>
          </p:nvSpPr>
          <p:spPr>
            <a:xfrm>
              <a:off x="5511409" y="5113344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2" name="Oval 2231"/>
            <p:cNvSpPr/>
            <p:nvPr/>
          </p:nvSpPr>
          <p:spPr>
            <a:xfrm>
              <a:off x="5587609" y="5006663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3" name="Oval 2232"/>
            <p:cNvSpPr/>
            <p:nvPr/>
          </p:nvSpPr>
          <p:spPr>
            <a:xfrm>
              <a:off x="5740009" y="5159063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4" name="Oval 2233"/>
            <p:cNvSpPr/>
            <p:nvPr/>
          </p:nvSpPr>
          <p:spPr>
            <a:xfrm>
              <a:off x="5765800" y="4884744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5" name="Oval 2234"/>
            <p:cNvSpPr/>
            <p:nvPr/>
          </p:nvSpPr>
          <p:spPr>
            <a:xfrm>
              <a:off x="5918200" y="5037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6" name="Oval 2235"/>
            <p:cNvSpPr/>
            <p:nvPr/>
          </p:nvSpPr>
          <p:spPr>
            <a:xfrm>
              <a:off x="6044809" y="4930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7" name="Oval 2236"/>
            <p:cNvSpPr/>
            <p:nvPr/>
          </p:nvSpPr>
          <p:spPr>
            <a:xfrm>
              <a:off x="6197209" y="5082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8" name="Oval 2237"/>
            <p:cNvSpPr/>
            <p:nvPr/>
          </p:nvSpPr>
          <p:spPr>
            <a:xfrm>
              <a:off x="6273409" y="4854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9" name="Oval 2238"/>
            <p:cNvSpPr/>
            <p:nvPr/>
          </p:nvSpPr>
          <p:spPr>
            <a:xfrm>
              <a:off x="5689600" y="4910144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0" name="Oval 2239"/>
            <p:cNvSpPr/>
            <p:nvPr/>
          </p:nvSpPr>
          <p:spPr>
            <a:xfrm>
              <a:off x="5375871" y="4983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1" name="Oval 2240"/>
            <p:cNvSpPr/>
            <p:nvPr/>
          </p:nvSpPr>
          <p:spPr>
            <a:xfrm>
              <a:off x="5528271" y="5135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2" name="Oval 2241"/>
            <p:cNvSpPr/>
            <p:nvPr/>
          </p:nvSpPr>
          <p:spPr>
            <a:xfrm>
              <a:off x="5680671" y="5288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3" name="Oval 2242"/>
            <p:cNvSpPr/>
            <p:nvPr/>
          </p:nvSpPr>
          <p:spPr>
            <a:xfrm>
              <a:off x="5257800" y="49506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4" name="Oval 2243"/>
            <p:cNvSpPr/>
            <p:nvPr/>
          </p:nvSpPr>
          <p:spPr>
            <a:xfrm>
              <a:off x="5334000" y="4843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5" name="Oval 2244"/>
            <p:cNvSpPr/>
            <p:nvPr/>
          </p:nvSpPr>
          <p:spPr>
            <a:xfrm>
              <a:off x="5486400" y="4996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6" name="Oval 2245"/>
            <p:cNvSpPr/>
            <p:nvPr/>
          </p:nvSpPr>
          <p:spPr>
            <a:xfrm>
              <a:off x="5664591" y="48744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7" name="Oval 2246"/>
            <p:cNvSpPr/>
            <p:nvPr/>
          </p:nvSpPr>
          <p:spPr>
            <a:xfrm>
              <a:off x="5943600" y="4920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8" name="Oval 2247"/>
            <p:cNvSpPr/>
            <p:nvPr/>
          </p:nvSpPr>
          <p:spPr>
            <a:xfrm>
              <a:off x="5934280" y="4831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" name="Oval 2248"/>
            <p:cNvSpPr/>
            <p:nvPr/>
          </p:nvSpPr>
          <p:spPr>
            <a:xfrm>
              <a:off x="6086680" y="4983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0" name="Oval 2249"/>
            <p:cNvSpPr/>
            <p:nvPr/>
          </p:nvSpPr>
          <p:spPr>
            <a:xfrm>
              <a:off x="8271471" y="5059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1" name="Oval 2250"/>
            <p:cNvSpPr/>
            <p:nvPr/>
          </p:nvSpPr>
          <p:spPr>
            <a:xfrm>
              <a:off x="8255391" y="4645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2" name="Oval 2251"/>
            <p:cNvSpPr/>
            <p:nvPr/>
          </p:nvSpPr>
          <p:spPr>
            <a:xfrm>
              <a:off x="8229600" y="4386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3" name="Oval 2252"/>
            <p:cNvSpPr/>
            <p:nvPr/>
          </p:nvSpPr>
          <p:spPr>
            <a:xfrm>
              <a:off x="8382000" y="4539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4" name="Oval 2253"/>
            <p:cNvSpPr/>
            <p:nvPr/>
          </p:nvSpPr>
          <p:spPr>
            <a:xfrm>
              <a:off x="8534400" y="4691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5" name="Oval 2254"/>
            <p:cNvSpPr/>
            <p:nvPr/>
          </p:nvSpPr>
          <p:spPr>
            <a:xfrm>
              <a:off x="8610600" y="4462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6" name="Oval 2255"/>
            <p:cNvSpPr/>
            <p:nvPr/>
          </p:nvSpPr>
          <p:spPr>
            <a:xfrm>
              <a:off x="8229600" y="457216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7" name="Oval 2256"/>
            <p:cNvSpPr/>
            <p:nvPr/>
          </p:nvSpPr>
          <p:spPr>
            <a:xfrm>
              <a:off x="8382000" y="472456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8" name="Oval 2257"/>
            <p:cNvSpPr/>
            <p:nvPr/>
          </p:nvSpPr>
          <p:spPr>
            <a:xfrm>
              <a:off x="8305800" y="434356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9" name="Oval 2258"/>
            <p:cNvSpPr/>
            <p:nvPr/>
          </p:nvSpPr>
          <p:spPr>
            <a:xfrm>
              <a:off x="8458200" y="449596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0" name="Oval 2259"/>
            <p:cNvSpPr/>
            <p:nvPr/>
          </p:nvSpPr>
          <p:spPr>
            <a:xfrm>
              <a:off x="8255391" y="4983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1" name="Oval 2260"/>
            <p:cNvSpPr/>
            <p:nvPr/>
          </p:nvSpPr>
          <p:spPr>
            <a:xfrm>
              <a:off x="8331591" y="4754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2" name="Oval 2261"/>
            <p:cNvSpPr/>
            <p:nvPr/>
          </p:nvSpPr>
          <p:spPr>
            <a:xfrm>
              <a:off x="8179191" y="47879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3" name="Rounded Rectangle 2262"/>
            <p:cNvSpPr/>
            <p:nvPr/>
          </p:nvSpPr>
          <p:spPr>
            <a:xfrm>
              <a:off x="6214266" y="33553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4" name="Rounded Rectangle 2263"/>
            <p:cNvSpPr/>
            <p:nvPr/>
          </p:nvSpPr>
          <p:spPr>
            <a:xfrm>
              <a:off x="7474755" y="467724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5" name="Rounded Rectangle 2264"/>
            <p:cNvSpPr/>
            <p:nvPr/>
          </p:nvSpPr>
          <p:spPr>
            <a:xfrm>
              <a:off x="8090486" y="2982122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6" name="Right Arrow 2265"/>
            <p:cNvSpPr/>
            <p:nvPr/>
          </p:nvSpPr>
          <p:spPr>
            <a:xfrm>
              <a:off x="4013982" y="3505200"/>
              <a:ext cx="1244209" cy="848519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076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Where we are…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297224" y="37975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964224" y="38035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Analytics Procedures</a:t>
            </a:r>
            <a:endParaRPr lang="en-US" dirty="0"/>
          </a:p>
        </p:txBody>
      </p:sp>
      <p:pic>
        <p:nvPicPr>
          <p:cNvPr id="20" name="Picture 9" descr="C:\Users\David\AppData\Local\Microsoft\Windows\Temporary Internet Files\Content.IE5\DSYYSL9C\MP9102210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630" y="4419600"/>
            <a:ext cx="3254766" cy="18828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C:\Users\David\AppData\Local\Microsoft\Windows\Temporary Internet Files\Content.IE5\0WKU5ETO\MP90039913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46" y="1905000"/>
            <a:ext cx="3219450" cy="1839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582966"/>
              </p:ext>
            </p:extLst>
          </p:nvPr>
        </p:nvGraphicFramePr>
        <p:xfrm>
          <a:off x="457200" y="1600200"/>
          <a:ext cx="5410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376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</a:t>
            </a:r>
          </a:p>
          <a:p>
            <a:pPr lvl="1"/>
            <a:r>
              <a:rPr lang="en-US" dirty="0" smtClean="0"/>
              <a:t>Use Decision Trees</a:t>
            </a:r>
          </a:p>
          <a:p>
            <a:pPr lvl="1"/>
            <a:r>
              <a:rPr lang="en-US" dirty="0" smtClean="0"/>
              <a:t>Want to classify data into separate groups based on characteristics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1" y="3436752"/>
            <a:ext cx="4800600" cy="30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1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  <a:p>
            <a:pPr lvl="1"/>
            <a:r>
              <a:rPr lang="en-US" dirty="0"/>
              <a:t>Form clusters based on </a:t>
            </a:r>
            <a:r>
              <a:rPr lang="en-US" dirty="0" smtClean="0"/>
              <a:t>how close data are from each other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961" y="3124199"/>
            <a:ext cx="4149090" cy="311181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5012028">
            <a:off x="4813959" y="2238471"/>
            <a:ext cx="1108796" cy="25508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551379">
            <a:off x="3223547" y="3501939"/>
            <a:ext cx="731559" cy="22572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Rules Mining</a:t>
            </a:r>
            <a:endParaRPr lang="en-US" dirty="0"/>
          </a:p>
          <a:p>
            <a:pPr lvl="1"/>
            <a:r>
              <a:rPr lang="en-US" dirty="0" smtClean="0"/>
              <a:t>Find rules for ways in which people purchase.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1742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49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I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my customer buys shampoo are they likely to buy conditioner?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7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I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my customer buys shampoo are they likely to buy conditioner?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Association Rules:</a:t>
            </a:r>
          </a:p>
          <a:p>
            <a:pPr marL="0" indent="0">
              <a:buNone/>
            </a:pPr>
            <a:r>
              <a:rPr lang="en-US" i="1" dirty="0" smtClean="0"/>
              <a:t>If I buy X am I going to </a:t>
            </a:r>
          </a:p>
          <a:p>
            <a:pPr marL="0" indent="0">
              <a:buNone/>
            </a:pPr>
            <a:r>
              <a:rPr lang="en-US" i="1" dirty="0" smtClean="0"/>
              <a:t>buy Y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14600"/>
            <a:ext cx="3086100" cy="411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622403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9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should I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my customer is 65 year old male, what is the probability of them buying my Shampoo?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55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251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MIS2502: Choosing the right Decision Rule </vt:lpstr>
      <vt:lpstr>Where we are…</vt:lpstr>
      <vt:lpstr>Analytics Procedures</vt:lpstr>
      <vt:lpstr>Analytics Procedures</vt:lpstr>
      <vt:lpstr>Analytics Procedures</vt:lpstr>
      <vt:lpstr>Analytics Procedures</vt:lpstr>
      <vt:lpstr>Which one should I select</vt:lpstr>
      <vt:lpstr>Which one should I select</vt:lpstr>
      <vt:lpstr>Which one should I select</vt:lpstr>
      <vt:lpstr>Which one should I select</vt:lpstr>
      <vt:lpstr>Which one should I select</vt:lpstr>
      <vt:lpstr>Which one should I select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foxadmin</cp:lastModifiedBy>
  <cp:revision>316</cp:revision>
  <cp:lastPrinted>2011-06-28T14:45:53Z</cp:lastPrinted>
  <dcterms:created xsi:type="dcterms:W3CDTF">2011-06-28T13:08:25Z</dcterms:created>
  <dcterms:modified xsi:type="dcterms:W3CDTF">2015-04-14T20:20:49Z</dcterms:modified>
</cp:coreProperties>
</file>