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2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13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notesSlides/notesSlide14.xml" ContentType="application/vnd.openxmlformats-officedocument.presentationml.notesSl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13" r:id="rId2"/>
    <p:sldId id="261" r:id="rId3"/>
    <p:sldId id="308" r:id="rId4"/>
    <p:sldId id="262" r:id="rId5"/>
    <p:sldId id="263" r:id="rId6"/>
    <p:sldId id="264" r:id="rId7"/>
    <p:sldId id="265" r:id="rId8"/>
    <p:sldId id="307" r:id="rId9"/>
    <p:sldId id="272" r:id="rId10"/>
    <p:sldId id="266" r:id="rId11"/>
    <p:sldId id="267" r:id="rId12"/>
    <p:sldId id="268" r:id="rId13"/>
    <p:sldId id="273" r:id="rId14"/>
    <p:sldId id="274" r:id="rId15"/>
    <p:sldId id="275" r:id="rId16"/>
    <p:sldId id="276" r:id="rId17"/>
    <p:sldId id="311" r:id="rId18"/>
    <p:sldId id="271" r:id="rId19"/>
    <p:sldId id="293" r:id="rId20"/>
    <p:sldId id="291" r:id="rId21"/>
    <p:sldId id="312" r:id="rId22"/>
    <p:sldId id="295" r:id="rId23"/>
    <p:sldId id="284" r:id="rId24"/>
    <p:sldId id="294" r:id="rId25"/>
    <p:sldId id="299" r:id="rId26"/>
    <p:sldId id="300" r:id="rId27"/>
    <p:sldId id="292" r:id="rId28"/>
    <p:sldId id="298" r:id="rId29"/>
    <p:sldId id="269" r:id="rId30"/>
    <p:sldId id="309" r:id="rId31"/>
    <p:sldId id="310" r:id="rId32"/>
    <p:sldId id="302" r:id="rId33"/>
    <p:sldId id="303" r:id="rId34"/>
    <p:sldId id="306" r:id="rId35"/>
    <p:sldId id="304" r:id="rId36"/>
    <p:sldId id="290" r:id="rId37"/>
    <p:sldId id="367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489" autoAdjust="0"/>
  </p:normalViewPr>
  <p:slideViewPr>
    <p:cSldViewPr>
      <p:cViewPr varScale="1">
        <p:scale>
          <a:sx n="51" d="100"/>
          <a:sy n="51" d="100"/>
        </p:scale>
        <p:origin x="172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A00A30-4A5D-4414-9A10-D926D3350EF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2EC4994-75C6-4AC1-80BF-7857BBD1276C}">
      <dgm:prSet custT="1"/>
      <dgm:spPr/>
      <dgm:t>
        <a:bodyPr/>
        <a:lstStyle/>
        <a:p>
          <a:pPr rtl="0"/>
          <a:r>
            <a:rPr lang="en-US" sz="2600" b="1" dirty="0">
              <a:solidFill>
                <a:srgbClr val="002060"/>
              </a:solidFill>
            </a:rPr>
            <a:t>Accuracy</a:t>
          </a:r>
        </a:p>
      </dgm:t>
    </dgm:pt>
    <dgm:pt modelId="{3370C5C3-650B-46B5-96D4-9BD902EFD9E6}" type="parTrans" cxnId="{D738F6E4-824F-46E3-8761-DE1A9EB40A07}">
      <dgm:prSet/>
      <dgm:spPr/>
      <dgm:t>
        <a:bodyPr/>
        <a:lstStyle/>
        <a:p>
          <a:endParaRPr lang="en-US"/>
        </a:p>
      </dgm:t>
    </dgm:pt>
    <dgm:pt modelId="{034F21C2-403A-4470-A87B-0159299537E3}" type="sibTrans" cxnId="{D738F6E4-824F-46E3-8761-DE1A9EB40A07}">
      <dgm:prSet/>
      <dgm:spPr/>
      <dgm:t>
        <a:bodyPr/>
        <a:lstStyle/>
        <a:p>
          <a:endParaRPr lang="en-US"/>
        </a:p>
      </dgm:t>
    </dgm:pt>
    <dgm:pt modelId="{AA64AD0A-3C42-48DE-A32D-A37B31442FBE}">
      <dgm:prSet/>
      <dgm:spPr/>
      <dgm:t>
        <a:bodyPr/>
        <a:lstStyle/>
        <a:p>
          <a:pPr rtl="0"/>
          <a:r>
            <a:rPr lang="en-US" dirty="0"/>
            <a:t>It won’t be 100% accurate, but should be as close as possible</a:t>
          </a:r>
        </a:p>
      </dgm:t>
    </dgm:pt>
    <dgm:pt modelId="{27C26BCD-A779-4131-A9C9-963AE27ABB0A}" type="parTrans" cxnId="{BCDDDE6C-6C64-4863-B642-D1179AF92416}">
      <dgm:prSet/>
      <dgm:spPr/>
      <dgm:t>
        <a:bodyPr/>
        <a:lstStyle/>
        <a:p>
          <a:endParaRPr lang="en-US"/>
        </a:p>
      </dgm:t>
    </dgm:pt>
    <dgm:pt modelId="{A5E08F83-DAD8-412A-A813-4BD841C43F3C}" type="sibTrans" cxnId="{BCDDDE6C-6C64-4863-B642-D1179AF92416}">
      <dgm:prSet/>
      <dgm:spPr/>
      <dgm:t>
        <a:bodyPr/>
        <a:lstStyle/>
        <a:p>
          <a:endParaRPr lang="en-US"/>
        </a:p>
      </dgm:t>
    </dgm:pt>
    <dgm:pt modelId="{2D758DD0-B6C6-4880-9B37-6FBE83128AAA}">
      <dgm:prSet custT="1"/>
      <dgm:spPr/>
      <dgm:t>
        <a:bodyPr/>
        <a:lstStyle/>
        <a:p>
          <a:pPr rtl="0"/>
          <a:r>
            <a:rPr lang="en-US" sz="2400" b="1" dirty="0">
              <a:solidFill>
                <a:srgbClr val="002060"/>
              </a:solidFill>
            </a:rPr>
            <a:t>Prediction</a:t>
          </a:r>
        </a:p>
      </dgm:t>
    </dgm:pt>
    <dgm:pt modelId="{F1F0512E-2247-4D23-B6F0-51C03F1EB12B}" type="parTrans" cxnId="{13561D88-1DFC-4CED-8823-BCE5D13B5B5A}">
      <dgm:prSet/>
      <dgm:spPr/>
      <dgm:t>
        <a:bodyPr/>
        <a:lstStyle/>
        <a:p>
          <a:endParaRPr lang="en-US"/>
        </a:p>
      </dgm:t>
    </dgm:pt>
    <dgm:pt modelId="{E6015D70-E717-42FB-8753-8A3CE2C5B3C6}" type="sibTrans" cxnId="{13561D88-1DFC-4CED-8823-BCE5D13B5B5A}">
      <dgm:prSet/>
      <dgm:spPr/>
      <dgm:t>
        <a:bodyPr/>
        <a:lstStyle/>
        <a:p>
          <a:endParaRPr lang="en-US"/>
        </a:p>
      </dgm:t>
    </dgm:pt>
    <dgm:pt modelId="{34178840-5A8A-43A8-BC73-BB2DB08EA2DA}">
      <dgm:prSet/>
      <dgm:spPr/>
      <dgm:t>
        <a:bodyPr/>
        <a:lstStyle/>
        <a:p>
          <a:pPr rtl="0"/>
          <a:r>
            <a:rPr lang="en-US" dirty="0"/>
            <a:t>An automated, reliable way to predict the outcome</a:t>
          </a:r>
        </a:p>
      </dgm:t>
    </dgm:pt>
    <dgm:pt modelId="{CC5F9AF5-F48A-448C-9C10-C1F735141B7A}" type="parTrans" cxnId="{E72CE016-915E-4ED0-8DF4-96D6238357E2}">
      <dgm:prSet/>
      <dgm:spPr/>
      <dgm:t>
        <a:bodyPr/>
        <a:lstStyle/>
        <a:p>
          <a:endParaRPr lang="en-US"/>
        </a:p>
      </dgm:t>
    </dgm:pt>
    <dgm:pt modelId="{A2A08061-9CCF-4017-8BEF-5DCA7C623269}" type="sibTrans" cxnId="{E72CE016-915E-4ED0-8DF4-96D6238357E2}">
      <dgm:prSet/>
      <dgm:spPr/>
      <dgm:t>
        <a:bodyPr/>
        <a:lstStyle/>
        <a:p>
          <a:endParaRPr lang="en-US"/>
        </a:p>
      </dgm:t>
    </dgm:pt>
    <dgm:pt modelId="{E0434D30-0982-4BB5-AB57-B9DDAF71E924}">
      <dgm:prSet/>
      <dgm:spPr/>
      <dgm:t>
        <a:bodyPr/>
        <a:lstStyle/>
        <a:p>
          <a:pPr rtl="0"/>
          <a:r>
            <a:rPr lang="en-US"/>
            <a:t>The </a:t>
          </a:r>
          <a:r>
            <a:rPr lang="en-US" dirty="0"/>
            <a:t>trained model should assign new observations to the right category</a:t>
          </a:r>
        </a:p>
      </dgm:t>
    </dgm:pt>
    <dgm:pt modelId="{1E06048A-68B3-4020-8D54-60222F171A3A}" type="parTrans" cxnId="{ABA4ADB3-02E3-47A0-B9DC-BDA64C16DE9B}">
      <dgm:prSet/>
      <dgm:spPr/>
      <dgm:t>
        <a:bodyPr/>
        <a:lstStyle/>
        <a:p>
          <a:endParaRPr lang="en-US"/>
        </a:p>
      </dgm:t>
    </dgm:pt>
    <dgm:pt modelId="{71C20524-7B43-4E64-8875-2EF650E8C4BD}" type="sibTrans" cxnId="{ABA4ADB3-02E3-47A0-B9DC-BDA64C16DE9B}">
      <dgm:prSet/>
      <dgm:spPr/>
      <dgm:t>
        <a:bodyPr/>
        <a:lstStyle/>
        <a:p>
          <a:endParaRPr lang="en-US"/>
        </a:p>
      </dgm:t>
    </dgm:pt>
    <dgm:pt modelId="{4C769018-B519-4765-B111-0DC1035356B0}">
      <dgm:prSet/>
      <dgm:spPr/>
      <dgm:t>
        <a:bodyPr/>
        <a:lstStyle/>
        <a:p>
          <a:pPr rtl="0"/>
          <a:r>
            <a:rPr lang="en-US"/>
            <a:t>The </a:t>
          </a:r>
          <a:r>
            <a:rPr lang="en-US" dirty="0"/>
            <a:t>model’s rules can be applied to new records as they come along</a:t>
          </a:r>
        </a:p>
      </dgm:t>
    </dgm:pt>
    <dgm:pt modelId="{FB024513-985C-40BA-A3D0-619ACD48984E}" type="parTrans" cxnId="{AACF872D-4978-4D0A-B086-7CE5CD0D5ED4}">
      <dgm:prSet/>
      <dgm:spPr/>
      <dgm:t>
        <a:bodyPr/>
        <a:lstStyle/>
        <a:p>
          <a:endParaRPr lang="en-US"/>
        </a:p>
      </dgm:t>
    </dgm:pt>
    <dgm:pt modelId="{B3290B1E-09F7-4BA2-9033-BED11E5F7C24}" type="sibTrans" cxnId="{AACF872D-4978-4D0A-B086-7CE5CD0D5ED4}">
      <dgm:prSet/>
      <dgm:spPr/>
      <dgm:t>
        <a:bodyPr/>
        <a:lstStyle/>
        <a:p>
          <a:endParaRPr lang="en-US"/>
        </a:p>
      </dgm:t>
    </dgm:pt>
    <dgm:pt modelId="{E2DF9701-269A-4E92-B2B3-4379E87CF1BD}" type="pres">
      <dgm:prSet presAssocID="{A8A00A30-4A5D-4414-9A10-D926D3350EF1}" presName="vert0" presStyleCnt="0">
        <dgm:presLayoutVars>
          <dgm:dir/>
          <dgm:animOne val="branch"/>
          <dgm:animLvl val="lvl"/>
        </dgm:presLayoutVars>
      </dgm:prSet>
      <dgm:spPr/>
    </dgm:pt>
    <dgm:pt modelId="{40B37A12-012C-4224-88E1-F09E721B6E9E}" type="pres">
      <dgm:prSet presAssocID="{72EC4994-75C6-4AC1-80BF-7857BBD1276C}" presName="thickLine" presStyleLbl="alignNode1" presStyleIdx="0" presStyleCnt="2"/>
      <dgm:spPr/>
    </dgm:pt>
    <dgm:pt modelId="{E0F55305-FD7F-43E8-B162-BB8A5D0AC82F}" type="pres">
      <dgm:prSet presAssocID="{72EC4994-75C6-4AC1-80BF-7857BBD1276C}" presName="horz1" presStyleCnt="0"/>
      <dgm:spPr/>
    </dgm:pt>
    <dgm:pt modelId="{8D4BF3E2-BCAD-4620-A94B-C91BA72D2164}" type="pres">
      <dgm:prSet presAssocID="{72EC4994-75C6-4AC1-80BF-7857BBD1276C}" presName="tx1" presStyleLbl="revTx" presStyleIdx="0" presStyleCnt="6"/>
      <dgm:spPr/>
    </dgm:pt>
    <dgm:pt modelId="{667ABC66-EA8D-474E-ABAD-9430DC7CB3D1}" type="pres">
      <dgm:prSet presAssocID="{72EC4994-75C6-4AC1-80BF-7857BBD1276C}" presName="vert1" presStyleCnt="0"/>
      <dgm:spPr/>
    </dgm:pt>
    <dgm:pt modelId="{96F9343C-9797-439C-B086-E680BB79A0AA}" type="pres">
      <dgm:prSet presAssocID="{E0434D30-0982-4BB5-AB57-B9DDAF71E924}" presName="vertSpace2a" presStyleCnt="0"/>
      <dgm:spPr/>
    </dgm:pt>
    <dgm:pt modelId="{9EEF74F6-AEAE-4DD5-BCF9-8348D8AA53FA}" type="pres">
      <dgm:prSet presAssocID="{E0434D30-0982-4BB5-AB57-B9DDAF71E924}" presName="horz2" presStyleCnt="0"/>
      <dgm:spPr/>
    </dgm:pt>
    <dgm:pt modelId="{10492193-DFBB-424C-8506-816E7800BB86}" type="pres">
      <dgm:prSet presAssocID="{E0434D30-0982-4BB5-AB57-B9DDAF71E924}" presName="horzSpace2" presStyleCnt="0"/>
      <dgm:spPr/>
    </dgm:pt>
    <dgm:pt modelId="{5EDD44EC-A796-4965-A0BC-178B8F7C4CCC}" type="pres">
      <dgm:prSet presAssocID="{E0434D30-0982-4BB5-AB57-B9DDAF71E924}" presName="tx2" presStyleLbl="revTx" presStyleIdx="1" presStyleCnt="6"/>
      <dgm:spPr/>
    </dgm:pt>
    <dgm:pt modelId="{CAF64B68-5C25-450F-87C7-0143696F0342}" type="pres">
      <dgm:prSet presAssocID="{E0434D30-0982-4BB5-AB57-B9DDAF71E924}" presName="vert2" presStyleCnt="0"/>
      <dgm:spPr/>
    </dgm:pt>
    <dgm:pt modelId="{C6C6A362-CEA0-4D07-86D7-16FA8BA9CD66}" type="pres">
      <dgm:prSet presAssocID="{E0434D30-0982-4BB5-AB57-B9DDAF71E924}" presName="thinLine2b" presStyleLbl="callout" presStyleIdx="0" presStyleCnt="4"/>
      <dgm:spPr/>
    </dgm:pt>
    <dgm:pt modelId="{05FFDEFE-7AFF-46AE-B310-463137E2308D}" type="pres">
      <dgm:prSet presAssocID="{E0434D30-0982-4BB5-AB57-B9DDAF71E924}" presName="vertSpace2b" presStyleCnt="0"/>
      <dgm:spPr/>
    </dgm:pt>
    <dgm:pt modelId="{3113B7D3-4B35-468D-AB4A-EF120C59D855}" type="pres">
      <dgm:prSet presAssocID="{AA64AD0A-3C42-48DE-A32D-A37B31442FBE}" presName="horz2" presStyleCnt="0"/>
      <dgm:spPr/>
    </dgm:pt>
    <dgm:pt modelId="{203C0835-3A34-4F2D-8CDC-19914828F9AC}" type="pres">
      <dgm:prSet presAssocID="{AA64AD0A-3C42-48DE-A32D-A37B31442FBE}" presName="horzSpace2" presStyleCnt="0"/>
      <dgm:spPr/>
    </dgm:pt>
    <dgm:pt modelId="{9BF6A038-5D4A-41D2-B4B4-3BB6FFE32093}" type="pres">
      <dgm:prSet presAssocID="{AA64AD0A-3C42-48DE-A32D-A37B31442FBE}" presName="tx2" presStyleLbl="revTx" presStyleIdx="2" presStyleCnt="6"/>
      <dgm:spPr/>
    </dgm:pt>
    <dgm:pt modelId="{57E5057E-9A96-4F91-8CE6-1A24C910030F}" type="pres">
      <dgm:prSet presAssocID="{AA64AD0A-3C42-48DE-A32D-A37B31442FBE}" presName="vert2" presStyleCnt="0"/>
      <dgm:spPr/>
    </dgm:pt>
    <dgm:pt modelId="{5039783D-5167-40BD-B5BE-E6ED57E9512E}" type="pres">
      <dgm:prSet presAssocID="{AA64AD0A-3C42-48DE-A32D-A37B31442FBE}" presName="thinLine2b" presStyleLbl="callout" presStyleIdx="1" presStyleCnt="4"/>
      <dgm:spPr/>
    </dgm:pt>
    <dgm:pt modelId="{8505D6EE-A88C-4D08-99F8-4FECAE2E71A6}" type="pres">
      <dgm:prSet presAssocID="{AA64AD0A-3C42-48DE-A32D-A37B31442FBE}" presName="vertSpace2b" presStyleCnt="0"/>
      <dgm:spPr/>
    </dgm:pt>
    <dgm:pt modelId="{C9B6C631-268B-402D-B164-7FAEFE2AC157}" type="pres">
      <dgm:prSet presAssocID="{2D758DD0-B6C6-4880-9B37-6FBE83128AAA}" presName="thickLine" presStyleLbl="alignNode1" presStyleIdx="1" presStyleCnt="2" custLinFactNeighborY="-2350"/>
      <dgm:spPr/>
    </dgm:pt>
    <dgm:pt modelId="{7046AFDC-27C8-46C0-8EB7-0301864B7D3B}" type="pres">
      <dgm:prSet presAssocID="{2D758DD0-B6C6-4880-9B37-6FBE83128AAA}" presName="horz1" presStyleCnt="0"/>
      <dgm:spPr/>
    </dgm:pt>
    <dgm:pt modelId="{DC90BCF5-30C4-4AA0-BF6B-292B39F3E17F}" type="pres">
      <dgm:prSet presAssocID="{2D758DD0-B6C6-4880-9B37-6FBE83128AAA}" presName="tx1" presStyleLbl="revTx" presStyleIdx="3" presStyleCnt="6"/>
      <dgm:spPr/>
    </dgm:pt>
    <dgm:pt modelId="{95F67D1B-AE0D-4307-96EC-9B864827CC3C}" type="pres">
      <dgm:prSet presAssocID="{2D758DD0-B6C6-4880-9B37-6FBE83128AAA}" presName="vert1" presStyleCnt="0"/>
      <dgm:spPr/>
    </dgm:pt>
    <dgm:pt modelId="{4226A4F3-9F53-44E6-B895-3B86A91595B0}" type="pres">
      <dgm:prSet presAssocID="{4C769018-B519-4765-B111-0DC1035356B0}" presName="vertSpace2a" presStyleCnt="0"/>
      <dgm:spPr/>
    </dgm:pt>
    <dgm:pt modelId="{ECE42506-B2D0-45FE-9534-7E11884035A4}" type="pres">
      <dgm:prSet presAssocID="{4C769018-B519-4765-B111-0DC1035356B0}" presName="horz2" presStyleCnt="0"/>
      <dgm:spPr/>
    </dgm:pt>
    <dgm:pt modelId="{B83FC266-21D3-48D5-92A2-776650E54B06}" type="pres">
      <dgm:prSet presAssocID="{4C769018-B519-4765-B111-0DC1035356B0}" presName="horzSpace2" presStyleCnt="0"/>
      <dgm:spPr/>
    </dgm:pt>
    <dgm:pt modelId="{952ACB71-12BF-417C-908A-EA1BAB05BEDE}" type="pres">
      <dgm:prSet presAssocID="{4C769018-B519-4765-B111-0DC1035356B0}" presName="tx2" presStyleLbl="revTx" presStyleIdx="4" presStyleCnt="6"/>
      <dgm:spPr/>
    </dgm:pt>
    <dgm:pt modelId="{2AE0D303-4D06-46AC-AF03-CFA28B43046F}" type="pres">
      <dgm:prSet presAssocID="{4C769018-B519-4765-B111-0DC1035356B0}" presName="vert2" presStyleCnt="0"/>
      <dgm:spPr/>
    </dgm:pt>
    <dgm:pt modelId="{26EA82C7-DE9E-4B71-A0D7-83A9EC2421D2}" type="pres">
      <dgm:prSet presAssocID="{4C769018-B519-4765-B111-0DC1035356B0}" presName="thinLine2b" presStyleLbl="callout" presStyleIdx="2" presStyleCnt="4"/>
      <dgm:spPr/>
    </dgm:pt>
    <dgm:pt modelId="{1C0EA4D3-8168-4123-A3A5-4D81D3C6DC3C}" type="pres">
      <dgm:prSet presAssocID="{4C769018-B519-4765-B111-0DC1035356B0}" presName="vertSpace2b" presStyleCnt="0"/>
      <dgm:spPr/>
    </dgm:pt>
    <dgm:pt modelId="{C4618A42-C365-4A57-9361-65A5D21E2E02}" type="pres">
      <dgm:prSet presAssocID="{34178840-5A8A-43A8-BC73-BB2DB08EA2DA}" presName="horz2" presStyleCnt="0"/>
      <dgm:spPr/>
    </dgm:pt>
    <dgm:pt modelId="{690BF3DA-2121-48FD-B691-60DEEEBC0F79}" type="pres">
      <dgm:prSet presAssocID="{34178840-5A8A-43A8-BC73-BB2DB08EA2DA}" presName="horzSpace2" presStyleCnt="0"/>
      <dgm:spPr/>
    </dgm:pt>
    <dgm:pt modelId="{EF349D4C-9C6A-4CBB-A9C9-FFC14561936E}" type="pres">
      <dgm:prSet presAssocID="{34178840-5A8A-43A8-BC73-BB2DB08EA2DA}" presName="tx2" presStyleLbl="revTx" presStyleIdx="5" presStyleCnt="6"/>
      <dgm:spPr/>
    </dgm:pt>
    <dgm:pt modelId="{BA03AF68-A34A-4B61-9CC6-959F1D76399A}" type="pres">
      <dgm:prSet presAssocID="{34178840-5A8A-43A8-BC73-BB2DB08EA2DA}" presName="vert2" presStyleCnt="0"/>
      <dgm:spPr/>
    </dgm:pt>
    <dgm:pt modelId="{E5526ACB-08BF-4F68-9051-32C07AA9C65D}" type="pres">
      <dgm:prSet presAssocID="{34178840-5A8A-43A8-BC73-BB2DB08EA2DA}" presName="thinLine2b" presStyleLbl="callout" presStyleIdx="3" presStyleCnt="4"/>
      <dgm:spPr/>
    </dgm:pt>
    <dgm:pt modelId="{0FE8B447-F048-4137-BB06-962AED8958ED}" type="pres">
      <dgm:prSet presAssocID="{34178840-5A8A-43A8-BC73-BB2DB08EA2DA}" presName="vertSpace2b" presStyleCnt="0"/>
      <dgm:spPr/>
    </dgm:pt>
  </dgm:ptLst>
  <dgm:cxnLst>
    <dgm:cxn modelId="{6AF23E02-2DD7-4439-9ED9-E201E4F89B37}" type="presOf" srcId="{4C769018-B519-4765-B111-0DC1035356B0}" destId="{952ACB71-12BF-417C-908A-EA1BAB05BEDE}" srcOrd="0" destOrd="0" presId="urn:microsoft.com/office/officeart/2008/layout/LinedList"/>
    <dgm:cxn modelId="{E72CE016-915E-4ED0-8DF4-96D6238357E2}" srcId="{2D758DD0-B6C6-4880-9B37-6FBE83128AAA}" destId="{34178840-5A8A-43A8-BC73-BB2DB08EA2DA}" srcOrd="1" destOrd="0" parTransId="{CC5F9AF5-F48A-448C-9C10-C1F735141B7A}" sibTransId="{A2A08061-9CCF-4017-8BEF-5DCA7C623269}"/>
    <dgm:cxn modelId="{7A56121A-F226-4186-8B92-83800A612A65}" type="presOf" srcId="{AA64AD0A-3C42-48DE-A32D-A37B31442FBE}" destId="{9BF6A038-5D4A-41D2-B4B4-3BB6FFE32093}" srcOrd="0" destOrd="0" presId="urn:microsoft.com/office/officeart/2008/layout/LinedList"/>
    <dgm:cxn modelId="{AACF872D-4978-4D0A-B086-7CE5CD0D5ED4}" srcId="{2D758DD0-B6C6-4880-9B37-6FBE83128AAA}" destId="{4C769018-B519-4765-B111-0DC1035356B0}" srcOrd="0" destOrd="0" parTransId="{FB024513-985C-40BA-A3D0-619ACD48984E}" sibTransId="{B3290B1E-09F7-4BA2-9033-BED11E5F7C24}"/>
    <dgm:cxn modelId="{6395805C-23BD-45A4-B7B7-B3D0AA925745}" type="presOf" srcId="{A8A00A30-4A5D-4414-9A10-D926D3350EF1}" destId="{E2DF9701-269A-4E92-B2B3-4379E87CF1BD}" srcOrd="0" destOrd="0" presId="urn:microsoft.com/office/officeart/2008/layout/LinedList"/>
    <dgm:cxn modelId="{F4F0F761-2148-4150-AB7D-8DC3B1E02F04}" type="presOf" srcId="{72EC4994-75C6-4AC1-80BF-7857BBD1276C}" destId="{8D4BF3E2-BCAD-4620-A94B-C91BA72D2164}" srcOrd="0" destOrd="0" presId="urn:microsoft.com/office/officeart/2008/layout/LinedList"/>
    <dgm:cxn modelId="{284DC54B-3F78-4931-BDB3-648B4BEED409}" type="presOf" srcId="{E0434D30-0982-4BB5-AB57-B9DDAF71E924}" destId="{5EDD44EC-A796-4965-A0BC-178B8F7C4CCC}" srcOrd="0" destOrd="0" presId="urn:microsoft.com/office/officeart/2008/layout/LinedList"/>
    <dgm:cxn modelId="{BCDDDE6C-6C64-4863-B642-D1179AF92416}" srcId="{72EC4994-75C6-4AC1-80BF-7857BBD1276C}" destId="{AA64AD0A-3C42-48DE-A32D-A37B31442FBE}" srcOrd="1" destOrd="0" parTransId="{27C26BCD-A779-4131-A9C9-963AE27ABB0A}" sibTransId="{A5E08F83-DAD8-412A-A813-4BD841C43F3C}"/>
    <dgm:cxn modelId="{C03AC574-9725-4908-93FF-F2D39465CC52}" type="presOf" srcId="{34178840-5A8A-43A8-BC73-BB2DB08EA2DA}" destId="{EF349D4C-9C6A-4CBB-A9C9-FFC14561936E}" srcOrd="0" destOrd="0" presId="urn:microsoft.com/office/officeart/2008/layout/LinedList"/>
    <dgm:cxn modelId="{13561D88-1DFC-4CED-8823-BCE5D13B5B5A}" srcId="{A8A00A30-4A5D-4414-9A10-D926D3350EF1}" destId="{2D758DD0-B6C6-4880-9B37-6FBE83128AAA}" srcOrd="1" destOrd="0" parTransId="{F1F0512E-2247-4D23-B6F0-51C03F1EB12B}" sibTransId="{E6015D70-E717-42FB-8753-8A3CE2C5B3C6}"/>
    <dgm:cxn modelId="{ABA4ADB3-02E3-47A0-B9DC-BDA64C16DE9B}" srcId="{72EC4994-75C6-4AC1-80BF-7857BBD1276C}" destId="{E0434D30-0982-4BB5-AB57-B9DDAF71E924}" srcOrd="0" destOrd="0" parTransId="{1E06048A-68B3-4020-8D54-60222F171A3A}" sibTransId="{71C20524-7B43-4E64-8875-2EF650E8C4BD}"/>
    <dgm:cxn modelId="{D738F6E4-824F-46E3-8761-DE1A9EB40A07}" srcId="{A8A00A30-4A5D-4414-9A10-D926D3350EF1}" destId="{72EC4994-75C6-4AC1-80BF-7857BBD1276C}" srcOrd="0" destOrd="0" parTransId="{3370C5C3-650B-46B5-96D4-9BD902EFD9E6}" sibTransId="{034F21C2-403A-4470-A87B-0159299537E3}"/>
    <dgm:cxn modelId="{F22CD1E9-43D4-4166-8F67-82FABB92F495}" type="presOf" srcId="{2D758DD0-B6C6-4880-9B37-6FBE83128AAA}" destId="{DC90BCF5-30C4-4AA0-BF6B-292B39F3E17F}" srcOrd="0" destOrd="0" presId="urn:microsoft.com/office/officeart/2008/layout/LinedList"/>
    <dgm:cxn modelId="{28FC2C04-1063-47DE-81CD-E26DA386FDA2}" type="presParOf" srcId="{E2DF9701-269A-4E92-B2B3-4379E87CF1BD}" destId="{40B37A12-012C-4224-88E1-F09E721B6E9E}" srcOrd="0" destOrd="0" presId="urn:microsoft.com/office/officeart/2008/layout/LinedList"/>
    <dgm:cxn modelId="{4AEC5541-153F-4E02-B3B9-D46300E1F505}" type="presParOf" srcId="{E2DF9701-269A-4E92-B2B3-4379E87CF1BD}" destId="{E0F55305-FD7F-43E8-B162-BB8A5D0AC82F}" srcOrd="1" destOrd="0" presId="urn:microsoft.com/office/officeart/2008/layout/LinedList"/>
    <dgm:cxn modelId="{5480EF75-3224-4BE8-9961-1E6A1D768782}" type="presParOf" srcId="{E0F55305-FD7F-43E8-B162-BB8A5D0AC82F}" destId="{8D4BF3E2-BCAD-4620-A94B-C91BA72D2164}" srcOrd="0" destOrd="0" presId="urn:microsoft.com/office/officeart/2008/layout/LinedList"/>
    <dgm:cxn modelId="{85961B39-54B1-442F-B088-A610D0F37C08}" type="presParOf" srcId="{E0F55305-FD7F-43E8-B162-BB8A5D0AC82F}" destId="{667ABC66-EA8D-474E-ABAD-9430DC7CB3D1}" srcOrd="1" destOrd="0" presId="urn:microsoft.com/office/officeart/2008/layout/LinedList"/>
    <dgm:cxn modelId="{5CC77902-6C0C-4D5A-9015-C215C5373CC1}" type="presParOf" srcId="{667ABC66-EA8D-474E-ABAD-9430DC7CB3D1}" destId="{96F9343C-9797-439C-B086-E680BB79A0AA}" srcOrd="0" destOrd="0" presId="urn:microsoft.com/office/officeart/2008/layout/LinedList"/>
    <dgm:cxn modelId="{A9396CCD-B409-4733-83F8-F5EE8AA152E4}" type="presParOf" srcId="{667ABC66-EA8D-474E-ABAD-9430DC7CB3D1}" destId="{9EEF74F6-AEAE-4DD5-BCF9-8348D8AA53FA}" srcOrd="1" destOrd="0" presId="urn:microsoft.com/office/officeart/2008/layout/LinedList"/>
    <dgm:cxn modelId="{6E03D36C-0EB8-404D-ABB3-15D09CD95307}" type="presParOf" srcId="{9EEF74F6-AEAE-4DD5-BCF9-8348D8AA53FA}" destId="{10492193-DFBB-424C-8506-816E7800BB86}" srcOrd="0" destOrd="0" presId="urn:microsoft.com/office/officeart/2008/layout/LinedList"/>
    <dgm:cxn modelId="{BEF0C02B-88D1-4301-AB6D-E96A80121D5D}" type="presParOf" srcId="{9EEF74F6-AEAE-4DD5-BCF9-8348D8AA53FA}" destId="{5EDD44EC-A796-4965-A0BC-178B8F7C4CCC}" srcOrd="1" destOrd="0" presId="urn:microsoft.com/office/officeart/2008/layout/LinedList"/>
    <dgm:cxn modelId="{8FC28032-69E0-4672-B512-4147D5141F4D}" type="presParOf" srcId="{9EEF74F6-AEAE-4DD5-BCF9-8348D8AA53FA}" destId="{CAF64B68-5C25-450F-87C7-0143696F0342}" srcOrd="2" destOrd="0" presId="urn:microsoft.com/office/officeart/2008/layout/LinedList"/>
    <dgm:cxn modelId="{DBC8C5BF-6BF9-47A2-B527-095463DBA1F7}" type="presParOf" srcId="{667ABC66-EA8D-474E-ABAD-9430DC7CB3D1}" destId="{C6C6A362-CEA0-4D07-86D7-16FA8BA9CD66}" srcOrd="2" destOrd="0" presId="urn:microsoft.com/office/officeart/2008/layout/LinedList"/>
    <dgm:cxn modelId="{C1456CE6-3678-4C2A-96EF-69B72CFFE9BC}" type="presParOf" srcId="{667ABC66-EA8D-474E-ABAD-9430DC7CB3D1}" destId="{05FFDEFE-7AFF-46AE-B310-463137E2308D}" srcOrd="3" destOrd="0" presId="urn:microsoft.com/office/officeart/2008/layout/LinedList"/>
    <dgm:cxn modelId="{4B0F4357-1E5E-460D-B9CB-93D05BA3770F}" type="presParOf" srcId="{667ABC66-EA8D-474E-ABAD-9430DC7CB3D1}" destId="{3113B7D3-4B35-468D-AB4A-EF120C59D855}" srcOrd="4" destOrd="0" presId="urn:microsoft.com/office/officeart/2008/layout/LinedList"/>
    <dgm:cxn modelId="{754B2E3C-B588-4F22-B7FB-F02CFFC88004}" type="presParOf" srcId="{3113B7D3-4B35-468D-AB4A-EF120C59D855}" destId="{203C0835-3A34-4F2D-8CDC-19914828F9AC}" srcOrd="0" destOrd="0" presId="urn:microsoft.com/office/officeart/2008/layout/LinedList"/>
    <dgm:cxn modelId="{BEAE4449-14AE-49D7-A793-CDC016962528}" type="presParOf" srcId="{3113B7D3-4B35-468D-AB4A-EF120C59D855}" destId="{9BF6A038-5D4A-41D2-B4B4-3BB6FFE32093}" srcOrd="1" destOrd="0" presId="urn:microsoft.com/office/officeart/2008/layout/LinedList"/>
    <dgm:cxn modelId="{3679F3D9-4C2F-409E-A32C-835F3DF7071B}" type="presParOf" srcId="{3113B7D3-4B35-468D-AB4A-EF120C59D855}" destId="{57E5057E-9A96-4F91-8CE6-1A24C910030F}" srcOrd="2" destOrd="0" presId="urn:microsoft.com/office/officeart/2008/layout/LinedList"/>
    <dgm:cxn modelId="{4C96A860-9104-4CF1-BAD9-1ACEDA410E5B}" type="presParOf" srcId="{667ABC66-EA8D-474E-ABAD-9430DC7CB3D1}" destId="{5039783D-5167-40BD-B5BE-E6ED57E9512E}" srcOrd="5" destOrd="0" presId="urn:microsoft.com/office/officeart/2008/layout/LinedList"/>
    <dgm:cxn modelId="{61FDA838-233E-4E71-803C-1AF53A73B3C4}" type="presParOf" srcId="{667ABC66-EA8D-474E-ABAD-9430DC7CB3D1}" destId="{8505D6EE-A88C-4D08-99F8-4FECAE2E71A6}" srcOrd="6" destOrd="0" presId="urn:microsoft.com/office/officeart/2008/layout/LinedList"/>
    <dgm:cxn modelId="{A9D4FDCB-39C6-4A54-A3A8-A35F4D31C9B5}" type="presParOf" srcId="{E2DF9701-269A-4E92-B2B3-4379E87CF1BD}" destId="{C9B6C631-268B-402D-B164-7FAEFE2AC157}" srcOrd="2" destOrd="0" presId="urn:microsoft.com/office/officeart/2008/layout/LinedList"/>
    <dgm:cxn modelId="{C9C5B357-646D-4A33-B569-86DC2F5B6E03}" type="presParOf" srcId="{E2DF9701-269A-4E92-B2B3-4379E87CF1BD}" destId="{7046AFDC-27C8-46C0-8EB7-0301864B7D3B}" srcOrd="3" destOrd="0" presId="urn:microsoft.com/office/officeart/2008/layout/LinedList"/>
    <dgm:cxn modelId="{C52BA6A8-DD0E-48E3-A6EB-14B423F70B64}" type="presParOf" srcId="{7046AFDC-27C8-46C0-8EB7-0301864B7D3B}" destId="{DC90BCF5-30C4-4AA0-BF6B-292B39F3E17F}" srcOrd="0" destOrd="0" presId="urn:microsoft.com/office/officeart/2008/layout/LinedList"/>
    <dgm:cxn modelId="{F88B00E8-6297-4F50-81EE-A24A69790632}" type="presParOf" srcId="{7046AFDC-27C8-46C0-8EB7-0301864B7D3B}" destId="{95F67D1B-AE0D-4307-96EC-9B864827CC3C}" srcOrd="1" destOrd="0" presId="urn:microsoft.com/office/officeart/2008/layout/LinedList"/>
    <dgm:cxn modelId="{92BF75D7-D26E-4500-A2E1-FAD4CFC42661}" type="presParOf" srcId="{95F67D1B-AE0D-4307-96EC-9B864827CC3C}" destId="{4226A4F3-9F53-44E6-B895-3B86A91595B0}" srcOrd="0" destOrd="0" presId="urn:microsoft.com/office/officeart/2008/layout/LinedList"/>
    <dgm:cxn modelId="{D735372B-487A-483F-8493-586C1F96614E}" type="presParOf" srcId="{95F67D1B-AE0D-4307-96EC-9B864827CC3C}" destId="{ECE42506-B2D0-45FE-9534-7E11884035A4}" srcOrd="1" destOrd="0" presId="urn:microsoft.com/office/officeart/2008/layout/LinedList"/>
    <dgm:cxn modelId="{958B82BC-DE17-4D69-8545-3B1584B1ACDF}" type="presParOf" srcId="{ECE42506-B2D0-45FE-9534-7E11884035A4}" destId="{B83FC266-21D3-48D5-92A2-776650E54B06}" srcOrd="0" destOrd="0" presId="urn:microsoft.com/office/officeart/2008/layout/LinedList"/>
    <dgm:cxn modelId="{A7E324A4-FFD2-4B33-8282-131E1822A943}" type="presParOf" srcId="{ECE42506-B2D0-45FE-9534-7E11884035A4}" destId="{952ACB71-12BF-417C-908A-EA1BAB05BEDE}" srcOrd="1" destOrd="0" presId="urn:microsoft.com/office/officeart/2008/layout/LinedList"/>
    <dgm:cxn modelId="{419AF207-4A7C-4EEF-8707-B500E6B28E6E}" type="presParOf" srcId="{ECE42506-B2D0-45FE-9534-7E11884035A4}" destId="{2AE0D303-4D06-46AC-AF03-CFA28B43046F}" srcOrd="2" destOrd="0" presId="urn:microsoft.com/office/officeart/2008/layout/LinedList"/>
    <dgm:cxn modelId="{CA04429F-3F55-47FA-9B9E-3286A66C6BE1}" type="presParOf" srcId="{95F67D1B-AE0D-4307-96EC-9B864827CC3C}" destId="{26EA82C7-DE9E-4B71-A0D7-83A9EC2421D2}" srcOrd="2" destOrd="0" presId="urn:microsoft.com/office/officeart/2008/layout/LinedList"/>
    <dgm:cxn modelId="{3988CEE2-717B-47CC-9044-3FF6BF36BDFD}" type="presParOf" srcId="{95F67D1B-AE0D-4307-96EC-9B864827CC3C}" destId="{1C0EA4D3-8168-4123-A3A5-4D81D3C6DC3C}" srcOrd="3" destOrd="0" presId="urn:microsoft.com/office/officeart/2008/layout/LinedList"/>
    <dgm:cxn modelId="{ECD5D771-44B7-48D4-9AA8-20859E94F6CC}" type="presParOf" srcId="{95F67D1B-AE0D-4307-96EC-9B864827CC3C}" destId="{C4618A42-C365-4A57-9361-65A5D21E2E02}" srcOrd="4" destOrd="0" presId="urn:microsoft.com/office/officeart/2008/layout/LinedList"/>
    <dgm:cxn modelId="{B14E92C4-B698-4D36-9365-94DD9ADA72F2}" type="presParOf" srcId="{C4618A42-C365-4A57-9361-65A5D21E2E02}" destId="{690BF3DA-2121-48FD-B691-60DEEEBC0F79}" srcOrd="0" destOrd="0" presId="urn:microsoft.com/office/officeart/2008/layout/LinedList"/>
    <dgm:cxn modelId="{B354DAEA-3DC7-4812-9DB6-28E25FE254DB}" type="presParOf" srcId="{C4618A42-C365-4A57-9361-65A5D21E2E02}" destId="{EF349D4C-9C6A-4CBB-A9C9-FFC14561936E}" srcOrd="1" destOrd="0" presId="urn:microsoft.com/office/officeart/2008/layout/LinedList"/>
    <dgm:cxn modelId="{AB66529B-0291-4748-8E3B-3144CF805038}" type="presParOf" srcId="{C4618A42-C365-4A57-9361-65A5D21E2E02}" destId="{BA03AF68-A34A-4B61-9CC6-959F1D76399A}" srcOrd="2" destOrd="0" presId="urn:microsoft.com/office/officeart/2008/layout/LinedList"/>
    <dgm:cxn modelId="{1590057B-89E3-4E31-84AD-A5CD79791CE8}" type="presParOf" srcId="{95F67D1B-AE0D-4307-96EC-9B864827CC3C}" destId="{E5526ACB-08BF-4F68-9051-32C07AA9C65D}" srcOrd="5" destOrd="0" presId="urn:microsoft.com/office/officeart/2008/layout/LinedList"/>
    <dgm:cxn modelId="{4543BBF6-CED0-436B-8D6A-AB6C3D610085}" type="presParOf" srcId="{95F67D1B-AE0D-4307-96EC-9B864827CC3C}" destId="{0FE8B447-F048-4137-BB06-962AED8958ED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LinFactX="40176" custLinFactNeighborX="100000" custLinFactNeighborY="6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0CFAF310-3205-483B-8AB3-038F43B36CE8}" type="presOf" srcId="{AC412031-9545-4DC8-ACBC-5942C63FF0B9}" destId="{CEB35589-E368-4BD1-AB36-49CDB99364D5}" srcOrd="0" destOrd="0" presId="urn:microsoft.com/office/officeart/2005/8/layout/hierarchy2"/>
    <dgm:cxn modelId="{E3096012-6FC0-4103-9A3E-1C95C8FC41FA}" type="presOf" srcId="{35620437-B674-441E-BE64-127B11C8921C}" destId="{F6E4463E-7AB1-40C6-9184-A50DB147E61E}" srcOrd="0" destOrd="0" presId="urn:microsoft.com/office/officeart/2005/8/layout/hierarchy2"/>
    <dgm:cxn modelId="{FFEBC217-6594-4CB5-AE3E-B98F31602834}" type="presOf" srcId="{48D4D2DD-923D-473B-8FF8-F00B40868278}" destId="{3DC07AF5-D86B-4C94-B519-7A6277D2FBCD}" srcOrd="0" destOrd="0" presId="urn:microsoft.com/office/officeart/2005/8/layout/hierarchy2"/>
    <dgm:cxn modelId="{16A7F61F-399F-463A-9574-8CF58DEF17A2}" type="presOf" srcId="{192981D6-D395-421F-849F-8CEA5A562D44}" destId="{246D3C73-DB90-4F3F-B2CE-19B8FAF892C5}" srcOrd="1" destOrd="0" presId="urn:microsoft.com/office/officeart/2005/8/layout/hierarchy2"/>
    <dgm:cxn modelId="{37826920-60AB-4B08-8F2E-D32E1BE8B330}" type="presOf" srcId="{F0B9BAFF-14FA-4FD1-90AF-A0E86CFD26E0}" destId="{A438051B-3C6F-4543-B441-F2A2CEB90A1B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D998EC24-CB4E-4C4F-9264-BEC65FA5750C}" type="presOf" srcId="{F79E7C3E-1450-474E-8C09-C55A71BFC6B5}" destId="{20234416-28EC-4241-BCF5-E0C7F6003066}" srcOrd="0" destOrd="0" presId="urn:microsoft.com/office/officeart/2005/8/layout/hierarchy2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6147FA29-6DA4-418E-8290-7174C8E75487}" type="presOf" srcId="{364AA1AE-EE94-40DC-A13C-26E16E52F283}" destId="{47273E5C-67B7-4AF6-AC59-BF0E8FE9A07A}" srcOrd="1" destOrd="0" presId="urn:microsoft.com/office/officeart/2005/8/layout/hierarchy2"/>
    <dgm:cxn modelId="{3E5A5F2D-95C8-4C4B-8071-E605B8B7385A}" type="presOf" srcId="{5BF11984-0E64-4B57-B875-2E1B0B00A098}" destId="{31D0A266-AA5A-4E51-BC99-D0CDA70500B6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D53E313D-BC41-495D-9AA0-508D19596F60}" type="presOf" srcId="{29B19C76-28E5-47C9-A96C-57318656787A}" destId="{7F788EF5-DC52-4163-B798-0DFF5CF2C276}" srcOrd="0" destOrd="0" presId="urn:microsoft.com/office/officeart/2005/8/layout/hierarchy2"/>
    <dgm:cxn modelId="{0627E63D-C1F5-4F90-B77E-3C106E459D18}" type="presOf" srcId="{B487B2ED-E69D-4DD6-9E27-3D52FE6528BC}" destId="{7CD5B262-0843-40A9-B018-58A5C8DBE7C6}" srcOrd="0" destOrd="0" presId="urn:microsoft.com/office/officeart/2005/8/layout/hierarchy2"/>
    <dgm:cxn modelId="{D835745E-22A0-4FED-B6FB-19AB0E8737C9}" type="presOf" srcId="{9DE36E45-D8F6-4E64-BE13-DED9608A523D}" destId="{70CFE622-9822-4AED-B673-DD47B2D762F4}" srcOrd="0" destOrd="0" presId="urn:microsoft.com/office/officeart/2005/8/layout/hierarchy2"/>
    <dgm:cxn modelId="{90020861-9546-4EDA-B718-B7DACB478573}" type="presOf" srcId="{8D300FD8-F99E-4E8E-904B-BA6027F12312}" destId="{EA7B220E-DA23-4680-8C80-00CBE08DC458}" srcOrd="0" destOrd="0" presId="urn:microsoft.com/office/officeart/2005/8/layout/hierarchy2"/>
    <dgm:cxn modelId="{B8A74741-A982-4704-8678-0B6AB4F5ABD0}" type="presOf" srcId="{2B250F0C-4E60-4888-AB85-917A9C3905BD}" destId="{FB9CE7AB-F422-4FE4-9FA5-61325F477F59}" srcOrd="1" destOrd="0" presId="urn:microsoft.com/office/officeart/2005/8/layout/hierarchy2"/>
    <dgm:cxn modelId="{91BD3967-3107-4341-AF3A-80F0CD8B62EC}" type="presOf" srcId="{78719D9A-1EF8-46FC-8F7F-64CB86D163E5}" destId="{AEC6587A-76AF-44E9-BC10-667E8682EB31}" srcOrd="1" destOrd="0" presId="urn:microsoft.com/office/officeart/2005/8/layout/hierarchy2"/>
    <dgm:cxn modelId="{6F65A848-F687-49E6-9741-3FB220F24818}" type="presOf" srcId="{DF7B78C9-B3EF-44CF-852D-36C695E50F17}" destId="{A40036BC-E5D6-446C-80F6-C7A4B80883DA}" srcOrd="0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B6E7BD6E-2AE0-4266-9645-4E3F5E0C52BF}" type="presOf" srcId="{E6A63798-4050-4A2F-9AA9-FB5D925F7930}" destId="{D2915285-78D3-4FD7-B30D-F18D871355D3}" srcOrd="0" destOrd="0" presId="urn:microsoft.com/office/officeart/2005/8/layout/hierarchy2"/>
    <dgm:cxn modelId="{C63D504F-EDBD-4A86-9CD5-69268A0AEF7F}" type="presOf" srcId="{3B1B22F4-350F-4BC1-A123-F6062B0A8B95}" destId="{E39695A4-54B7-4CB7-AA93-918708DEE7F7}" srcOrd="1" destOrd="0" presId="urn:microsoft.com/office/officeart/2005/8/layout/hierarchy2"/>
    <dgm:cxn modelId="{4B5F8175-91D3-4D5E-9318-9343C71BD0EF}" type="presOf" srcId="{62A74657-1757-4134-B32F-736F54F796F4}" destId="{0D57AE7D-6277-4AFD-8A7D-B6521F402FAC}" srcOrd="0" destOrd="0" presId="urn:microsoft.com/office/officeart/2005/8/layout/hierarchy2"/>
    <dgm:cxn modelId="{A28CAF77-EAE7-4E04-B0AC-9540354F1C23}" type="presOf" srcId="{364AA1AE-EE94-40DC-A13C-26E16E52F283}" destId="{FE373A7E-3635-4340-9347-46B6BFBFD200}" srcOrd="0" destOrd="0" presId="urn:microsoft.com/office/officeart/2005/8/layout/hierarchy2"/>
    <dgm:cxn modelId="{FC271C59-0929-403E-B55E-9492ACFEA5A0}" type="presOf" srcId="{C69F461A-897A-4BF5-9B75-F51BC5391E24}" destId="{5FEF92C6-AD1B-43F2-B683-83434038F417}" srcOrd="1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31EF0486-E04A-4BF9-9E48-04717B4E9FF2}" type="presOf" srcId="{D9A682CB-5DDE-43AB-919F-8B7F7B104615}" destId="{73BB7357-1A7B-4050-88C4-790ADBCB625D}" srcOrd="0" destOrd="0" presId="urn:microsoft.com/office/officeart/2005/8/layout/hierarchy2"/>
    <dgm:cxn modelId="{EBEECE86-8595-437D-8B75-FA0F828B0203}" type="presOf" srcId="{51CA0FC4-56AD-4A14-A18D-AD08A9D56AF2}" destId="{34D20AF5-6735-4F2F-803B-ACF9EE36BEA2}" srcOrd="1" destOrd="0" presId="urn:microsoft.com/office/officeart/2005/8/layout/hierarchy2"/>
    <dgm:cxn modelId="{F152D688-E4A5-4642-9B53-1BC8D973058E}" type="presOf" srcId="{E3D7FB9E-9622-4165-894E-263143EEC98E}" destId="{A89A13DB-233E-4EEC-9999-82C30F66A90E}" srcOrd="1" destOrd="0" presId="urn:microsoft.com/office/officeart/2005/8/layout/hierarchy2"/>
    <dgm:cxn modelId="{BB420E89-8FF9-4168-9D4B-C6BB6E52EFCF}" type="presOf" srcId="{4AC740F5-7A0B-425C-9B3E-37C36A205422}" destId="{DD8EF61D-0D20-4705-AB55-535AF47A94C5}" srcOrd="0" destOrd="0" presId="urn:microsoft.com/office/officeart/2005/8/layout/hierarchy2"/>
    <dgm:cxn modelId="{49CF9889-E2F6-4986-9B26-909072CA5FDE}" type="presOf" srcId="{29B19C76-28E5-47C9-A96C-57318656787A}" destId="{2242881E-6013-4E89-ABE5-27D85D3B39D5}" srcOrd="1" destOrd="0" presId="urn:microsoft.com/office/officeart/2005/8/layout/hierarchy2"/>
    <dgm:cxn modelId="{6EBE5A8B-9C1A-46EB-BDED-A47EDFC4EB87}" type="presOf" srcId="{8D300FD8-F99E-4E8E-904B-BA6027F12312}" destId="{37F8AF4D-6047-40EA-841C-0CB07C1CC88F}" srcOrd="1" destOrd="0" presId="urn:microsoft.com/office/officeart/2005/8/layout/hierarchy2"/>
    <dgm:cxn modelId="{A167138D-1AC0-4E99-BD7C-08D30F01E6F0}" type="presOf" srcId="{5298254B-75EF-4481-9316-64F54046A9CE}" destId="{AD69DD67-DA8B-4327-8FB6-B1ED5881B6C0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E3BFC092-CA58-49B8-AF70-BC9DAED9782D}" type="presOf" srcId="{3B1B22F4-350F-4BC1-A123-F6062B0A8B95}" destId="{BA0C878D-3867-44B7-9E66-E292FB7D0CD3}" srcOrd="0" destOrd="0" presId="urn:microsoft.com/office/officeart/2005/8/layout/hierarchy2"/>
    <dgm:cxn modelId="{E73F5693-96F1-421E-9B9D-5D6E9A793E8B}" type="presOf" srcId="{1C2ABE6B-2194-4104-A754-33FF1C233404}" destId="{B6DAA14B-3305-4F93-A6BA-AC8805E13BBC}" srcOrd="0" destOrd="0" presId="urn:microsoft.com/office/officeart/2005/8/layout/hierarchy2"/>
    <dgm:cxn modelId="{90A7D39B-CE66-4636-8D31-13937B852BDC}" type="presOf" srcId="{195B9EE5-1EFB-4F31-AB89-D8A0164D7F56}" destId="{6584FD33-B777-4F82-B4D0-B5E46AC2C02D}" srcOrd="0" destOrd="0" presId="urn:microsoft.com/office/officeart/2005/8/layout/hierarchy2"/>
    <dgm:cxn modelId="{0107C39F-2CB6-4AC5-94B7-B647E0154082}" type="presOf" srcId="{2C0E8DAB-083B-498A-A610-C8E540D1F95F}" destId="{B110B952-0C9F-4163-9C30-E699F6BC7E5B}" srcOrd="0" destOrd="0" presId="urn:microsoft.com/office/officeart/2005/8/layout/hierarchy2"/>
    <dgm:cxn modelId="{C5E868A0-8B58-4969-B856-B2F90408DD1D}" type="presOf" srcId="{35620437-B674-441E-BE64-127B11C8921C}" destId="{C7F46534-8252-45D8-B9A1-8986B75AB1C1}" srcOrd="1" destOrd="0" presId="urn:microsoft.com/office/officeart/2005/8/layout/hierarchy2"/>
    <dgm:cxn modelId="{BDAAA4AA-5934-4267-903A-BE66C982E8C0}" type="presOf" srcId="{2B250F0C-4E60-4888-AB85-917A9C3905BD}" destId="{9D22EEE4-FF93-4FD7-9762-7F90B9B2174D}" srcOrd="0" destOrd="0" presId="urn:microsoft.com/office/officeart/2005/8/layout/hierarchy2"/>
    <dgm:cxn modelId="{64EFC8AD-FAEC-4730-AC5A-2A5CE2158899}" type="presOf" srcId="{B5DB198B-E114-4475-880F-7A6C856D26AF}" destId="{F0640859-70FD-45E2-89B2-966EFB26F72D}" srcOrd="0" destOrd="0" presId="urn:microsoft.com/office/officeart/2005/8/layout/hierarchy2"/>
    <dgm:cxn modelId="{6B578FAE-A2D9-4724-BAF1-DD000EFE1712}" type="presOf" srcId="{CD7A4058-34F4-4D30-B853-2FEEFACFAA91}" destId="{CB8FFB81-E4E3-43C3-8CF6-A920227023D6}" srcOrd="0" destOrd="0" presId="urn:microsoft.com/office/officeart/2005/8/layout/hierarchy2"/>
    <dgm:cxn modelId="{7B538BAF-6EC1-44AF-9238-238B8398838F}" type="presOf" srcId="{51CA0FC4-56AD-4A14-A18D-AD08A9D56AF2}" destId="{2951EFB9-CA63-48AD-A351-B1EC841ED46A}" srcOrd="0" destOrd="0" presId="urn:microsoft.com/office/officeart/2005/8/layout/hierarchy2"/>
    <dgm:cxn modelId="{FBD32AB0-C6CF-4CBF-A42B-D71D20DD99B0}" type="presOf" srcId="{78719D9A-1EF8-46FC-8F7F-64CB86D163E5}" destId="{D773FB9E-9C8A-4167-990C-866779B960A7}" srcOrd="0" destOrd="0" presId="urn:microsoft.com/office/officeart/2005/8/layout/hierarchy2"/>
    <dgm:cxn modelId="{EE4360B0-B1B5-4572-905F-69CA1EDF3FF9}" type="presOf" srcId="{192981D6-D395-421F-849F-8CEA5A562D44}" destId="{E896778B-EE3E-4BFF-9DFE-42B988C3A32F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D956B8C4-5E7F-4C4A-8629-CDBDED98D521}" type="presOf" srcId="{565E1BEE-27C3-4F31-A8B1-EE2149CF7DB5}" destId="{3F4CF3E3-0AF7-4852-917A-846D9EF91ABA}" srcOrd="0" destOrd="0" presId="urn:microsoft.com/office/officeart/2005/8/layout/hierarchy2"/>
    <dgm:cxn modelId="{85BAEAC4-4501-4219-A259-B7ADF0E25E7D}" type="presOf" srcId="{E3D7FB9E-9622-4165-894E-263143EEC98E}" destId="{86B348EC-F8BD-4917-A3B0-428897B6BCC8}" srcOrd="0" destOrd="0" presId="urn:microsoft.com/office/officeart/2005/8/layout/hierarchy2"/>
    <dgm:cxn modelId="{CC9E44C6-08F0-49C1-8F62-F6A423B2DFD7}" type="presOf" srcId="{9BBA12D4-0609-4551-A692-41B6FD5C6578}" destId="{906EDC7A-0D71-4D4B-BA38-915370AA5ADA}" srcOrd="0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877E4AD0-9E1A-487D-8D46-C11440DCBA5D}" type="presOf" srcId="{9BBA12D4-0609-4551-A692-41B6FD5C6578}" destId="{9BF4DBD3-5F95-474B-ADAC-133F9056B28B}" srcOrd="1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C47420D8-1AD3-4AD3-B031-95EE17F29C5D}" type="presOf" srcId="{5BF11984-0E64-4B57-B875-2E1B0B00A098}" destId="{37A62DE8-991B-4255-B69A-EED90D4303BD}" srcOrd="1" destOrd="0" presId="urn:microsoft.com/office/officeart/2005/8/layout/hierarchy2"/>
    <dgm:cxn modelId="{BB40FBD8-89A0-4895-A52F-09658CCA2798}" type="presOf" srcId="{B5DB198B-E114-4475-880F-7A6C856D26AF}" destId="{4239A36A-38B8-4FB9-9FDC-677CDBD7D5BC}" srcOrd="1" destOrd="0" presId="urn:microsoft.com/office/officeart/2005/8/layout/hierarchy2"/>
    <dgm:cxn modelId="{8CA357DB-449A-4A20-A4ED-863EEFC1A0B6}" type="presOf" srcId="{C69F461A-897A-4BF5-9B75-F51BC5391E24}" destId="{9BCABDBA-7F17-4ABD-88F5-05078D8F9D3D}" srcOrd="0" destOrd="0" presId="urn:microsoft.com/office/officeart/2005/8/layout/hierarchy2"/>
    <dgm:cxn modelId="{D98610E0-E1C4-4080-87B5-B3DF4ECD9078}" type="presOf" srcId="{33401E37-71FE-4451-BCD3-F37629F87B29}" destId="{EDCF3DD2-E149-42B6-827D-DBC2235C186A}" srcOrd="0" destOrd="0" presId="urn:microsoft.com/office/officeart/2005/8/layout/hierarchy2"/>
    <dgm:cxn modelId="{B4ACD8E0-65BA-4EBF-A3A1-683098C53C70}" type="presOf" srcId="{62A74657-1757-4134-B32F-736F54F796F4}" destId="{31B006C0-0EA0-4561-A653-10E38A298D09}" srcOrd="1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DF1F1FEB-3A38-4632-9018-C98E58E38D5C}" type="presOf" srcId="{B88A5BE3-D857-4A15-81D6-A637ABABF1ED}" destId="{776B66B8-00FC-404C-89CC-70709C5E302B}" srcOrd="0" destOrd="0" presId="urn:microsoft.com/office/officeart/2005/8/layout/hierarchy2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A7ED1CF1-1525-4760-9780-7C89862A7044}" type="presOf" srcId="{33401E37-71FE-4451-BCD3-F37629F87B29}" destId="{088DDF99-B61C-4A64-AA14-854E47AF3584}" srcOrd="1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03755BFF-8D2B-4808-BF26-3ED5027CD87A}" type="presOf" srcId="{AB713054-F984-4E73-B88E-60C1BFF55F0C}" destId="{9C04ADB7-7B5E-463A-A24D-8A9EBD543A34}" srcOrd="0" destOrd="0" presId="urn:microsoft.com/office/officeart/2005/8/layout/hierarchy2"/>
    <dgm:cxn modelId="{CD6A4EB7-B732-4E1C-809E-67DF0E2BD1AE}" type="presParOf" srcId="{B6DAA14B-3305-4F93-A6BA-AC8805E13BBC}" destId="{45E3ECBA-C6D0-4585-880A-A01F56B443D6}" srcOrd="0" destOrd="0" presId="urn:microsoft.com/office/officeart/2005/8/layout/hierarchy2"/>
    <dgm:cxn modelId="{49D5B797-7737-4CCA-91C3-134F32C4DEB9}" type="presParOf" srcId="{45E3ECBA-C6D0-4585-880A-A01F56B443D6}" destId="{AD69DD67-DA8B-4327-8FB6-B1ED5881B6C0}" srcOrd="0" destOrd="0" presId="urn:microsoft.com/office/officeart/2005/8/layout/hierarchy2"/>
    <dgm:cxn modelId="{259D99B4-0186-41C2-9F99-8179C2C7F456}" type="presParOf" srcId="{45E3ECBA-C6D0-4585-880A-A01F56B443D6}" destId="{AEFB50EF-9B7B-4A67-8A06-3768D82F4F35}" srcOrd="1" destOrd="0" presId="urn:microsoft.com/office/officeart/2005/8/layout/hierarchy2"/>
    <dgm:cxn modelId="{F8C22C66-B0CF-45FB-B8A8-659980C0652F}" type="presParOf" srcId="{AEFB50EF-9B7B-4A67-8A06-3768D82F4F35}" destId="{906EDC7A-0D71-4D4B-BA38-915370AA5ADA}" srcOrd="0" destOrd="0" presId="urn:microsoft.com/office/officeart/2005/8/layout/hierarchy2"/>
    <dgm:cxn modelId="{64F74FE9-262C-40A1-9EBD-7593BA44E22D}" type="presParOf" srcId="{906EDC7A-0D71-4D4B-BA38-915370AA5ADA}" destId="{9BF4DBD3-5F95-474B-ADAC-133F9056B28B}" srcOrd="0" destOrd="0" presId="urn:microsoft.com/office/officeart/2005/8/layout/hierarchy2"/>
    <dgm:cxn modelId="{9C603415-E95E-4274-A657-ABFE04CFA263}" type="presParOf" srcId="{AEFB50EF-9B7B-4A67-8A06-3768D82F4F35}" destId="{7D96E242-F765-43D2-885D-856E91BD7876}" srcOrd="1" destOrd="0" presId="urn:microsoft.com/office/officeart/2005/8/layout/hierarchy2"/>
    <dgm:cxn modelId="{728CE1F9-91D2-4942-BBC1-B0DE2888D1BB}" type="presParOf" srcId="{7D96E242-F765-43D2-885D-856E91BD7876}" destId="{73BB7357-1A7B-4050-88C4-790ADBCB625D}" srcOrd="0" destOrd="0" presId="urn:microsoft.com/office/officeart/2005/8/layout/hierarchy2"/>
    <dgm:cxn modelId="{D7596583-4248-4F1C-B069-779ED123FB31}" type="presParOf" srcId="{7D96E242-F765-43D2-885D-856E91BD7876}" destId="{D56EE5CC-C4D8-4DA6-AC06-6FF6333366BE}" srcOrd="1" destOrd="0" presId="urn:microsoft.com/office/officeart/2005/8/layout/hierarchy2"/>
    <dgm:cxn modelId="{B62EE4AC-0CDB-4AD2-9029-6EEF2289D412}" type="presParOf" srcId="{D56EE5CC-C4D8-4DA6-AC06-6FF6333366BE}" destId="{2951EFB9-CA63-48AD-A351-B1EC841ED46A}" srcOrd="0" destOrd="0" presId="urn:microsoft.com/office/officeart/2005/8/layout/hierarchy2"/>
    <dgm:cxn modelId="{4D33358E-F8E7-4177-9CBC-424666D69C8B}" type="presParOf" srcId="{2951EFB9-CA63-48AD-A351-B1EC841ED46A}" destId="{34D20AF5-6735-4F2F-803B-ACF9EE36BEA2}" srcOrd="0" destOrd="0" presId="urn:microsoft.com/office/officeart/2005/8/layout/hierarchy2"/>
    <dgm:cxn modelId="{FAC42C02-2C89-4788-8FE6-612A735DD809}" type="presParOf" srcId="{D56EE5CC-C4D8-4DA6-AC06-6FF6333366BE}" destId="{E4EEF5AC-A0E9-4DFF-973A-8F4B97B35161}" srcOrd="1" destOrd="0" presId="urn:microsoft.com/office/officeart/2005/8/layout/hierarchy2"/>
    <dgm:cxn modelId="{704B7F19-99ED-491D-A6B1-22F2DFE307E6}" type="presParOf" srcId="{E4EEF5AC-A0E9-4DFF-973A-8F4B97B35161}" destId="{A40036BC-E5D6-446C-80F6-C7A4B80883DA}" srcOrd="0" destOrd="0" presId="urn:microsoft.com/office/officeart/2005/8/layout/hierarchy2"/>
    <dgm:cxn modelId="{2DF5D9E4-9FD9-4035-B389-058587FBE89C}" type="presParOf" srcId="{E4EEF5AC-A0E9-4DFF-973A-8F4B97B35161}" destId="{4862C7B3-1512-4C83-B2EB-00C9D604D13A}" srcOrd="1" destOrd="0" presId="urn:microsoft.com/office/officeart/2005/8/layout/hierarchy2"/>
    <dgm:cxn modelId="{48E5D993-B18A-415D-83BE-80307A71ED39}" type="presParOf" srcId="{4862C7B3-1512-4C83-B2EB-00C9D604D13A}" destId="{0D57AE7D-6277-4AFD-8A7D-B6521F402FAC}" srcOrd="0" destOrd="0" presId="urn:microsoft.com/office/officeart/2005/8/layout/hierarchy2"/>
    <dgm:cxn modelId="{965AC98F-1B99-405C-A181-335FA50EDC7E}" type="presParOf" srcId="{0D57AE7D-6277-4AFD-8A7D-B6521F402FAC}" destId="{31B006C0-0EA0-4561-A653-10E38A298D09}" srcOrd="0" destOrd="0" presId="urn:microsoft.com/office/officeart/2005/8/layout/hierarchy2"/>
    <dgm:cxn modelId="{F2AC6B7C-4E7D-4318-9D72-CC63D981D904}" type="presParOf" srcId="{4862C7B3-1512-4C83-B2EB-00C9D604D13A}" destId="{A579D7FC-93FC-448F-ACFD-7487307B41E8}" srcOrd="1" destOrd="0" presId="urn:microsoft.com/office/officeart/2005/8/layout/hierarchy2"/>
    <dgm:cxn modelId="{E341D5FF-CD74-4F7D-BAF3-0C896B5AA4C9}" type="presParOf" srcId="{A579D7FC-93FC-448F-ACFD-7487307B41E8}" destId="{70CFE622-9822-4AED-B673-DD47B2D762F4}" srcOrd="0" destOrd="0" presId="urn:microsoft.com/office/officeart/2005/8/layout/hierarchy2"/>
    <dgm:cxn modelId="{D8D79553-7728-4C00-A008-871F93CB8907}" type="presParOf" srcId="{A579D7FC-93FC-448F-ACFD-7487307B41E8}" destId="{4AD98EA5-1F56-4711-9B92-25B6221F5D9E}" srcOrd="1" destOrd="0" presId="urn:microsoft.com/office/officeart/2005/8/layout/hierarchy2"/>
    <dgm:cxn modelId="{E60386A1-18B2-4322-B6AE-AF510DD27EF7}" type="presParOf" srcId="{D56EE5CC-C4D8-4DA6-AC06-6FF6333366BE}" destId="{F6E4463E-7AB1-40C6-9184-A50DB147E61E}" srcOrd="2" destOrd="0" presId="urn:microsoft.com/office/officeart/2005/8/layout/hierarchy2"/>
    <dgm:cxn modelId="{1F6EB4AF-C417-4DE9-B65D-3C694A7054E5}" type="presParOf" srcId="{F6E4463E-7AB1-40C6-9184-A50DB147E61E}" destId="{C7F46534-8252-45D8-B9A1-8986B75AB1C1}" srcOrd="0" destOrd="0" presId="urn:microsoft.com/office/officeart/2005/8/layout/hierarchy2"/>
    <dgm:cxn modelId="{8556A52A-6C09-4A2E-B45D-3D3073ED0EC0}" type="presParOf" srcId="{D56EE5CC-C4D8-4DA6-AC06-6FF6333366BE}" destId="{6F982ADB-6E9B-4D23-92D6-6624D24AFD01}" srcOrd="3" destOrd="0" presId="urn:microsoft.com/office/officeart/2005/8/layout/hierarchy2"/>
    <dgm:cxn modelId="{075203EA-D32D-47CB-A62A-E8A141B13F10}" type="presParOf" srcId="{6F982ADB-6E9B-4D23-92D6-6624D24AFD01}" destId="{B110B952-0C9F-4163-9C30-E699F6BC7E5B}" srcOrd="0" destOrd="0" presId="urn:microsoft.com/office/officeart/2005/8/layout/hierarchy2"/>
    <dgm:cxn modelId="{7EF35DE2-7496-4B41-B9CC-D234326C09CB}" type="presParOf" srcId="{6F982ADB-6E9B-4D23-92D6-6624D24AFD01}" destId="{2BF6DC36-E629-4E6B-9446-5265AE188E80}" srcOrd="1" destOrd="0" presId="urn:microsoft.com/office/officeart/2005/8/layout/hierarchy2"/>
    <dgm:cxn modelId="{186A5EA7-339B-4E70-9946-FE913A8C06DF}" type="presParOf" srcId="{2BF6DC36-E629-4E6B-9446-5265AE188E80}" destId="{86B348EC-F8BD-4917-A3B0-428897B6BCC8}" srcOrd="0" destOrd="0" presId="urn:microsoft.com/office/officeart/2005/8/layout/hierarchy2"/>
    <dgm:cxn modelId="{6E311364-24B9-4451-A764-76E9B5D30ACF}" type="presParOf" srcId="{86B348EC-F8BD-4917-A3B0-428897B6BCC8}" destId="{A89A13DB-233E-4EEC-9999-82C30F66A90E}" srcOrd="0" destOrd="0" presId="urn:microsoft.com/office/officeart/2005/8/layout/hierarchy2"/>
    <dgm:cxn modelId="{9F0DEF01-1D87-4838-8E2F-2F45F798CC01}" type="presParOf" srcId="{2BF6DC36-E629-4E6B-9446-5265AE188E80}" destId="{9D1C3DFE-3D16-461B-9452-FF21CAE520FE}" srcOrd="1" destOrd="0" presId="urn:microsoft.com/office/officeart/2005/8/layout/hierarchy2"/>
    <dgm:cxn modelId="{A7BD51F2-61AE-4311-93F4-E6BA274E3AF5}" type="presParOf" srcId="{9D1C3DFE-3D16-461B-9452-FF21CAE520FE}" destId="{20234416-28EC-4241-BCF5-E0C7F6003066}" srcOrd="0" destOrd="0" presId="urn:microsoft.com/office/officeart/2005/8/layout/hierarchy2"/>
    <dgm:cxn modelId="{0CF4FBDF-ADE5-454F-B61D-24394D853CAC}" type="presParOf" srcId="{9D1C3DFE-3D16-461B-9452-FF21CAE520FE}" destId="{0EF6E8C9-E1BA-4E19-BC66-FD9A558808B2}" srcOrd="1" destOrd="0" presId="urn:microsoft.com/office/officeart/2005/8/layout/hierarchy2"/>
    <dgm:cxn modelId="{86646205-A8EC-43A9-91CE-2476AE2E5D04}" type="presParOf" srcId="{0EF6E8C9-E1BA-4E19-BC66-FD9A558808B2}" destId="{F0640859-70FD-45E2-89B2-966EFB26F72D}" srcOrd="0" destOrd="0" presId="urn:microsoft.com/office/officeart/2005/8/layout/hierarchy2"/>
    <dgm:cxn modelId="{FCDE86DA-3BC4-43C1-B449-BCFBABC20FC8}" type="presParOf" srcId="{F0640859-70FD-45E2-89B2-966EFB26F72D}" destId="{4239A36A-38B8-4FB9-9FDC-677CDBD7D5BC}" srcOrd="0" destOrd="0" presId="urn:microsoft.com/office/officeart/2005/8/layout/hierarchy2"/>
    <dgm:cxn modelId="{EFB5FBFF-7EAD-4093-94D8-1A49E25C56D8}" type="presParOf" srcId="{0EF6E8C9-E1BA-4E19-BC66-FD9A558808B2}" destId="{5B9270CC-0708-40EC-ABEB-251A379A4467}" srcOrd="1" destOrd="0" presId="urn:microsoft.com/office/officeart/2005/8/layout/hierarchy2"/>
    <dgm:cxn modelId="{60AAB1A4-7BF8-4E36-B230-F8BF7FFE972A}" type="presParOf" srcId="{5B9270CC-0708-40EC-ABEB-251A379A4467}" destId="{D2915285-78D3-4FD7-B30D-F18D871355D3}" srcOrd="0" destOrd="0" presId="urn:microsoft.com/office/officeart/2005/8/layout/hierarchy2"/>
    <dgm:cxn modelId="{E682617F-CDE8-4FEE-8570-BFB93FB68D6A}" type="presParOf" srcId="{5B9270CC-0708-40EC-ABEB-251A379A4467}" destId="{F31FAB54-D8C9-448C-A375-04B995ED75DA}" srcOrd="1" destOrd="0" presId="urn:microsoft.com/office/officeart/2005/8/layout/hierarchy2"/>
    <dgm:cxn modelId="{099CA6EC-BB30-463E-AC60-7A384FB0872A}" type="presParOf" srcId="{2BF6DC36-E629-4E6B-9446-5265AE188E80}" destId="{EA7B220E-DA23-4680-8C80-00CBE08DC458}" srcOrd="2" destOrd="0" presId="urn:microsoft.com/office/officeart/2005/8/layout/hierarchy2"/>
    <dgm:cxn modelId="{ED6037F0-272B-4F50-8768-5B590AB23203}" type="presParOf" srcId="{EA7B220E-DA23-4680-8C80-00CBE08DC458}" destId="{37F8AF4D-6047-40EA-841C-0CB07C1CC88F}" srcOrd="0" destOrd="0" presId="urn:microsoft.com/office/officeart/2005/8/layout/hierarchy2"/>
    <dgm:cxn modelId="{3A20E544-4C0E-4CFB-BEEB-02B0B9C3CF6A}" type="presParOf" srcId="{2BF6DC36-E629-4E6B-9446-5265AE188E80}" destId="{4F729DA6-FFF5-41EA-88DB-8D6F545658BD}" srcOrd="3" destOrd="0" presId="urn:microsoft.com/office/officeart/2005/8/layout/hierarchy2"/>
    <dgm:cxn modelId="{8E3B56B4-5897-4B73-8DAE-3AF9449E22EB}" type="presParOf" srcId="{4F729DA6-FFF5-41EA-88DB-8D6F545658BD}" destId="{6584FD33-B777-4F82-B4D0-B5E46AC2C02D}" srcOrd="0" destOrd="0" presId="urn:microsoft.com/office/officeart/2005/8/layout/hierarchy2"/>
    <dgm:cxn modelId="{1CE4C411-50A3-42A1-A7E4-DA8A043D0DDB}" type="presParOf" srcId="{4F729DA6-FFF5-41EA-88DB-8D6F545658BD}" destId="{B6A9D6FB-61F8-477C-881C-411468F8CA77}" srcOrd="1" destOrd="0" presId="urn:microsoft.com/office/officeart/2005/8/layout/hierarchy2"/>
    <dgm:cxn modelId="{810915D0-56EF-4F5A-B83B-8556F3403ACA}" type="presParOf" srcId="{B6A9D6FB-61F8-477C-881C-411468F8CA77}" destId="{7F788EF5-DC52-4163-B798-0DFF5CF2C276}" srcOrd="0" destOrd="0" presId="urn:microsoft.com/office/officeart/2005/8/layout/hierarchy2"/>
    <dgm:cxn modelId="{B0ED732D-153F-4A11-817D-C4EC96416BC3}" type="presParOf" srcId="{7F788EF5-DC52-4163-B798-0DFF5CF2C276}" destId="{2242881E-6013-4E89-ABE5-27D85D3B39D5}" srcOrd="0" destOrd="0" presId="urn:microsoft.com/office/officeart/2005/8/layout/hierarchy2"/>
    <dgm:cxn modelId="{BD779C36-5740-4BD5-9183-6B11D54918E6}" type="presParOf" srcId="{B6A9D6FB-61F8-477C-881C-411468F8CA77}" destId="{DA823D4C-8F32-4819-94E6-0D1F8DF4E996}" srcOrd="1" destOrd="0" presId="urn:microsoft.com/office/officeart/2005/8/layout/hierarchy2"/>
    <dgm:cxn modelId="{77ACFB39-9C28-4FFD-A22F-7590A7E3D03B}" type="presParOf" srcId="{DA823D4C-8F32-4819-94E6-0D1F8DF4E996}" destId="{3F4CF3E3-0AF7-4852-917A-846D9EF91ABA}" srcOrd="0" destOrd="0" presId="urn:microsoft.com/office/officeart/2005/8/layout/hierarchy2"/>
    <dgm:cxn modelId="{7CEC9675-4E55-4820-942C-FD4E10CC7399}" type="presParOf" srcId="{DA823D4C-8F32-4819-94E6-0D1F8DF4E996}" destId="{A4782F4C-C108-4C83-ABEF-FBE3B5816532}" srcOrd="1" destOrd="0" presId="urn:microsoft.com/office/officeart/2005/8/layout/hierarchy2"/>
    <dgm:cxn modelId="{D022ED6B-2269-4082-BB49-BE3CAEB5AACA}" type="presParOf" srcId="{AEFB50EF-9B7B-4A67-8A06-3768D82F4F35}" destId="{9BCABDBA-7F17-4ABD-88F5-05078D8F9D3D}" srcOrd="2" destOrd="0" presId="urn:microsoft.com/office/officeart/2005/8/layout/hierarchy2"/>
    <dgm:cxn modelId="{F3EA8163-DB2B-400E-9F09-BDC587B5223E}" type="presParOf" srcId="{9BCABDBA-7F17-4ABD-88F5-05078D8F9D3D}" destId="{5FEF92C6-AD1B-43F2-B683-83434038F417}" srcOrd="0" destOrd="0" presId="urn:microsoft.com/office/officeart/2005/8/layout/hierarchy2"/>
    <dgm:cxn modelId="{5F381554-4E44-4F97-8953-E37A94AF58C6}" type="presParOf" srcId="{AEFB50EF-9B7B-4A67-8A06-3768D82F4F35}" destId="{07B1D72D-4EA7-4449-B9B4-F4DB2D9BF03F}" srcOrd="3" destOrd="0" presId="urn:microsoft.com/office/officeart/2005/8/layout/hierarchy2"/>
    <dgm:cxn modelId="{76428DA7-1FDF-4632-85C7-09726FF55EEE}" type="presParOf" srcId="{07B1D72D-4EA7-4449-B9B4-F4DB2D9BF03F}" destId="{CB8FFB81-E4E3-43C3-8CF6-A920227023D6}" srcOrd="0" destOrd="0" presId="urn:microsoft.com/office/officeart/2005/8/layout/hierarchy2"/>
    <dgm:cxn modelId="{3D0AD211-F730-4621-976D-7B1DFA1A1056}" type="presParOf" srcId="{07B1D72D-4EA7-4449-B9B4-F4DB2D9BF03F}" destId="{8F84034B-D50D-4839-8710-01A10F25A1F7}" srcOrd="1" destOrd="0" presId="urn:microsoft.com/office/officeart/2005/8/layout/hierarchy2"/>
    <dgm:cxn modelId="{03CAD9DC-73CA-4E41-B255-7715E4CA8E89}" type="presParOf" srcId="{8F84034B-D50D-4839-8710-01A10F25A1F7}" destId="{FE373A7E-3635-4340-9347-46B6BFBFD200}" srcOrd="0" destOrd="0" presId="urn:microsoft.com/office/officeart/2005/8/layout/hierarchy2"/>
    <dgm:cxn modelId="{2F00E13F-600B-4CAC-B008-CDD29B98D4DA}" type="presParOf" srcId="{FE373A7E-3635-4340-9347-46B6BFBFD200}" destId="{47273E5C-67B7-4AF6-AC59-BF0E8FE9A07A}" srcOrd="0" destOrd="0" presId="urn:microsoft.com/office/officeart/2005/8/layout/hierarchy2"/>
    <dgm:cxn modelId="{FA8E98DB-D256-4172-BFFE-C7019560DD95}" type="presParOf" srcId="{8F84034B-D50D-4839-8710-01A10F25A1F7}" destId="{B5DDB5CA-DDD2-4470-BC39-E9DD3D8FE6A1}" srcOrd="1" destOrd="0" presId="urn:microsoft.com/office/officeart/2005/8/layout/hierarchy2"/>
    <dgm:cxn modelId="{60F81244-200E-4D4F-96C8-A34FA4669A90}" type="presParOf" srcId="{B5DDB5CA-DDD2-4470-BC39-E9DD3D8FE6A1}" destId="{3DC07AF5-D86B-4C94-B519-7A6277D2FBCD}" srcOrd="0" destOrd="0" presId="urn:microsoft.com/office/officeart/2005/8/layout/hierarchy2"/>
    <dgm:cxn modelId="{81F4D521-59F1-4803-9479-B3F8CA164C3D}" type="presParOf" srcId="{B5DDB5CA-DDD2-4470-BC39-E9DD3D8FE6A1}" destId="{A961470E-9FEB-4A3D-A1DD-0C4C56A747DF}" srcOrd="1" destOrd="0" presId="urn:microsoft.com/office/officeart/2005/8/layout/hierarchy2"/>
    <dgm:cxn modelId="{B2C0968B-434C-4B68-8565-F6E1372E0350}" type="presParOf" srcId="{A961470E-9FEB-4A3D-A1DD-0C4C56A747DF}" destId="{BA0C878D-3867-44B7-9E66-E292FB7D0CD3}" srcOrd="0" destOrd="0" presId="urn:microsoft.com/office/officeart/2005/8/layout/hierarchy2"/>
    <dgm:cxn modelId="{B068110E-7670-46FA-A81E-3C6E56E1FC5E}" type="presParOf" srcId="{BA0C878D-3867-44B7-9E66-E292FB7D0CD3}" destId="{E39695A4-54B7-4CB7-AA93-918708DEE7F7}" srcOrd="0" destOrd="0" presId="urn:microsoft.com/office/officeart/2005/8/layout/hierarchy2"/>
    <dgm:cxn modelId="{A9AF6F95-F6EC-4505-ADB7-14AA261AFBF0}" type="presParOf" srcId="{A961470E-9FEB-4A3D-A1DD-0C4C56A747DF}" destId="{499AAD32-7923-4069-AAAF-DC88216620CB}" srcOrd="1" destOrd="0" presId="urn:microsoft.com/office/officeart/2005/8/layout/hierarchy2"/>
    <dgm:cxn modelId="{3075B006-86AF-4189-A56F-7B8127B347CB}" type="presParOf" srcId="{499AAD32-7923-4069-AAAF-DC88216620CB}" destId="{7CD5B262-0843-40A9-B018-58A5C8DBE7C6}" srcOrd="0" destOrd="0" presId="urn:microsoft.com/office/officeart/2005/8/layout/hierarchy2"/>
    <dgm:cxn modelId="{CC6222D2-155D-42EC-BE26-CCBC87FB1D67}" type="presParOf" srcId="{499AAD32-7923-4069-AAAF-DC88216620CB}" destId="{8DE8DDE8-E1AC-4A98-AB4B-1B52197C75D5}" srcOrd="1" destOrd="0" presId="urn:microsoft.com/office/officeart/2005/8/layout/hierarchy2"/>
    <dgm:cxn modelId="{07B4122C-7F2F-4A3E-9666-B0EA4C88DD3C}" type="presParOf" srcId="{8DE8DDE8-E1AC-4A98-AB4B-1B52197C75D5}" destId="{E896778B-EE3E-4BFF-9DFE-42B988C3A32F}" srcOrd="0" destOrd="0" presId="urn:microsoft.com/office/officeart/2005/8/layout/hierarchy2"/>
    <dgm:cxn modelId="{FDC43F3A-79DC-4B6F-8B68-43B24E0FCBB3}" type="presParOf" srcId="{E896778B-EE3E-4BFF-9DFE-42B988C3A32F}" destId="{246D3C73-DB90-4F3F-B2CE-19B8FAF892C5}" srcOrd="0" destOrd="0" presId="urn:microsoft.com/office/officeart/2005/8/layout/hierarchy2"/>
    <dgm:cxn modelId="{E9C760FB-2B6B-4966-AD0D-EDF609DAB9FF}" type="presParOf" srcId="{8DE8DDE8-E1AC-4A98-AB4B-1B52197C75D5}" destId="{E2C5968B-8A93-4D7A-84D1-1E6E20271CF1}" srcOrd="1" destOrd="0" presId="urn:microsoft.com/office/officeart/2005/8/layout/hierarchy2"/>
    <dgm:cxn modelId="{791EA509-4A96-40DB-8533-78AE700676EF}" type="presParOf" srcId="{E2C5968B-8A93-4D7A-84D1-1E6E20271CF1}" destId="{9C04ADB7-7B5E-463A-A24D-8A9EBD543A34}" srcOrd="0" destOrd="0" presId="urn:microsoft.com/office/officeart/2005/8/layout/hierarchy2"/>
    <dgm:cxn modelId="{D1E32B51-CC0E-4F3E-BD16-2D38EF2B9156}" type="presParOf" srcId="{E2C5968B-8A93-4D7A-84D1-1E6E20271CF1}" destId="{13F37715-DAA6-48B3-BB4C-D1FBA1ACCA0E}" srcOrd="1" destOrd="0" presId="urn:microsoft.com/office/officeart/2005/8/layout/hierarchy2"/>
    <dgm:cxn modelId="{7F23D026-F301-40A3-9A77-DBA913186E7E}" type="presParOf" srcId="{A961470E-9FEB-4A3D-A1DD-0C4C56A747DF}" destId="{D773FB9E-9C8A-4167-990C-866779B960A7}" srcOrd="2" destOrd="0" presId="urn:microsoft.com/office/officeart/2005/8/layout/hierarchy2"/>
    <dgm:cxn modelId="{F7651D34-2BD2-4E8C-AF62-636264BC2A92}" type="presParOf" srcId="{D773FB9E-9C8A-4167-990C-866779B960A7}" destId="{AEC6587A-76AF-44E9-BC10-667E8682EB31}" srcOrd="0" destOrd="0" presId="urn:microsoft.com/office/officeart/2005/8/layout/hierarchy2"/>
    <dgm:cxn modelId="{39652E4A-693C-4221-A770-82FB9D06C8EA}" type="presParOf" srcId="{A961470E-9FEB-4A3D-A1DD-0C4C56A747DF}" destId="{50745FE0-9028-4616-8554-BE582325D8D9}" srcOrd="3" destOrd="0" presId="urn:microsoft.com/office/officeart/2005/8/layout/hierarchy2"/>
    <dgm:cxn modelId="{38E53402-3843-4B8D-9773-5CBDC0E98DF2}" type="presParOf" srcId="{50745FE0-9028-4616-8554-BE582325D8D9}" destId="{776B66B8-00FC-404C-89CC-70709C5E302B}" srcOrd="0" destOrd="0" presId="urn:microsoft.com/office/officeart/2005/8/layout/hierarchy2"/>
    <dgm:cxn modelId="{306A5B37-5BA9-47CD-9E1F-4C83713DDFF0}" type="presParOf" srcId="{50745FE0-9028-4616-8554-BE582325D8D9}" destId="{D8083601-A4C1-4291-8383-B76655C68A52}" srcOrd="1" destOrd="0" presId="urn:microsoft.com/office/officeart/2005/8/layout/hierarchy2"/>
    <dgm:cxn modelId="{F28A6399-B9E2-480C-97B5-C7163EAEA0CD}" type="presParOf" srcId="{D8083601-A4C1-4291-8383-B76655C68A52}" destId="{31D0A266-AA5A-4E51-BC99-D0CDA70500B6}" srcOrd="0" destOrd="0" presId="urn:microsoft.com/office/officeart/2005/8/layout/hierarchy2"/>
    <dgm:cxn modelId="{954874D2-7825-471E-A5C0-65083C53960A}" type="presParOf" srcId="{31D0A266-AA5A-4E51-BC99-D0CDA70500B6}" destId="{37A62DE8-991B-4255-B69A-EED90D4303BD}" srcOrd="0" destOrd="0" presId="urn:microsoft.com/office/officeart/2005/8/layout/hierarchy2"/>
    <dgm:cxn modelId="{0CF13D74-BFB8-4F66-8080-AC51AF73BA97}" type="presParOf" srcId="{D8083601-A4C1-4291-8383-B76655C68A52}" destId="{AF92D9E9-282A-4641-B5FD-7579F1109F89}" srcOrd="1" destOrd="0" presId="urn:microsoft.com/office/officeart/2005/8/layout/hierarchy2"/>
    <dgm:cxn modelId="{EC8DD818-B99C-452F-A0EB-6D2C8EAA2786}" type="presParOf" srcId="{AF92D9E9-282A-4641-B5FD-7579F1109F89}" destId="{CEB35589-E368-4BD1-AB36-49CDB99364D5}" srcOrd="0" destOrd="0" presId="urn:microsoft.com/office/officeart/2005/8/layout/hierarchy2"/>
    <dgm:cxn modelId="{ECAF3223-DE03-42B3-AAC9-E926F60F1851}" type="presParOf" srcId="{AF92D9E9-282A-4641-B5FD-7579F1109F89}" destId="{F6CFFF34-5A29-415E-B0D9-56B2232F2C3F}" srcOrd="1" destOrd="0" presId="urn:microsoft.com/office/officeart/2005/8/layout/hierarchy2"/>
    <dgm:cxn modelId="{18F47AD1-3EEF-4827-8011-0612813B8362}" type="presParOf" srcId="{8F84034B-D50D-4839-8710-01A10F25A1F7}" destId="{9D22EEE4-FF93-4FD7-9762-7F90B9B2174D}" srcOrd="2" destOrd="0" presId="urn:microsoft.com/office/officeart/2005/8/layout/hierarchy2"/>
    <dgm:cxn modelId="{4DB3734D-1E01-477C-A790-000495925EB0}" type="presParOf" srcId="{9D22EEE4-FF93-4FD7-9762-7F90B9B2174D}" destId="{FB9CE7AB-F422-4FE4-9FA5-61325F477F59}" srcOrd="0" destOrd="0" presId="urn:microsoft.com/office/officeart/2005/8/layout/hierarchy2"/>
    <dgm:cxn modelId="{0EC19437-AB67-41C6-AD5A-887BC7C1A860}" type="presParOf" srcId="{8F84034B-D50D-4839-8710-01A10F25A1F7}" destId="{910573D3-2ABB-423F-AB2B-82AC86F1F3D4}" srcOrd="3" destOrd="0" presId="urn:microsoft.com/office/officeart/2005/8/layout/hierarchy2"/>
    <dgm:cxn modelId="{4DDFF6DD-C83F-4006-BA8C-424ED060C232}" type="presParOf" srcId="{910573D3-2ABB-423F-AB2B-82AC86F1F3D4}" destId="{DD8EF61D-0D20-4705-AB55-535AF47A94C5}" srcOrd="0" destOrd="0" presId="urn:microsoft.com/office/officeart/2005/8/layout/hierarchy2"/>
    <dgm:cxn modelId="{D215CB60-0259-457F-897C-F8CACE8DDF47}" type="presParOf" srcId="{910573D3-2ABB-423F-AB2B-82AC86F1F3D4}" destId="{2F7C9C15-B0CF-40FA-A782-597C35BEAD78}" srcOrd="1" destOrd="0" presId="urn:microsoft.com/office/officeart/2005/8/layout/hierarchy2"/>
    <dgm:cxn modelId="{5CCE5721-0A11-49AF-9C4A-7B5381BFB999}" type="presParOf" srcId="{2F7C9C15-B0CF-40FA-A782-597C35BEAD78}" destId="{EDCF3DD2-E149-42B6-827D-DBC2235C186A}" srcOrd="0" destOrd="0" presId="urn:microsoft.com/office/officeart/2005/8/layout/hierarchy2"/>
    <dgm:cxn modelId="{4B486461-60EC-413A-985D-73BA26300734}" type="presParOf" srcId="{EDCF3DD2-E149-42B6-827D-DBC2235C186A}" destId="{088DDF99-B61C-4A64-AA14-854E47AF3584}" srcOrd="0" destOrd="0" presId="urn:microsoft.com/office/officeart/2005/8/layout/hierarchy2"/>
    <dgm:cxn modelId="{545FEE28-DFA6-4B5D-A47B-CDC6EED3671A}" type="presParOf" srcId="{2F7C9C15-B0CF-40FA-A782-597C35BEAD78}" destId="{55687D82-6039-4F88-A790-9581699F7786}" srcOrd="1" destOrd="0" presId="urn:microsoft.com/office/officeart/2005/8/layout/hierarchy2"/>
    <dgm:cxn modelId="{8BDCD191-FA46-47BC-890F-F25E5E679AB6}" type="presParOf" srcId="{55687D82-6039-4F88-A790-9581699F7786}" destId="{A438051B-3C6F-4543-B441-F2A2CEB90A1B}" srcOrd="0" destOrd="0" presId="urn:microsoft.com/office/officeart/2005/8/layout/hierarchy2"/>
    <dgm:cxn modelId="{B9A89B8F-2CB5-4D55-BA09-F08E67CE2475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&lt;40k</a:t>
          </a:r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&gt;40k</a:t>
          </a:r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</dgm:pt>
    <dgm:pt modelId="{597EBC6F-BFE1-4ECF-BCC7-84E0157F86FF}" type="pres">
      <dgm:prSet presAssocID="{4A3EBA2C-1249-4D63-810E-57318E4C8870}" presName="connTx" presStyleLbl="parChTrans1D2" presStyleIdx="0" presStyleCnt="2"/>
      <dgm:spPr/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</dgm:pt>
    <dgm:pt modelId="{B0EBDA45-12CE-4202-B1E6-40A49D832ECA}" type="pres">
      <dgm:prSet presAssocID="{D3723BC6-7ECB-476F-A2B7-498B998B7A56}" presName="connTx" presStyleLbl="parChTrans1D3" presStyleIdx="0" presStyleCnt="4"/>
      <dgm:spPr/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</dgm:pt>
    <dgm:pt modelId="{3DD22739-71BD-411F-BA72-C9784E117760}" type="pres">
      <dgm:prSet presAssocID="{40FE246C-C826-4769-A5C2-9D75240976FE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0" presStyleCnt="10"/>
      <dgm:spPr/>
    </dgm:pt>
    <dgm:pt modelId="{99D2C2EE-8A15-4FFE-B5A1-D71ED610263A}" type="pres">
      <dgm:prSet presAssocID="{4197E8D6-94C8-432B-B797-608058FC4424}" presName="connTx" presStyleLbl="parChTrans1D4" presStyleIdx="0" presStyleCnt="10"/>
      <dgm:spPr/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0" presStyleCnt="10" custLinFactX="40106" custLinFactNeighborX="100000">
        <dgm:presLayoutVars>
          <dgm:chPref val="3"/>
        </dgm:presLayoutVars>
      </dgm:prSet>
      <dgm:spPr/>
    </dgm:pt>
    <dgm:pt modelId="{92E6D765-79C3-4657-82E9-902A296B7D7E}" type="pres">
      <dgm:prSet presAssocID="{3EFC490E-694C-4854-B035-8B02D761B8A3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</dgm:pt>
    <dgm:pt modelId="{1356B274-B83F-434D-A869-2B988EF3F493}" type="pres">
      <dgm:prSet presAssocID="{BF95F12A-848C-4D76-BCAC-A60A48D21712}" presName="connTx" presStyleLbl="parChTrans1D3" presStyleIdx="1" presStyleCnt="4"/>
      <dgm:spPr/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1" presStyleCnt="10"/>
      <dgm:spPr/>
    </dgm:pt>
    <dgm:pt modelId="{3E9FDDD6-A26E-4F03-A903-10F09685D6A2}" type="pres">
      <dgm:prSet presAssocID="{D129D8C8-45D4-413D-9AA6-7735257A9552}" presName="connTx" presStyleLbl="parChTrans1D4" presStyleIdx="1" presStyleCnt="10"/>
      <dgm:spPr/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1" presStyleCnt="10">
        <dgm:presLayoutVars>
          <dgm:chPref val="3"/>
        </dgm:presLayoutVars>
      </dgm:prSet>
      <dgm:spPr/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2" presStyleCnt="10"/>
      <dgm:spPr/>
    </dgm:pt>
    <dgm:pt modelId="{6CD19230-CC0F-4288-A025-EBCBAFB6E87C}" type="pres">
      <dgm:prSet presAssocID="{CE871202-C851-4283-B4F2-1F8DA3C445C3}" presName="connTx" presStyleLbl="parChTrans1D4" presStyleIdx="2" presStyleCnt="10"/>
      <dgm:spPr/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2" presStyleCnt="10">
        <dgm:presLayoutVars>
          <dgm:chPref val="3"/>
        </dgm:presLayoutVars>
      </dgm:prSet>
      <dgm:spPr/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3" presStyleCnt="10"/>
      <dgm:spPr/>
    </dgm:pt>
    <dgm:pt modelId="{8DB10BF4-B3E8-4C63-AA80-1132AC83EE01}" type="pres">
      <dgm:prSet presAssocID="{8A9D6245-57B1-482C-9DC4-F2ACF75F2EEB}" presName="connTx" presStyleLbl="parChTrans1D4" presStyleIdx="3" presStyleCnt="10"/>
      <dgm:spPr/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3" presStyleCnt="10">
        <dgm:presLayoutVars>
          <dgm:chPref val="3"/>
        </dgm:presLayoutVars>
      </dgm:prSet>
      <dgm:spPr/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4" presStyleCnt="10"/>
      <dgm:spPr/>
    </dgm:pt>
    <dgm:pt modelId="{4D1012EA-ED43-4161-9183-D18250C04841}" type="pres">
      <dgm:prSet presAssocID="{43552287-81BA-4A23-85DD-3D228EF15792}" presName="connTx" presStyleLbl="parChTrans1D4" presStyleIdx="4" presStyleCnt="10"/>
      <dgm:spPr/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4" presStyleCnt="10">
        <dgm:presLayoutVars>
          <dgm:chPref val="3"/>
        </dgm:presLayoutVars>
      </dgm:prSet>
      <dgm:spPr/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</dgm:pt>
    <dgm:pt modelId="{6D471BBE-867D-4865-9628-1D7777EB5D2C}" type="pres">
      <dgm:prSet presAssocID="{9E46A426-48DB-49D4-9452-22CFC445B93D}" presName="connTx" presStyleLbl="parChTrans1D2" presStyleIdx="1" presStyleCnt="2"/>
      <dgm:spPr/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</dgm:pt>
    <dgm:pt modelId="{E53945B2-5361-41E5-A250-0FE9BB3209A7}" type="pres">
      <dgm:prSet presAssocID="{F3E7A82E-4DF9-47FA-B3A8-610C19F25C83}" presName="connTx" presStyleLbl="parChTrans1D3" presStyleIdx="2" presStyleCnt="4"/>
      <dgm:spPr/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5" presStyleCnt="10"/>
      <dgm:spPr/>
    </dgm:pt>
    <dgm:pt modelId="{C22BEB7F-26B1-4408-A047-0DEC97855D01}" type="pres">
      <dgm:prSet presAssocID="{05ED55C3-A195-4231-81C9-7EAAC2A67DD3}" presName="connTx" presStyleLbl="parChTrans1D4" presStyleIdx="5" presStyleCnt="10"/>
      <dgm:spPr/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5" presStyleCnt="10">
        <dgm:presLayoutVars>
          <dgm:chPref val="3"/>
        </dgm:presLayoutVars>
      </dgm:prSet>
      <dgm:spPr/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6" presStyleCnt="10"/>
      <dgm:spPr/>
    </dgm:pt>
    <dgm:pt modelId="{28A3C775-44DD-456D-ADBA-6C2015D144BB}" type="pres">
      <dgm:prSet presAssocID="{9581B8F4-F65E-406A-9F3A-2C0FAFB7904A}" presName="connTx" presStyleLbl="parChTrans1D4" presStyleIdx="6" presStyleCnt="10"/>
      <dgm:spPr/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6" presStyleCnt="10">
        <dgm:presLayoutVars>
          <dgm:chPref val="3"/>
        </dgm:presLayoutVars>
      </dgm:prSet>
      <dgm:spPr/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7" presStyleCnt="10"/>
      <dgm:spPr/>
    </dgm:pt>
    <dgm:pt modelId="{A5AAA48F-9F15-49C7-A333-8B0C8DF03B3E}" type="pres">
      <dgm:prSet presAssocID="{1462FFBF-C7E5-483B-B661-B21D24F8908F}" presName="connTx" presStyleLbl="parChTrans1D4" presStyleIdx="7" presStyleCnt="10"/>
      <dgm:spPr/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7" presStyleCnt="10">
        <dgm:presLayoutVars>
          <dgm:chPref val="3"/>
        </dgm:presLayoutVars>
      </dgm:prSet>
      <dgm:spPr/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8" presStyleCnt="10"/>
      <dgm:spPr/>
    </dgm:pt>
    <dgm:pt modelId="{C3BCA3D8-F0DE-402C-8374-951905FD4C54}" type="pres">
      <dgm:prSet presAssocID="{6620CAB9-6D29-4FF8-945D-5E027CE13906}" presName="connTx" presStyleLbl="parChTrans1D4" presStyleIdx="8" presStyleCnt="10"/>
      <dgm:spPr/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8" presStyleCnt="10">
        <dgm:presLayoutVars>
          <dgm:chPref val="3"/>
        </dgm:presLayoutVars>
      </dgm:prSet>
      <dgm:spPr/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</dgm:pt>
    <dgm:pt modelId="{7B43BACD-3F70-4863-BF61-523651EF3109}" type="pres">
      <dgm:prSet presAssocID="{D679DFCF-CE7D-4FCF-A62C-AA6E6F5B4528}" presName="connTx" presStyleLbl="parChTrans1D3" presStyleIdx="3" presStyleCnt="4"/>
      <dgm:spPr/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</dgm:pt>
    <dgm:pt modelId="{6EDDF3A4-2F45-4230-83F3-C27E8F06AE10}" type="pres">
      <dgm:prSet presAssocID="{D7607F3E-8014-45F2-8B0F-DD341F116C26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9" presStyleCnt="10"/>
      <dgm:spPr/>
    </dgm:pt>
    <dgm:pt modelId="{3ABC23EF-2179-439B-8D5E-B5306E91FA99}" type="pres">
      <dgm:prSet presAssocID="{4A4119C0-6876-4B46-B63C-C5B5E183083A}" presName="connTx" presStyleLbl="parChTrans1D4" presStyleIdx="9" presStyleCnt="10"/>
      <dgm:spPr/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9" presStyleCnt="10" custLinFactX="53582" custLinFactNeighborX="100000">
        <dgm:presLayoutVars>
          <dgm:chPref val="3"/>
        </dgm:presLayoutVars>
      </dgm:prSet>
      <dgm:spPr/>
    </dgm:pt>
    <dgm:pt modelId="{3B70D308-D149-46A8-BBDB-76C1F1117CA9}" type="pres">
      <dgm:prSet presAssocID="{00C22B20-F2F5-46E8-A3EC-DB8F81AC71E1}" presName="level3hierChild" presStyleCnt="0"/>
      <dgm:spPr/>
    </dgm:pt>
  </dgm:ptLst>
  <dgm:cxnLst>
    <dgm:cxn modelId="{FA0F9000-9F45-41EF-AA0E-ACBE7C1C0E5C}" type="presOf" srcId="{05ED55C3-A195-4231-81C9-7EAAC2A67DD3}" destId="{C22BEB7F-26B1-4408-A047-0DEC97855D01}" srcOrd="1" destOrd="0" presId="urn:microsoft.com/office/officeart/2005/8/layout/hierarchy2"/>
    <dgm:cxn modelId="{C6165702-E724-4D5F-9722-F6CD42FDAA5A}" type="presOf" srcId="{C01ACB44-8919-4C16-9345-65E8C4CC5C27}" destId="{B81631BF-0964-4936-A9DE-5CF3C23A1D51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10C7B806-A2EB-42E7-9666-0FC96723AACE}" type="presOf" srcId="{5298254B-75EF-4481-9316-64F54046A9CE}" destId="{AD69DD67-DA8B-4327-8FB6-B1ED5881B6C0}" srcOrd="0" destOrd="0" presId="urn:microsoft.com/office/officeart/2005/8/layout/hierarchy2"/>
    <dgm:cxn modelId="{984A6908-1542-4765-AB74-4F82277C9443}" type="presOf" srcId="{F3E7A82E-4DF9-47FA-B3A8-610C19F25C83}" destId="{72B1FC09-0EBA-4985-8788-8F4656152A7F}" srcOrd="0" destOrd="0" presId="urn:microsoft.com/office/officeart/2005/8/layout/hierarchy2"/>
    <dgm:cxn modelId="{F516C209-1DD9-45D9-B4C4-719EB4741BA4}" type="presOf" srcId="{9E46A426-48DB-49D4-9452-22CFC445B93D}" destId="{07085415-AD02-4837-A819-DF8503991B40}" srcOrd="0" destOrd="0" presId="urn:microsoft.com/office/officeart/2005/8/layout/hierarchy2"/>
    <dgm:cxn modelId="{1A9BF70E-4F16-485F-B61A-29B142BE1A44}" type="presOf" srcId="{D129D8C8-45D4-413D-9AA6-7735257A9552}" destId="{02AF2611-39C0-4EF8-B9AF-5E15D80097BE}" srcOrd="0" destOrd="0" presId="urn:microsoft.com/office/officeart/2005/8/layout/hierarchy2"/>
    <dgm:cxn modelId="{7ECC190F-259B-41F4-940C-0ACE5FA44E79}" type="presOf" srcId="{D7607F3E-8014-45F2-8B0F-DD341F116C26}" destId="{F8179C33-7069-4902-8E2C-2F20E46E8782}" srcOrd="0" destOrd="0" presId="urn:microsoft.com/office/officeart/2005/8/layout/hierarchy2"/>
    <dgm:cxn modelId="{6352F60F-242E-4687-B1B4-0AADE12CB257}" type="presOf" srcId="{A2F6F58A-C804-4EA7-A795-E7CFAD608A97}" destId="{F532FF76-9233-4C88-8EB8-C57298DE75BC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CCF44215-7A02-4ACB-9852-2AD24D4EA930}" type="presOf" srcId="{BF95F12A-848C-4D76-BCAC-A60A48D21712}" destId="{1356B274-B83F-434D-A869-2B988EF3F493}" srcOrd="1" destOrd="0" presId="urn:microsoft.com/office/officeart/2005/8/layout/hierarchy2"/>
    <dgm:cxn modelId="{F1E45716-2A6C-4E65-B1D5-0D5C2AC3453E}" type="presOf" srcId="{05927694-700E-4998-A746-BED67EAB8EF0}" destId="{4C14E865-13AF-43EC-93E8-957E72C167D9}" srcOrd="0" destOrd="0" presId="urn:microsoft.com/office/officeart/2005/8/layout/hierarchy2"/>
    <dgm:cxn modelId="{B2EB7C19-535F-457C-8416-43608FC50723}" type="presOf" srcId="{4A4119C0-6876-4B46-B63C-C5B5E183083A}" destId="{3ABC23EF-2179-439B-8D5E-B5306E91FA99}" srcOrd="1" destOrd="0" presId="urn:microsoft.com/office/officeart/2005/8/layout/hierarchy2"/>
    <dgm:cxn modelId="{B403EB1D-D1FB-4612-9CE2-956D4C7C6F08}" type="presOf" srcId="{2F11C414-8E39-4213-8136-D4FE510CC15A}" destId="{BCBAD13F-9F36-4A76-ACBF-38324C9DFD1E}" srcOrd="0" destOrd="0" presId="urn:microsoft.com/office/officeart/2005/8/layout/hierarchy2"/>
    <dgm:cxn modelId="{0EC7B31E-4F58-41D2-BB99-8078CCCC5C02}" type="presOf" srcId="{F3E7A82E-4DF9-47FA-B3A8-610C19F25C83}" destId="{E53945B2-5361-41E5-A250-0FE9BB3209A7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23A20F24-350D-4F85-A457-A40E5DF1ED1E}" type="presOf" srcId="{CE871202-C851-4283-B4F2-1F8DA3C445C3}" destId="{6CD19230-CC0F-4288-A025-EBCBAFB6E87C}" srcOrd="1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7A5B1534-A89C-4AA5-963C-EEA7F6842D87}" type="presOf" srcId="{CF6F8CFB-C54C-427C-82B9-747F0C141494}" destId="{A031128D-C55E-42DA-B8A2-D382735EF23E}" srcOrd="0" destOrd="0" presId="urn:microsoft.com/office/officeart/2005/8/layout/hierarchy2"/>
    <dgm:cxn modelId="{2DA39935-A40D-4EE0-9BB1-08506E16A7C3}" type="presOf" srcId="{F1C08F9B-435C-42DB-A449-2ECF7C7375AB}" destId="{99764013-9FFE-483E-9A94-8E74B88EB45B}" srcOrd="0" destOrd="0" presId="urn:microsoft.com/office/officeart/2005/8/layout/hierarchy2"/>
    <dgm:cxn modelId="{FC3D4E36-16A4-49DA-8F27-55FC58A0F59A}" type="presOf" srcId="{D129D8C8-45D4-413D-9AA6-7735257A9552}" destId="{3E9FDDD6-A26E-4F03-A903-10F09685D6A2}" srcOrd="1" destOrd="0" presId="urn:microsoft.com/office/officeart/2005/8/layout/hierarchy2"/>
    <dgm:cxn modelId="{6AD27642-59C6-4C6A-994B-57D43ED58253}" type="presOf" srcId="{3EFC490E-694C-4854-B035-8B02D761B8A3}" destId="{E090B741-3BDB-4968-B042-3EDAEB5B7930}" srcOrd="0" destOrd="0" presId="urn:microsoft.com/office/officeart/2005/8/layout/hierarchy2"/>
    <dgm:cxn modelId="{D0234A43-4CA5-468D-AAF8-D2ABBB3ECA8A}" type="presOf" srcId="{6620CAB9-6D29-4FF8-945D-5E027CE13906}" destId="{C3BCA3D8-F0DE-402C-8374-951905FD4C54}" srcOrd="1" destOrd="0" presId="urn:microsoft.com/office/officeart/2005/8/layout/hierarchy2"/>
    <dgm:cxn modelId="{127F4D65-B8C7-44F0-A836-181E966896B3}" type="presOf" srcId="{43552287-81BA-4A23-85DD-3D228EF15792}" destId="{924C8F9A-D7B2-4767-8617-AD5D4A0F8C82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EAB1D666-9A9B-420F-AD51-8F4165B61664}" srcId="{40FE246C-C826-4769-A5C2-9D75240976FE}" destId="{3EFC490E-694C-4854-B035-8B02D761B8A3}" srcOrd="0" destOrd="0" parTransId="{4197E8D6-94C8-432B-B797-608058FC4424}" sibTransId="{F22361E9-92C5-47FB-BBD0-B44BA9BF4C7D}"/>
    <dgm:cxn modelId="{844B1A67-90F1-43E1-B4E8-2A95310DED2B}" type="presOf" srcId="{1462FFBF-C7E5-483B-B661-B21D24F8908F}" destId="{A5AAA48F-9F15-49C7-A333-8B0C8DF03B3E}" srcOrd="1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6D3D586F-8676-4086-8ABF-85BBBFDDA468}" type="presOf" srcId="{1C3757F0-1D92-419E-91AE-5AE747F1146E}" destId="{1E65E39D-395D-4BD0-8D0A-DECF2AB935E9}" srcOrd="0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45A14A79-82F6-4297-9300-C6982BADBB45}" srcId="{D7607F3E-8014-45F2-8B0F-DD341F116C26}" destId="{00C22B20-F2F5-46E8-A3EC-DB8F81AC71E1}" srcOrd="0" destOrd="0" parTransId="{4A4119C0-6876-4B46-B63C-C5B5E183083A}" sibTransId="{2492FB64-B32D-42B8-A3E7-E4838350932A}"/>
    <dgm:cxn modelId="{C98F0D7A-5680-49CD-814E-244DBB2ACA0F}" type="presOf" srcId="{4197E8D6-94C8-432B-B797-608058FC4424}" destId="{99D2C2EE-8A15-4FFE-B5A1-D71ED610263A}" srcOrd="1" destOrd="0" presId="urn:microsoft.com/office/officeart/2005/8/layout/hierarchy2"/>
    <dgm:cxn modelId="{4AD52586-6AF1-487C-981B-4B27B183F2A9}" type="presOf" srcId="{6C2A5E75-3D20-416D-8B23-8508AC822551}" destId="{008EB790-8EB0-4D82-BE0A-84C63F787288}" srcOrd="0" destOrd="0" presId="urn:microsoft.com/office/officeart/2005/8/layout/hierarchy2"/>
    <dgm:cxn modelId="{8BE85C86-30D2-4845-B56B-5777E596485E}" type="presOf" srcId="{9E46A426-48DB-49D4-9452-22CFC445B93D}" destId="{6D471BBE-867D-4865-9628-1D7777EB5D2C}" srcOrd="1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F848568F-1C54-4455-A753-8FDD75E3212D}" type="presOf" srcId="{4A3EBA2C-1249-4D63-810E-57318E4C8870}" destId="{597EBC6F-BFE1-4ECF-BCC7-84E0157F86FF}" srcOrd="1" destOrd="0" presId="urn:microsoft.com/office/officeart/2005/8/layout/hierarchy2"/>
    <dgm:cxn modelId="{B2A7DB90-6172-4472-A953-089619804F0C}" type="presOf" srcId="{4197E8D6-94C8-432B-B797-608058FC4424}" destId="{EACB761D-2A2E-4784-B4CF-BBD5780F5023}" srcOrd="0" destOrd="0" presId="urn:microsoft.com/office/officeart/2005/8/layout/hierarchy2"/>
    <dgm:cxn modelId="{14F91D96-13B4-4544-A86D-BC59E44407C4}" type="presOf" srcId="{1462FFBF-C7E5-483B-B661-B21D24F8908F}" destId="{0A6EA505-89C7-49FD-ABE4-44B8C87A9F43}" srcOrd="0" destOrd="0" presId="urn:microsoft.com/office/officeart/2005/8/layout/hierarchy2"/>
    <dgm:cxn modelId="{5F0BDB9D-3F4E-4156-A76C-09604BDD4811}" type="presOf" srcId="{802534EE-0712-4599-81AA-4E95DD4CE0A5}" destId="{DE93B5F2-1CA6-40F3-B124-24CBDE452C7F}" srcOrd="0" destOrd="0" presId="urn:microsoft.com/office/officeart/2005/8/layout/hierarchy2"/>
    <dgm:cxn modelId="{FF16AEA9-5581-4CDA-A4ED-1106C4AF9532}" type="presOf" srcId="{4A4119C0-6876-4B46-B63C-C5B5E183083A}" destId="{306F450E-2B81-4A6B-9207-B97384612F41}" srcOrd="0" destOrd="0" presId="urn:microsoft.com/office/officeart/2005/8/layout/hierarchy2"/>
    <dgm:cxn modelId="{9B20F3B0-0F66-4A32-883F-1305C00D96DD}" type="presOf" srcId="{4A3EBA2C-1249-4D63-810E-57318E4C8870}" destId="{C6405F48-268C-4A9E-8C6B-EA7912642D7B}" srcOrd="0" destOrd="0" presId="urn:microsoft.com/office/officeart/2005/8/layout/hierarchy2"/>
    <dgm:cxn modelId="{C7572DB5-8502-4714-9F27-BBE7DC1716B3}" type="presOf" srcId="{9581B8F4-F65E-406A-9F3A-2C0FAFB7904A}" destId="{28A3C775-44DD-456D-ADBA-6C2015D144BB}" srcOrd="1" destOrd="0" presId="urn:microsoft.com/office/officeart/2005/8/layout/hierarchy2"/>
    <dgm:cxn modelId="{1D6D68B5-F950-4406-B7BF-10AA59AC0BF9}" type="presOf" srcId="{8A9D6245-57B1-482C-9DC4-F2ACF75F2EEB}" destId="{8DB10BF4-B3E8-4C63-AA80-1132AC83EE01}" srcOrd="1" destOrd="0" presId="urn:microsoft.com/office/officeart/2005/8/layout/hierarchy2"/>
    <dgm:cxn modelId="{31ED78B5-E0B6-489F-BA61-A7F64FCFB3BF}" type="presOf" srcId="{D679DFCF-CE7D-4FCF-A62C-AA6E6F5B4528}" destId="{7F4C7A20-7D9B-4C87-80B4-7508EB7EED52}" srcOrd="0" destOrd="0" presId="urn:microsoft.com/office/officeart/2005/8/layout/hierarchy2"/>
    <dgm:cxn modelId="{8ECAEBB6-01A3-4E8A-9A53-CC7DCF47AB04}" type="presOf" srcId="{D679DFCF-CE7D-4FCF-A62C-AA6E6F5B4528}" destId="{7B43BACD-3F70-4863-BF61-523651EF3109}" srcOrd="1" destOrd="0" presId="urn:microsoft.com/office/officeart/2005/8/layout/hierarchy2"/>
    <dgm:cxn modelId="{AA25FAB8-3D9A-44A0-9702-EC354E2466DB}" type="presOf" srcId="{617503FF-ADE3-43F7-9E74-E07B63130207}" destId="{D9495291-86EC-4DCD-BB10-24DC98844A58}" srcOrd="0" destOrd="0" presId="urn:microsoft.com/office/officeart/2005/8/layout/hierarchy2"/>
    <dgm:cxn modelId="{125C31BC-F73D-4F2F-B9DD-B671EB2D6CA3}" type="presOf" srcId="{00C22B20-F2F5-46E8-A3EC-DB8F81AC71E1}" destId="{E3F8EBE6-F572-48F2-83CE-C1DC35D3DBAE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A5985DC8-FBB3-4D0E-B968-9F65A591F6F7}" type="presOf" srcId="{BF95F12A-848C-4D76-BCAC-A60A48D21712}" destId="{B82998E9-B1CD-485F-8B4B-06888B1A28C4}" srcOrd="0" destOrd="0" presId="urn:microsoft.com/office/officeart/2005/8/layout/hierarchy2"/>
    <dgm:cxn modelId="{1551B4CF-3DB5-4FE0-B29F-AE24AAEBA8FA}" type="presOf" srcId="{05ED55C3-A195-4231-81C9-7EAAC2A67DD3}" destId="{E3B49C02-92DF-4E0E-9C64-BFDA4F6C8C57}" srcOrd="0" destOrd="0" presId="urn:microsoft.com/office/officeart/2005/8/layout/hierarchy2"/>
    <dgm:cxn modelId="{EF7669D3-C6BC-4E51-8B00-8BD9FFEB7762}" type="presOf" srcId="{43552287-81BA-4A23-85DD-3D228EF15792}" destId="{4D1012EA-ED43-4161-9183-D18250C04841}" srcOrd="1" destOrd="0" presId="urn:microsoft.com/office/officeart/2005/8/layout/hierarchy2"/>
    <dgm:cxn modelId="{5E2632D5-8546-40F8-976F-71193FD55742}" type="presOf" srcId="{D3723BC6-7ECB-476F-A2B7-498B998B7A56}" destId="{8BDEEA43-5C2A-4BBE-99A5-44DEB7CB861C}" srcOrd="0" destOrd="0" presId="urn:microsoft.com/office/officeart/2005/8/layout/hierarchy2"/>
    <dgm:cxn modelId="{AD873CD6-929B-46C3-A4CF-1742862DE68D}" type="presOf" srcId="{D3723BC6-7ECB-476F-A2B7-498B998B7A56}" destId="{B0EBDA45-12CE-4202-B1E6-40A49D832ECA}" srcOrd="1" destOrd="0" presId="urn:microsoft.com/office/officeart/2005/8/layout/hierarchy2"/>
    <dgm:cxn modelId="{85475DE0-AE55-4374-8451-4BBD1629AFDA}" type="presOf" srcId="{444DF14B-39F3-4B48-8936-10F777644448}" destId="{7EBAE2C6-1480-46C8-900C-5102293148B2}" srcOrd="0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346233E2-EDC8-48B1-B864-27D12EA2B2DF}" type="presOf" srcId="{A785CB08-4A62-40BD-96AE-D3B0294CBD1F}" destId="{DD75CFEB-5D5C-464E-B857-D28B066AE2E1}" srcOrd="0" destOrd="0" presId="urn:microsoft.com/office/officeart/2005/8/layout/hierarchy2"/>
    <dgm:cxn modelId="{E1774CE6-B877-4923-AE94-B1FDF3BD316A}" type="presOf" srcId="{40FE246C-C826-4769-A5C2-9D75240976FE}" destId="{6094D736-4F16-42FC-9437-D37BB023D5EA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285EE8EC-2872-456C-823C-1126E391BECC}" type="presOf" srcId="{8A9D6245-57B1-482C-9DC4-F2ACF75F2EEB}" destId="{AF10D516-4F6C-4D46-86A1-9C1986C13320}" srcOrd="0" destOrd="0" presId="urn:microsoft.com/office/officeart/2005/8/layout/hierarchy2"/>
    <dgm:cxn modelId="{DC01CFF6-C589-4207-95D0-573588BFB17D}" type="presOf" srcId="{1C2ABE6B-2194-4104-A754-33FF1C233404}" destId="{B6DAA14B-3305-4F93-A6BA-AC8805E13BBC}" srcOrd="0" destOrd="0" presId="urn:microsoft.com/office/officeart/2005/8/layout/hierarchy2"/>
    <dgm:cxn modelId="{410658F8-3431-4B14-94F1-F6C2BF919FF7}" type="presOf" srcId="{CE871202-C851-4283-B4F2-1F8DA3C445C3}" destId="{3D3532D1-1FDA-4F24-AE90-3866BC16A43D}" srcOrd="0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E792EFFE-20AD-4BBF-90E1-C5281D612BE1}" type="presOf" srcId="{9581B8F4-F65E-406A-9F3A-2C0FAFB7904A}" destId="{3D002938-9580-4C37-A937-06EE1FF34007}" srcOrd="0" destOrd="0" presId="urn:microsoft.com/office/officeart/2005/8/layout/hierarchy2"/>
    <dgm:cxn modelId="{5D5616FF-96DD-4E5B-AB5D-26D02361EC07}" type="presOf" srcId="{6620CAB9-6D29-4FF8-945D-5E027CE13906}" destId="{FEC367EC-C7CC-46E0-8F0B-F4EB017F4B25}" srcOrd="0" destOrd="0" presId="urn:microsoft.com/office/officeart/2005/8/layout/hierarchy2"/>
    <dgm:cxn modelId="{FF0B16B1-5E0C-4415-B2CB-6941F0C57B8B}" type="presParOf" srcId="{B6DAA14B-3305-4F93-A6BA-AC8805E13BBC}" destId="{45E3ECBA-C6D0-4585-880A-A01F56B443D6}" srcOrd="0" destOrd="0" presId="urn:microsoft.com/office/officeart/2005/8/layout/hierarchy2"/>
    <dgm:cxn modelId="{0A78BC19-0D7B-4D0D-A20F-053B7E6DBC04}" type="presParOf" srcId="{45E3ECBA-C6D0-4585-880A-A01F56B443D6}" destId="{AD69DD67-DA8B-4327-8FB6-B1ED5881B6C0}" srcOrd="0" destOrd="0" presId="urn:microsoft.com/office/officeart/2005/8/layout/hierarchy2"/>
    <dgm:cxn modelId="{F87A6A50-78B6-43DB-ACF8-ED1CC57E6F1C}" type="presParOf" srcId="{45E3ECBA-C6D0-4585-880A-A01F56B443D6}" destId="{AEFB50EF-9B7B-4A67-8A06-3768D82F4F35}" srcOrd="1" destOrd="0" presId="urn:microsoft.com/office/officeart/2005/8/layout/hierarchy2"/>
    <dgm:cxn modelId="{051C8530-0098-4A02-8CC8-8D84AD014F0D}" type="presParOf" srcId="{AEFB50EF-9B7B-4A67-8A06-3768D82F4F35}" destId="{C6405F48-268C-4A9E-8C6B-EA7912642D7B}" srcOrd="0" destOrd="0" presId="urn:microsoft.com/office/officeart/2005/8/layout/hierarchy2"/>
    <dgm:cxn modelId="{6EB367AB-9FC9-4FC1-BAF3-275F7E6BEDAD}" type="presParOf" srcId="{C6405F48-268C-4A9E-8C6B-EA7912642D7B}" destId="{597EBC6F-BFE1-4ECF-BCC7-84E0157F86FF}" srcOrd="0" destOrd="0" presId="urn:microsoft.com/office/officeart/2005/8/layout/hierarchy2"/>
    <dgm:cxn modelId="{4E68F488-51CA-4BE6-B7E8-CBD77228076E}" type="presParOf" srcId="{AEFB50EF-9B7B-4A67-8A06-3768D82F4F35}" destId="{D2C8D976-A468-412A-A9C9-6008470590C1}" srcOrd="1" destOrd="0" presId="urn:microsoft.com/office/officeart/2005/8/layout/hierarchy2"/>
    <dgm:cxn modelId="{65B541FF-EFC7-4B7E-904F-27517F2E3FE2}" type="presParOf" srcId="{D2C8D976-A468-412A-A9C9-6008470590C1}" destId="{1E65E39D-395D-4BD0-8D0A-DECF2AB935E9}" srcOrd="0" destOrd="0" presId="urn:microsoft.com/office/officeart/2005/8/layout/hierarchy2"/>
    <dgm:cxn modelId="{62FBF896-B62A-4901-BB12-D8C6C7E44951}" type="presParOf" srcId="{D2C8D976-A468-412A-A9C9-6008470590C1}" destId="{35E1DF7C-B9B2-41A6-95C9-2623A0F0844C}" srcOrd="1" destOrd="0" presId="urn:microsoft.com/office/officeart/2005/8/layout/hierarchy2"/>
    <dgm:cxn modelId="{77A0F0FA-6652-41AD-B2E0-0505FC7D3EF3}" type="presParOf" srcId="{35E1DF7C-B9B2-41A6-95C9-2623A0F0844C}" destId="{8BDEEA43-5C2A-4BBE-99A5-44DEB7CB861C}" srcOrd="0" destOrd="0" presId="urn:microsoft.com/office/officeart/2005/8/layout/hierarchy2"/>
    <dgm:cxn modelId="{DDB93834-413D-40D1-A396-766C3A4A3504}" type="presParOf" srcId="{8BDEEA43-5C2A-4BBE-99A5-44DEB7CB861C}" destId="{B0EBDA45-12CE-4202-B1E6-40A49D832ECA}" srcOrd="0" destOrd="0" presId="urn:microsoft.com/office/officeart/2005/8/layout/hierarchy2"/>
    <dgm:cxn modelId="{E991282C-257E-47FB-AAE2-3A3713919DDE}" type="presParOf" srcId="{35E1DF7C-B9B2-41A6-95C9-2623A0F0844C}" destId="{089E0F1C-9D5B-4BD6-A184-58831CD8143C}" srcOrd="1" destOrd="0" presId="urn:microsoft.com/office/officeart/2005/8/layout/hierarchy2"/>
    <dgm:cxn modelId="{C1798995-0A59-4A24-9D23-8805E29CCD71}" type="presParOf" srcId="{089E0F1C-9D5B-4BD6-A184-58831CD8143C}" destId="{6094D736-4F16-42FC-9437-D37BB023D5EA}" srcOrd="0" destOrd="0" presId="urn:microsoft.com/office/officeart/2005/8/layout/hierarchy2"/>
    <dgm:cxn modelId="{A33F311C-A008-4A68-93B8-D8D27950DEE4}" type="presParOf" srcId="{089E0F1C-9D5B-4BD6-A184-58831CD8143C}" destId="{3DD22739-71BD-411F-BA72-C9784E117760}" srcOrd="1" destOrd="0" presId="urn:microsoft.com/office/officeart/2005/8/layout/hierarchy2"/>
    <dgm:cxn modelId="{8EBE22D0-A5B1-426D-89B6-51FFD7798E85}" type="presParOf" srcId="{3DD22739-71BD-411F-BA72-C9784E117760}" destId="{EACB761D-2A2E-4784-B4CF-BBD5780F5023}" srcOrd="0" destOrd="0" presId="urn:microsoft.com/office/officeart/2005/8/layout/hierarchy2"/>
    <dgm:cxn modelId="{9FFE0507-8CF0-4989-9ED0-3897FCA513E0}" type="presParOf" srcId="{EACB761D-2A2E-4784-B4CF-BBD5780F5023}" destId="{99D2C2EE-8A15-4FFE-B5A1-D71ED610263A}" srcOrd="0" destOrd="0" presId="urn:microsoft.com/office/officeart/2005/8/layout/hierarchy2"/>
    <dgm:cxn modelId="{C0313069-5CC9-4447-8B56-4027AF84A431}" type="presParOf" srcId="{3DD22739-71BD-411F-BA72-C9784E117760}" destId="{E4394CE8-678F-48D8-96FE-D4F98A039D3D}" srcOrd="1" destOrd="0" presId="urn:microsoft.com/office/officeart/2005/8/layout/hierarchy2"/>
    <dgm:cxn modelId="{F7112BC3-2DD4-412B-A237-23AABD0D6DBA}" type="presParOf" srcId="{E4394CE8-678F-48D8-96FE-D4F98A039D3D}" destId="{E090B741-3BDB-4968-B042-3EDAEB5B7930}" srcOrd="0" destOrd="0" presId="urn:microsoft.com/office/officeart/2005/8/layout/hierarchy2"/>
    <dgm:cxn modelId="{810F1A1B-4A1C-4502-A9E0-0680AED0578D}" type="presParOf" srcId="{E4394CE8-678F-48D8-96FE-D4F98A039D3D}" destId="{92E6D765-79C3-4657-82E9-902A296B7D7E}" srcOrd="1" destOrd="0" presId="urn:microsoft.com/office/officeart/2005/8/layout/hierarchy2"/>
    <dgm:cxn modelId="{F12863AB-6AC6-4782-94E1-496FF6662E21}" type="presParOf" srcId="{35E1DF7C-B9B2-41A6-95C9-2623A0F0844C}" destId="{B82998E9-B1CD-485F-8B4B-06888B1A28C4}" srcOrd="2" destOrd="0" presId="urn:microsoft.com/office/officeart/2005/8/layout/hierarchy2"/>
    <dgm:cxn modelId="{4F61E65A-C89B-4ABF-A5E6-215250EA9454}" type="presParOf" srcId="{B82998E9-B1CD-485F-8B4B-06888B1A28C4}" destId="{1356B274-B83F-434D-A869-2B988EF3F493}" srcOrd="0" destOrd="0" presId="urn:microsoft.com/office/officeart/2005/8/layout/hierarchy2"/>
    <dgm:cxn modelId="{E736D7EB-0AA1-473C-85F6-0443838B63B0}" type="presParOf" srcId="{35E1DF7C-B9B2-41A6-95C9-2623A0F0844C}" destId="{5DBB30B0-AE7A-40E4-B393-830456382D3E}" srcOrd="3" destOrd="0" presId="urn:microsoft.com/office/officeart/2005/8/layout/hierarchy2"/>
    <dgm:cxn modelId="{5FD60C80-8B39-4235-B303-2C35F6D12DAC}" type="presParOf" srcId="{5DBB30B0-AE7A-40E4-B393-830456382D3E}" destId="{A031128D-C55E-42DA-B8A2-D382735EF23E}" srcOrd="0" destOrd="0" presId="urn:microsoft.com/office/officeart/2005/8/layout/hierarchy2"/>
    <dgm:cxn modelId="{4F2B7EC9-5C5D-4D90-B8EF-6AA6AE052F72}" type="presParOf" srcId="{5DBB30B0-AE7A-40E4-B393-830456382D3E}" destId="{5F8186A5-9F66-4B76-A45C-87CEBF3CCEB9}" srcOrd="1" destOrd="0" presId="urn:microsoft.com/office/officeart/2005/8/layout/hierarchy2"/>
    <dgm:cxn modelId="{3EC90102-AC77-47C7-BBEC-B05E32D08AAD}" type="presParOf" srcId="{5F8186A5-9F66-4B76-A45C-87CEBF3CCEB9}" destId="{02AF2611-39C0-4EF8-B9AF-5E15D80097BE}" srcOrd="0" destOrd="0" presId="urn:microsoft.com/office/officeart/2005/8/layout/hierarchy2"/>
    <dgm:cxn modelId="{D80282DB-F6AF-451F-B60C-503FF0B1CCA5}" type="presParOf" srcId="{02AF2611-39C0-4EF8-B9AF-5E15D80097BE}" destId="{3E9FDDD6-A26E-4F03-A903-10F09685D6A2}" srcOrd="0" destOrd="0" presId="urn:microsoft.com/office/officeart/2005/8/layout/hierarchy2"/>
    <dgm:cxn modelId="{1590D240-4DA3-41B1-8A4B-A086F14A2497}" type="presParOf" srcId="{5F8186A5-9F66-4B76-A45C-87CEBF3CCEB9}" destId="{9473DCFC-6641-4D73-AA1E-9A1405C91094}" srcOrd="1" destOrd="0" presId="urn:microsoft.com/office/officeart/2005/8/layout/hierarchy2"/>
    <dgm:cxn modelId="{2933D91A-E4FE-4EEE-8CB5-E8B89F8160D5}" type="presParOf" srcId="{9473DCFC-6641-4D73-AA1E-9A1405C91094}" destId="{008EB790-8EB0-4D82-BE0A-84C63F787288}" srcOrd="0" destOrd="0" presId="urn:microsoft.com/office/officeart/2005/8/layout/hierarchy2"/>
    <dgm:cxn modelId="{823224BC-C94B-4E99-8A3D-40E8AAADED8D}" type="presParOf" srcId="{9473DCFC-6641-4D73-AA1E-9A1405C91094}" destId="{6C28485D-F632-4669-96ED-3D964BEACEA2}" srcOrd="1" destOrd="0" presId="urn:microsoft.com/office/officeart/2005/8/layout/hierarchy2"/>
    <dgm:cxn modelId="{A577C4B3-3111-45E3-9C6A-2BF421D0357C}" type="presParOf" srcId="{6C28485D-F632-4669-96ED-3D964BEACEA2}" destId="{3D3532D1-1FDA-4F24-AE90-3866BC16A43D}" srcOrd="0" destOrd="0" presId="urn:microsoft.com/office/officeart/2005/8/layout/hierarchy2"/>
    <dgm:cxn modelId="{E3AEF308-9773-4641-B591-2B0CD4AE8796}" type="presParOf" srcId="{3D3532D1-1FDA-4F24-AE90-3866BC16A43D}" destId="{6CD19230-CC0F-4288-A025-EBCBAFB6E87C}" srcOrd="0" destOrd="0" presId="urn:microsoft.com/office/officeart/2005/8/layout/hierarchy2"/>
    <dgm:cxn modelId="{1B4DCDA9-73A1-4513-97A9-654E0B729BE6}" type="presParOf" srcId="{6C28485D-F632-4669-96ED-3D964BEACEA2}" destId="{B82FF517-BE19-45D5-A186-0A0A9AC7C59F}" srcOrd="1" destOrd="0" presId="urn:microsoft.com/office/officeart/2005/8/layout/hierarchy2"/>
    <dgm:cxn modelId="{0876BFA2-0513-4476-821B-3293FE9997CE}" type="presParOf" srcId="{B82FF517-BE19-45D5-A186-0A0A9AC7C59F}" destId="{DE93B5F2-1CA6-40F3-B124-24CBDE452C7F}" srcOrd="0" destOrd="0" presId="urn:microsoft.com/office/officeart/2005/8/layout/hierarchy2"/>
    <dgm:cxn modelId="{69E55553-8D16-48AB-892D-A2B5E7B1C538}" type="presParOf" srcId="{B82FF517-BE19-45D5-A186-0A0A9AC7C59F}" destId="{2FB0C740-68FD-45EB-963A-5882F7A1156B}" srcOrd="1" destOrd="0" presId="urn:microsoft.com/office/officeart/2005/8/layout/hierarchy2"/>
    <dgm:cxn modelId="{712CF1A6-E6B9-41BD-ABCD-957A870A2F49}" type="presParOf" srcId="{5F8186A5-9F66-4B76-A45C-87CEBF3CCEB9}" destId="{AF10D516-4F6C-4D46-86A1-9C1986C13320}" srcOrd="2" destOrd="0" presId="urn:microsoft.com/office/officeart/2005/8/layout/hierarchy2"/>
    <dgm:cxn modelId="{5F306C87-15FB-4E10-8662-C7620F4D3830}" type="presParOf" srcId="{AF10D516-4F6C-4D46-86A1-9C1986C13320}" destId="{8DB10BF4-B3E8-4C63-AA80-1132AC83EE01}" srcOrd="0" destOrd="0" presId="urn:microsoft.com/office/officeart/2005/8/layout/hierarchy2"/>
    <dgm:cxn modelId="{67791B26-1001-451B-93F8-0217BF2C1DF2}" type="presParOf" srcId="{5F8186A5-9F66-4B76-A45C-87CEBF3CCEB9}" destId="{E1BE2056-AE5C-4DB8-B5F8-1262B0BC3580}" srcOrd="3" destOrd="0" presId="urn:microsoft.com/office/officeart/2005/8/layout/hierarchy2"/>
    <dgm:cxn modelId="{7AE129DB-5730-4411-A303-4EEF1353D7C7}" type="presParOf" srcId="{E1BE2056-AE5C-4DB8-B5F8-1262B0BC3580}" destId="{99764013-9FFE-483E-9A94-8E74B88EB45B}" srcOrd="0" destOrd="0" presId="urn:microsoft.com/office/officeart/2005/8/layout/hierarchy2"/>
    <dgm:cxn modelId="{5F7F146F-402D-4F92-AC24-8E598809CDC6}" type="presParOf" srcId="{E1BE2056-AE5C-4DB8-B5F8-1262B0BC3580}" destId="{CBCC4E80-D41C-4591-AFD8-D9C5B0629FAD}" srcOrd="1" destOrd="0" presId="urn:microsoft.com/office/officeart/2005/8/layout/hierarchy2"/>
    <dgm:cxn modelId="{9F534270-6146-4E45-B05A-37AE09D5CCC5}" type="presParOf" srcId="{CBCC4E80-D41C-4591-AFD8-D9C5B0629FAD}" destId="{924C8F9A-D7B2-4767-8617-AD5D4A0F8C82}" srcOrd="0" destOrd="0" presId="urn:microsoft.com/office/officeart/2005/8/layout/hierarchy2"/>
    <dgm:cxn modelId="{E315F9B3-EE68-4159-A985-C3ECF968DC2A}" type="presParOf" srcId="{924C8F9A-D7B2-4767-8617-AD5D4A0F8C82}" destId="{4D1012EA-ED43-4161-9183-D18250C04841}" srcOrd="0" destOrd="0" presId="urn:microsoft.com/office/officeart/2005/8/layout/hierarchy2"/>
    <dgm:cxn modelId="{90156015-29DB-408E-B1D9-6E049B594BD9}" type="presParOf" srcId="{CBCC4E80-D41C-4591-AFD8-D9C5B0629FAD}" destId="{13F2C1AB-38AD-4ED5-9035-C2D351214192}" srcOrd="1" destOrd="0" presId="urn:microsoft.com/office/officeart/2005/8/layout/hierarchy2"/>
    <dgm:cxn modelId="{62AD6958-4FB2-4A94-9F84-1143F6BE7234}" type="presParOf" srcId="{13F2C1AB-38AD-4ED5-9035-C2D351214192}" destId="{4C14E865-13AF-43EC-93E8-957E72C167D9}" srcOrd="0" destOrd="0" presId="urn:microsoft.com/office/officeart/2005/8/layout/hierarchy2"/>
    <dgm:cxn modelId="{78EDBFC1-CDA2-43BA-983D-EA619A269CB9}" type="presParOf" srcId="{13F2C1AB-38AD-4ED5-9035-C2D351214192}" destId="{5A67506E-C01C-4958-968A-88E9AA8D1DC9}" srcOrd="1" destOrd="0" presId="urn:microsoft.com/office/officeart/2005/8/layout/hierarchy2"/>
    <dgm:cxn modelId="{99CCD421-F0AC-4325-9C80-3FCA40C1EC2B}" type="presParOf" srcId="{AEFB50EF-9B7B-4A67-8A06-3768D82F4F35}" destId="{07085415-AD02-4837-A819-DF8503991B40}" srcOrd="2" destOrd="0" presId="urn:microsoft.com/office/officeart/2005/8/layout/hierarchy2"/>
    <dgm:cxn modelId="{0045EA22-AE8B-4584-BB01-2E69BA7A1F08}" type="presParOf" srcId="{07085415-AD02-4837-A819-DF8503991B40}" destId="{6D471BBE-867D-4865-9628-1D7777EB5D2C}" srcOrd="0" destOrd="0" presId="urn:microsoft.com/office/officeart/2005/8/layout/hierarchy2"/>
    <dgm:cxn modelId="{706AABE8-E118-48E1-B474-8D387AB3E19E}" type="presParOf" srcId="{AEFB50EF-9B7B-4A67-8A06-3768D82F4F35}" destId="{B9D0076E-1908-4470-9C44-2381915CB6FB}" srcOrd="3" destOrd="0" presId="urn:microsoft.com/office/officeart/2005/8/layout/hierarchy2"/>
    <dgm:cxn modelId="{B68BC45E-83D6-433C-A8BC-1F9A37CF17F1}" type="presParOf" srcId="{B9D0076E-1908-4470-9C44-2381915CB6FB}" destId="{7EBAE2C6-1480-46C8-900C-5102293148B2}" srcOrd="0" destOrd="0" presId="urn:microsoft.com/office/officeart/2005/8/layout/hierarchy2"/>
    <dgm:cxn modelId="{40BE1A4C-2289-406F-B684-622378206CEB}" type="presParOf" srcId="{B9D0076E-1908-4470-9C44-2381915CB6FB}" destId="{7F207EC3-B869-474B-A721-8A419CB73484}" srcOrd="1" destOrd="0" presId="urn:microsoft.com/office/officeart/2005/8/layout/hierarchy2"/>
    <dgm:cxn modelId="{75B94253-0028-4FB1-B4F0-3B8578DA6EBE}" type="presParOf" srcId="{7F207EC3-B869-474B-A721-8A419CB73484}" destId="{72B1FC09-0EBA-4985-8788-8F4656152A7F}" srcOrd="0" destOrd="0" presId="urn:microsoft.com/office/officeart/2005/8/layout/hierarchy2"/>
    <dgm:cxn modelId="{A1AF7EFC-7CA1-41DE-A756-EE1AA4880ED0}" type="presParOf" srcId="{72B1FC09-0EBA-4985-8788-8F4656152A7F}" destId="{E53945B2-5361-41E5-A250-0FE9BB3209A7}" srcOrd="0" destOrd="0" presId="urn:microsoft.com/office/officeart/2005/8/layout/hierarchy2"/>
    <dgm:cxn modelId="{15A907B7-04D6-42DD-8CFA-95E2C89B743A}" type="presParOf" srcId="{7F207EC3-B869-474B-A721-8A419CB73484}" destId="{93C1A79B-D7BC-4544-8471-9D8B8B93AD97}" srcOrd="1" destOrd="0" presId="urn:microsoft.com/office/officeart/2005/8/layout/hierarchy2"/>
    <dgm:cxn modelId="{BB7F529A-C499-413E-BB47-B1F418A4DE6F}" type="presParOf" srcId="{93C1A79B-D7BC-4544-8471-9D8B8B93AD97}" destId="{B81631BF-0964-4936-A9DE-5CF3C23A1D51}" srcOrd="0" destOrd="0" presId="urn:microsoft.com/office/officeart/2005/8/layout/hierarchy2"/>
    <dgm:cxn modelId="{2EBC5658-5035-4393-9A74-BA5EE157B4A0}" type="presParOf" srcId="{93C1A79B-D7BC-4544-8471-9D8B8B93AD97}" destId="{A47913E6-20D7-4EF9-8087-A267EE4CBBE9}" srcOrd="1" destOrd="0" presId="urn:microsoft.com/office/officeart/2005/8/layout/hierarchy2"/>
    <dgm:cxn modelId="{87A5C55E-E02D-4F92-9401-77350546131C}" type="presParOf" srcId="{A47913E6-20D7-4EF9-8087-A267EE4CBBE9}" destId="{E3B49C02-92DF-4E0E-9C64-BFDA4F6C8C57}" srcOrd="0" destOrd="0" presId="urn:microsoft.com/office/officeart/2005/8/layout/hierarchy2"/>
    <dgm:cxn modelId="{1961177E-0BE0-42C8-8070-41D4951658E2}" type="presParOf" srcId="{E3B49C02-92DF-4E0E-9C64-BFDA4F6C8C57}" destId="{C22BEB7F-26B1-4408-A047-0DEC97855D01}" srcOrd="0" destOrd="0" presId="urn:microsoft.com/office/officeart/2005/8/layout/hierarchy2"/>
    <dgm:cxn modelId="{6946565A-92B7-4E01-8AFB-603FF293F2DF}" type="presParOf" srcId="{A47913E6-20D7-4EF9-8087-A267EE4CBBE9}" destId="{45E9E887-53F9-47D7-81E1-6BFB948D358C}" srcOrd="1" destOrd="0" presId="urn:microsoft.com/office/officeart/2005/8/layout/hierarchy2"/>
    <dgm:cxn modelId="{4E940158-7FF3-40CA-9A03-CE86B7B4BB3D}" type="presParOf" srcId="{45E9E887-53F9-47D7-81E1-6BFB948D358C}" destId="{F532FF76-9233-4C88-8EB8-C57298DE75BC}" srcOrd="0" destOrd="0" presId="urn:microsoft.com/office/officeart/2005/8/layout/hierarchy2"/>
    <dgm:cxn modelId="{8ACC5D29-8366-4124-ABA3-A8E3A3D07092}" type="presParOf" srcId="{45E9E887-53F9-47D7-81E1-6BFB948D358C}" destId="{159E4A89-C683-474B-8EAE-3FA54900B771}" srcOrd="1" destOrd="0" presId="urn:microsoft.com/office/officeart/2005/8/layout/hierarchy2"/>
    <dgm:cxn modelId="{6351A2C3-80FC-42C8-8BB9-984DB62D9099}" type="presParOf" srcId="{159E4A89-C683-474B-8EAE-3FA54900B771}" destId="{3D002938-9580-4C37-A937-06EE1FF34007}" srcOrd="0" destOrd="0" presId="urn:microsoft.com/office/officeart/2005/8/layout/hierarchy2"/>
    <dgm:cxn modelId="{5D723AAE-5AC4-4317-8379-565D26F88577}" type="presParOf" srcId="{3D002938-9580-4C37-A937-06EE1FF34007}" destId="{28A3C775-44DD-456D-ADBA-6C2015D144BB}" srcOrd="0" destOrd="0" presId="urn:microsoft.com/office/officeart/2005/8/layout/hierarchy2"/>
    <dgm:cxn modelId="{7C069349-8E85-444B-93E8-C231EA40A2E8}" type="presParOf" srcId="{159E4A89-C683-474B-8EAE-3FA54900B771}" destId="{1237F670-3E84-4091-B1B6-F998102FD3C7}" srcOrd="1" destOrd="0" presId="urn:microsoft.com/office/officeart/2005/8/layout/hierarchy2"/>
    <dgm:cxn modelId="{1C68072A-3B07-42C5-BBD5-05588B488E85}" type="presParOf" srcId="{1237F670-3E84-4091-B1B6-F998102FD3C7}" destId="{D9495291-86EC-4DCD-BB10-24DC98844A58}" srcOrd="0" destOrd="0" presId="urn:microsoft.com/office/officeart/2005/8/layout/hierarchy2"/>
    <dgm:cxn modelId="{37DD6854-B129-4BBB-8FCF-818F140D2FAB}" type="presParOf" srcId="{1237F670-3E84-4091-B1B6-F998102FD3C7}" destId="{B7AF5FD6-FC71-4C43-9ADB-E0DDF39AD7D4}" srcOrd="1" destOrd="0" presId="urn:microsoft.com/office/officeart/2005/8/layout/hierarchy2"/>
    <dgm:cxn modelId="{5575C2C8-F701-4C8F-BA2E-DFB28DE66230}" type="presParOf" srcId="{A47913E6-20D7-4EF9-8087-A267EE4CBBE9}" destId="{0A6EA505-89C7-49FD-ABE4-44B8C87A9F43}" srcOrd="2" destOrd="0" presId="urn:microsoft.com/office/officeart/2005/8/layout/hierarchy2"/>
    <dgm:cxn modelId="{87CC82F9-A4CE-4684-AC4C-94EEB115C321}" type="presParOf" srcId="{0A6EA505-89C7-49FD-ABE4-44B8C87A9F43}" destId="{A5AAA48F-9F15-49C7-A333-8B0C8DF03B3E}" srcOrd="0" destOrd="0" presId="urn:microsoft.com/office/officeart/2005/8/layout/hierarchy2"/>
    <dgm:cxn modelId="{5B41112C-E6DF-4364-B959-A8A77306E807}" type="presParOf" srcId="{A47913E6-20D7-4EF9-8087-A267EE4CBBE9}" destId="{10E2065F-A278-4DEA-AC87-92F1064AE18B}" srcOrd="3" destOrd="0" presId="urn:microsoft.com/office/officeart/2005/8/layout/hierarchy2"/>
    <dgm:cxn modelId="{1DB0C378-47CC-484F-A595-26B1D3239217}" type="presParOf" srcId="{10E2065F-A278-4DEA-AC87-92F1064AE18B}" destId="{BCBAD13F-9F36-4A76-ACBF-38324C9DFD1E}" srcOrd="0" destOrd="0" presId="urn:microsoft.com/office/officeart/2005/8/layout/hierarchy2"/>
    <dgm:cxn modelId="{CBF42E51-540C-4B4A-B3C8-0B512AB3E3BA}" type="presParOf" srcId="{10E2065F-A278-4DEA-AC87-92F1064AE18B}" destId="{40FF9161-F67F-470B-B339-D06EABCB52DF}" srcOrd="1" destOrd="0" presId="urn:microsoft.com/office/officeart/2005/8/layout/hierarchy2"/>
    <dgm:cxn modelId="{4F475E24-AF92-4E56-B38B-AE81918129AA}" type="presParOf" srcId="{40FF9161-F67F-470B-B339-D06EABCB52DF}" destId="{FEC367EC-C7CC-46E0-8F0B-F4EB017F4B25}" srcOrd="0" destOrd="0" presId="urn:microsoft.com/office/officeart/2005/8/layout/hierarchy2"/>
    <dgm:cxn modelId="{B32D6A94-3D0D-41FB-83C0-8C6F6135BB96}" type="presParOf" srcId="{FEC367EC-C7CC-46E0-8F0B-F4EB017F4B25}" destId="{C3BCA3D8-F0DE-402C-8374-951905FD4C54}" srcOrd="0" destOrd="0" presId="urn:microsoft.com/office/officeart/2005/8/layout/hierarchy2"/>
    <dgm:cxn modelId="{D736B843-C3BA-4F3C-B234-1AD97C197997}" type="presParOf" srcId="{40FF9161-F67F-470B-B339-D06EABCB52DF}" destId="{B68415FE-5E3F-482F-91F7-2CA2D6D0722D}" srcOrd="1" destOrd="0" presId="urn:microsoft.com/office/officeart/2005/8/layout/hierarchy2"/>
    <dgm:cxn modelId="{002C7D0C-26A5-4789-9984-4DF84C12728C}" type="presParOf" srcId="{B68415FE-5E3F-482F-91F7-2CA2D6D0722D}" destId="{DD75CFEB-5D5C-464E-B857-D28B066AE2E1}" srcOrd="0" destOrd="0" presId="urn:microsoft.com/office/officeart/2005/8/layout/hierarchy2"/>
    <dgm:cxn modelId="{532E8A79-A44F-40F0-83D5-6F66E181251D}" type="presParOf" srcId="{B68415FE-5E3F-482F-91F7-2CA2D6D0722D}" destId="{6C4899F7-A918-45D1-B75A-909AE5805EBA}" srcOrd="1" destOrd="0" presId="urn:microsoft.com/office/officeart/2005/8/layout/hierarchy2"/>
    <dgm:cxn modelId="{BA31DE2D-287A-4A32-9B58-08F5E8BEFF3C}" type="presParOf" srcId="{7F207EC3-B869-474B-A721-8A419CB73484}" destId="{7F4C7A20-7D9B-4C87-80B4-7508EB7EED52}" srcOrd="2" destOrd="0" presId="urn:microsoft.com/office/officeart/2005/8/layout/hierarchy2"/>
    <dgm:cxn modelId="{3D408FCC-F4E2-4E99-9A00-E083C77F652B}" type="presParOf" srcId="{7F4C7A20-7D9B-4C87-80B4-7508EB7EED52}" destId="{7B43BACD-3F70-4863-BF61-523651EF3109}" srcOrd="0" destOrd="0" presId="urn:microsoft.com/office/officeart/2005/8/layout/hierarchy2"/>
    <dgm:cxn modelId="{6E4275E0-73C5-4561-AA60-FB6721E9F40D}" type="presParOf" srcId="{7F207EC3-B869-474B-A721-8A419CB73484}" destId="{76E3E7A4-1652-4B38-A06B-68E7642740A5}" srcOrd="3" destOrd="0" presId="urn:microsoft.com/office/officeart/2005/8/layout/hierarchy2"/>
    <dgm:cxn modelId="{9BC29665-996D-44ED-A2CF-A1D0BF6972A9}" type="presParOf" srcId="{76E3E7A4-1652-4B38-A06B-68E7642740A5}" destId="{F8179C33-7069-4902-8E2C-2F20E46E8782}" srcOrd="0" destOrd="0" presId="urn:microsoft.com/office/officeart/2005/8/layout/hierarchy2"/>
    <dgm:cxn modelId="{7AB1DD18-0E92-4CFD-A7AD-A6784AC319CD}" type="presParOf" srcId="{76E3E7A4-1652-4B38-A06B-68E7642740A5}" destId="{6EDDF3A4-2F45-4230-83F3-C27E8F06AE10}" srcOrd="1" destOrd="0" presId="urn:microsoft.com/office/officeart/2005/8/layout/hierarchy2"/>
    <dgm:cxn modelId="{3D6B27E6-AA2D-461C-9E30-924446DFD8AA}" type="presParOf" srcId="{6EDDF3A4-2F45-4230-83F3-C27E8F06AE10}" destId="{306F450E-2B81-4A6B-9207-B97384612F41}" srcOrd="0" destOrd="0" presId="urn:microsoft.com/office/officeart/2005/8/layout/hierarchy2"/>
    <dgm:cxn modelId="{FFA26F72-D953-4662-A41B-C4BC5D8AE308}" type="presParOf" srcId="{306F450E-2B81-4A6B-9207-B97384612F41}" destId="{3ABC23EF-2179-439B-8D5E-B5306E91FA99}" srcOrd="0" destOrd="0" presId="urn:microsoft.com/office/officeart/2005/8/layout/hierarchy2"/>
    <dgm:cxn modelId="{73BED1AC-059A-4A40-9FE3-AB649F633320}" type="presParOf" srcId="{6EDDF3A4-2F45-4230-83F3-C27E8F06AE10}" destId="{7B281989-846E-414B-B107-DA1938C62A09}" srcOrd="1" destOrd="0" presId="urn:microsoft.com/office/officeart/2005/8/layout/hierarchy2"/>
    <dgm:cxn modelId="{948F7941-D9D7-4CF6-8BEA-D1A2165E0A95}" type="presParOf" srcId="{7B281989-846E-414B-B107-DA1938C62A09}" destId="{E3F8EBE6-F572-48F2-83CE-C1DC35D3DBAE}" srcOrd="0" destOrd="0" presId="urn:microsoft.com/office/officeart/2005/8/layout/hierarchy2"/>
    <dgm:cxn modelId="{4AA231BA-AE47-4A30-9B24-C3B66A54AC28}" type="presParOf" srcId="{7B281989-846E-414B-B107-DA1938C62A09}" destId="{3B70D308-D149-46A8-BBDB-76C1F1117CA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&lt;40k</a:t>
          </a:r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&gt;40k</a:t>
          </a:r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</dgm:pt>
    <dgm:pt modelId="{597EBC6F-BFE1-4ECF-BCC7-84E0157F86FF}" type="pres">
      <dgm:prSet presAssocID="{4A3EBA2C-1249-4D63-810E-57318E4C8870}" presName="connTx" presStyleLbl="parChTrans1D2" presStyleIdx="0" presStyleCnt="2"/>
      <dgm:spPr/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</dgm:pt>
    <dgm:pt modelId="{B0EBDA45-12CE-4202-B1E6-40A49D832ECA}" type="pres">
      <dgm:prSet presAssocID="{D3723BC6-7ECB-476F-A2B7-498B998B7A56}" presName="connTx" presStyleLbl="parChTrans1D3" presStyleIdx="0" presStyleCnt="4"/>
      <dgm:spPr/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</dgm:pt>
    <dgm:pt modelId="{3DD22739-71BD-411F-BA72-C9784E117760}" type="pres">
      <dgm:prSet presAssocID="{40FE246C-C826-4769-A5C2-9D75240976FE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0" presStyleCnt="10"/>
      <dgm:spPr/>
    </dgm:pt>
    <dgm:pt modelId="{99D2C2EE-8A15-4FFE-B5A1-D71ED610263A}" type="pres">
      <dgm:prSet presAssocID="{4197E8D6-94C8-432B-B797-608058FC4424}" presName="connTx" presStyleLbl="parChTrans1D4" presStyleIdx="0" presStyleCnt="10"/>
      <dgm:spPr/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0" presStyleCnt="10" custLinFactX="40106" custLinFactNeighborX="100000">
        <dgm:presLayoutVars>
          <dgm:chPref val="3"/>
        </dgm:presLayoutVars>
      </dgm:prSet>
      <dgm:spPr/>
    </dgm:pt>
    <dgm:pt modelId="{92E6D765-79C3-4657-82E9-902A296B7D7E}" type="pres">
      <dgm:prSet presAssocID="{3EFC490E-694C-4854-B035-8B02D761B8A3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</dgm:pt>
    <dgm:pt modelId="{1356B274-B83F-434D-A869-2B988EF3F493}" type="pres">
      <dgm:prSet presAssocID="{BF95F12A-848C-4D76-BCAC-A60A48D21712}" presName="connTx" presStyleLbl="parChTrans1D3" presStyleIdx="1" presStyleCnt="4"/>
      <dgm:spPr/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1" presStyleCnt="10"/>
      <dgm:spPr/>
    </dgm:pt>
    <dgm:pt modelId="{3E9FDDD6-A26E-4F03-A903-10F09685D6A2}" type="pres">
      <dgm:prSet presAssocID="{D129D8C8-45D4-413D-9AA6-7735257A9552}" presName="connTx" presStyleLbl="parChTrans1D4" presStyleIdx="1" presStyleCnt="10"/>
      <dgm:spPr/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1" presStyleCnt="10">
        <dgm:presLayoutVars>
          <dgm:chPref val="3"/>
        </dgm:presLayoutVars>
      </dgm:prSet>
      <dgm:spPr/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2" presStyleCnt="10"/>
      <dgm:spPr/>
    </dgm:pt>
    <dgm:pt modelId="{6CD19230-CC0F-4288-A025-EBCBAFB6E87C}" type="pres">
      <dgm:prSet presAssocID="{CE871202-C851-4283-B4F2-1F8DA3C445C3}" presName="connTx" presStyleLbl="parChTrans1D4" presStyleIdx="2" presStyleCnt="10"/>
      <dgm:spPr/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2" presStyleCnt="10">
        <dgm:presLayoutVars>
          <dgm:chPref val="3"/>
        </dgm:presLayoutVars>
      </dgm:prSet>
      <dgm:spPr/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3" presStyleCnt="10"/>
      <dgm:spPr/>
    </dgm:pt>
    <dgm:pt modelId="{8DB10BF4-B3E8-4C63-AA80-1132AC83EE01}" type="pres">
      <dgm:prSet presAssocID="{8A9D6245-57B1-482C-9DC4-F2ACF75F2EEB}" presName="connTx" presStyleLbl="parChTrans1D4" presStyleIdx="3" presStyleCnt="10"/>
      <dgm:spPr/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3" presStyleCnt="10">
        <dgm:presLayoutVars>
          <dgm:chPref val="3"/>
        </dgm:presLayoutVars>
      </dgm:prSet>
      <dgm:spPr/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4" presStyleCnt="10"/>
      <dgm:spPr/>
    </dgm:pt>
    <dgm:pt modelId="{4D1012EA-ED43-4161-9183-D18250C04841}" type="pres">
      <dgm:prSet presAssocID="{43552287-81BA-4A23-85DD-3D228EF15792}" presName="connTx" presStyleLbl="parChTrans1D4" presStyleIdx="4" presStyleCnt="10"/>
      <dgm:spPr/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4" presStyleCnt="10">
        <dgm:presLayoutVars>
          <dgm:chPref val="3"/>
        </dgm:presLayoutVars>
      </dgm:prSet>
      <dgm:spPr/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</dgm:pt>
    <dgm:pt modelId="{6D471BBE-867D-4865-9628-1D7777EB5D2C}" type="pres">
      <dgm:prSet presAssocID="{9E46A426-48DB-49D4-9452-22CFC445B93D}" presName="connTx" presStyleLbl="parChTrans1D2" presStyleIdx="1" presStyleCnt="2"/>
      <dgm:spPr/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</dgm:pt>
    <dgm:pt modelId="{E53945B2-5361-41E5-A250-0FE9BB3209A7}" type="pres">
      <dgm:prSet presAssocID="{F3E7A82E-4DF9-47FA-B3A8-610C19F25C83}" presName="connTx" presStyleLbl="parChTrans1D3" presStyleIdx="2" presStyleCnt="4"/>
      <dgm:spPr/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5" presStyleCnt="10"/>
      <dgm:spPr/>
    </dgm:pt>
    <dgm:pt modelId="{C22BEB7F-26B1-4408-A047-0DEC97855D01}" type="pres">
      <dgm:prSet presAssocID="{05ED55C3-A195-4231-81C9-7EAAC2A67DD3}" presName="connTx" presStyleLbl="parChTrans1D4" presStyleIdx="5" presStyleCnt="10"/>
      <dgm:spPr/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5" presStyleCnt="10">
        <dgm:presLayoutVars>
          <dgm:chPref val="3"/>
        </dgm:presLayoutVars>
      </dgm:prSet>
      <dgm:spPr/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6" presStyleCnt="10"/>
      <dgm:spPr/>
    </dgm:pt>
    <dgm:pt modelId="{28A3C775-44DD-456D-ADBA-6C2015D144BB}" type="pres">
      <dgm:prSet presAssocID="{9581B8F4-F65E-406A-9F3A-2C0FAFB7904A}" presName="connTx" presStyleLbl="parChTrans1D4" presStyleIdx="6" presStyleCnt="10"/>
      <dgm:spPr/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6" presStyleCnt="10">
        <dgm:presLayoutVars>
          <dgm:chPref val="3"/>
        </dgm:presLayoutVars>
      </dgm:prSet>
      <dgm:spPr/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7" presStyleCnt="10"/>
      <dgm:spPr/>
    </dgm:pt>
    <dgm:pt modelId="{A5AAA48F-9F15-49C7-A333-8B0C8DF03B3E}" type="pres">
      <dgm:prSet presAssocID="{1462FFBF-C7E5-483B-B661-B21D24F8908F}" presName="connTx" presStyleLbl="parChTrans1D4" presStyleIdx="7" presStyleCnt="10"/>
      <dgm:spPr/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7" presStyleCnt="10">
        <dgm:presLayoutVars>
          <dgm:chPref val="3"/>
        </dgm:presLayoutVars>
      </dgm:prSet>
      <dgm:spPr/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8" presStyleCnt="10"/>
      <dgm:spPr/>
    </dgm:pt>
    <dgm:pt modelId="{C3BCA3D8-F0DE-402C-8374-951905FD4C54}" type="pres">
      <dgm:prSet presAssocID="{6620CAB9-6D29-4FF8-945D-5E027CE13906}" presName="connTx" presStyleLbl="parChTrans1D4" presStyleIdx="8" presStyleCnt="10"/>
      <dgm:spPr/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8" presStyleCnt="10">
        <dgm:presLayoutVars>
          <dgm:chPref val="3"/>
        </dgm:presLayoutVars>
      </dgm:prSet>
      <dgm:spPr/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</dgm:pt>
    <dgm:pt modelId="{7B43BACD-3F70-4863-BF61-523651EF3109}" type="pres">
      <dgm:prSet presAssocID="{D679DFCF-CE7D-4FCF-A62C-AA6E6F5B4528}" presName="connTx" presStyleLbl="parChTrans1D3" presStyleIdx="3" presStyleCnt="4"/>
      <dgm:spPr/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</dgm:pt>
    <dgm:pt modelId="{6EDDF3A4-2F45-4230-83F3-C27E8F06AE10}" type="pres">
      <dgm:prSet presAssocID="{D7607F3E-8014-45F2-8B0F-DD341F116C26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9" presStyleCnt="10"/>
      <dgm:spPr/>
    </dgm:pt>
    <dgm:pt modelId="{3ABC23EF-2179-439B-8D5E-B5306E91FA99}" type="pres">
      <dgm:prSet presAssocID="{4A4119C0-6876-4B46-B63C-C5B5E183083A}" presName="connTx" presStyleLbl="parChTrans1D4" presStyleIdx="9" presStyleCnt="10"/>
      <dgm:spPr/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9" presStyleCnt="10" custLinFactX="53582" custLinFactNeighborX="100000">
        <dgm:presLayoutVars>
          <dgm:chPref val="3"/>
        </dgm:presLayoutVars>
      </dgm:prSet>
      <dgm:spPr/>
    </dgm:pt>
    <dgm:pt modelId="{3B70D308-D149-46A8-BBDB-76C1F1117CA9}" type="pres">
      <dgm:prSet presAssocID="{00C22B20-F2F5-46E8-A3EC-DB8F81AC71E1}" presName="level3hierChild" presStyleCnt="0"/>
      <dgm:spPr/>
    </dgm:pt>
  </dgm:ptLst>
  <dgm:cxnLst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4D7A9906-0DBD-4E96-B9B3-AAD6EF80CB61}" type="presOf" srcId="{4197E8D6-94C8-432B-B797-608058FC4424}" destId="{EACB761D-2A2E-4784-B4CF-BBD5780F5023}" srcOrd="0" destOrd="0" presId="urn:microsoft.com/office/officeart/2005/8/layout/hierarchy2"/>
    <dgm:cxn modelId="{481E5A0D-4B25-4981-A979-417C7404BC7E}" type="presOf" srcId="{CE871202-C851-4283-B4F2-1F8DA3C445C3}" destId="{6CD19230-CC0F-4288-A025-EBCBAFB6E87C}" srcOrd="1" destOrd="0" presId="urn:microsoft.com/office/officeart/2005/8/layout/hierarchy2"/>
    <dgm:cxn modelId="{CFCE2111-C9D0-4126-9820-89E7F8052AE0}" type="presOf" srcId="{00C22B20-F2F5-46E8-A3EC-DB8F81AC71E1}" destId="{E3F8EBE6-F572-48F2-83CE-C1DC35D3DBAE}" srcOrd="0" destOrd="0" presId="urn:microsoft.com/office/officeart/2005/8/layout/hierarchy2"/>
    <dgm:cxn modelId="{C5333B12-68B6-4EE4-98B7-0C97627FDA18}" type="presOf" srcId="{4A4119C0-6876-4B46-B63C-C5B5E183083A}" destId="{3ABC23EF-2179-439B-8D5E-B5306E91FA99}" srcOrd="1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7672A216-3E0C-45AC-BBBB-3F390DB8CEDB}" type="presOf" srcId="{4197E8D6-94C8-432B-B797-608058FC4424}" destId="{99D2C2EE-8A15-4FFE-B5A1-D71ED610263A}" srcOrd="1" destOrd="0" presId="urn:microsoft.com/office/officeart/2005/8/layout/hierarchy2"/>
    <dgm:cxn modelId="{BD803218-77D9-42A4-94B9-00511720734C}" type="presOf" srcId="{F3E7A82E-4DF9-47FA-B3A8-610C19F25C83}" destId="{72B1FC09-0EBA-4985-8788-8F4656152A7F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6EF11024-CF3A-42B0-A45A-E5BA6A0C273B}" type="presOf" srcId="{05ED55C3-A195-4231-81C9-7EAAC2A67DD3}" destId="{E3B49C02-92DF-4E0E-9C64-BFDA4F6C8C57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4E730C28-7B13-43D0-A2C5-78E7F9EA5E32}" type="presOf" srcId="{1462FFBF-C7E5-483B-B661-B21D24F8908F}" destId="{A5AAA48F-9F15-49C7-A333-8B0C8DF03B3E}" srcOrd="1" destOrd="0" presId="urn:microsoft.com/office/officeart/2005/8/layout/hierarchy2"/>
    <dgm:cxn modelId="{9C35A128-FA5D-4E03-9B90-2F4A86601A9C}" type="presOf" srcId="{2F11C414-8E39-4213-8136-D4FE510CC15A}" destId="{BCBAD13F-9F36-4A76-ACBF-38324C9DFD1E}" srcOrd="0" destOrd="0" presId="urn:microsoft.com/office/officeart/2005/8/layout/hierarchy2"/>
    <dgm:cxn modelId="{2763212D-AF4F-4B25-936E-0548DF85837D}" type="presOf" srcId="{8A9D6245-57B1-482C-9DC4-F2ACF75F2EEB}" destId="{8DB10BF4-B3E8-4C63-AA80-1132AC83EE01}" srcOrd="1" destOrd="0" presId="urn:microsoft.com/office/officeart/2005/8/layout/hierarchy2"/>
    <dgm:cxn modelId="{2C80BD31-E1E4-49A8-BF80-DE8AC861F2CC}" type="presOf" srcId="{D679DFCF-CE7D-4FCF-A62C-AA6E6F5B4528}" destId="{7F4C7A20-7D9B-4C87-80B4-7508EB7EED52}" srcOrd="0" destOrd="0" presId="urn:microsoft.com/office/officeart/2005/8/layout/hierarchy2"/>
    <dgm:cxn modelId="{66600B32-6A54-4B91-8E73-861A4CB9857C}" type="presOf" srcId="{F3E7A82E-4DF9-47FA-B3A8-610C19F25C83}" destId="{E53945B2-5361-41E5-A250-0FE9BB3209A7}" srcOrd="1" destOrd="0" presId="urn:microsoft.com/office/officeart/2005/8/layout/hierarchy2"/>
    <dgm:cxn modelId="{067D9732-CACF-450A-8187-0D49ADCE3E98}" type="presOf" srcId="{4A3EBA2C-1249-4D63-810E-57318E4C8870}" destId="{C6405F48-268C-4A9E-8C6B-EA7912642D7B}" srcOrd="0" destOrd="0" presId="urn:microsoft.com/office/officeart/2005/8/layout/hierarchy2"/>
    <dgm:cxn modelId="{01A0EF38-5D94-4A74-9E34-A16BCBFA2B67}" type="presOf" srcId="{40FE246C-C826-4769-A5C2-9D75240976FE}" destId="{6094D736-4F16-42FC-9437-D37BB023D5EA}" srcOrd="0" destOrd="0" presId="urn:microsoft.com/office/officeart/2005/8/layout/hierarchy2"/>
    <dgm:cxn modelId="{733C7241-A8AC-4FB0-99B9-6ED4AC34FD5B}" type="presOf" srcId="{D129D8C8-45D4-413D-9AA6-7735257A9552}" destId="{3E9FDDD6-A26E-4F03-A903-10F09685D6A2}" srcOrd="1" destOrd="0" presId="urn:microsoft.com/office/officeart/2005/8/layout/hierarchy2"/>
    <dgm:cxn modelId="{81D58042-D789-46B4-9EEE-F4D251009CC6}" type="presOf" srcId="{6620CAB9-6D29-4FF8-945D-5E027CE13906}" destId="{C3BCA3D8-F0DE-402C-8374-951905FD4C54}" srcOrd="1" destOrd="0" presId="urn:microsoft.com/office/officeart/2005/8/layout/hierarchy2"/>
    <dgm:cxn modelId="{DBE48143-9A8A-46CF-B827-284E3E0F63DB}" type="presOf" srcId="{6C2A5E75-3D20-416D-8B23-8508AC822551}" destId="{008EB790-8EB0-4D82-BE0A-84C63F787288}" srcOrd="0" destOrd="0" presId="urn:microsoft.com/office/officeart/2005/8/layout/hierarchy2"/>
    <dgm:cxn modelId="{FBD37864-0764-41A8-A573-298D564475AD}" type="presOf" srcId="{9581B8F4-F65E-406A-9F3A-2C0FAFB7904A}" destId="{3D002938-9580-4C37-A937-06EE1FF34007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EAB1D666-9A9B-420F-AD51-8F4165B61664}" srcId="{40FE246C-C826-4769-A5C2-9D75240976FE}" destId="{3EFC490E-694C-4854-B035-8B02D761B8A3}" srcOrd="0" destOrd="0" parTransId="{4197E8D6-94C8-432B-B797-608058FC4424}" sibTransId="{F22361E9-92C5-47FB-BBD0-B44BA9BF4C7D}"/>
    <dgm:cxn modelId="{3AE31F47-719E-4EBE-9466-8CFA076BD875}" type="presOf" srcId="{05927694-700E-4998-A746-BED67EAB8EF0}" destId="{4C14E865-13AF-43EC-93E8-957E72C167D9}" srcOrd="0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5D061369-226C-4D8E-9AA6-C7AB68DDFBFD}" type="presOf" srcId="{9E46A426-48DB-49D4-9452-22CFC445B93D}" destId="{07085415-AD02-4837-A819-DF8503991B40}" srcOrd="0" destOrd="0" presId="urn:microsoft.com/office/officeart/2005/8/layout/hierarchy2"/>
    <dgm:cxn modelId="{5236EE69-92FA-4ED8-8F40-B2E64D789B0F}" type="presOf" srcId="{CF6F8CFB-C54C-427C-82B9-747F0C141494}" destId="{A031128D-C55E-42DA-B8A2-D382735EF23E}" srcOrd="0" destOrd="0" presId="urn:microsoft.com/office/officeart/2005/8/layout/hierarchy2"/>
    <dgm:cxn modelId="{D82FB44B-89E9-44E7-95A7-D3B54300354A}" type="presOf" srcId="{8A9D6245-57B1-482C-9DC4-F2ACF75F2EEB}" destId="{AF10D516-4F6C-4D46-86A1-9C1986C13320}" srcOrd="0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53C11B6D-F490-4F77-939C-D985E0828A48}" type="presOf" srcId="{6620CAB9-6D29-4FF8-945D-5E027CE13906}" destId="{FEC367EC-C7CC-46E0-8F0B-F4EB017F4B25}" srcOrd="0" destOrd="0" presId="urn:microsoft.com/office/officeart/2005/8/layout/hierarchy2"/>
    <dgm:cxn modelId="{644F704D-0803-445A-929A-4EB184025225}" type="presOf" srcId="{BF95F12A-848C-4D76-BCAC-A60A48D21712}" destId="{1356B274-B83F-434D-A869-2B988EF3F493}" srcOrd="1" destOrd="0" presId="urn:microsoft.com/office/officeart/2005/8/layout/hierarchy2"/>
    <dgm:cxn modelId="{B3954B4E-A9C3-47D8-B115-63716C20B7A4}" type="presOf" srcId="{9E46A426-48DB-49D4-9452-22CFC445B93D}" destId="{6D471BBE-867D-4865-9628-1D7777EB5D2C}" srcOrd="1" destOrd="0" presId="urn:microsoft.com/office/officeart/2005/8/layout/hierarchy2"/>
    <dgm:cxn modelId="{EF7BE04F-ECE8-4845-B6CA-597F3DE18094}" type="presOf" srcId="{05ED55C3-A195-4231-81C9-7EAAC2A67DD3}" destId="{C22BEB7F-26B1-4408-A047-0DEC97855D01}" srcOrd="1" destOrd="0" presId="urn:microsoft.com/office/officeart/2005/8/layout/hierarchy2"/>
    <dgm:cxn modelId="{0E3F7D74-A0CA-4505-A568-7AC1B25D5D77}" type="presOf" srcId="{4A4119C0-6876-4B46-B63C-C5B5E183083A}" destId="{306F450E-2B81-4A6B-9207-B97384612F41}" srcOrd="0" destOrd="0" presId="urn:microsoft.com/office/officeart/2005/8/layout/hierarchy2"/>
    <dgm:cxn modelId="{6D8C2E55-C3DC-4F4F-B9DF-E8BC4C928D56}" type="presOf" srcId="{D7607F3E-8014-45F2-8B0F-DD341F116C26}" destId="{F8179C33-7069-4902-8E2C-2F20E46E8782}" srcOrd="0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45A14A79-82F6-4297-9300-C6982BADBB45}" srcId="{D7607F3E-8014-45F2-8B0F-DD341F116C26}" destId="{00C22B20-F2F5-46E8-A3EC-DB8F81AC71E1}" srcOrd="0" destOrd="0" parTransId="{4A4119C0-6876-4B46-B63C-C5B5E183083A}" sibTransId="{2492FB64-B32D-42B8-A3E7-E4838350932A}"/>
    <dgm:cxn modelId="{1DBEE47B-6154-494B-9136-41CFEF938D7C}" type="presOf" srcId="{D3723BC6-7ECB-476F-A2B7-498B998B7A56}" destId="{B0EBDA45-12CE-4202-B1E6-40A49D832ECA}" srcOrd="1" destOrd="0" presId="urn:microsoft.com/office/officeart/2005/8/layout/hierarchy2"/>
    <dgm:cxn modelId="{469BE682-85FB-4787-9130-E4A28053E438}" type="presOf" srcId="{43552287-81BA-4A23-85DD-3D228EF15792}" destId="{924C8F9A-D7B2-4767-8617-AD5D4A0F8C82}" srcOrd="0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A943AB92-AD58-495A-A81D-68C5B99CB660}" type="presOf" srcId="{CE871202-C851-4283-B4F2-1F8DA3C445C3}" destId="{3D3532D1-1FDA-4F24-AE90-3866BC16A43D}" srcOrd="0" destOrd="0" presId="urn:microsoft.com/office/officeart/2005/8/layout/hierarchy2"/>
    <dgm:cxn modelId="{2C7F6193-7C01-4D90-B2BF-062E231BE068}" type="presOf" srcId="{A785CB08-4A62-40BD-96AE-D3B0294CBD1F}" destId="{DD75CFEB-5D5C-464E-B857-D28B066AE2E1}" srcOrd="0" destOrd="0" presId="urn:microsoft.com/office/officeart/2005/8/layout/hierarchy2"/>
    <dgm:cxn modelId="{A404B594-3749-4669-B4B8-D8AC720DDD89}" type="presOf" srcId="{D3723BC6-7ECB-476F-A2B7-498B998B7A56}" destId="{8BDEEA43-5C2A-4BBE-99A5-44DEB7CB861C}" srcOrd="0" destOrd="0" presId="urn:microsoft.com/office/officeart/2005/8/layout/hierarchy2"/>
    <dgm:cxn modelId="{F816B197-45A0-4B06-AF2E-74BB7387E2B7}" type="presOf" srcId="{F1C08F9B-435C-42DB-A449-2ECF7C7375AB}" destId="{99764013-9FFE-483E-9A94-8E74B88EB45B}" srcOrd="0" destOrd="0" presId="urn:microsoft.com/office/officeart/2005/8/layout/hierarchy2"/>
    <dgm:cxn modelId="{2602E6B2-4E2E-4A3F-B9E4-E8B4314A597A}" type="presOf" srcId="{C01ACB44-8919-4C16-9345-65E8C4CC5C27}" destId="{B81631BF-0964-4936-A9DE-5CF3C23A1D51}" srcOrd="0" destOrd="0" presId="urn:microsoft.com/office/officeart/2005/8/layout/hierarchy2"/>
    <dgm:cxn modelId="{DF93A3B5-D96D-406A-B0A4-378F14F67504}" type="presOf" srcId="{D129D8C8-45D4-413D-9AA6-7735257A9552}" destId="{02AF2611-39C0-4EF8-B9AF-5E15D80097BE}" srcOrd="0" destOrd="0" presId="urn:microsoft.com/office/officeart/2005/8/layout/hierarchy2"/>
    <dgm:cxn modelId="{AB5C26B7-FD1C-48C8-9714-973C69320195}" type="presOf" srcId="{9581B8F4-F65E-406A-9F3A-2C0FAFB7904A}" destId="{28A3C775-44DD-456D-ADBA-6C2015D144BB}" srcOrd="1" destOrd="0" presId="urn:microsoft.com/office/officeart/2005/8/layout/hierarchy2"/>
    <dgm:cxn modelId="{159AA0B9-829C-4C73-8EDA-61E828E28C14}" type="presOf" srcId="{5298254B-75EF-4481-9316-64F54046A9CE}" destId="{AD69DD67-DA8B-4327-8FB6-B1ED5881B6C0}" srcOrd="0" destOrd="0" presId="urn:microsoft.com/office/officeart/2005/8/layout/hierarchy2"/>
    <dgm:cxn modelId="{77A0BCC5-CE86-4AF5-9D9D-C7B378ECAE54}" type="presOf" srcId="{1C3757F0-1D92-419E-91AE-5AE747F1146E}" destId="{1E65E39D-395D-4BD0-8D0A-DECF2AB935E9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3682DEC8-0F9B-4AB8-95EE-27F571CE4C8C}" type="presOf" srcId="{4A3EBA2C-1249-4D63-810E-57318E4C8870}" destId="{597EBC6F-BFE1-4ECF-BCC7-84E0157F86FF}" srcOrd="1" destOrd="0" presId="urn:microsoft.com/office/officeart/2005/8/layout/hierarchy2"/>
    <dgm:cxn modelId="{E9D40ACE-146F-4423-91B1-A51272FD988E}" type="presOf" srcId="{802534EE-0712-4599-81AA-4E95DD4CE0A5}" destId="{DE93B5F2-1CA6-40F3-B124-24CBDE452C7F}" srcOrd="0" destOrd="0" presId="urn:microsoft.com/office/officeart/2005/8/layout/hierarchy2"/>
    <dgm:cxn modelId="{E2E464D9-4882-41E0-B429-66D6A8F7771F}" type="presOf" srcId="{A2F6F58A-C804-4EA7-A795-E7CFAD608A97}" destId="{F532FF76-9233-4C88-8EB8-C57298DE75BC}" srcOrd="0" destOrd="0" presId="urn:microsoft.com/office/officeart/2005/8/layout/hierarchy2"/>
    <dgm:cxn modelId="{DCBD52DC-CA59-4AFA-B948-D092C270A773}" type="presOf" srcId="{3EFC490E-694C-4854-B035-8B02D761B8A3}" destId="{E090B741-3BDB-4968-B042-3EDAEB5B7930}" srcOrd="0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5B70F7E1-8179-4DD9-95BE-8CAC1A84EE50}" type="presOf" srcId="{1462FFBF-C7E5-483B-B661-B21D24F8908F}" destId="{0A6EA505-89C7-49FD-ABE4-44B8C87A9F43}" srcOrd="0" destOrd="0" presId="urn:microsoft.com/office/officeart/2005/8/layout/hierarchy2"/>
    <dgm:cxn modelId="{A2D8F6E8-D329-4644-BCBD-C72EAE464B72}" type="presOf" srcId="{1C2ABE6B-2194-4104-A754-33FF1C233404}" destId="{B6DAA14B-3305-4F93-A6BA-AC8805E13BBC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C84E59EE-9EFB-485E-BB24-44DB06532C6A}" type="presOf" srcId="{43552287-81BA-4A23-85DD-3D228EF15792}" destId="{4D1012EA-ED43-4161-9183-D18250C04841}" srcOrd="1" destOrd="0" presId="urn:microsoft.com/office/officeart/2005/8/layout/hierarchy2"/>
    <dgm:cxn modelId="{CB7FC3F1-9B23-4F4E-A520-9D945E5A009E}" type="presOf" srcId="{444DF14B-39F3-4B48-8936-10F777644448}" destId="{7EBAE2C6-1480-46C8-900C-5102293148B2}" srcOrd="0" destOrd="0" presId="urn:microsoft.com/office/officeart/2005/8/layout/hierarchy2"/>
    <dgm:cxn modelId="{93E164F4-5A96-4646-B5AA-5C64BA353210}" type="presOf" srcId="{D679DFCF-CE7D-4FCF-A62C-AA6E6F5B4528}" destId="{7B43BACD-3F70-4863-BF61-523651EF3109}" srcOrd="1" destOrd="0" presId="urn:microsoft.com/office/officeart/2005/8/layout/hierarchy2"/>
    <dgm:cxn modelId="{8A73B1F6-CE21-483F-88A0-C3293DE7458E}" type="presOf" srcId="{BF95F12A-848C-4D76-BCAC-A60A48D21712}" destId="{B82998E9-B1CD-485F-8B4B-06888B1A28C4}" srcOrd="0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EE14C0FB-397A-460F-A070-8C8B2781EFA5}" type="presOf" srcId="{617503FF-ADE3-43F7-9E74-E07B63130207}" destId="{D9495291-86EC-4DCD-BB10-24DC98844A58}" srcOrd="0" destOrd="0" presId="urn:microsoft.com/office/officeart/2005/8/layout/hierarchy2"/>
    <dgm:cxn modelId="{7B65DAA8-3FA0-4431-8D2B-BB15617E3A78}" type="presParOf" srcId="{B6DAA14B-3305-4F93-A6BA-AC8805E13BBC}" destId="{45E3ECBA-C6D0-4585-880A-A01F56B443D6}" srcOrd="0" destOrd="0" presId="urn:microsoft.com/office/officeart/2005/8/layout/hierarchy2"/>
    <dgm:cxn modelId="{E80363B9-AF45-4C5C-9EB9-39709454CD86}" type="presParOf" srcId="{45E3ECBA-C6D0-4585-880A-A01F56B443D6}" destId="{AD69DD67-DA8B-4327-8FB6-B1ED5881B6C0}" srcOrd="0" destOrd="0" presId="urn:microsoft.com/office/officeart/2005/8/layout/hierarchy2"/>
    <dgm:cxn modelId="{3DBF2B31-5E98-4617-A27A-B42FD8ADAF78}" type="presParOf" srcId="{45E3ECBA-C6D0-4585-880A-A01F56B443D6}" destId="{AEFB50EF-9B7B-4A67-8A06-3768D82F4F35}" srcOrd="1" destOrd="0" presId="urn:microsoft.com/office/officeart/2005/8/layout/hierarchy2"/>
    <dgm:cxn modelId="{88D334DE-8D07-41CE-977F-DE12FA2DA49F}" type="presParOf" srcId="{AEFB50EF-9B7B-4A67-8A06-3768D82F4F35}" destId="{C6405F48-268C-4A9E-8C6B-EA7912642D7B}" srcOrd="0" destOrd="0" presId="urn:microsoft.com/office/officeart/2005/8/layout/hierarchy2"/>
    <dgm:cxn modelId="{BDE69F8C-04E5-44FF-93D6-867FCDD12BCB}" type="presParOf" srcId="{C6405F48-268C-4A9E-8C6B-EA7912642D7B}" destId="{597EBC6F-BFE1-4ECF-BCC7-84E0157F86FF}" srcOrd="0" destOrd="0" presId="urn:microsoft.com/office/officeart/2005/8/layout/hierarchy2"/>
    <dgm:cxn modelId="{8E7DF912-2C8F-4518-B03C-3FDBBBE02F83}" type="presParOf" srcId="{AEFB50EF-9B7B-4A67-8A06-3768D82F4F35}" destId="{D2C8D976-A468-412A-A9C9-6008470590C1}" srcOrd="1" destOrd="0" presId="urn:microsoft.com/office/officeart/2005/8/layout/hierarchy2"/>
    <dgm:cxn modelId="{0B7C4358-D10F-4AF9-B17E-F7A9EFFF27A3}" type="presParOf" srcId="{D2C8D976-A468-412A-A9C9-6008470590C1}" destId="{1E65E39D-395D-4BD0-8D0A-DECF2AB935E9}" srcOrd="0" destOrd="0" presId="urn:microsoft.com/office/officeart/2005/8/layout/hierarchy2"/>
    <dgm:cxn modelId="{C3C5B11B-0677-47F1-970E-332D31A416DD}" type="presParOf" srcId="{D2C8D976-A468-412A-A9C9-6008470590C1}" destId="{35E1DF7C-B9B2-41A6-95C9-2623A0F0844C}" srcOrd="1" destOrd="0" presId="urn:microsoft.com/office/officeart/2005/8/layout/hierarchy2"/>
    <dgm:cxn modelId="{37E8BF65-BA87-45E6-815E-0BD2C91459DF}" type="presParOf" srcId="{35E1DF7C-B9B2-41A6-95C9-2623A0F0844C}" destId="{8BDEEA43-5C2A-4BBE-99A5-44DEB7CB861C}" srcOrd="0" destOrd="0" presId="urn:microsoft.com/office/officeart/2005/8/layout/hierarchy2"/>
    <dgm:cxn modelId="{E1AF1132-ADD5-4F58-83EF-68193AB15A40}" type="presParOf" srcId="{8BDEEA43-5C2A-4BBE-99A5-44DEB7CB861C}" destId="{B0EBDA45-12CE-4202-B1E6-40A49D832ECA}" srcOrd="0" destOrd="0" presId="urn:microsoft.com/office/officeart/2005/8/layout/hierarchy2"/>
    <dgm:cxn modelId="{1079B9B5-1C87-4D5F-BCBC-C273EE69A2C4}" type="presParOf" srcId="{35E1DF7C-B9B2-41A6-95C9-2623A0F0844C}" destId="{089E0F1C-9D5B-4BD6-A184-58831CD8143C}" srcOrd="1" destOrd="0" presId="urn:microsoft.com/office/officeart/2005/8/layout/hierarchy2"/>
    <dgm:cxn modelId="{4E6F2D15-A023-4EAE-9B25-A08E4949D8AA}" type="presParOf" srcId="{089E0F1C-9D5B-4BD6-A184-58831CD8143C}" destId="{6094D736-4F16-42FC-9437-D37BB023D5EA}" srcOrd="0" destOrd="0" presId="urn:microsoft.com/office/officeart/2005/8/layout/hierarchy2"/>
    <dgm:cxn modelId="{9F18DD35-2E37-43BC-85E7-21E6E2CF2AE3}" type="presParOf" srcId="{089E0F1C-9D5B-4BD6-A184-58831CD8143C}" destId="{3DD22739-71BD-411F-BA72-C9784E117760}" srcOrd="1" destOrd="0" presId="urn:microsoft.com/office/officeart/2005/8/layout/hierarchy2"/>
    <dgm:cxn modelId="{BE80DA1F-65C2-40DB-BFAA-7F7F0C785934}" type="presParOf" srcId="{3DD22739-71BD-411F-BA72-C9784E117760}" destId="{EACB761D-2A2E-4784-B4CF-BBD5780F5023}" srcOrd="0" destOrd="0" presId="urn:microsoft.com/office/officeart/2005/8/layout/hierarchy2"/>
    <dgm:cxn modelId="{BE5D1BC1-641A-473D-8190-E5FB152F7C16}" type="presParOf" srcId="{EACB761D-2A2E-4784-B4CF-BBD5780F5023}" destId="{99D2C2EE-8A15-4FFE-B5A1-D71ED610263A}" srcOrd="0" destOrd="0" presId="urn:microsoft.com/office/officeart/2005/8/layout/hierarchy2"/>
    <dgm:cxn modelId="{6F7C0ED9-4F68-452E-A2E3-40DFFD8391A5}" type="presParOf" srcId="{3DD22739-71BD-411F-BA72-C9784E117760}" destId="{E4394CE8-678F-48D8-96FE-D4F98A039D3D}" srcOrd="1" destOrd="0" presId="urn:microsoft.com/office/officeart/2005/8/layout/hierarchy2"/>
    <dgm:cxn modelId="{22579FEA-A19E-49B5-A452-6F44719CDAF4}" type="presParOf" srcId="{E4394CE8-678F-48D8-96FE-D4F98A039D3D}" destId="{E090B741-3BDB-4968-B042-3EDAEB5B7930}" srcOrd="0" destOrd="0" presId="urn:microsoft.com/office/officeart/2005/8/layout/hierarchy2"/>
    <dgm:cxn modelId="{9F7E3980-90C8-4343-AF1D-6805A844E310}" type="presParOf" srcId="{E4394CE8-678F-48D8-96FE-D4F98A039D3D}" destId="{92E6D765-79C3-4657-82E9-902A296B7D7E}" srcOrd="1" destOrd="0" presId="urn:microsoft.com/office/officeart/2005/8/layout/hierarchy2"/>
    <dgm:cxn modelId="{2985BE66-CF34-43C9-9D25-2D9F36D9600C}" type="presParOf" srcId="{35E1DF7C-B9B2-41A6-95C9-2623A0F0844C}" destId="{B82998E9-B1CD-485F-8B4B-06888B1A28C4}" srcOrd="2" destOrd="0" presId="urn:microsoft.com/office/officeart/2005/8/layout/hierarchy2"/>
    <dgm:cxn modelId="{7611F57D-2D97-4557-BE7A-C51DCC4BF0F4}" type="presParOf" srcId="{B82998E9-B1CD-485F-8B4B-06888B1A28C4}" destId="{1356B274-B83F-434D-A869-2B988EF3F493}" srcOrd="0" destOrd="0" presId="urn:microsoft.com/office/officeart/2005/8/layout/hierarchy2"/>
    <dgm:cxn modelId="{F58BB7DD-94A1-4BAE-8B6A-0E4631EE0D8F}" type="presParOf" srcId="{35E1DF7C-B9B2-41A6-95C9-2623A0F0844C}" destId="{5DBB30B0-AE7A-40E4-B393-830456382D3E}" srcOrd="3" destOrd="0" presId="urn:microsoft.com/office/officeart/2005/8/layout/hierarchy2"/>
    <dgm:cxn modelId="{FFF0EB0F-3585-4CDA-853B-FDC1FEFA9362}" type="presParOf" srcId="{5DBB30B0-AE7A-40E4-B393-830456382D3E}" destId="{A031128D-C55E-42DA-B8A2-D382735EF23E}" srcOrd="0" destOrd="0" presId="urn:microsoft.com/office/officeart/2005/8/layout/hierarchy2"/>
    <dgm:cxn modelId="{6B7A19B2-4B24-49DB-A43A-487C034E09F3}" type="presParOf" srcId="{5DBB30B0-AE7A-40E4-B393-830456382D3E}" destId="{5F8186A5-9F66-4B76-A45C-87CEBF3CCEB9}" srcOrd="1" destOrd="0" presId="urn:microsoft.com/office/officeart/2005/8/layout/hierarchy2"/>
    <dgm:cxn modelId="{9FEAB387-BA62-4170-A407-B85EC4AC5646}" type="presParOf" srcId="{5F8186A5-9F66-4B76-A45C-87CEBF3CCEB9}" destId="{02AF2611-39C0-4EF8-B9AF-5E15D80097BE}" srcOrd="0" destOrd="0" presId="urn:microsoft.com/office/officeart/2005/8/layout/hierarchy2"/>
    <dgm:cxn modelId="{4C633FF2-F9CE-460D-AD1C-97ABBBCE4E9A}" type="presParOf" srcId="{02AF2611-39C0-4EF8-B9AF-5E15D80097BE}" destId="{3E9FDDD6-A26E-4F03-A903-10F09685D6A2}" srcOrd="0" destOrd="0" presId="urn:microsoft.com/office/officeart/2005/8/layout/hierarchy2"/>
    <dgm:cxn modelId="{7CA1E707-8586-42EE-86DB-9C78AAA85687}" type="presParOf" srcId="{5F8186A5-9F66-4B76-A45C-87CEBF3CCEB9}" destId="{9473DCFC-6641-4D73-AA1E-9A1405C91094}" srcOrd="1" destOrd="0" presId="urn:microsoft.com/office/officeart/2005/8/layout/hierarchy2"/>
    <dgm:cxn modelId="{69EC0BF7-DB3D-4E73-B5FB-4C7789C6600B}" type="presParOf" srcId="{9473DCFC-6641-4D73-AA1E-9A1405C91094}" destId="{008EB790-8EB0-4D82-BE0A-84C63F787288}" srcOrd="0" destOrd="0" presId="urn:microsoft.com/office/officeart/2005/8/layout/hierarchy2"/>
    <dgm:cxn modelId="{94C0F951-240D-44A0-BD9C-9A5CD3837EEE}" type="presParOf" srcId="{9473DCFC-6641-4D73-AA1E-9A1405C91094}" destId="{6C28485D-F632-4669-96ED-3D964BEACEA2}" srcOrd="1" destOrd="0" presId="urn:microsoft.com/office/officeart/2005/8/layout/hierarchy2"/>
    <dgm:cxn modelId="{0A050E39-A37F-42FB-9269-91CB64057163}" type="presParOf" srcId="{6C28485D-F632-4669-96ED-3D964BEACEA2}" destId="{3D3532D1-1FDA-4F24-AE90-3866BC16A43D}" srcOrd="0" destOrd="0" presId="urn:microsoft.com/office/officeart/2005/8/layout/hierarchy2"/>
    <dgm:cxn modelId="{BB365EA5-7418-4727-8BBB-AE8202DD82C1}" type="presParOf" srcId="{3D3532D1-1FDA-4F24-AE90-3866BC16A43D}" destId="{6CD19230-CC0F-4288-A025-EBCBAFB6E87C}" srcOrd="0" destOrd="0" presId="urn:microsoft.com/office/officeart/2005/8/layout/hierarchy2"/>
    <dgm:cxn modelId="{1003DE47-156B-4784-B05F-1A09DF0EFA41}" type="presParOf" srcId="{6C28485D-F632-4669-96ED-3D964BEACEA2}" destId="{B82FF517-BE19-45D5-A186-0A0A9AC7C59F}" srcOrd="1" destOrd="0" presId="urn:microsoft.com/office/officeart/2005/8/layout/hierarchy2"/>
    <dgm:cxn modelId="{F5BFFFBA-CD39-4911-BDB7-4BFCD5BF29E2}" type="presParOf" srcId="{B82FF517-BE19-45D5-A186-0A0A9AC7C59F}" destId="{DE93B5F2-1CA6-40F3-B124-24CBDE452C7F}" srcOrd="0" destOrd="0" presId="urn:microsoft.com/office/officeart/2005/8/layout/hierarchy2"/>
    <dgm:cxn modelId="{AC1BC796-60FC-4E23-9F7F-DBADED6A6222}" type="presParOf" srcId="{B82FF517-BE19-45D5-A186-0A0A9AC7C59F}" destId="{2FB0C740-68FD-45EB-963A-5882F7A1156B}" srcOrd="1" destOrd="0" presId="urn:microsoft.com/office/officeart/2005/8/layout/hierarchy2"/>
    <dgm:cxn modelId="{891E6753-6391-41C9-9F8A-27874431E5C8}" type="presParOf" srcId="{5F8186A5-9F66-4B76-A45C-87CEBF3CCEB9}" destId="{AF10D516-4F6C-4D46-86A1-9C1986C13320}" srcOrd="2" destOrd="0" presId="urn:microsoft.com/office/officeart/2005/8/layout/hierarchy2"/>
    <dgm:cxn modelId="{DBB8F732-AE91-40EF-8AB9-7C37133C9C59}" type="presParOf" srcId="{AF10D516-4F6C-4D46-86A1-9C1986C13320}" destId="{8DB10BF4-B3E8-4C63-AA80-1132AC83EE01}" srcOrd="0" destOrd="0" presId="urn:microsoft.com/office/officeart/2005/8/layout/hierarchy2"/>
    <dgm:cxn modelId="{2493E569-3BBF-4E57-B4C1-D8CE65B9B011}" type="presParOf" srcId="{5F8186A5-9F66-4B76-A45C-87CEBF3CCEB9}" destId="{E1BE2056-AE5C-4DB8-B5F8-1262B0BC3580}" srcOrd="3" destOrd="0" presId="urn:microsoft.com/office/officeart/2005/8/layout/hierarchy2"/>
    <dgm:cxn modelId="{A8199FAA-AC69-4797-8BB0-53F6178C1BA0}" type="presParOf" srcId="{E1BE2056-AE5C-4DB8-B5F8-1262B0BC3580}" destId="{99764013-9FFE-483E-9A94-8E74B88EB45B}" srcOrd="0" destOrd="0" presId="urn:microsoft.com/office/officeart/2005/8/layout/hierarchy2"/>
    <dgm:cxn modelId="{5E331118-0CAA-4B91-A606-A5394BD42C11}" type="presParOf" srcId="{E1BE2056-AE5C-4DB8-B5F8-1262B0BC3580}" destId="{CBCC4E80-D41C-4591-AFD8-D9C5B0629FAD}" srcOrd="1" destOrd="0" presId="urn:microsoft.com/office/officeart/2005/8/layout/hierarchy2"/>
    <dgm:cxn modelId="{9021F2B0-C410-4040-A7A9-50D5E265A84F}" type="presParOf" srcId="{CBCC4E80-D41C-4591-AFD8-D9C5B0629FAD}" destId="{924C8F9A-D7B2-4767-8617-AD5D4A0F8C82}" srcOrd="0" destOrd="0" presId="urn:microsoft.com/office/officeart/2005/8/layout/hierarchy2"/>
    <dgm:cxn modelId="{241901F2-BF49-4AF2-95A3-CCB9F5E01AEE}" type="presParOf" srcId="{924C8F9A-D7B2-4767-8617-AD5D4A0F8C82}" destId="{4D1012EA-ED43-4161-9183-D18250C04841}" srcOrd="0" destOrd="0" presId="urn:microsoft.com/office/officeart/2005/8/layout/hierarchy2"/>
    <dgm:cxn modelId="{387F50B1-07BC-406A-B228-9E61C6518394}" type="presParOf" srcId="{CBCC4E80-D41C-4591-AFD8-D9C5B0629FAD}" destId="{13F2C1AB-38AD-4ED5-9035-C2D351214192}" srcOrd="1" destOrd="0" presId="urn:microsoft.com/office/officeart/2005/8/layout/hierarchy2"/>
    <dgm:cxn modelId="{09A88F3A-BFC6-45CE-84FB-8AAD9FA7766A}" type="presParOf" srcId="{13F2C1AB-38AD-4ED5-9035-C2D351214192}" destId="{4C14E865-13AF-43EC-93E8-957E72C167D9}" srcOrd="0" destOrd="0" presId="urn:microsoft.com/office/officeart/2005/8/layout/hierarchy2"/>
    <dgm:cxn modelId="{C4CAB4B6-8649-4FDE-B945-4D3D4946AE38}" type="presParOf" srcId="{13F2C1AB-38AD-4ED5-9035-C2D351214192}" destId="{5A67506E-C01C-4958-968A-88E9AA8D1DC9}" srcOrd="1" destOrd="0" presId="urn:microsoft.com/office/officeart/2005/8/layout/hierarchy2"/>
    <dgm:cxn modelId="{A03A03BA-1218-449B-95F4-E5359FDFE857}" type="presParOf" srcId="{AEFB50EF-9B7B-4A67-8A06-3768D82F4F35}" destId="{07085415-AD02-4837-A819-DF8503991B40}" srcOrd="2" destOrd="0" presId="urn:microsoft.com/office/officeart/2005/8/layout/hierarchy2"/>
    <dgm:cxn modelId="{49173561-B47C-464C-A6A9-DFA66A54FE31}" type="presParOf" srcId="{07085415-AD02-4837-A819-DF8503991B40}" destId="{6D471BBE-867D-4865-9628-1D7777EB5D2C}" srcOrd="0" destOrd="0" presId="urn:microsoft.com/office/officeart/2005/8/layout/hierarchy2"/>
    <dgm:cxn modelId="{4BDA2FFB-4D04-44DE-BC89-9E1352EE3506}" type="presParOf" srcId="{AEFB50EF-9B7B-4A67-8A06-3768D82F4F35}" destId="{B9D0076E-1908-4470-9C44-2381915CB6FB}" srcOrd="3" destOrd="0" presId="urn:microsoft.com/office/officeart/2005/8/layout/hierarchy2"/>
    <dgm:cxn modelId="{65F93B9B-8E97-4092-A480-F84369B88155}" type="presParOf" srcId="{B9D0076E-1908-4470-9C44-2381915CB6FB}" destId="{7EBAE2C6-1480-46C8-900C-5102293148B2}" srcOrd="0" destOrd="0" presId="urn:microsoft.com/office/officeart/2005/8/layout/hierarchy2"/>
    <dgm:cxn modelId="{445D1B86-D07A-4627-8B2C-F12B27015802}" type="presParOf" srcId="{B9D0076E-1908-4470-9C44-2381915CB6FB}" destId="{7F207EC3-B869-474B-A721-8A419CB73484}" srcOrd="1" destOrd="0" presId="urn:microsoft.com/office/officeart/2005/8/layout/hierarchy2"/>
    <dgm:cxn modelId="{A51CA289-551F-4154-AEB1-5223D7FDC911}" type="presParOf" srcId="{7F207EC3-B869-474B-A721-8A419CB73484}" destId="{72B1FC09-0EBA-4985-8788-8F4656152A7F}" srcOrd="0" destOrd="0" presId="urn:microsoft.com/office/officeart/2005/8/layout/hierarchy2"/>
    <dgm:cxn modelId="{4F047DB8-FDB5-4FCF-BE7A-7F293C171649}" type="presParOf" srcId="{72B1FC09-0EBA-4985-8788-8F4656152A7F}" destId="{E53945B2-5361-41E5-A250-0FE9BB3209A7}" srcOrd="0" destOrd="0" presId="urn:microsoft.com/office/officeart/2005/8/layout/hierarchy2"/>
    <dgm:cxn modelId="{60E2C54A-6578-49DF-939A-02D5DE73C5F4}" type="presParOf" srcId="{7F207EC3-B869-474B-A721-8A419CB73484}" destId="{93C1A79B-D7BC-4544-8471-9D8B8B93AD97}" srcOrd="1" destOrd="0" presId="urn:microsoft.com/office/officeart/2005/8/layout/hierarchy2"/>
    <dgm:cxn modelId="{82136C36-4182-4F5B-9056-1D069DBF721A}" type="presParOf" srcId="{93C1A79B-D7BC-4544-8471-9D8B8B93AD97}" destId="{B81631BF-0964-4936-A9DE-5CF3C23A1D51}" srcOrd="0" destOrd="0" presId="urn:microsoft.com/office/officeart/2005/8/layout/hierarchy2"/>
    <dgm:cxn modelId="{FCB8F8F8-3B0B-4D21-8508-510074E794A1}" type="presParOf" srcId="{93C1A79B-D7BC-4544-8471-9D8B8B93AD97}" destId="{A47913E6-20D7-4EF9-8087-A267EE4CBBE9}" srcOrd="1" destOrd="0" presId="urn:microsoft.com/office/officeart/2005/8/layout/hierarchy2"/>
    <dgm:cxn modelId="{CB764297-5CFB-4CF2-B864-1AF2D362285F}" type="presParOf" srcId="{A47913E6-20D7-4EF9-8087-A267EE4CBBE9}" destId="{E3B49C02-92DF-4E0E-9C64-BFDA4F6C8C57}" srcOrd="0" destOrd="0" presId="urn:microsoft.com/office/officeart/2005/8/layout/hierarchy2"/>
    <dgm:cxn modelId="{FEA09941-52EA-4B02-8B99-831E16F2DDBB}" type="presParOf" srcId="{E3B49C02-92DF-4E0E-9C64-BFDA4F6C8C57}" destId="{C22BEB7F-26B1-4408-A047-0DEC97855D01}" srcOrd="0" destOrd="0" presId="urn:microsoft.com/office/officeart/2005/8/layout/hierarchy2"/>
    <dgm:cxn modelId="{13BCA2C4-5FC0-442F-B5AC-FAD6FF188EC0}" type="presParOf" srcId="{A47913E6-20D7-4EF9-8087-A267EE4CBBE9}" destId="{45E9E887-53F9-47D7-81E1-6BFB948D358C}" srcOrd="1" destOrd="0" presId="urn:microsoft.com/office/officeart/2005/8/layout/hierarchy2"/>
    <dgm:cxn modelId="{4D314C90-23EB-46BB-BF95-2491B4CCC8F8}" type="presParOf" srcId="{45E9E887-53F9-47D7-81E1-6BFB948D358C}" destId="{F532FF76-9233-4C88-8EB8-C57298DE75BC}" srcOrd="0" destOrd="0" presId="urn:microsoft.com/office/officeart/2005/8/layout/hierarchy2"/>
    <dgm:cxn modelId="{16304A33-595B-42AE-9159-A36FA9F39A88}" type="presParOf" srcId="{45E9E887-53F9-47D7-81E1-6BFB948D358C}" destId="{159E4A89-C683-474B-8EAE-3FA54900B771}" srcOrd="1" destOrd="0" presId="urn:microsoft.com/office/officeart/2005/8/layout/hierarchy2"/>
    <dgm:cxn modelId="{F1721967-18FA-4238-8508-11B44AA0AF33}" type="presParOf" srcId="{159E4A89-C683-474B-8EAE-3FA54900B771}" destId="{3D002938-9580-4C37-A937-06EE1FF34007}" srcOrd="0" destOrd="0" presId="urn:microsoft.com/office/officeart/2005/8/layout/hierarchy2"/>
    <dgm:cxn modelId="{0A5D2C3D-CCB7-4AAE-97F9-6DD1DB8D6376}" type="presParOf" srcId="{3D002938-9580-4C37-A937-06EE1FF34007}" destId="{28A3C775-44DD-456D-ADBA-6C2015D144BB}" srcOrd="0" destOrd="0" presId="urn:microsoft.com/office/officeart/2005/8/layout/hierarchy2"/>
    <dgm:cxn modelId="{A08FEDC5-D9A2-42B2-8447-28814969515B}" type="presParOf" srcId="{159E4A89-C683-474B-8EAE-3FA54900B771}" destId="{1237F670-3E84-4091-B1B6-F998102FD3C7}" srcOrd="1" destOrd="0" presId="urn:microsoft.com/office/officeart/2005/8/layout/hierarchy2"/>
    <dgm:cxn modelId="{47791659-001C-48B3-9161-19578AA12ECB}" type="presParOf" srcId="{1237F670-3E84-4091-B1B6-F998102FD3C7}" destId="{D9495291-86EC-4DCD-BB10-24DC98844A58}" srcOrd="0" destOrd="0" presId="urn:microsoft.com/office/officeart/2005/8/layout/hierarchy2"/>
    <dgm:cxn modelId="{3ED10931-85CD-4AF7-B564-C36407F9212A}" type="presParOf" srcId="{1237F670-3E84-4091-B1B6-F998102FD3C7}" destId="{B7AF5FD6-FC71-4C43-9ADB-E0DDF39AD7D4}" srcOrd="1" destOrd="0" presId="urn:microsoft.com/office/officeart/2005/8/layout/hierarchy2"/>
    <dgm:cxn modelId="{BD2EE079-A3F2-440F-878F-16DEE5506BF9}" type="presParOf" srcId="{A47913E6-20D7-4EF9-8087-A267EE4CBBE9}" destId="{0A6EA505-89C7-49FD-ABE4-44B8C87A9F43}" srcOrd="2" destOrd="0" presId="urn:microsoft.com/office/officeart/2005/8/layout/hierarchy2"/>
    <dgm:cxn modelId="{07FDF49D-BAC0-48A3-BE61-D3943925D5E9}" type="presParOf" srcId="{0A6EA505-89C7-49FD-ABE4-44B8C87A9F43}" destId="{A5AAA48F-9F15-49C7-A333-8B0C8DF03B3E}" srcOrd="0" destOrd="0" presId="urn:microsoft.com/office/officeart/2005/8/layout/hierarchy2"/>
    <dgm:cxn modelId="{B2478F78-C053-4BF9-A0E6-30DFE2F5124E}" type="presParOf" srcId="{A47913E6-20D7-4EF9-8087-A267EE4CBBE9}" destId="{10E2065F-A278-4DEA-AC87-92F1064AE18B}" srcOrd="3" destOrd="0" presId="urn:microsoft.com/office/officeart/2005/8/layout/hierarchy2"/>
    <dgm:cxn modelId="{AFC9F934-A21D-4B2E-B301-E8A200412646}" type="presParOf" srcId="{10E2065F-A278-4DEA-AC87-92F1064AE18B}" destId="{BCBAD13F-9F36-4A76-ACBF-38324C9DFD1E}" srcOrd="0" destOrd="0" presId="urn:microsoft.com/office/officeart/2005/8/layout/hierarchy2"/>
    <dgm:cxn modelId="{F38E1886-F2E1-45A9-ADDB-D4760018CD37}" type="presParOf" srcId="{10E2065F-A278-4DEA-AC87-92F1064AE18B}" destId="{40FF9161-F67F-470B-B339-D06EABCB52DF}" srcOrd="1" destOrd="0" presId="urn:microsoft.com/office/officeart/2005/8/layout/hierarchy2"/>
    <dgm:cxn modelId="{08BF2EF4-0222-4B89-A886-6936BEE142F6}" type="presParOf" srcId="{40FF9161-F67F-470B-B339-D06EABCB52DF}" destId="{FEC367EC-C7CC-46E0-8F0B-F4EB017F4B25}" srcOrd="0" destOrd="0" presId="urn:microsoft.com/office/officeart/2005/8/layout/hierarchy2"/>
    <dgm:cxn modelId="{2D25FD1F-991D-499A-8803-A1FD86929AE2}" type="presParOf" srcId="{FEC367EC-C7CC-46E0-8F0B-F4EB017F4B25}" destId="{C3BCA3D8-F0DE-402C-8374-951905FD4C54}" srcOrd="0" destOrd="0" presId="urn:microsoft.com/office/officeart/2005/8/layout/hierarchy2"/>
    <dgm:cxn modelId="{A5471A71-6A8C-4F88-9FB3-24BF0EC23C65}" type="presParOf" srcId="{40FF9161-F67F-470B-B339-D06EABCB52DF}" destId="{B68415FE-5E3F-482F-91F7-2CA2D6D0722D}" srcOrd="1" destOrd="0" presId="urn:microsoft.com/office/officeart/2005/8/layout/hierarchy2"/>
    <dgm:cxn modelId="{6C97632E-5163-45B2-9CB4-693851AFD1B3}" type="presParOf" srcId="{B68415FE-5E3F-482F-91F7-2CA2D6D0722D}" destId="{DD75CFEB-5D5C-464E-B857-D28B066AE2E1}" srcOrd="0" destOrd="0" presId="urn:microsoft.com/office/officeart/2005/8/layout/hierarchy2"/>
    <dgm:cxn modelId="{C6D18B33-15A6-4002-965D-5D442F5F94C7}" type="presParOf" srcId="{B68415FE-5E3F-482F-91F7-2CA2D6D0722D}" destId="{6C4899F7-A918-45D1-B75A-909AE5805EBA}" srcOrd="1" destOrd="0" presId="urn:microsoft.com/office/officeart/2005/8/layout/hierarchy2"/>
    <dgm:cxn modelId="{607304A2-6F9A-422A-8EDF-55A475B1F3AA}" type="presParOf" srcId="{7F207EC3-B869-474B-A721-8A419CB73484}" destId="{7F4C7A20-7D9B-4C87-80B4-7508EB7EED52}" srcOrd="2" destOrd="0" presId="urn:microsoft.com/office/officeart/2005/8/layout/hierarchy2"/>
    <dgm:cxn modelId="{0D0B655B-B5A3-4B4E-B1CE-FCCF0A33A648}" type="presParOf" srcId="{7F4C7A20-7D9B-4C87-80B4-7508EB7EED52}" destId="{7B43BACD-3F70-4863-BF61-523651EF3109}" srcOrd="0" destOrd="0" presId="urn:microsoft.com/office/officeart/2005/8/layout/hierarchy2"/>
    <dgm:cxn modelId="{BC83526D-7550-4B6E-9859-FC8C1DC10C3F}" type="presParOf" srcId="{7F207EC3-B869-474B-A721-8A419CB73484}" destId="{76E3E7A4-1652-4B38-A06B-68E7642740A5}" srcOrd="3" destOrd="0" presId="urn:microsoft.com/office/officeart/2005/8/layout/hierarchy2"/>
    <dgm:cxn modelId="{283E115A-28A0-41C0-AE23-C21BA98BE1E3}" type="presParOf" srcId="{76E3E7A4-1652-4B38-A06B-68E7642740A5}" destId="{F8179C33-7069-4902-8E2C-2F20E46E8782}" srcOrd="0" destOrd="0" presId="urn:microsoft.com/office/officeart/2005/8/layout/hierarchy2"/>
    <dgm:cxn modelId="{9E33B1C6-BA75-41EB-9B24-7CFBCED5054F}" type="presParOf" srcId="{76E3E7A4-1652-4B38-A06B-68E7642740A5}" destId="{6EDDF3A4-2F45-4230-83F3-C27E8F06AE10}" srcOrd="1" destOrd="0" presId="urn:microsoft.com/office/officeart/2005/8/layout/hierarchy2"/>
    <dgm:cxn modelId="{CA09B768-F230-485C-B6D2-93E768BC9FB6}" type="presParOf" srcId="{6EDDF3A4-2F45-4230-83F3-C27E8F06AE10}" destId="{306F450E-2B81-4A6B-9207-B97384612F41}" srcOrd="0" destOrd="0" presId="urn:microsoft.com/office/officeart/2005/8/layout/hierarchy2"/>
    <dgm:cxn modelId="{AD02E7DE-B9E3-4FC3-9C19-B28D1329D5B2}" type="presParOf" srcId="{306F450E-2B81-4A6B-9207-B97384612F41}" destId="{3ABC23EF-2179-439B-8D5E-B5306E91FA99}" srcOrd="0" destOrd="0" presId="urn:microsoft.com/office/officeart/2005/8/layout/hierarchy2"/>
    <dgm:cxn modelId="{76583B29-7D55-4BD4-806D-4FEA57008E8C}" type="presParOf" srcId="{6EDDF3A4-2F45-4230-83F3-C27E8F06AE10}" destId="{7B281989-846E-414B-B107-DA1938C62A09}" srcOrd="1" destOrd="0" presId="urn:microsoft.com/office/officeart/2005/8/layout/hierarchy2"/>
    <dgm:cxn modelId="{B09A0C33-3C23-440D-B9A4-DEA8B55FC750}" type="presParOf" srcId="{7B281989-846E-414B-B107-DA1938C62A09}" destId="{E3F8EBE6-F572-48F2-83CE-C1DC35D3DBAE}" srcOrd="0" destOrd="0" presId="urn:microsoft.com/office/officeart/2005/8/layout/hierarchy2"/>
    <dgm:cxn modelId="{3C549FF4-49AD-4BB5-9D3B-7C4998637DC4}" type="presParOf" srcId="{7B281989-846E-414B-B107-DA1938C62A09}" destId="{3B70D308-D149-46A8-BBDB-76C1F1117CA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97F6282-A47E-454E-B88F-9B5B94BD8D16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789F33A-91B2-4955-9428-C7DE4A5DD3EF}">
      <dgm:prSet phldrT="[Text]" custT="1"/>
      <dgm:spPr/>
      <dgm:t>
        <a:bodyPr/>
        <a:lstStyle/>
        <a:p>
          <a:r>
            <a:rPr lang="en-US" sz="2000" dirty="0"/>
            <a:t>The decision tree algorithm takes a large set of training data to compute the tree</a:t>
          </a:r>
        </a:p>
      </dgm:t>
    </dgm:pt>
    <dgm:pt modelId="{F6E99A41-DA82-4ABF-9B94-F74DAEF40AB3}" type="parTrans" cxnId="{D065C395-8D05-4FD4-B353-81F8032116C6}">
      <dgm:prSet/>
      <dgm:spPr/>
      <dgm:t>
        <a:bodyPr/>
        <a:lstStyle/>
        <a:p>
          <a:endParaRPr lang="en-US" sz="2000"/>
        </a:p>
      </dgm:t>
    </dgm:pt>
    <dgm:pt modelId="{51806263-8246-4827-B0D8-342DDF41AC9B}" type="sibTrans" cxnId="{D065C395-8D05-4FD4-B353-81F8032116C6}">
      <dgm:prSet/>
      <dgm:spPr/>
      <dgm:t>
        <a:bodyPr/>
        <a:lstStyle/>
        <a:p>
          <a:endParaRPr lang="en-US" sz="2000"/>
        </a:p>
      </dgm:t>
    </dgm:pt>
    <dgm:pt modelId="{38527036-2359-46FC-BAD7-407A6180493F}">
      <dgm:prSet phldrT="[Text]" custT="1"/>
      <dgm:spPr/>
      <dgm:t>
        <a:bodyPr/>
        <a:lstStyle/>
        <a:p>
          <a:r>
            <a:rPr lang="en-US" sz="2000" dirty="0"/>
            <a:t>In the data: </a:t>
          </a:r>
        </a:p>
        <a:p>
          <a:r>
            <a:rPr lang="en-US" sz="2000" dirty="0"/>
            <a:t>Similar cases may have different outcomes</a:t>
          </a:r>
        </a:p>
      </dgm:t>
    </dgm:pt>
    <dgm:pt modelId="{193B0C52-BD41-4B6D-AFD6-CB9BA57AF53C}" type="parTrans" cxnId="{9D33A975-FA5D-40BD-83D8-711D32204F7D}">
      <dgm:prSet/>
      <dgm:spPr/>
      <dgm:t>
        <a:bodyPr/>
        <a:lstStyle/>
        <a:p>
          <a:endParaRPr lang="en-US" sz="2000"/>
        </a:p>
      </dgm:t>
    </dgm:pt>
    <dgm:pt modelId="{8AAF2FEB-D205-4DEB-A2F6-7244622960D1}" type="sibTrans" cxnId="{9D33A975-FA5D-40BD-83D8-711D32204F7D}">
      <dgm:prSet/>
      <dgm:spPr/>
      <dgm:t>
        <a:bodyPr/>
        <a:lstStyle/>
        <a:p>
          <a:endParaRPr lang="en-US" sz="2000"/>
        </a:p>
      </dgm:t>
    </dgm:pt>
    <dgm:pt modelId="{99C7AB69-C8BB-462B-A00E-8EB91B71233A}">
      <dgm:prSet phldrT="[Text]" custT="1"/>
      <dgm:spPr/>
      <dgm:t>
        <a:bodyPr/>
        <a:lstStyle/>
        <a:p>
          <a:r>
            <a:rPr lang="en-US" sz="2000" dirty="0"/>
            <a:t>So probability of an outcome is computed</a:t>
          </a:r>
        </a:p>
      </dgm:t>
    </dgm:pt>
    <dgm:pt modelId="{EB7C0274-15B0-49CA-8E34-7E506EB97146}" type="parTrans" cxnId="{6D26FFD2-66C2-4818-8CA0-7BDFE6592CCC}">
      <dgm:prSet/>
      <dgm:spPr/>
      <dgm:t>
        <a:bodyPr/>
        <a:lstStyle/>
        <a:p>
          <a:endParaRPr lang="en-US" sz="2000"/>
        </a:p>
      </dgm:t>
    </dgm:pt>
    <dgm:pt modelId="{A68252B4-C6E7-4DB8-84E4-B7ADACBED015}" type="sibTrans" cxnId="{6D26FFD2-66C2-4818-8CA0-7BDFE6592CCC}">
      <dgm:prSet/>
      <dgm:spPr/>
      <dgm:t>
        <a:bodyPr/>
        <a:lstStyle/>
        <a:p>
          <a:endParaRPr lang="en-US" sz="2000"/>
        </a:p>
      </dgm:t>
    </dgm:pt>
    <dgm:pt modelId="{1179846B-AF0A-4D48-ABCD-589C6CB14DDD}" type="pres">
      <dgm:prSet presAssocID="{997F6282-A47E-454E-B88F-9B5B94BD8D16}" presName="diagram" presStyleCnt="0">
        <dgm:presLayoutVars>
          <dgm:dir/>
          <dgm:resizeHandles val="exact"/>
        </dgm:presLayoutVars>
      </dgm:prSet>
      <dgm:spPr/>
    </dgm:pt>
    <dgm:pt modelId="{DC0B47A5-AC42-45AF-AE9A-F8B02E88CEC0}" type="pres">
      <dgm:prSet presAssocID="{E789F33A-91B2-4955-9428-C7DE4A5DD3EF}" presName="node" presStyleLbl="node1" presStyleIdx="0" presStyleCnt="3" custScaleY="131015">
        <dgm:presLayoutVars>
          <dgm:bulletEnabled val="1"/>
        </dgm:presLayoutVars>
      </dgm:prSet>
      <dgm:spPr/>
    </dgm:pt>
    <dgm:pt modelId="{DFE461FF-818D-4F9F-A323-24C02E0B63EC}" type="pres">
      <dgm:prSet presAssocID="{51806263-8246-4827-B0D8-342DDF41AC9B}" presName="sibTrans" presStyleCnt="0"/>
      <dgm:spPr/>
    </dgm:pt>
    <dgm:pt modelId="{23EED88A-158C-4070-ADDB-CDCC35C3ED7F}" type="pres">
      <dgm:prSet presAssocID="{38527036-2359-46FC-BAD7-407A6180493F}" presName="node" presStyleLbl="node1" presStyleIdx="1" presStyleCnt="3" custScaleY="131015">
        <dgm:presLayoutVars>
          <dgm:bulletEnabled val="1"/>
        </dgm:presLayoutVars>
      </dgm:prSet>
      <dgm:spPr/>
    </dgm:pt>
    <dgm:pt modelId="{E543E221-F789-4681-B639-90F5E174E327}" type="pres">
      <dgm:prSet presAssocID="{8AAF2FEB-D205-4DEB-A2F6-7244622960D1}" presName="sibTrans" presStyleCnt="0"/>
      <dgm:spPr/>
    </dgm:pt>
    <dgm:pt modelId="{66568D41-6D54-4FD7-98B5-D7C71B9E518C}" type="pres">
      <dgm:prSet presAssocID="{99C7AB69-C8BB-462B-A00E-8EB91B71233A}" presName="node" presStyleLbl="node1" presStyleIdx="2" presStyleCnt="3" custScaleY="131015">
        <dgm:presLayoutVars>
          <dgm:bulletEnabled val="1"/>
        </dgm:presLayoutVars>
      </dgm:prSet>
      <dgm:spPr/>
    </dgm:pt>
  </dgm:ptLst>
  <dgm:cxnLst>
    <dgm:cxn modelId="{BA3FC608-D70F-4ABB-B7F3-D034BF10269B}" type="presOf" srcId="{E789F33A-91B2-4955-9428-C7DE4A5DD3EF}" destId="{DC0B47A5-AC42-45AF-AE9A-F8B02E88CEC0}" srcOrd="0" destOrd="0" presId="urn:microsoft.com/office/officeart/2005/8/layout/default"/>
    <dgm:cxn modelId="{E58D0918-C05E-4D14-B288-35C64C9F7819}" type="presOf" srcId="{99C7AB69-C8BB-462B-A00E-8EB91B71233A}" destId="{66568D41-6D54-4FD7-98B5-D7C71B9E518C}" srcOrd="0" destOrd="0" presId="urn:microsoft.com/office/officeart/2005/8/layout/default"/>
    <dgm:cxn modelId="{F750792E-B194-42C5-8580-EF486CC8598B}" type="presOf" srcId="{38527036-2359-46FC-BAD7-407A6180493F}" destId="{23EED88A-158C-4070-ADDB-CDCC35C3ED7F}" srcOrd="0" destOrd="0" presId="urn:microsoft.com/office/officeart/2005/8/layout/default"/>
    <dgm:cxn modelId="{9D33A975-FA5D-40BD-83D8-711D32204F7D}" srcId="{997F6282-A47E-454E-B88F-9B5B94BD8D16}" destId="{38527036-2359-46FC-BAD7-407A6180493F}" srcOrd="1" destOrd="0" parTransId="{193B0C52-BD41-4B6D-AFD6-CB9BA57AF53C}" sibTransId="{8AAF2FEB-D205-4DEB-A2F6-7244622960D1}"/>
    <dgm:cxn modelId="{D065C395-8D05-4FD4-B353-81F8032116C6}" srcId="{997F6282-A47E-454E-B88F-9B5B94BD8D16}" destId="{E789F33A-91B2-4955-9428-C7DE4A5DD3EF}" srcOrd="0" destOrd="0" parTransId="{F6E99A41-DA82-4ABF-9B94-F74DAEF40AB3}" sibTransId="{51806263-8246-4827-B0D8-342DDF41AC9B}"/>
    <dgm:cxn modelId="{6D26FFD2-66C2-4818-8CA0-7BDFE6592CCC}" srcId="{997F6282-A47E-454E-B88F-9B5B94BD8D16}" destId="{99C7AB69-C8BB-462B-A00E-8EB91B71233A}" srcOrd="2" destOrd="0" parTransId="{EB7C0274-15B0-49CA-8E34-7E506EB97146}" sibTransId="{A68252B4-C6E7-4DB8-84E4-B7ADACBED015}"/>
    <dgm:cxn modelId="{4B97AEF0-A8A5-45F0-81D1-E7CD2877A3B8}" type="presOf" srcId="{997F6282-A47E-454E-B88F-9B5B94BD8D16}" destId="{1179846B-AF0A-4D48-ABCD-589C6CB14DDD}" srcOrd="0" destOrd="0" presId="urn:microsoft.com/office/officeart/2005/8/layout/default"/>
    <dgm:cxn modelId="{81A0EAC6-437A-43BC-AC26-C8F7A98320A6}" type="presParOf" srcId="{1179846B-AF0A-4D48-ABCD-589C6CB14DDD}" destId="{DC0B47A5-AC42-45AF-AE9A-F8B02E88CEC0}" srcOrd="0" destOrd="0" presId="urn:microsoft.com/office/officeart/2005/8/layout/default"/>
    <dgm:cxn modelId="{C8F12BF1-E8B7-48B3-B65F-ABF7D23D3B60}" type="presParOf" srcId="{1179846B-AF0A-4D48-ABCD-589C6CB14DDD}" destId="{DFE461FF-818D-4F9F-A323-24C02E0B63EC}" srcOrd="1" destOrd="0" presId="urn:microsoft.com/office/officeart/2005/8/layout/default"/>
    <dgm:cxn modelId="{49A4F40B-DC5D-4D4D-A6F6-080778AC51A3}" type="presParOf" srcId="{1179846B-AF0A-4D48-ABCD-589C6CB14DDD}" destId="{23EED88A-158C-4070-ADDB-CDCC35C3ED7F}" srcOrd="2" destOrd="0" presId="urn:microsoft.com/office/officeart/2005/8/layout/default"/>
    <dgm:cxn modelId="{0042CA1C-3657-4E8D-AB33-1AA49163CDD7}" type="presParOf" srcId="{1179846B-AF0A-4D48-ABCD-589C6CB14DDD}" destId="{E543E221-F789-4681-B639-90F5E174E327}" srcOrd="3" destOrd="0" presId="urn:microsoft.com/office/officeart/2005/8/layout/default"/>
    <dgm:cxn modelId="{3BFFF9FF-30E6-499B-BA90-2F4111A06E4F}" type="presParOf" srcId="{1179846B-AF0A-4D48-ABCD-589C6CB14DDD}" destId="{66568D41-6D54-4FD7-98B5-D7C71B9E518C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endParaRPr lang="en-US" dirty="0"/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9E199A00-4FD1-4CAE-A3D5-7500A9CDB562}" type="presOf" srcId="{5BF11984-0E64-4B57-B875-2E1B0B00A098}" destId="{31D0A266-AA5A-4E51-BC99-D0CDA70500B6}" srcOrd="0" destOrd="0" presId="urn:microsoft.com/office/officeart/2005/8/layout/hierarchy2"/>
    <dgm:cxn modelId="{BF35EB04-34A4-4D07-ABD0-AB9FC2DE2682}" type="presOf" srcId="{35620437-B674-441E-BE64-127B11C8921C}" destId="{C7F46534-8252-45D8-B9A1-8986B75AB1C1}" srcOrd="1" destOrd="0" presId="urn:microsoft.com/office/officeart/2005/8/layout/hierarchy2"/>
    <dgm:cxn modelId="{59CDA708-D794-410D-B50B-B4F4D2085277}" type="presOf" srcId="{51CA0FC4-56AD-4A14-A18D-AD08A9D56AF2}" destId="{2951EFB9-CA63-48AD-A351-B1EC841ED46A}" srcOrd="0" destOrd="0" presId="urn:microsoft.com/office/officeart/2005/8/layout/hierarchy2"/>
    <dgm:cxn modelId="{A0DBB211-0D02-4002-A446-588F09A23A0C}" type="presOf" srcId="{51CA0FC4-56AD-4A14-A18D-AD08A9D56AF2}" destId="{34D20AF5-6735-4F2F-803B-ACF9EE36BEA2}" srcOrd="1" destOrd="0" presId="urn:microsoft.com/office/officeart/2005/8/layout/hierarchy2"/>
    <dgm:cxn modelId="{6BAC4E14-7027-4310-8105-A23AB2E54FAC}" type="presOf" srcId="{AB713054-F984-4E73-B88E-60C1BFF55F0C}" destId="{9C04ADB7-7B5E-463A-A24D-8A9EBD543A34}" srcOrd="0" destOrd="0" presId="urn:microsoft.com/office/officeart/2005/8/layout/hierarchy2"/>
    <dgm:cxn modelId="{D4481619-2BAA-4EC7-9D67-14D2B623455B}" type="presOf" srcId="{29B19C76-28E5-47C9-A96C-57318656787A}" destId="{7F788EF5-DC52-4163-B798-0DFF5CF2C276}" srcOrd="0" destOrd="0" presId="urn:microsoft.com/office/officeart/2005/8/layout/hierarchy2"/>
    <dgm:cxn modelId="{4942011B-18AC-4AD6-8A17-0AA4270B1635}" type="presOf" srcId="{8D300FD8-F99E-4E8E-904B-BA6027F12312}" destId="{37F8AF4D-6047-40EA-841C-0CB07C1CC88F}" srcOrd="1" destOrd="0" presId="urn:microsoft.com/office/officeart/2005/8/layout/hierarchy2"/>
    <dgm:cxn modelId="{51E63E1C-8012-4EBD-A7ED-C87646182B56}" type="presOf" srcId="{DF7B78C9-B3EF-44CF-852D-36C695E50F17}" destId="{A40036BC-E5D6-446C-80F6-C7A4B80883DA}" srcOrd="0" destOrd="0" presId="urn:microsoft.com/office/officeart/2005/8/layout/hierarchy2"/>
    <dgm:cxn modelId="{D993F71C-0EB6-46F1-9944-F208398D305B}" type="presOf" srcId="{62A74657-1757-4134-B32F-736F54F796F4}" destId="{0D57AE7D-6277-4AFD-8A7D-B6521F402FAC}" srcOrd="0" destOrd="0" presId="urn:microsoft.com/office/officeart/2005/8/layout/hierarchy2"/>
    <dgm:cxn modelId="{0E97FA1F-8ED8-4B8B-9BBE-D304183A382C}" type="presOf" srcId="{B5DB198B-E114-4475-880F-7A6C856D26AF}" destId="{4239A36A-38B8-4FB9-9FDC-677CDBD7D5BC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9C1C8B26-DCBF-4505-9A6B-280A63FF04C0}" type="presOf" srcId="{AC412031-9545-4DC8-ACBC-5942C63FF0B9}" destId="{CEB35589-E368-4BD1-AB36-49CDB99364D5}" srcOrd="0" destOrd="0" presId="urn:microsoft.com/office/officeart/2005/8/layout/hierarchy2"/>
    <dgm:cxn modelId="{4984A726-C878-4666-BCAA-8ED61FF66F53}" type="presOf" srcId="{E3D7FB9E-9622-4165-894E-263143EEC98E}" destId="{86B348EC-F8BD-4917-A3B0-428897B6BCC8}" srcOrd="0" destOrd="0" presId="urn:microsoft.com/office/officeart/2005/8/layout/hierarchy2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A6AF2E2C-BA17-4266-BFA4-FA72118172A0}" type="presOf" srcId="{B5DB198B-E114-4475-880F-7A6C856D26AF}" destId="{F0640859-70FD-45E2-89B2-966EFB26F72D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2427BE39-D47D-4756-BEC8-D8A39D9AA72C}" type="presOf" srcId="{2B250F0C-4E60-4888-AB85-917A9C3905BD}" destId="{FB9CE7AB-F422-4FE4-9FA5-61325F477F59}" srcOrd="1" destOrd="0" presId="urn:microsoft.com/office/officeart/2005/8/layout/hierarchy2"/>
    <dgm:cxn modelId="{7FD3B03C-2B0C-42F4-8256-8A134C1D9553}" type="presOf" srcId="{4AC740F5-7A0B-425C-9B3E-37C36A205422}" destId="{DD8EF61D-0D20-4705-AB55-535AF47A94C5}" srcOrd="0" destOrd="0" presId="urn:microsoft.com/office/officeart/2005/8/layout/hierarchy2"/>
    <dgm:cxn modelId="{8CE9CC3D-9378-45E7-BA2B-6F88372789A9}" type="presOf" srcId="{CD7A4058-34F4-4D30-B853-2FEEFACFAA91}" destId="{CB8FFB81-E4E3-43C3-8CF6-A920227023D6}" srcOrd="0" destOrd="0" presId="urn:microsoft.com/office/officeart/2005/8/layout/hierarchy2"/>
    <dgm:cxn modelId="{CCC49C41-0457-4EC9-BC98-70381522DC5E}" type="presOf" srcId="{192981D6-D395-421F-849F-8CEA5A562D44}" destId="{246D3C73-DB90-4F3F-B2CE-19B8FAF892C5}" srcOrd="1" destOrd="0" presId="urn:microsoft.com/office/officeart/2005/8/layout/hierarchy2"/>
    <dgm:cxn modelId="{FD219A64-B21A-4B01-890A-686F64C20C5D}" type="presOf" srcId="{33401E37-71FE-4451-BCD3-F37629F87B29}" destId="{088DDF99-B61C-4A64-AA14-854E47AF3584}" srcOrd="1" destOrd="0" presId="urn:microsoft.com/office/officeart/2005/8/layout/hierarchy2"/>
    <dgm:cxn modelId="{A1AC5948-DA33-4262-9ADA-EEDA9758221E}" type="presOf" srcId="{3B1B22F4-350F-4BC1-A123-F6062B0A8B95}" destId="{BA0C878D-3867-44B7-9E66-E292FB7D0CD3}" srcOrd="0" destOrd="0" presId="urn:microsoft.com/office/officeart/2005/8/layout/hierarchy2"/>
    <dgm:cxn modelId="{C8D33B4A-0907-4CB5-AD9C-6EEB74E2CFDD}" type="presOf" srcId="{5298254B-75EF-4481-9316-64F54046A9CE}" destId="{AD69DD67-DA8B-4327-8FB6-B1ED5881B6C0}" srcOrd="0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709F324C-6D5F-4D86-95C1-DE1D8622FD15}" type="presOf" srcId="{1C2ABE6B-2194-4104-A754-33FF1C233404}" destId="{B6DAA14B-3305-4F93-A6BA-AC8805E13BBC}" srcOrd="0" destOrd="0" presId="urn:microsoft.com/office/officeart/2005/8/layout/hierarchy2"/>
    <dgm:cxn modelId="{C921F76E-C5CD-4EA7-A4CE-F0F9C48EE9AA}" type="presOf" srcId="{9DE36E45-D8F6-4E64-BE13-DED9608A523D}" destId="{70CFE622-9822-4AED-B673-DD47B2D762F4}" srcOrd="0" destOrd="0" presId="urn:microsoft.com/office/officeart/2005/8/layout/hierarchy2"/>
    <dgm:cxn modelId="{E8E91955-8832-4D2C-8DAF-25BF1E6C1BA8}" type="presOf" srcId="{B487B2ED-E69D-4DD6-9E27-3D52FE6528BC}" destId="{7CD5B262-0843-40A9-B018-58A5C8DBE7C6}" srcOrd="0" destOrd="0" presId="urn:microsoft.com/office/officeart/2005/8/layout/hierarchy2"/>
    <dgm:cxn modelId="{EEC49155-7AF7-4C95-98F8-7D16330BFA06}" type="presOf" srcId="{78719D9A-1EF8-46FC-8F7F-64CB86D163E5}" destId="{AEC6587A-76AF-44E9-BC10-667E8682EB31}" srcOrd="1" destOrd="0" presId="urn:microsoft.com/office/officeart/2005/8/layout/hierarchy2"/>
    <dgm:cxn modelId="{A122FD75-2041-46B5-AA7B-20171433E18D}" type="presOf" srcId="{5BF11984-0E64-4B57-B875-2E1B0B00A098}" destId="{37A62DE8-991B-4255-B69A-EED90D4303BD}" srcOrd="1" destOrd="0" presId="urn:microsoft.com/office/officeart/2005/8/layout/hierarchy2"/>
    <dgm:cxn modelId="{A9090F58-14AD-4B2C-A35B-E8FC7832ADC2}" type="presOf" srcId="{3B1B22F4-350F-4BC1-A123-F6062B0A8B95}" destId="{E39695A4-54B7-4CB7-AA93-918708DEE7F7}" srcOrd="1" destOrd="0" presId="urn:microsoft.com/office/officeart/2005/8/layout/hierarchy2"/>
    <dgm:cxn modelId="{F7E6497D-7EE6-43DA-9BC4-1237816C0208}" type="presOf" srcId="{E6A63798-4050-4A2F-9AA9-FB5D925F7930}" destId="{D2915285-78D3-4FD7-B30D-F18D871355D3}" srcOrd="0" destOrd="0" presId="urn:microsoft.com/office/officeart/2005/8/layout/hierarchy2"/>
    <dgm:cxn modelId="{142AA77D-3115-4D5A-A8A6-CEE338B7752D}" type="presOf" srcId="{B88A5BE3-D857-4A15-81D6-A637ABABF1ED}" destId="{776B66B8-00FC-404C-89CC-70709C5E302B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9EE45B81-A689-475B-A660-98A91953C789}" type="presOf" srcId="{62A74657-1757-4134-B32F-736F54F796F4}" destId="{31B006C0-0EA0-4561-A653-10E38A298D09}" srcOrd="1" destOrd="0" presId="urn:microsoft.com/office/officeart/2005/8/layout/hierarchy2"/>
    <dgm:cxn modelId="{E71A4185-F212-483B-853D-6E1EFBF00A16}" type="presOf" srcId="{78719D9A-1EF8-46FC-8F7F-64CB86D163E5}" destId="{D773FB9E-9C8A-4167-990C-866779B960A7}" srcOrd="0" destOrd="0" presId="urn:microsoft.com/office/officeart/2005/8/layout/hierarchy2"/>
    <dgm:cxn modelId="{2B284186-1250-4F4D-8A3E-018EBFE9EE09}" type="presOf" srcId="{C69F461A-897A-4BF5-9B75-F51BC5391E24}" destId="{9BCABDBA-7F17-4ABD-88F5-05078D8F9D3D}" srcOrd="0" destOrd="0" presId="urn:microsoft.com/office/officeart/2005/8/layout/hierarchy2"/>
    <dgm:cxn modelId="{73910F8A-98E0-46A1-B581-EE9FE8A5139D}" type="presOf" srcId="{364AA1AE-EE94-40DC-A13C-26E16E52F283}" destId="{FE373A7E-3635-4340-9347-46B6BFBFD200}" srcOrd="0" destOrd="0" presId="urn:microsoft.com/office/officeart/2005/8/layout/hierarchy2"/>
    <dgm:cxn modelId="{05C48B8E-F539-4FE0-B7E8-3EDD05530057}" type="presOf" srcId="{F0B9BAFF-14FA-4FD1-90AF-A0E86CFD26E0}" destId="{A438051B-3C6F-4543-B441-F2A2CEB90A1B}" srcOrd="0" destOrd="0" presId="urn:microsoft.com/office/officeart/2005/8/layout/hierarchy2"/>
    <dgm:cxn modelId="{E4A37191-9D03-4879-8E82-980976E359CD}" type="presOf" srcId="{565E1BEE-27C3-4F31-A8B1-EE2149CF7DB5}" destId="{3F4CF3E3-0AF7-4852-917A-846D9EF91ABA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6280FF9E-BEFD-404C-AFAD-BE54D5072C77}" type="presOf" srcId="{9BBA12D4-0609-4551-A692-41B6FD5C6578}" destId="{9BF4DBD3-5F95-474B-ADAC-133F9056B28B}" srcOrd="1" destOrd="0" presId="urn:microsoft.com/office/officeart/2005/8/layout/hierarchy2"/>
    <dgm:cxn modelId="{1EDBC79F-AD9C-49B1-8736-720BB8B18832}" type="presOf" srcId="{9BBA12D4-0609-4551-A692-41B6FD5C6578}" destId="{906EDC7A-0D71-4D4B-BA38-915370AA5ADA}" srcOrd="0" destOrd="0" presId="urn:microsoft.com/office/officeart/2005/8/layout/hierarchy2"/>
    <dgm:cxn modelId="{5BCED7B0-DD9C-44F5-907B-9A5F9F24435D}" type="presOf" srcId="{C69F461A-897A-4BF5-9B75-F51BC5391E24}" destId="{5FEF92C6-AD1B-43F2-B683-83434038F417}" srcOrd="1" destOrd="0" presId="urn:microsoft.com/office/officeart/2005/8/layout/hierarchy2"/>
    <dgm:cxn modelId="{58BB18B4-BF98-4D63-B8C8-6D9A5C5D7FB1}" type="presOf" srcId="{8D300FD8-F99E-4E8E-904B-BA6027F12312}" destId="{EA7B220E-DA23-4680-8C80-00CBE08DC458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6EB2B4C1-5CDF-49D3-8294-2194878CC59B}" type="presOf" srcId="{364AA1AE-EE94-40DC-A13C-26E16E52F283}" destId="{47273E5C-67B7-4AF6-AC59-BF0E8FE9A07A}" srcOrd="1" destOrd="0" presId="urn:microsoft.com/office/officeart/2005/8/layout/hierarchy2"/>
    <dgm:cxn modelId="{1BED1FC4-6FE9-4B22-9924-FB86B7061C52}" type="presOf" srcId="{E3D7FB9E-9622-4165-894E-263143EEC98E}" destId="{A89A13DB-233E-4EEC-9999-82C30F66A90E}" srcOrd="1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D929EECE-6BFD-4C2B-AC42-5C13B2EF603C}" type="presOf" srcId="{195B9EE5-1EFB-4F31-AB89-D8A0164D7F56}" destId="{6584FD33-B777-4F82-B4D0-B5E46AC2C02D}" srcOrd="0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5D0440D6-A8EC-45F3-B62D-909A8E61E148}" type="presOf" srcId="{F79E7C3E-1450-474E-8C09-C55A71BFC6B5}" destId="{20234416-28EC-4241-BCF5-E0C7F6003066}" srcOrd="0" destOrd="0" presId="urn:microsoft.com/office/officeart/2005/8/layout/hierarchy2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C8674CD8-8F0E-4502-8D5C-DD7AAD7EFCAB}" type="presOf" srcId="{35620437-B674-441E-BE64-127B11C8921C}" destId="{F6E4463E-7AB1-40C6-9184-A50DB147E61E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3F240DE5-D8B8-44C4-B2EC-36830053169E}" type="presOf" srcId="{33401E37-71FE-4451-BCD3-F37629F87B29}" destId="{EDCF3DD2-E149-42B6-827D-DBC2235C186A}" srcOrd="0" destOrd="0" presId="urn:microsoft.com/office/officeart/2005/8/layout/hierarchy2"/>
    <dgm:cxn modelId="{7C9BF1E5-32B1-429B-90CB-B5C9713F0F39}" type="presOf" srcId="{D9A682CB-5DDE-43AB-919F-8B7F7B104615}" destId="{73BB7357-1A7B-4050-88C4-790ADBCB625D}" srcOrd="0" destOrd="0" presId="urn:microsoft.com/office/officeart/2005/8/layout/hierarchy2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A1EAC6EB-5176-445F-8F03-B80C7B5BCAFB}" type="presOf" srcId="{29B19C76-28E5-47C9-A96C-57318656787A}" destId="{2242881E-6013-4E89-ABE5-27D85D3B39D5}" srcOrd="1" destOrd="0" presId="urn:microsoft.com/office/officeart/2005/8/layout/hierarchy2"/>
    <dgm:cxn modelId="{77E494EC-0842-432D-A759-B65342B135B2}" type="presOf" srcId="{2C0E8DAB-083B-498A-A610-C8E540D1F95F}" destId="{B110B952-0C9F-4163-9C30-E699F6BC7E5B}" srcOrd="0" destOrd="0" presId="urn:microsoft.com/office/officeart/2005/8/layout/hierarchy2"/>
    <dgm:cxn modelId="{BD45FBEE-69C2-4A62-BFD6-DD185A040797}" type="presOf" srcId="{192981D6-D395-421F-849F-8CEA5A562D44}" destId="{E896778B-EE3E-4BFF-9DFE-42B988C3A32F}" srcOrd="0" destOrd="0" presId="urn:microsoft.com/office/officeart/2005/8/layout/hierarchy2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2C5CE0F5-E249-460A-9CEA-A2B515BE15E1}" type="presOf" srcId="{48D4D2DD-923D-473B-8FF8-F00B40868278}" destId="{3DC07AF5-D86B-4C94-B519-7A6277D2FBCD}" srcOrd="0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FFE9FAFE-40D9-40F0-AAB1-95A0081B8B9C}" type="presOf" srcId="{2B250F0C-4E60-4888-AB85-917A9C3905BD}" destId="{9D22EEE4-FF93-4FD7-9762-7F90B9B2174D}" srcOrd="0" destOrd="0" presId="urn:microsoft.com/office/officeart/2005/8/layout/hierarchy2"/>
    <dgm:cxn modelId="{C1EF47A1-A48A-4FAF-BA7D-BE74DD98858A}" type="presParOf" srcId="{B6DAA14B-3305-4F93-A6BA-AC8805E13BBC}" destId="{45E3ECBA-C6D0-4585-880A-A01F56B443D6}" srcOrd="0" destOrd="0" presId="urn:microsoft.com/office/officeart/2005/8/layout/hierarchy2"/>
    <dgm:cxn modelId="{568F69B6-B4C5-4F3C-8370-51B4070E5565}" type="presParOf" srcId="{45E3ECBA-C6D0-4585-880A-A01F56B443D6}" destId="{AD69DD67-DA8B-4327-8FB6-B1ED5881B6C0}" srcOrd="0" destOrd="0" presId="urn:microsoft.com/office/officeart/2005/8/layout/hierarchy2"/>
    <dgm:cxn modelId="{0F1EE668-616F-4DBA-BD3C-77FB3E929C0F}" type="presParOf" srcId="{45E3ECBA-C6D0-4585-880A-A01F56B443D6}" destId="{AEFB50EF-9B7B-4A67-8A06-3768D82F4F35}" srcOrd="1" destOrd="0" presId="urn:microsoft.com/office/officeart/2005/8/layout/hierarchy2"/>
    <dgm:cxn modelId="{76F1A054-53FA-417D-9233-1B0A31A3E469}" type="presParOf" srcId="{AEFB50EF-9B7B-4A67-8A06-3768D82F4F35}" destId="{906EDC7A-0D71-4D4B-BA38-915370AA5ADA}" srcOrd="0" destOrd="0" presId="urn:microsoft.com/office/officeart/2005/8/layout/hierarchy2"/>
    <dgm:cxn modelId="{B59AFDE5-D2D0-400A-A0EA-FD29C058B18A}" type="presParOf" srcId="{906EDC7A-0D71-4D4B-BA38-915370AA5ADA}" destId="{9BF4DBD3-5F95-474B-ADAC-133F9056B28B}" srcOrd="0" destOrd="0" presId="urn:microsoft.com/office/officeart/2005/8/layout/hierarchy2"/>
    <dgm:cxn modelId="{A9C837D9-78CD-4D17-8D75-AB1D145F20B4}" type="presParOf" srcId="{AEFB50EF-9B7B-4A67-8A06-3768D82F4F35}" destId="{7D96E242-F765-43D2-885D-856E91BD7876}" srcOrd="1" destOrd="0" presId="urn:microsoft.com/office/officeart/2005/8/layout/hierarchy2"/>
    <dgm:cxn modelId="{47044219-0AD3-4F6B-BD49-A1C1F810C9CD}" type="presParOf" srcId="{7D96E242-F765-43D2-885D-856E91BD7876}" destId="{73BB7357-1A7B-4050-88C4-790ADBCB625D}" srcOrd="0" destOrd="0" presId="urn:microsoft.com/office/officeart/2005/8/layout/hierarchy2"/>
    <dgm:cxn modelId="{0D4E32BE-0226-4070-8FE7-A8D548A002D2}" type="presParOf" srcId="{7D96E242-F765-43D2-885D-856E91BD7876}" destId="{D56EE5CC-C4D8-4DA6-AC06-6FF6333366BE}" srcOrd="1" destOrd="0" presId="urn:microsoft.com/office/officeart/2005/8/layout/hierarchy2"/>
    <dgm:cxn modelId="{EEF0BC32-37B2-4F62-9ADF-C580EF5C1B14}" type="presParOf" srcId="{D56EE5CC-C4D8-4DA6-AC06-6FF6333366BE}" destId="{2951EFB9-CA63-48AD-A351-B1EC841ED46A}" srcOrd="0" destOrd="0" presId="urn:microsoft.com/office/officeart/2005/8/layout/hierarchy2"/>
    <dgm:cxn modelId="{8B7FEB97-AA9F-476E-B6DE-4E029FA8DEC2}" type="presParOf" srcId="{2951EFB9-CA63-48AD-A351-B1EC841ED46A}" destId="{34D20AF5-6735-4F2F-803B-ACF9EE36BEA2}" srcOrd="0" destOrd="0" presId="urn:microsoft.com/office/officeart/2005/8/layout/hierarchy2"/>
    <dgm:cxn modelId="{161B88A6-2BA6-4B06-9B71-9F4BD82959DF}" type="presParOf" srcId="{D56EE5CC-C4D8-4DA6-AC06-6FF6333366BE}" destId="{E4EEF5AC-A0E9-4DFF-973A-8F4B97B35161}" srcOrd="1" destOrd="0" presId="urn:microsoft.com/office/officeart/2005/8/layout/hierarchy2"/>
    <dgm:cxn modelId="{52F13971-8859-47A4-BDC7-C98277D9923A}" type="presParOf" srcId="{E4EEF5AC-A0E9-4DFF-973A-8F4B97B35161}" destId="{A40036BC-E5D6-446C-80F6-C7A4B80883DA}" srcOrd="0" destOrd="0" presId="urn:microsoft.com/office/officeart/2005/8/layout/hierarchy2"/>
    <dgm:cxn modelId="{FFC7F3B8-E7D5-4E98-A6B6-045D064C5CF0}" type="presParOf" srcId="{E4EEF5AC-A0E9-4DFF-973A-8F4B97B35161}" destId="{4862C7B3-1512-4C83-B2EB-00C9D604D13A}" srcOrd="1" destOrd="0" presId="urn:microsoft.com/office/officeart/2005/8/layout/hierarchy2"/>
    <dgm:cxn modelId="{3164CE38-6B6F-40C2-B2CE-ED12D40F2B34}" type="presParOf" srcId="{4862C7B3-1512-4C83-B2EB-00C9D604D13A}" destId="{0D57AE7D-6277-4AFD-8A7D-B6521F402FAC}" srcOrd="0" destOrd="0" presId="urn:microsoft.com/office/officeart/2005/8/layout/hierarchy2"/>
    <dgm:cxn modelId="{0CC6BC62-34E2-4C63-A057-EFCE7C8E6B8F}" type="presParOf" srcId="{0D57AE7D-6277-4AFD-8A7D-B6521F402FAC}" destId="{31B006C0-0EA0-4561-A653-10E38A298D09}" srcOrd="0" destOrd="0" presId="urn:microsoft.com/office/officeart/2005/8/layout/hierarchy2"/>
    <dgm:cxn modelId="{593667E0-CA7C-4FC0-93D0-B0614B06DA42}" type="presParOf" srcId="{4862C7B3-1512-4C83-B2EB-00C9D604D13A}" destId="{A579D7FC-93FC-448F-ACFD-7487307B41E8}" srcOrd="1" destOrd="0" presId="urn:microsoft.com/office/officeart/2005/8/layout/hierarchy2"/>
    <dgm:cxn modelId="{0FA33A1C-7581-4024-A1B8-050C95AD0CC0}" type="presParOf" srcId="{A579D7FC-93FC-448F-ACFD-7487307B41E8}" destId="{70CFE622-9822-4AED-B673-DD47B2D762F4}" srcOrd="0" destOrd="0" presId="urn:microsoft.com/office/officeart/2005/8/layout/hierarchy2"/>
    <dgm:cxn modelId="{C3EF02B9-0118-43FD-A1BB-669B500FF4D3}" type="presParOf" srcId="{A579D7FC-93FC-448F-ACFD-7487307B41E8}" destId="{4AD98EA5-1F56-4711-9B92-25B6221F5D9E}" srcOrd="1" destOrd="0" presId="urn:microsoft.com/office/officeart/2005/8/layout/hierarchy2"/>
    <dgm:cxn modelId="{AAE1A873-FEF4-47DB-A296-4E756DC9523F}" type="presParOf" srcId="{D56EE5CC-C4D8-4DA6-AC06-6FF6333366BE}" destId="{F6E4463E-7AB1-40C6-9184-A50DB147E61E}" srcOrd="2" destOrd="0" presId="urn:microsoft.com/office/officeart/2005/8/layout/hierarchy2"/>
    <dgm:cxn modelId="{5AFA2154-455D-4085-9B30-381932F171F2}" type="presParOf" srcId="{F6E4463E-7AB1-40C6-9184-A50DB147E61E}" destId="{C7F46534-8252-45D8-B9A1-8986B75AB1C1}" srcOrd="0" destOrd="0" presId="urn:microsoft.com/office/officeart/2005/8/layout/hierarchy2"/>
    <dgm:cxn modelId="{665B023E-6453-4D8F-8805-4E22DB94C2D4}" type="presParOf" srcId="{D56EE5CC-C4D8-4DA6-AC06-6FF6333366BE}" destId="{6F982ADB-6E9B-4D23-92D6-6624D24AFD01}" srcOrd="3" destOrd="0" presId="urn:microsoft.com/office/officeart/2005/8/layout/hierarchy2"/>
    <dgm:cxn modelId="{0BFBB93F-E9E4-42F7-AA66-1C29A571B627}" type="presParOf" srcId="{6F982ADB-6E9B-4D23-92D6-6624D24AFD01}" destId="{B110B952-0C9F-4163-9C30-E699F6BC7E5B}" srcOrd="0" destOrd="0" presId="urn:microsoft.com/office/officeart/2005/8/layout/hierarchy2"/>
    <dgm:cxn modelId="{F9F9F0EF-E1FE-41C4-A5C2-F659870410A6}" type="presParOf" srcId="{6F982ADB-6E9B-4D23-92D6-6624D24AFD01}" destId="{2BF6DC36-E629-4E6B-9446-5265AE188E80}" srcOrd="1" destOrd="0" presId="urn:microsoft.com/office/officeart/2005/8/layout/hierarchy2"/>
    <dgm:cxn modelId="{E01E8D21-9518-4A9B-B70E-79ACA033866B}" type="presParOf" srcId="{2BF6DC36-E629-4E6B-9446-5265AE188E80}" destId="{86B348EC-F8BD-4917-A3B0-428897B6BCC8}" srcOrd="0" destOrd="0" presId="urn:microsoft.com/office/officeart/2005/8/layout/hierarchy2"/>
    <dgm:cxn modelId="{81B52C00-8094-47C1-B5A6-F6CD6BD16592}" type="presParOf" srcId="{86B348EC-F8BD-4917-A3B0-428897B6BCC8}" destId="{A89A13DB-233E-4EEC-9999-82C30F66A90E}" srcOrd="0" destOrd="0" presId="urn:microsoft.com/office/officeart/2005/8/layout/hierarchy2"/>
    <dgm:cxn modelId="{9871C9A2-083E-4580-9F0C-C0207BF14D96}" type="presParOf" srcId="{2BF6DC36-E629-4E6B-9446-5265AE188E80}" destId="{9D1C3DFE-3D16-461B-9452-FF21CAE520FE}" srcOrd="1" destOrd="0" presId="urn:microsoft.com/office/officeart/2005/8/layout/hierarchy2"/>
    <dgm:cxn modelId="{CB60D59F-529C-411C-9C44-B3EF742DF9EF}" type="presParOf" srcId="{9D1C3DFE-3D16-461B-9452-FF21CAE520FE}" destId="{20234416-28EC-4241-BCF5-E0C7F6003066}" srcOrd="0" destOrd="0" presId="urn:microsoft.com/office/officeart/2005/8/layout/hierarchy2"/>
    <dgm:cxn modelId="{95F839B9-DC97-4BC1-9B22-981F1166B8B6}" type="presParOf" srcId="{9D1C3DFE-3D16-461B-9452-FF21CAE520FE}" destId="{0EF6E8C9-E1BA-4E19-BC66-FD9A558808B2}" srcOrd="1" destOrd="0" presId="urn:microsoft.com/office/officeart/2005/8/layout/hierarchy2"/>
    <dgm:cxn modelId="{87590F7C-A127-4054-9944-15DDAC6CD42B}" type="presParOf" srcId="{0EF6E8C9-E1BA-4E19-BC66-FD9A558808B2}" destId="{F0640859-70FD-45E2-89B2-966EFB26F72D}" srcOrd="0" destOrd="0" presId="urn:microsoft.com/office/officeart/2005/8/layout/hierarchy2"/>
    <dgm:cxn modelId="{4EFC3D5C-46A2-4AE5-81B7-25059301E58D}" type="presParOf" srcId="{F0640859-70FD-45E2-89B2-966EFB26F72D}" destId="{4239A36A-38B8-4FB9-9FDC-677CDBD7D5BC}" srcOrd="0" destOrd="0" presId="urn:microsoft.com/office/officeart/2005/8/layout/hierarchy2"/>
    <dgm:cxn modelId="{29538626-AB1D-40D8-B971-EBB8DFC1BBC8}" type="presParOf" srcId="{0EF6E8C9-E1BA-4E19-BC66-FD9A558808B2}" destId="{5B9270CC-0708-40EC-ABEB-251A379A4467}" srcOrd="1" destOrd="0" presId="urn:microsoft.com/office/officeart/2005/8/layout/hierarchy2"/>
    <dgm:cxn modelId="{A257402B-B5DA-48EA-86D1-E7A3F1BAFB62}" type="presParOf" srcId="{5B9270CC-0708-40EC-ABEB-251A379A4467}" destId="{D2915285-78D3-4FD7-B30D-F18D871355D3}" srcOrd="0" destOrd="0" presId="urn:microsoft.com/office/officeart/2005/8/layout/hierarchy2"/>
    <dgm:cxn modelId="{5B0C2593-4B16-4452-9521-D8D246746370}" type="presParOf" srcId="{5B9270CC-0708-40EC-ABEB-251A379A4467}" destId="{F31FAB54-D8C9-448C-A375-04B995ED75DA}" srcOrd="1" destOrd="0" presId="urn:microsoft.com/office/officeart/2005/8/layout/hierarchy2"/>
    <dgm:cxn modelId="{F359CBB3-E413-48C0-971A-7B341F44425D}" type="presParOf" srcId="{2BF6DC36-E629-4E6B-9446-5265AE188E80}" destId="{EA7B220E-DA23-4680-8C80-00CBE08DC458}" srcOrd="2" destOrd="0" presId="urn:microsoft.com/office/officeart/2005/8/layout/hierarchy2"/>
    <dgm:cxn modelId="{005D53B9-DACD-4E48-895C-7EA5D51E27C0}" type="presParOf" srcId="{EA7B220E-DA23-4680-8C80-00CBE08DC458}" destId="{37F8AF4D-6047-40EA-841C-0CB07C1CC88F}" srcOrd="0" destOrd="0" presId="urn:microsoft.com/office/officeart/2005/8/layout/hierarchy2"/>
    <dgm:cxn modelId="{9081E26B-DB22-4F2F-8199-750EED23E910}" type="presParOf" srcId="{2BF6DC36-E629-4E6B-9446-5265AE188E80}" destId="{4F729DA6-FFF5-41EA-88DB-8D6F545658BD}" srcOrd="3" destOrd="0" presId="urn:microsoft.com/office/officeart/2005/8/layout/hierarchy2"/>
    <dgm:cxn modelId="{F58AE6A2-F3EE-429C-B427-45066C3B228E}" type="presParOf" srcId="{4F729DA6-FFF5-41EA-88DB-8D6F545658BD}" destId="{6584FD33-B777-4F82-B4D0-B5E46AC2C02D}" srcOrd="0" destOrd="0" presId="urn:microsoft.com/office/officeart/2005/8/layout/hierarchy2"/>
    <dgm:cxn modelId="{B57D42D5-22D3-4455-A5D9-991CD965F62F}" type="presParOf" srcId="{4F729DA6-FFF5-41EA-88DB-8D6F545658BD}" destId="{B6A9D6FB-61F8-477C-881C-411468F8CA77}" srcOrd="1" destOrd="0" presId="urn:microsoft.com/office/officeart/2005/8/layout/hierarchy2"/>
    <dgm:cxn modelId="{8C29F014-C053-45D2-9EBB-415BE5C0682B}" type="presParOf" srcId="{B6A9D6FB-61F8-477C-881C-411468F8CA77}" destId="{7F788EF5-DC52-4163-B798-0DFF5CF2C276}" srcOrd="0" destOrd="0" presId="urn:microsoft.com/office/officeart/2005/8/layout/hierarchy2"/>
    <dgm:cxn modelId="{8E6DC759-65DB-4301-8C46-B966F8145AF8}" type="presParOf" srcId="{7F788EF5-DC52-4163-B798-0DFF5CF2C276}" destId="{2242881E-6013-4E89-ABE5-27D85D3B39D5}" srcOrd="0" destOrd="0" presId="urn:microsoft.com/office/officeart/2005/8/layout/hierarchy2"/>
    <dgm:cxn modelId="{8781C5F2-A53A-41F8-9B89-C4E970341143}" type="presParOf" srcId="{B6A9D6FB-61F8-477C-881C-411468F8CA77}" destId="{DA823D4C-8F32-4819-94E6-0D1F8DF4E996}" srcOrd="1" destOrd="0" presId="urn:microsoft.com/office/officeart/2005/8/layout/hierarchy2"/>
    <dgm:cxn modelId="{5CF0EFA6-BFD0-4FF6-A5B5-088ED9F0582B}" type="presParOf" srcId="{DA823D4C-8F32-4819-94E6-0D1F8DF4E996}" destId="{3F4CF3E3-0AF7-4852-917A-846D9EF91ABA}" srcOrd="0" destOrd="0" presId="urn:microsoft.com/office/officeart/2005/8/layout/hierarchy2"/>
    <dgm:cxn modelId="{800F634A-8EFD-4743-A242-50F6CF10DF99}" type="presParOf" srcId="{DA823D4C-8F32-4819-94E6-0D1F8DF4E996}" destId="{A4782F4C-C108-4C83-ABEF-FBE3B5816532}" srcOrd="1" destOrd="0" presId="urn:microsoft.com/office/officeart/2005/8/layout/hierarchy2"/>
    <dgm:cxn modelId="{DEE656E9-9BBC-44C0-BD3D-7A3AF51CF1B7}" type="presParOf" srcId="{AEFB50EF-9B7B-4A67-8A06-3768D82F4F35}" destId="{9BCABDBA-7F17-4ABD-88F5-05078D8F9D3D}" srcOrd="2" destOrd="0" presId="urn:microsoft.com/office/officeart/2005/8/layout/hierarchy2"/>
    <dgm:cxn modelId="{CDCDEB49-6928-4750-8B72-B02D9D2B0CA5}" type="presParOf" srcId="{9BCABDBA-7F17-4ABD-88F5-05078D8F9D3D}" destId="{5FEF92C6-AD1B-43F2-B683-83434038F417}" srcOrd="0" destOrd="0" presId="urn:microsoft.com/office/officeart/2005/8/layout/hierarchy2"/>
    <dgm:cxn modelId="{7E411C1E-2E98-4374-8155-798C9B236557}" type="presParOf" srcId="{AEFB50EF-9B7B-4A67-8A06-3768D82F4F35}" destId="{07B1D72D-4EA7-4449-B9B4-F4DB2D9BF03F}" srcOrd="3" destOrd="0" presId="urn:microsoft.com/office/officeart/2005/8/layout/hierarchy2"/>
    <dgm:cxn modelId="{F4C2DD0E-7733-4AEF-82F7-A7B816476E75}" type="presParOf" srcId="{07B1D72D-4EA7-4449-B9B4-F4DB2D9BF03F}" destId="{CB8FFB81-E4E3-43C3-8CF6-A920227023D6}" srcOrd="0" destOrd="0" presId="urn:microsoft.com/office/officeart/2005/8/layout/hierarchy2"/>
    <dgm:cxn modelId="{7DC6394B-616F-42B6-A969-FC6BCE25AED7}" type="presParOf" srcId="{07B1D72D-4EA7-4449-B9B4-F4DB2D9BF03F}" destId="{8F84034B-D50D-4839-8710-01A10F25A1F7}" srcOrd="1" destOrd="0" presId="urn:microsoft.com/office/officeart/2005/8/layout/hierarchy2"/>
    <dgm:cxn modelId="{1EE27DFF-54EB-4D0E-AFC8-AF18965420A1}" type="presParOf" srcId="{8F84034B-D50D-4839-8710-01A10F25A1F7}" destId="{FE373A7E-3635-4340-9347-46B6BFBFD200}" srcOrd="0" destOrd="0" presId="urn:microsoft.com/office/officeart/2005/8/layout/hierarchy2"/>
    <dgm:cxn modelId="{AD008AF6-319E-4F10-B7B9-05B5AA2BA6D9}" type="presParOf" srcId="{FE373A7E-3635-4340-9347-46B6BFBFD200}" destId="{47273E5C-67B7-4AF6-AC59-BF0E8FE9A07A}" srcOrd="0" destOrd="0" presId="urn:microsoft.com/office/officeart/2005/8/layout/hierarchy2"/>
    <dgm:cxn modelId="{E820A989-8634-42F9-85DB-A6723DD6B9B8}" type="presParOf" srcId="{8F84034B-D50D-4839-8710-01A10F25A1F7}" destId="{B5DDB5CA-DDD2-4470-BC39-E9DD3D8FE6A1}" srcOrd="1" destOrd="0" presId="urn:microsoft.com/office/officeart/2005/8/layout/hierarchy2"/>
    <dgm:cxn modelId="{EF465B5A-A513-4A26-A4C4-8B40C6B5032D}" type="presParOf" srcId="{B5DDB5CA-DDD2-4470-BC39-E9DD3D8FE6A1}" destId="{3DC07AF5-D86B-4C94-B519-7A6277D2FBCD}" srcOrd="0" destOrd="0" presId="urn:microsoft.com/office/officeart/2005/8/layout/hierarchy2"/>
    <dgm:cxn modelId="{8219C809-97C4-4433-83E6-C9049430850D}" type="presParOf" srcId="{B5DDB5CA-DDD2-4470-BC39-E9DD3D8FE6A1}" destId="{A961470E-9FEB-4A3D-A1DD-0C4C56A747DF}" srcOrd="1" destOrd="0" presId="urn:microsoft.com/office/officeart/2005/8/layout/hierarchy2"/>
    <dgm:cxn modelId="{8960FBD6-6571-4E22-9D0A-F6FD72BFA49D}" type="presParOf" srcId="{A961470E-9FEB-4A3D-A1DD-0C4C56A747DF}" destId="{BA0C878D-3867-44B7-9E66-E292FB7D0CD3}" srcOrd="0" destOrd="0" presId="urn:microsoft.com/office/officeart/2005/8/layout/hierarchy2"/>
    <dgm:cxn modelId="{631FBCB1-4D18-4DA9-8E9A-0E42F12D676D}" type="presParOf" srcId="{BA0C878D-3867-44B7-9E66-E292FB7D0CD3}" destId="{E39695A4-54B7-4CB7-AA93-918708DEE7F7}" srcOrd="0" destOrd="0" presId="urn:microsoft.com/office/officeart/2005/8/layout/hierarchy2"/>
    <dgm:cxn modelId="{26A6D553-B24A-4D5F-A795-8A828101AA93}" type="presParOf" srcId="{A961470E-9FEB-4A3D-A1DD-0C4C56A747DF}" destId="{499AAD32-7923-4069-AAAF-DC88216620CB}" srcOrd="1" destOrd="0" presId="urn:microsoft.com/office/officeart/2005/8/layout/hierarchy2"/>
    <dgm:cxn modelId="{3C7007CB-90A9-4E2B-9ED5-82CB0CAE84FB}" type="presParOf" srcId="{499AAD32-7923-4069-AAAF-DC88216620CB}" destId="{7CD5B262-0843-40A9-B018-58A5C8DBE7C6}" srcOrd="0" destOrd="0" presId="urn:microsoft.com/office/officeart/2005/8/layout/hierarchy2"/>
    <dgm:cxn modelId="{3E7A56DA-FC80-4F0A-8F8D-90ADB4A1D288}" type="presParOf" srcId="{499AAD32-7923-4069-AAAF-DC88216620CB}" destId="{8DE8DDE8-E1AC-4A98-AB4B-1B52197C75D5}" srcOrd="1" destOrd="0" presId="urn:microsoft.com/office/officeart/2005/8/layout/hierarchy2"/>
    <dgm:cxn modelId="{959BC474-1882-4E2A-88F3-D073EE4B84E6}" type="presParOf" srcId="{8DE8DDE8-E1AC-4A98-AB4B-1B52197C75D5}" destId="{E896778B-EE3E-4BFF-9DFE-42B988C3A32F}" srcOrd="0" destOrd="0" presId="urn:microsoft.com/office/officeart/2005/8/layout/hierarchy2"/>
    <dgm:cxn modelId="{89740180-5029-4AC9-B5E2-0F5E5D389D3D}" type="presParOf" srcId="{E896778B-EE3E-4BFF-9DFE-42B988C3A32F}" destId="{246D3C73-DB90-4F3F-B2CE-19B8FAF892C5}" srcOrd="0" destOrd="0" presId="urn:microsoft.com/office/officeart/2005/8/layout/hierarchy2"/>
    <dgm:cxn modelId="{ED133B4B-EBC5-4ED7-848C-8656776B97C2}" type="presParOf" srcId="{8DE8DDE8-E1AC-4A98-AB4B-1B52197C75D5}" destId="{E2C5968B-8A93-4D7A-84D1-1E6E20271CF1}" srcOrd="1" destOrd="0" presId="urn:microsoft.com/office/officeart/2005/8/layout/hierarchy2"/>
    <dgm:cxn modelId="{B757AFAA-85A3-4A9D-A123-589836139F1B}" type="presParOf" srcId="{E2C5968B-8A93-4D7A-84D1-1E6E20271CF1}" destId="{9C04ADB7-7B5E-463A-A24D-8A9EBD543A34}" srcOrd="0" destOrd="0" presId="urn:microsoft.com/office/officeart/2005/8/layout/hierarchy2"/>
    <dgm:cxn modelId="{E4629CF4-F84F-4C80-A52C-C89C4E7E437A}" type="presParOf" srcId="{E2C5968B-8A93-4D7A-84D1-1E6E20271CF1}" destId="{13F37715-DAA6-48B3-BB4C-D1FBA1ACCA0E}" srcOrd="1" destOrd="0" presId="urn:microsoft.com/office/officeart/2005/8/layout/hierarchy2"/>
    <dgm:cxn modelId="{01AD6B8D-4566-4592-99DB-88B3F79B2988}" type="presParOf" srcId="{A961470E-9FEB-4A3D-A1DD-0C4C56A747DF}" destId="{D773FB9E-9C8A-4167-990C-866779B960A7}" srcOrd="2" destOrd="0" presId="urn:microsoft.com/office/officeart/2005/8/layout/hierarchy2"/>
    <dgm:cxn modelId="{26428B29-6F7E-4F82-A5DA-09AC30C576F8}" type="presParOf" srcId="{D773FB9E-9C8A-4167-990C-866779B960A7}" destId="{AEC6587A-76AF-44E9-BC10-667E8682EB31}" srcOrd="0" destOrd="0" presId="urn:microsoft.com/office/officeart/2005/8/layout/hierarchy2"/>
    <dgm:cxn modelId="{588F4AC4-378B-4E1F-A00A-4E710D2DB9FF}" type="presParOf" srcId="{A961470E-9FEB-4A3D-A1DD-0C4C56A747DF}" destId="{50745FE0-9028-4616-8554-BE582325D8D9}" srcOrd="3" destOrd="0" presId="urn:microsoft.com/office/officeart/2005/8/layout/hierarchy2"/>
    <dgm:cxn modelId="{FDCA34A3-D0BF-4107-861C-E31022FB4CEB}" type="presParOf" srcId="{50745FE0-9028-4616-8554-BE582325D8D9}" destId="{776B66B8-00FC-404C-89CC-70709C5E302B}" srcOrd="0" destOrd="0" presId="urn:microsoft.com/office/officeart/2005/8/layout/hierarchy2"/>
    <dgm:cxn modelId="{132D8BBC-A398-498D-9332-5CEC4A7D2757}" type="presParOf" srcId="{50745FE0-9028-4616-8554-BE582325D8D9}" destId="{D8083601-A4C1-4291-8383-B76655C68A52}" srcOrd="1" destOrd="0" presId="urn:microsoft.com/office/officeart/2005/8/layout/hierarchy2"/>
    <dgm:cxn modelId="{8EEA4725-04AA-48C4-BA64-296A16638E0D}" type="presParOf" srcId="{D8083601-A4C1-4291-8383-B76655C68A52}" destId="{31D0A266-AA5A-4E51-BC99-D0CDA70500B6}" srcOrd="0" destOrd="0" presId="urn:microsoft.com/office/officeart/2005/8/layout/hierarchy2"/>
    <dgm:cxn modelId="{4E4F717A-EB92-4654-95CD-8AEE7D55E5F3}" type="presParOf" srcId="{31D0A266-AA5A-4E51-BC99-D0CDA70500B6}" destId="{37A62DE8-991B-4255-B69A-EED90D4303BD}" srcOrd="0" destOrd="0" presId="urn:microsoft.com/office/officeart/2005/8/layout/hierarchy2"/>
    <dgm:cxn modelId="{9BA389DC-8836-40ED-AF09-D14DF831E466}" type="presParOf" srcId="{D8083601-A4C1-4291-8383-B76655C68A52}" destId="{AF92D9E9-282A-4641-B5FD-7579F1109F89}" srcOrd="1" destOrd="0" presId="urn:microsoft.com/office/officeart/2005/8/layout/hierarchy2"/>
    <dgm:cxn modelId="{C501A26E-C324-4C84-B98A-6BB8A1BBF1A6}" type="presParOf" srcId="{AF92D9E9-282A-4641-B5FD-7579F1109F89}" destId="{CEB35589-E368-4BD1-AB36-49CDB99364D5}" srcOrd="0" destOrd="0" presId="urn:microsoft.com/office/officeart/2005/8/layout/hierarchy2"/>
    <dgm:cxn modelId="{5C2CC80D-42FB-4386-8EB6-7A14CF411DBE}" type="presParOf" srcId="{AF92D9E9-282A-4641-B5FD-7579F1109F89}" destId="{F6CFFF34-5A29-415E-B0D9-56B2232F2C3F}" srcOrd="1" destOrd="0" presId="urn:microsoft.com/office/officeart/2005/8/layout/hierarchy2"/>
    <dgm:cxn modelId="{4B2256A9-4F71-45EB-B22C-2660D544B89D}" type="presParOf" srcId="{8F84034B-D50D-4839-8710-01A10F25A1F7}" destId="{9D22EEE4-FF93-4FD7-9762-7F90B9B2174D}" srcOrd="2" destOrd="0" presId="urn:microsoft.com/office/officeart/2005/8/layout/hierarchy2"/>
    <dgm:cxn modelId="{4464749E-AA92-4154-ABC3-6C3433842B3E}" type="presParOf" srcId="{9D22EEE4-FF93-4FD7-9762-7F90B9B2174D}" destId="{FB9CE7AB-F422-4FE4-9FA5-61325F477F59}" srcOrd="0" destOrd="0" presId="urn:microsoft.com/office/officeart/2005/8/layout/hierarchy2"/>
    <dgm:cxn modelId="{B02D09E6-639A-4757-A65C-A918F62B083F}" type="presParOf" srcId="{8F84034B-D50D-4839-8710-01A10F25A1F7}" destId="{910573D3-2ABB-423F-AB2B-82AC86F1F3D4}" srcOrd="3" destOrd="0" presId="urn:microsoft.com/office/officeart/2005/8/layout/hierarchy2"/>
    <dgm:cxn modelId="{FA6691EF-A70E-4AD0-9DD7-B141A545F1B4}" type="presParOf" srcId="{910573D3-2ABB-423F-AB2B-82AC86F1F3D4}" destId="{DD8EF61D-0D20-4705-AB55-535AF47A94C5}" srcOrd="0" destOrd="0" presId="urn:microsoft.com/office/officeart/2005/8/layout/hierarchy2"/>
    <dgm:cxn modelId="{F09190FA-E132-4E83-BAD2-F67B12BED4F3}" type="presParOf" srcId="{910573D3-2ABB-423F-AB2B-82AC86F1F3D4}" destId="{2F7C9C15-B0CF-40FA-A782-597C35BEAD78}" srcOrd="1" destOrd="0" presId="urn:microsoft.com/office/officeart/2005/8/layout/hierarchy2"/>
    <dgm:cxn modelId="{F3A719EA-9B20-44F4-9A76-84B94E76AD76}" type="presParOf" srcId="{2F7C9C15-B0CF-40FA-A782-597C35BEAD78}" destId="{EDCF3DD2-E149-42B6-827D-DBC2235C186A}" srcOrd="0" destOrd="0" presId="urn:microsoft.com/office/officeart/2005/8/layout/hierarchy2"/>
    <dgm:cxn modelId="{4697405C-F359-45AB-BA45-98E418407B4D}" type="presParOf" srcId="{EDCF3DD2-E149-42B6-827D-DBC2235C186A}" destId="{088DDF99-B61C-4A64-AA14-854E47AF3584}" srcOrd="0" destOrd="0" presId="urn:microsoft.com/office/officeart/2005/8/layout/hierarchy2"/>
    <dgm:cxn modelId="{F4A5D738-5D43-4D87-BAE3-9D816F6E0F1D}" type="presParOf" srcId="{2F7C9C15-B0CF-40FA-A782-597C35BEAD78}" destId="{55687D82-6039-4F88-A790-9581699F7786}" srcOrd="1" destOrd="0" presId="urn:microsoft.com/office/officeart/2005/8/layout/hierarchy2"/>
    <dgm:cxn modelId="{CEFEB10B-2F5D-49AB-9D97-44521D6156EF}" type="presParOf" srcId="{55687D82-6039-4F88-A790-9581699F7786}" destId="{A438051B-3C6F-4543-B441-F2A2CEB90A1B}" srcOrd="0" destOrd="0" presId="urn:microsoft.com/office/officeart/2005/8/layout/hierarchy2"/>
    <dgm:cxn modelId="{9875C7F5-04C4-4759-BA55-42E670508A1F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endParaRPr lang="en-US" dirty="0"/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71A0CD00-9215-41F7-8AE2-41FD2A5777CA}" type="presOf" srcId="{48D4D2DD-923D-473B-8FF8-F00B40868278}" destId="{3DC07AF5-D86B-4C94-B519-7A6277D2FBCD}" srcOrd="0" destOrd="0" presId="urn:microsoft.com/office/officeart/2005/8/layout/hierarchy2"/>
    <dgm:cxn modelId="{56C7A108-253E-40F0-8FB7-A56493F4B663}" type="presOf" srcId="{F0B9BAFF-14FA-4FD1-90AF-A0E86CFD26E0}" destId="{A438051B-3C6F-4543-B441-F2A2CEB90A1B}" srcOrd="0" destOrd="0" presId="urn:microsoft.com/office/officeart/2005/8/layout/hierarchy2"/>
    <dgm:cxn modelId="{0336E408-2ABC-4001-B04D-2F3501F6CFBD}" type="presOf" srcId="{B5DB198B-E114-4475-880F-7A6C856D26AF}" destId="{F0640859-70FD-45E2-89B2-966EFB26F72D}" srcOrd="0" destOrd="0" presId="urn:microsoft.com/office/officeart/2005/8/layout/hierarchy2"/>
    <dgm:cxn modelId="{B3942A1A-9526-4AD0-B52B-06691DE51EFD}" type="presOf" srcId="{9BBA12D4-0609-4551-A692-41B6FD5C6578}" destId="{9BF4DBD3-5F95-474B-ADAC-133F9056B28B}" srcOrd="1" destOrd="0" presId="urn:microsoft.com/office/officeart/2005/8/layout/hierarchy2"/>
    <dgm:cxn modelId="{4824191D-B23F-4A78-A375-17434D255E24}" type="presOf" srcId="{364AA1AE-EE94-40DC-A13C-26E16E52F283}" destId="{FE373A7E-3635-4340-9347-46B6BFBFD200}" srcOrd="0" destOrd="0" presId="urn:microsoft.com/office/officeart/2005/8/layout/hierarchy2"/>
    <dgm:cxn modelId="{E0428420-316A-46D0-9566-6747396CBFBD}" type="presOf" srcId="{8D300FD8-F99E-4E8E-904B-BA6027F12312}" destId="{37F8AF4D-6047-40EA-841C-0CB07C1CC88F}" srcOrd="1" destOrd="0" presId="urn:microsoft.com/office/officeart/2005/8/layout/hierarchy2"/>
    <dgm:cxn modelId="{1B87C320-90CE-4864-B9B1-5BAF9E78A072}" type="presOf" srcId="{565E1BEE-27C3-4F31-A8B1-EE2149CF7DB5}" destId="{3F4CF3E3-0AF7-4852-917A-846D9EF91ABA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8B309725-732D-41DE-AB5C-8CDE9F325002}" type="presOf" srcId="{2B250F0C-4E60-4888-AB85-917A9C3905BD}" destId="{FB9CE7AB-F422-4FE4-9FA5-61325F477F59}" srcOrd="1" destOrd="0" presId="urn:microsoft.com/office/officeart/2005/8/layout/hierarchy2"/>
    <dgm:cxn modelId="{CE3A3F29-2FF0-4D90-9016-835C0D2BB8C4}" type="presOf" srcId="{5BF11984-0E64-4B57-B875-2E1B0B00A098}" destId="{37A62DE8-991B-4255-B69A-EED90D4303BD}" srcOrd="1" destOrd="0" presId="urn:microsoft.com/office/officeart/2005/8/layout/hierarchy2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084B442E-115C-4F6B-8643-594BDC148C61}" type="presOf" srcId="{195B9EE5-1EFB-4F31-AB89-D8A0164D7F56}" destId="{6584FD33-B777-4F82-B4D0-B5E46AC2C02D}" srcOrd="0" destOrd="0" presId="urn:microsoft.com/office/officeart/2005/8/layout/hierarchy2"/>
    <dgm:cxn modelId="{E6442C31-7FFC-4CF8-832E-1B08BB5595F6}" type="presOf" srcId="{35620437-B674-441E-BE64-127B11C8921C}" destId="{F6E4463E-7AB1-40C6-9184-A50DB147E61E}" srcOrd="0" destOrd="0" presId="urn:microsoft.com/office/officeart/2005/8/layout/hierarchy2"/>
    <dgm:cxn modelId="{578CE232-6597-4D01-8D4B-10C51426F8D8}" type="presOf" srcId="{29B19C76-28E5-47C9-A96C-57318656787A}" destId="{7F788EF5-DC52-4163-B798-0DFF5CF2C276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FD682F36-E1BB-4BC9-BF19-D431923B47F0}" type="presOf" srcId="{192981D6-D395-421F-849F-8CEA5A562D44}" destId="{246D3C73-DB90-4F3F-B2CE-19B8FAF892C5}" srcOrd="1" destOrd="0" presId="urn:microsoft.com/office/officeart/2005/8/layout/hierarchy2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671AC939-9F16-4A5C-95B2-DAE8B0FBFC99}" type="presOf" srcId="{2B250F0C-4E60-4888-AB85-917A9C3905BD}" destId="{9D22EEE4-FF93-4FD7-9762-7F90B9B2174D}" srcOrd="0" destOrd="0" presId="urn:microsoft.com/office/officeart/2005/8/layout/hierarchy2"/>
    <dgm:cxn modelId="{02F21C3A-B4E6-428E-A90C-CF57B87452FA}" type="presOf" srcId="{192981D6-D395-421F-849F-8CEA5A562D44}" destId="{E896778B-EE3E-4BFF-9DFE-42B988C3A32F}" srcOrd="0" destOrd="0" presId="urn:microsoft.com/office/officeart/2005/8/layout/hierarchy2"/>
    <dgm:cxn modelId="{185F3D3F-82C6-47EE-82B3-BA32F3CE363F}" type="presOf" srcId="{F79E7C3E-1450-474E-8C09-C55A71BFC6B5}" destId="{20234416-28EC-4241-BCF5-E0C7F6003066}" srcOrd="0" destOrd="0" presId="urn:microsoft.com/office/officeart/2005/8/layout/hierarchy2"/>
    <dgm:cxn modelId="{D11EC166-59A2-4374-8B87-0FC59B66BB98}" type="presOf" srcId="{29B19C76-28E5-47C9-A96C-57318656787A}" destId="{2242881E-6013-4E89-ABE5-27D85D3B39D5}" srcOrd="1" destOrd="0" presId="urn:microsoft.com/office/officeart/2005/8/layout/hierarchy2"/>
    <dgm:cxn modelId="{D7BE7867-D162-44A8-B6E8-2B203864C66B}" type="presOf" srcId="{B487B2ED-E69D-4DD6-9E27-3D52FE6528BC}" destId="{7CD5B262-0843-40A9-B018-58A5C8DBE7C6}" srcOrd="0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9E98054D-FFFF-4E2A-A8D6-E1593C5640E6}" type="presOf" srcId="{D9A682CB-5DDE-43AB-919F-8B7F7B104615}" destId="{73BB7357-1A7B-4050-88C4-790ADBCB625D}" srcOrd="0" destOrd="0" presId="urn:microsoft.com/office/officeart/2005/8/layout/hierarchy2"/>
    <dgm:cxn modelId="{86A4336D-E69F-44D8-99D0-487C65D0BAF9}" type="presOf" srcId="{62A74657-1757-4134-B32F-736F54F796F4}" destId="{31B006C0-0EA0-4561-A653-10E38A298D09}" srcOrd="1" destOrd="0" presId="urn:microsoft.com/office/officeart/2005/8/layout/hierarchy2"/>
    <dgm:cxn modelId="{F362304F-EFF0-45FC-9131-D7AA47E61BEB}" type="presOf" srcId="{B5DB198B-E114-4475-880F-7A6C856D26AF}" destId="{4239A36A-38B8-4FB9-9FDC-677CDBD7D5BC}" srcOrd="1" destOrd="0" presId="urn:microsoft.com/office/officeart/2005/8/layout/hierarchy2"/>
    <dgm:cxn modelId="{E8C06870-9D48-468A-8936-A1B2A981DA1F}" type="presOf" srcId="{35620437-B674-441E-BE64-127B11C8921C}" destId="{C7F46534-8252-45D8-B9A1-8986B75AB1C1}" srcOrd="1" destOrd="0" presId="urn:microsoft.com/office/officeart/2005/8/layout/hierarchy2"/>
    <dgm:cxn modelId="{1E017870-7572-46B0-9045-0984C82955A9}" type="presOf" srcId="{AB713054-F984-4E73-B88E-60C1BFF55F0C}" destId="{9C04ADB7-7B5E-463A-A24D-8A9EBD543A34}" srcOrd="0" destOrd="0" presId="urn:microsoft.com/office/officeart/2005/8/layout/hierarchy2"/>
    <dgm:cxn modelId="{64116F71-F62C-4316-8A33-75B1011571B8}" type="presOf" srcId="{1C2ABE6B-2194-4104-A754-33FF1C233404}" destId="{B6DAA14B-3305-4F93-A6BA-AC8805E13BBC}" srcOrd="0" destOrd="0" presId="urn:microsoft.com/office/officeart/2005/8/layout/hierarchy2"/>
    <dgm:cxn modelId="{31D8AE72-E33C-40F6-AA31-4C5757183740}" type="presOf" srcId="{78719D9A-1EF8-46FC-8F7F-64CB86D163E5}" destId="{AEC6587A-76AF-44E9-BC10-667E8682EB31}" srcOrd="1" destOrd="0" presId="urn:microsoft.com/office/officeart/2005/8/layout/hierarchy2"/>
    <dgm:cxn modelId="{7F746954-8715-47D5-BF3B-957ACECA1223}" type="presOf" srcId="{33401E37-71FE-4451-BCD3-F37629F87B29}" destId="{088DDF99-B61C-4A64-AA14-854E47AF3584}" srcOrd="1" destOrd="0" presId="urn:microsoft.com/office/officeart/2005/8/layout/hierarchy2"/>
    <dgm:cxn modelId="{7D5DE578-AC72-41A6-9198-3F615549B151}" type="presOf" srcId="{5298254B-75EF-4481-9316-64F54046A9CE}" destId="{AD69DD67-DA8B-4327-8FB6-B1ED5881B6C0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193B5C89-7FD3-4C00-AF31-433BC1291F32}" type="presOf" srcId="{8D300FD8-F99E-4E8E-904B-BA6027F12312}" destId="{EA7B220E-DA23-4680-8C80-00CBE08DC458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CB148F92-EDDC-441F-B911-C006E4C6A031}" type="presOf" srcId="{CD7A4058-34F4-4D30-B853-2FEEFACFAA91}" destId="{CB8FFB81-E4E3-43C3-8CF6-A920227023D6}" srcOrd="0" destOrd="0" presId="urn:microsoft.com/office/officeart/2005/8/layout/hierarchy2"/>
    <dgm:cxn modelId="{A49CF193-CEA4-47F1-8E56-87920F3FF70C}" type="presOf" srcId="{E6A63798-4050-4A2F-9AA9-FB5D925F7930}" destId="{D2915285-78D3-4FD7-B30D-F18D871355D3}" srcOrd="0" destOrd="0" presId="urn:microsoft.com/office/officeart/2005/8/layout/hierarchy2"/>
    <dgm:cxn modelId="{04555895-B1D7-40CD-80AB-C736D3897678}" type="presOf" srcId="{E3D7FB9E-9622-4165-894E-263143EEC98E}" destId="{86B348EC-F8BD-4917-A3B0-428897B6BCC8}" srcOrd="0" destOrd="0" presId="urn:microsoft.com/office/officeart/2005/8/layout/hierarchy2"/>
    <dgm:cxn modelId="{1CCE8796-7E77-43CB-A338-D056183F4EFE}" type="presOf" srcId="{78719D9A-1EF8-46FC-8F7F-64CB86D163E5}" destId="{D773FB9E-9C8A-4167-990C-866779B960A7}" srcOrd="0" destOrd="0" presId="urn:microsoft.com/office/officeart/2005/8/layout/hierarchy2"/>
    <dgm:cxn modelId="{C17FF397-4F58-4700-8A28-040FE5EE064F}" type="presOf" srcId="{51CA0FC4-56AD-4A14-A18D-AD08A9D56AF2}" destId="{2951EFB9-CA63-48AD-A351-B1EC841ED46A}" srcOrd="0" destOrd="0" presId="urn:microsoft.com/office/officeart/2005/8/layout/hierarchy2"/>
    <dgm:cxn modelId="{61766899-85DD-4BB5-9AE4-54F85291F47B}" type="presOf" srcId="{2C0E8DAB-083B-498A-A610-C8E540D1F95F}" destId="{B110B952-0C9F-4163-9C30-E699F6BC7E5B}" srcOrd="0" destOrd="0" presId="urn:microsoft.com/office/officeart/2005/8/layout/hierarchy2"/>
    <dgm:cxn modelId="{BB7AFE9E-DC07-4C47-B11F-9D44E1DD6F6F}" type="presOf" srcId="{4AC740F5-7A0B-425C-9B3E-37C36A205422}" destId="{DD8EF61D-0D20-4705-AB55-535AF47A94C5}" srcOrd="0" destOrd="0" presId="urn:microsoft.com/office/officeart/2005/8/layout/hierarchy2"/>
    <dgm:cxn modelId="{171362A4-FE85-4F17-8AB9-3259C092C961}" type="presOf" srcId="{AC412031-9545-4DC8-ACBC-5942C63FF0B9}" destId="{CEB35589-E368-4BD1-AB36-49CDB99364D5}" srcOrd="0" destOrd="0" presId="urn:microsoft.com/office/officeart/2005/8/layout/hierarchy2"/>
    <dgm:cxn modelId="{84476BA4-FABA-466B-8A43-F90AC3311A2D}" type="presOf" srcId="{51CA0FC4-56AD-4A14-A18D-AD08A9D56AF2}" destId="{34D20AF5-6735-4F2F-803B-ACF9EE36BEA2}" srcOrd="1" destOrd="0" presId="urn:microsoft.com/office/officeart/2005/8/layout/hierarchy2"/>
    <dgm:cxn modelId="{370CA0A5-A3B4-4993-BDF4-455005AFFB75}" type="presOf" srcId="{33401E37-71FE-4451-BCD3-F37629F87B29}" destId="{EDCF3DD2-E149-42B6-827D-DBC2235C186A}" srcOrd="0" destOrd="0" presId="urn:microsoft.com/office/officeart/2005/8/layout/hierarchy2"/>
    <dgm:cxn modelId="{1BA6D2AF-EB12-4936-81A2-32CF3709EA24}" type="presOf" srcId="{5BF11984-0E64-4B57-B875-2E1B0B00A098}" destId="{31D0A266-AA5A-4E51-BC99-D0CDA70500B6}" srcOrd="0" destOrd="0" presId="urn:microsoft.com/office/officeart/2005/8/layout/hierarchy2"/>
    <dgm:cxn modelId="{0547D4B2-F889-4D03-AD93-0986B155443D}" type="presOf" srcId="{B88A5BE3-D857-4A15-81D6-A637ABABF1ED}" destId="{776B66B8-00FC-404C-89CC-70709C5E302B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126B72C7-5575-4A64-8381-D304D2C407EC}" type="presOf" srcId="{364AA1AE-EE94-40DC-A13C-26E16E52F283}" destId="{47273E5C-67B7-4AF6-AC59-BF0E8FE9A07A}" srcOrd="1" destOrd="0" presId="urn:microsoft.com/office/officeart/2005/8/layout/hierarchy2"/>
    <dgm:cxn modelId="{962627CB-3774-40FF-83C1-A8D31B35496A}" type="presOf" srcId="{9BBA12D4-0609-4551-A692-41B6FD5C6578}" destId="{906EDC7A-0D71-4D4B-BA38-915370AA5ADA}" srcOrd="0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886E5FD2-C84E-4B92-810D-35951385DE4D}" type="presOf" srcId="{E3D7FB9E-9622-4165-894E-263143EEC98E}" destId="{A89A13DB-233E-4EEC-9999-82C30F66A90E}" srcOrd="1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F5D037E2-75F9-411A-AEB0-1EDDCB3B31F3}" type="presOf" srcId="{3B1B22F4-350F-4BC1-A123-F6062B0A8B95}" destId="{E39695A4-54B7-4CB7-AA93-918708DEE7F7}" srcOrd="1" destOrd="0" presId="urn:microsoft.com/office/officeart/2005/8/layout/hierarchy2"/>
    <dgm:cxn modelId="{200EC5E3-D5BD-4A98-AE8E-F8344CAFEE34}" type="presOf" srcId="{DF7B78C9-B3EF-44CF-852D-36C695E50F17}" destId="{A40036BC-E5D6-446C-80F6-C7A4B80883DA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E47C15E9-8C98-4E5D-8E50-B8ACCFA0257D}" type="presOf" srcId="{C69F461A-897A-4BF5-9B75-F51BC5391E24}" destId="{9BCABDBA-7F17-4ABD-88F5-05078D8F9D3D}" srcOrd="0" destOrd="0" presId="urn:microsoft.com/office/officeart/2005/8/layout/hierarchy2"/>
    <dgm:cxn modelId="{C562C0EA-1A88-4EEC-A78B-119683F049AA}" type="presOf" srcId="{3B1B22F4-350F-4BC1-A123-F6062B0A8B95}" destId="{BA0C878D-3867-44B7-9E66-E292FB7D0CD3}" srcOrd="0" destOrd="0" presId="urn:microsoft.com/office/officeart/2005/8/layout/hierarchy2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4E2C1FFC-F6BE-4804-BC30-027ADC416D74}" type="presOf" srcId="{62A74657-1757-4134-B32F-736F54F796F4}" destId="{0D57AE7D-6277-4AFD-8A7D-B6521F402FAC}" srcOrd="0" destOrd="0" presId="urn:microsoft.com/office/officeart/2005/8/layout/hierarchy2"/>
    <dgm:cxn modelId="{A16B05FD-D9C2-4FB5-B6C2-165842E792FD}" type="presOf" srcId="{C69F461A-897A-4BF5-9B75-F51BC5391E24}" destId="{5FEF92C6-AD1B-43F2-B683-83434038F417}" srcOrd="1" destOrd="0" presId="urn:microsoft.com/office/officeart/2005/8/layout/hierarchy2"/>
    <dgm:cxn modelId="{D2224BFF-691F-4EEA-826F-4DC2D7BC4E2A}" type="presOf" srcId="{9DE36E45-D8F6-4E64-BE13-DED9608A523D}" destId="{70CFE622-9822-4AED-B673-DD47B2D762F4}" srcOrd="0" destOrd="0" presId="urn:microsoft.com/office/officeart/2005/8/layout/hierarchy2"/>
    <dgm:cxn modelId="{3C0E0138-5D25-403F-9A7C-284FDA05D467}" type="presParOf" srcId="{B6DAA14B-3305-4F93-A6BA-AC8805E13BBC}" destId="{45E3ECBA-C6D0-4585-880A-A01F56B443D6}" srcOrd="0" destOrd="0" presId="urn:microsoft.com/office/officeart/2005/8/layout/hierarchy2"/>
    <dgm:cxn modelId="{6F777318-412A-406A-A1F8-D7BF8C2145C8}" type="presParOf" srcId="{45E3ECBA-C6D0-4585-880A-A01F56B443D6}" destId="{AD69DD67-DA8B-4327-8FB6-B1ED5881B6C0}" srcOrd="0" destOrd="0" presId="urn:microsoft.com/office/officeart/2005/8/layout/hierarchy2"/>
    <dgm:cxn modelId="{65654E61-0598-44BF-99D4-0B3A31F5CC4F}" type="presParOf" srcId="{45E3ECBA-C6D0-4585-880A-A01F56B443D6}" destId="{AEFB50EF-9B7B-4A67-8A06-3768D82F4F35}" srcOrd="1" destOrd="0" presId="urn:microsoft.com/office/officeart/2005/8/layout/hierarchy2"/>
    <dgm:cxn modelId="{56730F95-6721-4030-A554-4D39B0890A3F}" type="presParOf" srcId="{AEFB50EF-9B7B-4A67-8A06-3768D82F4F35}" destId="{906EDC7A-0D71-4D4B-BA38-915370AA5ADA}" srcOrd="0" destOrd="0" presId="urn:microsoft.com/office/officeart/2005/8/layout/hierarchy2"/>
    <dgm:cxn modelId="{2DB1C252-265A-47D0-81C7-4CAA824A2EB9}" type="presParOf" srcId="{906EDC7A-0D71-4D4B-BA38-915370AA5ADA}" destId="{9BF4DBD3-5F95-474B-ADAC-133F9056B28B}" srcOrd="0" destOrd="0" presId="urn:microsoft.com/office/officeart/2005/8/layout/hierarchy2"/>
    <dgm:cxn modelId="{A61D79AC-5DF1-4205-A149-416AF4284DAE}" type="presParOf" srcId="{AEFB50EF-9B7B-4A67-8A06-3768D82F4F35}" destId="{7D96E242-F765-43D2-885D-856E91BD7876}" srcOrd="1" destOrd="0" presId="urn:microsoft.com/office/officeart/2005/8/layout/hierarchy2"/>
    <dgm:cxn modelId="{55CC03E1-46F8-40B5-AA77-393B8F502F3D}" type="presParOf" srcId="{7D96E242-F765-43D2-885D-856E91BD7876}" destId="{73BB7357-1A7B-4050-88C4-790ADBCB625D}" srcOrd="0" destOrd="0" presId="urn:microsoft.com/office/officeart/2005/8/layout/hierarchy2"/>
    <dgm:cxn modelId="{1797B441-7B74-4A8C-B4FD-11ABE728EAF9}" type="presParOf" srcId="{7D96E242-F765-43D2-885D-856E91BD7876}" destId="{D56EE5CC-C4D8-4DA6-AC06-6FF6333366BE}" srcOrd="1" destOrd="0" presId="urn:microsoft.com/office/officeart/2005/8/layout/hierarchy2"/>
    <dgm:cxn modelId="{B721F51A-702E-4F6A-A587-989A00FCB246}" type="presParOf" srcId="{D56EE5CC-C4D8-4DA6-AC06-6FF6333366BE}" destId="{2951EFB9-CA63-48AD-A351-B1EC841ED46A}" srcOrd="0" destOrd="0" presId="urn:microsoft.com/office/officeart/2005/8/layout/hierarchy2"/>
    <dgm:cxn modelId="{D80CD599-3BE5-4889-8EE6-487643FF50E1}" type="presParOf" srcId="{2951EFB9-CA63-48AD-A351-B1EC841ED46A}" destId="{34D20AF5-6735-4F2F-803B-ACF9EE36BEA2}" srcOrd="0" destOrd="0" presId="urn:microsoft.com/office/officeart/2005/8/layout/hierarchy2"/>
    <dgm:cxn modelId="{67A094A9-1716-4676-8928-4D1EA77A5AE0}" type="presParOf" srcId="{D56EE5CC-C4D8-4DA6-AC06-6FF6333366BE}" destId="{E4EEF5AC-A0E9-4DFF-973A-8F4B97B35161}" srcOrd="1" destOrd="0" presId="urn:microsoft.com/office/officeart/2005/8/layout/hierarchy2"/>
    <dgm:cxn modelId="{E4D29FAC-AB4D-4583-9F30-A23E63E4EB79}" type="presParOf" srcId="{E4EEF5AC-A0E9-4DFF-973A-8F4B97B35161}" destId="{A40036BC-E5D6-446C-80F6-C7A4B80883DA}" srcOrd="0" destOrd="0" presId="urn:microsoft.com/office/officeart/2005/8/layout/hierarchy2"/>
    <dgm:cxn modelId="{119FACCE-F50B-42E6-91C4-D11555BC9FF7}" type="presParOf" srcId="{E4EEF5AC-A0E9-4DFF-973A-8F4B97B35161}" destId="{4862C7B3-1512-4C83-B2EB-00C9D604D13A}" srcOrd="1" destOrd="0" presId="urn:microsoft.com/office/officeart/2005/8/layout/hierarchy2"/>
    <dgm:cxn modelId="{97A717E0-796E-4CE0-B164-20B0FB4684BC}" type="presParOf" srcId="{4862C7B3-1512-4C83-B2EB-00C9D604D13A}" destId="{0D57AE7D-6277-4AFD-8A7D-B6521F402FAC}" srcOrd="0" destOrd="0" presId="urn:microsoft.com/office/officeart/2005/8/layout/hierarchy2"/>
    <dgm:cxn modelId="{3B168FC2-5A46-4A0A-9B2A-76E91C1D9A67}" type="presParOf" srcId="{0D57AE7D-6277-4AFD-8A7D-B6521F402FAC}" destId="{31B006C0-0EA0-4561-A653-10E38A298D09}" srcOrd="0" destOrd="0" presId="urn:microsoft.com/office/officeart/2005/8/layout/hierarchy2"/>
    <dgm:cxn modelId="{B15278DD-0554-41F1-ABC3-C8903EE9A5BF}" type="presParOf" srcId="{4862C7B3-1512-4C83-B2EB-00C9D604D13A}" destId="{A579D7FC-93FC-448F-ACFD-7487307B41E8}" srcOrd="1" destOrd="0" presId="urn:microsoft.com/office/officeart/2005/8/layout/hierarchy2"/>
    <dgm:cxn modelId="{D44F043D-E4C7-46DF-A1B8-039A63354CE3}" type="presParOf" srcId="{A579D7FC-93FC-448F-ACFD-7487307B41E8}" destId="{70CFE622-9822-4AED-B673-DD47B2D762F4}" srcOrd="0" destOrd="0" presId="urn:microsoft.com/office/officeart/2005/8/layout/hierarchy2"/>
    <dgm:cxn modelId="{856F0B7A-41FB-47E4-B15D-675DE4B6D42C}" type="presParOf" srcId="{A579D7FC-93FC-448F-ACFD-7487307B41E8}" destId="{4AD98EA5-1F56-4711-9B92-25B6221F5D9E}" srcOrd="1" destOrd="0" presId="urn:microsoft.com/office/officeart/2005/8/layout/hierarchy2"/>
    <dgm:cxn modelId="{15EC7008-1492-465E-8E65-5DEDC4310FCF}" type="presParOf" srcId="{D56EE5CC-C4D8-4DA6-AC06-6FF6333366BE}" destId="{F6E4463E-7AB1-40C6-9184-A50DB147E61E}" srcOrd="2" destOrd="0" presId="urn:microsoft.com/office/officeart/2005/8/layout/hierarchy2"/>
    <dgm:cxn modelId="{E3BB1FCF-A147-41C5-BC78-111017210B81}" type="presParOf" srcId="{F6E4463E-7AB1-40C6-9184-A50DB147E61E}" destId="{C7F46534-8252-45D8-B9A1-8986B75AB1C1}" srcOrd="0" destOrd="0" presId="urn:microsoft.com/office/officeart/2005/8/layout/hierarchy2"/>
    <dgm:cxn modelId="{37909077-2223-43FB-B5EF-E4A0BBF078C0}" type="presParOf" srcId="{D56EE5CC-C4D8-4DA6-AC06-6FF6333366BE}" destId="{6F982ADB-6E9B-4D23-92D6-6624D24AFD01}" srcOrd="3" destOrd="0" presId="urn:microsoft.com/office/officeart/2005/8/layout/hierarchy2"/>
    <dgm:cxn modelId="{A6D5D6CC-3931-4F1A-947D-8AF4CA0A5E0B}" type="presParOf" srcId="{6F982ADB-6E9B-4D23-92D6-6624D24AFD01}" destId="{B110B952-0C9F-4163-9C30-E699F6BC7E5B}" srcOrd="0" destOrd="0" presId="urn:microsoft.com/office/officeart/2005/8/layout/hierarchy2"/>
    <dgm:cxn modelId="{CC423198-DD87-4395-8F08-D4F892B03F7A}" type="presParOf" srcId="{6F982ADB-6E9B-4D23-92D6-6624D24AFD01}" destId="{2BF6DC36-E629-4E6B-9446-5265AE188E80}" srcOrd="1" destOrd="0" presId="urn:microsoft.com/office/officeart/2005/8/layout/hierarchy2"/>
    <dgm:cxn modelId="{3CFAC364-DC63-43D6-B5C7-467F684D570C}" type="presParOf" srcId="{2BF6DC36-E629-4E6B-9446-5265AE188E80}" destId="{86B348EC-F8BD-4917-A3B0-428897B6BCC8}" srcOrd="0" destOrd="0" presId="urn:microsoft.com/office/officeart/2005/8/layout/hierarchy2"/>
    <dgm:cxn modelId="{71ACC953-1B09-4B6D-888B-9FEA2B9F459D}" type="presParOf" srcId="{86B348EC-F8BD-4917-A3B0-428897B6BCC8}" destId="{A89A13DB-233E-4EEC-9999-82C30F66A90E}" srcOrd="0" destOrd="0" presId="urn:microsoft.com/office/officeart/2005/8/layout/hierarchy2"/>
    <dgm:cxn modelId="{A6507325-F321-4A72-B924-ADBCAB4E6408}" type="presParOf" srcId="{2BF6DC36-E629-4E6B-9446-5265AE188E80}" destId="{9D1C3DFE-3D16-461B-9452-FF21CAE520FE}" srcOrd="1" destOrd="0" presId="urn:microsoft.com/office/officeart/2005/8/layout/hierarchy2"/>
    <dgm:cxn modelId="{491E6454-C491-40AE-86F3-378299F1F047}" type="presParOf" srcId="{9D1C3DFE-3D16-461B-9452-FF21CAE520FE}" destId="{20234416-28EC-4241-BCF5-E0C7F6003066}" srcOrd="0" destOrd="0" presId="urn:microsoft.com/office/officeart/2005/8/layout/hierarchy2"/>
    <dgm:cxn modelId="{FB778320-87AA-46CC-9871-3FE8DDE5870B}" type="presParOf" srcId="{9D1C3DFE-3D16-461B-9452-FF21CAE520FE}" destId="{0EF6E8C9-E1BA-4E19-BC66-FD9A558808B2}" srcOrd="1" destOrd="0" presId="urn:microsoft.com/office/officeart/2005/8/layout/hierarchy2"/>
    <dgm:cxn modelId="{AB0BFEFF-6F28-431B-BE30-87A837CB2F46}" type="presParOf" srcId="{0EF6E8C9-E1BA-4E19-BC66-FD9A558808B2}" destId="{F0640859-70FD-45E2-89B2-966EFB26F72D}" srcOrd="0" destOrd="0" presId="urn:microsoft.com/office/officeart/2005/8/layout/hierarchy2"/>
    <dgm:cxn modelId="{C5C034F8-AE1C-4311-A3CF-45D7E82C3226}" type="presParOf" srcId="{F0640859-70FD-45E2-89B2-966EFB26F72D}" destId="{4239A36A-38B8-4FB9-9FDC-677CDBD7D5BC}" srcOrd="0" destOrd="0" presId="urn:microsoft.com/office/officeart/2005/8/layout/hierarchy2"/>
    <dgm:cxn modelId="{D9C2A086-4685-471D-A040-ED4CCD737D6B}" type="presParOf" srcId="{0EF6E8C9-E1BA-4E19-BC66-FD9A558808B2}" destId="{5B9270CC-0708-40EC-ABEB-251A379A4467}" srcOrd="1" destOrd="0" presId="urn:microsoft.com/office/officeart/2005/8/layout/hierarchy2"/>
    <dgm:cxn modelId="{63E41757-D3B9-4348-A39D-2421A2180B43}" type="presParOf" srcId="{5B9270CC-0708-40EC-ABEB-251A379A4467}" destId="{D2915285-78D3-4FD7-B30D-F18D871355D3}" srcOrd="0" destOrd="0" presId="urn:microsoft.com/office/officeart/2005/8/layout/hierarchy2"/>
    <dgm:cxn modelId="{0C640CEE-363D-4980-8D05-441CA99F6370}" type="presParOf" srcId="{5B9270CC-0708-40EC-ABEB-251A379A4467}" destId="{F31FAB54-D8C9-448C-A375-04B995ED75DA}" srcOrd="1" destOrd="0" presId="urn:microsoft.com/office/officeart/2005/8/layout/hierarchy2"/>
    <dgm:cxn modelId="{914CBBA3-1799-4C33-8083-056614EB5C1E}" type="presParOf" srcId="{2BF6DC36-E629-4E6B-9446-5265AE188E80}" destId="{EA7B220E-DA23-4680-8C80-00CBE08DC458}" srcOrd="2" destOrd="0" presId="urn:microsoft.com/office/officeart/2005/8/layout/hierarchy2"/>
    <dgm:cxn modelId="{A089E3CB-2D62-4BA4-B4C9-EB7818CEE518}" type="presParOf" srcId="{EA7B220E-DA23-4680-8C80-00CBE08DC458}" destId="{37F8AF4D-6047-40EA-841C-0CB07C1CC88F}" srcOrd="0" destOrd="0" presId="urn:microsoft.com/office/officeart/2005/8/layout/hierarchy2"/>
    <dgm:cxn modelId="{F6C97916-813C-46C0-944C-716D8DC771C2}" type="presParOf" srcId="{2BF6DC36-E629-4E6B-9446-5265AE188E80}" destId="{4F729DA6-FFF5-41EA-88DB-8D6F545658BD}" srcOrd="3" destOrd="0" presId="urn:microsoft.com/office/officeart/2005/8/layout/hierarchy2"/>
    <dgm:cxn modelId="{F82167A4-0407-4C1C-B721-F5989A2B272A}" type="presParOf" srcId="{4F729DA6-FFF5-41EA-88DB-8D6F545658BD}" destId="{6584FD33-B777-4F82-B4D0-B5E46AC2C02D}" srcOrd="0" destOrd="0" presId="urn:microsoft.com/office/officeart/2005/8/layout/hierarchy2"/>
    <dgm:cxn modelId="{A716B98D-F460-4AAA-9804-A3286678CADB}" type="presParOf" srcId="{4F729DA6-FFF5-41EA-88DB-8D6F545658BD}" destId="{B6A9D6FB-61F8-477C-881C-411468F8CA77}" srcOrd="1" destOrd="0" presId="urn:microsoft.com/office/officeart/2005/8/layout/hierarchy2"/>
    <dgm:cxn modelId="{5E27E962-782C-459A-AAE9-1E9606F4F9FB}" type="presParOf" srcId="{B6A9D6FB-61F8-477C-881C-411468F8CA77}" destId="{7F788EF5-DC52-4163-B798-0DFF5CF2C276}" srcOrd="0" destOrd="0" presId="urn:microsoft.com/office/officeart/2005/8/layout/hierarchy2"/>
    <dgm:cxn modelId="{DBC199ED-808F-40D4-9D40-A4045418CF57}" type="presParOf" srcId="{7F788EF5-DC52-4163-B798-0DFF5CF2C276}" destId="{2242881E-6013-4E89-ABE5-27D85D3B39D5}" srcOrd="0" destOrd="0" presId="urn:microsoft.com/office/officeart/2005/8/layout/hierarchy2"/>
    <dgm:cxn modelId="{3A4CAAFE-1BD1-4F6E-861B-ADA9864ACDA0}" type="presParOf" srcId="{B6A9D6FB-61F8-477C-881C-411468F8CA77}" destId="{DA823D4C-8F32-4819-94E6-0D1F8DF4E996}" srcOrd="1" destOrd="0" presId="urn:microsoft.com/office/officeart/2005/8/layout/hierarchy2"/>
    <dgm:cxn modelId="{4344988C-10DF-47C7-B4C6-A067B44242DB}" type="presParOf" srcId="{DA823D4C-8F32-4819-94E6-0D1F8DF4E996}" destId="{3F4CF3E3-0AF7-4852-917A-846D9EF91ABA}" srcOrd="0" destOrd="0" presId="urn:microsoft.com/office/officeart/2005/8/layout/hierarchy2"/>
    <dgm:cxn modelId="{8A00A4E3-320F-4CD3-A1EC-50AD6A4E1EB6}" type="presParOf" srcId="{DA823D4C-8F32-4819-94E6-0D1F8DF4E996}" destId="{A4782F4C-C108-4C83-ABEF-FBE3B5816532}" srcOrd="1" destOrd="0" presId="urn:microsoft.com/office/officeart/2005/8/layout/hierarchy2"/>
    <dgm:cxn modelId="{9B12FEA4-507B-466A-9235-8033E754D294}" type="presParOf" srcId="{AEFB50EF-9B7B-4A67-8A06-3768D82F4F35}" destId="{9BCABDBA-7F17-4ABD-88F5-05078D8F9D3D}" srcOrd="2" destOrd="0" presId="urn:microsoft.com/office/officeart/2005/8/layout/hierarchy2"/>
    <dgm:cxn modelId="{B17FCB58-035E-4F1E-8594-38557C8112D1}" type="presParOf" srcId="{9BCABDBA-7F17-4ABD-88F5-05078D8F9D3D}" destId="{5FEF92C6-AD1B-43F2-B683-83434038F417}" srcOrd="0" destOrd="0" presId="urn:microsoft.com/office/officeart/2005/8/layout/hierarchy2"/>
    <dgm:cxn modelId="{9950334C-C838-4542-8DEE-D4A5B6D103FD}" type="presParOf" srcId="{AEFB50EF-9B7B-4A67-8A06-3768D82F4F35}" destId="{07B1D72D-4EA7-4449-B9B4-F4DB2D9BF03F}" srcOrd="3" destOrd="0" presId="urn:microsoft.com/office/officeart/2005/8/layout/hierarchy2"/>
    <dgm:cxn modelId="{04C5F669-AB0E-4595-8B1F-6AC9BA00D95A}" type="presParOf" srcId="{07B1D72D-4EA7-4449-B9B4-F4DB2D9BF03F}" destId="{CB8FFB81-E4E3-43C3-8CF6-A920227023D6}" srcOrd="0" destOrd="0" presId="urn:microsoft.com/office/officeart/2005/8/layout/hierarchy2"/>
    <dgm:cxn modelId="{7EFADBC8-0BA1-4AC8-B905-E1C815C96375}" type="presParOf" srcId="{07B1D72D-4EA7-4449-B9B4-F4DB2D9BF03F}" destId="{8F84034B-D50D-4839-8710-01A10F25A1F7}" srcOrd="1" destOrd="0" presId="urn:microsoft.com/office/officeart/2005/8/layout/hierarchy2"/>
    <dgm:cxn modelId="{3943F999-F754-4A7E-B685-84C2BF64BD42}" type="presParOf" srcId="{8F84034B-D50D-4839-8710-01A10F25A1F7}" destId="{FE373A7E-3635-4340-9347-46B6BFBFD200}" srcOrd="0" destOrd="0" presId="urn:microsoft.com/office/officeart/2005/8/layout/hierarchy2"/>
    <dgm:cxn modelId="{FA4A8B16-2C50-4AAE-8635-16CF0C5C27B3}" type="presParOf" srcId="{FE373A7E-3635-4340-9347-46B6BFBFD200}" destId="{47273E5C-67B7-4AF6-AC59-BF0E8FE9A07A}" srcOrd="0" destOrd="0" presId="urn:microsoft.com/office/officeart/2005/8/layout/hierarchy2"/>
    <dgm:cxn modelId="{E10EACA6-1012-4496-BD40-C35E24C99962}" type="presParOf" srcId="{8F84034B-D50D-4839-8710-01A10F25A1F7}" destId="{B5DDB5CA-DDD2-4470-BC39-E9DD3D8FE6A1}" srcOrd="1" destOrd="0" presId="urn:microsoft.com/office/officeart/2005/8/layout/hierarchy2"/>
    <dgm:cxn modelId="{C88C5973-9D45-454E-9C13-585DA4948CF0}" type="presParOf" srcId="{B5DDB5CA-DDD2-4470-BC39-E9DD3D8FE6A1}" destId="{3DC07AF5-D86B-4C94-B519-7A6277D2FBCD}" srcOrd="0" destOrd="0" presId="urn:microsoft.com/office/officeart/2005/8/layout/hierarchy2"/>
    <dgm:cxn modelId="{48D7AD41-CED1-44ED-97D4-FA319F913CED}" type="presParOf" srcId="{B5DDB5CA-DDD2-4470-BC39-E9DD3D8FE6A1}" destId="{A961470E-9FEB-4A3D-A1DD-0C4C56A747DF}" srcOrd="1" destOrd="0" presId="urn:microsoft.com/office/officeart/2005/8/layout/hierarchy2"/>
    <dgm:cxn modelId="{523ACAE7-508D-4360-84AA-01819A6AD6F6}" type="presParOf" srcId="{A961470E-9FEB-4A3D-A1DD-0C4C56A747DF}" destId="{BA0C878D-3867-44B7-9E66-E292FB7D0CD3}" srcOrd="0" destOrd="0" presId="urn:microsoft.com/office/officeart/2005/8/layout/hierarchy2"/>
    <dgm:cxn modelId="{84A6673C-7F56-400B-B87F-F95C096539AE}" type="presParOf" srcId="{BA0C878D-3867-44B7-9E66-E292FB7D0CD3}" destId="{E39695A4-54B7-4CB7-AA93-918708DEE7F7}" srcOrd="0" destOrd="0" presId="urn:microsoft.com/office/officeart/2005/8/layout/hierarchy2"/>
    <dgm:cxn modelId="{03957F86-1A3C-4743-8951-D967DA621C05}" type="presParOf" srcId="{A961470E-9FEB-4A3D-A1DD-0C4C56A747DF}" destId="{499AAD32-7923-4069-AAAF-DC88216620CB}" srcOrd="1" destOrd="0" presId="urn:microsoft.com/office/officeart/2005/8/layout/hierarchy2"/>
    <dgm:cxn modelId="{F4DF01D8-4B63-4883-B780-6E206E83C883}" type="presParOf" srcId="{499AAD32-7923-4069-AAAF-DC88216620CB}" destId="{7CD5B262-0843-40A9-B018-58A5C8DBE7C6}" srcOrd="0" destOrd="0" presId="urn:microsoft.com/office/officeart/2005/8/layout/hierarchy2"/>
    <dgm:cxn modelId="{3E8A3C75-2F20-48B8-BE5A-57E4FA1D5119}" type="presParOf" srcId="{499AAD32-7923-4069-AAAF-DC88216620CB}" destId="{8DE8DDE8-E1AC-4A98-AB4B-1B52197C75D5}" srcOrd="1" destOrd="0" presId="urn:microsoft.com/office/officeart/2005/8/layout/hierarchy2"/>
    <dgm:cxn modelId="{09E4A35F-C1EA-4189-958A-971B18757958}" type="presParOf" srcId="{8DE8DDE8-E1AC-4A98-AB4B-1B52197C75D5}" destId="{E896778B-EE3E-4BFF-9DFE-42B988C3A32F}" srcOrd="0" destOrd="0" presId="urn:microsoft.com/office/officeart/2005/8/layout/hierarchy2"/>
    <dgm:cxn modelId="{22B43CDE-55EB-424F-8153-50497B20E9BF}" type="presParOf" srcId="{E896778B-EE3E-4BFF-9DFE-42B988C3A32F}" destId="{246D3C73-DB90-4F3F-B2CE-19B8FAF892C5}" srcOrd="0" destOrd="0" presId="urn:microsoft.com/office/officeart/2005/8/layout/hierarchy2"/>
    <dgm:cxn modelId="{622F3017-1973-43D7-A170-4C692269420F}" type="presParOf" srcId="{8DE8DDE8-E1AC-4A98-AB4B-1B52197C75D5}" destId="{E2C5968B-8A93-4D7A-84D1-1E6E20271CF1}" srcOrd="1" destOrd="0" presId="urn:microsoft.com/office/officeart/2005/8/layout/hierarchy2"/>
    <dgm:cxn modelId="{4D205A26-B2B3-4344-B47B-3F431422AA4D}" type="presParOf" srcId="{E2C5968B-8A93-4D7A-84D1-1E6E20271CF1}" destId="{9C04ADB7-7B5E-463A-A24D-8A9EBD543A34}" srcOrd="0" destOrd="0" presId="urn:microsoft.com/office/officeart/2005/8/layout/hierarchy2"/>
    <dgm:cxn modelId="{E841C607-6A53-4D4F-8F18-CD372568462D}" type="presParOf" srcId="{E2C5968B-8A93-4D7A-84D1-1E6E20271CF1}" destId="{13F37715-DAA6-48B3-BB4C-D1FBA1ACCA0E}" srcOrd="1" destOrd="0" presId="urn:microsoft.com/office/officeart/2005/8/layout/hierarchy2"/>
    <dgm:cxn modelId="{83746A97-518B-4134-A9EB-CC1793B7686B}" type="presParOf" srcId="{A961470E-9FEB-4A3D-A1DD-0C4C56A747DF}" destId="{D773FB9E-9C8A-4167-990C-866779B960A7}" srcOrd="2" destOrd="0" presId="urn:microsoft.com/office/officeart/2005/8/layout/hierarchy2"/>
    <dgm:cxn modelId="{5BB759DC-6E26-4904-98E8-45A8B9BD33F1}" type="presParOf" srcId="{D773FB9E-9C8A-4167-990C-866779B960A7}" destId="{AEC6587A-76AF-44E9-BC10-667E8682EB31}" srcOrd="0" destOrd="0" presId="urn:microsoft.com/office/officeart/2005/8/layout/hierarchy2"/>
    <dgm:cxn modelId="{5BCB942C-D1D4-4873-85F6-D7C73C4F584A}" type="presParOf" srcId="{A961470E-9FEB-4A3D-A1DD-0C4C56A747DF}" destId="{50745FE0-9028-4616-8554-BE582325D8D9}" srcOrd="3" destOrd="0" presId="urn:microsoft.com/office/officeart/2005/8/layout/hierarchy2"/>
    <dgm:cxn modelId="{95E3B08F-83A6-41FC-A64E-401CBBBF0C87}" type="presParOf" srcId="{50745FE0-9028-4616-8554-BE582325D8D9}" destId="{776B66B8-00FC-404C-89CC-70709C5E302B}" srcOrd="0" destOrd="0" presId="urn:microsoft.com/office/officeart/2005/8/layout/hierarchy2"/>
    <dgm:cxn modelId="{4F034918-3642-46D3-A79E-C49A226D8931}" type="presParOf" srcId="{50745FE0-9028-4616-8554-BE582325D8D9}" destId="{D8083601-A4C1-4291-8383-B76655C68A52}" srcOrd="1" destOrd="0" presId="urn:microsoft.com/office/officeart/2005/8/layout/hierarchy2"/>
    <dgm:cxn modelId="{1F7D08A9-1581-49B3-8968-C405032DD06F}" type="presParOf" srcId="{D8083601-A4C1-4291-8383-B76655C68A52}" destId="{31D0A266-AA5A-4E51-BC99-D0CDA70500B6}" srcOrd="0" destOrd="0" presId="urn:microsoft.com/office/officeart/2005/8/layout/hierarchy2"/>
    <dgm:cxn modelId="{74D0D472-B43D-4CD2-AFE2-CEEDEAC32EE4}" type="presParOf" srcId="{31D0A266-AA5A-4E51-BC99-D0CDA70500B6}" destId="{37A62DE8-991B-4255-B69A-EED90D4303BD}" srcOrd="0" destOrd="0" presId="urn:microsoft.com/office/officeart/2005/8/layout/hierarchy2"/>
    <dgm:cxn modelId="{4BFEE038-F735-4DCE-8E08-1F9D71F34361}" type="presParOf" srcId="{D8083601-A4C1-4291-8383-B76655C68A52}" destId="{AF92D9E9-282A-4641-B5FD-7579F1109F89}" srcOrd="1" destOrd="0" presId="urn:microsoft.com/office/officeart/2005/8/layout/hierarchy2"/>
    <dgm:cxn modelId="{4AA9259F-5281-4981-90DB-3D4BC5F7372B}" type="presParOf" srcId="{AF92D9E9-282A-4641-B5FD-7579F1109F89}" destId="{CEB35589-E368-4BD1-AB36-49CDB99364D5}" srcOrd="0" destOrd="0" presId="urn:microsoft.com/office/officeart/2005/8/layout/hierarchy2"/>
    <dgm:cxn modelId="{AB872A01-3B2F-4328-90C6-B7E67DD48F8B}" type="presParOf" srcId="{AF92D9E9-282A-4641-B5FD-7579F1109F89}" destId="{F6CFFF34-5A29-415E-B0D9-56B2232F2C3F}" srcOrd="1" destOrd="0" presId="urn:microsoft.com/office/officeart/2005/8/layout/hierarchy2"/>
    <dgm:cxn modelId="{FD36714C-5EEF-409D-942B-8E241632CAB3}" type="presParOf" srcId="{8F84034B-D50D-4839-8710-01A10F25A1F7}" destId="{9D22EEE4-FF93-4FD7-9762-7F90B9B2174D}" srcOrd="2" destOrd="0" presId="urn:microsoft.com/office/officeart/2005/8/layout/hierarchy2"/>
    <dgm:cxn modelId="{271BE030-6E08-4FF3-9A03-73B45299E3EA}" type="presParOf" srcId="{9D22EEE4-FF93-4FD7-9762-7F90B9B2174D}" destId="{FB9CE7AB-F422-4FE4-9FA5-61325F477F59}" srcOrd="0" destOrd="0" presId="urn:microsoft.com/office/officeart/2005/8/layout/hierarchy2"/>
    <dgm:cxn modelId="{7AF68F49-8E62-4A12-9763-F61AB7268DF8}" type="presParOf" srcId="{8F84034B-D50D-4839-8710-01A10F25A1F7}" destId="{910573D3-2ABB-423F-AB2B-82AC86F1F3D4}" srcOrd="3" destOrd="0" presId="urn:microsoft.com/office/officeart/2005/8/layout/hierarchy2"/>
    <dgm:cxn modelId="{E27F40EC-F30D-45F9-929F-A3EAB9CC0866}" type="presParOf" srcId="{910573D3-2ABB-423F-AB2B-82AC86F1F3D4}" destId="{DD8EF61D-0D20-4705-AB55-535AF47A94C5}" srcOrd="0" destOrd="0" presId="urn:microsoft.com/office/officeart/2005/8/layout/hierarchy2"/>
    <dgm:cxn modelId="{6D4F2F5C-2274-486E-9911-E2006B82AD18}" type="presParOf" srcId="{910573D3-2ABB-423F-AB2B-82AC86F1F3D4}" destId="{2F7C9C15-B0CF-40FA-A782-597C35BEAD78}" srcOrd="1" destOrd="0" presId="urn:microsoft.com/office/officeart/2005/8/layout/hierarchy2"/>
    <dgm:cxn modelId="{4AA359B5-A26E-4AD7-9724-67C39B0ACCEF}" type="presParOf" srcId="{2F7C9C15-B0CF-40FA-A782-597C35BEAD78}" destId="{EDCF3DD2-E149-42B6-827D-DBC2235C186A}" srcOrd="0" destOrd="0" presId="urn:microsoft.com/office/officeart/2005/8/layout/hierarchy2"/>
    <dgm:cxn modelId="{F73BA6DB-7C7A-452E-A12B-130A57A2BBF5}" type="presParOf" srcId="{EDCF3DD2-E149-42B6-827D-DBC2235C186A}" destId="{088DDF99-B61C-4A64-AA14-854E47AF3584}" srcOrd="0" destOrd="0" presId="urn:microsoft.com/office/officeart/2005/8/layout/hierarchy2"/>
    <dgm:cxn modelId="{438F855E-1D4E-4B0E-A129-7C7F4F405F97}" type="presParOf" srcId="{2F7C9C15-B0CF-40FA-A782-597C35BEAD78}" destId="{55687D82-6039-4F88-A790-9581699F7786}" srcOrd="1" destOrd="0" presId="urn:microsoft.com/office/officeart/2005/8/layout/hierarchy2"/>
    <dgm:cxn modelId="{5FECB959-5D2C-48AB-A715-628B613A5CAD}" type="presParOf" srcId="{55687D82-6039-4F88-A790-9581699F7786}" destId="{A438051B-3C6F-4543-B441-F2A2CEB90A1B}" srcOrd="0" destOrd="0" presId="urn:microsoft.com/office/officeart/2005/8/layout/hierarchy2"/>
    <dgm:cxn modelId="{8D1F6319-191D-476C-9AF7-B8D9DAB10E2B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1</a:t>
          </a:r>
          <a:endParaRPr lang="en-US" dirty="0"/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0</a:t>
          </a: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71A0CD00-9215-41F7-8AE2-41FD2A5777CA}" type="presOf" srcId="{48D4D2DD-923D-473B-8FF8-F00B40868278}" destId="{3DC07AF5-D86B-4C94-B519-7A6277D2FBCD}" srcOrd="0" destOrd="0" presId="urn:microsoft.com/office/officeart/2005/8/layout/hierarchy2"/>
    <dgm:cxn modelId="{56C7A108-253E-40F0-8FB7-A56493F4B663}" type="presOf" srcId="{F0B9BAFF-14FA-4FD1-90AF-A0E86CFD26E0}" destId="{A438051B-3C6F-4543-B441-F2A2CEB90A1B}" srcOrd="0" destOrd="0" presId="urn:microsoft.com/office/officeart/2005/8/layout/hierarchy2"/>
    <dgm:cxn modelId="{0336E408-2ABC-4001-B04D-2F3501F6CFBD}" type="presOf" srcId="{B5DB198B-E114-4475-880F-7A6C856D26AF}" destId="{F0640859-70FD-45E2-89B2-966EFB26F72D}" srcOrd="0" destOrd="0" presId="urn:microsoft.com/office/officeart/2005/8/layout/hierarchy2"/>
    <dgm:cxn modelId="{B3942A1A-9526-4AD0-B52B-06691DE51EFD}" type="presOf" srcId="{9BBA12D4-0609-4551-A692-41B6FD5C6578}" destId="{9BF4DBD3-5F95-474B-ADAC-133F9056B28B}" srcOrd="1" destOrd="0" presId="urn:microsoft.com/office/officeart/2005/8/layout/hierarchy2"/>
    <dgm:cxn modelId="{4824191D-B23F-4A78-A375-17434D255E24}" type="presOf" srcId="{364AA1AE-EE94-40DC-A13C-26E16E52F283}" destId="{FE373A7E-3635-4340-9347-46B6BFBFD200}" srcOrd="0" destOrd="0" presId="urn:microsoft.com/office/officeart/2005/8/layout/hierarchy2"/>
    <dgm:cxn modelId="{E0428420-316A-46D0-9566-6747396CBFBD}" type="presOf" srcId="{8D300FD8-F99E-4E8E-904B-BA6027F12312}" destId="{37F8AF4D-6047-40EA-841C-0CB07C1CC88F}" srcOrd="1" destOrd="0" presId="urn:microsoft.com/office/officeart/2005/8/layout/hierarchy2"/>
    <dgm:cxn modelId="{1B87C320-90CE-4864-B9B1-5BAF9E78A072}" type="presOf" srcId="{565E1BEE-27C3-4F31-A8B1-EE2149CF7DB5}" destId="{3F4CF3E3-0AF7-4852-917A-846D9EF91ABA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8B309725-732D-41DE-AB5C-8CDE9F325002}" type="presOf" srcId="{2B250F0C-4E60-4888-AB85-917A9C3905BD}" destId="{FB9CE7AB-F422-4FE4-9FA5-61325F477F59}" srcOrd="1" destOrd="0" presId="urn:microsoft.com/office/officeart/2005/8/layout/hierarchy2"/>
    <dgm:cxn modelId="{CE3A3F29-2FF0-4D90-9016-835C0D2BB8C4}" type="presOf" srcId="{5BF11984-0E64-4B57-B875-2E1B0B00A098}" destId="{37A62DE8-991B-4255-B69A-EED90D4303BD}" srcOrd="1" destOrd="0" presId="urn:microsoft.com/office/officeart/2005/8/layout/hierarchy2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084B442E-115C-4F6B-8643-594BDC148C61}" type="presOf" srcId="{195B9EE5-1EFB-4F31-AB89-D8A0164D7F56}" destId="{6584FD33-B777-4F82-B4D0-B5E46AC2C02D}" srcOrd="0" destOrd="0" presId="urn:microsoft.com/office/officeart/2005/8/layout/hierarchy2"/>
    <dgm:cxn modelId="{E6442C31-7FFC-4CF8-832E-1B08BB5595F6}" type="presOf" srcId="{35620437-B674-441E-BE64-127B11C8921C}" destId="{F6E4463E-7AB1-40C6-9184-A50DB147E61E}" srcOrd="0" destOrd="0" presId="urn:microsoft.com/office/officeart/2005/8/layout/hierarchy2"/>
    <dgm:cxn modelId="{578CE232-6597-4D01-8D4B-10C51426F8D8}" type="presOf" srcId="{29B19C76-28E5-47C9-A96C-57318656787A}" destId="{7F788EF5-DC52-4163-B798-0DFF5CF2C276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FD682F36-E1BB-4BC9-BF19-D431923B47F0}" type="presOf" srcId="{192981D6-D395-421F-849F-8CEA5A562D44}" destId="{246D3C73-DB90-4F3F-B2CE-19B8FAF892C5}" srcOrd="1" destOrd="0" presId="urn:microsoft.com/office/officeart/2005/8/layout/hierarchy2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671AC939-9F16-4A5C-95B2-DAE8B0FBFC99}" type="presOf" srcId="{2B250F0C-4E60-4888-AB85-917A9C3905BD}" destId="{9D22EEE4-FF93-4FD7-9762-7F90B9B2174D}" srcOrd="0" destOrd="0" presId="urn:microsoft.com/office/officeart/2005/8/layout/hierarchy2"/>
    <dgm:cxn modelId="{02F21C3A-B4E6-428E-A90C-CF57B87452FA}" type="presOf" srcId="{192981D6-D395-421F-849F-8CEA5A562D44}" destId="{E896778B-EE3E-4BFF-9DFE-42B988C3A32F}" srcOrd="0" destOrd="0" presId="urn:microsoft.com/office/officeart/2005/8/layout/hierarchy2"/>
    <dgm:cxn modelId="{185F3D3F-82C6-47EE-82B3-BA32F3CE363F}" type="presOf" srcId="{F79E7C3E-1450-474E-8C09-C55A71BFC6B5}" destId="{20234416-28EC-4241-BCF5-E0C7F6003066}" srcOrd="0" destOrd="0" presId="urn:microsoft.com/office/officeart/2005/8/layout/hierarchy2"/>
    <dgm:cxn modelId="{D11EC166-59A2-4374-8B87-0FC59B66BB98}" type="presOf" srcId="{29B19C76-28E5-47C9-A96C-57318656787A}" destId="{2242881E-6013-4E89-ABE5-27D85D3B39D5}" srcOrd="1" destOrd="0" presId="urn:microsoft.com/office/officeart/2005/8/layout/hierarchy2"/>
    <dgm:cxn modelId="{D7BE7867-D162-44A8-B6E8-2B203864C66B}" type="presOf" srcId="{B487B2ED-E69D-4DD6-9E27-3D52FE6528BC}" destId="{7CD5B262-0843-40A9-B018-58A5C8DBE7C6}" srcOrd="0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9E98054D-FFFF-4E2A-A8D6-E1593C5640E6}" type="presOf" srcId="{D9A682CB-5DDE-43AB-919F-8B7F7B104615}" destId="{73BB7357-1A7B-4050-88C4-790ADBCB625D}" srcOrd="0" destOrd="0" presId="urn:microsoft.com/office/officeart/2005/8/layout/hierarchy2"/>
    <dgm:cxn modelId="{86A4336D-E69F-44D8-99D0-487C65D0BAF9}" type="presOf" srcId="{62A74657-1757-4134-B32F-736F54F796F4}" destId="{31B006C0-0EA0-4561-A653-10E38A298D09}" srcOrd="1" destOrd="0" presId="urn:microsoft.com/office/officeart/2005/8/layout/hierarchy2"/>
    <dgm:cxn modelId="{F362304F-EFF0-45FC-9131-D7AA47E61BEB}" type="presOf" srcId="{B5DB198B-E114-4475-880F-7A6C856D26AF}" destId="{4239A36A-38B8-4FB9-9FDC-677CDBD7D5BC}" srcOrd="1" destOrd="0" presId="urn:microsoft.com/office/officeart/2005/8/layout/hierarchy2"/>
    <dgm:cxn modelId="{E8C06870-9D48-468A-8936-A1B2A981DA1F}" type="presOf" srcId="{35620437-B674-441E-BE64-127B11C8921C}" destId="{C7F46534-8252-45D8-B9A1-8986B75AB1C1}" srcOrd="1" destOrd="0" presId="urn:microsoft.com/office/officeart/2005/8/layout/hierarchy2"/>
    <dgm:cxn modelId="{1E017870-7572-46B0-9045-0984C82955A9}" type="presOf" srcId="{AB713054-F984-4E73-B88E-60C1BFF55F0C}" destId="{9C04ADB7-7B5E-463A-A24D-8A9EBD543A34}" srcOrd="0" destOrd="0" presId="urn:microsoft.com/office/officeart/2005/8/layout/hierarchy2"/>
    <dgm:cxn modelId="{64116F71-F62C-4316-8A33-75B1011571B8}" type="presOf" srcId="{1C2ABE6B-2194-4104-A754-33FF1C233404}" destId="{B6DAA14B-3305-4F93-A6BA-AC8805E13BBC}" srcOrd="0" destOrd="0" presId="urn:microsoft.com/office/officeart/2005/8/layout/hierarchy2"/>
    <dgm:cxn modelId="{31D8AE72-E33C-40F6-AA31-4C5757183740}" type="presOf" srcId="{78719D9A-1EF8-46FC-8F7F-64CB86D163E5}" destId="{AEC6587A-76AF-44E9-BC10-667E8682EB31}" srcOrd="1" destOrd="0" presId="urn:microsoft.com/office/officeart/2005/8/layout/hierarchy2"/>
    <dgm:cxn modelId="{7F746954-8715-47D5-BF3B-957ACECA1223}" type="presOf" srcId="{33401E37-71FE-4451-BCD3-F37629F87B29}" destId="{088DDF99-B61C-4A64-AA14-854E47AF3584}" srcOrd="1" destOrd="0" presId="urn:microsoft.com/office/officeart/2005/8/layout/hierarchy2"/>
    <dgm:cxn modelId="{7D5DE578-AC72-41A6-9198-3F615549B151}" type="presOf" srcId="{5298254B-75EF-4481-9316-64F54046A9CE}" destId="{AD69DD67-DA8B-4327-8FB6-B1ED5881B6C0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193B5C89-7FD3-4C00-AF31-433BC1291F32}" type="presOf" srcId="{8D300FD8-F99E-4E8E-904B-BA6027F12312}" destId="{EA7B220E-DA23-4680-8C80-00CBE08DC458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CB148F92-EDDC-441F-B911-C006E4C6A031}" type="presOf" srcId="{CD7A4058-34F4-4D30-B853-2FEEFACFAA91}" destId="{CB8FFB81-E4E3-43C3-8CF6-A920227023D6}" srcOrd="0" destOrd="0" presId="urn:microsoft.com/office/officeart/2005/8/layout/hierarchy2"/>
    <dgm:cxn modelId="{A49CF193-CEA4-47F1-8E56-87920F3FF70C}" type="presOf" srcId="{E6A63798-4050-4A2F-9AA9-FB5D925F7930}" destId="{D2915285-78D3-4FD7-B30D-F18D871355D3}" srcOrd="0" destOrd="0" presId="urn:microsoft.com/office/officeart/2005/8/layout/hierarchy2"/>
    <dgm:cxn modelId="{04555895-B1D7-40CD-80AB-C736D3897678}" type="presOf" srcId="{E3D7FB9E-9622-4165-894E-263143EEC98E}" destId="{86B348EC-F8BD-4917-A3B0-428897B6BCC8}" srcOrd="0" destOrd="0" presId="urn:microsoft.com/office/officeart/2005/8/layout/hierarchy2"/>
    <dgm:cxn modelId="{1CCE8796-7E77-43CB-A338-D056183F4EFE}" type="presOf" srcId="{78719D9A-1EF8-46FC-8F7F-64CB86D163E5}" destId="{D773FB9E-9C8A-4167-990C-866779B960A7}" srcOrd="0" destOrd="0" presId="urn:microsoft.com/office/officeart/2005/8/layout/hierarchy2"/>
    <dgm:cxn modelId="{C17FF397-4F58-4700-8A28-040FE5EE064F}" type="presOf" srcId="{51CA0FC4-56AD-4A14-A18D-AD08A9D56AF2}" destId="{2951EFB9-CA63-48AD-A351-B1EC841ED46A}" srcOrd="0" destOrd="0" presId="urn:microsoft.com/office/officeart/2005/8/layout/hierarchy2"/>
    <dgm:cxn modelId="{61766899-85DD-4BB5-9AE4-54F85291F47B}" type="presOf" srcId="{2C0E8DAB-083B-498A-A610-C8E540D1F95F}" destId="{B110B952-0C9F-4163-9C30-E699F6BC7E5B}" srcOrd="0" destOrd="0" presId="urn:microsoft.com/office/officeart/2005/8/layout/hierarchy2"/>
    <dgm:cxn modelId="{BB7AFE9E-DC07-4C47-B11F-9D44E1DD6F6F}" type="presOf" srcId="{4AC740F5-7A0B-425C-9B3E-37C36A205422}" destId="{DD8EF61D-0D20-4705-AB55-535AF47A94C5}" srcOrd="0" destOrd="0" presId="urn:microsoft.com/office/officeart/2005/8/layout/hierarchy2"/>
    <dgm:cxn modelId="{171362A4-FE85-4F17-8AB9-3259C092C961}" type="presOf" srcId="{AC412031-9545-4DC8-ACBC-5942C63FF0B9}" destId="{CEB35589-E368-4BD1-AB36-49CDB99364D5}" srcOrd="0" destOrd="0" presId="urn:microsoft.com/office/officeart/2005/8/layout/hierarchy2"/>
    <dgm:cxn modelId="{84476BA4-FABA-466B-8A43-F90AC3311A2D}" type="presOf" srcId="{51CA0FC4-56AD-4A14-A18D-AD08A9D56AF2}" destId="{34D20AF5-6735-4F2F-803B-ACF9EE36BEA2}" srcOrd="1" destOrd="0" presId="urn:microsoft.com/office/officeart/2005/8/layout/hierarchy2"/>
    <dgm:cxn modelId="{370CA0A5-A3B4-4993-BDF4-455005AFFB75}" type="presOf" srcId="{33401E37-71FE-4451-BCD3-F37629F87B29}" destId="{EDCF3DD2-E149-42B6-827D-DBC2235C186A}" srcOrd="0" destOrd="0" presId="urn:microsoft.com/office/officeart/2005/8/layout/hierarchy2"/>
    <dgm:cxn modelId="{1BA6D2AF-EB12-4936-81A2-32CF3709EA24}" type="presOf" srcId="{5BF11984-0E64-4B57-B875-2E1B0B00A098}" destId="{31D0A266-AA5A-4E51-BC99-D0CDA70500B6}" srcOrd="0" destOrd="0" presId="urn:microsoft.com/office/officeart/2005/8/layout/hierarchy2"/>
    <dgm:cxn modelId="{0547D4B2-F889-4D03-AD93-0986B155443D}" type="presOf" srcId="{B88A5BE3-D857-4A15-81D6-A637ABABF1ED}" destId="{776B66B8-00FC-404C-89CC-70709C5E302B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126B72C7-5575-4A64-8381-D304D2C407EC}" type="presOf" srcId="{364AA1AE-EE94-40DC-A13C-26E16E52F283}" destId="{47273E5C-67B7-4AF6-AC59-BF0E8FE9A07A}" srcOrd="1" destOrd="0" presId="urn:microsoft.com/office/officeart/2005/8/layout/hierarchy2"/>
    <dgm:cxn modelId="{962627CB-3774-40FF-83C1-A8D31B35496A}" type="presOf" srcId="{9BBA12D4-0609-4551-A692-41B6FD5C6578}" destId="{906EDC7A-0D71-4D4B-BA38-915370AA5ADA}" srcOrd="0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886E5FD2-C84E-4B92-810D-35951385DE4D}" type="presOf" srcId="{E3D7FB9E-9622-4165-894E-263143EEC98E}" destId="{A89A13DB-233E-4EEC-9999-82C30F66A90E}" srcOrd="1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F5D037E2-75F9-411A-AEB0-1EDDCB3B31F3}" type="presOf" srcId="{3B1B22F4-350F-4BC1-A123-F6062B0A8B95}" destId="{E39695A4-54B7-4CB7-AA93-918708DEE7F7}" srcOrd="1" destOrd="0" presId="urn:microsoft.com/office/officeart/2005/8/layout/hierarchy2"/>
    <dgm:cxn modelId="{200EC5E3-D5BD-4A98-AE8E-F8344CAFEE34}" type="presOf" srcId="{DF7B78C9-B3EF-44CF-852D-36C695E50F17}" destId="{A40036BC-E5D6-446C-80F6-C7A4B80883DA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E47C15E9-8C98-4E5D-8E50-B8ACCFA0257D}" type="presOf" srcId="{C69F461A-897A-4BF5-9B75-F51BC5391E24}" destId="{9BCABDBA-7F17-4ABD-88F5-05078D8F9D3D}" srcOrd="0" destOrd="0" presId="urn:microsoft.com/office/officeart/2005/8/layout/hierarchy2"/>
    <dgm:cxn modelId="{C562C0EA-1A88-4EEC-A78B-119683F049AA}" type="presOf" srcId="{3B1B22F4-350F-4BC1-A123-F6062B0A8B95}" destId="{BA0C878D-3867-44B7-9E66-E292FB7D0CD3}" srcOrd="0" destOrd="0" presId="urn:microsoft.com/office/officeart/2005/8/layout/hierarchy2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4E2C1FFC-F6BE-4804-BC30-027ADC416D74}" type="presOf" srcId="{62A74657-1757-4134-B32F-736F54F796F4}" destId="{0D57AE7D-6277-4AFD-8A7D-B6521F402FAC}" srcOrd="0" destOrd="0" presId="urn:microsoft.com/office/officeart/2005/8/layout/hierarchy2"/>
    <dgm:cxn modelId="{A16B05FD-D9C2-4FB5-B6C2-165842E792FD}" type="presOf" srcId="{C69F461A-897A-4BF5-9B75-F51BC5391E24}" destId="{5FEF92C6-AD1B-43F2-B683-83434038F417}" srcOrd="1" destOrd="0" presId="urn:microsoft.com/office/officeart/2005/8/layout/hierarchy2"/>
    <dgm:cxn modelId="{D2224BFF-691F-4EEA-826F-4DC2D7BC4E2A}" type="presOf" srcId="{9DE36E45-D8F6-4E64-BE13-DED9608A523D}" destId="{70CFE622-9822-4AED-B673-DD47B2D762F4}" srcOrd="0" destOrd="0" presId="urn:microsoft.com/office/officeart/2005/8/layout/hierarchy2"/>
    <dgm:cxn modelId="{3C0E0138-5D25-403F-9A7C-284FDA05D467}" type="presParOf" srcId="{B6DAA14B-3305-4F93-A6BA-AC8805E13BBC}" destId="{45E3ECBA-C6D0-4585-880A-A01F56B443D6}" srcOrd="0" destOrd="0" presId="urn:microsoft.com/office/officeart/2005/8/layout/hierarchy2"/>
    <dgm:cxn modelId="{6F777318-412A-406A-A1F8-D7BF8C2145C8}" type="presParOf" srcId="{45E3ECBA-C6D0-4585-880A-A01F56B443D6}" destId="{AD69DD67-DA8B-4327-8FB6-B1ED5881B6C0}" srcOrd="0" destOrd="0" presId="urn:microsoft.com/office/officeart/2005/8/layout/hierarchy2"/>
    <dgm:cxn modelId="{65654E61-0598-44BF-99D4-0B3A31F5CC4F}" type="presParOf" srcId="{45E3ECBA-C6D0-4585-880A-A01F56B443D6}" destId="{AEFB50EF-9B7B-4A67-8A06-3768D82F4F35}" srcOrd="1" destOrd="0" presId="urn:microsoft.com/office/officeart/2005/8/layout/hierarchy2"/>
    <dgm:cxn modelId="{56730F95-6721-4030-A554-4D39B0890A3F}" type="presParOf" srcId="{AEFB50EF-9B7B-4A67-8A06-3768D82F4F35}" destId="{906EDC7A-0D71-4D4B-BA38-915370AA5ADA}" srcOrd="0" destOrd="0" presId="urn:microsoft.com/office/officeart/2005/8/layout/hierarchy2"/>
    <dgm:cxn modelId="{2DB1C252-265A-47D0-81C7-4CAA824A2EB9}" type="presParOf" srcId="{906EDC7A-0D71-4D4B-BA38-915370AA5ADA}" destId="{9BF4DBD3-5F95-474B-ADAC-133F9056B28B}" srcOrd="0" destOrd="0" presId="urn:microsoft.com/office/officeart/2005/8/layout/hierarchy2"/>
    <dgm:cxn modelId="{A61D79AC-5DF1-4205-A149-416AF4284DAE}" type="presParOf" srcId="{AEFB50EF-9B7B-4A67-8A06-3768D82F4F35}" destId="{7D96E242-F765-43D2-885D-856E91BD7876}" srcOrd="1" destOrd="0" presId="urn:microsoft.com/office/officeart/2005/8/layout/hierarchy2"/>
    <dgm:cxn modelId="{55CC03E1-46F8-40B5-AA77-393B8F502F3D}" type="presParOf" srcId="{7D96E242-F765-43D2-885D-856E91BD7876}" destId="{73BB7357-1A7B-4050-88C4-790ADBCB625D}" srcOrd="0" destOrd="0" presId="urn:microsoft.com/office/officeart/2005/8/layout/hierarchy2"/>
    <dgm:cxn modelId="{1797B441-7B74-4A8C-B4FD-11ABE728EAF9}" type="presParOf" srcId="{7D96E242-F765-43D2-885D-856E91BD7876}" destId="{D56EE5CC-C4D8-4DA6-AC06-6FF6333366BE}" srcOrd="1" destOrd="0" presId="urn:microsoft.com/office/officeart/2005/8/layout/hierarchy2"/>
    <dgm:cxn modelId="{B721F51A-702E-4F6A-A587-989A00FCB246}" type="presParOf" srcId="{D56EE5CC-C4D8-4DA6-AC06-6FF6333366BE}" destId="{2951EFB9-CA63-48AD-A351-B1EC841ED46A}" srcOrd="0" destOrd="0" presId="urn:microsoft.com/office/officeart/2005/8/layout/hierarchy2"/>
    <dgm:cxn modelId="{D80CD599-3BE5-4889-8EE6-487643FF50E1}" type="presParOf" srcId="{2951EFB9-CA63-48AD-A351-B1EC841ED46A}" destId="{34D20AF5-6735-4F2F-803B-ACF9EE36BEA2}" srcOrd="0" destOrd="0" presId="urn:microsoft.com/office/officeart/2005/8/layout/hierarchy2"/>
    <dgm:cxn modelId="{67A094A9-1716-4676-8928-4D1EA77A5AE0}" type="presParOf" srcId="{D56EE5CC-C4D8-4DA6-AC06-6FF6333366BE}" destId="{E4EEF5AC-A0E9-4DFF-973A-8F4B97B35161}" srcOrd="1" destOrd="0" presId="urn:microsoft.com/office/officeart/2005/8/layout/hierarchy2"/>
    <dgm:cxn modelId="{E4D29FAC-AB4D-4583-9F30-A23E63E4EB79}" type="presParOf" srcId="{E4EEF5AC-A0E9-4DFF-973A-8F4B97B35161}" destId="{A40036BC-E5D6-446C-80F6-C7A4B80883DA}" srcOrd="0" destOrd="0" presId="urn:microsoft.com/office/officeart/2005/8/layout/hierarchy2"/>
    <dgm:cxn modelId="{119FACCE-F50B-42E6-91C4-D11555BC9FF7}" type="presParOf" srcId="{E4EEF5AC-A0E9-4DFF-973A-8F4B97B35161}" destId="{4862C7B3-1512-4C83-B2EB-00C9D604D13A}" srcOrd="1" destOrd="0" presId="urn:microsoft.com/office/officeart/2005/8/layout/hierarchy2"/>
    <dgm:cxn modelId="{97A717E0-796E-4CE0-B164-20B0FB4684BC}" type="presParOf" srcId="{4862C7B3-1512-4C83-B2EB-00C9D604D13A}" destId="{0D57AE7D-6277-4AFD-8A7D-B6521F402FAC}" srcOrd="0" destOrd="0" presId="urn:microsoft.com/office/officeart/2005/8/layout/hierarchy2"/>
    <dgm:cxn modelId="{3B168FC2-5A46-4A0A-9B2A-76E91C1D9A67}" type="presParOf" srcId="{0D57AE7D-6277-4AFD-8A7D-B6521F402FAC}" destId="{31B006C0-0EA0-4561-A653-10E38A298D09}" srcOrd="0" destOrd="0" presId="urn:microsoft.com/office/officeart/2005/8/layout/hierarchy2"/>
    <dgm:cxn modelId="{B15278DD-0554-41F1-ABC3-C8903EE9A5BF}" type="presParOf" srcId="{4862C7B3-1512-4C83-B2EB-00C9D604D13A}" destId="{A579D7FC-93FC-448F-ACFD-7487307B41E8}" srcOrd="1" destOrd="0" presId="urn:microsoft.com/office/officeart/2005/8/layout/hierarchy2"/>
    <dgm:cxn modelId="{D44F043D-E4C7-46DF-A1B8-039A63354CE3}" type="presParOf" srcId="{A579D7FC-93FC-448F-ACFD-7487307B41E8}" destId="{70CFE622-9822-4AED-B673-DD47B2D762F4}" srcOrd="0" destOrd="0" presId="urn:microsoft.com/office/officeart/2005/8/layout/hierarchy2"/>
    <dgm:cxn modelId="{856F0B7A-41FB-47E4-B15D-675DE4B6D42C}" type="presParOf" srcId="{A579D7FC-93FC-448F-ACFD-7487307B41E8}" destId="{4AD98EA5-1F56-4711-9B92-25B6221F5D9E}" srcOrd="1" destOrd="0" presId="urn:microsoft.com/office/officeart/2005/8/layout/hierarchy2"/>
    <dgm:cxn modelId="{15EC7008-1492-465E-8E65-5DEDC4310FCF}" type="presParOf" srcId="{D56EE5CC-C4D8-4DA6-AC06-6FF6333366BE}" destId="{F6E4463E-7AB1-40C6-9184-A50DB147E61E}" srcOrd="2" destOrd="0" presId="urn:microsoft.com/office/officeart/2005/8/layout/hierarchy2"/>
    <dgm:cxn modelId="{E3BB1FCF-A147-41C5-BC78-111017210B81}" type="presParOf" srcId="{F6E4463E-7AB1-40C6-9184-A50DB147E61E}" destId="{C7F46534-8252-45D8-B9A1-8986B75AB1C1}" srcOrd="0" destOrd="0" presId="urn:microsoft.com/office/officeart/2005/8/layout/hierarchy2"/>
    <dgm:cxn modelId="{37909077-2223-43FB-B5EF-E4A0BBF078C0}" type="presParOf" srcId="{D56EE5CC-C4D8-4DA6-AC06-6FF6333366BE}" destId="{6F982ADB-6E9B-4D23-92D6-6624D24AFD01}" srcOrd="3" destOrd="0" presId="urn:microsoft.com/office/officeart/2005/8/layout/hierarchy2"/>
    <dgm:cxn modelId="{A6D5D6CC-3931-4F1A-947D-8AF4CA0A5E0B}" type="presParOf" srcId="{6F982ADB-6E9B-4D23-92D6-6624D24AFD01}" destId="{B110B952-0C9F-4163-9C30-E699F6BC7E5B}" srcOrd="0" destOrd="0" presId="urn:microsoft.com/office/officeart/2005/8/layout/hierarchy2"/>
    <dgm:cxn modelId="{CC423198-DD87-4395-8F08-D4F892B03F7A}" type="presParOf" srcId="{6F982ADB-6E9B-4D23-92D6-6624D24AFD01}" destId="{2BF6DC36-E629-4E6B-9446-5265AE188E80}" srcOrd="1" destOrd="0" presId="urn:microsoft.com/office/officeart/2005/8/layout/hierarchy2"/>
    <dgm:cxn modelId="{3CFAC364-DC63-43D6-B5C7-467F684D570C}" type="presParOf" srcId="{2BF6DC36-E629-4E6B-9446-5265AE188E80}" destId="{86B348EC-F8BD-4917-A3B0-428897B6BCC8}" srcOrd="0" destOrd="0" presId="urn:microsoft.com/office/officeart/2005/8/layout/hierarchy2"/>
    <dgm:cxn modelId="{71ACC953-1B09-4B6D-888B-9FEA2B9F459D}" type="presParOf" srcId="{86B348EC-F8BD-4917-A3B0-428897B6BCC8}" destId="{A89A13DB-233E-4EEC-9999-82C30F66A90E}" srcOrd="0" destOrd="0" presId="urn:microsoft.com/office/officeart/2005/8/layout/hierarchy2"/>
    <dgm:cxn modelId="{A6507325-F321-4A72-B924-ADBCAB4E6408}" type="presParOf" srcId="{2BF6DC36-E629-4E6B-9446-5265AE188E80}" destId="{9D1C3DFE-3D16-461B-9452-FF21CAE520FE}" srcOrd="1" destOrd="0" presId="urn:microsoft.com/office/officeart/2005/8/layout/hierarchy2"/>
    <dgm:cxn modelId="{491E6454-C491-40AE-86F3-378299F1F047}" type="presParOf" srcId="{9D1C3DFE-3D16-461B-9452-FF21CAE520FE}" destId="{20234416-28EC-4241-BCF5-E0C7F6003066}" srcOrd="0" destOrd="0" presId="urn:microsoft.com/office/officeart/2005/8/layout/hierarchy2"/>
    <dgm:cxn modelId="{FB778320-87AA-46CC-9871-3FE8DDE5870B}" type="presParOf" srcId="{9D1C3DFE-3D16-461B-9452-FF21CAE520FE}" destId="{0EF6E8C9-E1BA-4E19-BC66-FD9A558808B2}" srcOrd="1" destOrd="0" presId="urn:microsoft.com/office/officeart/2005/8/layout/hierarchy2"/>
    <dgm:cxn modelId="{AB0BFEFF-6F28-431B-BE30-87A837CB2F46}" type="presParOf" srcId="{0EF6E8C9-E1BA-4E19-BC66-FD9A558808B2}" destId="{F0640859-70FD-45E2-89B2-966EFB26F72D}" srcOrd="0" destOrd="0" presId="urn:microsoft.com/office/officeart/2005/8/layout/hierarchy2"/>
    <dgm:cxn modelId="{C5C034F8-AE1C-4311-A3CF-45D7E82C3226}" type="presParOf" srcId="{F0640859-70FD-45E2-89B2-966EFB26F72D}" destId="{4239A36A-38B8-4FB9-9FDC-677CDBD7D5BC}" srcOrd="0" destOrd="0" presId="urn:microsoft.com/office/officeart/2005/8/layout/hierarchy2"/>
    <dgm:cxn modelId="{D9C2A086-4685-471D-A040-ED4CCD737D6B}" type="presParOf" srcId="{0EF6E8C9-E1BA-4E19-BC66-FD9A558808B2}" destId="{5B9270CC-0708-40EC-ABEB-251A379A4467}" srcOrd="1" destOrd="0" presId="urn:microsoft.com/office/officeart/2005/8/layout/hierarchy2"/>
    <dgm:cxn modelId="{63E41757-D3B9-4348-A39D-2421A2180B43}" type="presParOf" srcId="{5B9270CC-0708-40EC-ABEB-251A379A4467}" destId="{D2915285-78D3-4FD7-B30D-F18D871355D3}" srcOrd="0" destOrd="0" presId="urn:microsoft.com/office/officeart/2005/8/layout/hierarchy2"/>
    <dgm:cxn modelId="{0C640CEE-363D-4980-8D05-441CA99F6370}" type="presParOf" srcId="{5B9270CC-0708-40EC-ABEB-251A379A4467}" destId="{F31FAB54-D8C9-448C-A375-04B995ED75DA}" srcOrd="1" destOrd="0" presId="urn:microsoft.com/office/officeart/2005/8/layout/hierarchy2"/>
    <dgm:cxn modelId="{914CBBA3-1799-4C33-8083-056614EB5C1E}" type="presParOf" srcId="{2BF6DC36-E629-4E6B-9446-5265AE188E80}" destId="{EA7B220E-DA23-4680-8C80-00CBE08DC458}" srcOrd="2" destOrd="0" presId="urn:microsoft.com/office/officeart/2005/8/layout/hierarchy2"/>
    <dgm:cxn modelId="{A089E3CB-2D62-4BA4-B4C9-EB7818CEE518}" type="presParOf" srcId="{EA7B220E-DA23-4680-8C80-00CBE08DC458}" destId="{37F8AF4D-6047-40EA-841C-0CB07C1CC88F}" srcOrd="0" destOrd="0" presId="urn:microsoft.com/office/officeart/2005/8/layout/hierarchy2"/>
    <dgm:cxn modelId="{F6C97916-813C-46C0-944C-716D8DC771C2}" type="presParOf" srcId="{2BF6DC36-E629-4E6B-9446-5265AE188E80}" destId="{4F729DA6-FFF5-41EA-88DB-8D6F545658BD}" srcOrd="3" destOrd="0" presId="urn:microsoft.com/office/officeart/2005/8/layout/hierarchy2"/>
    <dgm:cxn modelId="{F82167A4-0407-4C1C-B721-F5989A2B272A}" type="presParOf" srcId="{4F729DA6-FFF5-41EA-88DB-8D6F545658BD}" destId="{6584FD33-B777-4F82-B4D0-B5E46AC2C02D}" srcOrd="0" destOrd="0" presId="urn:microsoft.com/office/officeart/2005/8/layout/hierarchy2"/>
    <dgm:cxn modelId="{A716B98D-F460-4AAA-9804-A3286678CADB}" type="presParOf" srcId="{4F729DA6-FFF5-41EA-88DB-8D6F545658BD}" destId="{B6A9D6FB-61F8-477C-881C-411468F8CA77}" srcOrd="1" destOrd="0" presId="urn:microsoft.com/office/officeart/2005/8/layout/hierarchy2"/>
    <dgm:cxn modelId="{5E27E962-782C-459A-AAE9-1E9606F4F9FB}" type="presParOf" srcId="{B6A9D6FB-61F8-477C-881C-411468F8CA77}" destId="{7F788EF5-DC52-4163-B798-0DFF5CF2C276}" srcOrd="0" destOrd="0" presId="urn:microsoft.com/office/officeart/2005/8/layout/hierarchy2"/>
    <dgm:cxn modelId="{DBC199ED-808F-40D4-9D40-A4045418CF57}" type="presParOf" srcId="{7F788EF5-DC52-4163-B798-0DFF5CF2C276}" destId="{2242881E-6013-4E89-ABE5-27D85D3B39D5}" srcOrd="0" destOrd="0" presId="urn:microsoft.com/office/officeart/2005/8/layout/hierarchy2"/>
    <dgm:cxn modelId="{3A4CAAFE-1BD1-4F6E-861B-ADA9864ACDA0}" type="presParOf" srcId="{B6A9D6FB-61F8-477C-881C-411468F8CA77}" destId="{DA823D4C-8F32-4819-94E6-0D1F8DF4E996}" srcOrd="1" destOrd="0" presId="urn:microsoft.com/office/officeart/2005/8/layout/hierarchy2"/>
    <dgm:cxn modelId="{4344988C-10DF-47C7-B4C6-A067B44242DB}" type="presParOf" srcId="{DA823D4C-8F32-4819-94E6-0D1F8DF4E996}" destId="{3F4CF3E3-0AF7-4852-917A-846D9EF91ABA}" srcOrd="0" destOrd="0" presId="urn:microsoft.com/office/officeart/2005/8/layout/hierarchy2"/>
    <dgm:cxn modelId="{8A00A4E3-320F-4CD3-A1EC-50AD6A4E1EB6}" type="presParOf" srcId="{DA823D4C-8F32-4819-94E6-0D1F8DF4E996}" destId="{A4782F4C-C108-4C83-ABEF-FBE3B5816532}" srcOrd="1" destOrd="0" presId="urn:microsoft.com/office/officeart/2005/8/layout/hierarchy2"/>
    <dgm:cxn modelId="{9B12FEA4-507B-466A-9235-8033E754D294}" type="presParOf" srcId="{AEFB50EF-9B7B-4A67-8A06-3768D82F4F35}" destId="{9BCABDBA-7F17-4ABD-88F5-05078D8F9D3D}" srcOrd="2" destOrd="0" presId="urn:microsoft.com/office/officeart/2005/8/layout/hierarchy2"/>
    <dgm:cxn modelId="{B17FCB58-035E-4F1E-8594-38557C8112D1}" type="presParOf" srcId="{9BCABDBA-7F17-4ABD-88F5-05078D8F9D3D}" destId="{5FEF92C6-AD1B-43F2-B683-83434038F417}" srcOrd="0" destOrd="0" presId="urn:microsoft.com/office/officeart/2005/8/layout/hierarchy2"/>
    <dgm:cxn modelId="{9950334C-C838-4542-8DEE-D4A5B6D103FD}" type="presParOf" srcId="{AEFB50EF-9B7B-4A67-8A06-3768D82F4F35}" destId="{07B1D72D-4EA7-4449-B9B4-F4DB2D9BF03F}" srcOrd="3" destOrd="0" presId="urn:microsoft.com/office/officeart/2005/8/layout/hierarchy2"/>
    <dgm:cxn modelId="{04C5F669-AB0E-4595-8B1F-6AC9BA00D95A}" type="presParOf" srcId="{07B1D72D-4EA7-4449-B9B4-F4DB2D9BF03F}" destId="{CB8FFB81-E4E3-43C3-8CF6-A920227023D6}" srcOrd="0" destOrd="0" presId="urn:microsoft.com/office/officeart/2005/8/layout/hierarchy2"/>
    <dgm:cxn modelId="{7EFADBC8-0BA1-4AC8-B905-E1C815C96375}" type="presParOf" srcId="{07B1D72D-4EA7-4449-B9B4-F4DB2D9BF03F}" destId="{8F84034B-D50D-4839-8710-01A10F25A1F7}" srcOrd="1" destOrd="0" presId="urn:microsoft.com/office/officeart/2005/8/layout/hierarchy2"/>
    <dgm:cxn modelId="{3943F999-F754-4A7E-B685-84C2BF64BD42}" type="presParOf" srcId="{8F84034B-D50D-4839-8710-01A10F25A1F7}" destId="{FE373A7E-3635-4340-9347-46B6BFBFD200}" srcOrd="0" destOrd="0" presId="urn:microsoft.com/office/officeart/2005/8/layout/hierarchy2"/>
    <dgm:cxn modelId="{FA4A8B16-2C50-4AAE-8635-16CF0C5C27B3}" type="presParOf" srcId="{FE373A7E-3635-4340-9347-46B6BFBFD200}" destId="{47273E5C-67B7-4AF6-AC59-BF0E8FE9A07A}" srcOrd="0" destOrd="0" presId="urn:microsoft.com/office/officeart/2005/8/layout/hierarchy2"/>
    <dgm:cxn modelId="{E10EACA6-1012-4496-BD40-C35E24C99962}" type="presParOf" srcId="{8F84034B-D50D-4839-8710-01A10F25A1F7}" destId="{B5DDB5CA-DDD2-4470-BC39-E9DD3D8FE6A1}" srcOrd="1" destOrd="0" presId="urn:microsoft.com/office/officeart/2005/8/layout/hierarchy2"/>
    <dgm:cxn modelId="{C88C5973-9D45-454E-9C13-585DA4948CF0}" type="presParOf" srcId="{B5DDB5CA-DDD2-4470-BC39-E9DD3D8FE6A1}" destId="{3DC07AF5-D86B-4C94-B519-7A6277D2FBCD}" srcOrd="0" destOrd="0" presId="urn:microsoft.com/office/officeart/2005/8/layout/hierarchy2"/>
    <dgm:cxn modelId="{48D7AD41-CED1-44ED-97D4-FA319F913CED}" type="presParOf" srcId="{B5DDB5CA-DDD2-4470-BC39-E9DD3D8FE6A1}" destId="{A961470E-9FEB-4A3D-A1DD-0C4C56A747DF}" srcOrd="1" destOrd="0" presId="urn:microsoft.com/office/officeart/2005/8/layout/hierarchy2"/>
    <dgm:cxn modelId="{523ACAE7-508D-4360-84AA-01819A6AD6F6}" type="presParOf" srcId="{A961470E-9FEB-4A3D-A1DD-0C4C56A747DF}" destId="{BA0C878D-3867-44B7-9E66-E292FB7D0CD3}" srcOrd="0" destOrd="0" presId="urn:microsoft.com/office/officeart/2005/8/layout/hierarchy2"/>
    <dgm:cxn modelId="{84A6673C-7F56-400B-B87F-F95C096539AE}" type="presParOf" srcId="{BA0C878D-3867-44B7-9E66-E292FB7D0CD3}" destId="{E39695A4-54B7-4CB7-AA93-918708DEE7F7}" srcOrd="0" destOrd="0" presId="urn:microsoft.com/office/officeart/2005/8/layout/hierarchy2"/>
    <dgm:cxn modelId="{03957F86-1A3C-4743-8951-D967DA621C05}" type="presParOf" srcId="{A961470E-9FEB-4A3D-A1DD-0C4C56A747DF}" destId="{499AAD32-7923-4069-AAAF-DC88216620CB}" srcOrd="1" destOrd="0" presId="urn:microsoft.com/office/officeart/2005/8/layout/hierarchy2"/>
    <dgm:cxn modelId="{F4DF01D8-4B63-4883-B780-6E206E83C883}" type="presParOf" srcId="{499AAD32-7923-4069-AAAF-DC88216620CB}" destId="{7CD5B262-0843-40A9-B018-58A5C8DBE7C6}" srcOrd="0" destOrd="0" presId="urn:microsoft.com/office/officeart/2005/8/layout/hierarchy2"/>
    <dgm:cxn modelId="{3E8A3C75-2F20-48B8-BE5A-57E4FA1D5119}" type="presParOf" srcId="{499AAD32-7923-4069-AAAF-DC88216620CB}" destId="{8DE8DDE8-E1AC-4A98-AB4B-1B52197C75D5}" srcOrd="1" destOrd="0" presId="urn:microsoft.com/office/officeart/2005/8/layout/hierarchy2"/>
    <dgm:cxn modelId="{09E4A35F-C1EA-4189-958A-971B18757958}" type="presParOf" srcId="{8DE8DDE8-E1AC-4A98-AB4B-1B52197C75D5}" destId="{E896778B-EE3E-4BFF-9DFE-42B988C3A32F}" srcOrd="0" destOrd="0" presId="urn:microsoft.com/office/officeart/2005/8/layout/hierarchy2"/>
    <dgm:cxn modelId="{22B43CDE-55EB-424F-8153-50497B20E9BF}" type="presParOf" srcId="{E896778B-EE3E-4BFF-9DFE-42B988C3A32F}" destId="{246D3C73-DB90-4F3F-B2CE-19B8FAF892C5}" srcOrd="0" destOrd="0" presId="urn:microsoft.com/office/officeart/2005/8/layout/hierarchy2"/>
    <dgm:cxn modelId="{622F3017-1973-43D7-A170-4C692269420F}" type="presParOf" srcId="{8DE8DDE8-E1AC-4A98-AB4B-1B52197C75D5}" destId="{E2C5968B-8A93-4D7A-84D1-1E6E20271CF1}" srcOrd="1" destOrd="0" presId="urn:microsoft.com/office/officeart/2005/8/layout/hierarchy2"/>
    <dgm:cxn modelId="{4D205A26-B2B3-4344-B47B-3F431422AA4D}" type="presParOf" srcId="{E2C5968B-8A93-4D7A-84D1-1E6E20271CF1}" destId="{9C04ADB7-7B5E-463A-A24D-8A9EBD543A34}" srcOrd="0" destOrd="0" presId="urn:microsoft.com/office/officeart/2005/8/layout/hierarchy2"/>
    <dgm:cxn modelId="{E841C607-6A53-4D4F-8F18-CD372568462D}" type="presParOf" srcId="{E2C5968B-8A93-4D7A-84D1-1E6E20271CF1}" destId="{13F37715-DAA6-48B3-BB4C-D1FBA1ACCA0E}" srcOrd="1" destOrd="0" presId="urn:microsoft.com/office/officeart/2005/8/layout/hierarchy2"/>
    <dgm:cxn modelId="{83746A97-518B-4134-A9EB-CC1793B7686B}" type="presParOf" srcId="{A961470E-9FEB-4A3D-A1DD-0C4C56A747DF}" destId="{D773FB9E-9C8A-4167-990C-866779B960A7}" srcOrd="2" destOrd="0" presId="urn:microsoft.com/office/officeart/2005/8/layout/hierarchy2"/>
    <dgm:cxn modelId="{5BB759DC-6E26-4904-98E8-45A8B9BD33F1}" type="presParOf" srcId="{D773FB9E-9C8A-4167-990C-866779B960A7}" destId="{AEC6587A-76AF-44E9-BC10-667E8682EB31}" srcOrd="0" destOrd="0" presId="urn:microsoft.com/office/officeart/2005/8/layout/hierarchy2"/>
    <dgm:cxn modelId="{5BCB942C-D1D4-4873-85F6-D7C73C4F584A}" type="presParOf" srcId="{A961470E-9FEB-4A3D-A1DD-0C4C56A747DF}" destId="{50745FE0-9028-4616-8554-BE582325D8D9}" srcOrd="3" destOrd="0" presId="urn:microsoft.com/office/officeart/2005/8/layout/hierarchy2"/>
    <dgm:cxn modelId="{95E3B08F-83A6-41FC-A64E-401CBBBF0C87}" type="presParOf" srcId="{50745FE0-9028-4616-8554-BE582325D8D9}" destId="{776B66B8-00FC-404C-89CC-70709C5E302B}" srcOrd="0" destOrd="0" presId="urn:microsoft.com/office/officeart/2005/8/layout/hierarchy2"/>
    <dgm:cxn modelId="{4F034918-3642-46D3-A79E-C49A226D8931}" type="presParOf" srcId="{50745FE0-9028-4616-8554-BE582325D8D9}" destId="{D8083601-A4C1-4291-8383-B76655C68A52}" srcOrd="1" destOrd="0" presId="urn:microsoft.com/office/officeart/2005/8/layout/hierarchy2"/>
    <dgm:cxn modelId="{1F7D08A9-1581-49B3-8968-C405032DD06F}" type="presParOf" srcId="{D8083601-A4C1-4291-8383-B76655C68A52}" destId="{31D0A266-AA5A-4E51-BC99-D0CDA70500B6}" srcOrd="0" destOrd="0" presId="urn:microsoft.com/office/officeart/2005/8/layout/hierarchy2"/>
    <dgm:cxn modelId="{74D0D472-B43D-4CD2-AFE2-CEEDEAC32EE4}" type="presParOf" srcId="{31D0A266-AA5A-4E51-BC99-D0CDA70500B6}" destId="{37A62DE8-991B-4255-B69A-EED90D4303BD}" srcOrd="0" destOrd="0" presId="urn:microsoft.com/office/officeart/2005/8/layout/hierarchy2"/>
    <dgm:cxn modelId="{4BFEE038-F735-4DCE-8E08-1F9D71F34361}" type="presParOf" srcId="{D8083601-A4C1-4291-8383-B76655C68A52}" destId="{AF92D9E9-282A-4641-B5FD-7579F1109F89}" srcOrd="1" destOrd="0" presId="urn:microsoft.com/office/officeart/2005/8/layout/hierarchy2"/>
    <dgm:cxn modelId="{4AA9259F-5281-4981-90DB-3D4BC5F7372B}" type="presParOf" srcId="{AF92D9E9-282A-4641-B5FD-7579F1109F89}" destId="{CEB35589-E368-4BD1-AB36-49CDB99364D5}" srcOrd="0" destOrd="0" presId="urn:microsoft.com/office/officeart/2005/8/layout/hierarchy2"/>
    <dgm:cxn modelId="{AB872A01-3B2F-4328-90C6-B7E67DD48F8B}" type="presParOf" srcId="{AF92D9E9-282A-4641-B5FD-7579F1109F89}" destId="{F6CFFF34-5A29-415E-B0D9-56B2232F2C3F}" srcOrd="1" destOrd="0" presId="urn:microsoft.com/office/officeart/2005/8/layout/hierarchy2"/>
    <dgm:cxn modelId="{FD36714C-5EEF-409D-942B-8E241632CAB3}" type="presParOf" srcId="{8F84034B-D50D-4839-8710-01A10F25A1F7}" destId="{9D22EEE4-FF93-4FD7-9762-7F90B9B2174D}" srcOrd="2" destOrd="0" presId="urn:microsoft.com/office/officeart/2005/8/layout/hierarchy2"/>
    <dgm:cxn modelId="{271BE030-6E08-4FF3-9A03-73B45299E3EA}" type="presParOf" srcId="{9D22EEE4-FF93-4FD7-9762-7F90B9B2174D}" destId="{FB9CE7AB-F422-4FE4-9FA5-61325F477F59}" srcOrd="0" destOrd="0" presId="urn:microsoft.com/office/officeart/2005/8/layout/hierarchy2"/>
    <dgm:cxn modelId="{7AF68F49-8E62-4A12-9763-F61AB7268DF8}" type="presParOf" srcId="{8F84034B-D50D-4839-8710-01A10F25A1F7}" destId="{910573D3-2ABB-423F-AB2B-82AC86F1F3D4}" srcOrd="3" destOrd="0" presId="urn:microsoft.com/office/officeart/2005/8/layout/hierarchy2"/>
    <dgm:cxn modelId="{E27F40EC-F30D-45F9-929F-A3EAB9CC0866}" type="presParOf" srcId="{910573D3-2ABB-423F-AB2B-82AC86F1F3D4}" destId="{DD8EF61D-0D20-4705-AB55-535AF47A94C5}" srcOrd="0" destOrd="0" presId="urn:microsoft.com/office/officeart/2005/8/layout/hierarchy2"/>
    <dgm:cxn modelId="{6D4F2F5C-2274-486E-9911-E2006B82AD18}" type="presParOf" srcId="{910573D3-2ABB-423F-AB2B-82AC86F1F3D4}" destId="{2F7C9C15-B0CF-40FA-A782-597C35BEAD78}" srcOrd="1" destOrd="0" presId="urn:microsoft.com/office/officeart/2005/8/layout/hierarchy2"/>
    <dgm:cxn modelId="{4AA359B5-A26E-4AD7-9724-67C39B0ACCEF}" type="presParOf" srcId="{2F7C9C15-B0CF-40FA-A782-597C35BEAD78}" destId="{EDCF3DD2-E149-42B6-827D-DBC2235C186A}" srcOrd="0" destOrd="0" presId="urn:microsoft.com/office/officeart/2005/8/layout/hierarchy2"/>
    <dgm:cxn modelId="{F73BA6DB-7C7A-452E-A12B-130A57A2BBF5}" type="presParOf" srcId="{EDCF3DD2-E149-42B6-827D-DBC2235C186A}" destId="{088DDF99-B61C-4A64-AA14-854E47AF3584}" srcOrd="0" destOrd="0" presId="urn:microsoft.com/office/officeart/2005/8/layout/hierarchy2"/>
    <dgm:cxn modelId="{438F855E-1D4E-4B0E-A129-7C7F4F405F97}" type="presParOf" srcId="{2F7C9C15-B0CF-40FA-A782-597C35BEAD78}" destId="{55687D82-6039-4F88-A790-9581699F7786}" srcOrd="1" destOrd="0" presId="urn:microsoft.com/office/officeart/2005/8/layout/hierarchy2"/>
    <dgm:cxn modelId="{5FECB959-5D2C-48AB-A715-628B613A5CAD}" type="presParOf" srcId="{55687D82-6039-4F88-A790-9581699F7786}" destId="{A438051B-3C6F-4543-B441-F2A2CEB90A1B}" srcOrd="0" destOrd="0" presId="urn:microsoft.com/office/officeart/2005/8/layout/hierarchy2"/>
    <dgm:cxn modelId="{8D1F6319-191D-476C-9AF7-B8D9DAB10E2B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0</a:t>
          </a:r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0</a:t>
          </a:r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0</a:t>
          </a:r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1</a:t>
          </a:r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0</a:t>
          </a: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498C4C05-5AB8-4ECC-88EA-69EB09B32C94}" type="presOf" srcId="{E6A63798-4050-4A2F-9AA9-FB5D925F7930}" destId="{D2915285-78D3-4FD7-B30D-F18D871355D3}" srcOrd="0" destOrd="0" presId="urn:microsoft.com/office/officeart/2005/8/layout/hierarchy2"/>
    <dgm:cxn modelId="{AFA8C105-7FB9-4C03-B21A-F696B0C37BF1}" type="presOf" srcId="{9BBA12D4-0609-4551-A692-41B6FD5C6578}" destId="{9BF4DBD3-5F95-474B-ADAC-133F9056B28B}" srcOrd="1" destOrd="0" presId="urn:microsoft.com/office/officeart/2005/8/layout/hierarchy2"/>
    <dgm:cxn modelId="{064A290B-F266-4902-9621-64B65C23DFBE}" type="presOf" srcId="{8D300FD8-F99E-4E8E-904B-BA6027F12312}" destId="{37F8AF4D-6047-40EA-841C-0CB07C1CC88F}" srcOrd="1" destOrd="0" presId="urn:microsoft.com/office/officeart/2005/8/layout/hierarchy2"/>
    <dgm:cxn modelId="{EA743D0E-2BE0-467A-9FEC-4CE4CB93B1CE}" type="presOf" srcId="{4AC740F5-7A0B-425C-9B3E-37C36A205422}" destId="{DD8EF61D-0D20-4705-AB55-535AF47A94C5}" srcOrd="0" destOrd="0" presId="urn:microsoft.com/office/officeart/2005/8/layout/hierarchy2"/>
    <dgm:cxn modelId="{70ED5911-ABBF-4C12-B0EF-685D3BF5F46B}" type="presOf" srcId="{B88A5BE3-D857-4A15-81D6-A637ABABF1ED}" destId="{776B66B8-00FC-404C-89CC-70709C5E302B}" srcOrd="0" destOrd="0" presId="urn:microsoft.com/office/officeart/2005/8/layout/hierarchy2"/>
    <dgm:cxn modelId="{F8DBF41A-DE48-4C7B-88C9-9C2E01A10157}" type="presOf" srcId="{B5DB198B-E114-4475-880F-7A6C856D26AF}" destId="{4239A36A-38B8-4FB9-9FDC-677CDBD7D5BC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C588E72F-53C9-45D8-A069-0BACF70067CB}" type="presOf" srcId="{62A74657-1757-4134-B32F-736F54F796F4}" destId="{31B006C0-0EA0-4561-A653-10E38A298D09}" srcOrd="1" destOrd="0" presId="urn:microsoft.com/office/officeart/2005/8/layout/hierarchy2"/>
    <dgm:cxn modelId="{350D7530-E4BF-47B0-A445-D219A72CA516}" type="presOf" srcId="{62A74657-1757-4134-B32F-736F54F796F4}" destId="{0D57AE7D-6277-4AFD-8A7D-B6521F402FAC}" srcOrd="0" destOrd="0" presId="urn:microsoft.com/office/officeart/2005/8/layout/hierarchy2"/>
    <dgm:cxn modelId="{AE0E1E31-0B89-4C19-B3FD-68BE6DA9E0D2}" type="presOf" srcId="{C69F461A-897A-4BF5-9B75-F51BC5391E24}" destId="{5FEF92C6-AD1B-43F2-B683-83434038F417}" srcOrd="1" destOrd="0" presId="urn:microsoft.com/office/officeart/2005/8/layout/hierarchy2"/>
    <dgm:cxn modelId="{4C9DBF33-86D4-4D29-A03F-227165050071}" type="presOf" srcId="{9BBA12D4-0609-4551-A692-41B6FD5C6578}" destId="{906EDC7A-0D71-4D4B-BA38-915370AA5ADA}" srcOrd="0" destOrd="0" presId="urn:microsoft.com/office/officeart/2005/8/layout/hierarchy2"/>
    <dgm:cxn modelId="{5DB89A34-0B49-42EE-B852-0B2891428CDE}" type="presOf" srcId="{5BF11984-0E64-4B57-B875-2E1B0B00A098}" destId="{31D0A266-AA5A-4E51-BC99-D0CDA70500B6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475D593B-7F86-478B-AB9C-A236B33B414D}" type="presOf" srcId="{9DE36E45-D8F6-4E64-BE13-DED9608A523D}" destId="{70CFE622-9822-4AED-B673-DD47B2D762F4}" srcOrd="0" destOrd="0" presId="urn:microsoft.com/office/officeart/2005/8/layout/hierarchy2"/>
    <dgm:cxn modelId="{3844F53C-5468-4819-9A73-E8F9F7718E39}" type="presOf" srcId="{35620437-B674-441E-BE64-127B11C8921C}" destId="{C7F46534-8252-45D8-B9A1-8986B75AB1C1}" srcOrd="1" destOrd="0" presId="urn:microsoft.com/office/officeart/2005/8/layout/hierarchy2"/>
    <dgm:cxn modelId="{C8662B5E-1E0A-4FD8-982E-01432114BF51}" type="presOf" srcId="{33401E37-71FE-4451-BCD3-F37629F87B29}" destId="{088DDF99-B61C-4A64-AA14-854E47AF3584}" srcOrd="1" destOrd="0" presId="urn:microsoft.com/office/officeart/2005/8/layout/hierarchy2"/>
    <dgm:cxn modelId="{44E9F444-5D26-4557-8239-ED8DA604487D}" type="presOf" srcId="{8D300FD8-F99E-4E8E-904B-BA6027F12312}" destId="{EA7B220E-DA23-4680-8C80-00CBE08DC458}" srcOrd="0" destOrd="0" presId="urn:microsoft.com/office/officeart/2005/8/layout/hierarchy2"/>
    <dgm:cxn modelId="{54CABD65-0B14-4696-A4CE-130047A9FB24}" type="presOf" srcId="{3B1B22F4-350F-4BC1-A123-F6062B0A8B95}" destId="{BA0C878D-3867-44B7-9E66-E292FB7D0CD3}" srcOrd="0" destOrd="0" presId="urn:microsoft.com/office/officeart/2005/8/layout/hierarchy2"/>
    <dgm:cxn modelId="{EC530E4A-C3F8-4924-B7F3-3C68B26DD0D3}" type="presOf" srcId="{29B19C76-28E5-47C9-A96C-57318656787A}" destId="{2242881E-6013-4E89-ABE5-27D85D3B39D5}" srcOrd="1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DF1F536B-E41E-40FA-85F8-139847AE3C21}" type="presOf" srcId="{51CA0FC4-56AD-4A14-A18D-AD08A9D56AF2}" destId="{34D20AF5-6735-4F2F-803B-ACF9EE36BEA2}" srcOrd="1" destOrd="0" presId="urn:microsoft.com/office/officeart/2005/8/layout/hierarchy2"/>
    <dgm:cxn modelId="{039C5B4C-A2AE-40BF-B69F-9889BA386F9A}" type="presOf" srcId="{5BF11984-0E64-4B57-B875-2E1B0B00A098}" destId="{37A62DE8-991B-4255-B69A-EED90D4303BD}" srcOrd="1" destOrd="0" presId="urn:microsoft.com/office/officeart/2005/8/layout/hierarchy2"/>
    <dgm:cxn modelId="{4353AD51-C0E7-4C88-AC8D-56DE651D0361}" type="presOf" srcId="{E3D7FB9E-9622-4165-894E-263143EEC98E}" destId="{86B348EC-F8BD-4917-A3B0-428897B6BCC8}" srcOrd="0" destOrd="0" presId="urn:microsoft.com/office/officeart/2005/8/layout/hierarchy2"/>
    <dgm:cxn modelId="{EFBA5C54-681A-4E38-9521-EECBB604D2AA}" type="presOf" srcId="{29B19C76-28E5-47C9-A96C-57318656787A}" destId="{7F788EF5-DC52-4163-B798-0DFF5CF2C276}" srcOrd="0" destOrd="0" presId="urn:microsoft.com/office/officeart/2005/8/layout/hierarchy2"/>
    <dgm:cxn modelId="{AB436F75-4AA5-4BB7-81F7-73FE345222D6}" type="presOf" srcId="{78719D9A-1EF8-46FC-8F7F-64CB86D163E5}" destId="{AEC6587A-76AF-44E9-BC10-667E8682EB31}" srcOrd="1" destOrd="0" presId="urn:microsoft.com/office/officeart/2005/8/layout/hierarchy2"/>
    <dgm:cxn modelId="{82862777-81C3-481B-B500-A85EFFE8FA70}" type="presOf" srcId="{2C0E8DAB-083B-498A-A610-C8E540D1F95F}" destId="{B110B952-0C9F-4163-9C30-E699F6BC7E5B}" srcOrd="0" destOrd="0" presId="urn:microsoft.com/office/officeart/2005/8/layout/hierarchy2"/>
    <dgm:cxn modelId="{58624E7D-F8A1-415E-85B7-B8F29D81F4D7}" type="presOf" srcId="{364AA1AE-EE94-40DC-A13C-26E16E52F283}" destId="{FE373A7E-3635-4340-9347-46B6BFBFD200}" srcOrd="0" destOrd="0" presId="urn:microsoft.com/office/officeart/2005/8/layout/hierarchy2"/>
    <dgm:cxn modelId="{3942DB7E-3C04-4DB0-A7C3-96CB82C2AA40}" type="presOf" srcId="{AC412031-9545-4DC8-ACBC-5942C63FF0B9}" destId="{CEB35589-E368-4BD1-AB36-49CDB99364D5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DEE19581-0756-40DA-8115-78677A38B75F}" type="presOf" srcId="{192981D6-D395-421F-849F-8CEA5A562D44}" destId="{246D3C73-DB90-4F3F-B2CE-19B8FAF892C5}" srcOrd="1" destOrd="0" presId="urn:microsoft.com/office/officeart/2005/8/layout/hierarchy2"/>
    <dgm:cxn modelId="{913E9684-8B65-4339-B498-2BC2E306B5D8}" type="presOf" srcId="{AB713054-F984-4E73-B88E-60C1BFF55F0C}" destId="{9C04ADB7-7B5E-463A-A24D-8A9EBD543A34}" srcOrd="0" destOrd="0" presId="urn:microsoft.com/office/officeart/2005/8/layout/hierarchy2"/>
    <dgm:cxn modelId="{75E4FF84-E64B-4CA8-8F60-738C63254793}" type="presOf" srcId="{33401E37-71FE-4451-BCD3-F37629F87B29}" destId="{EDCF3DD2-E149-42B6-827D-DBC2235C186A}" srcOrd="0" destOrd="0" presId="urn:microsoft.com/office/officeart/2005/8/layout/hierarchy2"/>
    <dgm:cxn modelId="{D2317F86-3EAF-47A7-99B3-18E68959BA7C}" type="presOf" srcId="{1C2ABE6B-2194-4104-A754-33FF1C233404}" destId="{B6DAA14B-3305-4F93-A6BA-AC8805E13BBC}" srcOrd="0" destOrd="0" presId="urn:microsoft.com/office/officeart/2005/8/layout/hierarchy2"/>
    <dgm:cxn modelId="{95554689-CBE4-49BE-B9D6-A3A515E3CEBF}" type="presOf" srcId="{2B250F0C-4E60-4888-AB85-917A9C3905BD}" destId="{FB9CE7AB-F422-4FE4-9FA5-61325F477F59}" srcOrd="1" destOrd="0" presId="urn:microsoft.com/office/officeart/2005/8/layout/hierarchy2"/>
    <dgm:cxn modelId="{3CBFD68B-8476-47AB-9093-66858D6EEF48}" type="presOf" srcId="{F0B9BAFF-14FA-4FD1-90AF-A0E86CFD26E0}" destId="{A438051B-3C6F-4543-B441-F2A2CEB90A1B}" srcOrd="0" destOrd="0" presId="urn:microsoft.com/office/officeart/2005/8/layout/hierarchy2"/>
    <dgm:cxn modelId="{EE1DE88F-B480-4D8F-BC69-6C8E611D5444}" type="presOf" srcId="{51CA0FC4-56AD-4A14-A18D-AD08A9D56AF2}" destId="{2951EFB9-CA63-48AD-A351-B1EC841ED46A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19987295-080B-4AA9-91C0-97497F208B28}" type="presOf" srcId="{3B1B22F4-350F-4BC1-A123-F6062B0A8B95}" destId="{E39695A4-54B7-4CB7-AA93-918708DEE7F7}" srcOrd="1" destOrd="0" presId="urn:microsoft.com/office/officeart/2005/8/layout/hierarchy2"/>
    <dgm:cxn modelId="{A84DF295-453D-4560-895F-DC93D6EEEF7E}" type="presOf" srcId="{E3D7FB9E-9622-4165-894E-263143EEC98E}" destId="{A89A13DB-233E-4EEC-9999-82C30F66A90E}" srcOrd="1" destOrd="0" presId="urn:microsoft.com/office/officeart/2005/8/layout/hierarchy2"/>
    <dgm:cxn modelId="{52DE0898-9D82-41E9-92D8-7868F5E52DA9}" type="presOf" srcId="{B487B2ED-E69D-4DD6-9E27-3D52FE6528BC}" destId="{7CD5B262-0843-40A9-B018-58A5C8DBE7C6}" srcOrd="0" destOrd="0" presId="urn:microsoft.com/office/officeart/2005/8/layout/hierarchy2"/>
    <dgm:cxn modelId="{34F2089A-D68B-4209-B291-7709CCF3F136}" type="presOf" srcId="{35620437-B674-441E-BE64-127B11C8921C}" destId="{F6E4463E-7AB1-40C6-9184-A50DB147E61E}" srcOrd="0" destOrd="0" presId="urn:microsoft.com/office/officeart/2005/8/layout/hierarchy2"/>
    <dgm:cxn modelId="{A09D629F-92D1-4438-94F3-EB9B1603D917}" type="presOf" srcId="{F79E7C3E-1450-474E-8C09-C55A71BFC6B5}" destId="{20234416-28EC-4241-BCF5-E0C7F6003066}" srcOrd="0" destOrd="0" presId="urn:microsoft.com/office/officeart/2005/8/layout/hierarchy2"/>
    <dgm:cxn modelId="{4AF72BB5-0D6E-4EFB-B1E6-B9FE15D37DED}" type="presOf" srcId="{2B250F0C-4E60-4888-AB85-917A9C3905BD}" destId="{9D22EEE4-FF93-4FD7-9762-7F90B9B2174D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91281FC1-E6CD-4D1C-AC06-71513CE33B7F}" type="presOf" srcId="{D9A682CB-5DDE-43AB-919F-8B7F7B104615}" destId="{73BB7357-1A7B-4050-88C4-790ADBCB625D}" srcOrd="0" destOrd="0" presId="urn:microsoft.com/office/officeart/2005/8/layout/hierarchy2"/>
    <dgm:cxn modelId="{C64798C6-26BC-468A-8781-DAC53EE45E94}" type="presOf" srcId="{5298254B-75EF-4481-9316-64F54046A9CE}" destId="{AD69DD67-DA8B-4327-8FB6-B1ED5881B6C0}" srcOrd="0" destOrd="0" presId="urn:microsoft.com/office/officeart/2005/8/layout/hierarchy2"/>
    <dgm:cxn modelId="{8C65C2C6-FABD-4650-A6F8-30FBAD986D7B}" type="presOf" srcId="{48D4D2DD-923D-473B-8FF8-F00B40868278}" destId="{3DC07AF5-D86B-4C94-B519-7A6277D2FBCD}" srcOrd="0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4133ABC9-5ED4-43BA-92A9-9CB69FBDAEE4}" type="presOf" srcId="{DF7B78C9-B3EF-44CF-852D-36C695E50F17}" destId="{A40036BC-E5D6-446C-80F6-C7A4B80883DA}" srcOrd="0" destOrd="0" presId="urn:microsoft.com/office/officeart/2005/8/layout/hierarchy2"/>
    <dgm:cxn modelId="{C3C979CE-8DCA-4AA6-8D00-1C1AEC430378}" type="presOf" srcId="{364AA1AE-EE94-40DC-A13C-26E16E52F283}" destId="{47273E5C-67B7-4AF6-AC59-BF0E8FE9A07A}" srcOrd="1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B0D533D3-D359-4CAF-83DB-69392209FB4D}" type="presOf" srcId="{CD7A4058-34F4-4D30-B853-2FEEFACFAA91}" destId="{CB8FFB81-E4E3-43C3-8CF6-A920227023D6}" srcOrd="0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D92220D7-3859-4F5A-8A1E-5B562F12A225}" type="presOf" srcId="{B5DB198B-E114-4475-880F-7A6C856D26AF}" destId="{F0640859-70FD-45E2-89B2-966EFB26F72D}" srcOrd="0" destOrd="0" presId="urn:microsoft.com/office/officeart/2005/8/layout/hierarchy2"/>
    <dgm:cxn modelId="{BBDEABD9-EA7B-4E91-87F1-600AA25BEC49}" type="presOf" srcId="{565E1BEE-27C3-4F31-A8B1-EE2149CF7DB5}" destId="{3F4CF3E3-0AF7-4852-917A-846D9EF91ABA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834CF3E3-74BE-48FC-866F-DC488CEA1F06}" type="presOf" srcId="{195B9EE5-1EFB-4F31-AB89-D8A0164D7F56}" destId="{6584FD33-B777-4F82-B4D0-B5E46AC2C02D}" srcOrd="0" destOrd="0" presId="urn:microsoft.com/office/officeart/2005/8/layout/hierarchy2"/>
    <dgm:cxn modelId="{87F9E6E4-AE92-45A3-AC64-B733B4D668EF}" type="presOf" srcId="{78719D9A-1EF8-46FC-8F7F-64CB86D163E5}" destId="{D773FB9E-9C8A-4167-990C-866779B960A7}" srcOrd="0" destOrd="0" presId="urn:microsoft.com/office/officeart/2005/8/layout/hierarchy2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C7E5BEEC-EBC8-47ED-8737-CCE73E01918B}" type="presOf" srcId="{192981D6-D395-421F-849F-8CEA5A562D44}" destId="{E896778B-EE3E-4BFF-9DFE-42B988C3A32F}" srcOrd="0" destOrd="0" presId="urn:microsoft.com/office/officeart/2005/8/layout/hierarchy2"/>
    <dgm:cxn modelId="{F6EB8EEE-706C-4482-B074-A3BFA98E3B11}" type="presOf" srcId="{C69F461A-897A-4BF5-9B75-F51BC5391E24}" destId="{9BCABDBA-7F17-4ABD-88F5-05078D8F9D3D}" srcOrd="0" destOrd="0" presId="urn:microsoft.com/office/officeart/2005/8/layout/hierarchy2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49BE1B5E-4320-49B4-B40F-E7D7828F6C39}" type="presParOf" srcId="{B6DAA14B-3305-4F93-A6BA-AC8805E13BBC}" destId="{45E3ECBA-C6D0-4585-880A-A01F56B443D6}" srcOrd="0" destOrd="0" presId="urn:microsoft.com/office/officeart/2005/8/layout/hierarchy2"/>
    <dgm:cxn modelId="{406D5F0F-3F70-43AE-87F4-11917A7BDEB6}" type="presParOf" srcId="{45E3ECBA-C6D0-4585-880A-A01F56B443D6}" destId="{AD69DD67-DA8B-4327-8FB6-B1ED5881B6C0}" srcOrd="0" destOrd="0" presId="urn:microsoft.com/office/officeart/2005/8/layout/hierarchy2"/>
    <dgm:cxn modelId="{1722C1B5-8734-4997-BE2D-894AA147ED2A}" type="presParOf" srcId="{45E3ECBA-C6D0-4585-880A-A01F56B443D6}" destId="{AEFB50EF-9B7B-4A67-8A06-3768D82F4F35}" srcOrd="1" destOrd="0" presId="urn:microsoft.com/office/officeart/2005/8/layout/hierarchy2"/>
    <dgm:cxn modelId="{273E0346-4ADA-45FD-AC52-910F69AD92E8}" type="presParOf" srcId="{AEFB50EF-9B7B-4A67-8A06-3768D82F4F35}" destId="{906EDC7A-0D71-4D4B-BA38-915370AA5ADA}" srcOrd="0" destOrd="0" presId="urn:microsoft.com/office/officeart/2005/8/layout/hierarchy2"/>
    <dgm:cxn modelId="{BED26D4E-89F3-49A4-97DF-B41130B8FD16}" type="presParOf" srcId="{906EDC7A-0D71-4D4B-BA38-915370AA5ADA}" destId="{9BF4DBD3-5F95-474B-ADAC-133F9056B28B}" srcOrd="0" destOrd="0" presId="urn:microsoft.com/office/officeart/2005/8/layout/hierarchy2"/>
    <dgm:cxn modelId="{98A007B8-4B62-434E-ACE0-CD878AB27461}" type="presParOf" srcId="{AEFB50EF-9B7B-4A67-8A06-3768D82F4F35}" destId="{7D96E242-F765-43D2-885D-856E91BD7876}" srcOrd="1" destOrd="0" presId="urn:microsoft.com/office/officeart/2005/8/layout/hierarchy2"/>
    <dgm:cxn modelId="{39E1A16E-0DA6-4CC4-9471-C74EC6BED20A}" type="presParOf" srcId="{7D96E242-F765-43D2-885D-856E91BD7876}" destId="{73BB7357-1A7B-4050-88C4-790ADBCB625D}" srcOrd="0" destOrd="0" presId="urn:microsoft.com/office/officeart/2005/8/layout/hierarchy2"/>
    <dgm:cxn modelId="{EF29A0D5-26DE-4247-9DE3-3F5E98CBAD55}" type="presParOf" srcId="{7D96E242-F765-43D2-885D-856E91BD7876}" destId="{D56EE5CC-C4D8-4DA6-AC06-6FF6333366BE}" srcOrd="1" destOrd="0" presId="urn:microsoft.com/office/officeart/2005/8/layout/hierarchy2"/>
    <dgm:cxn modelId="{AC703ADE-8B27-4FDB-A195-C8A9EFC54989}" type="presParOf" srcId="{D56EE5CC-C4D8-4DA6-AC06-6FF6333366BE}" destId="{2951EFB9-CA63-48AD-A351-B1EC841ED46A}" srcOrd="0" destOrd="0" presId="urn:microsoft.com/office/officeart/2005/8/layout/hierarchy2"/>
    <dgm:cxn modelId="{0C263E4F-349C-4DA3-A87D-8919B0B95979}" type="presParOf" srcId="{2951EFB9-CA63-48AD-A351-B1EC841ED46A}" destId="{34D20AF5-6735-4F2F-803B-ACF9EE36BEA2}" srcOrd="0" destOrd="0" presId="urn:microsoft.com/office/officeart/2005/8/layout/hierarchy2"/>
    <dgm:cxn modelId="{1079A6C7-ECC3-4DF9-9B00-813357C5BE8F}" type="presParOf" srcId="{D56EE5CC-C4D8-4DA6-AC06-6FF6333366BE}" destId="{E4EEF5AC-A0E9-4DFF-973A-8F4B97B35161}" srcOrd="1" destOrd="0" presId="urn:microsoft.com/office/officeart/2005/8/layout/hierarchy2"/>
    <dgm:cxn modelId="{50758589-E8E1-4AA1-843B-EAF10D1A86B2}" type="presParOf" srcId="{E4EEF5AC-A0E9-4DFF-973A-8F4B97B35161}" destId="{A40036BC-E5D6-446C-80F6-C7A4B80883DA}" srcOrd="0" destOrd="0" presId="urn:microsoft.com/office/officeart/2005/8/layout/hierarchy2"/>
    <dgm:cxn modelId="{F699BC4E-0CD3-43C6-B24C-6B0E7F650D26}" type="presParOf" srcId="{E4EEF5AC-A0E9-4DFF-973A-8F4B97B35161}" destId="{4862C7B3-1512-4C83-B2EB-00C9D604D13A}" srcOrd="1" destOrd="0" presId="urn:microsoft.com/office/officeart/2005/8/layout/hierarchy2"/>
    <dgm:cxn modelId="{B1DC83F4-9212-4BBE-907D-24B0099A7C52}" type="presParOf" srcId="{4862C7B3-1512-4C83-B2EB-00C9D604D13A}" destId="{0D57AE7D-6277-4AFD-8A7D-B6521F402FAC}" srcOrd="0" destOrd="0" presId="urn:microsoft.com/office/officeart/2005/8/layout/hierarchy2"/>
    <dgm:cxn modelId="{65480A35-C8C2-40B9-BE8A-04F295C30BE5}" type="presParOf" srcId="{0D57AE7D-6277-4AFD-8A7D-B6521F402FAC}" destId="{31B006C0-0EA0-4561-A653-10E38A298D09}" srcOrd="0" destOrd="0" presId="urn:microsoft.com/office/officeart/2005/8/layout/hierarchy2"/>
    <dgm:cxn modelId="{032290E3-CAFB-4259-BB60-9B2D93481E1D}" type="presParOf" srcId="{4862C7B3-1512-4C83-B2EB-00C9D604D13A}" destId="{A579D7FC-93FC-448F-ACFD-7487307B41E8}" srcOrd="1" destOrd="0" presId="urn:microsoft.com/office/officeart/2005/8/layout/hierarchy2"/>
    <dgm:cxn modelId="{B34C6612-FB72-4575-AEE9-054E180AF42B}" type="presParOf" srcId="{A579D7FC-93FC-448F-ACFD-7487307B41E8}" destId="{70CFE622-9822-4AED-B673-DD47B2D762F4}" srcOrd="0" destOrd="0" presId="urn:microsoft.com/office/officeart/2005/8/layout/hierarchy2"/>
    <dgm:cxn modelId="{872BE62F-7B89-493F-880D-A5209FA4940E}" type="presParOf" srcId="{A579D7FC-93FC-448F-ACFD-7487307B41E8}" destId="{4AD98EA5-1F56-4711-9B92-25B6221F5D9E}" srcOrd="1" destOrd="0" presId="urn:microsoft.com/office/officeart/2005/8/layout/hierarchy2"/>
    <dgm:cxn modelId="{58D6BC51-DBC6-4559-A59E-7C849CDD2812}" type="presParOf" srcId="{D56EE5CC-C4D8-4DA6-AC06-6FF6333366BE}" destId="{F6E4463E-7AB1-40C6-9184-A50DB147E61E}" srcOrd="2" destOrd="0" presId="urn:microsoft.com/office/officeart/2005/8/layout/hierarchy2"/>
    <dgm:cxn modelId="{61E5AD27-ACE5-4500-9C39-E604642777A5}" type="presParOf" srcId="{F6E4463E-7AB1-40C6-9184-A50DB147E61E}" destId="{C7F46534-8252-45D8-B9A1-8986B75AB1C1}" srcOrd="0" destOrd="0" presId="urn:microsoft.com/office/officeart/2005/8/layout/hierarchy2"/>
    <dgm:cxn modelId="{E2F618D4-C5DC-48E5-A1B0-899CC2D4EE67}" type="presParOf" srcId="{D56EE5CC-C4D8-4DA6-AC06-6FF6333366BE}" destId="{6F982ADB-6E9B-4D23-92D6-6624D24AFD01}" srcOrd="3" destOrd="0" presId="urn:microsoft.com/office/officeart/2005/8/layout/hierarchy2"/>
    <dgm:cxn modelId="{4206F5D1-7D7A-4283-8F96-E53EDBA25D71}" type="presParOf" srcId="{6F982ADB-6E9B-4D23-92D6-6624D24AFD01}" destId="{B110B952-0C9F-4163-9C30-E699F6BC7E5B}" srcOrd="0" destOrd="0" presId="urn:microsoft.com/office/officeart/2005/8/layout/hierarchy2"/>
    <dgm:cxn modelId="{F19DDEF9-4ADD-4B05-BC31-F0B208F748CC}" type="presParOf" srcId="{6F982ADB-6E9B-4D23-92D6-6624D24AFD01}" destId="{2BF6DC36-E629-4E6B-9446-5265AE188E80}" srcOrd="1" destOrd="0" presId="urn:microsoft.com/office/officeart/2005/8/layout/hierarchy2"/>
    <dgm:cxn modelId="{673C7916-41A6-4A02-96C1-55A83D781C65}" type="presParOf" srcId="{2BF6DC36-E629-4E6B-9446-5265AE188E80}" destId="{86B348EC-F8BD-4917-A3B0-428897B6BCC8}" srcOrd="0" destOrd="0" presId="urn:microsoft.com/office/officeart/2005/8/layout/hierarchy2"/>
    <dgm:cxn modelId="{184E3D3A-2166-40D7-8587-F29EF69EB974}" type="presParOf" srcId="{86B348EC-F8BD-4917-A3B0-428897B6BCC8}" destId="{A89A13DB-233E-4EEC-9999-82C30F66A90E}" srcOrd="0" destOrd="0" presId="urn:microsoft.com/office/officeart/2005/8/layout/hierarchy2"/>
    <dgm:cxn modelId="{439D80D7-2CE9-4A66-8AED-8F1F7F0578E4}" type="presParOf" srcId="{2BF6DC36-E629-4E6B-9446-5265AE188E80}" destId="{9D1C3DFE-3D16-461B-9452-FF21CAE520FE}" srcOrd="1" destOrd="0" presId="urn:microsoft.com/office/officeart/2005/8/layout/hierarchy2"/>
    <dgm:cxn modelId="{728182CD-9D8F-4590-9088-21524BC1821E}" type="presParOf" srcId="{9D1C3DFE-3D16-461B-9452-FF21CAE520FE}" destId="{20234416-28EC-4241-BCF5-E0C7F6003066}" srcOrd="0" destOrd="0" presId="urn:microsoft.com/office/officeart/2005/8/layout/hierarchy2"/>
    <dgm:cxn modelId="{F523C9E6-F2FA-455B-8919-1BB26340F4B5}" type="presParOf" srcId="{9D1C3DFE-3D16-461B-9452-FF21CAE520FE}" destId="{0EF6E8C9-E1BA-4E19-BC66-FD9A558808B2}" srcOrd="1" destOrd="0" presId="urn:microsoft.com/office/officeart/2005/8/layout/hierarchy2"/>
    <dgm:cxn modelId="{9A7348A8-2819-4F3A-AC43-6044ACC8E6CF}" type="presParOf" srcId="{0EF6E8C9-E1BA-4E19-BC66-FD9A558808B2}" destId="{F0640859-70FD-45E2-89B2-966EFB26F72D}" srcOrd="0" destOrd="0" presId="urn:microsoft.com/office/officeart/2005/8/layout/hierarchy2"/>
    <dgm:cxn modelId="{68B442FE-53C1-49CA-B38D-CFABD8D8FFCC}" type="presParOf" srcId="{F0640859-70FD-45E2-89B2-966EFB26F72D}" destId="{4239A36A-38B8-4FB9-9FDC-677CDBD7D5BC}" srcOrd="0" destOrd="0" presId="urn:microsoft.com/office/officeart/2005/8/layout/hierarchy2"/>
    <dgm:cxn modelId="{7BD826FE-58F4-4902-B641-17AE1A93BB11}" type="presParOf" srcId="{0EF6E8C9-E1BA-4E19-BC66-FD9A558808B2}" destId="{5B9270CC-0708-40EC-ABEB-251A379A4467}" srcOrd="1" destOrd="0" presId="urn:microsoft.com/office/officeart/2005/8/layout/hierarchy2"/>
    <dgm:cxn modelId="{41581B24-432A-4386-832F-F54FCB669901}" type="presParOf" srcId="{5B9270CC-0708-40EC-ABEB-251A379A4467}" destId="{D2915285-78D3-4FD7-B30D-F18D871355D3}" srcOrd="0" destOrd="0" presId="urn:microsoft.com/office/officeart/2005/8/layout/hierarchy2"/>
    <dgm:cxn modelId="{03C14BAA-B447-42D1-A56A-72C141B6D08B}" type="presParOf" srcId="{5B9270CC-0708-40EC-ABEB-251A379A4467}" destId="{F31FAB54-D8C9-448C-A375-04B995ED75DA}" srcOrd="1" destOrd="0" presId="urn:microsoft.com/office/officeart/2005/8/layout/hierarchy2"/>
    <dgm:cxn modelId="{DCE7D75C-7A66-4DDE-8BFE-E0B023A1B451}" type="presParOf" srcId="{2BF6DC36-E629-4E6B-9446-5265AE188E80}" destId="{EA7B220E-DA23-4680-8C80-00CBE08DC458}" srcOrd="2" destOrd="0" presId="urn:microsoft.com/office/officeart/2005/8/layout/hierarchy2"/>
    <dgm:cxn modelId="{BA95237B-ED58-4810-8C69-7B5058FCF8DF}" type="presParOf" srcId="{EA7B220E-DA23-4680-8C80-00CBE08DC458}" destId="{37F8AF4D-6047-40EA-841C-0CB07C1CC88F}" srcOrd="0" destOrd="0" presId="urn:microsoft.com/office/officeart/2005/8/layout/hierarchy2"/>
    <dgm:cxn modelId="{8A58A3B8-3AFC-4737-A592-C077F7803511}" type="presParOf" srcId="{2BF6DC36-E629-4E6B-9446-5265AE188E80}" destId="{4F729DA6-FFF5-41EA-88DB-8D6F545658BD}" srcOrd="3" destOrd="0" presId="urn:microsoft.com/office/officeart/2005/8/layout/hierarchy2"/>
    <dgm:cxn modelId="{909C42B0-12BF-47AE-BCB6-5BAC3C240AD8}" type="presParOf" srcId="{4F729DA6-FFF5-41EA-88DB-8D6F545658BD}" destId="{6584FD33-B777-4F82-B4D0-B5E46AC2C02D}" srcOrd="0" destOrd="0" presId="urn:microsoft.com/office/officeart/2005/8/layout/hierarchy2"/>
    <dgm:cxn modelId="{7949DD12-0EF4-46EF-98D2-84796AC4ACDA}" type="presParOf" srcId="{4F729DA6-FFF5-41EA-88DB-8D6F545658BD}" destId="{B6A9D6FB-61F8-477C-881C-411468F8CA77}" srcOrd="1" destOrd="0" presId="urn:microsoft.com/office/officeart/2005/8/layout/hierarchy2"/>
    <dgm:cxn modelId="{E17E57D2-D49C-4FED-A6C2-B9F27EDDAE66}" type="presParOf" srcId="{B6A9D6FB-61F8-477C-881C-411468F8CA77}" destId="{7F788EF5-DC52-4163-B798-0DFF5CF2C276}" srcOrd="0" destOrd="0" presId="urn:microsoft.com/office/officeart/2005/8/layout/hierarchy2"/>
    <dgm:cxn modelId="{A8308D86-9B65-4E9C-BA32-DFBF79F1E503}" type="presParOf" srcId="{7F788EF5-DC52-4163-B798-0DFF5CF2C276}" destId="{2242881E-6013-4E89-ABE5-27D85D3B39D5}" srcOrd="0" destOrd="0" presId="urn:microsoft.com/office/officeart/2005/8/layout/hierarchy2"/>
    <dgm:cxn modelId="{034ED655-F209-4193-901E-1B1E003B1EFB}" type="presParOf" srcId="{B6A9D6FB-61F8-477C-881C-411468F8CA77}" destId="{DA823D4C-8F32-4819-94E6-0D1F8DF4E996}" srcOrd="1" destOrd="0" presId="urn:microsoft.com/office/officeart/2005/8/layout/hierarchy2"/>
    <dgm:cxn modelId="{D8A439FA-3188-4ECC-AF5E-152EAB1B209E}" type="presParOf" srcId="{DA823D4C-8F32-4819-94E6-0D1F8DF4E996}" destId="{3F4CF3E3-0AF7-4852-917A-846D9EF91ABA}" srcOrd="0" destOrd="0" presId="urn:microsoft.com/office/officeart/2005/8/layout/hierarchy2"/>
    <dgm:cxn modelId="{552F0896-3027-4EE8-AD5A-11F5180A4188}" type="presParOf" srcId="{DA823D4C-8F32-4819-94E6-0D1F8DF4E996}" destId="{A4782F4C-C108-4C83-ABEF-FBE3B5816532}" srcOrd="1" destOrd="0" presId="urn:microsoft.com/office/officeart/2005/8/layout/hierarchy2"/>
    <dgm:cxn modelId="{53612C15-B091-480E-A6E4-5EF86B4227C9}" type="presParOf" srcId="{AEFB50EF-9B7B-4A67-8A06-3768D82F4F35}" destId="{9BCABDBA-7F17-4ABD-88F5-05078D8F9D3D}" srcOrd="2" destOrd="0" presId="urn:microsoft.com/office/officeart/2005/8/layout/hierarchy2"/>
    <dgm:cxn modelId="{6BDFE6C0-6B07-4835-9F2A-8A56523AFF7A}" type="presParOf" srcId="{9BCABDBA-7F17-4ABD-88F5-05078D8F9D3D}" destId="{5FEF92C6-AD1B-43F2-B683-83434038F417}" srcOrd="0" destOrd="0" presId="urn:microsoft.com/office/officeart/2005/8/layout/hierarchy2"/>
    <dgm:cxn modelId="{DB51143C-A521-4BD1-BA56-F820929C05BC}" type="presParOf" srcId="{AEFB50EF-9B7B-4A67-8A06-3768D82F4F35}" destId="{07B1D72D-4EA7-4449-B9B4-F4DB2D9BF03F}" srcOrd="3" destOrd="0" presId="urn:microsoft.com/office/officeart/2005/8/layout/hierarchy2"/>
    <dgm:cxn modelId="{73E3FAF3-B573-479D-807C-3222CB77BCFC}" type="presParOf" srcId="{07B1D72D-4EA7-4449-B9B4-F4DB2D9BF03F}" destId="{CB8FFB81-E4E3-43C3-8CF6-A920227023D6}" srcOrd="0" destOrd="0" presId="urn:microsoft.com/office/officeart/2005/8/layout/hierarchy2"/>
    <dgm:cxn modelId="{11379AB8-2181-4B65-959D-273E63FF129E}" type="presParOf" srcId="{07B1D72D-4EA7-4449-B9B4-F4DB2D9BF03F}" destId="{8F84034B-D50D-4839-8710-01A10F25A1F7}" srcOrd="1" destOrd="0" presId="urn:microsoft.com/office/officeart/2005/8/layout/hierarchy2"/>
    <dgm:cxn modelId="{B54B3A55-1883-408C-B4AC-13B82227354B}" type="presParOf" srcId="{8F84034B-D50D-4839-8710-01A10F25A1F7}" destId="{FE373A7E-3635-4340-9347-46B6BFBFD200}" srcOrd="0" destOrd="0" presId="urn:microsoft.com/office/officeart/2005/8/layout/hierarchy2"/>
    <dgm:cxn modelId="{A14223A7-1C99-4150-B035-CB318E8FB50A}" type="presParOf" srcId="{FE373A7E-3635-4340-9347-46B6BFBFD200}" destId="{47273E5C-67B7-4AF6-AC59-BF0E8FE9A07A}" srcOrd="0" destOrd="0" presId="urn:microsoft.com/office/officeart/2005/8/layout/hierarchy2"/>
    <dgm:cxn modelId="{D72C16E7-C8E3-4C35-9DD3-2EAF761A9B8F}" type="presParOf" srcId="{8F84034B-D50D-4839-8710-01A10F25A1F7}" destId="{B5DDB5CA-DDD2-4470-BC39-E9DD3D8FE6A1}" srcOrd="1" destOrd="0" presId="urn:microsoft.com/office/officeart/2005/8/layout/hierarchy2"/>
    <dgm:cxn modelId="{98D72B27-1592-4414-85AD-FA03B1F82693}" type="presParOf" srcId="{B5DDB5CA-DDD2-4470-BC39-E9DD3D8FE6A1}" destId="{3DC07AF5-D86B-4C94-B519-7A6277D2FBCD}" srcOrd="0" destOrd="0" presId="urn:microsoft.com/office/officeart/2005/8/layout/hierarchy2"/>
    <dgm:cxn modelId="{D77D9CD6-15E0-4655-ACEC-1CC4BAF91332}" type="presParOf" srcId="{B5DDB5CA-DDD2-4470-BC39-E9DD3D8FE6A1}" destId="{A961470E-9FEB-4A3D-A1DD-0C4C56A747DF}" srcOrd="1" destOrd="0" presId="urn:microsoft.com/office/officeart/2005/8/layout/hierarchy2"/>
    <dgm:cxn modelId="{3DA8A21B-5E45-4403-9E00-F3F26DA57CA9}" type="presParOf" srcId="{A961470E-9FEB-4A3D-A1DD-0C4C56A747DF}" destId="{BA0C878D-3867-44B7-9E66-E292FB7D0CD3}" srcOrd="0" destOrd="0" presId="urn:microsoft.com/office/officeart/2005/8/layout/hierarchy2"/>
    <dgm:cxn modelId="{E4C5A2A8-9576-4E5F-95C3-FA901FE8FB3B}" type="presParOf" srcId="{BA0C878D-3867-44B7-9E66-E292FB7D0CD3}" destId="{E39695A4-54B7-4CB7-AA93-918708DEE7F7}" srcOrd="0" destOrd="0" presId="urn:microsoft.com/office/officeart/2005/8/layout/hierarchy2"/>
    <dgm:cxn modelId="{6CEF9562-1326-4E8A-A9BF-40BFD95F26E4}" type="presParOf" srcId="{A961470E-9FEB-4A3D-A1DD-0C4C56A747DF}" destId="{499AAD32-7923-4069-AAAF-DC88216620CB}" srcOrd="1" destOrd="0" presId="urn:microsoft.com/office/officeart/2005/8/layout/hierarchy2"/>
    <dgm:cxn modelId="{0FAB9546-7686-4151-BEE1-FAD913E63225}" type="presParOf" srcId="{499AAD32-7923-4069-AAAF-DC88216620CB}" destId="{7CD5B262-0843-40A9-B018-58A5C8DBE7C6}" srcOrd="0" destOrd="0" presId="urn:microsoft.com/office/officeart/2005/8/layout/hierarchy2"/>
    <dgm:cxn modelId="{68E6E7B2-9A11-4364-B798-1294F28D2434}" type="presParOf" srcId="{499AAD32-7923-4069-AAAF-DC88216620CB}" destId="{8DE8DDE8-E1AC-4A98-AB4B-1B52197C75D5}" srcOrd="1" destOrd="0" presId="urn:microsoft.com/office/officeart/2005/8/layout/hierarchy2"/>
    <dgm:cxn modelId="{17A829D2-01FF-4EA5-B58B-F322CDFF0D39}" type="presParOf" srcId="{8DE8DDE8-E1AC-4A98-AB4B-1B52197C75D5}" destId="{E896778B-EE3E-4BFF-9DFE-42B988C3A32F}" srcOrd="0" destOrd="0" presId="urn:microsoft.com/office/officeart/2005/8/layout/hierarchy2"/>
    <dgm:cxn modelId="{AC265B14-AD29-4D56-9FE6-185183E3B37E}" type="presParOf" srcId="{E896778B-EE3E-4BFF-9DFE-42B988C3A32F}" destId="{246D3C73-DB90-4F3F-B2CE-19B8FAF892C5}" srcOrd="0" destOrd="0" presId="urn:microsoft.com/office/officeart/2005/8/layout/hierarchy2"/>
    <dgm:cxn modelId="{0EBB71A6-B31A-42D4-8F95-51D9047C918A}" type="presParOf" srcId="{8DE8DDE8-E1AC-4A98-AB4B-1B52197C75D5}" destId="{E2C5968B-8A93-4D7A-84D1-1E6E20271CF1}" srcOrd="1" destOrd="0" presId="urn:microsoft.com/office/officeart/2005/8/layout/hierarchy2"/>
    <dgm:cxn modelId="{93EBEC73-1BC5-4680-926B-6B34B354C5C7}" type="presParOf" srcId="{E2C5968B-8A93-4D7A-84D1-1E6E20271CF1}" destId="{9C04ADB7-7B5E-463A-A24D-8A9EBD543A34}" srcOrd="0" destOrd="0" presId="urn:microsoft.com/office/officeart/2005/8/layout/hierarchy2"/>
    <dgm:cxn modelId="{9B1D4E18-6B6D-4E93-A8F4-B17A84248343}" type="presParOf" srcId="{E2C5968B-8A93-4D7A-84D1-1E6E20271CF1}" destId="{13F37715-DAA6-48B3-BB4C-D1FBA1ACCA0E}" srcOrd="1" destOrd="0" presId="urn:microsoft.com/office/officeart/2005/8/layout/hierarchy2"/>
    <dgm:cxn modelId="{032CA12D-828D-4297-93EA-2022E7DADD73}" type="presParOf" srcId="{A961470E-9FEB-4A3D-A1DD-0C4C56A747DF}" destId="{D773FB9E-9C8A-4167-990C-866779B960A7}" srcOrd="2" destOrd="0" presId="urn:microsoft.com/office/officeart/2005/8/layout/hierarchy2"/>
    <dgm:cxn modelId="{ED021EEA-D44C-4D07-A121-E46B04F09E8B}" type="presParOf" srcId="{D773FB9E-9C8A-4167-990C-866779B960A7}" destId="{AEC6587A-76AF-44E9-BC10-667E8682EB31}" srcOrd="0" destOrd="0" presId="urn:microsoft.com/office/officeart/2005/8/layout/hierarchy2"/>
    <dgm:cxn modelId="{F990AFB8-F973-4AEA-A8DC-2C5476434505}" type="presParOf" srcId="{A961470E-9FEB-4A3D-A1DD-0C4C56A747DF}" destId="{50745FE0-9028-4616-8554-BE582325D8D9}" srcOrd="3" destOrd="0" presId="urn:microsoft.com/office/officeart/2005/8/layout/hierarchy2"/>
    <dgm:cxn modelId="{5366FF3F-B818-4051-8F9E-027F83DD01A2}" type="presParOf" srcId="{50745FE0-9028-4616-8554-BE582325D8D9}" destId="{776B66B8-00FC-404C-89CC-70709C5E302B}" srcOrd="0" destOrd="0" presId="urn:microsoft.com/office/officeart/2005/8/layout/hierarchy2"/>
    <dgm:cxn modelId="{B3C72782-CAC9-4E7D-8D14-20C054D0F0E7}" type="presParOf" srcId="{50745FE0-9028-4616-8554-BE582325D8D9}" destId="{D8083601-A4C1-4291-8383-B76655C68A52}" srcOrd="1" destOrd="0" presId="urn:microsoft.com/office/officeart/2005/8/layout/hierarchy2"/>
    <dgm:cxn modelId="{3EB58F9A-A6B2-4B40-A4D3-D2EEB8907405}" type="presParOf" srcId="{D8083601-A4C1-4291-8383-B76655C68A52}" destId="{31D0A266-AA5A-4E51-BC99-D0CDA70500B6}" srcOrd="0" destOrd="0" presId="urn:microsoft.com/office/officeart/2005/8/layout/hierarchy2"/>
    <dgm:cxn modelId="{656A5C66-772E-44B5-9229-F4886A7A4F8B}" type="presParOf" srcId="{31D0A266-AA5A-4E51-BC99-D0CDA70500B6}" destId="{37A62DE8-991B-4255-B69A-EED90D4303BD}" srcOrd="0" destOrd="0" presId="urn:microsoft.com/office/officeart/2005/8/layout/hierarchy2"/>
    <dgm:cxn modelId="{47928F8F-F780-4EF0-893A-22B9A189480C}" type="presParOf" srcId="{D8083601-A4C1-4291-8383-B76655C68A52}" destId="{AF92D9E9-282A-4641-B5FD-7579F1109F89}" srcOrd="1" destOrd="0" presId="urn:microsoft.com/office/officeart/2005/8/layout/hierarchy2"/>
    <dgm:cxn modelId="{3798605E-AA38-4AF6-AF03-4F2055C850A8}" type="presParOf" srcId="{AF92D9E9-282A-4641-B5FD-7579F1109F89}" destId="{CEB35589-E368-4BD1-AB36-49CDB99364D5}" srcOrd="0" destOrd="0" presId="urn:microsoft.com/office/officeart/2005/8/layout/hierarchy2"/>
    <dgm:cxn modelId="{9A3EF082-578D-4C3B-AD30-BF415FC28A26}" type="presParOf" srcId="{AF92D9E9-282A-4641-B5FD-7579F1109F89}" destId="{F6CFFF34-5A29-415E-B0D9-56B2232F2C3F}" srcOrd="1" destOrd="0" presId="urn:microsoft.com/office/officeart/2005/8/layout/hierarchy2"/>
    <dgm:cxn modelId="{07F5A6D2-3200-4B44-93E5-E80EB0035373}" type="presParOf" srcId="{8F84034B-D50D-4839-8710-01A10F25A1F7}" destId="{9D22EEE4-FF93-4FD7-9762-7F90B9B2174D}" srcOrd="2" destOrd="0" presId="urn:microsoft.com/office/officeart/2005/8/layout/hierarchy2"/>
    <dgm:cxn modelId="{F35C67D4-0A2E-4B0F-B3BC-2B6EF86F9DCF}" type="presParOf" srcId="{9D22EEE4-FF93-4FD7-9762-7F90B9B2174D}" destId="{FB9CE7AB-F422-4FE4-9FA5-61325F477F59}" srcOrd="0" destOrd="0" presId="urn:microsoft.com/office/officeart/2005/8/layout/hierarchy2"/>
    <dgm:cxn modelId="{EF2E831B-9A35-472A-81A7-D7A590828DD9}" type="presParOf" srcId="{8F84034B-D50D-4839-8710-01A10F25A1F7}" destId="{910573D3-2ABB-423F-AB2B-82AC86F1F3D4}" srcOrd="3" destOrd="0" presId="urn:microsoft.com/office/officeart/2005/8/layout/hierarchy2"/>
    <dgm:cxn modelId="{BAB6972C-797D-4D50-84F1-B579284D8101}" type="presParOf" srcId="{910573D3-2ABB-423F-AB2B-82AC86F1F3D4}" destId="{DD8EF61D-0D20-4705-AB55-535AF47A94C5}" srcOrd="0" destOrd="0" presId="urn:microsoft.com/office/officeart/2005/8/layout/hierarchy2"/>
    <dgm:cxn modelId="{AC09C75D-9867-42C4-81B9-067769CE2C2E}" type="presParOf" srcId="{910573D3-2ABB-423F-AB2B-82AC86F1F3D4}" destId="{2F7C9C15-B0CF-40FA-A782-597C35BEAD78}" srcOrd="1" destOrd="0" presId="urn:microsoft.com/office/officeart/2005/8/layout/hierarchy2"/>
    <dgm:cxn modelId="{61297178-C9DD-4705-9D5E-5C46F8953569}" type="presParOf" srcId="{2F7C9C15-B0CF-40FA-A782-597C35BEAD78}" destId="{EDCF3DD2-E149-42B6-827D-DBC2235C186A}" srcOrd="0" destOrd="0" presId="urn:microsoft.com/office/officeart/2005/8/layout/hierarchy2"/>
    <dgm:cxn modelId="{660906E2-1FA5-4FC5-8B05-F0E9C39EE091}" type="presParOf" srcId="{EDCF3DD2-E149-42B6-827D-DBC2235C186A}" destId="{088DDF99-B61C-4A64-AA14-854E47AF3584}" srcOrd="0" destOrd="0" presId="urn:microsoft.com/office/officeart/2005/8/layout/hierarchy2"/>
    <dgm:cxn modelId="{D8ACBB43-DFC9-478D-91B2-B46D537E5213}" type="presParOf" srcId="{2F7C9C15-B0CF-40FA-A782-597C35BEAD78}" destId="{55687D82-6039-4F88-A790-9581699F7786}" srcOrd="1" destOrd="0" presId="urn:microsoft.com/office/officeart/2005/8/layout/hierarchy2"/>
    <dgm:cxn modelId="{87C479C0-97F9-4503-97FD-3E440FBC0DBF}" type="presParOf" srcId="{55687D82-6039-4F88-A790-9581699F7786}" destId="{A438051B-3C6F-4543-B441-F2A2CEB90A1B}" srcOrd="0" destOrd="0" presId="urn:microsoft.com/office/officeart/2005/8/layout/hierarchy2"/>
    <dgm:cxn modelId="{C90EAE1D-8C68-41CC-9949-D68FE0ACB457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rgbClr val="FFFF00"/>
              </a:solidFill>
            </a:rPr>
            <a:t>1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1</a:t>
          </a:r>
          <a:endParaRPr lang="en-US" dirty="0"/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>
              <a:solidFill>
                <a:srgbClr val="FFFF00"/>
              </a:solidFill>
            </a:rPr>
            <a:t>0</a:t>
          </a:r>
          <a:endParaRPr lang="en-US" dirty="0">
            <a:solidFill>
              <a:srgbClr val="FFFF00"/>
            </a:solidFill>
          </a:endParaRP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F0A70B07-0964-4A3D-8CC1-DEAF4C6FC39D}" type="presOf" srcId="{29B19C76-28E5-47C9-A96C-57318656787A}" destId="{2242881E-6013-4E89-ABE5-27D85D3B39D5}" srcOrd="1" destOrd="0" presId="urn:microsoft.com/office/officeart/2005/8/layout/hierarchy2"/>
    <dgm:cxn modelId="{729AF20A-7CB1-4F5F-9D48-02B939883156}" type="presOf" srcId="{48D4D2DD-923D-473B-8FF8-F00B40868278}" destId="{3DC07AF5-D86B-4C94-B519-7A6277D2FBCD}" srcOrd="0" destOrd="0" presId="urn:microsoft.com/office/officeart/2005/8/layout/hierarchy2"/>
    <dgm:cxn modelId="{E03DEA19-5AE2-4D56-A44C-001CBFFF7365}" type="presOf" srcId="{35620437-B674-441E-BE64-127B11C8921C}" destId="{C7F46534-8252-45D8-B9A1-8986B75AB1C1}" srcOrd="1" destOrd="0" presId="urn:microsoft.com/office/officeart/2005/8/layout/hierarchy2"/>
    <dgm:cxn modelId="{B8C83E1B-7CCA-464B-A8D2-CE7E628A8A51}" type="presOf" srcId="{33401E37-71FE-4451-BCD3-F37629F87B29}" destId="{088DDF99-B61C-4A64-AA14-854E47AF3584}" srcOrd="1" destOrd="0" presId="urn:microsoft.com/office/officeart/2005/8/layout/hierarchy2"/>
    <dgm:cxn modelId="{343B131F-0BD2-4291-925F-37D66EF77466}" type="presOf" srcId="{B88A5BE3-D857-4A15-81D6-A637ABABF1ED}" destId="{776B66B8-00FC-404C-89CC-70709C5E302B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C4726035-AF03-4A64-817E-4FDFAB542EF7}" type="presOf" srcId="{4AC740F5-7A0B-425C-9B3E-37C36A205422}" destId="{DD8EF61D-0D20-4705-AB55-535AF47A94C5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6C87143A-6047-48E4-AA2D-C916A832766C}" type="presOf" srcId="{C69F461A-897A-4BF5-9B75-F51BC5391E24}" destId="{5FEF92C6-AD1B-43F2-B683-83434038F417}" srcOrd="1" destOrd="0" presId="urn:microsoft.com/office/officeart/2005/8/layout/hierarchy2"/>
    <dgm:cxn modelId="{ECF0EE3E-73E5-4AFB-A96C-BAAEAFFED26A}" type="presOf" srcId="{51CA0FC4-56AD-4A14-A18D-AD08A9D56AF2}" destId="{34D20AF5-6735-4F2F-803B-ACF9EE36BEA2}" srcOrd="1" destOrd="0" presId="urn:microsoft.com/office/officeart/2005/8/layout/hierarchy2"/>
    <dgm:cxn modelId="{1834D55E-41BD-4C23-A690-C1F9FE8EA07F}" type="presOf" srcId="{2C0E8DAB-083B-498A-A610-C8E540D1F95F}" destId="{B110B952-0C9F-4163-9C30-E699F6BC7E5B}" srcOrd="0" destOrd="0" presId="urn:microsoft.com/office/officeart/2005/8/layout/hierarchy2"/>
    <dgm:cxn modelId="{2020D262-C9AC-4BCA-81BB-3E124648CDDD}" type="presOf" srcId="{364AA1AE-EE94-40DC-A13C-26E16E52F283}" destId="{47273E5C-67B7-4AF6-AC59-BF0E8FE9A07A}" srcOrd="1" destOrd="0" presId="urn:microsoft.com/office/officeart/2005/8/layout/hierarchy2"/>
    <dgm:cxn modelId="{07E3AB63-464A-4E0B-9680-8BBE0638E2C3}" type="presOf" srcId="{364AA1AE-EE94-40DC-A13C-26E16E52F283}" destId="{FE373A7E-3635-4340-9347-46B6BFBFD200}" srcOrd="0" destOrd="0" presId="urn:microsoft.com/office/officeart/2005/8/layout/hierarchy2"/>
    <dgm:cxn modelId="{FC541146-71EF-47CC-949D-94AC8757F7AA}" type="presOf" srcId="{192981D6-D395-421F-849F-8CEA5A562D44}" destId="{E896778B-EE3E-4BFF-9DFE-42B988C3A32F}" srcOrd="0" destOrd="0" presId="urn:microsoft.com/office/officeart/2005/8/layout/hierarchy2"/>
    <dgm:cxn modelId="{A6147746-86C2-416E-AD06-36693D244505}" type="presOf" srcId="{192981D6-D395-421F-849F-8CEA5A562D44}" destId="{246D3C73-DB90-4F3F-B2CE-19B8FAF892C5}" srcOrd="1" destOrd="0" presId="urn:microsoft.com/office/officeart/2005/8/layout/hierarchy2"/>
    <dgm:cxn modelId="{27C5F366-12AC-4B86-B180-4190E41BB1E7}" type="presOf" srcId="{E6A63798-4050-4A2F-9AA9-FB5D925F7930}" destId="{D2915285-78D3-4FD7-B30D-F18D871355D3}" srcOrd="0" destOrd="0" presId="urn:microsoft.com/office/officeart/2005/8/layout/hierarchy2"/>
    <dgm:cxn modelId="{0D62D849-A6F0-4ECC-B896-36113E959DB2}" type="presOf" srcId="{5BF11984-0E64-4B57-B875-2E1B0B00A098}" destId="{37A62DE8-991B-4255-B69A-EED90D4303BD}" srcOrd="1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C74EF06C-42B9-43D0-AB71-84442988081A}" type="presOf" srcId="{F79E7C3E-1450-474E-8C09-C55A71BFC6B5}" destId="{20234416-28EC-4241-BCF5-E0C7F6003066}" srcOrd="0" destOrd="0" presId="urn:microsoft.com/office/officeart/2005/8/layout/hierarchy2"/>
    <dgm:cxn modelId="{BB8ECB4F-F597-4E2B-8EDC-EBC0C0049D86}" type="presOf" srcId="{D9A682CB-5DDE-43AB-919F-8B7F7B104615}" destId="{73BB7357-1A7B-4050-88C4-790ADBCB625D}" srcOrd="0" destOrd="0" presId="urn:microsoft.com/office/officeart/2005/8/layout/hierarchy2"/>
    <dgm:cxn modelId="{72813472-ED9B-48E9-B257-915563C24006}" type="presOf" srcId="{565E1BEE-27C3-4F31-A8B1-EE2149CF7DB5}" destId="{3F4CF3E3-0AF7-4852-917A-846D9EF91ABA}" srcOrd="0" destOrd="0" presId="urn:microsoft.com/office/officeart/2005/8/layout/hierarchy2"/>
    <dgm:cxn modelId="{156CB254-4C31-4C49-8985-70F3219EE5F6}" type="presOf" srcId="{E3D7FB9E-9622-4165-894E-263143EEC98E}" destId="{86B348EC-F8BD-4917-A3B0-428897B6BCC8}" srcOrd="0" destOrd="0" presId="urn:microsoft.com/office/officeart/2005/8/layout/hierarchy2"/>
    <dgm:cxn modelId="{E2ECF977-A596-4117-BDE5-267F7A58596B}" type="presOf" srcId="{B5DB198B-E114-4475-880F-7A6C856D26AF}" destId="{4239A36A-38B8-4FB9-9FDC-677CDBD7D5BC}" srcOrd="1" destOrd="0" presId="urn:microsoft.com/office/officeart/2005/8/layout/hierarchy2"/>
    <dgm:cxn modelId="{5FFC0758-B7A5-48C7-8C7D-5BF01785AEDB}" type="presOf" srcId="{CD7A4058-34F4-4D30-B853-2FEEFACFAA91}" destId="{CB8FFB81-E4E3-43C3-8CF6-A920227023D6}" srcOrd="0" destOrd="0" presId="urn:microsoft.com/office/officeart/2005/8/layout/hierarchy2"/>
    <dgm:cxn modelId="{85F2FB58-1678-44D2-8715-F9413E17DF2C}" type="presOf" srcId="{195B9EE5-1EFB-4F31-AB89-D8A0164D7F56}" destId="{6584FD33-B777-4F82-B4D0-B5E46AC2C02D}" srcOrd="0" destOrd="0" presId="urn:microsoft.com/office/officeart/2005/8/layout/hierarchy2"/>
    <dgm:cxn modelId="{3FF0A579-33D5-4996-B7CA-6BA68C5233DE}" type="presOf" srcId="{9BBA12D4-0609-4551-A692-41B6FD5C6578}" destId="{9BF4DBD3-5F95-474B-ADAC-133F9056B28B}" srcOrd="1" destOrd="0" presId="urn:microsoft.com/office/officeart/2005/8/layout/hierarchy2"/>
    <dgm:cxn modelId="{004D757B-9719-4730-922F-144D184A7A53}" type="presOf" srcId="{51CA0FC4-56AD-4A14-A18D-AD08A9D56AF2}" destId="{2951EFB9-CA63-48AD-A351-B1EC841ED46A}" srcOrd="0" destOrd="0" presId="urn:microsoft.com/office/officeart/2005/8/layout/hierarchy2"/>
    <dgm:cxn modelId="{3526E87D-4AE8-48DC-8A6B-B1F44AE16F8A}" type="presOf" srcId="{9BBA12D4-0609-4551-A692-41B6FD5C6578}" destId="{906EDC7A-0D71-4D4B-BA38-915370AA5ADA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B2125483-116D-4C6B-A3AC-3A43945357F5}" type="presOf" srcId="{5298254B-75EF-4481-9316-64F54046A9CE}" destId="{AD69DD67-DA8B-4327-8FB6-B1ED5881B6C0}" srcOrd="0" destOrd="0" presId="urn:microsoft.com/office/officeart/2005/8/layout/hierarchy2"/>
    <dgm:cxn modelId="{D7C28683-4624-48C7-A2D4-DD33F7EACE90}" type="presOf" srcId="{B5DB198B-E114-4475-880F-7A6C856D26AF}" destId="{F0640859-70FD-45E2-89B2-966EFB26F72D}" srcOrd="0" destOrd="0" presId="urn:microsoft.com/office/officeart/2005/8/layout/hierarchy2"/>
    <dgm:cxn modelId="{560D7C88-C4C0-4DE6-B3A1-C94E1E396E30}" type="presOf" srcId="{3B1B22F4-350F-4BC1-A123-F6062B0A8B95}" destId="{E39695A4-54B7-4CB7-AA93-918708DEE7F7}" srcOrd="1" destOrd="0" presId="urn:microsoft.com/office/officeart/2005/8/layout/hierarchy2"/>
    <dgm:cxn modelId="{0125848B-A3E4-4CE1-8576-F72391261D35}" type="presOf" srcId="{33401E37-71FE-4451-BCD3-F37629F87B29}" destId="{EDCF3DD2-E149-42B6-827D-DBC2235C186A}" srcOrd="0" destOrd="0" presId="urn:microsoft.com/office/officeart/2005/8/layout/hierarchy2"/>
    <dgm:cxn modelId="{29597891-8C95-40C6-AF55-775D88E7E510}" type="presOf" srcId="{78719D9A-1EF8-46FC-8F7F-64CB86D163E5}" destId="{AEC6587A-76AF-44E9-BC10-667E8682EB31}" srcOrd="1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26DEFD92-4A8E-4658-BECF-3A979C112FBC}" type="presOf" srcId="{8D300FD8-F99E-4E8E-904B-BA6027F12312}" destId="{EA7B220E-DA23-4680-8C80-00CBE08DC458}" srcOrd="0" destOrd="0" presId="urn:microsoft.com/office/officeart/2005/8/layout/hierarchy2"/>
    <dgm:cxn modelId="{DAA5C495-59AC-463F-A016-32541879B478}" type="presOf" srcId="{DF7B78C9-B3EF-44CF-852D-36C695E50F17}" destId="{A40036BC-E5D6-446C-80F6-C7A4B80883DA}" srcOrd="0" destOrd="0" presId="urn:microsoft.com/office/officeart/2005/8/layout/hierarchy2"/>
    <dgm:cxn modelId="{A06F7498-68A2-4ED2-9B05-77623EABDA85}" type="presOf" srcId="{AB713054-F984-4E73-B88E-60C1BFF55F0C}" destId="{9C04ADB7-7B5E-463A-A24D-8A9EBD543A34}" srcOrd="0" destOrd="0" presId="urn:microsoft.com/office/officeart/2005/8/layout/hierarchy2"/>
    <dgm:cxn modelId="{FBFB24A0-6DC3-435A-A3C1-0D9CA10599FF}" type="presOf" srcId="{2B250F0C-4E60-4888-AB85-917A9C3905BD}" destId="{9D22EEE4-FF93-4FD7-9762-7F90B9B2174D}" srcOrd="0" destOrd="0" presId="urn:microsoft.com/office/officeart/2005/8/layout/hierarchy2"/>
    <dgm:cxn modelId="{2100D6A1-3780-4E58-9F75-D73109867A7C}" type="presOf" srcId="{5BF11984-0E64-4B57-B875-2E1B0B00A098}" destId="{31D0A266-AA5A-4E51-BC99-D0CDA70500B6}" srcOrd="0" destOrd="0" presId="urn:microsoft.com/office/officeart/2005/8/layout/hierarchy2"/>
    <dgm:cxn modelId="{50AABCAE-F40F-4EBD-94A4-84133BDAB7ED}" type="presOf" srcId="{F0B9BAFF-14FA-4FD1-90AF-A0E86CFD26E0}" destId="{A438051B-3C6F-4543-B441-F2A2CEB90A1B}" srcOrd="0" destOrd="0" presId="urn:microsoft.com/office/officeart/2005/8/layout/hierarchy2"/>
    <dgm:cxn modelId="{540925B5-2789-481F-9D40-20A141842612}" type="presOf" srcId="{AC412031-9545-4DC8-ACBC-5942C63FF0B9}" destId="{CEB35589-E368-4BD1-AB36-49CDB99364D5}" srcOrd="0" destOrd="0" presId="urn:microsoft.com/office/officeart/2005/8/layout/hierarchy2"/>
    <dgm:cxn modelId="{921394B8-9C1C-47FF-9713-CD8CBA575157}" type="presOf" srcId="{35620437-B674-441E-BE64-127B11C8921C}" destId="{F6E4463E-7AB1-40C6-9184-A50DB147E61E}" srcOrd="0" destOrd="0" presId="urn:microsoft.com/office/officeart/2005/8/layout/hierarchy2"/>
    <dgm:cxn modelId="{27FB17BC-E044-4F24-B09B-370C13009672}" type="presOf" srcId="{C69F461A-897A-4BF5-9B75-F51BC5391E24}" destId="{9BCABDBA-7F17-4ABD-88F5-05078D8F9D3D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A99BCCC5-4632-476D-BD2D-A9AAB5CA33DE}" type="presOf" srcId="{62A74657-1757-4134-B32F-736F54F796F4}" destId="{31B006C0-0EA0-4561-A653-10E38A298D09}" srcOrd="1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127B26C9-F994-48C1-9ADE-9AC09330177D}" type="presOf" srcId="{B487B2ED-E69D-4DD6-9E27-3D52FE6528BC}" destId="{7CD5B262-0843-40A9-B018-58A5C8DBE7C6}" srcOrd="0" destOrd="0" presId="urn:microsoft.com/office/officeart/2005/8/layout/hierarchy2"/>
    <dgm:cxn modelId="{54E68FC9-58D5-4160-8612-992CB1FDE3E0}" type="presOf" srcId="{78719D9A-1EF8-46FC-8F7F-64CB86D163E5}" destId="{D773FB9E-9C8A-4167-990C-866779B960A7}" srcOrd="0" destOrd="0" presId="urn:microsoft.com/office/officeart/2005/8/layout/hierarchy2"/>
    <dgm:cxn modelId="{70DA20CC-69AC-43AB-8455-04BEAFFF6E3E}" type="presOf" srcId="{9DE36E45-D8F6-4E64-BE13-DED9608A523D}" destId="{70CFE622-9822-4AED-B673-DD47B2D762F4}" srcOrd="0" destOrd="0" presId="urn:microsoft.com/office/officeart/2005/8/layout/hierarchy2"/>
    <dgm:cxn modelId="{1A0E60CC-32F6-4889-8C6E-49241B42767C}" type="presOf" srcId="{29B19C76-28E5-47C9-A96C-57318656787A}" destId="{7F788EF5-DC52-4163-B798-0DFF5CF2C276}" srcOrd="0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4D2C70D5-5B68-467A-8235-D7AFB30C3B0B}" type="presOf" srcId="{1C2ABE6B-2194-4104-A754-33FF1C233404}" destId="{B6DAA14B-3305-4F93-A6BA-AC8805E13BBC}" srcOrd="0" destOrd="0" presId="urn:microsoft.com/office/officeart/2005/8/layout/hierarchy2"/>
    <dgm:cxn modelId="{462376D6-1C38-4D7D-9D06-DBBC7AEA967C}" type="presOf" srcId="{E3D7FB9E-9622-4165-894E-263143EEC98E}" destId="{A89A13DB-233E-4EEC-9999-82C30F66A90E}" srcOrd="1" destOrd="0" presId="urn:microsoft.com/office/officeart/2005/8/layout/hierarchy2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92C0B9DC-7202-4D3D-8659-64ECFC401393}" type="presOf" srcId="{8D300FD8-F99E-4E8E-904B-BA6027F12312}" destId="{37F8AF4D-6047-40EA-841C-0CB07C1CC88F}" srcOrd="1" destOrd="0" presId="urn:microsoft.com/office/officeart/2005/8/layout/hierarchy2"/>
    <dgm:cxn modelId="{DB804FE3-E654-490A-9C63-2E5EF0F8CC34}" type="presOf" srcId="{62A74657-1757-4134-B32F-736F54F796F4}" destId="{0D57AE7D-6277-4AFD-8A7D-B6521F402FAC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DAB3DCF7-5CA9-4BC8-9AD8-85C116CBF353}" type="presOf" srcId="{3B1B22F4-350F-4BC1-A123-F6062B0A8B95}" destId="{BA0C878D-3867-44B7-9E66-E292FB7D0CD3}" srcOrd="0" destOrd="0" presId="urn:microsoft.com/office/officeart/2005/8/layout/hierarchy2"/>
    <dgm:cxn modelId="{FD36E8FA-72E0-428A-B226-80A7ED8277EB}" type="presOf" srcId="{2B250F0C-4E60-4888-AB85-917A9C3905BD}" destId="{FB9CE7AB-F422-4FE4-9FA5-61325F477F59}" srcOrd="1" destOrd="0" presId="urn:microsoft.com/office/officeart/2005/8/layout/hierarchy2"/>
    <dgm:cxn modelId="{55D11D0F-0CE0-4113-9C94-9406B599FCA8}" type="presParOf" srcId="{B6DAA14B-3305-4F93-A6BA-AC8805E13BBC}" destId="{45E3ECBA-C6D0-4585-880A-A01F56B443D6}" srcOrd="0" destOrd="0" presId="urn:microsoft.com/office/officeart/2005/8/layout/hierarchy2"/>
    <dgm:cxn modelId="{6CD0D7CC-4DD5-484A-A000-5E0DFC7A36EF}" type="presParOf" srcId="{45E3ECBA-C6D0-4585-880A-A01F56B443D6}" destId="{AD69DD67-DA8B-4327-8FB6-B1ED5881B6C0}" srcOrd="0" destOrd="0" presId="urn:microsoft.com/office/officeart/2005/8/layout/hierarchy2"/>
    <dgm:cxn modelId="{D6F74A58-C6BE-4F28-A5E2-4A116A69A76E}" type="presParOf" srcId="{45E3ECBA-C6D0-4585-880A-A01F56B443D6}" destId="{AEFB50EF-9B7B-4A67-8A06-3768D82F4F35}" srcOrd="1" destOrd="0" presId="urn:microsoft.com/office/officeart/2005/8/layout/hierarchy2"/>
    <dgm:cxn modelId="{66D1158F-BE06-4C7B-ACBD-4FC3E5CEE6FA}" type="presParOf" srcId="{AEFB50EF-9B7B-4A67-8A06-3768D82F4F35}" destId="{906EDC7A-0D71-4D4B-BA38-915370AA5ADA}" srcOrd="0" destOrd="0" presId="urn:microsoft.com/office/officeart/2005/8/layout/hierarchy2"/>
    <dgm:cxn modelId="{024394E9-7033-48B7-823B-F17055EBA26D}" type="presParOf" srcId="{906EDC7A-0D71-4D4B-BA38-915370AA5ADA}" destId="{9BF4DBD3-5F95-474B-ADAC-133F9056B28B}" srcOrd="0" destOrd="0" presId="urn:microsoft.com/office/officeart/2005/8/layout/hierarchy2"/>
    <dgm:cxn modelId="{00F5180E-14B5-4F32-8A2E-6BBEFBDB0130}" type="presParOf" srcId="{AEFB50EF-9B7B-4A67-8A06-3768D82F4F35}" destId="{7D96E242-F765-43D2-885D-856E91BD7876}" srcOrd="1" destOrd="0" presId="urn:microsoft.com/office/officeart/2005/8/layout/hierarchy2"/>
    <dgm:cxn modelId="{83894AEA-F8F6-46D5-AAF8-27ADE8F5ED01}" type="presParOf" srcId="{7D96E242-F765-43D2-885D-856E91BD7876}" destId="{73BB7357-1A7B-4050-88C4-790ADBCB625D}" srcOrd="0" destOrd="0" presId="urn:microsoft.com/office/officeart/2005/8/layout/hierarchy2"/>
    <dgm:cxn modelId="{661BC091-F035-49E4-941D-BB993158203C}" type="presParOf" srcId="{7D96E242-F765-43D2-885D-856E91BD7876}" destId="{D56EE5CC-C4D8-4DA6-AC06-6FF6333366BE}" srcOrd="1" destOrd="0" presId="urn:microsoft.com/office/officeart/2005/8/layout/hierarchy2"/>
    <dgm:cxn modelId="{67CA7839-4440-446B-A606-220C59C4190D}" type="presParOf" srcId="{D56EE5CC-C4D8-4DA6-AC06-6FF6333366BE}" destId="{2951EFB9-CA63-48AD-A351-B1EC841ED46A}" srcOrd="0" destOrd="0" presId="urn:microsoft.com/office/officeart/2005/8/layout/hierarchy2"/>
    <dgm:cxn modelId="{19EB5FE5-65DA-4656-9CCD-0CB7D5E45748}" type="presParOf" srcId="{2951EFB9-CA63-48AD-A351-B1EC841ED46A}" destId="{34D20AF5-6735-4F2F-803B-ACF9EE36BEA2}" srcOrd="0" destOrd="0" presId="urn:microsoft.com/office/officeart/2005/8/layout/hierarchy2"/>
    <dgm:cxn modelId="{90DA347C-FD2D-4D21-9416-D79EB4319262}" type="presParOf" srcId="{D56EE5CC-C4D8-4DA6-AC06-6FF6333366BE}" destId="{E4EEF5AC-A0E9-4DFF-973A-8F4B97B35161}" srcOrd="1" destOrd="0" presId="urn:microsoft.com/office/officeart/2005/8/layout/hierarchy2"/>
    <dgm:cxn modelId="{61C4986D-B3FF-4E8E-8E09-E98A52E164E4}" type="presParOf" srcId="{E4EEF5AC-A0E9-4DFF-973A-8F4B97B35161}" destId="{A40036BC-E5D6-446C-80F6-C7A4B80883DA}" srcOrd="0" destOrd="0" presId="urn:microsoft.com/office/officeart/2005/8/layout/hierarchy2"/>
    <dgm:cxn modelId="{B1709525-82A5-4E9B-85A6-DB38DCB7663D}" type="presParOf" srcId="{E4EEF5AC-A0E9-4DFF-973A-8F4B97B35161}" destId="{4862C7B3-1512-4C83-B2EB-00C9D604D13A}" srcOrd="1" destOrd="0" presId="urn:microsoft.com/office/officeart/2005/8/layout/hierarchy2"/>
    <dgm:cxn modelId="{C712C76B-8CFD-480D-B076-C091CF0B6F06}" type="presParOf" srcId="{4862C7B3-1512-4C83-B2EB-00C9D604D13A}" destId="{0D57AE7D-6277-4AFD-8A7D-B6521F402FAC}" srcOrd="0" destOrd="0" presId="urn:microsoft.com/office/officeart/2005/8/layout/hierarchy2"/>
    <dgm:cxn modelId="{71739BBD-EFC6-45E1-9CAD-3E176F863819}" type="presParOf" srcId="{0D57AE7D-6277-4AFD-8A7D-B6521F402FAC}" destId="{31B006C0-0EA0-4561-A653-10E38A298D09}" srcOrd="0" destOrd="0" presId="urn:microsoft.com/office/officeart/2005/8/layout/hierarchy2"/>
    <dgm:cxn modelId="{FE306440-4CE0-4FD4-930A-D64BB5750D21}" type="presParOf" srcId="{4862C7B3-1512-4C83-B2EB-00C9D604D13A}" destId="{A579D7FC-93FC-448F-ACFD-7487307B41E8}" srcOrd="1" destOrd="0" presId="urn:microsoft.com/office/officeart/2005/8/layout/hierarchy2"/>
    <dgm:cxn modelId="{AC2309A5-668B-4C49-A298-2ED1A7EB66A3}" type="presParOf" srcId="{A579D7FC-93FC-448F-ACFD-7487307B41E8}" destId="{70CFE622-9822-4AED-B673-DD47B2D762F4}" srcOrd="0" destOrd="0" presId="urn:microsoft.com/office/officeart/2005/8/layout/hierarchy2"/>
    <dgm:cxn modelId="{798EE861-3BEA-4D1A-8B2A-E622F9FF5757}" type="presParOf" srcId="{A579D7FC-93FC-448F-ACFD-7487307B41E8}" destId="{4AD98EA5-1F56-4711-9B92-25B6221F5D9E}" srcOrd="1" destOrd="0" presId="urn:microsoft.com/office/officeart/2005/8/layout/hierarchy2"/>
    <dgm:cxn modelId="{79A0FA62-D1FD-4CC4-95A7-D4999C635AD3}" type="presParOf" srcId="{D56EE5CC-C4D8-4DA6-AC06-6FF6333366BE}" destId="{F6E4463E-7AB1-40C6-9184-A50DB147E61E}" srcOrd="2" destOrd="0" presId="urn:microsoft.com/office/officeart/2005/8/layout/hierarchy2"/>
    <dgm:cxn modelId="{9DD0BDBB-A8FF-4F52-8D81-BAA8AD0C2E44}" type="presParOf" srcId="{F6E4463E-7AB1-40C6-9184-A50DB147E61E}" destId="{C7F46534-8252-45D8-B9A1-8986B75AB1C1}" srcOrd="0" destOrd="0" presId="urn:microsoft.com/office/officeart/2005/8/layout/hierarchy2"/>
    <dgm:cxn modelId="{97DD9419-CDFB-4591-BA58-AC03C3774686}" type="presParOf" srcId="{D56EE5CC-C4D8-4DA6-AC06-6FF6333366BE}" destId="{6F982ADB-6E9B-4D23-92D6-6624D24AFD01}" srcOrd="3" destOrd="0" presId="urn:microsoft.com/office/officeart/2005/8/layout/hierarchy2"/>
    <dgm:cxn modelId="{13C0752F-C58B-4E0F-8694-53D866C7F24D}" type="presParOf" srcId="{6F982ADB-6E9B-4D23-92D6-6624D24AFD01}" destId="{B110B952-0C9F-4163-9C30-E699F6BC7E5B}" srcOrd="0" destOrd="0" presId="urn:microsoft.com/office/officeart/2005/8/layout/hierarchy2"/>
    <dgm:cxn modelId="{ED0497A4-8B63-40F8-8ED5-62FC9AAC9265}" type="presParOf" srcId="{6F982ADB-6E9B-4D23-92D6-6624D24AFD01}" destId="{2BF6DC36-E629-4E6B-9446-5265AE188E80}" srcOrd="1" destOrd="0" presId="urn:microsoft.com/office/officeart/2005/8/layout/hierarchy2"/>
    <dgm:cxn modelId="{E1F4DD5F-516E-48A9-9FE4-3D7567F88381}" type="presParOf" srcId="{2BF6DC36-E629-4E6B-9446-5265AE188E80}" destId="{86B348EC-F8BD-4917-A3B0-428897B6BCC8}" srcOrd="0" destOrd="0" presId="urn:microsoft.com/office/officeart/2005/8/layout/hierarchy2"/>
    <dgm:cxn modelId="{E9A2549C-79DC-4F9D-A89E-8057A9454C7C}" type="presParOf" srcId="{86B348EC-F8BD-4917-A3B0-428897B6BCC8}" destId="{A89A13DB-233E-4EEC-9999-82C30F66A90E}" srcOrd="0" destOrd="0" presId="urn:microsoft.com/office/officeart/2005/8/layout/hierarchy2"/>
    <dgm:cxn modelId="{A266D6D4-AFDF-49F0-951E-5F8D82089D35}" type="presParOf" srcId="{2BF6DC36-E629-4E6B-9446-5265AE188E80}" destId="{9D1C3DFE-3D16-461B-9452-FF21CAE520FE}" srcOrd="1" destOrd="0" presId="urn:microsoft.com/office/officeart/2005/8/layout/hierarchy2"/>
    <dgm:cxn modelId="{5D163A7C-C35D-4EA2-B2F9-37A10DF5A76F}" type="presParOf" srcId="{9D1C3DFE-3D16-461B-9452-FF21CAE520FE}" destId="{20234416-28EC-4241-BCF5-E0C7F6003066}" srcOrd="0" destOrd="0" presId="urn:microsoft.com/office/officeart/2005/8/layout/hierarchy2"/>
    <dgm:cxn modelId="{E5A5218D-AB3C-4D6D-83DD-822C24E724C5}" type="presParOf" srcId="{9D1C3DFE-3D16-461B-9452-FF21CAE520FE}" destId="{0EF6E8C9-E1BA-4E19-BC66-FD9A558808B2}" srcOrd="1" destOrd="0" presId="urn:microsoft.com/office/officeart/2005/8/layout/hierarchy2"/>
    <dgm:cxn modelId="{69EA21C3-1A14-4AD0-9358-C5634D2E44E3}" type="presParOf" srcId="{0EF6E8C9-E1BA-4E19-BC66-FD9A558808B2}" destId="{F0640859-70FD-45E2-89B2-966EFB26F72D}" srcOrd="0" destOrd="0" presId="urn:microsoft.com/office/officeart/2005/8/layout/hierarchy2"/>
    <dgm:cxn modelId="{71F4A2A9-F3D4-4929-9A1A-3D6D7677B3A4}" type="presParOf" srcId="{F0640859-70FD-45E2-89B2-966EFB26F72D}" destId="{4239A36A-38B8-4FB9-9FDC-677CDBD7D5BC}" srcOrd="0" destOrd="0" presId="urn:microsoft.com/office/officeart/2005/8/layout/hierarchy2"/>
    <dgm:cxn modelId="{CFA6BC12-3C54-4CE0-9FC4-43CFC0C9B344}" type="presParOf" srcId="{0EF6E8C9-E1BA-4E19-BC66-FD9A558808B2}" destId="{5B9270CC-0708-40EC-ABEB-251A379A4467}" srcOrd="1" destOrd="0" presId="urn:microsoft.com/office/officeart/2005/8/layout/hierarchy2"/>
    <dgm:cxn modelId="{B5207D4E-F57B-4890-9FDE-66CCF7E70184}" type="presParOf" srcId="{5B9270CC-0708-40EC-ABEB-251A379A4467}" destId="{D2915285-78D3-4FD7-B30D-F18D871355D3}" srcOrd="0" destOrd="0" presId="urn:microsoft.com/office/officeart/2005/8/layout/hierarchy2"/>
    <dgm:cxn modelId="{05D7C172-43F6-4358-9699-C764B01801EE}" type="presParOf" srcId="{5B9270CC-0708-40EC-ABEB-251A379A4467}" destId="{F31FAB54-D8C9-448C-A375-04B995ED75DA}" srcOrd="1" destOrd="0" presId="urn:microsoft.com/office/officeart/2005/8/layout/hierarchy2"/>
    <dgm:cxn modelId="{F5932FD4-03DC-4C1B-9D3D-B12680E28A7B}" type="presParOf" srcId="{2BF6DC36-E629-4E6B-9446-5265AE188E80}" destId="{EA7B220E-DA23-4680-8C80-00CBE08DC458}" srcOrd="2" destOrd="0" presId="urn:microsoft.com/office/officeart/2005/8/layout/hierarchy2"/>
    <dgm:cxn modelId="{C74C5962-CEF3-4F28-A8E9-FFFDBEC04F3B}" type="presParOf" srcId="{EA7B220E-DA23-4680-8C80-00CBE08DC458}" destId="{37F8AF4D-6047-40EA-841C-0CB07C1CC88F}" srcOrd="0" destOrd="0" presId="urn:microsoft.com/office/officeart/2005/8/layout/hierarchy2"/>
    <dgm:cxn modelId="{74333ED3-A279-4E22-A265-CCB8A440BC2C}" type="presParOf" srcId="{2BF6DC36-E629-4E6B-9446-5265AE188E80}" destId="{4F729DA6-FFF5-41EA-88DB-8D6F545658BD}" srcOrd="3" destOrd="0" presId="urn:microsoft.com/office/officeart/2005/8/layout/hierarchy2"/>
    <dgm:cxn modelId="{FEC8D143-EE9D-4EAC-AF06-B2854C2BD8F2}" type="presParOf" srcId="{4F729DA6-FFF5-41EA-88DB-8D6F545658BD}" destId="{6584FD33-B777-4F82-B4D0-B5E46AC2C02D}" srcOrd="0" destOrd="0" presId="urn:microsoft.com/office/officeart/2005/8/layout/hierarchy2"/>
    <dgm:cxn modelId="{EDF86530-DE84-4C39-A046-360A770A9B70}" type="presParOf" srcId="{4F729DA6-FFF5-41EA-88DB-8D6F545658BD}" destId="{B6A9D6FB-61F8-477C-881C-411468F8CA77}" srcOrd="1" destOrd="0" presId="urn:microsoft.com/office/officeart/2005/8/layout/hierarchy2"/>
    <dgm:cxn modelId="{3C5C6151-95B2-4007-9053-C4E3D3DEF69B}" type="presParOf" srcId="{B6A9D6FB-61F8-477C-881C-411468F8CA77}" destId="{7F788EF5-DC52-4163-B798-0DFF5CF2C276}" srcOrd="0" destOrd="0" presId="urn:microsoft.com/office/officeart/2005/8/layout/hierarchy2"/>
    <dgm:cxn modelId="{32308C31-6582-45DE-8278-334449D2AF62}" type="presParOf" srcId="{7F788EF5-DC52-4163-B798-0DFF5CF2C276}" destId="{2242881E-6013-4E89-ABE5-27D85D3B39D5}" srcOrd="0" destOrd="0" presId="urn:microsoft.com/office/officeart/2005/8/layout/hierarchy2"/>
    <dgm:cxn modelId="{B57CF6C4-39FC-449F-9920-DE25BBA5E865}" type="presParOf" srcId="{B6A9D6FB-61F8-477C-881C-411468F8CA77}" destId="{DA823D4C-8F32-4819-94E6-0D1F8DF4E996}" srcOrd="1" destOrd="0" presId="urn:microsoft.com/office/officeart/2005/8/layout/hierarchy2"/>
    <dgm:cxn modelId="{9D3ABB5B-75A2-4566-A2BB-D39D4C8B2118}" type="presParOf" srcId="{DA823D4C-8F32-4819-94E6-0D1F8DF4E996}" destId="{3F4CF3E3-0AF7-4852-917A-846D9EF91ABA}" srcOrd="0" destOrd="0" presId="urn:microsoft.com/office/officeart/2005/8/layout/hierarchy2"/>
    <dgm:cxn modelId="{BA6CCD10-B015-425D-9103-C3A640E7CCB6}" type="presParOf" srcId="{DA823D4C-8F32-4819-94E6-0D1F8DF4E996}" destId="{A4782F4C-C108-4C83-ABEF-FBE3B5816532}" srcOrd="1" destOrd="0" presId="urn:microsoft.com/office/officeart/2005/8/layout/hierarchy2"/>
    <dgm:cxn modelId="{5EA1B584-8A20-442C-BEC4-F661708EF55E}" type="presParOf" srcId="{AEFB50EF-9B7B-4A67-8A06-3768D82F4F35}" destId="{9BCABDBA-7F17-4ABD-88F5-05078D8F9D3D}" srcOrd="2" destOrd="0" presId="urn:microsoft.com/office/officeart/2005/8/layout/hierarchy2"/>
    <dgm:cxn modelId="{899C7FD8-9399-49BC-97B6-FDF1AED70DB5}" type="presParOf" srcId="{9BCABDBA-7F17-4ABD-88F5-05078D8F9D3D}" destId="{5FEF92C6-AD1B-43F2-B683-83434038F417}" srcOrd="0" destOrd="0" presId="urn:microsoft.com/office/officeart/2005/8/layout/hierarchy2"/>
    <dgm:cxn modelId="{3A5E4F0F-4387-4D33-8FE7-3F0D8F816813}" type="presParOf" srcId="{AEFB50EF-9B7B-4A67-8A06-3768D82F4F35}" destId="{07B1D72D-4EA7-4449-B9B4-F4DB2D9BF03F}" srcOrd="3" destOrd="0" presId="urn:microsoft.com/office/officeart/2005/8/layout/hierarchy2"/>
    <dgm:cxn modelId="{60CDF29C-1398-482F-A2EC-54DF0DA2B7DE}" type="presParOf" srcId="{07B1D72D-4EA7-4449-B9B4-F4DB2D9BF03F}" destId="{CB8FFB81-E4E3-43C3-8CF6-A920227023D6}" srcOrd="0" destOrd="0" presId="urn:microsoft.com/office/officeart/2005/8/layout/hierarchy2"/>
    <dgm:cxn modelId="{C20D4305-BC7F-4EDF-839E-F644F7447982}" type="presParOf" srcId="{07B1D72D-4EA7-4449-B9B4-F4DB2D9BF03F}" destId="{8F84034B-D50D-4839-8710-01A10F25A1F7}" srcOrd="1" destOrd="0" presId="urn:microsoft.com/office/officeart/2005/8/layout/hierarchy2"/>
    <dgm:cxn modelId="{1BF85CE8-DA7C-42CC-979B-8EAE59F57F2F}" type="presParOf" srcId="{8F84034B-D50D-4839-8710-01A10F25A1F7}" destId="{FE373A7E-3635-4340-9347-46B6BFBFD200}" srcOrd="0" destOrd="0" presId="urn:microsoft.com/office/officeart/2005/8/layout/hierarchy2"/>
    <dgm:cxn modelId="{0BFA7011-CEE2-4FF7-8FFA-258797FB1C67}" type="presParOf" srcId="{FE373A7E-3635-4340-9347-46B6BFBFD200}" destId="{47273E5C-67B7-4AF6-AC59-BF0E8FE9A07A}" srcOrd="0" destOrd="0" presId="urn:microsoft.com/office/officeart/2005/8/layout/hierarchy2"/>
    <dgm:cxn modelId="{F814CB9E-7AAC-4860-B1F5-0A984B22B09B}" type="presParOf" srcId="{8F84034B-D50D-4839-8710-01A10F25A1F7}" destId="{B5DDB5CA-DDD2-4470-BC39-E9DD3D8FE6A1}" srcOrd="1" destOrd="0" presId="urn:microsoft.com/office/officeart/2005/8/layout/hierarchy2"/>
    <dgm:cxn modelId="{942F49B4-49C8-4AE7-9884-9FDDD6DCCF03}" type="presParOf" srcId="{B5DDB5CA-DDD2-4470-BC39-E9DD3D8FE6A1}" destId="{3DC07AF5-D86B-4C94-B519-7A6277D2FBCD}" srcOrd="0" destOrd="0" presId="urn:microsoft.com/office/officeart/2005/8/layout/hierarchy2"/>
    <dgm:cxn modelId="{BEE503B8-D53E-48B7-8A32-48C61619C312}" type="presParOf" srcId="{B5DDB5CA-DDD2-4470-BC39-E9DD3D8FE6A1}" destId="{A961470E-9FEB-4A3D-A1DD-0C4C56A747DF}" srcOrd="1" destOrd="0" presId="urn:microsoft.com/office/officeart/2005/8/layout/hierarchy2"/>
    <dgm:cxn modelId="{49322887-364A-42B1-A809-C679D9F7D34D}" type="presParOf" srcId="{A961470E-9FEB-4A3D-A1DD-0C4C56A747DF}" destId="{BA0C878D-3867-44B7-9E66-E292FB7D0CD3}" srcOrd="0" destOrd="0" presId="urn:microsoft.com/office/officeart/2005/8/layout/hierarchy2"/>
    <dgm:cxn modelId="{DAF0F74C-82E9-41D3-8F3B-E3E29EB04F18}" type="presParOf" srcId="{BA0C878D-3867-44B7-9E66-E292FB7D0CD3}" destId="{E39695A4-54B7-4CB7-AA93-918708DEE7F7}" srcOrd="0" destOrd="0" presId="urn:microsoft.com/office/officeart/2005/8/layout/hierarchy2"/>
    <dgm:cxn modelId="{FC420565-533A-4EBC-815E-C4E5FB277D49}" type="presParOf" srcId="{A961470E-9FEB-4A3D-A1DD-0C4C56A747DF}" destId="{499AAD32-7923-4069-AAAF-DC88216620CB}" srcOrd="1" destOrd="0" presId="urn:microsoft.com/office/officeart/2005/8/layout/hierarchy2"/>
    <dgm:cxn modelId="{55E93869-D7DC-4625-905C-4BFA1D3AC934}" type="presParOf" srcId="{499AAD32-7923-4069-AAAF-DC88216620CB}" destId="{7CD5B262-0843-40A9-B018-58A5C8DBE7C6}" srcOrd="0" destOrd="0" presId="urn:microsoft.com/office/officeart/2005/8/layout/hierarchy2"/>
    <dgm:cxn modelId="{9873F5F3-02E3-4948-BF09-99431631B113}" type="presParOf" srcId="{499AAD32-7923-4069-AAAF-DC88216620CB}" destId="{8DE8DDE8-E1AC-4A98-AB4B-1B52197C75D5}" srcOrd="1" destOrd="0" presId="urn:microsoft.com/office/officeart/2005/8/layout/hierarchy2"/>
    <dgm:cxn modelId="{BB85D277-33C0-4793-9415-D9273D69C014}" type="presParOf" srcId="{8DE8DDE8-E1AC-4A98-AB4B-1B52197C75D5}" destId="{E896778B-EE3E-4BFF-9DFE-42B988C3A32F}" srcOrd="0" destOrd="0" presId="urn:microsoft.com/office/officeart/2005/8/layout/hierarchy2"/>
    <dgm:cxn modelId="{B1461C57-7536-4695-8033-D84B1CA096F4}" type="presParOf" srcId="{E896778B-EE3E-4BFF-9DFE-42B988C3A32F}" destId="{246D3C73-DB90-4F3F-B2CE-19B8FAF892C5}" srcOrd="0" destOrd="0" presId="urn:microsoft.com/office/officeart/2005/8/layout/hierarchy2"/>
    <dgm:cxn modelId="{D7F71A83-3589-4F63-A030-DE84DD3C08F1}" type="presParOf" srcId="{8DE8DDE8-E1AC-4A98-AB4B-1B52197C75D5}" destId="{E2C5968B-8A93-4D7A-84D1-1E6E20271CF1}" srcOrd="1" destOrd="0" presId="urn:microsoft.com/office/officeart/2005/8/layout/hierarchy2"/>
    <dgm:cxn modelId="{AD32F8EA-5A69-42DE-8BA6-FD39624B26CD}" type="presParOf" srcId="{E2C5968B-8A93-4D7A-84D1-1E6E20271CF1}" destId="{9C04ADB7-7B5E-463A-A24D-8A9EBD543A34}" srcOrd="0" destOrd="0" presId="urn:microsoft.com/office/officeart/2005/8/layout/hierarchy2"/>
    <dgm:cxn modelId="{6C835AE8-896E-4806-A7B8-C37C72E2E6B2}" type="presParOf" srcId="{E2C5968B-8A93-4D7A-84D1-1E6E20271CF1}" destId="{13F37715-DAA6-48B3-BB4C-D1FBA1ACCA0E}" srcOrd="1" destOrd="0" presId="urn:microsoft.com/office/officeart/2005/8/layout/hierarchy2"/>
    <dgm:cxn modelId="{D3051063-9D89-49E0-8B6D-BD72F3497135}" type="presParOf" srcId="{A961470E-9FEB-4A3D-A1DD-0C4C56A747DF}" destId="{D773FB9E-9C8A-4167-990C-866779B960A7}" srcOrd="2" destOrd="0" presId="urn:microsoft.com/office/officeart/2005/8/layout/hierarchy2"/>
    <dgm:cxn modelId="{70F2A08C-3201-46BB-BE13-FCE6F9ED5023}" type="presParOf" srcId="{D773FB9E-9C8A-4167-990C-866779B960A7}" destId="{AEC6587A-76AF-44E9-BC10-667E8682EB31}" srcOrd="0" destOrd="0" presId="urn:microsoft.com/office/officeart/2005/8/layout/hierarchy2"/>
    <dgm:cxn modelId="{BB8A8CF6-5ACC-409E-B628-F7B4D558790A}" type="presParOf" srcId="{A961470E-9FEB-4A3D-A1DD-0C4C56A747DF}" destId="{50745FE0-9028-4616-8554-BE582325D8D9}" srcOrd="3" destOrd="0" presId="urn:microsoft.com/office/officeart/2005/8/layout/hierarchy2"/>
    <dgm:cxn modelId="{1EF0929A-1B8B-437B-8D9D-72206BD5B2F0}" type="presParOf" srcId="{50745FE0-9028-4616-8554-BE582325D8D9}" destId="{776B66B8-00FC-404C-89CC-70709C5E302B}" srcOrd="0" destOrd="0" presId="urn:microsoft.com/office/officeart/2005/8/layout/hierarchy2"/>
    <dgm:cxn modelId="{8FA00A09-E3FA-4E9B-B9ED-A26034104256}" type="presParOf" srcId="{50745FE0-9028-4616-8554-BE582325D8D9}" destId="{D8083601-A4C1-4291-8383-B76655C68A52}" srcOrd="1" destOrd="0" presId="urn:microsoft.com/office/officeart/2005/8/layout/hierarchy2"/>
    <dgm:cxn modelId="{8AE0FD85-9C00-40A3-A4C9-E56AD25E57FB}" type="presParOf" srcId="{D8083601-A4C1-4291-8383-B76655C68A52}" destId="{31D0A266-AA5A-4E51-BC99-D0CDA70500B6}" srcOrd="0" destOrd="0" presId="urn:microsoft.com/office/officeart/2005/8/layout/hierarchy2"/>
    <dgm:cxn modelId="{8ECFFA02-BB7B-4FA2-878E-5473854106CC}" type="presParOf" srcId="{31D0A266-AA5A-4E51-BC99-D0CDA70500B6}" destId="{37A62DE8-991B-4255-B69A-EED90D4303BD}" srcOrd="0" destOrd="0" presId="urn:microsoft.com/office/officeart/2005/8/layout/hierarchy2"/>
    <dgm:cxn modelId="{1A11648A-2DC7-406F-8630-EDD987E579AD}" type="presParOf" srcId="{D8083601-A4C1-4291-8383-B76655C68A52}" destId="{AF92D9E9-282A-4641-B5FD-7579F1109F89}" srcOrd="1" destOrd="0" presId="urn:microsoft.com/office/officeart/2005/8/layout/hierarchy2"/>
    <dgm:cxn modelId="{468FE9A6-9D3C-4F0F-828F-90DEF52A5D74}" type="presParOf" srcId="{AF92D9E9-282A-4641-B5FD-7579F1109F89}" destId="{CEB35589-E368-4BD1-AB36-49CDB99364D5}" srcOrd="0" destOrd="0" presId="urn:microsoft.com/office/officeart/2005/8/layout/hierarchy2"/>
    <dgm:cxn modelId="{F1674385-D469-42D2-97CA-A87C9DE4A061}" type="presParOf" srcId="{AF92D9E9-282A-4641-B5FD-7579F1109F89}" destId="{F6CFFF34-5A29-415E-B0D9-56B2232F2C3F}" srcOrd="1" destOrd="0" presId="urn:microsoft.com/office/officeart/2005/8/layout/hierarchy2"/>
    <dgm:cxn modelId="{BBF705A5-C98A-4313-97BA-492CC1584DE1}" type="presParOf" srcId="{8F84034B-D50D-4839-8710-01A10F25A1F7}" destId="{9D22EEE4-FF93-4FD7-9762-7F90B9B2174D}" srcOrd="2" destOrd="0" presId="urn:microsoft.com/office/officeart/2005/8/layout/hierarchy2"/>
    <dgm:cxn modelId="{A2077BD9-CFC1-46C2-BC7B-3E9EAEEB6D54}" type="presParOf" srcId="{9D22EEE4-FF93-4FD7-9762-7F90B9B2174D}" destId="{FB9CE7AB-F422-4FE4-9FA5-61325F477F59}" srcOrd="0" destOrd="0" presId="urn:microsoft.com/office/officeart/2005/8/layout/hierarchy2"/>
    <dgm:cxn modelId="{E1CC640A-185E-40BF-B3EF-CC27419EE6E9}" type="presParOf" srcId="{8F84034B-D50D-4839-8710-01A10F25A1F7}" destId="{910573D3-2ABB-423F-AB2B-82AC86F1F3D4}" srcOrd="3" destOrd="0" presId="urn:microsoft.com/office/officeart/2005/8/layout/hierarchy2"/>
    <dgm:cxn modelId="{B11ED681-BA43-407D-B053-BDC09DCA162B}" type="presParOf" srcId="{910573D3-2ABB-423F-AB2B-82AC86F1F3D4}" destId="{DD8EF61D-0D20-4705-AB55-535AF47A94C5}" srcOrd="0" destOrd="0" presId="urn:microsoft.com/office/officeart/2005/8/layout/hierarchy2"/>
    <dgm:cxn modelId="{DCC6C588-4D7B-42AA-A0D8-579ED9676C3B}" type="presParOf" srcId="{910573D3-2ABB-423F-AB2B-82AC86F1F3D4}" destId="{2F7C9C15-B0CF-40FA-A782-597C35BEAD78}" srcOrd="1" destOrd="0" presId="urn:microsoft.com/office/officeart/2005/8/layout/hierarchy2"/>
    <dgm:cxn modelId="{126F347B-7E8D-4CB8-AAD7-82CC169AC51F}" type="presParOf" srcId="{2F7C9C15-B0CF-40FA-A782-597C35BEAD78}" destId="{EDCF3DD2-E149-42B6-827D-DBC2235C186A}" srcOrd="0" destOrd="0" presId="urn:microsoft.com/office/officeart/2005/8/layout/hierarchy2"/>
    <dgm:cxn modelId="{76E22FDC-7309-4B2F-8F3A-AE483705E34B}" type="presParOf" srcId="{EDCF3DD2-E149-42B6-827D-DBC2235C186A}" destId="{088DDF99-B61C-4A64-AA14-854E47AF3584}" srcOrd="0" destOrd="0" presId="urn:microsoft.com/office/officeart/2005/8/layout/hierarchy2"/>
    <dgm:cxn modelId="{0A095C93-AC1A-446E-AACF-E7DCDE31DE8A}" type="presParOf" srcId="{2F7C9C15-B0CF-40FA-A782-597C35BEAD78}" destId="{55687D82-6039-4F88-A790-9581699F7786}" srcOrd="1" destOrd="0" presId="urn:microsoft.com/office/officeart/2005/8/layout/hierarchy2"/>
    <dgm:cxn modelId="{4D91D6FB-FA85-4973-B223-25DFB5A3B912}" type="presParOf" srcId="{55687D82-6039-4F88-A790-9581699F7786}" destId="{A438051B-3C6F-4543-B441-F2A2CEB90A1B}" srcOrd="0" destOrd="0" presId="urn:microsoft.com/office/officeart/2005/8/layout/hierarchy2"/>
    <dgm:cxn modelId="{03B68463-2549-4E1D-AD1C-6E65C65C887A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</a:t>
          </a:r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0</a:t>
          </a: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Rents</a:t>
          </a:r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820B2D0F-F74B-40A0-95BA-388C9698DE34}" type="presOf" srcId="{1C2ABE6B-2194-4104-A754-33FF1C233404}" destId="{B6DAA14B-3305-4F93-A6BA-AC8805E13BBC}" srcOrd="0" destOrd="0" presId="urn:microsoft.com/office/officeart/2005/8/layout/hierarchy2"/>
    <dgm:cxn modelId="{C9E65B15-E4F4-461C-9C6A-2F28F5D83EFF}" type="presOf" srcId="{33401E37-71FE-4451-BCD3-F37629F87B29}" destId="{EDCF3DD2-E149-42B6-827D-DBC2235C186A}" srcOrd="0" destOrd="0" presId="urn:microsoft.com/office/officeart/2005/8/layout/hierarchy2"/>
    <dgm:cxn modelId="{83114918-71A7-4508-BB60-6D29F3987610}" type="presOf" srcId="{9BBA12D4-0609-4551-A692-41B6FD5C6578}" destId="{906EDC7A-0D71-4D4B-BA38-915370AA5ADA}" srcOrd="0" destOrd="0" presId="urn:microsoft.com/office/officeart/2005/8/layout/hierarchy2"/>
    <dgm:cxn modelId="{FA55D71E-D353-4055-9901-A0E5DE76BBFA}" type="presOf" srcId="{364AA1AE-EE94-40DC-A13C-26E16E52F283}" destId="{47273E5C-67B7-4AF6-AC59-BF0E8FE9A07A}" srcOrd="1" destOrd="0" presId="urn:microsoft.com/office/officeart/2005/8/layout/hierarchy2"/>
    <dgm:cxn modelId="{82508B1F-C046-4E6D-8379-95CBB1B52AC0}" type="presOf" srcId="{9BBA12D4-0609-4551-A692-41B6FD5C6578}" destId="{9BF4DBD3-5F95-474B-ADAC-133F9056B28B}" srcOrd="1" destOrd="0" presId="urn:microsoft.com/office/officeart/2005/8/layout/hierarchy2"/>
    <dgm:cxn modelId="{A6D22D21-FEA9-49C5-9D33-5583CCCFFA5C}" type="presOf" srcId="{B5DB198B-E114-4475-880F-7A6C856D26AF}" destId="{4239A36A-38B8-4FB9-9FDC-677CDBD7D5BC}" srcOrd="1" destOrd="0" presId="urn:microsoft.com/office/officeart/2005/8/layout/hierarchy2"/>
    <dgm:cxn modelId="{712CE522-F649-4EF3-9B5D-C272E8111D6F}" type="presOf" srcId="{29B19C76-28E5-47C9-A96C-57318656787A}" destId="{2242881E-6013-4E89-ABE5-27D85D3B39D5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805FC92D-2A68-4C98-89AC-F0155A9FA82E}" type="presOf" srcId="{B487B2ED-E69D-4DD6-9E27-3D52FE6528BC}" destId="{7CD5B262-0843-40A9-B018-58A5C8DBE7C6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A4436A3B-D498-454F-B14B-2C8869892DA5}" type="presOf" srcId="{CD7A4058-34F4-4D30-B853-2FEEFACFAA91}" destId="{CB8FFB81-E4E3-43C3-8CF6-A920227023D6}" srcOrd="0" destOrd="0" presId="urn:microsoft.com/office/officeart/2005/8/layout/hierarchy2"/>
    <dgm:cxn modelId="{9CE89E3B-C2EC-4AE5-8D94-E2E514BD744D}" type="presOf" srcId="{8D300FD8-F99E-4E8E-904B-BA6027F12312}" destId="{37F8AF4D-6047-40EA-841C-0CB07C1CC88F}" srcOrd="1" destOrd="0" presId="urn:microsoft.com/office/officeart/2005/8/layout/hierarchy2"/>
    <dgm:cxn modelId="{33DDF23D-32A7-494B-9292-7DBE41F60B8D}" type="presOf" srcId="{78719D9A-1EF8-46FC-8F7F-64CB86D163E5}" destId="{D773FB9E-9C8A-4167-990C-866779B960A7}" srcOrd="0" destOrd="0" presId="urn:microsoft.com/office/officeart/2005/8/layout/hierarchy2"/>
    <dgm:cxn modelId="{6978CD3E-50DD-4F2F-8842-9B96C80D14C6}" type="presOf" srcId="{2C0E8DAB-083B-498A-A610-C8E540D1F95F}" destId="{B110B952-0C9F-4163-9C30-E699F6BC7E5B}" srcOrd="0" destOrd="0" presId="urn:microsoft.com/office/officeart/2005/8/layout/hierarchy2"/>
    <dgm:cxn modelId="{184EF163-ECF9-4321-A020-8399ABBECDF0}" type="presOf" srcId="{F79E7C3E-1450-474E-8C09-C55A71BFC6B5}" destId="{20234416-28EC-4241-BCF5-E0C7F6003066}" srcOrd="0" destOrd="0" presId="urn:microsoft.com/office/officeart/2005/8/layout/hierarchy2"/>
    <dgm:cxn modelId="{C70E1F6A-560B-485D-B002-693C091499D3}" type="presOf" srcId="{5298254B-75EF-4481-9316-64F54046A9CE}" destId="{AD69DD67-DA8B-4327-8FB6-B1ED5881B6C0}" srcOrd="0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4C64404B-F17F-498B-AC6F-4AAB3063650B}" type="presOf" srcId="{192981D6-D395-421F-849F-8CEA5A562D44}" destId="{246D3C73-DB90-4F3F-B2CE-19B8FAF892C5}" srcOrd="1" destOrd="0" presId="urn:microsoft.com/office/officeart/2005/8/layout/hierarchy2"/>
    <dgm:cxn modelId="{8FDC4A4F-9C6C-486E-B3E4-555C5E4207F9}" type="presOf" srcId="{35620437-B674-441E-BE64-127B11C8921C}" destId="{C7F46534-8252-45D8-B9A1-8986B75AB1C1}" srcOrd="1" destOrd="0" presId="urn:microsoft.com/office/officeart/2005/8/layout/hierarchy2"/>
    <dgm:cxn modelId="{9A715750-374F-434B-9B2C-B1401ACF2D93}" type="presOf" srcId="{C69F461A-897A-4BF5-9B75-F51BC5391E24}" destId="{9BCABDBA-7F17-4ABD-88F5-05078D8F9D3D}" srcOrd="0" destOrd="0" presId="urn:microsoft.com/office/officeart/2005/8/layout/hierarchy2"/>
    <dgm:cxn modelId="{8304F450-097A-45F0-A58A-7B0D87521333}" type="presOf" srcId="{B5DB198B-E114-4475-880F-7A6C856D26AF}" destId="{F0640859-70FD-45E2-89B2-966EFB26F72D}" srcOrd="0" destOrd="0" presId="urn:microsoft.com/office/officeart/2005/8/layout/hierarchy2"/>
    <dgm:cxn modelId="{29073871-976D-4F54-B362-55658D6A030A}" type="presOf" srcId="{51CA0FC4-56AD-4A14-A18D-AD08A9D56AF2}" destId="{2951EFB9-CA63-48AD-A351-B1EC841ED46A}" srcOrd="0" destOrd="0" presId="urn:microsoft.com/office/officeart/2005/8/layout/hierarchy2"/>
    <dgm:cxn modelId="{3385CD54-1571-405C-BC66-BA0A8CB6022B}" type="presOf" srcId="{DF7B78C9-B3EF-44CF-852D-36C695E50F17}" destId="{A40036BC-E5D6-446C-80F6-C7A4B80883DA}" srcOrd="0" destOrd="0" presId="urn:microsoft.com/office/officeart/2005/8/layout/hierarchy2"/>
    <dgm:cxn modelId="{01E16659-6BF0-4F40-AFE6-598E3A513858}" type="presOf" srcId="{E3D7FB9E-9622-4165-894E-263143EEC98E}" destId="{A89A13DB-233E-4EEC-9999-82C30F66A90E}" srcOrd="1" destOrd="0" presId="urn:microsoft.com/office/officeart/2005/8/layout/hierarchy2"/>
    <dgm:cxn modelId="{738AAB7A-912B-4719-96F7-02F7AB4DED54}" type="presOf" srcId="{62A74657-1757-4134-B32F-736F54F796F4}" destId="{0D57AE7D-6277-4AFD-8A7D-B6521F402FAC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EF484C81-1564-40C6-8A99-4375D400BE7B}" type="presOf" srcId="{33401E37-71FE-4451-BCD3-F37629F87B29}" destId="{088DDF99-B61C-4A64-AA14-854E47AF3584}" srcOrd="1" destOrd="0" presId="urn:microsoft.com/office/officeart/2005/8/layout/hierarchy2"/>
    <dgm:cxn modelId="{D7F37782-298E-488D-93D6-CE2FF33808C8}" type="presOf" srcId="{2B250F0C-4E60-4888-AB85-917A9C3905BD}" destId="{FB9CE7AB-F422-4FE4-9FA5-61325F477F59}" srcOrd="1" destOrd="0" presId="urn:microsoft.com/office/officeart/2005/8/layout/hierarchy2"/>
    <dgm:cxn modelId="{450B9A8A-C7F1-4A28-B3A2-140E129B47ED}" type="presOf" srcId="{E6A63798-4050-4A2F-9AA9-FB5D925F7930}" destId="{D2915285-78D3-4FD7-B30D-F18D871355D3}" srcOrd="0" destOrd="0" presId="urn:microsoft.com/office/officeart/2005/8/layout/hierarchy2"/>
    <dgm:cxn modelId="{76BC8C90-039A-4034-990B-FE7289FE1AFA}" type="presOf" srcId="{29B19C76-28E5-47C9-A96C-57318656787A}" destId="{7F788EF5-DC52-4163-B798-0DFF5CF2C276}" srcOrd="0" destOrd="0" presId="urn:microsoft.com/office/officeart/2005/8/layout/hierarchy2"/>
    <dgm:cxn modelId="{CDB6B690-7317-4459-BBBD-57BFEB68D7DC}" type="presOf" srcId="{192981D6-D395-421F-849F-8CEA5A562D44}" destId="{E896778B-EE3E-4BFF-9DFE-42B988C3A32F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6D05DE99-9AEB-4372-9924-96760BDC31EB}" type="presOf" srcId="{C69F461A-897A-4BF5-9B75-F51BC5391E24}" destId="{5FEF92C6-AD1B-43F2-B683-83434038F417}" srcOrd="1" destOrd="0" presId="urn:microsoft.com/office/officeart/2005/8/layout/hierarchy2"/>
    <dgm:cxn modelId="{BB1FB89D-0627-4D31-80AA-EAD49174DA53}" type="presOf" srcId="{5BF11984-0E64-4B57-B875-2E1B0B00A098}" destId="{37A62DE8-991B-4255-B69A-EED90D4303BD}" srcOrd="1" destOrd="0" presId="urn:microsoft.com/office/officeart/2005/8/layout/hierarchy2"/>
    <dgm:cxn modelId="{784ABBA2-A7E0-4E65-8DEB-0A4E0BD1705C}" type="presOf" srcId="{8D300FD8-F99E-4E8E-904B-BA6027F12312}" destId="{EA7B220E-DA23-4680-8C80-00CBE08DC458}" srcOrd="0" destOrd="0" presId="urn:microsoft.com/office/officeart/2005/8/layout/hierarchy2"/>
    <dgm:cxn modelId="{D62022A7-0344-4BAC-942F-A7E0FEDEF5EA}" type="presOf" srcId="{D9A682CB-5DDE-43AB-919F-8B7F7B104615}" destId="{73BB7357-1A7B-4050-88C4-790ADBCB625D}" srcOrd="0" destOrd="0" presId="urn:microsoft.com/office/officeart/2005/8/layout/hierarchy2"/>
    <dgm:cxn modelId="{3D1D20A9-1014-4D15-BFE0-0A203E049211}" type="presOf" srcId="{B88A5BE3-D857-4A15-81D6-A637ABABF1ED}" destId="{776B66B8-00FC-404C-89CC-70709C5E302B}" srcOrd="0" destOrd="0" presId="urn:microsoft.com/office/officeart/2005/8/layout/hierarchy2"/>
    <dgm:cxn modelId="{74D236AE-2AA8-40EB-859E-5D60C98C9203}" type="presOf" srcId="{3B1B22F4-350F-4BC1-A123-F6062B0A8B95}" destId="{E39695A4-54B7-4CB7-AA93-918708DEE7F7}" srcOrd="1" destOrd="0" presId="urn:microsoft.com/office/officeart/2005/8/layout/hierarchy2"/>
    <dgm:cxn modelId="{2E97FEAF-8168-47BD-AEE4-A69B0D53703B}" type="presOf" srcId="{AB713054-F984-4E73-B88E-60C1BFF55F0C}" destId="{9C04ADB7-7B5E-463A-A24D-8A9EBD543A34}" srcOrd="0" destOrd="0" presId="urn:microsoft.com/office/officeart/2005/8/layout/hierarchy2"/>
    <dgm:cxn modelId="{C6A173B6-0F76-4E7E-8E4E-CE3DFB3DF9D5}" type="presOf" srcId="{3B1B22F4-350F-4BC1-A123-F6062B0A8B95}" destId="{BA0C878D-3867-44B7-9E66-E292FB7D0CD3}" srcOrd="0" destOrd="0" presId="urn:microsoft.com/office/officeart/2005/8/layout/hierarchy2"/>
    <dgm:cxn modelId="{FB356FBD-8B97-412D-A474-EA1CA486FD84}" type="presOf" srcId="{5BF11984-0E64-4B57-B875-2E1B0B00A098}" destId="{31D0A266-AA5A-4E51-BC99-D0CDA70500B6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95DEBCC1-C5E2-4920-B31E-C0FF41718270}" type="presOf" srcId="{78719D9A-1EF8-46FC-8F7F-64CB86D163E5}" destId="{AEC6587A-76AF-44E9-BC10-667E8682EB31}" srcOrd="1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35B3A2CB-9BD6-46E5-A663-45017D15310E}" type="presOf" srcId="{364AA1AE-EE94-40DC-A13C-26E16E52F283}" destId="{FE373A7E-3635-4340-9347-46B6BFBFD200}" srcOrd="0" destOrd="0" presId="urn:microsoft.com/office/officeart/2005/8/layout/hierarchy2"/>
    <dgm:cxn modelId="{2CAB9CCC-9C15-42A2-B6D4-E60A347C2F6A}" type="presOf" srcId="{51CA0FC4-56AD-4A14-A18D-AD08A9D56AF2}" destId="{34D20AF5-6735-4F2F-803B-ACF9EE36BEA2}" srcOrd="1" destOrd="0" presId="urn:microsoft.com/office/officeart/2005/8/layout/hierarchy2"/>
    <dgm:cxn modelId="{7B483DCF-870E-4995-916C-8934A308EDCE}" type="presOf" srcId="{62A74657-1757-4134-B32F-736F54F796F4}" destId="{31B006C0-0EA0-4561-A653-10E38A298D09}" srcOrd="1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38614BDA-D8ED-4019-997E-A34A54C153FC}" type="presOf" srcId="{48D4D2DD-923D-473B-8FF8-F00B40868278}" destId="{3DC07AF5-D86B-4C94-B519-7A6277D2FBCD}" srcOrd="0" destOrd="0" presId="urn:microsoft.com/office/officeart/2005/8/layout/hierarchy2"/>
    <dgm:cxn modelId="{3983FDDA-64DB-43A6-9284-02BBF587779A}" type="presOf" srcId="{E3D7FB9E-9622-4165-894E-263143EEC98E}" destId="{86B348EC-F8BD-4917-A3B0-428897B6BCC8}" srcOrd="0" destOrd="0" presId="urn:microsoft.com/office/officeart/2005/8/layout/hierarchy2"/>
    <dgm:cxn modelId="{11795EDF-BBEE-4B6A-BBBF-DE0D3DBAD7D1}" type="presOf" srcId="{195B9EE5-1EFB-4F31-AB89-D8A0164D7F56}" destId="{6584FD33-B777-4F82-B4D0-B5E46AC2C02D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C245F3EC-4D00-4362-8997-C1C6F746EC9E}" type="presOf" srcId="{4AC740F5-7A0B-425C-9B3E-37C36A205422}" destId="{DD8EF61D-0D20-4705-AB55-535AF47A94C5}" srcOrd="0" destOrd="0" presId="urn:microsoft.com/office/officeart/2005/8/layout/hierarchy2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E824BF1-6540-4591-B8CF-71D3B7D846E7}" type="presOf" srcId="{2B250F0C-4E60-4888-AB85-917A9C3905BD}" destId="{9D22EEE4-FF93-4FD7-9762-7F90B9B2174D}" srcOrd="0" destOrd="0" presId="urn:microsoft.com/office/officeart/2005/8/layout/hierarchy2"/>
    <dgm:cxn modelId="{D6D9C2F3-45D5-46CD-9DEC-935FFE1F125F}" type="presOf" srcId="{F0B9BAFF-14FA-4FD1-90AF-A0E86CFD26E0}" destId="{A438051B-3C6F-4543-B441-F2A2CEB90A1B}" srcOrd="0" destOrd="0" presId="urn:microsoft.com/office/officeart/2005/8/layout/hierarchy2"/>
    <dgm:cxn modelId="{281B5DF7-21D0-4FB3-AE22-F2C7889FD76C}" type="presOf" srcId="{565E1BEE-27C3-4F31-A8B1-EE2149CF7DB5}" destId="{3F4CF3E3-0AF7-4852-917A-846D9EF91ABA}" srcOrd="0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5ED220F8-F717-4A6E-BC28-102F7380584F}" type="presOf" srcId="{AC412031-9545-4DC8-ACBC-5942C63FF0B9}" destId="{CEB35589-E368-4BD1-AB36-49CDB99364D5}" srcOrd="0" destOrd="0" presId="urn:microsoft.com/office/officeart/2005/8/layout/hierarchy2"/>
    <dgm:cxn modelId="{2BDF84FB-E381-4866-AA33-1A81BC3471EA}" type="presOf" srcId="{35620437-B674-441E-BE64-127B11C8921C}" destId="{F6E4463E-7AB1-40C6-9184-A50DB147E61E}" srcOrd="0" destOrd="0" presId="urn:microsoft.com/office/officeart/2005/8/layout/hierarchy2"/>
    <dgm:cxn modelId="{FE9778FC-EAD9-4BFB-BB28-03AB99FF07B1}" type="presOf" srcId="{9DE36E45-D8F6-4E64-BE13-DED9608A523D}" destId="{70CFE622-9822-4AED-B673-DD47B2D762F4}" srcOrd="0" destOrd="0" presId="urn:microsoft.com/office/officeart/2005/8/layout/hierarchy2"/>
    <dgm:cxn modelId="{569CDCFA-8D46-49F9-A995-E6AB49C105A2}" type="presParOf" srcId="{B6DAA14B-3305-4F93-A6BA-AC8805E13BBC}" destId="{45E3ECBA-C6D0-4585-880A-A01F56B443D6}" srcOrd="0" destOrd="0" presId="urn:microsoft.com/office/officeart/2005/8/layout/hierarchy2"/>
    <dgm:cxn modelId="{62B9325F-697B-49AB-9ABE-B309E69F0956}" type="presParOf" srcId="{45E3ECBA-C6D0-4585-880A-A01F56B443D6}" destId="{AD69DD67-DA8B-4327-8FB6-B1ED5881B6C0}" srcOrd="0" destOrd="0" presId="urn:microsoft.com/office/officeart/2005/8/layout/hierarchy2"/>
    <dgm:cxn modelId="{AABF5F14-274F-413D-BDEF-12DF7B9D60C4}" type="presParOf" srcId="{45E3ECBA-C6D0-4585-880A-A01F56B443D6}" destId="{AEFB50EF-9B7B-4A67-8A06-3768D82F4F35}" srcOrd="1" destOrd="0" presId="urn:microsoft.com/office/officeart/2005/8/layout/hierarchy2"/>
    <dgm:cxn modelId="{58224399-9FDC-4C26-A10D-3EC0ED7E0E6C}" type="presParOf" srcId="{AEFB50EF-9B7B-4A67-8A06-3768D82F4F35}" destId="{906EDC7A-0D71-4D4B-BA38-915370AA5ADA}" srcOrd="0" destOrd="0" presId="urn:microsoft.com/office/officeart/2005/8/layout/hierarchy2"/>
    <dgm:cxn modelId="{E022C2BB-5E73-4DAA-BEBF-85246B69E57F}" type="presParOf" srcId="{906EDC7A-0D71-4D4B-BA38-915370AA5ADA}" destId="{9BF4DBD3-5F95-474B-ADAC-133F9056B28B}" srcOrd="0" destOrd="0" presId="urn:microsoft.com/office/officeart/2005/8/layout/hierarchy2"/>
    <dgm:cxn modelId="{ACA2559B-48E8-49A4-88C6-79C5D2729133}" type="presParOf" srcId="{AEFB50EF-9B7B-4A67-8A06-3768D82F4F35}" destId="{7D96E242-F765-43D2-885D-856E91BD7876}" srcOrd="1" destOrd="0" presId="urn:microsoft.com/office/officeart/2005/8/layout/hierarchy2"/>
    <dgm:cxn modelId="{786D5F1E-29B5-491C-8535-11E556D77E4E}" type="presParOf" srcId="{7D96E242-F765-43D2-885D-856E91BD7876}" destId="{73BB7357-1A7B-4050-88C4-790ADBCB625D}" srcOrd="0" destOrd="0" presId="urn:microsoft.com/office/officeart/2005/8/layout/hierarchy2"/>
    <dgm:cxn modelId="{562124B5-E16D-4F07-A047-CAF408C001EF}" type="presParOf" srcId="{7D96E242-F765-43D2-885D-856E91BD7876}" destId="{D56EE5CC-C4D8-4DA6-AC06-6FF6333366BE}" srcOrd="1" destOrd="0" presId="urn:microsoft.com/office/officeart/2005/8/layout/hierarchy2"/>
    <dgm:cxn modelId="{E986582C-4E16-42D2-B5FB-D07122956962}" type="presParOf" srcId="{D56EE5CC-C4D8-4DA6-AC06-6FF6333366BE}" destId="{2951EFB9-CA63-48AD-A351-B1EC841ED46A}" srcOrd="0" destOrd="0" presId="urn:microsoft.com/office/officeart/2005/8/layout/hierarchy2"/>
    <dgm:cxn modelId="{6A72E8C9-5D1C-40A4-82AD-D61BAF45A3A9}" type="presParOf" srcId="{2951EFB9-CA63-48AD-A351-B1EC841ED46A}" destId="{34D20AF5-6735-4F2F-803B-ACF9EE36BEA2}" srcOrd="0" destOrd="0" presId="urn:microsoft.com/office/officeart/2005/8/layout/hierarchy2"/>
    <dgm:cxn modelId="{A0BB5BE7-083E-4BA7-947D-90D302193D41}" type="presParOf" srcId="{D56EE5CC-C4D8-4DA6-AC06-6FF6333366BE}" destId="{E4EEF5AC-A0E9-4DFF-973A-8F4B97B35161}" srcOrd="1" destOrd="0" presId="urn:microsoft.com/office/officeart/2005/8/layout/hierarchy2"/>
    <dgm:cxn modelId="{7150D7FA-0F65-4704-8197-2A9F9D0C1C40}" type="presParOf" srcId="{E4EEF5AC-A0E9-4DFF-973A-8F4B97B35161}" destId="{A40036BC-E5D6-446C-80F6-C7A4B80883DA}" srcOrd="0" destOrd="0" presId="urn:microsoft.com/office/officeart/2005/8/layout/hierarchy2"/>
    <dgm:cxn modelId="{33DF08D2-771D-480E-BD91-6C4371652149}" type="presParOf" srcId="{E4EEF5AC-A0E9-4DFF-973A-8F4B97B35161}" destId="{4862C7B3-1512-4C83-B2EB-00C9D604D13A}" srcOrd="1" destOrd="0" presId="urn:microsoft.com/office/officeart/2005/8/layout/hierarchy2"/>
    <dgm:cxn modelId="{C9E3B3D2-2644-4C2F-A8E2-68390421FCE9}" type="presParOf" srcId="{4862C7B3-1512-4C83-B2EB-00C9D604D13A}" destId="{0D57AE7D-6277-4AFD-8A7D-B6521F402FAC}" srcOrd="0" destOrd="0" presId="urn:microsoft.com/office/officeart/2005/8/layout/hierarchy2"/>
    <dgm:cxn modelId="{2F341615-80D7-4239-8EBF-4E5334A6D2AE}" type="presParOf" srcId="{0D57AE7D-6277-4AFD-8A7D-B6521F402FAC}" destId="{31B006C0-0EA0-4561-A653-10E38A298D09}" srcOrd="0" destOrd="0" presId="urn:microsoft.com/office/officeart/2005/8/layout/hierarchy2"/>
    <dgm:cxn modelId="{CF569B2A-5F6B-451C-A81E-847347DCEEBF}" type="presParOf" srcId="{4862C7B3-1512-4C83-B2EB-00C9D604D13A}" destId="{A579D7FC-93FC-448F-ACFD-7487307B41E8}" srcOrd="1" destOrd="0" presId="urn:microsoft.com/office/officeart/2005/8/layout/hierarchy2"/>
    <dgm:cxn modelId="{C8A06C97-322D-43EB-AF76-7371E2ABC05A}" type="presParOf" srcId="{A579D7FC-93FC-448F-ACFD-7487307B41E8}" destId="{70CFE622-9822-4AED-B673-DD47B2D762F4}" srcOrd="0" destOrd="0" presId="urn:microsoft.com/office/officeart/2005/8/layout/hierarchy2"/>
    <dgm:cxn modelId="{E72DE9CB-EB5F-427E-B0B1-63C7BB678D84}" type="presParOf" srcId="{A579D7FC-93FC-448F-ACFD-7487307B41E8}" destId="{4AD98EA5-1F56-4711-9B92-25B6221F5D9E}" srcOrd="1" destOrd="0" presId="urn:microsoft.com/office/officeart/2005/8/layout/hierarchy2"/>
    <dgm:cxn modelId="{7C3B5722-837E-40B3-AC7B-A28DC4D8B5B7}" type="presParOf" srcId="{D56EE5CC-C4D8-4DA6-AC06-6FF6333366BE}" destId="{F6E4463E-7AB1-40C6-9184-A50DB147E61E}" srcOrd="2" destOrd="0" presId="urn:microsoft.com/office/officeart/2005/8/layout/hierarchy2"/>
    <dgm:cxn modelId="{8A1211CF-269D-4EA6-A640-76F879287E4D}" type="presParOf" srcId="{F6E4463E-7AB1-40C6-9184-A50DB147E61E}" destId="{C7F46534-8252-45D8-B9A1-8986B75AB1C1}" srcOrd="0" destOrd="0" presId="urn:microsoft.com/office/officeart/2005/8/layout/hierarchy2"/>
    <dgm:cxn modelId="{67F8D906-7538-4DB1-99D8-0DE723BE401B}" type="presParOf" srcId="{D56EE5CC-C4D8-4DA6-AC06-6FF6333366BE}" destId="{6F982ADB-6E9B-4D23-92D6-6624D24AFD01}" srcOrd="3" destOrd="0" presId="urn:microsoft.com/office/officeart/2005/8/layout/hierarchy2"/>
    <dgm:cxn modelId="{D725B19B-C0BA-45F1-9914-88336464367F}" type="presParOf" srcId="{6F982ADB-6E9B-4D23-92D6-6624D24AFD01}" destId="{B110B952-0C9F-4163-9C30-E699F6BC7E5B}" srcOrd="0" destOrd="0" presId="urn:microsoft.com/office/officeart/2005/8/layout/hierarchy2"/>
    <dgm:cxn modelId="{CB2DB4E3-A851-4821-B317-AA2D92CE8B8C}" type="presParOf" srcId="{6F982ADB-6E9B-4D23-92D6-6624D24AFD01}" destId="{2BF6DC36-E629-4E6B-9446-5265AE188E80}" srcOrd="1" destOrd="0" presId="urn:microsoft.com/office/officeart/2005/8/layout/hierarchy2"/>
    <dgm:cxn modelId="{601B8126-DFC6-4EAE-888A-040F1149269E}" type="presParOf" srcId="{2BF6DC36-E629-4E6B-9446-5265AE188E80}" destId="{86B348EC-F8BD-4917-A3B0-428897B6BCC8}" srcOrd="0" destOrd="0" presId="urn:microsoft.com/office/officeart/2005/8/layout/hierarchy2"/>
    <dgm:cxn modelId="{77D22FB5-46F2-4B1B-9FA4-CD74CBC0D562}" type="presParOf" srcId="{86B348EC-F8BD-4917-A3B0-428897B6BCC8}" destId="{A89A13DB-233E-4EEC-9999-82C30F66A90E}" srcOrd="0" destOrd="0" presId="urn:microsoft.com/office/officeart/2005/8/layout/hierarchy2"/>
    <dgm:cxn modelId="{8ABE4A40-BC3F-4615-86B5-76E03E3BC819}" type="presParOf" srcId="{2BF6DC36-E629-4E6B-9446-5265AE188E80}" destId="{9D1C3DFE-3D16-461B-9452-FF21CAE520FE}" srcOrd="1" destOrd="0" presId="urn:microsoft.com/office/officeart/2005/8/layout/hierarchy2"/>
    <dgm:cxn modelId="{1E131E46-CFFB-40D2-81F4-D077762E7A97}" type="presParOf" srcId="{9D1C3DFE-3D16-461B-9452-FF21CAE520FE}" destId="{20234416-28EC-4241-BCF5-E0C7F6003066}" srcOrd="0" destOrd="0" presId="urn:microsoft.com/office/officeart/2005/8/layout/hierarchy2"/>
    <dgm:cxn modelId="{008599AC-65FF-47E2-A589-7F16E0FE3521}" type="presParOf" srcId="{9D1C3DFE-3D16-461B-9452-FF21CAE520FE}" destId="{0EF6E8C9-E1BA-4E19-BC66-FD9A558808B2}" srcOrd="1" destOrd="0" presId="urn:microsoft.com/office/officeart/2005/8/layout/hierarchy2"/>
    <dgm:cxn modelId="{E2217064-88CB-4028-BE60-0FCA4CF19BCE}" type="presParOf" srcId="{0EF6E8C9-E1BA-4E19-BC66-FD9A558808B2}" destId="{F0640859-70FD-45E2-89B2-966EFB26F72D}" srcOrd="0" destOrd="0" presId="urn:microsoft.com/office/officeart/2005/8/layout/hierarchy2"/>
    <dgm:cxn modelId="{EBCD3038-C10D-49FF-9513-B8CA4BFC00BE}" type="presParOf" srcId="{F0640859-70FD-45E2-89B2-966EFB26F72D}" destId="{4239A36A-38B8-4FB9-9FDC-677CDBD7D5BC}" srcOrd="0" destOrd="0" presId="urn:microsoft.com/office/officeart/2005/8/layout/hierarchy2"/>
    <dgm:cxn modelId="{2B80F042-3379-4707-985B-CED6059AF8A1}" type="presParOf" srcId="{0EF6E8C9-E1BA-4E19-BC66-FD9A558808B2}" destId="{5B9270CC-0708-40EC-ABEB-251A379A4467}" srcOrd="1" destOrd="0" presId="urn:microsoft.com/office/officeart/2005/8/layout/hierarchy2"/>
    <dgm:cxn modelId="{598EEE9D-CD22-4294-8273-935A2DA1490C}" type="presParOf" srcId="{5B9270CC-0708-40EC-ABEB-251A379A4467}" destId="{D2915285-78D3-4FD7-B30D-F18D871355D3}" srcOrd="0" destOrd="0" presId="urn:microsoft.com/office/officeart/2005/8/layout/hierarchy2"/>
    <dgm:cxn modelId="{938BBD00-18BA-425A-9311-3E2E1166B429}" type="presParOf" srcId="{5B9270CC-0708-40EC-ABEB-251A379A4467}" destId="{F31FAB54-D8C9-448C-A375-04B995ED75DA}" srcOrd="1" destOrd="0" presId="urn:microsoft.com/office/officeart/2005/8/layout/hierarchy2"/>
    <dgm:cxn modelId="{0C0B77F7-8E84-46B6-8C4F-9F30BE6C040F}" type="presParOf" srcId="{2BF6DC36-E629-4E6B-9446-5265AE188E80}" destId="{EA7B220E-DA23-4680-8C80-00CBE08DC458}" srcOrd="2" destOrd="0" presId="urn:microsoft.com/office/officeart/2005/8/layout/hierarchy2"/>
    <dgm:cxn modelId="{3AE5E033-CE55-484C-91F3-5917ED85D881}" type="presParOf" srcId="{EA7B220E-DA23-4680-8C80-00CBE08DC458}" destId="{37F8AF4D-6047-40EA-841C-0CB07C1CC88F}" srcOrd="0" destOrd="0" presId="urn:microsoft.com/office/officeart/2005/8/layout/hierarchy2"/>
    <dgm:cxn modelId="{51CCA419-FA0A-4D45-B2A9-CBC1D78D4C34}" type="presParOf" srcId="{2BF6DC36-E629-4E6B-9446-5265AE188E80}" destId="{4F729DA6-FFF5-41EA-88DB-8D6F545658BD}" srcOrd="3" destOrd="0" presId="urn:microsoft.com/office/officeart/2005/8/layout/hierarchy2"/>
    <dgm:cxn modelId="{42D61012-7702-4A47-9D9F-E43E93A6FA71}" type="presParOf" srcId="{4F729DA6-FFF5-41EA-88DB-8D6F545658BD}" destId="{6584FD33-B777-4F82-B4D0-B5E46AC2C02D}" srcOrd="0" destOrd="0" presId="urn:microsoft.com/office/officeart/2005/8/layout/hierarchy2"/>
    <dgm:cxn modelId="{01324852-BFBE-4B00-B9F7-DFD390F0CBDB}" type="presParOf" srcId="{4F729DA6-FFF5-41EA-88DB-8D6F545658BD}" destId="{B6A9D6FB-61F8-477C-881C-411468F8CA77}" srcOrd="1" destOrd="0" presId="urn:microsoft.com/office/officeart/2005/8/layout/hierarchy2"/>
    <dgm:cxn modelId="{111D23D3-8ECA-4437-A53A-EC0D39EA721C}" type="presParOf" srcId="{B6A9D6FB-61F8-477C-881C-411468F8CA77}" destId="{7F788EF5-DC52-4163-B798-0DFF5CF2C276}" srcOrd="0" destOrd="0" presId="urn:microsoft.com/office/officeart/2005/8/layout/hierarchy2"/>
    <dgm:cxn modelId="{F19D7705-F685-4086-9113-821A8C08B5FA}" type="presParOf" srcId="{7F788EF5-DC52-4163-B798-0DFF5CF2C276}" destId="{2242881E-6013-4E89-ABE5-27D85D3B39D5}" srcOrd="0" destOrd="0" presId="urn:microsoft.com/office/officeart/2005/8/layout/hierarchy2"/>
    <dgm:cxn modelId="{4FA14BA2-3635-48CE-8B99-8CC052FAB06B}" type="presParOf" srcId="{B6A9D6FB-61F8-477C-881C-411468F8CA77}" destId="{DA823D4C-8F32-4819-94E6-0D1F8DF4E996}" srcOrd="1" destOrd="0" presId="urn:microsoft.com/office/officeart/2005/8/layout/hierarchy2"/>
    <dgm:cxn modelId="{3D0BAB2E-D650-4B87-B364-5B556B5B9CCB}" type="presParOf" srcId="{DA823D4C-8F32-4819-94E6-0D1F8DF4E996}" destId="{3F4CF3E3-0AF7-4852-917A-846D9EF91ABA}" srcOrd="0" destOrd="0" presId="urn:microsoft.com/office/officeart/2005/8/layout/hierarchy2"/>
    <dgm:cxn modelId="{77763831-3D5A-445B-828F-CACB28679A68}" type="presParOf" srcId="{DA823D4C-8F32-4819-94E6-0D1F8DF4E996}" destId="{A4782F4C-C108-4C83-ABEF-FBE3B5816532}" srcOrd="1" destOrd="0" presId="urn:microsoft.com/office/officeart/2005/8/layout/hierarchy2"/>
    <dgm:cxn modelId="{A4781149-DE51-4225-9AB4-B75DB1EEF9A5}" type="presParOf" srcId="{AEFB50EF-9B7B-4A67-8A06-3768D82F4F35}" destId="{9BCABDBA-7F17-4ABD-88F5-05078D8F9D3D}" srcOrd="2" destOrd="0" presId="urn:microsoft.com/office/officeart/2005/8/layout/hierarchy2"/>
    <dgm:cxn modelId="{50E96BC7-7C2A-483F-A960-551BBA2B69A6}" type="presParOf" srcId="{9BCABDBA-7F17-4ABD-88F5-05078D8F9D3D}" destId="{5FEF92C6-AD1B-43F2-B683-83434038F417}" srcOrd="0" destOrd="0" presId="urn:microsoft.com/office/officeart/2005/8/layout/hierarchy2"/>
    <dgm:cxn modelId="{4E830159-6E1D-47EE-9A6C-8C7DF924F3BE}" type="presParOf" srcId="{AEFB50EF-9B7B-4A67-8A06-3768D82F4F35}" destId="{07B1D72D-4EA7-4449-B9B4-F4DB2D9BF03F}" srcOrd="3" destOrd="0" presId="urn:microsoft.com/office/officeart/2005/8/layout/hierarchy2"/>
    <dgm:cxn modelId="{9C7DC5BE-6E43-4099-A0A4-972F34164890}" type="presParOf" srcId="{07B1D72D-4EA7-4449-B9B4-F4DB2D9BF03F}" destId="{CB8FFB81-E4E3-43C3-8CF6-A920227023D6}" srcOrd="0" destOrd="0" presId="urn:microsoft.com/office/officeart/2005/8/layout/hierarchy2"/>
    <dgm:cxn modelId="{7AB90285-D17B-4C0E-9817-B4A39BB7C42A}" type="presParOf" srcId="{07B1D72D-4EA7-4449-B9B4-F4DB2D9BF03F}" destId="{8F84034B-D50D-4839-8710-01A10F25A1F7}" srcOrd="1" destOrd="0" presId="urn:microsoft.com/office/officeart/2005/8/layout/hierarchy2"/>
    <dgm:cxn modelId="{55794C0A-953D-4405-9263-66FE3B8F6F3E}" type="presParOf" srcId="{8F84034B-D50D-4839-8710-01A10F25A1F7}" destId="{FE373A7E-3635-4340-9347-46B6BFBFD200}" srcOrd="0" destOrd="0" presId="urn:microsoft.com/office/officeart/2005/8/layout/hierarchy2"/>
    <dgm:cxn modelId="{65D34403-D6B7-4A7E-8338-B44F135B3F87}" type="presParOf" srcId="{FE373A7E-3635-4340-9347-46B6BFBFD200}" destId="{47273E5C-67B7-4AF6-AC59-BF0E8FE9A07A}" srcOrd="0" destOrd="0" presId="urn:microsoft.com/office/officeart/2005/8/layout/hierarchy2"/>
    <dgm:cxn modelId="{6E56C15E-770D-4EC2-9B05-02A23C1A2D80}" type="presParOf" srcId="{8F84034B-D50D-4839-8710-01A10F25A1F7}" destId="{B5DDB5CA-DDD2-4470-BC39-E9DD3D8FE6A1}" srcOrd="1" destOrd="0" presId="urn:microsoft.com/office/officeart/2005/8/layout/hierarchy2"/>
    <dgm:cxn modelId="{E6746D4B-156E-41E1-B17E-368304928CF7}" type="presParOf" srcId="{B5DDB5CA-DDD2-4470-BC39-E9DD3D8FE6A1}" destId="{3DC07AF5-D86B-4C94-B519-7A6277D2FBCD}" srcOrd="0" destOrd="0" presId="urn:microsoft.com/office/officeart/2005/8/layout/hierarchy2"/>
    <dgm:cxn modelId="{2593207A-979E-4184-8CFE-1B86AE42D286}" type="presParOf" srcId="{B5DDB5CA-DDD2-4470-BC39-E9DD3D8FE6A1}" destId="{A961470E-9FEB-4A3D-A1DD-0C4C56A747DF}" srcOrd="1" destOrd="0" presId="urn:microsoft.com/office/officeart/2005/8/layout/hierarchy2"/>
    <dgm:cxn modelId="{BF3BB6AE-F289-4B98-865F-DB5592314583}" type="presParOf" srcId="{A961470E-9FEB-4A3D-A1DD-0C4C56A747DF}" destId="{BA0C878D-3867-44B7-9E66-E292FB7D0CD3}" srcOrd="0" destOrd="0" presId="urn:microsoft.com/office/officeart/2005/8/layout/hierarchy2"/>
    <dgm:cxn modelId="{1184F798-A15C-4C86-8AAD-CD3FE36CDC8A}" type="presParOf" srcId="{BA0C878D-3867-44B7-9E66-E292FB7D0CD3}" destId="{E39695A4-54B7-4CB7-AA93-918708DEE7F7}" srcOrd="0" destOrd="0" presId="urn:microsoft.com/office/officeart/2005/8/layout/hierarchy2"/>
    <dgm:cxn modelId="{140E828C-7A6F-486E-ACB2-4C1A10290D9B}" type="presParOf" srcId="{A961470E-9FEB-4A3D-A1DD-0C4C56A747DF}" destId="{499AAD32-7923-4069-AAAF-DC88216620CB}" srcOrd="1" destOrd="0" presId="urn:microsoft.com/office/officeart/2005/8/layout/hierarchy2"/>
    <dgm:cxn modelId="{C2389ED5-769E-4B70-A636-A87E27F75309}" type="presParOf" srcId="{499AAD32-7923-4069-AAAF-DC88216620CB}" destId="{7CD5B262-0843-40A9-B018-58A5C8DBE7C6}" srcOrd="0" destOrd="0" presId="urn:microsoft.com/office/officeart/2005/8/layout/hierarchy2"/>
    <dgm:cxn modelId="{818560F4-70B6-4AD0-B8C5-3C47F6B017F3}" type="presParOf" srcId="{499AAD32-7923-4069-AAAF-DC88216620CB}" destId="{8DE8DDE8-E1AC-4A98-AB4B-1B52197C75D5}" srcOrd="1" destOrd="0" presId="urn:microsoft.com/office/officeart/2005/8/layout/hierarchy2"/>
    <dgm:cxn modelId="{A356982A-80F7-4D04-AFA8-8FF434F9D590}" type="presParOf" srcId="{8DE8DDE8-E1AC-4A98-AB4B-1B52197C75D5}" destId="{E896778B-EE3E-4BFF-9DFE-42B988C3A32F}" srcOrd="0" destOrd="0" presId="urn:microsoft.com/office/officeart/2005/8/layout/hierarchy2"/>
    <dgm:cxn modelId="{6A8D5145-FC2C-486F-B2D6-04EF1316BD5C}" type="presParOf" srcId="{E896778B-EE3E-4BFF-9DFE-42B988C3A32F}" destId="{246D3C73-DB90-4F3F-B2CE-19B8FAF892C5}" srcOrd="0" destOrd="0" presId="urn:microsoft.com/office/officeart/2005/8/layout/hierarchy2"/>
    <dgm:cxn modelId="{AC585234-CCFA-4EE8-B673-DE4AC3D25097}" type="presParOf" srcId="{8DE8DDE8-E1AC-4A98-AB4B-1B52197C75D5}" destId="{E2C5968B-8A93-4D7A-84D1-1E6E20271CF1}" srcOrd="1" destOrd="0" presId="urn:microsoft.com/office/officeart/2005/8/layout/hierarchy2"/>
    <dgm:cxn modelId="{C02AB033-0B56-4D43-8D44-74B5C50CEA38}" type="presParOf" srcId="{E2C5968B-8A93-4D7A-84D1-1E6E20271CF1}" destId="{9C04ADB7-7B5E-463A-A24D-8A9EBD543A34}" srcOrd="0" destOrd="0" presId="urn:microsoft.com/office/officeart/2005/8/layout/hierarchy2"/>
    <dgm:cxn modelId="{164AD541-B37A-41D1-88A2-9D8ABDF15C2D}" type="presParOf" srcId="{E2C5968B-8A93-4D7A-84D1-1E6E20271CF1}" destId="{13F37715-DAA6-48B3-BB4C-D1FBA1ACCA0E}" srcOrd="1" destOrd="0" presId="urn:microsoft.com/office/officeart/2005/8/layout/hierarchy2"/>
    <dgm:cxn modelId="{AB8FFF61-A059-4CE5-993D-490041648E71}" type="presParOf" srcId="{A961470E-9FEB-4A3D-A1DD-0C4C56A747DF}" destId="{D773FB9E-9C8A-4167-990C-866779B960A7}" srcOrd="2" destOrd="0" presId="urn:microsoft.com/office/officeart/2005/8/layout/hierarchy2"/>
    <dgm:cxn modelId="{B934FDB8-B58D-46BF-B203-AAF8D8101875}" type="presParOf" srcId="{D773FB9E-9C8A-4167-990C-866779B960A7}" destId="{AEC6587A-76AF-44E9-BC10-667E8682EB31}" srcOrd="0" destOrd="0" presId="urn:microsoft.com/office/officeart/2005/8/layout/hierarchy2"/>
    <dgm:cxn modelId="{1EE5A43E-0A87-4108-B441-2CBF78D63513}" type="presParOf" srcId="{A961470E-9FEB-4A3D-A1DD-0C4C56A747DF}" destId="{50745FE0-9028-4616-8554-BE582325D8D9}" srcOrd="3" destOrd="0" presId="urn:microsoft.com/office/officeart/2005/8/layout/hierarchy2"/>
    <dgm:cxn modelId="{82E97BEC-F8BB-4CA2-9B51-A72EB291A140}" type="presParOf" srcId="{50745FE0-9028-4616-8554-BE582325D8D9}" destId="{776B66B8-00FC-404C-89CC-70709C5E302B}" srcOrd="0" destOrd="0" presId="urn:microsoft.com/office/officeart/2005/8/layout/hierarchy2"/>
    <dgm:cxn modelId="{5405596F-CEAF-4BED-A537-FE92DE3CCFE7}" type="presParOf" srcId="{50745FE0-9028-4616-8554-BE582325D8D9}" destId="{D8083601-A4C1-4291-8383-B76655C68A52}" srcOrd="1" destOrd="0" presId="urn:microsoft.com/office/officeart/2005/8/layout/hierarchy2"/>
    <dgm:cxn modelId="{2560B992-3FB0-4548-AAA7-7DDF3FD12BCF}" type="presParOf" srcId="{D8083601-A4C1-4291-8383-B76655C68A52}" destId="{31D0A266-AA5A-4E51-BC99-D0CDA70500B6}" srcOrd="0" destOrd="0" presId="urn:microsoft.com/office/officeart/2005/8/layout/hierarchy2"/>
    <dgm:cxn modelId="{D8ADDEC5-3F86-47CD-AD43-F6E111C7D428}" type="presParOf" srcId="{31D0A266-AA5A-4E51-BC99-D0CDA70500B6}" destId="{37A62DE8-991B-4255-B69A-EED90D4303BD}" srcOrd="0" destOrd="0" presId="urn:microsoft.com/office/officeart/2005/8/layout/hierarchy2"/>
    <dgm:cxn modelId="{4F632044-8EAE-4402-A151-9EEFD50F25B1}" type="presParOf" srcId="{D8083601-A4C1-4291-8383-B76655C68A52}" destId="{AF92D9E9-282A-4641-B5FD-7579F1109F89}" srcOrd="1" destOrd="0" presId="urn:microsoft.com/office/officeart/2005/8/layout/hierarchy2"/>
    <dgm:cxn modelId="{B15D33B0-5FA1-4011-A97D-C62D5CAFEA41}" type="presParOf" srcId="{AF92D9E9-282A-4641-B5FD-7579F1109F89}" destId="{CEB35589-E368-4BD1-AB36-49CDB99364D5}" srcOrd="0" destOrd="0" presId="urn:microsoft.com/office/officeart/2005/8/layout/hierarchy2"/>
    <dgm:cxn modelId="{44E018ED-C772-4F67-AF16-DB5BE3E7B82F}" type="presParOf" srcId="{AF92D9E9-282A-4641-B5FD-7579F1109F89}" destId="{F6CFFF34-5A29-415E-B0D9-56B2232F2C3F}" srcOrd="1" destOrd="0" presId="urn:microsoft.com/office/officeart/2005/8/layout/hierarchy2"/>
    <dgm:cxn modelId="{50546F17-39CC-4B87-9188-59949E38B2B2}" type="presParOf" srcId="{8F84034B-D50D-4839-8710-01A10F25A1F7}" destId="{9D22EEE4-FF93-4FD7-9762-7F90B9B2174D}" srcOrd="2" destOrd="0" presId="urn:microsoft.com/office/officeart/2005/8/layout/hierarchy2"/>
    <dgm:cxn modelId="{C4A15C13-1FC9-44CE-A2D2-23790E1F2676}" type="presParOf" srcId="{9D22EEE4-FF93-4FD7-9762-7F90B9B2174D}" destId="{FB9CE7AB-F422-4FE4-9FA5-61325F477F59}" srcOrd="0" destOrd="0" presId="urn:microsoft.com/office/officeart/2005/8/layout/hierarchy2"/>
    <dgm:cxn modelId="{BA16EC7B-E585-4615-85FD-4A035FA9F9C1}" type="presParOf" srcId="{8F84034B-D50D-4839-8710-01A10F25A1F7}" destId="{910573D3-2ABB-423F-AB2B-82AC86F1F3D4}" srcOrd="3" destOrd="0" presId="urn:microsoft.com/office/officeart/2005/8/layout/hierarchy2"/>
    <dgm:cxn modelId="{D8B46AC6-70CC-4FB8-B2D6-CB491ADB4D0D}" type="presParOf" srcId="{910573D3-2ABB-423F-AB2B-82AC86F1F3D4}" destId="{DD8EF61D-0D20-4705-AB55-535AF47A94C5}" srcOrd="0" destOrd="0" presId="urn:microsoft.com/office/officeart/2005/8/layout/hierarchy2"/>
    <dgm:cxn modelId="{1E70D20A-E8FE-4124-B9B6-A82FF3E3474C}" type="presParOf" srcId="{910573D3-2ABB-423F-AB2B-82AC86F1F3D4}" destId="{2F7C9C15-B0CF-40FA-A782-597C35BEAD78}" srcOrd="1" destOrd="0" presId="urn:microsoft.com/office/officeart/2005/8/layout/hierarchy2"/>
    <dgm:cxn modelId="{938E174C-02D9-4A64-A67C-2DC52E12CF21}" type="presParOf" srcId="{2F7C9C15-B0CF-40FA-A782-597C35BEAD78}" destId="{EDCF3DD2-E149-42B6-827D-DBC2235C186A}" srcOrd="0" destOrd="0" presId="urn:microsoft.com/office/officeart/2005/8/layout/hierarchy2"/>
    <dgm:cxn modelId="{9C644FE0-51BA-40CD-8181-41BAFCAE064F}" type="presParOf" srcId="{EDCF3DD2-E149-42B6-827D-DBC2235C186A}" destId="{088DDF99-B61C-4A64-AA14-854E47AF3584}" srcOrd="0" destOrd="0" presId="urn:microsoft.com/office/officeart/2005/8/layout/hierarchy2"/>
    <dgm:cxn modelId="{2910DC2C-22F4-471B-BA96-F92FAC64449C}" type="presParOf" srcId="{2F7C9C15-B0CF-40FA-A782-597C35BEAD78}" destId="{55687D82-6039-4F88-A790-9581699F7786}" srcOrd="1" destOrd="0" presId="urn:microsoft.com/office/officeart/2005/8/layout/hierarchy2"/>
    <dgm:cxn modelId="{24748BE8-893A-4159-AD3F-5B221C8F2E38}" type="presParOf" srcId="{55687D82-6039-4F88-A790-9581699F7786}" destId="{A438051B-3C6F-4543-B441-F2A2CEB90A1B}" srcOrd="0" destOrd="0" presId="urn:microsoft.com/office/officeart/2005/8/layout/hierarchy2"/>
    <dgm:cxn modelId="{11DF97CC-A655-45C5-8049-1359F73FD8F0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71F899-2C7E-46FB-BA85-94E2C5149D82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245D6C2-198A-4FAB-A541-C0BF60AD89C9}">
      <dgm:prSet/>
      <dgm:spPr/>
      <dgm:t>
        <a:bodyPr/>
        <a:lstStyle/>
        <a:p>
          <a:pPr rtl="0"/>
          <a:r>
            <a:rPr lang="en-US" dirty="0"/>
            <a:t>We create the tree from a set of training data</a:t>
          </a:r>
        </a:p>
      </dgm:t>
    </dgm:pt>
    <dgm:pt modelId="{53E3AA27-7006-4510-862F-DAB77697E881}" type="parTrans" cxnId="{0A7E18FF-A09F-4D0E-B625-D3FA7D6EB65A}">
      <dgm:prSet/>
      <dgm:spPr/>
      <dgm:t>
        <a:bodyPr/>
        <a:lstStyle/>
        <a:p>
          <a:endParaRPr lang="en-US"/>
        </a:p>
      </dgm:t>
    </dgm:pt>
    <dgm:pt modelId="{A29EC9BB-4D12-42FD-9523-27C62477B09D}" type="sibTrans" cxnId="{0A7E18FF-A09F-4D0E-B625-D3FA7D6EB65A}">
      <dgm:prSet/>
      <dgm:spPr/>
      <dgm:t>
        <a:bodyPr/>
        <a:lstStyle/>
        <a:p>
          <a:endParaRPr lang="en-US"/>
        </a:p>
      </dgm:t>
    </dgm:pt>
    <dgm:pt modelId="{1A0E8ED4-DC9E-4A26-9075-7FE22C8F8348}">
      <dgm:prSet/>
      <dgm:spPr/>
      <dgm:t>
        <a:bodyPr/>
        <a:lstStyle/>
        <a:p>
          <a:pPr rtl="0"/>
          <a:r>
            <a:rPr lang="en-US"/>
            <a:t>Each unique combination of predictors is associated with an outcome</a:t>
          </a:r>
        </a:p>
      </dgm:t>
    </dgm:pt>
    <dgm:pt modelId="{9DE67BE6-EDF9-45B0-97DF-56A18A01F10E}" type="parTrans" cxnId="{47C04176-2F38-4E83-993F-D8F9B5821398}">
      <dgm:prSet/>
      <dgm:spPr/>
      <dgm:t>
        <a:bodyPr/>
        <a:lstStyle/>
        <a:p>
          <a:endParaRPr lang="en-US"/>
        </a:p>
      </dgm:t>
    </dgm:pt>
    <dgm:pt modelId="{2B1162CC-FA0C-4D4F-B870-C9DC34F34023}" type="sibTrans" cxnId="{47C04176-2F38-4E83-993F-D8F9B5821398}">
      <dgm:prSet/>
      <dgm:spPr/>
      <dgm:t>
        <a:bodyPr/>
        <a:lstStyle/>
        <a:p>
          <a:endParaRPr lang="en-US"/>
        </a:p>
      </dgm:t>
    </dgm:pt>
    <dgm:pt modelId="{E89962BA-03D6-4058-A4A7-57433A1711E8}">
      <dgm:prSet/>
      <dgm:spPr/>
      <dgm:t>
        <a:bodyPr/>
        <a:lstStyle/>
        <a:p>
          <a:pPr rtl="0"/>
          <a:r>
            <a:rPr lang="en-US"/>
            <a:t>This set was “rigged” so that every combination is accounted for and has an outcome</a:t>
          </a:r>
        </a:p>
      </dgm:t>
    </dgm:pt>
    <dgm:pt modelId="{3F67A471-6578-483C-8321-8513D70193FB}" type="parTrans" cxnId="{7979CC8C-B380-485A-8CF3-584FB6085810}">
      <dgm:prSet/>
      <dgm:spPr/>
      <dgm:t>
        <a:bodyPr/>
        <a:lstStyle/>
        <a:p>
          <a:endParaRPr lang="en-US"/>
        </a:p>
      </dgm:t>
    </dgm:pt>
    <dgm:pt modelId="{1E949ED5-BAD5-44C7-BA5E-1E6C7C69B2C2}" type="sibTrans" cxnId="{7979CC8C-B380-485A-8CF3-584FB6085810}">
      <dgm:prSet/>
      <dgm:spPr/>
      <dgm:t>
        <a:bodyPr/>
        <a:lstStyle/>
        <a:p>
          <a:endParaRPr lang="en-US"/>
        </a:p>
      </dgm:t>
    </dgm:pt>
    <dgm:pt modelId="{0F225B17-0DD0-46A4-9A50-1BFE0077E064}" type="pres">
      <dgm:prSet presAssocID="{3671F899-2C7E-46FB-BA85-94E2C5149D82}" presName="linear" presStyleCnt="0">
        <dgm:presLayoutVars>
          <dgm:animLvl val="lvl"/>
          <dgm:resizeHandles val="exact"/>
        </dgm:presLayoutVars>
      </dgm:prSet>
      <dgm:spPr/>
    </dgm:pt>
    <dgm:pt modelId="{35301E9E-0BA1-4586-A29A-0EB7D335C248}" type="pres">
      <dgm:prSet presAssocID="{8245D6C2-198A-4FAB-A541-C0BF60AD89C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43306F9-D17C-492A-8FC2-6E89ABE7166C}" type="pres">
      <dgm:prSet presAssocID="{A29EC9BB-4D12-42FD-9523-27C62477B09D}" presName="spacer" presStyleCnt="0"/>
      <dgm:spPr/>
    </dgm:pt>
    <dgm:pt modelId="{7C7D8D45-40F6-468D-8CDE-3D2E63D74CE2}" type="pres">
      <dgm:prSet presAssocID="{1A0E8ED4-DC9E-4A26-9075-7FE22C8F834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FCD0F93-6891-47AC-BC68-1F64D8C069D3}" type="pres">
      <dgm:prSet presAssocID="{2B1162CC-FA0C-4D4F-B870-C9DC34F34023}" presName="spacer" presStyleCnt="0"/>
      <dgm:spPr/>
    </dgm:pt>
    <dgm:pt modelId="{63F16D42-F604-4232-8BA6-997C752B8D41}" type="pres">
      <dgm:prSet presAssocID="{E89962BA-03D6-4058-A4A7-57433A1711E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CA1332F-083C-4AAA-836A-F4EB529ACEA3}" type="presOf" srcId="{8245D6C2-198A-4FAB-A541-C0BF60AD89C9}" destId="{35301E9E-0BA1-4586-A29A-0EB7D335C248}" srcOrd="0" destOrd="0" presId="urn:microsoft.com/office/officeart/2005/8/layout/vList2"/>
    <dgm:cxn modelId="{47C04176-2F38-4E83-993F-D8F9B5821398}" srcId="{3671F899-2C7E-46FB-BA85-94E2C5149D82}" destId="{1A0E8ED4-DC9E-4A26-9075-7FE22C8F8348}" srcOrd="1" destOrd="0" parTransId="{9DE67BE6-EDF9-45B0-97DF-56A18A01F10E}" sibTransId="{2B1162CC-FA0C-4D4F-B870-C9DC34F34023}"/>
    <dgm:cxn modelId="{ACE6F086-BA68-46C0-ACBA-4182FA0E5DCA}" type="presOf" srcId="{E89962BA-03D6-4058-A4A7-57433A1711E8}" destId="{63F16D42-F604-4232-8BA6-997C752B8D41}" srcOrd="0" destOrd="0" presId="urn:microsoft.com/office/officeart/2005/8/layout/vList2"/>
    <dgm:cxn modelId="{7979CC8C-B380-485A-8CF3-584FB6085810}" srcId="{3671F899-2C7E-46FB-BA85-94E2C5149D82}" destId="{E89962BA-03D6-4058-A4A7-57433A1711E8}" srcOrd="2" destOrd="0" parTransId="{3F67A471-6578-483C-8321-8513D70193FB}" sibTransId="{1E949ED5-BAD5-44C7-BA5E-1E6C7C69B2C2}"/>
    <dgm:cxn modelId="{9F40B89A-A217-476C-B18B-52C52AACEB72}" type="presOf" srcId="{1A0E8ED4-DC9E-4A26-9075-7FE22C8F8348}" destId="{7C7D8D45-40F6-468D-8CDE-3D2E63D74CE2}" srcOrd="0" destOrd="0" presId="urn:microsoft.com/office/officeart/2005/8/layout/vList2"/>
    <dgm:cxn modelId="{EED600B1-6020-452A-9E93-2B301333C362}" type="presOf" srcId="{3671F899-2C7E-46FB-BA85-94E2C5149D82}" destId="{0F225B17-0DD0-46A4-9A50-1BFE0077E064}" srcOrd="0" destOrd="0" presId="urn:microsoft.com/office/officeart/2005/8/layout/vList2"/>
    <dgm:cxn modelId="{0A7E18FF-A09F-4D0E-B625-D3FA7D6EB65A}" srcId="{3671F899-2C7E-46FB-BA85-94E2C5149D82}" destId="{8245D6C2-198A-4FAB-A541-C0BF60AD89C9}" srcOrd="0" destOrd="0" parTransId="{53E3AA27-7006-4510-862F-DAB77697E881}" sibTransId="{A29EC9BB-4D12-42FD-9523-27C62477B09D}"/>
    <dgm:cxn modelId="{CD64997F-59F2-460A-9673-476646979DDC}" type="presParOf" srcId="{0F225B17-0DD0-46A4-9A50-1BFE0077E064}" destId="{35301E9E-0BA1-4586-A29A-0EB7D335C248}" srcOrd="0" destOrd="0" presId="urn:microsoft.com/office/officeart/2005/8/layout/vList2"/>
    <dgm:cxn modelId="{ED3C0725-0690-433C-83ED-607B74288BB9}" type="presParOf" srcId="{0F225B17-0DD0-46A4-9A50-1BFE0077E064}" destId="{B43306F9-D17C-492A-8FC2-6E89ABE7166C}" srcOrd="1" destOrd="0" presId="urn:microsoft.com/office/officeart/2005/8/layout/vList2"/>
    <dgm:cxn modelId="{5D5F97B2-A0C5-4345-AD04-608006D3A189}" type="presParOf" srcId="{0F225B17-0DD0-46A4-9A50-1BFE0077E064}" destId="{7C7D8D45-40F6-468D-8CDE-3D2E63D74CE2}" srcOrd="2" destOrd="0" presId="urn:microsoft.com/office/officeart/2005/8/layout/vList2"/>
    <dgm:cxn modelId="{22A780D9-32B8-4EA0-BA7C-625D3A915E4A}" type="presParOf" srcId="{0F225B17-0DD0-46A4-9A50-1BFE0077E064}" destId="{CFCD0F93-6891-47AC-BC68-1F64D8C069D3}" srcOrd="3" destOrd="0" presId="urn:microsoft.com/office/officeart/2005/8/layout/vList2"/>
    <dgm:cxn modelId="{0F1309A1-421D-437D-9C0B-97CB02FB9BC4}" type="presParOf" srcId="{0F225B17-0DD0-46A4-9A50-1BFE0077E064}" destId="{63F16D42-F604-4232-8BA6-997C752B8D4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>
              <a:solidFill>
                <a:srgbClr val="FFFF00"/>
              </a:solidFill>
            </a:rPr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>
              <a:solidFill>
                <a:srgbClr val="FFFF00"/>
              </a:solidFill>
            </a:rPr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rgbClr val="FFFF00"/>
              </a:solidFill>
            </a:rPr>
            <a:t>1</a:t>
          </a:r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0</a:t>
          </a: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>
              <a:solidFill>
                <a:srgbClr val="FFFF00"/>
              </a:solidFill>
            </a:rPr>
            <a:t>Rents</a:t>
          </a:r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820B2D0F-F74B-40A0-95BA-388C9698DE34}" type="presOf" srcId="{1C2ABE6B-2194-4104-A754-33FF1C233404}" destId="{B6DAA14B-3305-4F93-A6BA-AC8805E13BBC}" srcOrd="0" destOrd="0" presId="urn:microsoft.com/office/officeart/2005/8/layout/hierarchy2"/>
    <dgm:cxn modelId="{C9E65B15-E4F4-461C-9C6A-2F28F5D83EFF}" type="presOf" srcId="{33401E37-71FE-4451-BCD3-F37629F87B29}" destId="{EDCF3DD2-E149-42B6-827D-DBC2235C186A}" srcOrd="0" destOrd="0" presId="urn:microsoft.com/office/officeart/2005/8/layout/hierarchy2"/>
    <dgm:cxn modelId="{83114918-71A7-4508-BB60-6D29F3987610}" type="presOf" srcId="{9BBA12D4-0609-4551-A692-41B6FD5C6578}" destId="{906EDC7A-0D71-4D4B-BA38-915370AA5ADA}" srcOrd="0" destOrd="0" presId="urn:microsoft.com/office/officeart/2005/8/layout/hierarchy2"/>
    <dgm:cxn modelId="{FA55D71E-D353-4055-9901-A0E5DE76BBFA}" type="presOf" srcId="{364AA1AE-EE94-40DC-A13C-26E16E52F283}" destId="{47273E5C-67B7-4AF6-AC59-BF0E8FE9A07A}" srcOrd="1" destOrd="0" presId="urn:microsoft.com/office/officeart/2005/8/layout/hierarchy2"/>
    <dgm:cxn modelId="{82508B1F-C046-4E6D-8379-95CBB1B52AC0}" type="presOf" srcId="{9BBA12D4-0609-4551-A692-41B6FD5C6578}" destId="{9BF4DBD3-5F95-474B-ADAC-133F9056B28B}" srcOrd="1" destOrd="0" presId="urn:microsoft.com/office/officeart/2005/8/layout/hierarchy2"/>
    <dgm:cxn modelId="{A6D22D21-FEA9-49C5-9D33-5583CCCFFA5C}" type="presOf" srcId="{B5DB198B-E114-4475-880F-7A6C856D26AF}" destId="{4239A36A-38B8-4FB9-9FDC-677CDBD7D5BC}" srcOrd="1" destOrd="0" presId="urn:microsoft.com/office/officeart/2005/8/layout/hierarchy2"/>
    <dgm:cxn modelId="{712CE522-F649-4EF3-9B5D-C272E8111D6F}" type="presOf" srcId="{29B19C76-28E5-47C9-A96C-57318656787A}" destId="{2242881E-6013-4E89-ABE5-27D85D3B39D5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805FC92D-2A68-4C98-89AC-F0155A9FA82E}" type="presOf" srcId="{B487B2ED-E69D-4DD6-9E27-3D52FE6528BC}" destId="{7CD5B262-0843-40A9-B018-58A5C8DBE7C6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A4436A3B-D498-454F-B14B-2C8869892DA5}" type="presOf" srcId="{CD7A4058-34F4-4D30-B853-2FEEFACFAA91}" destId="{CB8FFB81-E4E3-43C3-8CF6-A920227023D6}" srcOrd="0" destOrd="0" presId="urn:microsoft.com/office/officeart/2005/8/layout/hierarchy2"/>
    <dgm:cxn modelId="{9CE89E3B-C2EC-4AE5-8D94-E2E514BD744D}" type="presOf" srcId="{8D300FD8-F99E-4E8E-904B-BA6027F12312}" destId="{37F8AF4D-6047-40EA-841C-0CB07C1CC88F}" srcOrd="1" destOrd="0" presId="urn:microsoft.com/office/officeart/2005/8/layout/hierarchy2"/>
    <dgm:cxn modelId="{33DDF23D-32A7-494B-9292-7DBE41F60B8D}" type="presOf" srcId="{78719D9A-1EF8-46FC-8F7F-64CB86D163E5}" destId="{D773FB9E-9C8A-4167-990C-866779B960A7}" srcOrd="0" destOrd="0" presId="urn:microsoft.com/office/officeart/2005/8/layout/hierarchy2"/>
    <dgm:cxn modelId="{6978CD3E-50DD-4F2F-8842-9B96C80D14C6}" type="presOf" srcId="{2C0E8DAB-083B-498A-A610-C8E540D1F95F}" destId="{B110B952-0C9F-4163-9C30-E699F6BC7E5B}" srcOrd="0" destOrd="0" presId="urn:microsoft.com/office/officeart/2005/8/layout/hierarchy2"/>
    <dgm:cxn modelId="{184EF163-ECF9-4321-A020-8399ABBECDF0}" type="presOf" srcId="{F79E7C3E-1450-474E-8C09-C55A71BFC6B5}" destId="{20234416-28EC-4241-BCF5-E0C7F6003066}" srcOrd="0" destOrd="0" presId="urn:microsoft.com/office/officeart/2005/8/layout/hierarchy2"/>
    <dgm:cxn modelId="{C70E1F6A-560B-485D-B002-693C091499D3}" type="presOf" srcId="{5298254B-75EF-4481-9316-64F54046A9CE}" destId="{AD69DD67-DA8B-4327-8FB6-B1ED5881B6C0}" srcOrd="0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4C64404B-F17F-498B-AC6F-4AAB3063650B}" type="presOf" srcId="{192981D6-D395-421F-849F-8CEA5A562D44}" destId="{246D3C73-DB90-4F3F-B2CE-19B8FAF892C5}" srcOrd="1" destOrd="0" presId="urn:microsoft.com/office/officeart/2005/8/layout/hierarchy2"/>
    <dgm:cxn modelId="{8FDC4A4F-9C6C-486E-B3E4-555C5E4207F9}" type="presOf" srcId="{35620437-B674-441E-BE64-127B11C8921C}" destId="{C7F46534-8252-45D8-B9A1-8986B75AB1C1}" srcOrd="1" destOrd="0" presId="urn:microsoft.com/office/officeart/2005/8/layout/hierarchy2"/>
    <dgm:cxn modelId="{9A715750-374F-434B-9B2C-B1401ACF2D93}" type="presOf" srcId="{C69F461A-897A-4BF5-9B75-F51BC5391E24}" destId="{9BCABDBA-7F17-4ABD-88F5-05078D8F9D3D}" srcOrd="0" destOrd="0" presId="urn:microsoft.com/office/officeart/2005/8/layout/hierarchy2"/>
    <dgm:cxn modelId="{8304F450-097A-45F0-A58A-7B0D87521333}" type="presOf" srcId="{B5DB198B-E114-4475-880F-7A6C856D26AF}" destId="{F0640859-70FD-45E2-89B2-966EFB26F72D}" srcOrd="0" destOrd="0" presId="urn:microsoft.com/office/officeart/2005/8/layout/hierarchy2"/>
    <dgm:cxn modelId="{29073871-976D-4F54-B362-55658D6A030A}" type="presOf" srcId="{51CA0FC4-56AD-4A14-A18D-AD08A9D56AF2}" destId="{2951EFB9-CA63-48AD-A351-B1EC841ED46A}" srcOrd="0" destOrd="0" presId="urn:microsoft.com/office/officeart/2005/8/layout/hierarchy2"/>
    <dgm:cxn modelId="{3385CD54-1571-405C-BC66-BA0A8CB6022B}" type="presOf" srcId="{DF7B78C9-B3EF-44CF-852D-36C695E50F17}" destId="{A40036BC-E5D6-446C-80F6-C7A4B80883DA}" srcOrd="0" destOrd="0" presId="urn:microsoft.com/office/officeart/2005/8/layout/hierarchy2"/>
    <dgm:cxn modelId="{01E16659-6BF0-4F40-AFE6-598E3A513858}" type="presOf" srcId="{E3D7FB9E-9622-4165-894E-263143EEC98E}" destId="{A89A13DB-233E-4EEC-9999-82C30F66A90E}" srcOrd="1" destOrd="0" presId="urn:microsoft.com/office/officeart/2005/8/layout/hierarchy2"/>
    <dgm:cxn modelId="{738AAB7A-912B-4719-96F7-02F7AB4DED54}" type="presOf" srcId="{62A74657-1757-4134-B32F-736F54F796F4}" destId="{0D57AE7D-6277-4AFD-8A7D-B6521F402FAC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EF484C81-1564-40C6-8A99-4375D400BE7B}" type="presOf" srcId="{33401E37-71FE-4451-BCD3-F37629F87B29}" destId="{088DDF99-B61C-4A64-AA14-854E47AF3584}" srcOrd="1" destOrd="0" presId="urn:microsoft.com/office/officeart/2005/8/layout/hierarchy2"/>
    <dgm:cxn modelId="{D7F37782-298E-488D-93D6-CE2FF33808C8}" type="presOf" srcId="{2B250F0C-4E60-4888-AB85-917A9C3905BD}" destId="{FB9CE7AB-F422-4FE4-9FA5-61325F477F59}" srcOrd="1" destOrd="0" presId="urn:microsoft.com/office/officeart/2005/8/layout/hierarchy2"/>
    <dgm:cxn modelId="{450B9A8A-C7F1-4A28-B3A2-140E129B47ED}" type="presOf" srcId="{E6A63798-4050-4A2F-9AA9-FB5D925F7930}" destId="{D2915285-78D3-4FD7-B30D-F18D871355D3}" srcOrd="0" destOrd="0" presId="urn:microsoft.com/office/officeart/2005/8/layout/hierarchy2"/>
    <dgm:cxn modelId="{76BC8C90-039A-4034-990B-FE7289FE1AFA}" type="presOf" srcId="{29B19C76-28E5-47C9-A96C-57318656787A}" destId="{7F788EF5-DC52-4163-B798-0DFF5CF2C276}" srcOrd="0" destOrd="0" presId="urn:microsoft.com/office/officeart/2005/8/layout/hierarchy2"/>
    <dgm:cxn modelId="{CDB6B690-7317-4459-BBBD-57BFEB68D7DC}" type="presOf" srcId="{192981D6-D395-421F-849F-8CEA5A562D44}" destId="{E896778B-EE3E-4BFF-9DFE-42B988C3A32F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6D05DE99-9AEB-4372-9924-96760BDC31EB}" type="presOf" srcId="{C69F461A-897A-4BF5-9B75-F51BC5391E24}" destId="{5FEF92C6-AD1B-43F2-B683-83434038F417}" srcOrd="1" destOrd="0" presId="urn:microsoft.com/office/officeart/2005/8/layout/hierarchy2"/>
    <dgm:cxn modelId="{BB1FB89D-0627-4D31-80AA-EAD49174DA53}" type="presOf" srcId="{5BF11984-0E64-4B57-B875-2E1B0B00A098}" destId="{37A62DE8-991B-4255-B69A-EED90D4303BD}" srcOrd="1" destOrd="0" presId="urn:microsoft.com/office/officeart/2005/8/layout/hierarchy2"/>
    <dgm:cxn modelId="{784ABBA2-A7E0-4E65-8DEB-0A4E0BD1705C}" type="presOf" srcId="{8D300FD8-F99E-4E8E-904B-BA6027F12312}" destId="{EA7B220E-DA23-4680-8C80-00CBE08DC458}" srcOrd="0" destOrd="0" presId="urn:microsoft.com/office/officeart/2005/8/layout/hierarchy2"/>
    <dgm:cxn modelId="{D62022A7-0344-4BAC-942F-A7E0FEDEF5EA}" type="presOf" srcId="{D9A682CB-5DDE-43AB-919F-8B7F7B104615}" destId="{73BB7357-1A7B-4050-88C4-790ADBCB625D}" srcOrd="0" destOrd="0" presId="urn:microsoft.com/office/officeart/2005/8/layout/hierarchy2"/>
    <dgm:cxn modelId="{3D1D20A9-1014-4D15-BFE0-0A203E049211}" type="presOf" srcId="{B88A5BE3-D857-4A15-81D6-A637ABABF1ED}" destId="{776B66B8-00FC-404C-89CC-70709C5E302B}" srcOrd="0" destOrd="0" presId="urn:microsoft.com/office/officeart/2005/8/layout/hierarchy2"/>
    <dgm:cxn modelId="{74D236AE-2AA8-40EB-859E-5D60C98C9203}" type="presOf" srcId="{3B1B22F4-350F-4BC1-A123-F6062B0A8B95}" destId="{E39695A4-54B7-4CB7-AA93-918708DEE7F7}" srcOrd="1" destOrd="0" presId="urn:microsoft.com/office/officeart/2005/8/layout/hierarchy2"/>
    <dgm:cxn modelId="{2E97FEAF-8168-47BD-AEE4-A69B0D53703B}" type="presOf" srcId="{AB713054-F984-4E73-B88E-60C1BFF55F0C}" destId="{9C04ADB7-7B5E-463A-A24D-8A9EBD543A34}" srcOrd="0" destOrd="0" presId="urn:microsoft.com/office/officeart/2005/8/layout/hierarchy2"/>
    <dgm:cxn modelId="{C6A173B6-0F76-4E7E-8E4E-CE3DFB3DF9D5}" type="presOf" srcId="{3B1B22F4-350F-4BC1-A123-F6062B0A8B95}" destId="{BA0C878D-3867-44B7-9E66-E292FB7D0CD3}" srcOrd="0" destOrd="0" presId="urn:microsoft.com/office/officeart/2005/8/layout/hierarchy2"/>
    <dgm:cxn modelId="{FB356FBD-8B97-412D-A474-EA1CA486FD84}" type="presOf" srcId="{5BF11984-0E64-4B57-B875-2E1B0B00A098}" destId="{31D0A266-AA5A-4E51-BC99-D0CDA70500B6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95DEBCC1-C5E2-4920-B31E-C0FF41718270}" type="presOf" srcId="{78719D9A-1EF8-46FC-8F7F-64CB86D163E5}" destId="{AEC6587A-76AF-44E9-BC10-667E8682EB31}" srcOrd="1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35B3A2CB-9BD6-46E5-A663-45017D15310E}" type="presOf" srcId="{364AA1AE-EE94-40DC-A13C-26E16E52F283}" destId="{FE373A7E-3635-4340-9347-46B6BFBFD200}" srcOrd="0" destOrd="0" presId="urn:microsoft.com/office/officeart/2005/8/layout/hierarchy2"/>
    <dgm:cxn modelId="{2CAB9CCC-9C15-42A2-B6D4-E60A347C2F6A}" type="presOf" srcId="{51CA0FC4-56AD-4A14-A18D-AD08A9D56AF2}" destId="{34D20AF5-6735-4F2F-803B-ACF9EE36BEA2}" srcOrd="1" destOrd="0" presId="urn:microsoft.com/office/officeart/2005/8/layout/hierarchy2"/>
    <dgm:cxn modelId="{7B483DCF-870E-4995-916C-8934A308EDCE}" type="presOf" srcId="{62A74657-1757-4134-B32F-736F54F796F4}" destId="{31B006C0-0EA0-4561-A653-10E38A298D09}" srcOrd="1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38614BDA-D8ED-4019-997E-A34A54C153FC}" type="presOf" srcId="{48D4D2DD-923D-473B-8FF8-F00B40868278}" destId="{3DC07AF5-D86B-4C94-B519-7A6277D2FBCD}" srcOrd="0" destOrd="0" presId="urn:microsoft.com/office/officeart/2005/8/layout/hierarchy2"/>
    <dgm:cxn modelId="{3983FDDA-64DB-43A6-9284-02BBF587779A}" type="presOf" srcId="{E3D7FB9E-9622-4165-894E-263143EEC98E}" destId="{86B348EC-F8BD-4917-A3B0-428897B6BCC8}" srcOrd="0" destOrd="0" presId="urn:microsoft.com/office/officeart/2005/8/layout/hierarchy2"/>
    <dgm:cxn modelId="{11795EDF-BBEE-4B6A-BBBF-DE0D3DBAD7D1}" type="presOf" srcId="{195B9EE5-1EFB-4F31-AB89-D8A0164D7F56}" destId="{6584FD33-B777-4F82-B4D0-B5E46AC2C02D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C245F3EC-4D00-4362-8997-C1C6F746EC9E}" type="presOf" srcId="{4AC740F5-7A0B-425C-9B3E-37C36A205422}" destId="{DD8EF61D-0D20-4705-AB55-535AF47A94C5}" srcOrd="0" destOrd="0" presId="urn:microsoft.com/office/officeart/2005/8/layout/hierarchy2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E824BF1-6540-4591-B8CF-71D3B7D846E7}" type="presOf" srcId="{2B250F0C-4E60-4888-AB85-917A9C3905BD}" destId="{9D22EEE4-FF93-4FD7-9762-7F90B9B2174D}" srcOrd="0" destOrd="0" presId="urn:microsoft.com/office/officeart/2005/8/layout/hierarchy2"/>
    <dgm:cxn modelId="{D6D9C2F3-45D5-46CD-9DEC-935FFE1F125F}" type="presOf" srcId="{F0B9BAFF-14FA-4FD1-90AF-A0E86CFD26E0}" destId="{A438051B-3C6F-4543-B441-F2A2CEB90A1B}" srcOrd="0" destOrd="0" presId="urn:microsoft.com/office/officeart/2005/8/layout/hierarchy2"/>
    <dgm:cxn modelId="{281B5DF7-21D0-4FB3-AE22-F2C7889FD76C}" type="presOf" srcId="{565E1BEE-27C3-4F31-A8B1-EE2149CF7DB5}" destId="{3F4CF3E3-0AF7-4852-917A-846D9EF91ABA}" srcOrd="0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5ED220F8-F717-4A6E-BC28-102F7380584F}" type="presOf" srcId="{AC412031-9545-4DC8-ACBC-5942C63FF0B9}" destId="{CEB35589-E368-4BD1-AB36-49CDB99364D5}" srcOrd="0" destOrd="0" presId="urn:microsoft.com/office/officeart/2005/8/layout/hierarchy2"/>
    <dgm:cxn modelId="{2BDF84FB-E381-4866-AA33-1A81BC3471EA}" type="presOf" srcId="{35620437-B674-441E-BE64-127B11C8921C}" destId="{F6E4463E-7AB1-40C6-9184-A50DB147E61E}" srcOrd="0" destOrd="0" presId="urn:microsoft.com/office/officeart/2005/8/layout/hierarchy2"/>
    <dgm:cxn modelId="{FE9778FC-EAD9-4BFB-BB28-03AB99FF07B1}" type="presOf" srcId="{9DE36E45-D8F6-4E64-BE13-DED9608A523D}" destId="{70CFE622-9822-4AED-B673-DD47B2D762F4}" srcOrd="0" destOrd="0" presId="urn:microsoft.com/office/officeart/2005/8/layout/hierarchy2"/>
    <dgm:cxn modelId="{569CDCFA-8D46-49F9-A995-E6AB49C105A2}" type="presParOf" srcId="{B6DAA14B-3305-4F93-A6BA-AC8805E13BBC}" destId="{45E3ECBA-C6D0-4585-880A-A01F56B443D6}" srcOrd="0" destOrd="0" presId="urn:microsoft.com/office/officeart/2005/8/layout/hierarchy2"/>
    <dgm:cxn modelId="{62B9325F-697B-49AB-9ABE-B309E69F0956}" type="presParOf" srcId="{45E3ECBA-C6D0-4585-880A-A01F56B443D6}" destId="{AD69DD67-DA8B-4327-8FB6-B1ED5881B6C0}" srcOrd="0" destOrd="0" presId="urn:microsoft.com/office/officeart/2005/8/layout/hierarchy2"/>
    <dgm:cxn modelId="{AABF5F14-274F-413D-BDEF-12DF7B9D60C4}" type="presParOf" srcId="{45E3ECBA-C6D0-4585-880A-A01F56B443D6}" destId="{AEFB50EF-9B7B-4A67-8A06-3768D82F4F35}" srcOrd="1" destOrd="0" presId="urn:microsoft.com/office/officeart/2005/8/layout/hierarchy2"/>
    <dgm:cxn modelId="{58224399-9FDC-4C26-A10D-3EC0ED7E0E6C}" type="presParOf" srcId="{AEFB50EF-9B7B-4A67-8A06-3768D82F4F35}" destId="{906EDC7A-0D71-4D4B-BA38-915370AA5ADA}" srcOrd="0" destOrd="0" presId="urn:microsoft.com/office/officeart/2005/8/layout/hierarchy2"/>
    <dgm:cxn modelId="{E022C2BB-5E73-4DAA-BEBF-85246B69E57F}" type="presParOf" srcId="{906EDC7A-0D71-4D4B-BA38-915370AA5ADA}" destId="{9BF4DBD3-5F95-474B-ADAC-133F9056B28B}" srcOrd="0" destOrd="0" presId="urn:microsoft.com/office/officeart/2005/8/layout/hierarchy2"/>
    <dgm:cxn modelId="{ACA2559B-48E8-49A4-88C6-79C5D2729133}" type="presParOf" srcId="{AEFB50EF-9B7B-4A67-8A06-3768D82F4F35}" destId="{7D96E242-F765-43D2-885D-856E91BD7876}" srcOrd="1" destOrd="0" presId="urn:microsoft.com/office/officeart/2005/8/layout/hierarchy2"/>
    <dgm:cxn modelId="{786D5F1E-29B5-491C-8535-11E556D77E4E}" type="presParOf" srcId="{7D96E242-F765-43D2-885D-856E91BD7876}" destId="{73BB7357-1A7B-4050-88C4-790ADBCB625D}" srcOrd="0" destOrd="0" presId="urn:microsoft.com/office/officeart/2005/8/layout/hierarchy2"/>
    <dgm:cxn modelId="{562124B5-E16D-4F07-A047-CAF408C001EF}" type="presParOf" srcId="{7D96E242-F765-43D2-885D-856E91BD7876}" destId="{D56EE5CC-C4D8-4DA6-AC06-6FF6333366BE}" srcOrd="1" destOrd="0" presId="urn:microsoft.com/office/officeart/2005/8/layout/hierarchy2"/>
    <dgm:cxn modelId="{E986582C-4E16-42D2-B5FB-D07122956962}" type="presParOf" srcId="{D56EE5CC-C4D8-4DA6-AC06-6FF6333366BE}" destId="{2951EFB9-CA63-48AD-A351-B1EC841ED46A}" srcOrd="0" destOrd="0" presId="urn:microsoft.com/office/officeart/2005/8/layout/hierarchy2"/>
    <dgm:cxn modelId="{6A72E8C9-5D1C-40A4-82AD-D61BAF45A3A9}" type="presParOf" srcId="{2951EFB9-CA63-48AD-A351-B1EC841ED46A}" destId="{34D20AF5-6735-4F2F-803B-ACF9EE36BEA2}" srcOrd="0" destOrd="0" presId="urn:microsoft.com/office/officeart/2005/8/layout/hierarchy2"/>
    <dgm:cxn modelId="{A0BB5BE7-083E-4BA7-947D-90D302193D41}" type="presParOf" srcId="{D56EE5CC-C4D8-4DA6-AC06-6FF6333366BE}" destId="{E4EEF5AC-A0E9-4DFF-973A-8F4B97B35161}" srcOrd="1" destOrd="0" presId="urn:microsoft.com/office/officeart/2005/8/layout/hierarchy2"/>
    <dgm:cxn modelId="{7150D7FA-0F65-4704-8197-2A9F9D0C1C40}" type="presParOf" srcId="{E4EEF5AC-A0E9-4DFF-973A-8F4B97B35161}" destId="{A40036BC-E5D6-446C-80F6-C7A4B80883DA}" srcOrd="0" destOrd="0" presId="urn:microsoft.com/office/officeart/2005/8/layout/hierarchy2"/>
    <dgm:cxn modelId="{33DF08D2-771D-480E-BD91-6C4371652149}" type="presParOf" srcId="{E4EEF5AC-A0E9-4DFF-973A-8F4B97B35161}" destId="{4862C7B3-1512-4C83-B2EB-00C9D604D13A}" srcOrd="1" destOrd="0" presId="urn:microsoft.com/office/officeart/2005/8/layout/hierarchy2"/>
    <dgm:cxn modelId="{C9E3B3D2-2644-4C2F-A8E2-68390421FCE9}" type="presParOf" srcId="{4862C7B3-1512-4C83-B2EB-00C9D604D13A}" destId="{0D57AE7D-6277-4AFD-8A7D-B6521F402FAC}" srcOrd="0" destOrd="0" presId="urn:microsoft.com/office/officeart/2005/8/layout/hierarchy2"/>
    <dgm:cxn modelId="{2F341615-80D7-4239-8EBF-4E5334A6D2AE}" type="presParOf" srcId="{0D57AE7D-6277-4AFD-8A7D-B6521F402FAC}" destId="{31B006C0-0EA0-4561-A653-10E38A298D09}" srcOrd="0" destOrd="0" presId="urn:microsoft.com/office/officeart/2005/8/layout/hierarchy2"/>
    <dgm:cxn modelId="{CF569B2A-5F6B-451C-A81E-847347DCEEBF}" type="presParOf" srcId="{4862C7B3-1512-4C83-B2EB-00C9D604D13A}" destId="{A579D7FC-93FC-448F-ACFD-7487307B41E8}" srcOrd="1" destOrd="0" presId="urn:microsoft.com/office/officeart/2005/8/layout/hierarchy2"/>
    <dgm:cxn modelId="{C8A06C97-322D-43EB-AF76-7371E2ABC05A}" type="presParOf" srcId="{A579D7FC-93FC-448F-ACFD-7487307B41E8}" destId="{70CFE622-9822-4AED-B673-DD47B2D762F4}" srcOrd="0" destOrd="0" presId="urn:microsoft.com/office/officeart/2005/8/layout/hierarchy2"/>
    <dgm:cxn modelId="{E72DE9CB-EB5F-427E-B0B1-63C7BB678D84}" type="presParOf" srcId="{A579D7FC-93FC-448F-ACFD-7487307B41E8}" destId="{4AD98EA5-1F56-4711-9B92-25B6221F5D9E}" srcOrd="1" destOrd="0" presId="urn:microsoft.com/office/officeart/2005/8/layout/hierarchy2"/>
    <dgm:cxn modelId="{7C3B5722-837E-40B3-AC7B-A28DC4D8B5B7}" type="presParOf" srcId="{D56EE5CC-C4D8-4DA6-AC06-6FF6333366BE}" destId="{F6E4463E-7AB1-40C6-9184-A50DB147E61E}" srcOrd="2" destOrd="0" presId="urn:microsoft.com/office/officeart/2005/8/layout/hierarchy2"/>
    <dgm:cxn modelId="{8A1211CF-269D-4EA6-A640-76F879287E4D}" type="presParOf" srcId="{F6E4463E-7AB1-40C6-9184-A50DB147E61E}" destId="{C7F46534-8252-45D8-B9A1-8986B75AB1C1}" srcOrd="0" destOrd="0" presId="urn:microsoft.com/office/officeart/2005/8/layout/hierarchy2"/>
    <dgm:cxn modelId="{67F8D906-7538-4DB1-99D8-0DE723BE401B}" type="presParOf" srcId="{D56EE5CC-C4D8-4DA6-AC06-6FF6333366BE}" destId="{6F982ADB-6E9B-4D23-92D6-6624D24AFD01}" srcOrd="3" destOrd="0" presId="urn:microsoft.com/office/officeart/2005/8/layout/hierarchy2"/>
    <dgm:cxn modelId="{D725B19B-C0BA-45F1-9914-88336464367F}" type="presParOf" srcId="{6F982ADB-6E9B-4D23-92D6-6624D24AFD01}" destId="{B110B952-0C9F-4163-9C30-E699F6BC7E5B}" srcOrd="0" destOrd="0" presId="urn:microsoft.com/office/officeart/2005/8/layout/hierarchy2"/>
    <dgm:cxn modelId="{CB2DB4E3-A851-4821-B317-AA2D92CE8B8C}" type="presParOf" srcId="{6F982ADB-6E9B-4D23-92D6-6624D24AFD01}" destId="{2BF6DC36-E629-4E6B-9446-5265AE188E80}" srcOrd="1" destOrd="0" presId="urn:microsoft.com/office/officeart/2005/8/layout/hierarchy2"/>
    <dgm:cxn modelId="{601B8126-DFC6-4EAE-888A-040F1149269E}" type="presParOf" srcId="{2BF6DC36-E629-4E6B-9446-5265AE188E80}" destId="{86B348EC-F8BD-4917-A3B0-428897B6BCC8}" srcOrd="0" destOrd="0" presId="urn:microsoft.com/office/officeart/2005/8/layout/hierarchy2"/>
    <dgm:cxn modelId="{77D22FB5-46F2-4B1B-9FA4-CD74CBC0D562}" type="presParOf" srcId="{86B348EC-F8BD-4917-A3B0-428897B6BCC8}" destId="{A89A13DB-233E-4EEC-9999-82C30F66A90E}" srcOrd="0" destOrd="0" presId="urn:microsoft.com/office/officeart/2005/8/layout/hierarchy2"/>
    <dgm:cxn modelId="{8ABE4A40-BC3F-4615-86B5-76E03E3BC819}" type="presParOf" srcId="{2BF6DC36-E629-4E6B-9446-5265AE188E80}" destId="{9D1C3DFE-3D16-461B-9452-FF21CAE520FE}" srcOrd="1" destOrd="0" presId="urn:microsoft.com/office/officeart/2005/8/layout/hierarchy2"/>
    <dgm:cxn modelId="{1E131E46-CFFB-40D2-81F4-D077762E7A97}" type="presParOf" srcId="{9D1C3DFE-3D16-461B-9452-FF21CAE520FE}" destId="{20234416-28EC-4241-BCF5-E0C7F6003066}" srcOrd="0" destOrd="0" presId="urn:microsoft.com/office/officeart/2005/8/layout/hierarchy2"/>
    <dgm:cxn modelId="{008599AC-65FF-47E2-A589-7F16E0FE3521}" type="presParOf" srcId="{9D1C3DFE-3D16-461B-9452-FF21CAE520FE}" destId="{0EF6E8C9-E1BA-4E19-BC66-FD9A558808B2}" srcOrd="1" destOrd="0" presId="urn:microsoft.com/office/officeart/2005/8/layout/hierarchy2"/>
    <dgm:cxn modelId="{E2217064-88CB-4028-BE60-0FCA4CF19BCE}" type="presParOf" srcId="{0EF6E8C9-E1BA-4E19-BC66-FD9A558808B2}" destId="{F0640859-70FD-45E2-89B2-966EFB26F72D}" srcOrd="0" destOrd="0" presId="urn:microsoft.com/office/officeart/2005/8/layout/hierarchy2"/>
    <dgm:cxn modelId="{EBCD3038-C10D-49FF-9513-B8CA4BFC00BE}" type="presParOf" srcId="{F0640859-70FD-45E2-89B2-966EFB26F72D}" destId="{4239A36A-38B8-4FB9-9FDC-677CDBD7D5BC}" srcOrd="0" destOrd="0" presId="urn:microsoft.com/office/officeart/2005/8/layout/hierarchy2"/>
    <dgm:cxn modelId="{2B80F042-3379-4707-985B-CED6059AF8A1}" type="presParOf" srcId="{0EF6E8C9-E1BA-4E19-BC66-FD9A558808B2}" destId="{5B9270CC-0708-40EC-ABEB-251A379A4467}" srcOrd="1" destOrd="0" presId="urn:microsoft.com/office/officeart/2005/8/layout/hierarchy2"/>
    <dgm:cxn modelId="{598EEE9D-CD22-4294-8273-935A2DA1490C}" type="presParOf" srcId="{5B9270CC-0708-40EC-ABEB-251A379A4467}" destId="{D2915285-78D3-4FD7-B30D-F18D871355D3}" srcOrd="0" destOrd="0" presId="urn:microsoft.com/office/officeart/2005/8/layout/hierarchy2"/>
    <dgm:cxn modelId="{938BBD00-18BA-425A-9311-3E2E1166B429}" type="presParOf" srcId="{5B9270CC-0708-40EC-ABEB-251A379A4467}" destId="{F31FAB54-D8C9-448C-A375-04B995ED75DA}" srcOrd="1" destOrd="0" presId="urn:microsoft.com/office/officeart/2005/8/layout/hierarchy2"/>
    <dgm:cxn modelId="{0C0B77F7-8E84-46B6-8C4F-9F30BE6C040F}" type="presParOf" srcId="{2BF6DC36-E629-4E6B-9446-5265AE188E80}" destId="{EA7B220E-DA23-4680-8C80-00CBE08DC458}" srcOrd="2" destOrd="0" presId="urn:microsoft.com/office/officeart/2005/8/layout/hierarchy2"/>
    <dgm:cxn modelId="{3AE5E033-CE55-484C-91F3-5917ED85D881}" type="presParOf" srcId="{EA7B220E-DA23-4680-8C80-00CBE08DC458}" destId="{37F8AF4D-6047-40EA-841C-0CB07C1CC88F}" srcOrd="0" destOrd="0" presId="urn:microsoft.com/office/officeart/2005/8/layout/hierarchy2"/>
    <dgm:cxn modelId="{51CCA419-FA0A-4D45-B2A9-CBC1D78D4C34}" type="presParOf" srcId="{2BF6DC36-E629-4E6B-9446-5265AE188E80}" destId="{4F729DA6-FFF5-41EA-88DB-8D6F545658BD}" srcOrd="3" destOrd="0" presId="urn:microsoft.com/office/officeart/2005/8/layout/hierarchy2"/>
    <dgm:cxn modelId="{42D61012-7702-4A47-9D9F-E43E93A6FA71}" type="presParOf" srcId="{4F729DA6-FFF5-41EA-88DB-8D6F545658BD}" destId="{6584FD33-B777-4F82-B4D0-B5E46AC2C02D}" srcOrd="0" destOrd="0" presId="urn:microsoft.com/office/officeart/2005/8/layout/hierarchy2"/>
    <dgm:cxn modelId="{01324852-BFBE-4B00-B9F7-DFD390F0CBDB}" type="presParOf" srcId="{4F729DA6-FFF5-41EA-88DB-8D6F545658BD}" destId="{B6A9D6FB-61F8-477C-881C-411468F8CA77}" srcOrd="1" destOrd="0" presId="urn:microsoft.com/office/officeart/2005/8/layout/hierarchy2"/>
    <dgm:cxn modelId="{111D23D3-8ECA-4437-A53A-EC0D39EA721C}" type="presParOf" srcId="{B6A9D6FB-61F8-477C-881C-411468F8CA77}" destId="{7F788EF5-DC52-4163-B798-0DFF5CF2C276}" srcOrd="0" destOrd="0" presId="urn:microsoft.com/office/officeart/2005/8/layout/hierarchy2"/>
    <dgm:cxn modelId="{F19D7705-F685-4086-9113-821A8C08B5FA}" type="presParOf" srcId="{7F788EF5-DC52-4163-B798-0DFF5CF2C276}" destId="{2242881E-6013-4E89-ABE5-27D85D3B39D5}" srcOrd="0" destOrd="0" presId="urn:microsoft.com/office/officeart/2005/8/layout/hierarchy2"/>
    <dgm:cxn modelId="{4FA14BA2-3635-48CE-8B99-8CC052FAB06B}" type="presParOf" srcId="{B6A9D6FB-61F8-477C-881C-411468F8CA77}" destId="{DA823D4C-8F32-4819-94E6-0D1F8DF4E996}" srcOrd="1" destOrd="0" presId="urn:microsoft.com/office/officeart/2005/8/layout/hierarchy2"/>
    <dgm:cxn modelId="{3D0BAB2E-D650-4B87-B364-5B556B5B9CCB}" type="presParOf" srcId="{DA823D4C-8F32-4819-94E6-0D1F8DF4E996}" destId="{3F4CF3E3-0AF7-4852-917A-846D9EF91ABA}" srcOrd="0" destOrd="0" presId="urn:microsoft.com/office/officeart/2005/8/layout/hierarchy2"/>
    <dgm:cxn modelId="{77763831-3D5A-445B-828F-CACB28679A68}" type="presParOf" srcId="{DA823D4C-8F32-4819-94E6-0D1F8DF4E996}" destId="{A4782F4C-C108-4C83-ABEF-FBE3B5816532}" srcOrd="1" destOrd="0" presId="urn:microsoft.com/office/officeart/2005/8/layout/hierarchy2"/>
    <dgm:cxn modelId="{A4781149-DE51-4225-9AB4-B75DB1EEF9A5}" type="presParOf" srcId="{AEFB50EF-9B7B-4A67-8A06-3768D82F4F35}" destId="{9BCABDBA-7F17-4ABD-88F5-05078D8F9D3D}" srcOrd="2" destOrd="0" presId="urn:microsoft.com/office/officeart/2005/8/layout/hierarchy2"/>
    <dgm:cxn modelId="{50E96BC7-7C2A-483F-A960-551BBA2B69A6}" type="presParOf" srcId="{9BCABDBA-7F17-4ABD-88F5-05078D8F9D3D}" destId="{5FEF92C6-AD1B-43F2-B683-83434038F417}" srcOrd="0" destOrd="0" presId="urn:microsoft.com/office/officeart/2005/8/layout/hierarchy2"/>
    <dgm:cxn modelId="{4E830159-6E1D-47EE-9A6C-8C7DF924F3BE}" type="presParOf" srcId="{AEFB50EF-9B7B-4A67-8A06-3768D82F4F35}" destId="{07B1D72D-4EA7-4449-B9B4-F4DB2D9BF03F}" srcOrd="3" destOrd="0" presId="urn:microsoft.com/office/officeart/2005/8/layout/hierarchy2"/>
    <dgm:cxn modelId="{9C7DC5BE-6E43-4099-A0A4-972F34164890}" type="presParOf" srcId="{07B1D72D-4EA7-4449-B9B4-F4DB2D9BF03F}" destId="{CB8FFB81-E4E3-43C3-8CF6-A920227023D6}" srcOrd="0" destOrd="0" presId="urn:microsoft.com/office/officeart/2005/8/layout/hierarchy2"/>
    <dgm:cxn modelId="{7AB90285-D17B-4C0E-9817-B4A39BB7C42A}" type="presParOf" srcId="{07B1D72D-4EA7-4449-B9B4-F4DB2D9BF03F}" destId="{8F84034B-D50D-4839-8710-01A10F25A1F7}" srcOrd="1" destOrd="0" presId="urn:microsoft.com/office/officeart/2005/8/layout/hierarchy2"/>
    <dgm:cxn modelId="{55794C0A-953D-4405-9263-66FE3B8F6F3E}" type="presParOf" srcId="{8F84034B-D50D-4839-8710-01A10F25A1F7}" destId="{FE373A7E-3635-4340-9347-46B6BFBFD200}" srcOrd="0" destOrd="0" presId="urn:microsoft.com/office/officeart/2005/8/layout/hierarchy2"/>
    <dgm:cxn modelId="{65D34403-D6B7-4A7E-8338-B44F135B3F87}" type="presParOf" srcId="{FE373A7E-3635-4340-9347-46B6BFBFD200}" destId="{47273E5C-67B7-4AF6-AC59-BF0E8FE9A07A}" srcOrd="0" destOrd="0" presId="urn:microsoft.com/office/officeart/2005/8/layout/hierarchy2"/>
    <dgm:cxn modelId="{6E56C15E-770D-4EC2-9B05-02A23C1A2D80}" type="presParOf" srcId="{8F84034B-D50D-4839-8710-01A10F25A1F7}" destId="{B5DDB5CA-DDD2-4470-BC39-E9DD3D8FE6A1}" srcOrd="1" destOrd="0" presId="urn:microsoft.com/office/officeart/2005/8/layout/hierarchy2"/>
    <dgm:cxn modelId="{E6746D4B-156E-41E1-B17E-368304928CF7}" type="presParOf" srcId="{B5DDB5CA-DDD2-4470-BC39-E9DD3D8FE6A1}" destId="{3DC07AF5-D86B-4C94-B519-7A6277D2FBCD}" srcOrd="0" destOrd="0" presId="urn:microsoft.com/office/officeart/2005/8/layout/hierarchy2"/>
    <dgm:cxn modelId="{2593207A-979E-4184-8CFE-1B86AE42D286}" type="presParOf" srcId="{B5DDB5CA-DDD2-4470-BC39-E9DD3D8FE6A1}" destId="{A961470E-9FEB-4A3D-A1DD-0C4C56A747DF}" srcOrd="1" destOrd="0" presId="urn:microsoft.com/office/officeart/2005/8/layout/hierarchy2"/>
    <dgm:cxn modelId="{BF3BB6AE-F289-4B98-865F-DB5592314583}" type="presParOf" srcId="{A961470E-9FEB-4A3D-A1DD-0C4C56A747DF}" destId="{BA0C878D-3867-44B7-9E66-E292FB7D0CD3}" srcOrd="0" destOrd="0" presId="urn:microsoft.com/office/officeart/2005/8/layout/hierarchy2"/>
    <dgm:cxn modelId="{1184F798-A15C-4C86-8AAD-CD3FE36CDC8A}" type="presParOf" srcId="{BA0C878D-3867-44B7-9E66-E292FB7D0CD3}" destId="{E39695A4-54B7-4CB7-AA93-918708DEE7F7}" srcOrd="0" destOrd="0" presId="urn:microsoft.com/office/officeart/2005/8/layout/hierarchy2"/>
    <dgm:cxn modelId="{140E828C-7A6F-486E-ACB2-4C1A10290D9B}" type="presParOf" srcId="{A961470E-9FEB-4A3D-A1DD-0C4C56A747DF}" destId="{499AAD32-7923-4069-AAAF-DC88216620CB}" srcOrd="1" destOrd="0" presId="urn:microsoft.com/office/officeart/2005/8/layout/hierarchy2"/>
    <dgm:cxn modelId="{C2389ED5-769E-4B70-A636-A87E27F75309}" type="presParOf" srcId="{499AAD32-7923-4069-AAAF-DC88216620CB}" destId="{7CD5B262-0843-40A9-B018-58A5C8DBE7C6}" srcOrd="0" destOrd="0" presId="urn:microsoft.com/office/officeart/2005/8/layout/hierarchy2"/>
    <dgm:cxn modelId="{818560F4-70B6-4AD0-B8C5-3C47F6B017F3}" type="presParOf" srcId="{499AAD32-7923-4069-AAAF-DC88216620CB}" destId="{8DE8DDE8-E1AC-4A98-AB4B-1B52197C75D5}" srcOrd="1" destOrd="0" presId="urn:microsoft.com/office/officeart/2005/8/layout/hierarchy2"/>
    <dgm:cxn modelId="{A356982A-80F7-4D04-AFA8-8FF434F9D590}" type="presParOf" srcId="{8DE8DDE8-E1AC-4A98-AB4B-1B52197C75D5}" destId="{E896778B-EE3E-4BFF-9DFE-42B988C3A32F}" srcOrd="0" destOrd="0" presId="urn:microsoft.com/office/officeart/2005/8/layout/hierarchy2"/>
    <dgm:cxn modelId="{6A8D5145-FC2C-486F-B2D6-04EF1316BD5C}" type="presParOf" srcId="{E896778B-EE3E-4BFF-9DFE-42B988C3A32F}" destId="{246D3C73-DB90-4F3F-B2CE-19B8FAF892C5}" srcOrd="0" destOrd="0" presId="urn:microsoft.com/office/officeart/2005/8/layout/hierarchy2"/>
    <dgm:cxn modelId="{AC585234-CCFA-4EE8-B673-DE4AC3D25097}" type="presParOf" srcId="{8DE8DDE8-E1AC-4A98-AB4B-1B52197C75D5}" destId="{E2C5968B-8A93-4D7A-84D1-1E6E20271CF1}" srcOrd="1" destOrd="0" presId="urn:microsoft.com/office/officeart/2005/8/layout/hierarchy2"/>
    <dgm:cxn modelId="{C02AB033-0B56-4D43-8D44-74B5C50CEA38}" type="presParOf" srcId="{E2C5968B-8A93-4D7A-84D1-1E6E20271CF1}" destId="{9C04ADB7-7B5E-463A-A24D-8A9EBD543A34}" srcOrd="0" destOrd="0" presId="urn:microsoft.com/office/officeart/2005/8/layout/hierarchy2"/>
    <dgm:cxn modelId="{164AD541-B37A-41D1-88A2-9D8ABDF15C2D}" type="presParOf" srcId="{E2C5968B-8A93-4D7A-84D1-1E6E20271CF1}" destId="{13F37715-DAA6-48B3-BB4C-D1FBA1ACCA0E}" srcOrd="1" destOrd="0" presId="urn:microsoft.com/office/officeart/2005/8/layout/hierarchy2"/>
    <dgm:cxn modelId="{AB8FFF61-A059-4CE5-993D-490041648E71}" type="presParOf" srcId="{A961470E-9FEB-4A3D-A1DD-0C4C56A747DF}" destId="{D773FB9E-9C8A-4167-990C-866779B960A7}" srcOrd="2" destOrd="0" presId="urn:microsoft.com/office/officeart/2005/8/layout/hierarchy2"/>
    <dgm:cxn modelId="{B934FDB8-B58D-46BF-B203-AAF8D8101875}" type="presParOf" srcId="{D773FB9E-9C8A-4167-990C-866779B960A7}" destId="{AEC6587A-76AF-44E9-BC10-667E8682EB31}" srcOrd="0" destOrd="0" presId="urn:microsoft.com/office/officeart/2005/8/layout/hierarchy2"/>
    <dgm:cxn modelId="{1EE5A43E-0A87-4108-B441-2CBF78D63513}" type="presParOf" srcId="{A961470E-9FEB-4A3D-A1DD-0C4C56A747DF}" destId="{50745FE0-9028-4616-8554-BE582325D8D9}" srcOrd="3" destOrd="0" presId="urn:microsoft.com/office/officeart/2005/8/layout/hierarchy2"/>
    <dgm:cxn modelId="{82E97BEC-F8BB-4CA2-9B51-A72EB291A140}" type="presParOf" srcId="{50745FE0-9028-4616-8554-BE582325D8D9}" destId="{776B66B8-00FC-404C-89CC-70709C5E302B}" srcOrd="0" destOrd="0" presId="urn:microsoft.com/office/officeart/2005/8/layout/hierarchy2"/>
    <dgm:cxn modelId="{5405596F-CEAF-4BED-A537-FE92DE3CCFE7}" type="presParOf" srcId="{50745FE0-9028-4616-8554-BE582325D8D9}" destId="{D8083601-A4C1-4291-8383-B76655C68A52}" srcOrd="1" destOrd="0" presId="urn:microsoft.com/office/officeart/2005/8/layout/hierarchy2"/>
    <dgm:cxn modelId="{2560B992-3FB0-4548-AAA7-7DDF3FD12BCF}" type="presParOf" srcId="{D8083601-A4C1-4291-8383-B76655C68A52}" destId="{31D0A266-AA5A-4E51-BC99-D0CDA70500B6}" srcOrd="0" destOrd="0" presId="urn:microsoft.com/office/officeart/2005/8/layout/hierarchy2"/>
    <dgm:cxn modelId="{D8ADDEC5-3F86-47CD-AD43-F6E111C7D428}" type="presParOf" srcId="{31D0A266-AA5A-4E51-BC99-D0CDA70500B6}" destId="{37A62DE8-991B-4255-B69A-EED90D4303BD}" srcOrd="0" destOrd="0" presId="urn:microsoft.com/office/officeart/2005/8/layout/hierarchy2"/>
    <dgm:cxn modelId="{4F632044-8EAE-4402-A151-9EEFD50F25B1}" type="presParOf" srcId="{D8083601-A4C1-4291-8383-B76655C68A52}" destId="{AF92D9E9-282A-4641-B5FD-7579F1109F89}" srcOrd="1" destOrd="0" presId="urn:microsoft.com/office/officeart/2005/8/layout/hierarchy2"/>
    <dgm:cxn modelId="{B15D33B0-5FA1-4011-A97D-C62D5CAFEA41}" type="presParOf" srcId="{AF92D9E9-282A-4641-B5FD-7579F1109F89}" destId="{CEB35589-E368-4BD1-AB36-49CDB99364D5}" srcOrd="0" destOrd="0" presId="urn:microsoft.com/office/officeart/2005/8/layout/hierarchy2"/>
    <dgm:cxn modelId="{44E018ED-C772-4F67-AF16-DB5BE3E7B82F}" type="presParOf" srcId="{AF92D9E9-282A-4641-B5FD-7579F1109F89}" destId="{F6CFFF34-5A29-415E-B0D9-56B2232F2C3F}" srcOrd="1" destOrd="0" presId="urn:microsoft.com/office/officeart/2005/8/layout/hierarchy2"/>
    <dgm:cxn modelId="{50546F17-39CC-4B87-9188-59949E38B2B2}" type="presParOf" srcId="{8F84034B-D50D-4839-8710-01A10F25A1F7}" destId="{9D22EEE4-FF93-4FD7-9762-7F90B9B2174D}" srcOrd="2" destOrd="0" presId="urn:microsoft.com/office/officeart/2005/8/layout/hierarchy2"/>
    <dgm:cxn modelId="{C4A15C13-1FC9-44CE-A2D2-23790E1F2676}" type="presParOf" srcId="{9D22EEE4-FF93-4FD7-9762-7F90B9B2174D}" destId="{FB9CE7AB-F422-4FE4-9FA5-61325F477F59}" srcOrd="0" destOrd="0" presId="urn:microsoft.com/office/officeart/2005/8/layout/hierarchy2"/>
    <dgm:cxn modelId="{BA16EC7B-E585-4615-85FD-4A035FA9F9C1}" type="presParOf" srcId="{8F84034B-D50D-4839-8710-01A10F25A1F7}" destId="{910573D3-2ABB-423F-AB2B-82AC86F1F3D4}" srcOrd="3" destOrd="0" presId="urn:microsoft.com/office/officeart/2005/8/layout/hierarchy2"/>
    <dgm:cxn modelId="{D8B46AC6-70CC-4FB8-B2D6-CB491ADB4D0D}" type="presParOf" srcId="{910573D3-2ABB-423F-AB2B-82AC86F1F3D4}" destId="{DD8EF61D-0D20-4705-AB55-535AF47A94C5}" srcOrd="0" destOrd="0" presId="urn:microsoft.com/office/officeart/2005/8/layout/hierarchy2"/>
    <dgm:cxn modelId="{1E70D20A-E8FE-4124-B9B6-A82FF3E3474C}" type="presParOf" srcId="{910573D3-2ABB-423F-AB2B-82AC86F1F3D4}" destId="{2F7C9C15-B0CF-40FA-A782-597C35BEAD78}" srcOrd="1" destOrd="0" presId="urn:microsoft.com/office/officeart/2005/8/layout/hierarchy2"/>
    <dgm:cxn modelId="{938E174C-02D9-4A64-A67C-2DC52E12CF21}" type="presParOf" srcId="{2F7C9C15-B0CF-40FA-A782-597C35BEAD78}" destId="{EDCF3DD2-E149-42B6-827D-DBC2235C186A}" srcOrd="0" destOrd="0" presId="urn:microsoft.com/office/officeart/2005/8/layout/hierarchy2"/>
    <dgm:cxn modelId="{9C644FE0-51BA-40CD-8181-41BAFCAE064F}" type="presParOf" srcId="{EDCF3DD2-E149-42B6-827D-DBC2235C186A}" destId="{088DDF99-B61C-4A64-AA14-854E47AF3584}" srcOrd="0" destOrd="0" presId="urn:microsoft.com/office/officeart/2005/8/layout/hierarchy2"/>
    <dgm:cxn modelId="{2910DC2C-22F4-471B-BA96-F92FAC64449C}" type="presParOf" srcId="{2F7C9C15-B0CF-40FA-A782-597C35BEAD78}" destId="{55687D82-6039-4F88-A790-9581699F7786}" srcOrd="1" destOrd="0" presId="urn:microsoft.com/office/officeart/2005/8/layout/hierarchy2"/>
    <dgm:cxn modelId="{24748BE8-893A-4159-AD3F-5B221C8F2E38}" type="presParOf" srcId="{55687D82-6039-4F88-A790-9581699F7786}" destId="{A438051B-3C6F-4543-B441-F2A2CEB90A1B}" srcOrd="0" destOrd="0" presId="urn:microsoft.com/office/officeart/2005/8/layout/hierarchy2"/>
    <dgm:cxn modelId="{11DF97CC-A655-45C5-8049-1359F73FD8F0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>
              <a:solidFill>
                <a:srgbClr val="FFFF00"/>
              </a:solidFill>
            </a:rPr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>
              <a:solidFill>
                <a:srgbClr val="FFFF00"/>
              </a:solidFill>
            </a:rPr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>
              <a:solidFill>
                <a:srgbClr val="FFFF00"/>
              </a:solidFill>
            </a:rPr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>
              <a:solidFill>
                <a:srgbClr val="FFFF00"/>
              </a:solidFill>
            </a:rPr>
            <a:t>0</a:t>
          </a:r>
          <a:endParaRPr lang="en-US" dirty="0">
            <a:solidFill>
              <a:srgbClr val="FFFF00"/>
            </a:solidFill>
          </a:endParaRPr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</a:t>
          </a:r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0</a:t>
          </a: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Rents</a:t>
          </a:r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820B2D0F-F74B-40A0-95BA-388C9698DE34}" type="presOf" srcId="{1C2ABE6B-2194-4104-A754-33FF1C233404}" destId="{B6DAA14B-3305-4F93-A6BA-AC8805E13BBC}" srcOrd="0" destOrd="0" presId="urn:microsoft.com/office/officeart/2005/8/layout/hierarchy2"/>
    <dgm:cxn modelId="{C9E65B15-E4F4-461C-9C6A-2F28F5D83EFF}" type="presOf" srcId="{33401E37-71FE-4451-BCD3-F37629F87B29}" destId="{EDCF3DD2-E149-42B6-827D-DBC2235C186A}" srcOrd="0" destOrd="0" presId="urn:microsoft.com/office/officeart/2005/8/layout/hierarchy2"/>
    <dgm:cxn modelId="{83114918-71A7-4508-BB60-6D29F3987610}" type="presOf" srcId="{9BBA12D4-0609-4551-A692-41B6FD5C6578}" destId="{906EDC7A-0D71-4D4B-BA38-915370AA5ADA}" srcOrd="0" destOrd="0" presId="urn:microsoft.com/office/officeart/2005/8/layout/hierarchy2"/>
    <dgm:cxn modelId="{FA55D71E-D353-4055-9901-A0E5DE76BBFA}" type="presOf" srcId="{364AA1AE-EE94-40DC-A13C-26E16E52F283}" destId="{47273E5C-67B7-4AF6-AC59-BF0E8FE9A07A}" srcOrd="1" destOrd="0" presId="urn:microsoft.com/office/officeart/2005/8/layout/hierarchy2"/>
    <dgm:cxn modelId="{82508B1F-C046-4E6D-8379-95CBB1B52AC0}" type="presOf" srcId="{9BBA12D4-0609-4551-A692-41B6FD5C6578}" destId="{9BF4DBD3-5F95-474B-ADAC-133F9056B28B}" srcOrd="1" destOrd="0" presId="urn:microsoft.com/office/officeart/2005/8/layout/hierarchy2"/>
    <dgm:cxn modelId="{A6D22D21-FEA9-49C5-9D33-5583CCCFFA5C}" type="presOf" srcId="{B5DB198B-E114-4475-880F-7A6C856D26AF}" destId="{4239A36A-38B8-4FB9-9FDC-677CDBD7D5BC}" srcOrd="1" destOrd="0" presId="urn:microsoft.com/office/officeart/2005/8/layout/hierarchy2"/>
    <dgm:cxn modelId="{712CE522-F649-4EF3-9B5D-C272E8111D6F}" type="presOf" srcId="{29B19C76-28E5-47C9-A96C-57318656787A}" destId="{2242881E-6013-4E89-ABE5-27D85D3B39D5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805FC92D-2A68-4C98-89AC-F0155A9FA82E}" type="presOf" srcId="{B487B2ED-E69D-4DD6-9E27-3D52FE6528BC}" destId="{7CD5B262-0843-40A9-B018-58A5C8DBE7C6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A4436A3B-D498-454F-B14B-2C8869892DA5}" type="presOf" srcId="{CD7A4058-34F4-4D30-B853-2FEEFACFAA91}" destId="{CB8FFB81-E4E3-43C3-8CF6-A920227023D6}" srcOrd="0" destOrd="0" presId="urn:microsoft.com/office/officeart/2005/8/layout/hierarchy2"/>
    <dgm:cxn modelId="{9CE89E3B-C2EC-4AE5-8D94-E2E514BD744D}" type="presOf" srcId="{8D300FD8-F99E-4E8E-904B-BA6027F12312}" destId="{37F8AF4D-6047-40EA-841C-0CB07C1CC88F}" srcOrd="1" destOrd="0" presId="urn:microsoft.com/office/officeart/2005/8/layout/hierarchy2"/>
    <dgm:cxn modelId="{33DDF23D-32A7-494B-9292-7DBE41F60B8D}" type="presOf" srcId="{78719D9A-1EF8-46FC-8F7F-64CB86D163E5}" destId="{D773FB9E-9C8A-4167-990C-866779B960A7}" srcOrd="0" destOrd="0" presId="urn:microsoft.com/office/officeart/2005/8/layout/hierarchy2"/>
    <dgm:cxn modelId="{6978CD3E-50DD-4F2F-8842-9B96C80D14C6}" type="presOf" srcId="{2C0E8DAB-083B-498A-A610-C8E540D1F95F}" destId="{B110B952-0C9F-4163-9C30-E699F6BC7E5B}" srcOrd="0" destOrd="0" presId="urn:microsoft.com/office/officeart/2005/8/layout/hierarchy2"/>
    <dgm:cxn modelId="{184EF163-ECF9-4321-A020-8399ABBECDF0}" type="presOf" srcId="{F79E7C3E-1450-474E-8C09-C55A71BFC6B5}" destId="{20234416-28EC-4241-BCF5-E0C7F6003066}" srcOrd="0" destOrd="0" presId="urn:microsoft.com/office/officeart/2005/8/layout/hierarchy2"/>
    <dgm:cxn modelId="{C70E1F6A-560B-485D-B002-693C091499D3}" type="presOf" srcId="{5298254B-75EF-4481-9316-64F54046A9CE}" destId="{AD69DD67-DA8B-4327-8FB6-B1ED5881B6C0}" srcOrd="0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4C64404B-F17F-498B-AC6F-4AAB3063650B}" type="presOf" srcId="{192981D6-D395-421F-849F-8CEA5A562D44}" destId="{246D3C73-DB90-4F3F-B2CE-19B8FAF892C5}" srcOrd="1" destOrd="0" presId="urn:microsoft.com/office/officeart/2005/8/layout/hierarchy2"/>
    <dgm:cxn modelId="{8FDC4A4F-9C6C-486E-B3E4-555C5E4207F9}" type="presOf" srcId="{35620437-B674-441E-BE64-127B11C8921C}" destId="{C7F46534-8252-45D8-B9A1-8986B75AB1C1}" srcOrd="1" destOrd="0" presId="urn:microsoft.com/office/officeart/2005/8/layout/hierarchy2"/>
    <dgm:cxn modelId="{9A715750-374F-434B-9B2C-B1401ACF2D93}" type="presOf" srcId="{C69F461A-897A-4BF5-9B75-F51BC5391E24}" destId="{9BCABDBA-7F17-4ABD-88F5-05078D8F9D3D}" srcOrd="0" destOrd="0" presId="urn:microsoft.com/office/officeart/2005/8/layout/hierarchy2"/>
    <dgm:cxn modelId="{8304F450-097A-45F0-A58A-7B0D87521333}" type="presOf" srcId="{B5DB198B-E114-4475-880F-7A6C856D26AF}" destId="{F0640859-70FD-45E2-89B2-966EFB26F72D}" srcOrd="0" destOrd="0" presId="urn:microsoft.com/office/officeart/2005/8/layout/hierarchy2"/>
    <dgm:cxn modelId="{29073871-976D-4F54-B362-55658D6A030A}" type="presOf" srcId="{51CA0FC4-56AD-4A14-A18D-AD08A9D56AF2}" destId="{2951EFB9-CA63-48AD-A351-B1EC841ED46A}" srcOrd="0" destOrd="0" presId="urn:microsoft.com/office/officeart/2005/8/layout/hierarchy2"/>
    <dgm:cxn modelId="{3385CD54-1571-405C-BC66-BA0A8CB6022B}" type="presOf" srcId="{DF7B78C9-B3EF-44CF-852D-36C695E50F17}" destId="{A40036BC-E5D6-446C-80F6-C7A4B80883DA}" srcOrd="0" destOrd="0" presId="urn:microsoft.com/office/officeart/2005/8/layout/hierarchy2"/>
    <dgm:cxn modelId="{01E16659-6BF0-4F40-AFE6-598E3A513858}" type="presOf" srcId="{E3D7FB9E-9622-4165-894E-263143EEC98E}" destId="{A89A13DB-233E-4EEC-9999-82C30F66A90E}" srcOrd="1" destOrd="0" presId="urn:microsoft.com/office/officeart/2005/8/layout/hierarchy2"/>
    <dgm:cxn modelId="{738AAB7A-912B-4719-96F7-02F7AB4DED54}" type="presOf" srcId="{62A74657-1757-4134-B32F-736F54F796F4}" destId="{0D57AE7D-6277-4AFD-8A7D-B6521F402FAC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EF484C81-1564-40C6-8A99-4375D400BE7B}" type="presOf" srcId="{33401E37-71FE-4451-BCD3-F37629F87B29}" destId="{088DDF99-B61C-4A64-AA14-854E47AF3584}" srcOrd="1" destOrd="0" presId="urn:microsoft.com/office/officeart/2005/8/layout/hierarchy2"/>
    <dgm:cxn modelId="{D7F37782-298E-488D-93D6-CE2FF33808C8}" type="presOf" srcId="{2B250F0C-4E60-4888-AB85-917A9C3905BD}" destId="{FB9CE7AB-F422-4FE4-9FA5-61325F477F59}" srcOrd="1" destOrd="0" presId="urn:microsoft.com/office/officeart/2005/8/layout/hierarchy2"/>
    <dgm:cxn modelId="{450B9A8A-C7F1-4A28-B3A2-140E129B47ED}" type="presOf" srcId="{E6A63798-4050-4A2F-9AA9-FB5D925F7930}" destId="{D2915285-78D3-4FD7-B30D-F18D871355D3}" srcOrd="0" destOrd="0" presId="urn:microsoft.com/office/officeart/2005/8/layout/hierarchy2"/>
    <dgm:cxn modelId="{76BC8C90-039A-4034-990B-FE7289FE1AFA}" type="presOf" srcId="{29B19C76-28E5-47C9-A96C-57318656787A}" destId="{7F788EF5-DC52-4163-B798-0DFF5CF2C276}" srcOrd="0" destOrd="0" presId="urn:microsoft.com/office/officeart/2005/8/layout/hierarchy2"/>
    <dgm:cxn modelId="{CDB6B690-7317-4459-BBBD-57BFEB68D7DC}" type="presOf" srcId="{192981D6-D395-421F-849F-8CEA5A562D44}" destId="{E896778B-EE3E-4BFF-9DFE-42B988C3A32F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6D05DE99-9AEB-4372-9924-96760BDC31EB}" type="presOf" srcId="{C69F461A-897A-4BF5-9B75-F51BC5391E24}" destId="{5FEF92C6-AD1B-43F2-B683-83434038F417}" srcOrd="1" destOrd="0" presId="urn:microsoft.com/office/officeart/2005/8/layout/hierarchy2"/>
    <dgm:cxn modelId="{BB1FB89D-0627-4D31-80AA-EAD49174DA53}" type="presOf" srcId="{5BF11984-0E64-4B57-B875-2E1B0B00A098}" destId="{37A62DE8-991B-4255-B69A-EED90D4303BD}" srcOrd="1" destOrd="0" presId="urn:microsoft.com/office/officeart/2005/8/layout/hierarchy2"/>
    <dgm:cxn modelId="{784ABBA2-A7E0-4E65-8DEB-0A4E0BD1705C}" type="presOf" srcId="{8D300FD8-F99E-4E8E-904B-BA6027F12312}" destId="{EA7B220E-DA23-4680-8C80-00CBE08DC458}" srcOrd="0" destOrd="0" presId="urn:microsoft.com/office/officeart/2005/8/layout/hierarchy2"/>
    <dgm:cxn modelId="{D62022A7-0344-4BAC-942F-A7E0FEDEF5EA}" type="presOf" srcId="{D9A682CB-5DDE-43AB-919F-8B7F7B104615}" destId="{73BB7357-1A7B-4050-88C4-790ADBCB625D}" srcOrd="0" destOrd="0" presId="urn:microsoft.com/office/officeart/2005/8/layout/hierarchy2"/>
    <dgm:cxn modelId="{3D1D20A9-1014-4D15-BFE0-0A203E049211}" type="presOf" srcId="{B88A5BE3-D857-4A15-81D6-A637ABABF1ED}" destId="{776B66B8-00FC-404C-89CC-70709C5E302B}" srcOrd="0" destOrd="0" presId="urn:microsoft.com/office/officeart/2005/8/layout/hierarchy2"/>
    <dgm:cxn modelId="{74D236AE-2AA8-40EB-859E-5D60C98C9203}" type="presOf" srcId="{3B1B22F4-350F-4BC1-A123-F6062B0A8B95}" destId="{E39695A4-54B7-4CB7-AA93-918708DEE7F7}" srcOrd="1" destOrd="0" presId="urn:microsoft.com/office/officeart/2005/8/layout/hierarchy2"/>
    <dgm:cxn modelId="{2E97FEAF-8168-47BD-AEE4-A69B0D53703B}" type="presOf" srcId="{AB713054-F984-4E73-B88E-60C1BFF55F0C}" destId="{9C04ADB7-7B5E-463A-A24D-8A9EBD543A34}" srcOrd="0" destOrd="0" presId="urn:microsoft.com/office/officeart/2005/8/layout/hierarchy2"/>
    <dgm:cxn modelId="{C6A173B6-0F76-4E7E-8E4E-CE3DFB3DF9D5}" type="presOf" srcId="{3B1B22F4-350F-4BC1-A123-F6062B0A8B95}" destId="{BA0C878D-3867-44B7-9E66-E292FB7D0CD3}" srcOrd="0" destOrd="0" presId="urn:microsoft.com/office/officeart/2005/8/layout/hierarchy2"/>
    <dgm:cxn modelId="{FB356FBD-8B97-412D-A474-EA1CA486FD84}" type="presOf" srcId="{5BF11984-0E64-4B57-B875-2E1B0B00A098}" destId="{31D0A266-AA5A-4E51-BC99-D0CDA70500B6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95DEBCC1-C5E2-4920-B31E-C0FF41718270}" type="presOf" srcId="{78719D9A-1EF8-46FC-8F7F-64CB86D163E5}" destId="{AEC6587A-76AF-44E9-BC10-667E8682EB31}" srcOrd="1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35B3A2CB-9BD6-46E5-A663-45017D15310E}" type="presOf" srcId="{364AA1AE-EE94-40DC-A13C-26E16E52F283}" destId="{FE373A7E-3635-4340-9347-46B6BFBFD200}" srcOrd="0" destOrd="0" presId="urn:microsoft.com/office/officeart/2005/8/layout/hierarchy2"/>
    <dgm:cxn modelId="{2CAB9CCC-9C15-42A2-B6D4-E60A347C2F6A}" type="presOf" srcId="{51CA0FC4-56AD-4A14-A18D-AD08A9D56AF2}" destId="{34D20AF5-6735-4F2F-803B-ACF9EE36BEA2}" srcOrd="1" destOrd="0" presId="urn:microsoft.com/office/officeart/2005/8/layout/hierarchy2"/>
    <dgm:cxn modelId="{7B483DCF-870E-4995-916C-8934A308EDCE}" type="presOf" srcId="{62A74657-1757-4134-B32F-736F54F796F4}" destId="{31B006C0-0EA0-4561-A653-10E38A298D09}" srcOrd="1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38614BDA-D8ED-4019-997E-A34A54C153FC}" type="presOf" srcId="{48D4D2DD-923D-473B-8FF8-F00B40868278}" destId="{3DC07AF5-D86B-4C94-B519-7A6277D2FBCD}" srcOrd="0" destOrd="0" presId="urn:microsoft.com/office/officeart/2005/8/layout/hierarchy2"/>
    <dgm:cxn modelId="{3983FDDA-64DB-43A6-9284-02BBF587779A}" type="presOf" srcId="{E3D7FB9E-9622-4165-894E-263143EEC98E}" destId="{86B348EC-F8BD-4917-A3B0-428897B6BCC8}" srcOrd="0" destOrd="0" presId="urn:microsoft.com/office/officeart/2005/8/layout/hierarchy2"/>
    <dgm:cxn modelId="{11795EDF-BBEE-4B6A-BBBF-DE0D3DBAD7D1}" type="presOf" srcId="{195B9EE5-1EFB-4F31-AB89-D8A0164D7F56}" destId="{6584FD33-B777-4F82-B4D0-B5E46AC2C02D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C245F3EC-4D00-4362-8997-C1C6F746EC9E}" type="presOf" srcId="{4AC740F5-7A0B-425C-9B3E-37C36A205422}" destId="{DD8EF61D-0D20-4705-AB55-535AF47A94C5}" srcOrd="0" destOrd="0" presId="urn:microsoft.com/office/officeart/2005/8/layout/hierarchy2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E824BF1-6540-4591-B8CF-71D3B7D846E7}" type="presOf" srcId="{2B250F0C-4E60-4888-AB85-917A9C3905BD}" destId="{9D22EEE4-FF93-4FD7-9762-7F90B9B2174D}" srcOrd="0" destOrd="0" presId="urn:microsoft.com/office/officeart/2005/8/layout/hierarchy2"/>
    <dgm:cxn modelId="{D6D9C2F3-45D5-46CD-9DEC-935FFE1F125F}" type="presOf" srcId="{F0B9BAFF-14FA-4FD1-90AF-A0E86CFD26E0}" destId="{A438051B-3C6F-4543-B441-F2A2CEB90A1B}" srcOrd="0" destOrd="0" presId="urn:microsoft.com/office/officeart/2005/8/layout/hierarchy2"/>
    <dgm:cxn modelId="{281B5DF7-21D0-4FB3-AE22-F2C7889FD76C}" type="presOf" srcId="{565E1BEE-27C3-4F31-A8B1-EE2149CF7DB5}" destId="{3F4CF3E3-0AF7-4852-917A-846D9EF91ABA}" srcOrd="0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5ED220F8-F717-4A6E-BC28-102F7380584F}" type="presOf" srcId="{AC412031-9545-4DC8-ACBC-5942C63FF0B9}" destId="{CEB35589-E368-4BD1-AB36-49CDB99364D5}" srcOrd="0" destOrd="0" presId="urn:microsoft.com/office/officeart/2005/8/layout/hierarchy2"/>
    <dgm:cxn modelId="{2BDF84FB-E381-4866-AA33-1A81BC3471EA}" type="presOf" srcId="{35620437-B674-441E-BE64-127B11C8921C}" destId="{F6E4463E-7AB1-40C6-9184-A50DB147E61E}" srcOrd="0" destOrd="0" presId="urn:microsoft.com/office/officeart/2005/8/layout/hierarchy2"/>
    <dgm:cxn modelId="{FE9778FC-EAD9-4BFB-BB28-03AB99FF07B1}" type="presOf" srcId="{9DE36E45-D8F6-4E64-BE13-DED9608A523D}" destId="{70CFE622-9822-4AED-B673-DD47B2D762F4}" srcOrd="0" destOrd="0" presId="urn:microsoft.com/office/officeart/2005/8/layout/hierarchy2"/>
    <dgm:cxn modelId="{569CDCFA-8D46-49F9-A995-E6AB49C105A2}" type="presParOf" srcId="{B6DAA14B-3305-4F93-A6BA-AC8805E13BBC}" destId="{45E3ECBA-C6D0-4585-880A-A01F56B443D6}" srcOrd="0" destOrd="0" presId="urn:microsoft.com/office/officeart/2005/8/layout/hierarchy2"/>
    <dgm:cxn modelId="{62B9325F-697B-49AB-9ABE-B309E69F0956}" type="presParOf" srcId="{45E3ECBA-C6D0-4585-880A-A01F56B443D6}" destId="{AD69DD67-DA8B-4327-8FB6-B1ED5881B6C0}" srcOrd="0" destOrd="0" presId="urn:microsoft.com/office/officeart/2005/8/layout/hierarchy2"/>
    <dgm:cxn modelId="{AABF5F14-274F-413D-BDEF-12DF7B9D60C4}" type="presParOf" srcId="{45E3ECBA-C6D0-4585-880A-A01F56B443D6}" destId="{AEFB50EF-9B7B-4A67-8A06-3768D82F4F35}" srcOrd="1" destOrd="0" presId="urn:microsoft.com/office/officeart/2005/8/layout/hierarchy2"/>
    <dgm:cxn modelId="{58224399-9FDC-4C26-A10D-3EC0ED7E0E6C}" type="presParOf" srcId="{AEFB50EF-9B7B-4A67-8A06-3768D82F4F35}" destId="{906EDC7A-0D71-4D4B-BA38-915370AA5ADA}" srcOrd="0" destOrd="0" presId="urn:microsoft.com/office/officeart/2005/8/layout/hierarchy2"/>
    <dgm:cxn modelId="{E022C2BB-5E73-4DAA-BEBF-85246B69E57F}" type="presParOf" srcId="{906EDC7A-0D71-4D4B-BA38-915370AA5ADA}" destId="{9BF4DBD3-5F95-474B-ADAC-133F9056B28B}" srcOrd="0" destOrd="0" presId="urn:microsoft.com/office/officeart/2005/8/layout/hierarchy2"/>
    <dgm:cxn modelId="{ACA2559B-48E8-49A4-88C6-79C5D2729133}" type="presParOf" srcId="{AEFB50EF-9B7B-4A67-8A06-3768D82F4F35}" destId="{7D96E242-F765-43D2-885D-856E91BD7876}" srcOrd="1" destOrd="0" presId="urn:microsoft.com/office/officeart/2005/8/layout/hierarchy2"/>
    <dgm:cxn modelId="{786D5F1E-29B5-491C-8535-11E556D77E4E}" type="presParOf" srcId="{7D96E242-F765-43D2-885D-856E91BD7876}" destId="{73BB7357-1A7B-4050-88C4-790ADBCB625D}" srcOrd="0" destOrd="0" presId="urn:microsoft.com/office/officeart/2005/8/layout/hierarchy2"/>
    <dgm:cxn modelId="{562124B5-E16D-4F07-A047-CAF408C001EF}" type="presParOf" srcId="{7D96E242-F765-43D2-885D-856E91BD7876}" destId="{D56EE5CC-C4D8-4DA6-AC06-6FF6333366BE}" srcOrd="1" destOrd="0" presId="urn:microsoft.com/office/officeart/2005/8/layout/hierarchy2"/>
    <dgm:cxn modelId="{E986582C-4E16-42D2-B5FB-D07122956962}" type="presParOf" srcId="{D56EE5CC-C4D8-4DA6-AC06-6FF6333366BE}" destId="{2951EFB9-CA63-48AD-A351-B1EC841ED46A}" srcOrd="0" destOrd="0" presId="urn:microsoft.com/office/officeart/2005/8/layout/hierarchy2"/>
    <dgm:cxn modelId="{6A72E8C9-5D1C-40A4-82AD-D61BAF45A3A9}" type="presParOf" srcId="{2951EFB9-CA63-48AD-A351-B1EC841ED46A}" destId="{34D20AF5-6735-4F2F-803B-ACF9EE36BEA2}" srcOrd="0" destOrd="0" presId="urn:microsoft.com/office/officeart/2005/8/layout/hierarchy2"/>
    <dgm:cxn modelId="{A0BB5BE7-083E-4BA7-947D-90D302193D41}" type="presParOf" srcId="{D56EE5CC-C4D8-4DA6-AC06-6FF6333366BE}" destId="{E4EEF5AC-A0E9-4DFF-973A-8F4B97B35161}" srcOrd="1" destOrd="0" presId="urn:microsoft.com/office/officeart/2005/8/layout/hierarchy2"/>
    <dgm:cxn modelId="{7150D7FA-0F65-4704-8197-2A9F9D0C1C40}" type="presParOf" srcId="{E4EEF5AC-A0E9-4DFF-973A-8F4B97B35161}" destId="{A40036BC-E5D6-446C-80F6-C7A4B80883DA}" srcOrd="0" destOrd="0" presId="urn:microsoft.com/office/officeart/2005/8/layout/hierarchy2"/>
    <dgm:cxn modelId="{33DF08D2-771D-480E-BD91-6C4371652149}" type="presParOf" srcId="{E4EEF5AC-A0E9-4DFF-973A-8F4B97B35161}" destId="{4862C7B3-1512-4C83-B2EB-00C9D604D13A}" srcOrd="1" destOrd="0" presId="urn:microsoft.com/office/officeart/2005/8/layout/hierarchy2"/>
    <dgm:cxn modelId="{C9E3B3D2-2644-4C2F-A8E2-68390421FCE9}" type="presParOf" srcId="{4862C7B3-1512-4C83-B2EB-00C9D604D13A}" destId="{0D57AE7D-6277-4AFD-8A7D-B6521F402FAC}" srcOrd="0" destOrd="0" presId="urn:microsoft.com/office/officeart/2005/8/layout/hierarchy2"/>
    <dgm:cxn modelId="{2F341615-80D7-4239-8EBF-4E5334A6D2AE}" type="presParOf" srcId="{0D57AE7D-6277-4AFD-8A7D-B6521F402FAC}" destId="{31B006C0-0EA0-4561-A653-10E38A298D09}" srcOrd="0" destOrd="0" presId="urn:microsoft.com/office/officeart/2005/8/layout/hierarchy2"/>
    <dgm:cxn modelId="{CF569B2A-5F6B-451C-A81E-847347DCEEBF}" type="presParOf" srcId="{4862C7B3-1512-4C83-B2EB-00C9D604D13A}" destId="{A579D7FC-93FC-448F-ACFD-7487307B41E8}" srcOrd="1" destOrd="0" presId="urn:microsoft.com/office/officeart/2005/8/layout/hierarchy2"/>
    <dgm:cxn modelId="{C8A06C97-322D-43EB-AF76-7371E2ABC05A}" type="presParOf" srcId="{A579D7FC-93FC-448F-ACFD-7487307B41E8}" destId="{70CFE622-9822-4AED-B673-DD47B2D762F4}" srcOrd="0" destOrd="0" presId="urn:microsoft.com/office/officeart/2005/8/layout/hierarchy2"/>
    <dgm:cxn modelId="{E72DE9CB-EB5F-427E-B0B1-63C7BB678D84}" type="presParOf" srcId="{A579D7FC-93FC-448F-ACFD-7487307B41E8}" destId="{4AD98EA5-1F56-4711-9B92-25B6221F5D9E}" srcOrd="1" destOrd="0" presId="urn:microsoft.com/office/officeart/2005/8/layout/hierarchy2"/>
    <dgm:cxn modelId="{7C3B5722-837E-40B3-AC7B-A28DC4D8B5B7}" type="presParOf" srcId="{D56EE5CC-C4D8-4DA6-AC06-6FF6333366BE}" destId="{F6E4463E-7AB1-40C6-9184-A50DB147E61E}" srcOrd="2" destOrd="0" presId="urn:microsoft.com/office/officeart/2005/8/layout/hierarchy2"/>
    <dgm:cxn modelId="{8A1211CF-269D-4EA6-A640-76F879287E4D}" type="presParOf" srcId="{F6E4463E-7AB1-40C6-9184-A50DB147E61E}" destId="{C7F46534-8252-45D8-B9A1-8986B75AB1C1}" srcOrd="0" destOrd="0" presId="urn:microsoft.com/office/officeart/2005/8/layout/hierarchy2"/>
    <dgm:cxn modelId="{67F8D906-7538-4DB1-99D8-0DE723BE401B}" type="presParOf" srcId="{D56EE5CC-C4D8-4DA6-AC06-6FF6333366BE}" destId="{6F982ADB-6E9B-4D23-92D6-6624D24AFD01}" srcOrd="3" destOrd="0" presId="urn:microsoft.com/office/officeart/2005/8/layout/hierarchy2"/>
    <dgm:cxn modelId="{D725B19B-C0BA-45F1-9914-88336464367F}" type="presParOf" srcId="{6F982ADB-6E9B-4D23-92D6-6624D24AFD01}" destId="{B110B952-0C9F-4163-9C30-E699F6BC7E5B}" srcOrd="0" destOrd="0" presId="urn:microsoft.com/office/officeart/2005/8/layout/hierarchy2"/>
    <dgm:cxn modelId="{CB2DB4E3-A851-4821-B317-AA2D92CE8B8C}" type="presParOf" srcId="{6F982ADB-6E9B-4D23-92D6-6624D24AFD01}" destId="{2BF6DC36-E629-4E6B-9446-5265AE188E80}" srcOrd="1" destOrd="0" presId="urn:microsoft.com/office/officeart/2005/8/layout/hierarchy2"/>
    <dgm:cxn modelId="{601B8126-DFC6-4EAE-888A-040F1149269E}" type="presParOf" srcId="{2BF6DC36-E629-4E6B-9446-5265AE188E80}" destId="{86B348EC-F8BD-4917-A3B0-428897B6BCC8}" srcOrd="0" destOrd="0" presId="urn:microsoft.com/office/officeart/2005/8/layout/hierarchy2"/>
    <dgm:cxn modelId="{77D22FB5-46F2-4B1B-9FA4-CD74CBC0D562}" type="presParOf" srcId="{86B348EC-F8BD-4917-A3B0-428897B6BCC8}" destId="{A89A13DB-233E-4EEC-9999-82C30F66A90E}" srcOrd="0" destOrd="0" presId="urn:microsoft.com/office/officeart/2005/8/layout/hierarchy2"/>
    <dgm:cxn modelId="{8ABE4A40-BC3F-4615-86B5-76E03E3BC819}" type="presParOf" srcId="{2BF6DC36-E629-4E6B-9446-5265AE188E80}" destId="{9D1C3DFE-3D16-461B-9452-FF21CAE520FE}" srcOrd="1" destOrd="0" presId="urn:microsoft.com/office/officeart/2005/8/layout/hierarchy2"/>
    <dgm:cxn modelId="{1E131E46-CFFB-40D2-81F4-D077762E7A97}" type="presParOf" srcId="{9D1C3DFE-3D16-461B-9452-FF21CAE520FE}" destId="{20234416-28EC-4241-BCF5-E0C7F6003066}" srcOrd="0" destOrd="0" presId="urn:microsoft.com/office/officeart/2005/8/layout/hierarchy2"/>
    <dgm:cxn modelId="{008599AC-65FF-47E2-A589-7F16E0FE3521}" type="presParOf" srcId="{9D1C3DFE-3D16-461B-9452-FF21CAE520FE}" destId="{0EF6E8C9-E1BA-4E19-BC66-FD9A558808B2}" srcOrd="1" destOrd="0" presId="urn:microsoft.com/office/officeart/2005/8/layout/hierarchy2"/>
    <dgm:cxn modelId="{E2217064-88CB-4028-BE60-0FCA4CF19BCE}" type="presParOf" srcId="{0EF6E8C9-E1BA-4E19-BC66-FD9A558808B2}" destId="{F0640859-70FD-45E2-89B2-966EFB26F72D}" srcOrd="0" destOrd="0" presId="urn:microsoft.com/office/officeart/2005/8/layout/hierarchy2"/>
    <dgm:cxn modelId="{EBCD3038-C10D-49FF-9513-B8CA4BFC00BE}" type="presParOf" srcId="{F0640859-70FD-45E2-89B2-966EFB26F72D}" destId="{4239A36A-38B8-4FB9-9FDC-677CDBD7D5BC}" srcOrd="0" destOrd="0" presId="urn:microsoft.com/office/officeart/2005/8/layout/hierarchy2"/>
    <dgm:cxn modelId="{2B80F042-3379-4707-985B-CED6059AF8A1}" type="presParOf" srcId="{0EF6E8C9-E1BA-4E19-BC66-FD9A558808B2}" destId="{5B9270CC-0708-40EC-ABEB-251A379A4467}" srcOrd="1" destOrd="0" presId="urn:microsoft.com/office/officeart/2005/8/layout/hierarchy2"/>
    <dgm:cxn modelId="{598EEE9D-CD22-4294-8273-935A2DA1490C}" type="presParOf" srcId="{5B9270CC-0708-40EC-ABEB-251A379A4467}" destId="{D2915285-78D3-4FD7-B30D-F18D871355D3}" srcOrd="0" destOrd="0" presId="urn:microsoft.com/office/officeart/2005/8/layout/hierarchy2"/>
    <dgm:cxn modelId="{938BBD00-18BA-425A-9311-3E2E1166B429}" type="presParOf" srcId="{5B9270CC-0708-40EC-ABEB-251A379A4467}" destId="{F31FAB54-D8C9-448C-A375-04B995ED75DA}" srcOrd="1" destOrd="0" presId="urn:microsoft.com/office/officeart/2005/8/layout/hierarchy2"/>
    <dgm:cxn modelId="{0C0B77F7-8E84-46B6-8C4F-9F30BE6C040F}" type="presParOf" srcId="{2BF6DC36-E629-4E6B-9446-5265AE188E80}" destId="{EA7B220E-DA23-4680-8C80-00CBE08DC458}" srcOrd="2" destOrd="0" presId="urn:microsoft.com/office/officeart/2005/8/layout/hierarchy2"/>
    <dgm:cxn modelId="{3AE5E033-CE55-484C-91F3-5917ED85D881}" type="presParOf" srcId="{EA7B220E-DA23-4680-8C80-00CBE08DC458}" destId="{37F8AF4D-6047-40EA-841C-0CB07C1CC88F}" srcOrd="0" destOrd="0" presId="urn:microsoft.com/office/officeart/2005/8/layout/hierarchy2"/>
    <dgm:cxn modelId="{51CCA419-FA0A-4D45-B2A9-CBC1D78D4C34}" type="presParOf" srcId="{2BF6DC36-E629-4E6B-9446-5265AE188E80}" destId="{4F729DA6-FFF5-41EA-88DB-8D6F545658BD}" srcOrd="3" destOrd="0" presId="urn:microsoft.com/office/officeart/2005/8/layout/hierarchy2"/>
    <dgm:cxn modelId="{42D61012-7702-4A47-9D9F-E43E93A6FA71}" type="presParOf" srcId="{4F729DA6-FFF5-41EA-88DB-8D6F545658BD}" destId="{6584FD33-B777-4F82-B4D0-B5E46AC2C02D}" srcOrd="0" destOrd="0" presId="urn:microsoft.com/office/officeart/2005/8/layout/hierarchy2"/>
    <dgm:cxn modelId="{01324852-BFBE-4B00-B9F7-DFD390F0CBDB}" type="presParOf" srcId="{4F729DA6-FFF5-41EA-88DB-8D6F545658BD}" destId="{B6A9D6FB-61F8-477C-881C-411468F8CA77}" srcOrd="1" destOrd="0" presId="urn:microsoft.com/office/officeart/2005/8/layout/hierarchy2"/>
    <dgm:cxn modelId="{111D23D3-8ECA-4437-A53A-EC0D39EA721C}" type="presParOf" srcId="{B6A9D6FB-61F8-477C-881C-411468F8CA77}" destId="{7F788EF5-DC52-4163-B798-0DFF5CF2C276}" srcOrd="0" destOrd="0" presId="urn:microsoft.com/office/officeart/2005/8/layout/hierarchy2"/>
    <dgm:cxn modelId="{F19D7705-F685-4086-9113-821A8C08B5FA}" type="presParOf" srcId="{7F788EF5-DC52-4163-B798-0DFF5CF2C276}" destId="{2242881E-6013-4E89-ABE5-27D85D3B39D5}" srcOrd="0" destOrd="0" presId="urn:microsoft.com/office/officeart/2005/8/layout/hierarchy2"/>
    <dgm:cxn modelId="{4FA14BA2-3635-48CE-8B99-8CC052FAB06B}" type="presParOf" srcId="{B6A9D6FB-61F8-477C-881C-411468F8CA77}" destId="{DA823D4C-8F32-4819-94E6-0D1F8DF4E996}" srcOrd="1" destOrd="0" presId="urn:microsoft.com/office/officeart/2005/8/layout/hierarchy2"/>
    <dgm:cxn modelId="{3D0BAB2E-D650-4B87-B364-5B556B5B9CCB}" type="presParOf" srcId="{DA823D4C-8F32-4819-94E6-0D1F8DF4E996}" destId="{3F4CF3E3-0AF7-4852-917A-846D9EF91ABA}" srcOrd="0" destOrd="0" presId="urn:microsoft.com/office/officeart/2005/8/layout/hierarchy2"/>
    <dgm:cxn modelId="{77763831-3D5A-445B-828F-CACB28679A68}" type="presParOf" srcId="{DA823D4C-8F32-4819-94E6-0D1F8DF4E996}" destId="{A4782F4C-C108-4C83-ABEF-FBE3B5816532}" srcOrd="1" destOrd="0" presId="urn:microsoft.com/office/officeart/2005/8/layout/hierarchy2"/>
    <dgm:cxn modelId="{A4781149-DE51-4225-9AB4-B75DB1EEF9A5}" type="presParOf" srcId="{AEFB50EF-9B7B-4A67-8A06-3768D82F4F35}" destId="{9BCABDBA-7F17-4ABD-88F5-05078D8F9D3D}" srcOrd="2" destOrd="0" presId="urn:microsoft.com/office/officeart/2005/8/layout/hierarchy2"/>
    <dgm:cxn modelId="{50E96BC7-7C2A-483F-A960-551BBA2B69A6}" type="presParOf" srcId="{9BCABDBA-7F17-4ABD-88F5-05078D8F9D3D}" destId="{5FEF92C6-AD1B-43F2-B683-83434038F417}" srcOrd="0" destOrd="0" presId="urn:microsoft.com/office/officeart/2005/8/layout/hierarchy2"/>
    <dgm:cxn modelId="{4E830159-6E1D-47EE-9A6C-8C7DF924F3BE}" type="presParOf" srcId="{AEFB50EF-9B7B-4A67-8A06-3768D82F4F35}" destId="{07B1D72D-4EA7-4449-B9B4-F4DB2D9BF03F}" srcOrd="3" destOrd="0" presId="urn:microsoft.com/office/officeart/2005/8/layout/hierarchy2"/>
    <dgm:cxn modelId="{9C7DC5BE-6E43-4099-A0A4-972F34164890}" type="presParOf" srcId="{07B1D72D-4EA7-4449-B9B4-F4DB2D9BF03F}" destId="{CB8FFB81-E4E3-43C3-8CF6-A920227023D6}" srcOrd="0" destOrd="0" presId="urn:microsoft.com/office/officeart/2005/8/layout/hierarchy2"/>
    <dgm:cxn modelId="{7AB90285-D17B-4C0E-9817-B4A39BB7C42A}" type="presParOf" srcId="{07B1D72D-4EA7-4449-B9B4-F4DB2D9BF03F}" destId="{8F84034B-D50D-4839-8710-01A10F25A1F7}" srcOrd="1" destOrd="0" presId="urn:microsoft.com/office/officeart/2005/8/layout/hierarchy2"/>
    <dgm:cxn modelId="{55794C0A-953D-4405-9263-66FE3B8F6F3E}" type="presParOf" srcId="{8F84034B-D50D-4839-8710-01A10F25A1F7}" destId="{FE373A7E-3635-4340-9347-46B6BFBFD200}" srcOrd="0" destOrd="0" presId="urn:microsoft.com/office/officeart/2005/8/layout/hierarchy2"/>
    <dgm:cxn modelId="{65D34403-D6B7-4A7E-8338-B44F135B3F87}" type="presParOf" srcId="{FE373A7E-3635-4340-9347-46B6BFBFD200}" destId="{47273E5C-67B7-4AF6-AC59-BF0E8FE9A07A}" srcOrd="0" destOrd="0" presId="urn:microsoft.com/office/officeart/2005/8/layout/hierarchy2"/>
    <dgm:cxn modelId="{6E56C15E-770D-4EC2-9B05-02A23C1A2D80}" type="presParOf" srcId="{8F84034B-D50D-4839-8710-01A10F25A1F7}" destId="{B5DDB5CA-DDD2-4470-BC39-E9DD3D8FE6A1}" srcOrd="1" destOrd="0" presId="urn:microsoft.com/office/officeart/2005/8/layout/hierarchy2"/>
    <dgm:cxn modelId="{E6746D4B-156E-41E1-B17E-368304928CF7}" type="presParOf" srcId="{B5DDB5CA-DDD2-4470-BC39-E9DD3D8FE6A1}" destId="{3DC07AF5-D86B-4C94-B519-7A6277D2FBCD}" srcOrd="0" destOrd="0" presId="urn:microsoft.com/office/officeart/2005/8/layout/hierarchy2"/>
    <dgm:cxn modelId="{2593207A-979E-4184-8CFE-1B86AE42D286}" type="presParOf" srcId="{B5DDB5CA-DDD2-4470-BC39-E9DD3D8FE6A1}" destId="{A961470E-9FEB-4A3D-A1DD-0C4C56A747DF}" srcOrd="1" destOrd="0" presId="urn:microsoft.com/office/officeart/2005/8/layout/hierarchy2"/>
    <dgm:cxn modelId="{BF3BB6AE-F289-4B98-865F-DB5592314583}" type="presParOf" srcId="{A961470E-9FEB-4A3D-A1DD-0C4C56A747DF}" destId="{BA0C878D-3867-44B7-9E66-E292FB7D0CD3}" srcOrd="0" destOrd="0" presId="urn:microsoft.com/office/officeart/2005/8/layout/hierarchy2"/>
    <dgm:cxn modelId="{1184F798-A15C-4C86-8AAD-CD3FE36CDC8A}" type="presParOf" srcId="{BA0C878D-3867-44B7-9E66-E292FB7D0CD3}" destId="{E39695A4-54B7-4CB7-AA93-918708DEE7F7}" srcOrd="0" destOrd="0" presId="urn:microsoft.com/office/officeart/2005/8/layout/hierarchy2"/>
    <dgm:cxn modelId="{140E828C-7A6F-486E-ACB2-4C1A10290D9B}" type="presParOf" srcId="{A961470E-9FEB-4A3D-A1DD-0C4C56A747DF}" destId="{499AAD32-7923-4069-AAAF-DC88216620CB}" srcOrd="1" destOrd="0" presId="urn:microsoft.com/office/officeart/2005/8/layout/hierarchy2"/>
    <dgm:cxn modelId="{C2389ED5-769E-4B70-A636-A87E27F75309}" type="presParOf" srcId="{499AAD32-7923-4069-AAAF-DC88216620CB}" destId="{7CD5B262-0843-40A9-B018-58A5C8DBE7C6}" srcOrd="0" destOrd="0" presId="urn:microsoft.com/office/officeart/2005/8/layout/hierarchy2"/>
    <dgm:cxn modelId="{818560F4-70B6-4AD0-B8C5-3C47F6B017F3}" type="presParOf" srcId="{499AAD32-7923-4069-AAAF-DC88216620CB}" destId="{8DE8DDE8-E1AC-4A98-AB4B-1B52197C75D5}" srcOrd="1" destOrd="0" presId="urn:microsoft.com/office/officeart/2005/8/layout/hierarchy2"/>
    <dgm:cxn modelId="{A356982A-80F7-4D04-AFA8-8FF434F9D590}" type="presParOf" srcId="{8DE8DDE8-E1AC-4A98-AB4B-1B52197C75D5}" destId="{E896778B-EE3E-4BFF-9DFE-42B988C3A32F}" srcOrd="0" destOrd="0" presId="urn:microsoft.com/office/officeart/2005/8/layout/hierarchy2"/>
    <dgm:cxn modelId="{6A8D5145-FC2C-486F-B2D6-04EF1316BD5C}" type="presParOf" srcId="{E896778B-EE3E-4BFF-9DFE-42B988C3A32F}" destId="{246D3C73-DB90-4F3F-B2CE-19B8FAF892C5}" srcOrd="0" destOrd="0" presId="urn:microsoft.com/office/officeart/2005/8/layout/hierarchy2"/>
    <dgm:cxn modelId="{AC585234-CCFA-4EE8-B673-DE4AC3D25097}" type="presParOf" srcId="{8DE8DDE8-E1AC-4A98-AB4B-1B52197C75D5}" destId="{E2C5968B-8A93-4D7A-84D1-1E6E20271CF1}" srcOrd="1" destOrd="0" presId="urn:microsoft.com/office/officeart/2005/8/layout/hierarchy2"/>
    <dgm:cxn modelId="{C02AB033-0B56-4D43-8D44-74B5C50CEA38}" type="presParOf" srcId="{E2C5968B-8A93-4D7A-84D1-1E6E20271CF1}" destId="{9C04ADB7-7B5E-463A-A24D-8A9EBD543A34}" srcOrd="0" destOrd="0" presId="urn:microsoft.com/office/officeart/2005/8/layout/hierarchy2"/>
    <dgm:cxn modelId="{164AD541-B37A-41D1-88A2-9D8ABDF15C2D}" type="presParOf" srcId="{E2C5968B-8A93-4D7A-84D1-1E6E20271CF1}" destId="{13F37715-DAA6-48B3-BB4C-D1FBA1ACCA0E}" srcOrd="1" destOrd="0" presId="urn:microsoft.com/office/officeart/2005/8/layout/hierarchy2"/>
    <dgm:cxn modelId="{AB8FFF61-A059-4CE5-993D-490041648E71}" type="presParOf" srcId="{A961470E-9FEB-4A3D-A1DD-0C4C56A747DF}" destId="{D773FB9E-9C8A-4167-990C-866779B960A7}" srcOrd="2" destOrd="0" presId="urn:microsoft.com/office/officeart/2005/8/layout/hierarchy2"/>
    <dgm:cxn modelId="{B934FDB8-B58D-46BF-B203-AAF8D8101875}" type="presParOf" srcId="{D773FB9E-9C8A-4167-990C-866779B960A7}" destId="{AEC6587A-76AF-44E9-BC10-667E8682EB31}" srcOrd="0" destOrd="0" presId="urn:microsoft.com/office/officeart/2005/8/layout/hierarchy2"/>
    <dgm:cxn modelId="{1EE5A43E-0A87-4108-B441-2CBF78D63513}" type="presParOf" srcId="{A961470E-9FEB-4A3D-A1DD-0C4C56A747DF}" destId="{50745FE0-9028-4616-8554-BE582325D8D9}" srcOrd="3" destOrd="0" presId="urn:microsoft.com/office/officeart/2005/8/layout/hierarchy2"/>
    <dgm:cxn modelId="{82E97BEC-F8BB-4CA2-9B51-A72EB291A140}" type="presParOf" srcId="{50745FE0-9028-4616-8554-BE582325D8D9}" destId="{776B66B8-00FC-404C-89CC-70709C5E302B}" srcOrd="0" destOrd="0" presId="urn:microsoft.com/office/officeart/2005/8/layout/hierarchy2"/>
    <dgm:cxn modelId="{5405596F-CEAF-4BED-A537-FE92DE3CCFE7}" type="presParOf" srcId="{50745FE0-9028-4616-8554-BE582325D8D9}" destId="{D8083601-A4C1-4291-8383-B76655C68A52}" srcOrd="1" destOrd="0" presId="urn:microsoft.com/office/officeart/2005/8/layout/hierarchy2"/>
    <dgm:cxn modelId="{2560B992-3FB0-4548-AAA7-7DDF3FD12BCF}" type="presParOf" srcId="{D8083601-A4C1-4291-8383-B76655C68A52}" destId="{31D0A266-AA5A-4E51-BC99-D0CDA70500B6}" srcOrd="0" destOrd="0" presId="urn:microsoft.com/office/officeart/2005/8/layout/hierarchy2"/>
    <dgm:cxn modelId="{D8ADDEC5-3F86-47CD-AD43-F6E111C7D428}" type="presParOf" srcId="{31D0A266-AA5A-4E51-BC99-D0CDA70500B6}" destId="{37A62DE8-991B-4255-B69A-EED90D4303BD}" srcOrd="0" destOrd="0" presId="urn:microsoft.com/office/officeart/2005/8/layout/hierarchy2"/>
    <dgm:cxn modelId="{4F632044-8EAE-4402-A151-9EEFD50F25B1}" type="presParOf" srcId="{D8083601-A4C1-4291-8383-B76655C68A52}" destId="{AF92D9E9-282A-4641-B5FD-7579F1109F89}" srcOrd="1" destOrd="0" presId="urn:microsoft.com/office/officeart/2005/8/layout/hierarchy2"/>
    <dgm:cxn modelId="{B15D33B0-5FA1-4011-A97D-C62D5CAFEA41}" type="presParOf" srcId="{AF92D9E9-282A-4641-B5FD-7579F1109F89}" destId="{CEB35589-E368-4BD1-AB36-49CDB99364D5}" srcOrd="0" destOrd="0" presId="urn:microsoft.com/office/officeart/2005/8/layout/hierarchy2"/>
    <dgm:cxn modelId="{44E018ED-C772-4F67-AF16-DB5BE3E7B82F}" type="presParOf" srcId="{AF92D9E9-282A-4641-B5FD-7579F1109F89}" destId="{F6CFFF34-5A29-415E-B0D9-56B2232F2C3F}" srcOrd="1" destOrd="0" presId="urn:microsoft.com/office/officeart/2005/8/layout/hierarchy2"/>
    <dgm:cxn modelId="{50546F17-39CC-4B87-9188-59949E38B2B2}" type="presParOf" srcId="{8F84034B-D50D-4839-8710-01A10F25A1F7}" destId="{9D22EEE4-FF93-4FD7-9762-7F90B9B2174D}" srcOrd="2" destOrd="0" presId="urn:microsoft.com/office/officeart/2005/8/layout/hierarchy2"/>
    <dgm:cxn modelId="{C4A15C13-1FC9-44CE-A2D2-23790E1F2676}" type="presParOf" srcId="{9D22EEE4-FF93-4FD7-9762-7F90B9B2174D}" destId="{FB9CE7AB-F422-4FE4-9FA5-61325F477F59}" srcOrd="0" destOrd="0" presId="urn:microsoft.com/office/officeart/2005/8/layout/hierarchy2"/>
    <dgm:cxn modelId="{BA16EC7B-E585-4615-85FD-4A035FA9F9C1}" type="presParOf" srcId="{8F84034B-D50D-4839-8710-01A10F25A1F7}" destId="{910573D3-2ABB-423F-AB2B-82AC86F1F3D4}" srcOrd="3" destOrd="0" presId="urn:microsoft.com/office/officeart/2005/8/layout/hierarchy2"/>
    <dgm:cxn modelId="{D8B46AC6-70CC-4FB8-B2D6-CB491ADB4D0D}" type="presParOf" srcId="{910573D3-2ABB-423F-AB2B-82AC86F1F3D4}" destId="{DD8EF61D-0D20-4705-AB55-535AF47A94C5}" srcOrd="0" destOrd="0" presId="urn:microsoft.com/office/officeart/2005/8/layout/hierarchy2"/>
    <dgm:cxn modelId="{1E70D20A-E8FE-4124-B9B6-A82FF3E3474C}" type="presParOf" srcId="{910573D3-2ABB-423F-AB2B-82AC86F1F3D4}" destId="{2F7C9C15-B0CF-40FA-A782-597C35BEAD78}" srcOrd="1" destOrd="0" presId="urn:microsoft.com/office/officeart/2005/8/layout/hierarchy2"/>
    <dgm:cxn modelId="{938E174C-02D9-4A64-A67C-2DC52E12CF21}" type="presParOf" srcId="{2F7C9C15-B0CF-40FA-A782-597C35BEAD78}" destId="{EDCF3DD2-E149-42B6-827D-DBC2235C186A}" srcOrd="0" destOrd="0" presId="urn:microsoft.com/office/officeart/2005/8/layout/hierarchy2"/>
    <dgm:cxn modelId="{9C644FE0-51BA-40CD-8181-41BAFCAE064F}" type="presParOf" srcId="{EDCF3DD2-E149-42B6-827D-DBC2235C186A}" destId="{088DDF99-B61C-4A64-AA14-854E47AF3584}" srcOrd="0" destOrd="0" presId="urn:microsoft.com/office/officeart/2005/8/layout/hierarchy2"/>
    <dgm:cxn modelId="{2910DC2C-22F4-471B-BA96-F92FAC64449C}" type="presParOf" srcId="{2F7C9C15-B0CF-40FA-A782-597C35BEAD78}" destId="{55687D82-6039-4F88-A790-9581699F7786}" srcOrd="1" destOrd="0" presId="urn:microsoft.com/office/officeart/2005/8/layout/hierarchy2"/>
    <dgm:cxn modelId="{24748BE8-893A-4159-AD3F-5B221C8F2E38}" type="presParOf" srcId="{55687D82-6039-4F88-A790-9581699F7786}" destId="{A438051B-3C6F-4543-B441-F2A2CEB90A1B}" srcOrd="0" destOrd="0" presId="urn:microsoft.com/office/officeart/2005/8/layout/hierarchy2"/>
    <dgm:cxn modelId="{11DF97CC-A655-45C5-8049-1359F73FD8F0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1</a:t>
          </a:r>
          <a:endParaRPr lang="en-US" dirty="0"/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0</a:t>
          </a: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820B2D0F-F74B-40A0-95BA-388C9698DE34}" type="presOf" srcId="{1C2ABE6B-2194-4104-A754-33FF1C233404}" destId="{B6DAA14B-3305-4F93-A6BA-AC8805E13BBC}" srcOrd="0" destOrd="0" presId="urn:microsoft.com/office/officeart/2005/8/layout/hierarchy2"/>
    <dgm:cxn modelId="{C9E65B15-E4F4-461C-9C6A-2F28F5D83EFF}" type="presOf" srcId="{33401E37-71FE-4451-BCD3-F37629F87B29}" destId="{EDCF3DD2-E149-42B6-827D-DBC2235C186A}" srcOrd="0" destOrd="0" presId="urn:microsoft.com/office/officeart/2005/8/layout/hierarchy2"/>
    <dgm:cxn modelId="{83114918-71A7-4508-BB60-6D29F3987610}" type="presOf" srcId="{9BBA12D4-0609-4551-A692-41B6FD5C6578}" destId="{906EDC7A-0D71-4D4B-BA38-915370AA5ADA}" srcOrd="0" destOrd="0" presId="urn:microsoft.com/office/officeart/2005/8/layout/hierarchy2"/>
    <dgm:cxn modelId="{FA55D71E-D353-4055-9901-A0E5DE76BBFA}" type="presOf" srcId="{364AA1AE-EE94-40DC-A13C-26E16E52F283}" destId="{47273E5C-67B7-4AF6-AC59-BF0E8FE9A07A}" srcOrd="1" destOrd="0" presId="urn:microsoft.com/office/officeart/2005/8/layout/hierarchy2"/>
    <dgm:cxn modelId="{82508B1F-C046-4E6D-8379-95CBB1B52AC0}" type="presOf" srcId="{9BBA12D4-0609-4551-A692-41B6FD5C6578}" destId="{9BF4DBD3-5F95-474B-ADAC-133F9056B28B}" srcOrd="1" destOrd="0" presId="urn:microsoft.com/office/officeart/2005/8/layout/hierarchy2"/>
    <dgm:cxn modelId="{A6D22D21-FEA9-49C5-9D33-5583CCCFFA5C}" type="presOf" srcId="{B5DB198B-E114-4475-880F-7A6C856D26AF}" destId="{4239A36A-38B8-4FB9-9FDC-677CDBD7D5BC}" srcOrd="1" destOrd="0" presId="urn:microsoft.com/office/officeart/2005/8/layout/hierarchy2"/>
    <dgm:cxn modelId="{712CE522-F649-4EF3-9B5D-C272E8111D6F}" type="presOf" srcId="{29B19C76-28E5-47C9-A96C-57318656787A}" destId="{2242881E-6013-4E89-ABE5-27D85D3B39D5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805FC92D-2A68-4C98-89AC-F0155A9FA82E}" type="presOf" srcId="{B487B2ED-E69D-4DD6-9E27-3D52FE6528BC}" destId="{7CD5B262-0843-40A9-B018-58A5C8DBE7C6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A4436A3B-D498-454F-B14B-2C8869892DA5}" type="presOf" srcId="{CD7A4058-34F4-4D30-B853-2FEEFACFAA91}" destId="{CB8FFB81-E4E3-43C3-8CF6-A920227023D6}" srcOrd="0" destOrd="0" presId="urn:microsoft.com/office/officeart/2005/8/layout/hierarchy2"/>
    <dgm:cxn modelId="{9CE89E3B-C2EC-4AE5-8D94-E2E514BD744D}" type="presOf" srcId="{8D300FD8-F99E-4E8E-904B-BA6027F12312}" destId="{37F8AF4D-6047-40EA-841C-0CB07C1CC88F}" srcOrd="1" destOrd="0" presId="urn:microsoft.com/office/officeart/2005/8/layout/hierarchy2"/>
    <dgm:cxn modelId="{33DDF23D-32A7-494B-9292-7DBE41F60B8D}" type="presOf" srcId="{78719D9A-1EF8-46FC-8F7F-64CB86D163E5}" destId="{D773FB9E-9C8A-4167-990C-866779B960A7}" srcOrd="0" destOrd="0" presId="urn:microsoft.com/office/officeart/2005/8/layout/hierarchy2"/>
    <dgm:cxn modelId="{6978CD3E-50DD-4F2F-8842-9B96C80D14C6}" type="presOf" srcId="{2C0E8DAB-083B-498A-A610-C8E540D1F95F}" destId="{B110B952-0C9F-4163-9C30-E699F6BC7E5B}" srcOrd="0" destOrd="0" presId="urn:microsoft.com/office/officeart/2005/8/layout/hierarchy2"/>
    <dgm:cxn modelId="{184EF163-ECF9-4321-A020-8399ABBECDF0}" type="presOf" srcId="{F79E7C3E-1450-474E-8C09-C55A71BFC6B5}" destId="{20234416-28EC-4241-BCF5-E0C7F6003066}" srcOrd="0" destOrd="0" presId="urn:microsoft.com/office/officeart/2005/8/layout/hierarchy2"/>
    <dgm:cxn modelId="{C70E1F6A-560B-485D-B002-693C091499D3}" type="presOf" srcId="{5298254B-75EF-4481-9316-64F54046A9CE}" destId="{AD69DD67-DA8B-4327-8FB6-B1ED5881B6C0}" srcOrd="0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4C64404B-F17F-498B-AC6F-4AAB3063650B}" type="presOf" srcId="{192981D6-D395-421F-849F-8CEA5A562D44}" destId="{246D3C73-DB90-4F3F-B2CE-19B8FAF892C5}" srcOrd="1" destOrd="0" presId="urn:microsoft.com/office/officeart/2005/8/layout/hierarchy2"/>
    <dgm:cxn modelId="{8FDC4A4F-9C6C-486E-B3E4-555C5E4207F9}" type="presOf" srcId="{35620437-B674-441E-BE64-127B11C8921C}" destId="{C7F46534-8252-45D8-B9A1-8986B75AB1C1}" srcOrd="1" destOrd="0" presId="urn:microsoft.com/office/officeart/2005/8/layout/hierarchy2"/>
    <dgm:cxn modelId="{9A715750-374F-434B-9B2C-B1401ACF2D93}" type="presOf" srcId="{C69F461A-897A-4BF5-9B75-F51BC5391E24}" destId="{9BCABDBA-7F17-4ABD-88F5-05078D8F9D3D}" srcOrd="0" destOrd="0" presId="urn:microsoft.com/office/officeart/2005/8/layout/hierarchy2"/>
    <dgm:cxn modelId="{8304F450-097A-45F0-A58A-7B0D87521333}" type="presOf" srcId="{B5DB198B-E114-4475-880F-7A6C856D26AF}" destId="{F0640859-70FD-45E2-89B2-966EFB26F72D}" srcOrd="0" destOrd="0" presId="urn:microsoft.com/office/officeart/2005/8/layout/hierarchy2"/>
    <dgm:cxn modelId="{29073871-976D-4F54-B362-55658D6A030A}" type="presOf" srcId="{51CA0FC4-56AD-4A14-A18D-AD08A9D56AF2}" destId="{2951EFB9-CA63-48AD-A351-B1EC841ED46A}" srcOrd="0" destOrd="0" presId="urn:microsoft.com/office/officeart/2005/8/layout/hierarchy2"/>
    <dgm:cxn modelId="{3385CD54-1571-405C-BC66-BA0A8CB6022B}" type="presOf" srcId="{DF7B78C9-B3EF-44CF-852D-36C695E50F17}" destId="{A40036BC-E5D6-446C-80F6-C7A4B80883DA}" srcOrd="0" destOrd="0" presId="urn:microsoft.com/office/officeart/2005/8/layout/hierarchy2"/>
    <dgm:cxn modelId="{01E16659-6BF0-4F40-AFE6-598E3A513858}" type="presOf" srcId="{E3D7FB9E-9622-4165-894E-263143EEC98E}" destId="{A89A13DB-233E-4EEC-9999-82C30F66A90E}" srcOrd="1" destOrd="0" presId="urn:microsoft.com/office/officeart/2005/8/layout/hierarchy2"/>
    <dgm:cxn modelId="{738AAB7A-912B-4719-96F7-02F7AB4DED54}" type="presOf" srcId="{62A74657-1757-4134-B32F-736F54F796F4}" destId="{0D57AE7D-6277-4AFD-8A7D-B6521F402FAC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EF484C81-1564-40C6-8A99-4375D400BE7B}" type="presOf" srcId="{33401E37-71FE-4451-BCD3-F37629F87B29}" destId="{088DDF99-B61C-4A64-AA14-854E47AF3584}" srcOrd="1" destOrd="0" presId="urn:microsoft.com/office/officeart/2005/8/layout/hierarchy2"/>
    <dgm:cxn modelId="{D7F37782-298E-488D-93D6-CE2FF33808C8}" type="presOf" srcId="{2B250F0C-4E60-4888-AB85-917A9C3905BD}" destId="{FB9CE7AB-F422-4FE4-9FA5-61325F477F59}" srcOrd="1" destOrd="0" presId="urn:microsoft.com/office/officeart/2005/8/layout/hierarchy2"/>
    <dgm:cxn modelId="{450B9A8A-C7F1-4A28-B3A2-140E129B47ED}" type="presOf" srcId="{E6A63798-4050-4A2F-9AA9-FB5D925F7930}" destId="{D2915285-78D3-4FD7-B30D-F18D871355D3}" srcOrd="0" destOrd="0" presId="urn:microsoft.com/office/officeart/2005/8/layout/hierarchy2"/>
    <dgm:cxn modelId="{76BC8C90-039A-4034-990B-FE7289FE1AFA}" type="presOf" srcId="{29B19C76-28E5-47C9-A96C-57318656787A}" destId="{7F788EF5-DC52-4163-B798-0DFF5CF2C276}" srcOrd="0" destOrd="0" presId="urn:microsoft.com/office/officeart/2005/8/layout/hierarchy2"/>
    <dgm:cxn modelId="{CDB6B690-7317-4459-BBBD-57BFEB68D7DC}" type="presOf" srcId="{192981D6-D395-421F-849F-8CEA5A562D44}" destId="{E896778B-EE3E-4BFF-9DFE-42B988C3A32F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6D05DE99-9AEB-4372-9924-96760BDC31EB}" type="presOf" srcId="{C69F461A-897A-4BF5-9B75-F51BC5391E24}" destId="{5FEF92C6-AD1B-43F2-B683-83434038F417}" srcOrd="1" destOrd="0" presId="urn:microsoft.com/office/officeart/2005/8/layout/hierarchy2"/>
    <dgm:cxn modelId="{BB1FB89D-0627-4D31-80AA-EAD49174DA53}" type="presOf" srcId="{5BF11984-0E64-4B57-B875-2E1B0B00A098}" destId="{37A62DE8-991B-4255-B69A-EED90D4303BD}" srcOrd="1" destOrd="0" presId="urn:microsoft.com/office/officeart/2005/8/layout/hierarchy2"/>
    <dgm:cxn modelId="{784ABBA2-A7E0-4E65-8DEB-0A4E0BD1705C}" type="presOf" srcId="{8D300FD8-F99E-4E8E-904B-BA6027F12312}" destId="{EA7B220E-DA23-4680-8C80-00CBE08DC458}" srcOrd="0" destOrd="0" presId="urn:microsoft.com/office/officeart/2005/8/layout/hierarchy2"/>
    <dgm:cxn modelId="{D62022A7-0344-4BAC-942F-A7E0FEDEF5EA}" type="presOf" srcId="{D9A682CB-5DDE-43AB-919F-8B7F7B104615}" destId="{73BB7357-1A7B-4050-88C4-790ADBCB625D}" srcOrd="0" destOrd="0" presId="urn:microsoft.com/office/officeart/2005/8/layout/hierarchy2"/>
    <dgm:cxn modelId="{3D1D20A9-1014-4D15-BFE0-0A203E049211}" type="presOf" srcId="{B88A5BE3-D857-4A15-81D6-A637ABABF1ED}" destId="{776B66B8-00FC-404C-89CC-70709C5E302B}" srcOrd="0" destOrd="0" presId="urn:microsoft.com/office/officeart/2005/8/layout/hierarchy2"/>
    <dgm:cxn modelId="{74D236AE-2AA8-40EB-859E-5D60C98C9203}" type="presOf" srcId="{3B1B22F4-350F-4BC1-A123-F6062B0A8B95}" destId="{E39695A4-54B7-4CB7-AA93-918708DEE7F7}" srcOrd="1" destOrd="0" presId="urn:microsoft.com/office/officeart/2005/8/layout/hierarchy2"/>
    <dgm:cxn modelId="{2E97FEAF-8168-47BD-AEE4-A69B0D53703B}" type="presOf" srcId="{AB713054-F984-4E73-B88E-60C1BFF55F0C}" destId="{9C04ADB7-7B5E-463A-A24D-8A9EBD543A34}" srcOrd="0" destOrd="0" presId="urn:microsoft.com/office/officeart/2005/8/layout/hierarchy2"/>
    <dgm:cxn modelId="{C6A173B6-0F76-4E7E-8E4E-CE3DFB3DF9D5}" type="presOf" srcId="{3B1B22F4-350F-4BC1-A123-F6062B0A8B95}" destId="{BA0C878D-3867-44B7-9E66-E292FB7D0CD3}" srcOrd="0" destOrd="0" presId="urn:microsoft.com/office/officeart/2005/8/layout/hierarchy2"/>
    <dgm:cxn modelId="{FB356FBD-8B97-412D-A474-EA1CA486FD84}" type="presOf" srcId="{5BF11984-0E64-4B57-B875-2E1B0B00A098}" destId="{31D0A266-AA5A-4E51-BC99-D0CDA70500B6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95DEBCC1-C5E2-4920-B31E-C0FF41718270}" type="presOf" srcId="{78719D9A-1EF8-46FC-8F7F-64CB86D163E5}" destId="{AEC6587A-76AF-44E9-BC10-667E8682EB31}" srcOrd="1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35B3A2CB-9BD6-46E5-A663-45017D15310E}" type="presOf" srcId="{364AA1AE-EE94-40DC-A13C-26E16E52F283}" destId="{FE373A7E-3635-4340-9347-46B6BFBFD200}" srcOrd="0" destOrd="0" presId="urn:microsoft.com/office/officeart/2005/8/layout/hierarchy2"/>
    <dgm:cxn modelId="{2CAB9CCC-9C15-42A2-B6D4-E60A347C2F6A}" type="presOf" srcId="{51CA0FC4-56AD-4A14-A18D-AD08A9D56AF2}" destId="{34D20AF5-6735-4F2F-803B-ACF9EE36BEA2}" srcOrd="1" destOrd="0" presId="urn:microsoft.com/office/officeart/2005/8/layout/hierarchy2"/>
    <dgm:cxn modelId="{7B483DCF-870E-4995-916C-8934A308EDCE}" type="presOf" srcId="{62A74657-1757-4134-B32F-736F54F796F4}" destId="{31B006C0-0EA0-4561-A653-10E38A298D09}" srcOrd="1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38614BDA-D8ED-4019-997E-A34A54C153FC}" type="presOf" srcId="{48D4D2DD-923D-473B-8FF8-F00B40868278}" destId="{3DC07AF5-D86B-4C94-B519-7A6277D2FBCD}" srcOrd="0" destOrd="0" presId="urn:microsoft.com/office/officeart/2005/8/layout/hierarchy2"/>
    <dgm:cxn modelId="{3983FDDA-64DB-43A6-9284-02BBF587779A}" type="presOf" srcId="{E3D7FB9E-9622-4165-894E-263143EEC98E}" destId="{86B348EC-F8BD-4917-A3B0-428897B6BCC8}" srcOrd="0" destOrd="0" presId="urn:microsoft.com/office/officeart/2005/8/layout/hierarchy2"/>
    <dgm:cxn modelId="{11795EDF-BBEE-4B6A-BBBF-DE0D3DBAD7D1}" type="presOf" srcId="{195B9EE5-1EFB-4F31-AB89-D8A0164D7F56}" destId="{6584FD33-B777-4F82-B4D0-B5E46AC2C02D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C245F3EC-4D00-4362-8997-C1C6F746EC9E}" type="presOf" srcId="{4AC740F5-7A0B-425C-9B3E-37C36A205422}" destId="{DD8EF61D-0D20-4705-AB55-535AF47A94C5}" srcOrd="0" destOrd="0" presId="urn:microsoft.com/office/officeart/2005/8/layout/hierarchy2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E824BF1-6540-4591-B8CF-71D3B7D846E7}" type="presOf" srcId="{2B250F0C-4E60-4888-AB85-917A9C3905BD}" destId="{9D22EEE4-FF93-4FD7-9762-7F90B9B2174D}" srcOrd="0" destOrd="0" presId="urn:microsoft.com/office/officeart/2005/8/layout/hierarchy2"/>
    <dgm:cxn modelId="{D6D9C2F3-45D5-46CD-9DEC-935FFE1F125F}" type="presOf" srcId="{F0B9BAFF-14FA-4FD1-90AF-A0E86CFD26E0}" destId="{A438051B-3C6F-4543-B441-F2A2CEB90A1B}" srcOrd="0" destOrd="0" presId="urn:microsoft.com/office/officeart/2005/8/layout/hierarchy2"/>
    <dgm:cxn modelId="{281B5DF7-21D0-4FB3-AE22-F2C7889FD76C}" type="presOf" srcId="{565E1BEE-27C3-4F31-A8B1-EE2149CF7DB5}" destId="{3F4CF3E3-0AF7-4852-917A-846D9EF91ABA}" srcOrd="0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5ED220F8-F717-4A6E-BC28-102F7380584F}" type="presOf" srcId="{AC412031-9545-4DC8-ACBC-5942C63FF0B9}" destId="{CEB35589-E368-4BD1-AB36-49CDB99364D5}" srcOrd="0" destOrd="0" presId="urn:microsoft.com/office/officeart/2005/8/layout/hierarchy2"/>
    <dgm:cxn modelId="{2BDF84FB-E381-4866-AA33-1A81BC3471EA}" type="presOf" srcId="{35620437-B674-441E-BE64-127B11C8921C}" destId="{F6E4463E-7AB1-40C6-9184-A50DB147E61E}" srcOrd="0" destOrd="0" presId="urn:microsoft.com/office/officeart/2005/8/layout/hierarchy2"/>
    <dgm:cxn modelId="{FE9778FC-EAD9-4BFB-BB28-03AB99FF07B1}" type="presOf" srcId="{9DE36E45-D8F6-4E64-BE13-DED9608A523D}" destId="{70CFE622-9822-4AED-B673-DD47B2D762F4}" srcOrd="0" destOrd="0" presId="urn:microsoft.com/office/officeart/2005/8/layout/hierarchy2"/>
    <dgm:cxn modelId="{569CDCFA-8D46-49F9-A995-E6AB49C105A2}" type="presParOf" srcId="{B6DAA14B-3305-4F93-A6BA-AC8805E13BBC}" destId="{45E3ECBA-C6D0-4585-880A-A01F56B443D6}" srcOrd="0" destOrd="0" presId="urn:microsoft.com/office/officeart/2005/8/layout/hierarchy2"/>
    <dgm:cxn modelId="{62B9325F-697B-49AB-9ABE-B309E69F0956}" type="presParOf" srcId="{45E3ECBA-C6D0-4585-880A-A01F56B443D6}" destId="{AD69DD67-DA8B-4327-8FB6-B1ED5881B6C0}" srcOrd="0" destOrd="0" presId="urn:microsoft.com/office/officeart/2005/8/layout/hierarchy2"/>
    <dgm:cxn modelId="{AABF5F14-274F-413D-BDEF-12DF7B9D60C4}" type="presParOf" srcId="{45E3ECBA-C6D0-4585-880A-A01F56B443D6}" destId="{AEFB50EF-9B7B-4A67-8A06-3768D82F4F35}" srcOrd="1" destOrd="0" presId="urn:microsoft.com/office/officeart/2005/8/layout/hierarchy2"/>
    <dgm:cxn modelId="{58224399-9FDC-4C26-A10D-3EC0ED7E0E6C}" type="presParOf" srcId="{AEFB50EF-9B7B-4A67-8A06-3768D82F4F35}" destId="{906EDC7A-0D71-4D4B-BA38-915370AA5ADA}" srcOrd="0" destOrd="0" presId="urn:microsoft.com/office/officeart/2005/8/layout/hierarchy2"/>
    <dgm:cxn modelId="{E022C2BB-5E73-4DAA-BEBF-85246B69E57F}" type="presParOf" srcId="{906EDC7A-0D71-4D4B-BA38-915370AA5ADA}" destId="{9BF4DBD3-5F95-474B-ADAC-133F9056B28B}" srcOrd="0" destOrd="0" presId="urn:microsoft.com/office/officeart/2005/8/layout/hierarchy2"/>
    <dgm:cxn modelId="{ACA2559B-48E8-49A4-88C6-79C5D2729133}" type="presParOf" srcId="{AEFB50EF-9B7B-4A67-8A06-3768D82F4F35}" destId="{7D96E242-F765-43D2-885D-856E91BD7876}" srcOrd="1" destOrd="0" presId="urn:microsoft.com/office/officeart/2005/8/layout/hierarchy2"/>
    <dgm:cxn modelId="{786D5F1E-29B5-491C-8535-11E556D77E4E}" type="presParOf" srcId="{7D96E242-F765-43D2-885D-856E91BD7876}" destId="{73BB7357-1A7B-4050-88C4-790ADBCB625D}" srcOrd="0" destOrd="0" presId="urn:microsoft.com/office/officeart/2005/8/layout/hierarchy2"/>
    <dgm:cxn modelId="{562124B5-E16D-4F07-A047-CAF408C001EF}" type="presParOf" srcId="{7D96E242-F765-43D2-885D-856E91BD7876}" destId="{D56EE5CC-C4D8-4DA6-AC06-6FF6333366BE}" srcOrd="1" destOrd="0" presId="urn:microsoft.com/office/officeart/2005/8/layout/hierarchy2"/>
    <dgm:cxn modelId="{E986582C-4E16-42D2-B5FB-D07122956962}" type="presParOf" srcId="{D56EE5CC-C4D8-4DA6-AC06-6FF6333366BE}" destId="{2951EFB9-CA63-48AD-A351-B1EC841ED46A}" srcOrd="0" destOrd="0" presId="urn:microsoft.com/office/officeart/2005/8/layout/hierarchy2"/>
    <dgm:cxn modelId="{6A72E8C9-5D1C-40A4-82AD-D61BAF45A3A9}" type="presParOf" srcId="{2951EFB9-CA63-48AD-A351-B1EC841ED46A}" destId="{34D20AF5-6735-4F2F-803B-ACF9EE36BEA2}" srcOrd="0" destOrd="0" presId="urn:microsoft.com/office/officeart/2005/8/layout/hierarchy2"/>
    <dgm:cxn modelId="{A0BB5BE7-083E-4BA7-947D-90D302193D41}" type="presParOf" srcId="{D56EE5CC-C4D8-4DA6-AC06-6FF6333366BE}" destId="{E4EEF5AC-A0E9-4DFF-973A-8F4B97B35161}" srcOrd="1" destOrd="0" presId="urn:microsoft.com/office/officeart/2005/8/layout/hierarchy2"/>
    <dgm:cxn modelId="{7150D7FA-0F65-4704-8197-2A9F9D0C1C40}" type="presParOf" srcId="{E4EEF5AC-A0E9-4DFF-973A-8F4B97B35161}" destId="{A40036BC-E5D6-446C-80F6-C7A4B80883DA}" srcOrd="0" destOrd="0" presId="urn:microsoft.com/office/officeart/2005/8/layout/hierarchy2"/>
    <dgm:cxn modelId="{33DF08D2-771D-480E-BD91-6C4371652149}" type="presParOf" srcId="{E4EEF5AC-A0E9-4DFF-973A-8F4B97B35161}" destId="{4862C7B3-1512-4C83-B2EB-00C9D604D13A}" srcOrd="1" destOrd="0" presId="urn:microsoft.com/office/officeart/2005/8/layout/hierarchy2"/>
    <dgm:cxn modelId="{C9E3B3D2-2644-4C2F-A8E2-68390421FCE9}" type="presParOf" srcId="{4862C7B3-1512-4C83-B2EB-00C9D604D13A}" destId="{0D57AE7D-6277-4AFD-8A7D-B6521F402FAC}" srcOrd="0" destOrd="0" presId="urn:microsoft.com/office/officeart/2005/8/layout/hierarchy2"/>
    <dgm:cxn modelId="{2F341615-80D7-4239-8EBF-4E5334A6D2AE}" type="presParOf" srcId="{0D57AE7D-6277-4AFD-8A7D-B6521F402FAC}" destId="{31B006C0-0EA0-4561-A653-10E38A298D09}" srcOrd="0" destOrd="0" presId="urn:microsoft.com/office/officeart/2005/8/layout/hierarchy2"/>
    <dgm:cxn modelId="{CF569B2A-5F6B-451C-A81E-847347DCEEBF}" type="presParOf" srcId="{4862C7B3-1512-4C83-B2EB-00C9D604D13A}" destId="{A579D7FC-93FC-448F-ACFD-7487307B41E8}" srcOrd="1" destOrd="0" presId="urn:microsoft.com/office/officeart/2005/8/layout/hierarchy2"/>
    <dgm:cxn modelId="{C8A06C97-322D-43EB-AF76-7371E2ABC05A}" type="presParOf" srcId="{A579D7FC-93FC-448F-ACFD-7487307B41E8}" destId="{70CFE622-9822-4AED-B673-DD47B2D762F4}" srcOrd="0" destOrd="0" presId="urn:microsoft.com/office/officeart/2005/8/layout/hierarchy2"/>
    <dgm:cxn modelId="{E72DE9CB-EB5F-427E-B0B1-63C7BB678D84}" type="presParOf" srcId="{A579D7FC-93FC-448F-ACFD-7487307B41E8}" destId="{4AD98EA5-1F56-4711-9B92-25B6221F5D9E}" srcOrd="1" destOrd="0" presId="urn:microsoft.com/office/officeart/2005/8/layout/hierarchy2"/>
    <dgm:cxn modelId="{7C3B5722-837E-40B3-AC7B-A28DC4D8B5B7}" type="presParOf" srcId="{D56EE5CC-C4D8-4DA6-AC06-6FF6333366BE}" destId="{F6E4463E-7AB1-40C6-9184-A50DB147E61E}" srcOrd="2" destOrd="0" presId="urn:microsoft.com/office/officeart/2005/8/layout/hierarchy2"/>
    <dgm:cxn modelId="{8A1211CF-269D-4EA6-A640-76F879287E4D}" type="presParOf" srcId="{F6E4463E-7AB1-40C6-9184-A50DB147E61E}" destId="{C7F46534-8252-45D8-B9A1-8986B75AB1C1}" srcOrd="0" destOrd="0" presId="urn:microsoft.com/office/officeart/2005/8/layout/hierarchy2"/>
    <dgm:cxn modelId="{67F8D906-7538-4DB1-99D8-0DE723BE401B}" type="presParOf" srcId="{D56EE5CC-C4D8-4DA6-AC06-6FF6333366BE}" destId="{6F982ADB-6E9B-4D23-92D6-6624D24AFD01}" srcOrd="3" destOrd="0" presId="urn:microsoft.com/office/officeart/2005/8/layout/hierarchy2"/>
    <dgm:cxn modelId="{D725B19B-C0BA-45F1-9914-88336464367F}" type="presParOf" srcId="{6F982ADB-6E9B-4D23-92D6-6624D24AFD01}" destId="{B110B952-0C9F-4163-9C30-E699F6BC7E5B}" srcOrd="0" destOrd="0" presId="urn:microsoft.com/office/officeart/2005/8/layout/hierarchy2"/>
    <dgm:cxn modelId="{CB2DB4E3-A851-4821-B317-AA2D92CE8B8C}" type="presParOf" srcId="{6F982ADB-6E9B-4D23-92D6-6624D24AFD01}" destId="{2BF6DC36-E629-4E6B-9446-5265AE188E80}" srcOrd="1" destOrd="0" presId="urn:microsoft.com/office/officeart/2005/8/layout/hierarchy2"/>
    <dgm:cxn modelId="{601B8126-DFC6-4EAE-888A-040F1149269E}" type="presParOf" srcId="{2BF6DC36-E629-4E6B-9446-5265AE188E80}" destId="{86B348EC-F8BD-4917-A3B0-428897B6BCC8}" srcOrd="0" destOrd="0" presId="urn:microsoft.com/office/officeart/2005/8/layout/hierarchy2"/>
    <dgm:cxn modelId="{77D22FB5-46F2-4B1B-9FA4-CD74CBC0D562}" type="presParOf" srcId="{86B348EC-F8BD-4917-A3B0-428897B6BCC8}" destId="{A89A13DB-233E-4EEC-9999-82C30F66A90E}" srcOrd="0" destOrd="0" presId="urn:microsoft.com/office/officeart/2005/8/layout/hierarchy2"/>
    <dgm:cxn modelId="{8ABE4A40-BC3F-4615-86B5-76E03E3BC819}" type="presParOf" srcId="{2BF6DC36-E629-4E6B-9446-5265AE188E80}" destId="{9D1C3DFE-3D16-461B-9452-FF21CAE520FE}" srcOrd="1" destOrd="0" presId="urn:microsoft.com/office/officeart/2005/8/layout/hierarchy2"/>
    <dgm:cxn modelId="{1E131E46-CFFB-40D2-81F4-D077762E7A97}" type="presParOf" srcId="{9D1C3DFE-3D16-461B-9452-FF21CAE520FE}" destId="{20234416-28EC-4241-BCF5-E0C7F6003066}" srcOrd="0" destOrd="0" presId="urn:microsoft.com/office/officeart/2005/8/layout/hierarchy2"/>
    <dgm:cxn modelId="{008599AC-65FF-47E2-A589-7F16E0FE3521}" type="presParOf" srcId="{9D1C3DFE-3D16-461B-9452-FF21CAE520FE}" destId="{0EF6E8C9-E1BA-4E19-BC66-FD9A558808B2}" srcOrd="1" destOrd="0" presId="urn:microsoft.com/office/officeart/2005/8/layout/hierarchy2"/>
    <dgm:cxn modelId="{E2217064-88CB-4028-BE60-0FCA4CF19BCE}" type="presParOf" srcId="{0EF6E8C9-E1BA-4E19-BC66-FD9A558808B2}" destId="{F0640859-70FD-45E2-89B2-966EFB26F72D}" srcOrd="0" destOrd="0" presId="urn:microsoft.com/office/officeart/2005/8/layout/hierarchy2"/>
    <dgm:cxn modelId="{EBCD3038-C10D-49FF-9513-B8CA4BFC00BE}" type="presParOf" srcId="{F0640859-70FD-45E2-89B2-966EFB26F72D}" destId="{4239A36A-38B8-4FB9-9FDC-677CDBD7D5BC}" srcOrd="0" destOrd="0" presId="urn:microsoft.com/office/officeart/2005/8/layout/hierarchy2"/>
    <dgm:cxn modelId="{2B80F042-3379-4707-985B-CED6059AF8A1}" type="presParOf" srcId="{0EF6E8C9-E1BA-4E19-BC66-FD9A558808B2}" destId="{5B9270CC-0708-40EC-ABEB-251A379A4467}" srcOrd="1" destOrd="0" presId="urn:microsoft.com/office/officeart/2005/8/layout/hierarchy2"/>
    <dgm:cxn modelId="{598EEE9D-CD22-4294-8273-935A2DA1490C}" type="presParOf" srcId="{5B9270CC-0708-40EC-ABEB-251A379A4467}" destId="{D2915285-78D3-4FD7-B30D-F18D871355D3}" srcOrd="0" destOrd="0" presId="urn:microsoft.com/office/officeart/2005/8/layout/hierarchy2"/>
    <dgm:cxn modelId="{938BBD00-18BA-425A-9311-3E2E1166B429}" type="presParOf" srcId="{5B9270CC-0708-40EC-ABEB-251A379A4467}" destId="{F31FAB54-D8C9-448C-A375-04B995ED75DA}" srcOrd="1" destOrd="0" presId="urn:microsoft.com/office/officeart/2005/8/layout/hierarchy2"/>
    <dgm:cxn modelId="{0C0B77F7-8E84-46B6-8C4F-9F30BE6C040F}" type="presParOf" srcId="{2BF6DC36-E629-4E6B-9446-5265AE188E80}" destId="{EA7B220E-DA23-4680-8C80-00CBE08DC458}" srcOrd="2" destOrd="0" presId="urn:microsoft.com/office/officeart/2005/8/layout/hierarchy2"/>
    <dgm:cxn modelId="{3AE5E033-CE55-484C-91F3-5917ED85D881}" type="presParOf" srcId="{EA7B220E-DA23-4680-8C80-00CBE08DC458}" destId="{37F8AF4D-6047-40EA-841C-0CB07C1CC88F}" srcOrd="0" destOrd="0" presId="urn:microsoft.com/office/officeart/2005/8/layout/hierarchy2"/>
    <dgm:cxn modelId="{51CCA419-FA0A-4D45-B2A9-CBC1D78D4C34}" type="presParOf" srcId="{2BF6DC36-E629-4E6B-9446-5265AE188E80}" destId="{4F729DA6-FFF5-41EA-88DB-8D6F545658BD}" srcOrd="3" destOrd="0" presId="urn:microsoft.com/office/officeart/2005/8/layout/hierarchy2"/>
    <dgm:cxn modelId="{42D61012-7702-4A47-9D9F-E43E93A6FA71}" type="presParOf" srcId="{4F729DA6-FFF5-41EA-88DB-8D6F545658BD}" destId="{6584FD33-B777-4F82-B4D0-B5E46AC2C02D}" srcOrd="0" destOrd="0" presId="urn:microsoft.com/office/officeart/2005/8/layout/hierarchy2"/>
    <dgm:cxn modelId="{01324852-BFBE-4B00-B9F7-DFD390F0CBDB}" type="presParOf" srcId="{4F729DA6-FFF5-41EA-88DB-8D6F545658BD}" destId="{B6A9D6FB-61F8-477C-881C-411468F8CA77}" srcOrd="1" destOrd="0" presId="urn:microsoft.com/office/officeart/2005/8/layout/hierarchy2"/>
    <dgm:cxn modelId="{111D23D3-8ECA-4437-A53A-EC0D39EA721C}" type="presParOf" srcId="{B6A9D6FB-61F8-477C-881C-411468F8CA77}" destId="{7F788EF5-DC52-4163-B798-0DFF5CF2C276}" srcOrd="0" destOrd="0" presId="urn:microsoft.com/office/officeart/2005/8/layout/hierarchy2"/>
    <dgm:cxn modelId="{F19D7705-F685-4086-9113-821A8C08B5FA}" type="presParOf" srcId="{7F788EF5-DC52-4163-B798-0DFF5CF2C276}" destId="{2242881E-6013-4E89-ABE5-27D85D3B39D5}" srcOrd="0" destOrd="0" presId="urn:microsoft.com/office/officeart/2005/8/layout/hierarchy2"/>
    <dgm:cxn modelId="{4FA14BA2-3635-48CE-8B99-8CC052FAB06B}" type="presParOf" srcId="{B6A9D6FB-61F8-477C-881C-411468F8CA77}" destId="{DA823D4C-8F32-4819-94E6-0D1F8DF4E996}" srcOrd="1" destOrd="0" presId="urn:microsoft.com/office/officeart/2005/8/layout/hierarchy2"/>
    <dgm:cxn modelId="{3D0BAB2E-D650-4B87-B364-5B556B5B9CCB}" type="presParOf" srcId="{DA823D4C-8F32-4819-94E6-0D1F8DF4E996}" destId="{3F4CF3E3-0AF7-4852-917A-846D9EF91ABA}" srcOrd="0" destOrd="0" presId="urn:microsoft.com/office/officeart/2005/8/layout/hierarchy2"/>
    <dgm:cxn modelId="{77763831-3D5A-445B-828F-CACB28679A68}" type="presParOf" srcId="{DA823D4C-8F32-4819-94E6-0D1F8DF4E996}" destId="{A4782F4C-C108-4C83-ABEF-FBE3B5816532}" srcOrd="1" destOrd="0" presId="urn:microsoft.com/office/officeart/2005/8/layout/hierarchy2"/>
    <dgm:cxn modelId="{A4781149-DE51-4225-9AB4-B75DB1EEF9A5}" type="presParOf" srcId="{AEFB50EF-9B7B-4A67-8A06-3768D82F4F35}" destId="{9BCABDBA-7F17-4ABD-88F5-05078D8F9D3D}" srcOrd="2" destOrd="0" presId="urn:microsoft.com/office/officeart/2005/8/layout/hierarchy2"/>
    <dgm:cxn modelId="{50E96BC7-7C2A-483F-A960-551BBA2B69A6}" type="presParOf" srcId="{9BCABDBA-7F17-4ABD-88F5-05078D8F9D3D}" destId="{5FEF92C6-AD1B-43F2-B683-83434038F417}" srcOrd="0" destOrd="0" presId="urn:microsoft.com/office/officeart/2005/8/layout/hierarchy2"/>
    <dgm:cxn modelId="{4E830159-6E1D-47EE-9A6C-8C7DF924F3BE}" type="presParOf" srcId="{AEFB50EF-9B7B-4A67-8A06-3768D82F4F35}" destId="{07B1D72D-4EA7-4449-B9B4-F4DB2D9BF03F}" srcOrd="3" destOrd="0" presId="urn:microsoft.com/office/officeart/2005/8/layout/hierarchy2"/>
    <dgm:cxn modelId="{9C7DC5BE-6E43-4099-A0A4-972F34164890}" type="presParOf" srcId="{07B1D72D-4EA7-4449-B9B4-F4DB2D9BF03F}" destId="{CB8FFB81-E4E3-43C3-8CF6-A920227023D6}" srcOrd="0" destOrd="0" presId="urn:microsoft.com/office/officeart/2005/8/layout/hierarchy2"/>
    <dgm:cxn modelId="{7AB90285-D17B-4C0E-9817-B4A39BB7C42A}" type="presParOf" srcId="{07B1D72D-4EA7-4449-B9B4-F4DB2D9BF03F}" destId="{8F84034B-D50D-4839-8710-01A10F25A1F7}" srcOrd="1" destOrd="0" presId="urn:microsoft.com/office/officeart/2005/8/layout/hierarchy2"/>
    <dgm:cxn modelId="{55794C0A-953D-4405-9263-66FE3B8F6F3E}" type="presParOf" srcId="{8F84034B-D50D-4839-8710-01A10F25A1F7}" destId="{FE373A7E-3635-4340-9347-46B6BFBFD200}" srcOrd="0" destOrd="0" presId="urn:microsoft.com/office/officeart/2005/8/layout/hierarchy2"/>
    <dgm:cxn modelId="{65D34403-D6B7-4A7E-8338-B44F135B3F87}" type="presParOf" srcId="{FE373A7E-3635-4340-9347-46B6BFBFD200}" destId="{47273E5C-67B7-4AF6-AC59-BF0E8FE9A07A}" srcOrd="0" destOrd="0" presId="urn:microsoft.com/office/officeart/2005/8/layout/hierarchy2"/>
    <dgm:cxn modelId="{6E56C15E-770D-4EC2-9B05-02A23C1A2D80}" type="presParOf" srcId="{8F84034B-D50D-4839-8710-01A10F25A1F7}" destId="{B5DDB5CA-DDD2-4470-BC39-E9DD3D8FE6A1}" srcOrd="1" destOrd="0" presId="urn:microsoft.com/office/officeart/2005/8/layout/hierarchy2"/>
    <dgm:cxn modelId="{E6746D4B-156E-41E1-B17E-368304928CF7}" type="presParOf" srcId="{B5DDB5CA-DDD2-4470-BC39-E9DD3D8FE6A1}" destId="{3DC07AF5-D86B-4C94-B519-7A6277D2FBCD}" srcOrd="0" destOrd="0" presId="urn:microsoft.com/office/officeart/2005/8/layout/hierarchy2"/>
    <dgm:cxn modelId="{2593207A-979E-4184-8CFE-1B86AE42D286}" type="presParOf" srcId="{B5DDB5CA-DDD2-4470-BC39-E9DD3D8FE6A1}" destId="{A961470E-9FEB-4A3D-A1DD-0C4C56A747DF}" srcOrd="1" destOrd="0" presId="urn:microsoft.com/office/officeart/2005/8/layout/hierarchy2"/>
    <dgm:cxn modelId="{BF3BB6AE-F289-4B98-865F-DB5592314583}" type="presParOf" srcId="{A961470E-9FEB-4A3D-A1DD-0C4C56A747DF}" destId="{BA0C878D-3867-44B7-9E66-E292FB7D0CD3}" srcOrd="0" destOrd="0" presId="urn:microsoft.com/office/officeart/2005/8/layout/hierarchy2"/>
    <dgm:cxn modelId="{1184F798-A15C-4C86-8AAD-CD3FE36CDC8A}" type="presParOf" srcId="{BA0C878D-3867-44B7-9E66-E292FB7D0CD3}" destId="{E39695A4-54B7-4CB7-AA93-918708DEE7F7}" srcOrd="0" destOrd="0" presId="urn:microsoft.com/office/officeart/2005/8/layout/hierarchy2"/>
    <dgm:cxn modelId="{140E828C-7A6F-486E-ACB2-4C1A10290D9B}" type="presParOf" srcId="{A961470E-9FEB-4A3D-A1DD-0C4C56A747DF}" destId="{499AAD32-7923-4069-AAAF-DC88216620CB}" srcOrd="1" destOrd="0" presId="urn:microsoft.com/office/officeart/2005/8/layout/hierarchy2"/>
    <dgm:cxn modelId="{C2389ED5-769E-4B70-A636-A87E27F75309}" type="presParOf" srcId="{499AAD32-7923-4069-AAAF-DC88216620CB}" destId="{7CD5B262-0843-40A9-B018-58A5C8DBE7C6}" srcOrd="0" destOrd="0" presId="urn:microsoft.com/office/officeart/2005/8/layout/hierarchy2"/>
    <dgm:cxn modelId="{818560F4-70B6-4AD0-B8C5-3C47F6B017F3}" type="presParOf" srcId="{499AAD32-7923-4069-AAAF-DC88216620CB}" destId="{8DE8DDE8-E1AC-4A98-AB4B-1B52197C75D5}" srcOrd="1" destOrd="0" presId="urn:microsoft.com/office/officeart/2005/8/layout/hierarchy2"/>
    <dgm:cxn modelId="{A356982A-80F7-4D04-AFA8-8FF434F9D590}" type="presParOf" srcId="{8DE8DDE8-E1AC-4A98-AB4B-1B52197C75D5}" destId="{E896778B-EE3E-4BFF-9DFE-42B988C3A32F}" srcOrd="0" destOrd="0" presId="urn:microsoft.com/office/officeart/2005/8/layout/hierarchy2"/>
    <dgm:cxn modelId="{6A8D5145-FC2C-486F-B2D6-04EF1316BD5C}" type="presParOf" srcId="{E896778B-EE3E-4BFF-9DFE-42B988C3A32F}" destId="{246D3C73-DB90-4F3F-B2CE-19B8FAF892C5}" srcOrd="0" destOrd="0" presId="urn:microsoft.com/office/officeart/2005/8/layout/hierarchy2"/>
    <dgm:cxn modelId="{AC585234-CCFA-4EE8-B673-DE4AC3D25097}" type="presParOf" srcId="{8DE8DDE8-E1AC-4A98-AB4B-1B52197C75D5}" destId="{E2C5968B-8A93-4D7A-84D1-1E6E20271CF1}" srcOrd="1" destOrd="0" presId="urn:microsoft.com/office/officeart/2005/8/layout/hierarchy2"/>
    <dgm:cxn modelId="{C02AB033-0B56-4D43-8D44-74B5C50CEA38}" type="presParOf" srcId="{E2C5968B-8A93-4D7A-84D1-1E6E20271CF1}" destId="{9C04ADB7-7B5E-463A-A24D-8A9EBD543A34}" srcOrd="0" destOrd="0" presId="urn:microsoft.com/office/officeart/2005/8/layout/hierarchy2"/>
    <dgm:cxn modelId="{164AD541-B37A-41D1-88A2-9D8ABDF15C2D}" type="presParOf" srcId="{E2C5968B-8A93-4D7A-84D1-1E6E20271CF1}" destId="{13F37715-DAA6-48B3-BB4C-D1FBA1ACCA0E}" srcOrd="1" destOrd="0" presId="urn:microsoft.com/office/officeart/2005/8/layout/hierarchy2"/>
    <dgm:cxn modelId="{AB8FFF61-A059-4CE5-993D-490041648E71}" type="presParOf" srcId="{A961470E-9FEB-4A3D-A1DD-0C4C56A747DF}" destId="{D773FB9E-9C8A-4167-990C-866779B960A7}" srcOrd="2" destOrd="0" presId="urn:microsoft.com/office/officeart/2005/8/layout/hierarchy2"/>
    <dgm:cxn modelId="{B934FDB8-B58D-46BF-B203-AAF8D8101875}" type="presParOf" srcId="{D773FB9E-9C8A-4167-990C-866779B960A7}" destId="{AEC6587A-76AF-44E9-BC10-667E8682EB31}" srcOrd="0" destOrd="0" presId="urn:microsoft.com/office/officeart/2005/8/layout/hierarchy2"/>
    <dgm:cxn modelId="{1EE5A43E-0A87-4108-B441-2CBF78D63513}" type="presParOf" srcId="{A961470E-9FEB-4A3D-A1DD-0C4C56A747DF}" destId="{50745FE0-9028-4616-8554-BE582325D8D9}" srcOrd="3" destOrd="0" presId="urn:microsoft.com/office/officeart/2005/8/layout/hierarchy2"/>
    <dgm:cxn modelId="{82E97BEC-F8BB-4CA2-9B51-A72EB291A140}" type="presParOf" srcId="{50745FE0-9028-4616-8554-BE582325D8D9}" destId="{776B66B8-00FC-404C-89CC-70709C5E302B}" srcOrd="0" destOrd="0" presId="urn:microsoft.com/office/officeart/2005/8/layout/hierarchy2"/>
    <dgm:cxn modelId="{5405596F-CEAF-4BED-A537-FE92DE3CCFE7}" type="presParOf" srcId="{50745FE0-9028-4616-8554-BE582325D8D9}" destId="{D8083601-A4C1-4291-8383-B76655C68A52}" srcOrd="1" destOrd="0" presId="urn:microsoft.com/office/officeart/2005/8/layout/hierarchy2"/>
    <dgm:cxn modelId="{2560B992-3FB0-4548-AAA7-7DDF3FD12BCF}" type="presParOf" srcId="{D8083601-A4C1-4291-8383-B76655C68A52}" destId="{31D0A266-AA5A-4E51-BC99-D0CDA70500B6}" srcOrd="0" destOrd="0" presId="urn:microsoft.com/office/officeart/2005/8/layout/hierarchy2"/>
    <dgm:cxn modelId="{D8ADDEC5-3F86-47CD-AD43-F6E111C7D428}" type="presParOf" srcId="{31D0A266-AA5A-4E51-BC99-D0CDA70500B6}" destId="{37A62DE8-991B-4255-B69A-EED90D4303BD}" srcOrd="0" destOrd="0" presId="urn:microsoft.com/office/officeart/2005/8/layout/hierarchy2"/>
    <dgm:cxn modelId="{4F632044-8EAE-4402-A151-9EEFD50F25B1}" type="presParOf" srcId="{D8083601-A4C1-4291-8383-B76655C68A52}" destId="{AF92D9E9-282A-4641-B5FD-7579F1109F89}" srcOrd="1" destOrd="0" presId="urn:microsoft.com/office/officeart/2005/8/layout/hierarchy2"/>
    <dgm:cxn modelId="{B15D33B0-5FA1-4011-A97D-C62D5CAFEA41}" type="presParOf" srcId="{AF92D9E9-282A-4641-B5FD-7579F1109F89}" destId="{CEB35589-E368-4BD1-AB36-49CDB99364D5}" srcOrd="0" destOrd="0" presId="urn:microsoft.com/office/officeart/2005/8/layout/hierarchy2"/>
    <dgm:cxn modelId="{44E018ED-C772-4F67-AF16-DB5BE3E7B82F}" type="presParOf" srcId="{AF92D9E9-282A-4641-B5FD-7579F1109F89}" destId="{F6CFFF34-5A29-415E-B0D9-56B2232F2C3F}" srcOrd="1" destOrd="0" presId="urn:microsoft.com/office/officeart/2005/8/layout/hierarchy2"/>
    <dgm:cxn modelId="{50546F17-39CC-4B87-9188-59949E38B2B2}" type="presParOf" srcId="{8F84034B-D50D-4839-8710-01A10F25A1F7}" destId="{9D22EEE4-FF93-4FD7-9762-7F90B9B2174D}" srcOrd="2" destOrd="0" presId="urn:microsoft.com/office/officeart/2005/8/layout/hierarchy2"/>
    <dgm:cxn modelId="{C4A15C13-1FC9-44CE-A2D2-23790E1F2676}" type="presParOf" srcId="{9D22EEE4-FF93-4FD7-9762-7F90B9B2174D}" destId="{FB9CE7AB-F422-4FE4-9FA5-61325F477F59}" srcOrd="0" destOrd="0" presId="urn:microsoft.com/office/officeart/2005/8/layout/hierarchy2"/>
    <dgm:cxn modelId="{BA16EC7B-E585-4615-85FD-4A035FA9F9C1}" type="presParOf" srcId="{8F84034B-D50D-4839-8710-01A10F25A1F7}" destId="{910573D3-2ABB-423F-AB2B-82AC86F1F3D4}" srcOrd="3" destOrd="0" presId="urn:microsoft.com/office/officeart/2005/8/layout/hierarchy2"/>
    <dgm:cxn modelId="{D8B46AC6-70CC-4FB8-B2D6-CB491ADB4D0D}" type="presParOf" srcId="{910573D3-2ABB-423F-AB2B-82AC86F1F3D4}" destId="{DD8EF61D-0D20-4705-AB55-535AF47A94C5}" srcOrd="0" destOrd="0" presId="urn:microsoft.com/office/officeart/2005/8/layout/hierarchy2"/>
    <dgm:cxn modelId="{1E70D20A-E8FE-4124-B9B6-A82FF3E3474C}" type="presParOf" srcId="{910573D3-2ABB-423F-AB2B-82AC86F1F3D4}" destId="{2F7C9C15-B0CF-40FA-A782-597C35BEAD78}" srcOrd="1" destOrd="0" presId="urn:microsoft.com/office/officeart/2005/8/layout/hierarchy2"/>
    <dgm:cxn modelId="{938E174C-02D9-4A64-A67C-2DC52E12CF21}" type="presParOf" srcId="{2F7C9C15-B0CF-40FA-A782-597C35BEAD78}" destId="{EDCF3DD2-E149-42B6-827D-DBC2235C186A}" srcOrd="0" destOrd="0" presId="urn:microsoft.com/office/officeart/2005/8/layout/hierarchy2"/>
    <dgm:cxn modelId="{9C644FE0-51BA-40CD-8181-41BAFCAE064F}" type="presParOf" srcId="{EDCF3DD2-E149-42B6-827D-DBC2235C186A}" destId="{088DDF99-B61C-4A64-AA14-854E47AF3584}" srcOrd="0" destOrd="0" presId="urn:microsoft.com/office/officeart/2005/8/layout/hierarchy2"/>
    <dgm:cxn modelId="{2910DC2C-22F4-471B-BA96-F92FAC64449C}" type="presParOf" srcId="{2F7C9C15-B0CF-40FA-A782-597C35BEAD78}" destId="{55687D82-6039-4F88-A790-9581699F7786}" srcOrd="1" destOrd="0" presId="urn:microsoft.com/office/officeart/2005/8/layout/hierarchy2"/>
    <dgm:cxn modelId="{24748BE8-893A-4159-AD3F-5B221C8F2E38}" type="presParOf" srcId="{55687D82-6039-4F88-A790-9581699F7786}" destId="{A438051B-3C6F-4543-B441-F2A2CEB90A1B}" srcOrd="0" destOrd="0" presId="urn:microsoft.com/office/officeart/2005/8/layout/hierarchy2"/>
    <dgm:cxn modelId="{11DF97CC-A655-45C5-8049-1359F73FD8F0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</a:t>
          </a:r>
        </a:p>
      </dgm:t>
    </dgm:pt>
    <dgm:pt modelId="{62A74657-1757-4134-B32F-736F54F796F4}" type="parTrans" cxnId="{7126B539-4E3C-4E12-8990-6DA5DB957DA9}">
      <dgm:prSet/>
      <dgm:spPr/>
      <dgm:t>
        <a:bodyPr/>
        <a:lstStyle/>
        <a:p>
          <a:endParaRPr lang="en-US"/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E3D7FB9E-9622-4165-894E-263143EEC98E}" type="parTrans" cxnId="{9857B44A-BC37-45BF-B4CB-64EB04460575}">
      <dgm:prSet/>
      <dgm:spPr/>
      <dgm:t>
        <a:bodyPr/>
        <a:lstStyle/>
        <a:p>
          <a:endParaRPr lang="en-US"/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D300FD8-F99E-4E8E-904B-BA6027F12312}" type="parTrans" cxnId="{EA1FEF29-19FC-4F1B-8B80-5EF72F659908}">
      <dgm:prSet/>
      <dgm:spPr/>
      <dgm:t>
        <a:bodyPr/>
        <a:lstStyle/>
        <a:p>
          <a:endParaRPr lang="en-US"/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0</a:t>
          </a:r>
        </a:p>
      </dgm:t>
    </dgm:pt>
    <dgm:pt modelId="{B5DB198B-E114-4475-880F-7A6C856D26AF}" type="parTrans" cxnId="{E49DA3D6-76C9-4595-9B36-E422AFBF51F8}">
      <dgm:prSet/>
      <dgm:spPr/>
      <dgm:t>
        <a:bodyPr/>
        <a:lstStyle/>
        <a:p>
          <a:endParaRPr lang="en-US"/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29B19C76-28E5-47C9-A96C-57318656787A}" type="parTrans" cxnId="{B422B6EB-EB6F-4AA2-A940-B2103C988373}">
      <dgm:prSet/>
      <dgm:spPr/>
      <dgm:t>
        <a:bodyPr/>
        <a:lstStyle/>
        <a:p>
          <a:endParaRPr lang="en-US"/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3B1B22F4-350F-4BC1-A123-F6062B0A8B95}" type="parTrans" cxnId="{174112EF-CA42-4223-8064-9D248D97C56B}">
      <dgm:prSet/>
      <dgm:spPr/>
      <dgm:t>
        <a:bodyPr/>
        <a:lstStyle/>
        <a:p>
          <a:endParaRPr lang="en-US"/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78719D9A-1EF8-46FC-8F7F-64CB86D163E5}" type="parTrans" cxnId="{F59965F7-E8AD-46E8-888E-B82302836DF4}">
      <dgm:prSet/>
      <dgm:spPr/>
      <dgm:t>
        <a:bodyPr/>
        <a:lstStyle/>
        <a:p>
          <a:endParaRPr lang="en-US"/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0</a:t>
          </a:r>
          <a:endParaRPr lang="en-US" dirty="0"/>
        </a:p>
      </dgm:t>
    </dgm:pt>
    <dgm:pt modelId="{192981D6-D395-421F-849F-8CEA5A562D44}" type="parTrans" cxnId="{32AD0725-4E72-4DFE-A7A3-1E08687FE5E4}">
      <dgm:prSet/>
      <dgm:spPr/>
      <dgm:t>
        <a:bodyPr/>
        <a:lstStyle/>
        <a:p>
          <a:endParaRPr lang="en-US"/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solidFill>
          <a:schemeClr val="tx2"/>
        </a:solidFill>
      </dgm:spPr>
      <dgm:t>
        <a:bodyPr/>
        <a:lstStyle/>
        <a:p>
          <a:r>
            <a:rPr lang="en-US"/>
            <a:t>1</a:t>
          </a:r>
          <a:endParaRPr lang="en-US" dirty="0"/>
        </a:p>
      </dgm:t>
    </dgm:pt>
    <dgm:pt modelId="{5BF11984-0E64-4B57-B875-2E1B0B00A098}" type="parTrans" cxnId="{D61ED2C6-D2D6-473F-B3D7-B3537D35A300}">
      <dgm:prSet/>
      <dgm:spPr/>
      <dgm:t>
        <a:bodyPr/>
        <a:lstStyle/>
        <a:p>
          <a:endParaRPr lang="en-US"/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0</a:t>
          </a:r>
        </a:p>
      </dgm:t>
    </dgm:pt>
    <dgm:pt modelId="{33401E37-71FE-4451-BCD3-F37629F87B29}" type="parTrans" cxnId="{6A2FFFD0-917D-4BAA-B9A5-2AEF37A2818A}">
      <dgm:prSet/>
      <dgm:spPr/>
      <dgm:t>
        <a:bodyPr/>
        <a:lstStyle/>
        <a:p>
          <a:endParaRPr lang="en-US"/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820B2D0F-F74B-40A0-95BA-388C9698DE34}" type="presOf" srcId="{1C2ABE6B-2194-4104-A754-33FF1C233404}" destId="{B6DAA14B-3305-4F93-A6BA-AC8805E13BBC}" srcOrd="0" destOrd="0" presId="urn:microsoft.com/office/officeart/2005/8/layout/hierarchy2"/>
    <dgm:cxn modelId="{C9E65B15-E4F4-461C-9C6A-2F28F5D83EFF}" type="presOf" srcId="{33401E37-71FE-4451-BCD3-F37629F87B29}" destId="{EDCF3DD2-E149-42B6-827D-DBC2235C186A}" srcOrd="0" destOrd="0" presId="urn:microsoft.com/office/officeart/2005/8/layout/hierarchy2"/>
    <dgm:cxn modelId="{83114918-71A7-4508-BB60-6D29F3987610}" type="presOf" srcId="{9BBA12D4-0609-4551-A692-41B6FD5C6578}" destId="{906EDC7A-0D71-4D4B-BA38-915370AA5ADA}" srcOrd="0" destOrd="0" presId="urn:microsoft.com/office/officeart/2005/8/layout/hierarchy2"/>
    <dgm:cxn modelId="{FA55D71E-D353-4055-9901-A0E5DE76BBFA}" type="presOf" srcId="{364AA1AE-EE94-40DC-A13C-26E16E52F283}" destId="{47273E5C-67B7-4AF6-AC59-BF0E8FE9A07A}" srcOrd="1" destOrd="0" presId="urn:microsoft.com/office/officeart/2005/8/layout/hierarchy2"/>
    <dgm:cxn modelId="{82508B1F-C046-4E6D-8379-95CBB1B52AC0}" type="presOf" srcId="{9BBA12D4-0609-4551-A692-41B6FD5C6578}" destId="{9BF4DBD3-5F95-474B-ADAC-133F9056B28B}" srcOrd="1" destOrd="0" presId="urn:microsoft.com/office/officeart/2005/8/layout/hierarchy2"/>
    <dgm:cxn modelId="{A6D22D21-FEA9-49C5-9D33-5583CCCFFA5C}" type="presOf" srcId="{B5DB198B-E114-4475-880F-7A6C856D26AF}" destId="{4239A36A-38B8-4FB9-9FDC-677CDBD7D5BC}" srcOrd="1" destOrd="0" presId="urn:microsoft.com/office/officeart/2005/8/layout/hierarchy2"/>
    <dgm:cxn modelId="{712CE522-F649-4EF3-9B5D-C272E8111D6F}" type="presOf" srcId="{29B19C76-28E5-47C9-A96C-57318656787A}" destId="{2242881E-6013-4E89-ABE5-27D85D3B39D5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805FC92D-2A68-4C98-89AC-F0155A9FA82E}" type="presOf" srcId="{B487B2ED-E69D-4DD6-9E27-3D52FE6528BC}" destId="{7CD5B262-0843-40A9-B018-58A5C8DBE7C6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A4436A3B-D498-454F-B14B-2C8869892DA5}" type="presOf" srcId="{CD7A4058-34F4-4D30-B853-2FEEFACFAA91}" destId="{CB8FFB81-E4E3-43C3-8CF6-A920227023D6}" srcOrd="0" destOrd="0" presId="urn:microsoft.com/office/officeart/2005/8/layout/hierarchy2"/>
    <dgm:cxn modelId="{9CE89E3B-C2EC-4AE5-8D94-E2E514BD744D}" type="presOf" srcId="{8D300FD8-F99E-4E8E-904B-BA6027F12312}" destId="{37F8AF4D-6047-40EA-841C-0CB07C1CC88F}" srcOrd="1" destOrd="0" presId="urn:microsoft.com/office/officeart/2005/8/layout/hierarchy2"/>
    <dgm:cxn modelId="{33DDF23D-32A7-494B-9292-7DBE41F60B8D}" type="presOf" srcId="{78719D9A-1EF8-46FC-8F7F-64CB86D163E5}" destId="{D773FB9E-9C8A-4167-990C-866779B960A7}" srcOrd="0" destOrd="0" presId="urn:microsoft.com/office/officeart/2005/8/layout/hierarchy2"/>
    <dgm:cxn modelId="{6978CD3E-50DD-4F2F-8842-9B96C80D14C6}" type="presOf" srcId="{2C0E8DAB-083B-498A-A610-C8E540D1F95F}" destId="{B110B952-0C9F-4163-9C30-E699F6BC7E5B}" srcOrd="0" destOrd="0" presId="urn:microsoft.com/office/officeart/2005/8/layout/hierarchy2"/>
    <dgm:cxn modelId="{184EF163-ECF9-4321-A020-8399ABBECDF0}" type="presOf" srcId="{F79E7C3E-1450-474E-8C09-C55A71BFC6B5}" destId="{20234416-28EC-4241-BCF5-E0C7F6003066}" srcOrd="0" destOrd="0" presId="urn:microsoft.com/office/officeart/2005/8/layout/hierarchy2"/>
    <dgm:cxn modelId="{C70E1F6A-560B-485D-B002-693C091499D3}" type="presOf" srcId="{5298254B-75EF-4481-9316-64F54046A9CE}" destId="{AD69DD67-DA8B-4327-8FB6-B1ED5881B6C0}" srcOrd="0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4C64404B-F17F-498B-AC6F-4AAB3063650B}" type="presOf" srcId="{192981D6-D395-421F-849F-8CEA5A562D44}" destId="{246D3C73-DB90-4F3F-B2CE-19B8FAF892C5}" srcOrd="1" destOrd="0" presId="urn:microsoft.com/office/officeart/2005/8/layout/hierarchy2"/>
    <dgm:cxn modelId="{8FDC4A4F-9C6C-486E-B3E4-555C5E4207F9}" type="presOf" srcId="{35620437-B674-441E-BE64-127B11C8921C}" destId="{C7F46534-8252-45D8-B9A1-8986B75AB1C1}" srcOrd="1" destOrd="0" presId="urn:microsoft.com/office/officeart/2005/8/layout/hierarchy2"/>
    <dgm:cxn modelId="{9A715750-374F-434B-9B2C-B1401ACF2D93}" type="presOf" srcId="{C69F461A-897A-4BF5-9B75-F51BC5391E24}" destId="{9BCABDBA-7F17-4ABD-88F5-05078D8F9D3D}" srcOrd="0" destOrd="0" presId="urn:microsoft.com/office/officeart/2005/8/layout/hierarchy2"/>
    <dgm:cxn modelId="{8304F450-097A-45F0-A58A-7B0D87521333}" type="presOf" srcId="{B5DB198B-E114-4475-880F-7A6C856D26AF}" destId="{F0640859-70FD-45E2-89B2-966EFB26F72D}" srcOrd="0" destOrd="0" presId="urn:microsoft.com/office/officeart/2005/8/layout/hierarchy2"/>
    <dgm:cxn modelId="{29073871-976D-4F54-B362-55658D6A030A}" type="presOf" srcId="{51CA0FC4-56AD-4A14-A18D-AD08A9D56AF2}" destId="{2951EFB9-CA63-48AD-A351-B1EC841ED46A}" srcOrd="0" destOrd="0" presId="urn:microsoft.com/office/officeart/2005/8/layout/hierarchy2"/>
    <dgm:cxn modelId="{3385CD54-1571-405C-BC66-BA0A8CB6022B}" type="presOf" srcId="{DF7B78C9-B3EF-44CF-852D-36C695E50F17}" destId="{A40036BC-E5D6-446C-80F6-C7A4B80883DA}" srcOrd="0" destOrd="0" presId="urn:microsoft.com/office/officeart/2005/8/layout/hierarchy2"/>
    <dgm:cxn modelId="{01E16659-6BF0-4F40-AFE6-598E3A513858}" type="presOf" srcId="{E3D7FB9E-9622-4165-894E-263143EEC98E}" destId="{A89A13DB-233E-4EEC-9999-82C30F66A90E}" srcOrd="1" destOrd="0" presId="urn:microsoft.com/office/officeart/2005/8/layout/hierarchy2"/>
    <dgm:cxn modelId="{738AAB7A-912B-4719-96F7-02F7AB4DED54}" type="presOf" srcId="{62A74657-1757-4134-B32F-736F54F796F4}" destId="{0D57AE7D-6277-4AFD-8A7D-B6521F402FAC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EF484C81-1564-40C6-8A99-4375D400BE7B}" type="presOf" srcId="{33401E37-71FE-4451-BCD3-F37629F87B29}" destId="{088DDF99-B61C-4A64-AA14-854E47AF3584}" srcOrd="1" destOrd="0" presId="urn:microsoft.com/office/officeart/2005/8/layout/hierarchy2"/>
    <dgm:cxn modelId="{D7F37782-298E-488D-93D6-CE2FF33808C8}" type="presOf" srcId="{2B250F0C-4E60-4888-AB85-917A9C3905BD}" destId="{FB9CE7AB-F422-4FE4-9FA5-61325F477F59}" srcOrd="1" destOrd="0" presId="urn:microsoft.com/office/officeart/2005/8/layout/hierarchy2"/>
    <dgm:cxn modelId="{450B9A8A-C7F1-4A28-B3A2-140E129B47ED}" type="presOf" srcId="{E6A63798-4050-4A2F-9AA9-FB5D925F7930}" destId="{D2915285-78D3-4FD7-B30D-F18D871355D3}" srcOrd="0" destOrd="0" presId="urn:microsoft.com/office/officeart/2005/8/layout/hierarchy2"/>
    <dgm:cxn modelId="{76BC8C90-039A-4034-990B-FE7289FE1AFA}" type="presOf" srcId="{29B19C76-28E5-47C9-A96C-57318656787A}" destId="{7F788EF5-DC52-4163-B798-0DFF5CF2C276}" srcOrd="0" destOrd="0" presId="urn:microsoft.com/office/officeart/2005/8/layout/hierarchy2"/>
    <dgm:cxn modelId="{CDB6B690-7317-4459-BBBD-57BFEB68D7DC}" type="presOf" srcId="{192981D6-D395-421F-849F-8CEA5A562D44}" destId="{E896778B-EE3E-4BFF-9DFE-42B988C3A32F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6D05DE99-9AEB-4372-9924-96760BDC31EB}" type="presOf" srcId="{C69F461A-897A-4BF5-9B75-F51BC5391E24}" destId="{5FEF92C6-AD1B-43F2-B683-83434038F417}" srcOrd="1" destOrd="0" presId="urn:microsoft.com/office/officeart/2005/8/layout/hierarchy2"/>
    <dgm:cxn modelId="{BB1FB89D-0627-4D31-80AA-EAD49174DA53}" type="presOf" srcId="{5BF11984-0E64-4B57-B875-2E1B0B00A098}" destId="{37A62DE8-991B-4255-B69A-EED90D4303BD}" srcOrd="1" destOrd="0" presId="urn:microsoft.com/office/officeart/2005/8/layout/hierarchy2"/>
    <dgm:cxn modelId="{784ABBA2-A7E0-4E65-8DEB-0A4E0BD1705C}" type="presOf" srcId="{8D300FD8-F99E-4E8E-904B-BA6027F12312}" destId="{EA7B220E-DA23-4680-8C80-00CBE08DC458}" srcOrd="0" destOrd="0" presId="urn:microsoft.com/office/officeart/2005/8/layout/hierarchy2"/>
    <dgm:cxn modelId="{D62022A7-0344-4BAC-942F-A7E0FEDEF5EA}" type="presOf" srcId="{D9A682CB-5DDE-43AB-919F-8B7F7B104615}" destId="{73BB7357-1A7B-4050-88C4-790ADBCB625D}" srcOrd="0" destOrd="0" presId="urn:microsoft.com/office/officeart/2005/8/layout/hierarchy2"/>
    <dgm:cxn modelId="{3D1D20A9-1014-4D15-BFE0-0A203E049211}" type="presOf" srcId="{B88A5BE3-D857-4A15-81D6-A637ABABF1ED}" destId="{776B66B8-00FC-404C-89CC-70709C5E302B}" srcOrd="0" destOrd="0" presId="urn:microsoft.com/office/officeart/2005/8/layout/hierarchy2"/>
    <dgm:cxn modelId="{74D236AE-2AA8-40EB-859E-5D60C98C9203}" type="presOf" srcId="{3B1B22F4-350F-4BC1-A123-F6062B0A8B95}" destId="{E39695A4-54B7-4CB7-AA93-918708DEE7F7}" srcOrd="1" destOrd="0" presId="urn:microsoft.com/office/officeart/2005/8/layout/hierarchy2"/>
    <dgm:cxn modelId="{2E97FEAF-8168-47BD-AEE4-A69B0D53703B}" type="presOf" srcId="{AB713054-F984-4E73-B88E-60C1BFF55F0C}" destId="{9C04ADB7-7B5E-463A-A24D-8A9EBD543A34}" srcOrd="0" destOrd="0" presId="urn:microsoft.com/office/officeart/2005/8/layout/hierarchy2"/>
    <dgm:cxn modelId="{C6A173B6-0F76-4E7E-8E4E-CE3DFB3DF9D5}" type="presOf" srcId="{3B1B22F4-350F-4BC1-A123-F6062B0A8B95}" destId="{BA0C878D-3867-44B7-9E66-E292FB7D0CD3}" srcOrd="0" destOrd="0" presId="urn:microsoft.com/office/officeart/2005/8/layout/hierarchy2"/>
    <dgm:cxn modelId="{FB356FBD-8B97-412D-A474-EA1CA486FD84}" type="presOf" srcId="{5BF11984-0E64-4B57-B875-2E1B0B00A098}" destId="{31D0A266-AA5A-4E51-BC99-D0CDA70500B6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95DEBCC1-C5E2-4920-B31E-C0FF41718270}" type="presOf" srcId="{78719D9A-1EF8-46FC-8F7F-64CB86D163E5}" destId="{AEC6587A-76AF-44E9-BC10-667E8682EB31}" srcOrd="1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35B3A2CB-9BD6-46E5-A663-45017D15310E}" type="presOf" srcId="{364AA1AE-EE94-40DC-A13C-26E16E52F283}" destId="{FE373A7E-3635-4340-9347-46B6BFBFD200}" srcOrd="0" destOrd="0" presId="urn:microsoft.com/office/officeart/2005/8/layout/hierarchy2"/>
    <dgm:cxn modelId="{2CAB9CCC-9C15-42A2-B6D4-E60A347C2F6A}" type="presOf" srcId="{51CA0FC4-56AD-4A14-A18D-AD08A9D56AF2}" destId="{34D20AF5-6735-4F2F-803B-ACF9EE36BEA2}" srcOrd="1" destOrd="0" presId="urn:microsoft.com/office/officeart/2005/8/layout/hierarchy2"/>
    <dgm:cxn modelId="{7B483DCF-870E-4995-916C-8934A308EDCE}" type="presOf" srcId="{62A74657-1757-4134-B32F-736F54F796F4}" destId="{31B006C0-0EA0-4561-A653-10E38A298D09}" srcOrd="1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38614BDA-D8ED-4019-997E-A34A54C153FC}" type="presOf" srcId="{48D4D2DD-923D-473B-8FF8-F00B40868278}" destId="{3DC07AF5-D86B-4C94-B519-7A6277D2FBCD}" srcOrd="0" destOrd="0" presId="urn:microsoft.com/office/officeart/2005/8/layout/hierarchy2"/>
    <dgm:cxn modelId="{3983FDDA-64DB-43A6-9284-02BBF587779A}" type="presOf" srcId="{E3D7FB9E-9622-4165-894E-263143EEC98E}" destId="{86B348EC-F8BD-4917-A3B0-428897B6BCC8}" srcOrd="0" destOrd="0" presId="urn:microsoft.com/office/officeart/2005/8/layout/hierarchy2"/>
    <dgm:cxn modelId="{11795EDF-BBEE-4B6A-BBBF-DE0D3DBAD7D1}" type="presOf" srcId="{195B9EE5-1EFB-4F31-AB89-D8A0164D7F56}" destId="{6584FD33-B777-4F82-B4D0-B5E46AC2C02D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C245F3EC-4D00-4362-8997-C1C6F746EC9E}" type="presOf" srcId="{4AC740F5-7A0B-425C-9B3E-37C36A205422}" destId="{DD8EF61D-0D20-4705-AB55-535AF47A94C5}" srcOrd="0" destOrd="0" presId="urn:microsoft.com/office/officeart/2005/8/layout/hierarchy2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FE824BF1-6540-4591-B8CF-71D3B7D846E7}" type="presOf" srcId="{2B250F0C-4E60-4888-AB85-917A9C3905BD}" destId="{9D22EEE4-FF93-4FD7-9762-7F90B9B2174D}" srcOrd="0" destOrd="0" presId="urn:microsoft.com/office/officeart/2005/8/layout/hierarchy2"/>
    <dgm:cxn modelId="{D6D9C2F3-45D5-46CD-9DEC-935FFE1F125F}" type="presOf" srcId="{F0B9BAFF-14FA-4FD1-90AF-A0E86CFD26E0}" destId="{A438051B-3C6F-4543-B441-F2A2CEB90A1B}" srcOrd="0" destOrd="0" presId="urn:microsoft.com/office/officeart/2005/8/layout/hierarchy2"/>
    <dgm:cxn modelId="{281B5DF7-21D0-4FB3-AE22-F2C7889FD76C}" type="presOf" srcId="{565E1BEE-27C3-4F31-A8B1-EE2149CF7DB5}" destId="{3F4CF3E3-0AF7-4852-917A-846D9EF91ABA}" srcOrd="0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5ED220F8-F717-4A6E-BC28-102F7380584F}" type="presOf" srcId="{AC412031-9545-4DC8-ACBC-5942C63FF0B9}" destId="{CEB35589-E368-4BD1-AB36-49CDB99364D5}" srcOrd="0" destOrd="0" presId="urn:microsoft.com/office/officeart/2005/8/layout/hierarchy2"/>
    <dgm:cxn modelId="{2BDF84FB-E381-4866-AA33-1A81BC3471EA}" type="presOf" srcId="{35620437-B674-441E-BE64-127B11C8921C}" destId="{F6E4463E-7AB1-40C6-9184-A50DB147E61E}" srcOrd="0" destOrd="0" presId="urn:microsoft.com/office/officeart/2005/8/layout/hierarchy2"/>
    <dgm:cxn modelId="{FE9778FC-EAD9-4BFB-BB28-03AB99FF07B1}" type="presOf" srcId="{9DE36E45-D8F6-4E64-BE13-DED9608A523D}" destId="{70CFE622-9822-4AED-B673-DD47B2D762F4}" srcOrd="0" destOrd="0" presId="urn:microsoft.com/office/officeart/2005/8/layout/hierarchy2"/>
    <dgm:cxn modelId="{569CDCFA-8D46-49F9-A995-E6AB49C105A2}" type="presParOf" srcId="{B6DAA14B-3305-4F93-A6BA-AC8805E13BBC}" destId="{45E3ECBA-C6D0-4585-880A-A01F56B443D6}" srcOrd="0" destOrd="0" presId="urn:microsoft.com/office/officeart/2005/8/layout/hierarchy2"/>
    <dgm:cxn modelId="{62B9325F-697B-49AB-9ABE-B309E69F0956}" type="presParOf" srcId="{45E3ECBA-C6D0-4585-880A-A01F56B443D6}" destId="{AD69DD67-DA8B-4327-8FB6-B1ED5881B6C0}" srcOrd="0" destOrd="0" presId="urn:microsoft.com/office/officeart/2005/8/layout/hierarchy2"/>
    <dgm:cxn modelId="{AABF5F14-274F-413D-BDEF-12DF7B9D60C4}" type="presParOf" srcId="{45E3ECBA-C6D0-4585-880A-A01F56B443D6}" destId="{AEFB50EF-9B7B-4A67-8A06-3768D82F4F35}" srcOrd="1" destOrd="0" presId="urn:microsoft.com/office/officeart/2005/8/layout/hierarchy2"/>
    <dgm:cxn modelId="{58224399-9FDC-4C26-A10D-3EC0ED7E0E6C}" type="presParOf" srcId="{AEFB50EF-9B7B-4A67-8A06-3768D82F4F35}" destId="{906EDC7A-0D71-4D4B-BA38-915370AA5ADA}" srcOrd="0" destOrd="0" presId="urn:microsoft.com/office/officeart/2005/8/layout/hierarchy2"/>
    <dgm:cxn modelId="{E022C2BB-5E73-4DAA-BEBF-85246B69E57F}" type="presParOf" srcId="{906EDC7A-0D71-4D4B-BA38-915370AA5ADA}" destId="{9BF4DBD3-5F95-474B-ADAC-133F9056B28B}" srcOrd="0" destOrd="0" presId="urn:microsoft.com/office/officeart/2005/8/layout/hierarchy2"/>
    <dgm:cxn modelId="{ACA2559B-48E8-49A4-88C6-79C5D2729133}" type="presParOf" srcId="{AEFB50EF-9B7B-4A67-8A06-3768D82F4F35}" destId="{7D96E242-F765-43D2-885D-856E91BD7876}" srcOrd="1" destOrd="0" presId="urn:microsoft.com/office/officeart/2005/8/layout/hierarchy2"/>
    <dgm:cxn modelId="{786D5F1E-29B5-491C-8535-11E556D77E4E}" type="presParOf" srcId="{7D96E242-F765-43D2-885D-856E91BD7876}" destId="{73BB7357-1A7B-4050-88C4-790ADBCB625D}" srcOrd="0" destOrd="0" presId="urn:microsoft.com/office/officeart/2005/8/layout/hierarchy2"/>
    <dgm:cxn modelId="{562124B5-E16D-4F07-A047-CAF408C001EF}" type="presParOf" srcId="{7D96E242-F765-43D2-885D-856E91BD7876}" destId="{D56EE5CC-C4D8-4DA6-AC06-6FF6333366BE}" srcOrd="1" destOrd="0" presId="urn:microsoft.com/office/officeart/2005/8/layout/hierarchy2"/>
    <dgm:cxn modelId="{E986582C-4E16-42D2-B5FB-D07122956962}" type="presParOf" srcId="{D56EE5CC-C4D8-4DA6-AC06-6FF6333366BE}" destId="{2951EFB9-CA63-48AD-A351-B1EC841ED46A}" srcOrd="0" destOrd="0" presId="urn:microsoft.com/office/officeart/2005/8/layout/hierarchy2"/>
    <dgm:cxn modelId="{6A72E8C9-5D1C-40A4-82AD-D61BAF45A3A9}" type="presParOf" srcId="{2951EFB9-CA63-48AD-A351-B1EC841ED46A}" destId="{34D20AF5-6735-4F2F-803B-ACF9EE36BEA2}" srcOrd="0" destOrd="0" presId="urn:microsoft.com/office/officeart/2005/8/layout/hierarchy2"/>
    <dgm:cxn modelId="{A0BB5BE7-083E-4BA7-947D-90D302193D41}" type="presParOf" srcId="{D56EE5CC-C4D8-4DA6-AC06-6FF6333366BE}" destId="{E4EEF5AC-A0E9-4DFF-973A-8F4B97B35161}" srcOrd="1" destOrd="0" presId="urn:microsoft.com/office/officeart/2005/8/layout/hierarchy2"/>
    <dgm:cxn modelId="{7150D7FA-0F65-4704-8197-2A9F9D0C1C40}" type="presParOf" srcId="{E4EEF5AC-A0E9-4DFF-973A-8F4B97B35161}" destId="{A40036BC-E5D6-446C-80F6-C7A4B80883DA}" srcOrd="0" destOrd="0" presId="urn:microsoft.com/office/officeart/2005/8/layout/hierarchy2"/>
    <dgm:cxn modelId="{33DF08D2-771D-480E-BD91-6C4371652149}" type="presParOf" srcId="{E4EEF5AC-A0E9-4DFF-973A-8F4B97B35161}" destId="{4862C7B3-1512-4C83-B2EB-00C9D604D13A}" srcOrd="1" destOrd="0" presId="urn:microsoft.com/office/officeart/2005/8/layout/hierarchy2"/>
    <dgm:cxn modelId="{C9E3B3D2-2644-4C2F-A8E2-68390421FCE9}" type="presParOf" srcId="{4862C7B3-1512-4C83-B2EB-00C9D604D13A}" destId="{0D57AE7D-6277-4AFD-8A7D-B6521F402FAC}" srcOrd="0" destOrd="0" presId="urn:microsoft.com/office/officeart/2005/8/layout/hierarchy2"/>
    <dgm:cxn modelId="{2F341615-80D7-4239-8EBF-4E5334A6D2AE}" type="presParOf" srcId="{0D57AE7D-6277-4AFD-8A7D-B6521F402FAC}" destId="{31B006C0-0EA0-4561-A653-10E38A298D09}" srcOrd="0" destOrd="0" presId="urn:microsoft.com/office/officeart/2005/8/layout/hierarchy2"/>
    <dgm:cxn modelId="{CF569B2A-5F6B-451C-A81E-847347DCEEBF}" type="presParOf" srcId="{4862C7B3-1512-4C83-B2EB-00C9D604D13A}" destId="{A579D7FC-93FC-448F-ACFD-7487307B41E8}" srcOrd="1" destOrd="0" presId="urn:microsoft.com/office/officeart/2005/8/layout/hierarchy2"/>
    <dgm:cxn modelId="{C8A06C97-322D-43EB-AF76-7371E2ABC05A}" type="presParOf" srcId="{A579D7FC-93FC-448F-ACFD-7487307B41E8}" destId="{70CFE622-9822-4AED-B673-DD47B2D762F4}" srcOrd="0" destOrd="0" presId="urn:microsoft.com/office/officeart/2005/8/layout/hierarchy2"/>
    <dgm:cxn modelId="{E72DE9CB-EB5F-427E-B0B1-63C7BB678D84}" type="presParOf" srcId="{A579D7FC-93FC-448F-ACFD-7487307B41E8}" destId="{4AD98EA5-1F56-4711-9B92-25B6221F5D9E}" srcOrd="1" destOrd="0" presId="urn:microsoft.com/office/officeart/2005/8/layout/hierarchy2"/>
    <dgm:cxn modelId="{7C3B5722-837E-40B3-AC7B-A28DC4D8B5B7}" type="presParOf" srcId="{D56EE5CC-C4D8-4DA6-AC06-6FF6333366BE}" destId="{F6E4463E-7AB1-40C6-9184-A50DB147E61E}" srcOrd="2" destOrd="0" presId="urn:microsoft.com/office/officeart/2005/8/layout/hierarchy2"/>
    <dgm:cxn modelId="{8A1211CF-269D-4EA6-A640-76F879287E4D}" type="presParOf" srcId="{F6E4463E-7AB1-40C6-9184-A50DB147E61E}" destId="{C7F46534-8252-45D8-B9A1-8986B75AB1C1}" srcOrd="0" destOrd="0" presId="urn:microsoft.com/office/officeart/2005/8/layout/hierarchy2"/>
    <dgm:cxn modelId="{67F8D906-7538-4DB1-99D8-0DE723BE401B}" type="presParOf" srcId="{D56EE5CC-C4D8-4DA6-AC06-6FF6333366BE}" destId="{6F982ADB-6E9B-4D23-92D6-6624D24AFD01}" srcOrd="3" destOrd="0" presId="urn:microsoft.com/office/officeart/2005/8/layout/hierarchy2"/>
    <dgm:cxn modelId="{D725B19B-C0BA-45F1-9914-88336464367F}" type="presParOf" srcId="{6F982ADB-6E9B-4D23-92D6-6624D24AFD01}" destId="{B110B952-0C9F-4163-9C30-E699F6BC7E5B}" srcOrd="0" destOrd="0" presId="urn:microsoft.com/office/officeart/2005/8/layout/hierarchy2"/>
    <dgm:cxn modelId="{CB2DB4E3-A851-4821-B317-AA2D92CE8B8C}" type="presParOf" srcId="{6F982ADB-6E9B-4D23-92D6-6624D24AFD01}" destId="{2BF6DC36-E629-4E6B-9446-5265AE188E80}" srcOrd="1" destOrd="0" presId="urn:microsoft.com/office/officeart/2005/8/layout/hierarchy2"/>
    <dgm:cxn modelId="{601B8126-DFC6-4EAE-888A-040F1149269E}" type="presParOf" srcId="{2BF6DC36-E629-4E6B-9446-5265AE188E80}" destId="{86B348EC-F8BD-4917-A3B0-428897B6BCC8}" srcOrd="0" destOrd="0" presId="urn:microsoft.com/office/officeart/2005/8/layout/hierarchy2"/>
    <dgm:cxn modelId="{77D22FB5-46F2-4B1B-9FA4-CD74CBC0D562}" type="presParOf" srcId="{86B348EC-F8BD-4917-A3B0-428897B6BCC8}" destId="{A89A13DB-233E-4EEC-9999-82C30F66A90E}" srcOrd="0" destOrd="0" presId="urn:microsoft.com/office/officeart/2005/8/layout/hierarchy2"/>
    <dgm:cxn modelId="{8ABE4A40-BC3F-4615-86B5-76E03E3BC819}" type="presParOf" srcId="{2BF6DC36-E629-4E6B-9446-5265AE188E80}" destId="{9D1C3DFE-3D16-461B-9452-FF21CAE520FE}" srcOrd="1" destOrd="0" presId="urn:microsoft.com/office/officeart/2005/8/layout/hierarchy2"/>
    <dgm:cxn modelId="{1E131E46-CFFB-40D2-81F4-D077762E7A97}" type="presParOf" srcId="{9D1C3DFE-3D16-461B-9452-FF21CAE520FE}" destId="{20234416-28EC-4241-BCF5-E0C7F6003066}" srcOrd="0" destOrd="0" presId="urn:microsoft.com/office/officeart/2005/8/layout/hierarchy2"/>
    <dgm:cxn modelId="{008599AC-65FF-47E2-A589-7F16E0FE3521}" type="presParOf" srcId="{9D1C3DFE-3D16-461B-9452-FF21CAE520FE}" destId="{0EF6E8C9-E1BA-4E19-BC66-FD9A558808B2}" srcOrd="1" destOrd="0" presId="urn:microsoft.com/office/officeart/2005/8/layout/hierarchy2"/>
    <dgm:cxn modelId="{E2217064-88CB-4028-BE60-0FCA4CF19BCE}" type="presParOf" srcId="{0EF6E8C9-E1BA-4E19-BC66-FD9A558808B2}" destId="{F0640859-70FD-45E2-89B2-966EFB26F72D}" srcOrd="0" destOrd="0" presId="urn:microsoft.com/office/officeart/2005/8/layout/hierarchy2"/>
    <dgm:cxn modelId="{EBCD3038-C10D-49FF-9513-B8CA4BFC00BE}" type="presParOf" srcId="{F0640859-70FD-45E2-89B2-966EFB26F72D}" destId="{4239A36A-38B8-4FB9-9FDC-677CDBD7D5BC}" srcOrd="0" destOrd="0" presId="urn:microsoft.com/office/officeart/2005/8/layout/hierarchy2"/>
    <dgm:cxn modelId="{2B80F042-3379-4707-985B-CED6059AF8A1}" type="presParOf" srcId="{0EF6E8C9-E1BA-4E19-BC66-FD9A558808B2}" destId="{5B9270CC-0708-40EC-ABEB-251A379A4467}" srcOrd="1" destOrd="0" presId="urn:microsoft.com/office/officeart/2005/8/layout/hierarchy2"/>
    <dgm:cxn modelId="{598EEE9D-CD22-4294-8273-935A2DA1490C}" type="presParOf" srcId="{5B9270CC-0708-40EC-ABEB-251A379A4467}" destId="{D2915285-78D3-4FD7-B30D-F18D871355D3}" srcOrd="0" destOrd="0" presId="urn:microsoft.com/office/officeart/2005/8/layout/hierarchy2"/>
    <dgm:cxn modelId="{938BBD00-18BA-425A-9311-3E2E1166B429}" type="presParOf" srcId="{5B9270CC-0708-40EC-ABEB-251A379A4467}" destId="{F31FAB54-D8C9-448C-A375-04B995ED75DA}" srcOrd="1" destOrd="0" presId="urn:microsoft.com/office/officeart/2005/8/layout/hierarchy2"/>
    <dgm:cxn modelId="{0C0B77F7-8E84-46B6-8C4F-9F30BE6C040F}" type="presParOf" srcId="{2BF6DC36-E629-4E6B-9446-5265AE188E80}" destId="{EA7B220E-DA23-4680-8C80-00CBE08DC458}" srcOrd="2" destOrd="0" presId="urn:microsoft.com/office/officeart/2005/8/layout/hierarchy2"/>
    <dgm:cxn modelId="{3AE5E033-CE55-484C-91F3-5917ED85D881}" type="presParOf" srcId="{EA7B220E-DA23-4680-8C80-00CBE08DC458}" destId="{37F8AF4D-6047-40EA-841C-0CB07C1CC88F}" srcOrd="0" destOrd="0" presId="urn:microsoft.com/office/officeart/2005/8/layout/hierarchy2"/>
    <dgm:cxn modelId="{51CCA419-FA0A-4D45-B2A9-CBC1D78D4C34}" type="presParOf" srcId="{2BF6DC36-E629-4E6B-9446-5265AE188E80}" destId="{4F729DA6-FFF5-41EA-88DB-8D6F545658BD}" srcOrd="3" destOrd="0" presId="urn:microsoft.com/office/officeart/2005/8/layout/hierarchy2"/>
    <dgm:cxn modelId="{42D61012-7702-4A47-9D9F-E43E93A6FA71}" type="presParOf" srcId="{4F729DA6-FFF5-41EA-88DB-8D6F545658BD}" destId="{6584FD33-B777-4F82-B4D0-B5E46AC2C02D}" srcOrd="0" destOrd="0" presId="urn:microsoft.com/office/officeart/2005/8/layout/hierarchy2"/>
    <dgm:cxn modelId="{01324852-BFBE-4B00-B9F7-DFD390F0CBDB}" type="presParOf" srcId="{4F729DA6-FFF5-41EA-88DB-8D6F545658BD}" destId="{B6A9D6FB-61F8-477C-881C-411468F8CA77}" srcOrd="1" destOrd="0" presId="urn:microsoft.com/office/officeart/2005/8/layout/hierarchy2"/>
    <dgm:cxn modelId="{111D23D3-8ECA-4437-A53A-EC0D39EA721C}" type="presParOf" srcId="{B6A9D6FB-61F8-477C-881C-411468F8CA77}" destId="{7F788EF5-DC52-4163-B798-0DFF5CF2C276}" srcOrd="0" destOrd="0" presId="urn:microsoft.com/office/officeart/2005/8/layout/hierarchy2"/>
    <dgm:cxn modelId="{F19D7705-F685-4086-9113-821A8C08B5FA}" type="presParOf" srcId="{7F788EF5-DC52-4163-B798-0DFF5CF2C276}" destId="{2242881E-6013-4E89-ABE5-27D85D3B39D5}" srcOrd="0" destOrd="0" presId="urn:microsoft.com/office/officeart/2005/8/layout/hierarchy2"/>
    <dgm:cxn modelId="{4FA14BA2-3635-48CE-8B99-8CC052FAB06B}" type="presParOf" srcId="{B6A9D6FB-61F8-477C-881C-411468F8CA77}" destId="{DA823D4C-8F32-4819-94E6-0D1F8DF4E996}" srcOrd="1" destOrd="0" presId="urn:microsoft.com/office/officeart/2005/8/layout/hierarchy2"/>
    <dgm:cxn modelId="{3D0BAB2E-D650-4B87-B364-5B556B5B9CCB}" type="presParOf" srcId="{DA823D4C-8F32-4819-94E6-0D1F8DF4E996}" destId="{3F4CF3E3-0AF7-4852-917A-846D9EF91ABA}" srcOrd="0" destOrd="0" presId="urn:microsoft.com/office/officeart/2005/8/layout/hierarchy2"/>
    <dgm:cxn modelId="{77763831-3D5A-445B-828F-CACB28679A68}" type="presParOf" srcId="{DA823D4C-8F32-4819-94E6-0D1F8DF4E996}" destId="{A4782F4C-C108-4C83-ABEF-FBE3B5816532}" srcOrd="1" destOrd="0" presId="urn:microsoft.com/office/officeart/2005/8/layout/hierarchy2"/>
    <dgm:cxn modelId="{A4781149-DE51-4225-9AB4-B75DB1EEF9A5}" type="presParOf" srcId="{AEFB50EF-9B7B-4A67-8A06-3768D82F4F35}" destId="{9BCABDBA-7F17-4ABD-88F5-05078D8F9D3D}" srcOrd="2" destOrd="0" presId="urn:microsoft.com/office/officeart/2005/8/layout/hierarchy2"/>
    <dgm:cxn modelId="{50E96BC7-7C2A-483F-A960-551BBA2B69A6}" type="presParOf" srcId="{9BCABDBA-7F17-4ABD-88F5-05078D8F9D3D}" destId="{5FEF92C6-AD1B-43F2-B683-83434038F417}" srcOrd="0" destOrd="0" presId="urn:microsoft.com/office/officeart/2005/8/layout/hierarchy2"/>
    <dgm:cxn modelId="{4E830159-6E1D-47EE-9A6C-8C7DF924F3BE}" type="presParOf" srcId="{AEFB50EF-9B7B-4A67-8A06-3768D82F4F35}" destId="{07B1D72D-4EA7-4449-B9B4-F4DB2D9BF03F}" srcOrd="3" destOrd="0" presId="urn:microsoft.com/office/officeart/2005/8/layout/hierarchy2"/>
    <dgm:cxn modelId="{9C7DC5BE-6E43-4099-A0A4-972F34164890}" type="presParOf" srcId="{07B1D72D-4EA7-4449-B9B4-F4DB2D9BF03F}" destId="{CB8FFB81-E4E3-43C3-8CF6-A920227023D6}" srcOrd="0" destOrd="0" presId="urn:microsoft.com/office/officeart/2005/8/layout/hierarchy2"/>
    <dgm:cxn modelId="{7AB90285-D17B-4C0E-9817-B4A39BB7C42A}" type="presParOf" srcId="{07B1D72D-4EA7-4449-B9B4-F4DB2D9BF03F}" destId="{8F84034B-D50D-4839-8710-01A10F25A1F7}" srcOrd="1" destOrd="0" presId="urn:microsoft.com/office/officeart/2005/8/layout/hierarchy2"/>
    <dgm:cxn modelId="{55794C0A-953D-4405-9263-66FE3B8F6F3E}" type="presParOf" srcId="{8F84034B-D50D-4839-8710-01A10F25A1F7}" destId="{FE373A7E-3635-4340-9347-46B6BFBFD200}" srcOrd="0" destOrd="0" presId="urn:microsoft.com/office/officeart/2005/8/layout/hierarchy2"/>
    <dgm:cxn modelId="{65D34403-D6B7-4A7E-8338-B44F135B3F87}" type="presParOf" srcId="{FE373A7E-3635-4340-9347-46B6BFBFD200}" destId="{47273E5C-67B7-4AF6-AC59-BF0E8FE9A07A}" srcOrd="0" destOrd="0" presId="urn:microsoft.com/office/officeart/2005/8/layout/hierarchy2"/>
    <dgm:cxn modelId="{6E56C15E-770D-4EC2-9B05-02A23C1A2D80}" type="presParOf" srcId="{8F84034B-D50D-4839-8710-01A10F25A1F7}" destId="{B5DDB5CA-DDD2-4470-BC39-E9DD3D8FE6A1}" srcOrd="1" destOrd="0" presId="urn:microsoft.com/office/officeart/2005/8/layout/hierarchy2"/>
    <dgm:cxn modelId="{E6746D4B-156E-41E1-B17E-368304928CF7}" type="presParOf" srcId="{B5DDB5CA-DDD2-4470-BC39-E9DD3D8FE6A1}" destId="{3DC07AF5-D86B-4C94-B519-7A6277D2FBCD}" srcOrd="0" destOrd="0" presId="urn:microsoft.com/office/officeart/2005/8/layout/hierarchy2"/>
    <dgm:cxn modelId="{2593207A-979E-4184-8CFE-1B86AE42D286}" type="presParOf" srcId="{B5DDB5CA-DDD2-4470-BC39-E9DD3D8FE6A1}" destId="{A961470E-9FEB-4A3D-A1DD-0C4C56A747DF}" srcOrd="1" destOrd="0" presId="urn:microsoft.com/office/officeart/2005/8/layout/hierarchy2"/>
    <dgm:cxn modelId="{BF3BB6AE-F289-4B98-865F-DB5592314583}" type="presParOf" srcId="{A961470E-9FEB-4A3D-A1DD-0C4C56A747DF}" destId="{BA0C878D-3867-44B7-9E66-E292FB7D0CD3}" srcOrd="0" destOrd="0" presId="urn:microsoft.com/office/officeart/2005/8/layout/hierarchy2"/>
    <dgm:cxn modelId="{1184F798-A15C-4C86-8AAD-CD3FE36CDC8A}" type="presParOf" srcId="{BA0C878D-3867-44B7-9E66-E292FB7D0CD3}" destId="{E39695A4-54B7-4CB7-AA93-918708DEE7F7}" srcOrd="0" destOrd="0" presId="urn:microsoft.com/office/officeart/2005/8/layout/hierarchy2"/>
    <dgm:cxn modelId="{140E828C-7A6F-486E-ACB2-4C1A10290D9B}" type="presParOf" srcId="{A961470E-9FEB-4A3D-A1DD-0C4C56A747DF}" destId="{499AAD32-7923-4069-AAAF-DC88216620CB}" srcOrd="1" destOrd="0" presId="urn:microsoft.com/office/officeart/2005/8/layout/hierarchy2"/>
    <dgm:cxn modelId="{C2389ED5-769E-4B70-A636-A87E27F75309}" type="presParOf" srcId="{499AAD32-7923-4069-AAAF-DC88216620CB}" destId="{7CD5B262-0843-40A9-B018-58A5C8DBE7C6}" srcOrd="0" destOrd="0" presId="urn:microsoft.com/office/officeart/2005/8/layout/hierarchy2"/>
    <dgm:cxn modelId="{818560F4-70B6-4AD0-B8C5-3C47F6B017F3}" type="presParOf" srcId="{499AAD32-7923-4069-AAAF-DC88216620CB}" destId="{8DE8DDE8-E1AC-4A98-AB4B-1B52197C75D5}" srcOrd="1" destOrd="0" presId="urn:microsoft.com/office/officeart/2005/8/layout/hierarchy2"/>
    <dgm:cxn modelId="{A356982A-80F7-4D04-AFA8-8FF434F9D590}" type="presParOf" srcId="{8DE8DDE8-E1AC-4A98-AB4B-1B52197C75D5}" destId="{E896778B-EE3E-4BFF-9DFE-42B988C3A32F}" srcOrd="0" destOrd="0" presId="urn:microsoft.com/office/officeart/2005/8/layout/hierarchy2"/>
    <dgm:cxn modelId="{6A8D5145-FC2C-486F-B2D6-04EF1316BD5C}" type="presParOf" srcId="{E896778B-EE3E-4BFF-9DFE-42B988C3A32F}" destId="{246D3C73-DB90-4F3F-B2CE-19B8FAF892C5}" srcOrd="0" destOrd="0" presId="urn:microsoft.com/office/officeart/2005/8/layout/hierarchy2"/>
    <dgm:cxn modelId="{AC585234-CCFA-4EE8-B673-DE4AC3D25097}" type="presParOf" srcId="{8DE8DDE8-E1AC-4A98-AB4B-1B52197C75D5}" destId="{E2C5968B-8A93-4D7A-84D1-1E6E20271CF1}" srcOrd="1" destOrd="0" presId="urn:microsoft.com/office/officeart/2005/8/layout/hierarchy2"/>
    <dgm:cxn modelId="{C02AB033-0B56-4D43-8D44-74B5C50CEA38}" type="presParOf" srcId="{E2C5968B-8A93-4D7A-84D1-1E6E20271CF1}" destId="{9C04ADB7-7B5E-463A-A24D-8A9EBD543A34}" srcOrd="0" destOrd="0" presId="urn:microsoft.com/office/officeart/2005/8/layout/hierarchy2"/>
    <dgm:cxn modelId="{164AD541-B37A-41D1-88A2-9D8ABDF15C2D}" type="presParOf" srcId="{E2C5968B-8A93-4D7A-84D1-1E6E20271CF1}" destId="{13F37715-DAA6-48B3-BB4C-D1FBA1ACCA0E}" srcOrd="1" destOrd="0" presId="urn:microsoft.com/office/officeart/2005/8/layout/hierarchy2"/>
    <dgm:cxn modelId="{AB8FFF61-A059-4CE5-993D-490041648E71}" type="presParOf" srcId="{A961470E-9FEB-4A3D-A1DD-0C4C56A747DF}" destId="{D773FB9E-9C8A-4167-990C-866779B960A7}" srcOrd="2" destOrd="0" presId="urn:microsoft.com/office/officeart/2005/8/layout/hierarchy2"/>
    <dgm:cxn modelId="{B934FDB8-B58D-46BF-B203-AAF8D8101875}" type="presParOf" srcId="{D773FB9E-9C8A-4167-990C-866779B960A7}" destId="{AEC6587A-76AF-44E9-BC10-667E8682EB31}" srcOrd="0" destOrd="0" presId="urn:microsoft.com/office/officeart/2005/8/layout/hierarchy2"/>
    <dgm:cxn modelId="{1EE5A43E-0A87-4108-B441-2CBF78D63513}" type="presParOf" srcId="{A961470E-9FEB-4A3D-A1DD-0C4C56A747DF}" destId="{50745FE0-9028-4616-8554-BE582325D8D9}" srcOrd="3" destOrd="0" presId="urn:microsoft.com/office/officeart/2005/8/layout/hierarchy2"/>
    <dgm:cxn modelId="{82E97BEC-F8BB-4CA2-9B51-A72EB291A140}" type="presParOf" srcId="{50745FE0-9028-4616-8554-BE582325D8D9}" destId="{776B66B8-00FC-404C-89CC-70709C5E302B}" srcOrd="0" destOrd="0" presId="urn:microsoft.com/office/officeart/2005/8/layout/hierarchy2"/>
    <dgm:cxn modelId="{5405596F-CEAF-4BED-A537-FE92DE3CCFE7}" type="presParOf" srcId="{50745FE0-9028-4616-8554-BE582325D8D9}" destId="{D8083601-A4C1-4291-8383-B76655C68A52}" srcOrd="1" destOrd="0" presId="urn:microsoft.com/office/officeart/2005/8/layout/hierarchy2"/>
    <dgm:cxn modelId="{2560B992-3FB0-4548-AAA7-7DDF3FD12BCF}" type="presParOf" srcId="{D8083601-A4C1-4291-8383-B76655C68A52}" destId="{31D0A266-AA5A-4E51-BC99-D0CDA70500B6}" srcOrd="0" destOrd="0" presId="urn:microsoft.com/office/officeart/2005/8/layout/hierarchy2"/>
    <dgm:cxn modelId="{D8ADDEC5-3F86-47CD-AD43-F6E111C7D428}" type="presParOf" srcId="{31D0A266-AA5A-4E51-BC99-D0CDA70500B6}" destId="{37A62DE8-991B-4255-B69A-EED90D4303BD}" srcOrd="0" destOrd="0" presId="urn:microsoft.com/office/officeart/2005/8/layout/hierarchy2"/>
    <dgm:cxn modelId="{4F632044-8EAE-4402-A151-9EEFD50F25B1}" type="presParOf" srcId="{D8083601-A4C1-4291-8383-B76655C68A52}" destId="{AF92D9E9-282A-4641-B5FD-7579F1109F89}" srcOrd="1" destOrd="0" presId="urn:microsoft.com/office/officeart/2005/8/layout/hierarchy2"/>
    <dgm:cxn modelId="{B15D33B0-5FA1-4011-A97D-C62D5CAFEA41}" type="presParOf" srcId="{AF92D9E9-282A-4641-B5FD-7579F1109F89}" destId="{CEB35589-E368-4BD1-AB36-49CDB99364D5}" srcOrd="0" destOrd="0" presId="urn:microsoft.com/office/officeart/2005/8/layout/hierarchy2"/>
    <dgm:cxn modelId="{44E018ED-C772-4F67-AF16-DB5BE3E7B82F}" type="presParOf" srcId="{AF92D9E9-282A-4641-B5FD-7579F1109F89}" destId="{F6CFFF34-5A29-415E-B0D9-56B2232F2C3F}" srcOrd="1" destOrd="0" presId="urn:microsoft.com/office/officeart/2005/8/layout/hierarchy2"/>
    <dgm:cxn modelId="{50546F17-39CC-4B87-9188-59949E38B2B2}" type="presParOf" srcId="{8F84034B-D50D-4839-8710-01A10F25A1F7}" destId="{9D22EEE4-FF93-4FD7-9762-7F90B9B2174D}" srcOrd="2" destOrd="0" presId="urn:microsoft.com/office/officeart/2005/8/layout/hierarchy2"/>
    <dgm:cxn modelId="{C4A15C13-1FC9-44CE-A2D2-23790E1F2676}" type="presParOf" srcId="{9D22EEE4-FF93-4FD7-9762-7F90B9B2174D}" destId="{FB9CE7AB-F422-4FE4-9FA5-61325F477F59}" srcOrd="0" destOrd="0" presId="urn:microsoft.com/office/officeart/2005/8/layout/hierarchy2"/>
    <dgm:cxn modelId="{BA16EC7B-E585-4615-85FD-4A035FA9F9C1}" type="presParOf" srcId="{8F84034B-D50D-4839-8710-01A10F25A1F7}" destId="{910573D3-2ABB-423F-AB2B-82AC86F1F3D4}" srcOrd="3" destOrd="0" presId="urn:microsoft.com/office/officeart/2005/8/layout/hierarchy2"/>
    <dgm:cxn modelId="{D8B46AC6-70CC-4FB8-B2D6-CB491ADB4D0D}" type="presParOf" srcId="{910573D3-2ABB-423F-AB2B-82AC86F1F3D4}" destId="{DD8EF61D-0D20-4705-AB55-535AF47A94C5}" srcOrd="0" destOrd="0" presId="urn:microsoft.com/office/officeart/2005/8/layout/hierarchy2"/>
    <dgm:cxn modelId="{1E70D20A-E8FE-4124-B9B6-A82FF3E3474C}" type="presParOf" srcId="{910573D3-2ABB-423F-AB2B-82AC86F1F3D4}" destId="{2F7C9C15-B0CF-40FA-A782-597C35BEAD78}" srcOrd="1" destOrd="0" presId="urn:microsoft.com/office/officeart/2005/8/layout/hierarchy2"/>
    <dgm:cxn modelId="{938E174C-02D9-4A64-A67C-2DC52E12CF21}" type="presParOf" srcId="{2F7C9C15-B0CF-40FA-A782-597C35BEAD78}" destId="{EDCF3DD2-E149-42B6-827D-DBC2235C186A}" srcOrd="0" destOrd="0" presId="urn:microsoft.com/office/officeart/2005/8/layout/hierarchy2"/>
    <dgm:cxn modelId="{9C644FE0-51BA-40CD-8181-41BAFCAE064F}" type="presParOf" srcId="{EDCF3DD2-E149-42B6-827D-DBC2235C186A}" destId="{088DDF99-B61C-4A64-AA14-854E47AF3584}" srcOrd="0" destOrd="0" presId="urn:microsoft.com/office/officeart/2005/8/layout/hierarchy2"/>
    <dgm:cxn modelId="{2910DC2C-22F4-471B-BA96-F92FAC64449C}" type="presParOf" srcId="{2F7C9C15-B0CF-40FA-A782-597C35BEAD78}" destId="{55687D82-6039-4F88-A790-9581699F7786}" srcOrd="1" destOrd="0" presId="urn:microsoft.com/office/officeart/2005/8/layout/hierarchy2"/>
    <dgm:cxn modelId="{24748BE8-893A-4159-AD3F-5B221C8F2E38}" type="presParOf" srcId="{55687D82-6039-4F88-A790-9581699F7786}" destId="{A438051B-3C6F-4543-B441-F2A2CEB90A1B}" srcOrd="0" destOrd="0" presId="urn:microsoft.com/office/officeart/2005/8/layout/hierarchy2"/>
    <dgm:cxn modelId="{11DF97CC-A655-45C5-8049-1359F73FD8F0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&lt;40k</a:t>
          </a:r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&gt;40k</a:t>
          </a:r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7A14C255-A9D7-420D-B032-0693F6CF43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FE8EAFCC-5B29-4577-9068-58D32F380E14}" type="parTrans" cxnId="{638C745D-655B-4E07-A96A-2E101CD1696D}">
      <dgm:prSet/>
      <dgm:spPr/>
      <dgm:t>
        <a:bodyPr/>
        <a:lstStyle/>
        <a:p>
          <a:endParaRPr lang="en-US"/>
        </a:p>
      </dgm:t>
    </dgm:pt>
    <dgm:pt modelId="{9335BF14-6A25-443B-9B9C-4146633AA31B}" type="sibTrans" cxnId="{638C745D-655B-4E07-A96A-2E101CD1696D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</dgm:pt>
    <dgm:pt modelId="{597EBC6F-BFE1-4ECF-BCC7-84E0157F86FF}" type="pres">
      <dgm:prSet presAssocID="{4A3EBA2C-1249-4D63-810E-57318E4C8870}" presName="connTx" presStyleLbl="parChTrans1D2" presStyleIdx="0" presStyleCnt="2"/>
      <dgm:spPr/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</dgm:pt>
    <dgm:pt modelId="{B0EBDA45-12CE-4202-B1E6-40A49D832ECA}" type="pres">
      <dgm:prSet presAssocID="{D3723BC6-7ECB-476F-A2B7-498B998B7A56}" presName="connTx" presStyleLbl="parChTrans1D3" presStyleIdx="0" presStyleCnt="4"/>
      <dgm:spPr/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</dgm:pt>
    <dgm:pt modelId="{3DD22739-71BD-411F-BA72-C9784E117760}" type="pres">
      <dgm:prSet presAssocID="{40FE246C-C826-4769-A5C2-9D75240976FE}" presName="level3hierChild" presStyleCnt="0"/>
      <dgm:spPr/>
    </dgm:pt>
    <dgm:pt modelId="{77024C92-294D-413F-A59B-9F47291444A3}" type="pres">
      <dgm:prSet presAssocID="{FE8EAFCC-5B29-4577-9068-58D32F380E14}" presName="conn2-1" presStyleLbl="parChTrans1D4" presStyleIdx="0" presStyleCnt="10"/>
      <dgm:spPr/>
    </dgm:pt>
    <dgm:pt modelId="{971284D5-360E-47FF-9F34-0E0CEC35A6C4}" type="pres">
      <dgm:prSet presAssocID="{FE8EAFCC-5B29-4577-9068-58D32F380E14}" presName="connTx" presStyleLbl="parChTrans1D4" presStyleIdx="0" presStyleCnt="10"/>
      <dgm:spPr/>
    </dgm:pt>
    <dgm:pt modelId="{7749CE27-A818-4E7F-BAAA-1BAC7B4E01B2}" type="pres">
      <dgm:prSet presAssocID="{7A14C255-A9D7-420D-B032-0693F6CF431F}" presName="root2" presStyleCnt="0"/>
      <dgm:spPr/>
    </dgm:pt>
    <dgm:pt modelId="{0E7AE38F-D77F-437F-BAB8-792E908C751F}" type="pres">
      <dgm:prSet presAssocID="{7A14C255-A9D7-420D-B032-0693F6CF431F}" presName="LevelTwoTextNode" presStyleLbl="node4" presStyleIdx="0" presStyleCnt="10" custLinFactX="50600" custLinFactNeighborX="100000">
        <dgm:presLayoutVars>
          <dgm:chPref val="3"/>
        </dgm:presLayoutVars>
      </dgm:prSet>
      <dgm:spPr/>
    </dgm:pt>
    <dgm:pt modelId="{6EA2D245-4E92-4E27-A8CE-C63A03E69A95}" type="pres">
      <dgm:prSet presAssocID="{7A14C255-A9D7-420D-B032-0693F6CF431F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</dgm:pt>
    <dgm:pt modelId="{1356B274-B83F-434D-A869-2B988EF3F493}" type="pres">
      <dgm:prSet presAssocID="{BF95F12A-848C-4D76-BCAC-A60A48D21712}" presName="connTx" presStyleLbl="parChTrans1D3" presStyleIdx="1" presStyleCnt="4"/>
      <dgm:spPr/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1" presStyleCnt="10"/>
      <dgm:spPr/>
    </dgm:pt>
    <dgm:pt modelId="{3E9FDDD6-A26E-4F03-A903-10F09685D6A2}" type="pres">
      <dgm:prSet presAssocID="{D129D8C8-45D4-413D-9AA6-7735257A9552}" presName="connTx" presStyleLbl="parChTrans1D4" presStyleIdx="1" presStyleCnt="10"/>
      <dgm:spPr/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1" presStyleCnt="10">
        <dgm:presLayoutVars>
          <dgm:chPref val="3"/>
        </dgm:presLayoutVars>
      </dgm:prSet>
      <dgm:spPr/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2" presStyleCnt="10"/>
      <dgm:spPr/>
    </dgm:pt>
    <dgm:pt modelId="{6CD19230-CC0F-4288-A025-EBCBAFB6E87C}" type="pres">
      <dgm:prSet presAssocID="{CE871202-C851-4283-B4F2-1F8DA3C445C3}" presName="connTx" presStyleLbl="parChTrans1D4" presStyleIdx="2" presStyleCnt="10"/>
      <dgm:spPr/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2" presStyleCnt="10">
        <dgm:presLayoutVars>
          <dgm:chPref val="3"/>
        </dgm:presLayoutVars>
      </dgm:prSet>
      <dgm:spPr/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3" presStyleCnt="10"/>
      <dgm:spPr/>
    </dgm:pt>
    <dgm:pt modelId="{8DB10BF4-B3E8-4C63-AA80-1132AC83EE01}" type="pres">
      <dgm:prSet presAssocID="{8A9D6245-57B1-482C-9DC4-F2ACF75F2EEB}" presName="connTx" presStyleLbl="parChTrans1D4" presStyleIdx="3" presStyleCnt="10"/>
      <dgm:spPr/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3" presStyleCnt="10">
        <dgm:presLayoutVars>
          <dgm:chPref val="3"/>
        </dgm:presLayoutVars>
      </dgm:prSet>
      <dgm:spPr/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4" presStyleCnt="10"/>
      <dgm:spPr/>
    </dgm:pt>
    <dgm:pt modelId="{4D1012EA-ED43-4161-9183-D18250C04841}" type="pres">
      <dgm:prSet presAssocID="{43552287-81BA-4A23-85DD-3D228EF15792}" presName="connTx" presStyleLbl="parChTrans1D4" presStyleIdx="4" presStyleCnt="10"/>
      <dgm:spPr/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4" presStyleCnt="10">
        <dgm:presLayoutVars>
          <dgm:chPref val="3"/>
        </dgm:presLayoutVars>
      </dgm:prSet>
      <dgm:spPr/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</dgm:pt>
    <dgm:pt modelId="{6D471BBE-867D-4865-9628-1D7777EB5D2C}" type="pres">
      <dgm:prSet presAssocID="{9E46A426-48DB-49D4-9452-22CFC445B93D}" presName="connTx" presStyleLbl="parChTrans1D2" presStyleIdx="1" presStyleCnt="2"/>
      <dgm:spPr/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</dgm:pt>
    <dgm:pt modelId="{E53945B2-5361-41E5-A250-0FE9BB3209A7}" type="pres">
      <dgm:prSet presAssocID="{F3E7A82E-4DF9-47FA-B3A8-610C19F25C83}" presName="connTx" presStyleLbl="parChTrans1D3" presStyleIdx="2" presStyleCnt="4"/>
      <dgm:spPr/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5" presStyleCnt="10"/>
      <dgm:spPr/>
    </dgm:pt>
    <dgm:pt modelId="{C22BEB7F-26B1-4408-A047-0DEC97855D01}" type="pres">
      <dgm:prSet presAssocID="{05ED55C3-A195-4231-81C9-7EAAC2A67DD3}" presName="connTx" presStyleLbl="parChTrans1D4" presStyleIdx="5" presStyleCnt="10"/>
      <dgm:spPr/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5" presStyleCnt="10">
        <dgm:presLayoutVars>
          <dgm:chPref val="3"/>
        </dgm:presLayoutVars>
      </dgm:prSet>
      <dgm:spPr/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6" presStyleCnt="10"/>
      <dgm:spPr/>
    </dgm:pt>
    <dgm:pt modelId="{28A3C775-44DD-456D-ADBA-6C2015D144BB}" type="pres">
      <dgm:prSet presAssocID="{9581B8F4-F65E-406A-9F3A-2C0FAFB7904A}" presName="connTx" presStyleLbl="parChTrans1D4" presStyleIdx="6" presStyleCnt="10"/>
      <dgm:spPr/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6" presStyleCnt="10">
        <dgm:presLayoutVars>
          <dgm:chPref val="3"/>
        </dgm:presLayoutVars>
      </dgm:prSet>
      <dgm:spPr/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7" presStyleCnt="10"/>
      <dgm:spPr/>
    </dgm:pt>
    <dgm:pt modelId="{A5AAA48F-9F15-49C7-A333-8B0C8DF03B3E}" type="pres">
      <dgm:prSet presAssocID="{1462FFBF-C7E5-483B-B661-B21D24F8908F}" presName="connTx" presStyleLbl="parChTrans1D4" presStyleIdx="7" presStyleCnt="10"/>
      <dgm:spPr/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7" presStyleCnt="10">
        <dgm:presLayoutVars>
          <dgm:chPref val="3"/>
        </dgm:presLayoutVars>
      </dgm:prSet>
      <dgm:spPr/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8" presStyleCnt="10"/>
      <dgm:spPr/>
    </dgm:pt>
    <dgm:pt modelId="{C3BCA3D8-F0DE-402C-8374-951905FD4C54}" type="pres">
      <dgm:prSet presAssocID="{6620CAB9-6D29-4FF8-945D-5E027CE13906}" presName="connTx" presStyleLbl="parChTrans1D4" presStyleIdx="8" presStyleCnt="10"/>
      <dgm:spPr/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8" presStyleCnt="10">
        <dgm:presLayoutVars>
          <dgm:chPref val="3"/>
        </dgm:presLayoutVars>
      </dgm:prSet>
      <dgm:spPr/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</dgm:pt>
    <dgm:pt modelId="{7B43BACD-3F70-4863-BF61-523651EF3109}" type="pres">
      <dgm:prSet presAssocID="{D679DFCF-CE7D-4FCF-A62C-AA6E6F5B4528}" presName="connTx" presStyleLbl="parChTrans1D3" presStyleIdx="3" presStyleCnt="4"/>
      <dgm:spPr/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</dgm:pt>
    <dgm:pt modelId="{6EDDF3A4-2F45-4230-83F3-C27E8F06AE10}" type="pres">
      <dgm:prSet presAssocID="{D7607F3E-8014-45F2-8B0F-DD341F116C26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9" presStyleCnt="10"/>
      <dgm:spPr/>
    </dgm:pt>
    <dgm:pt modelId="{3ABC23EF-2179-439B-8D5E-B5306E91FA99}" type="pres">
      <dgm:prSet presAssocID="{4A4119C0-6876-4B46-B63C-C5B5E183083A}" presName="connTx" presStyleLbl="parChTrans1D4" presStyleIdx="9" presStyleCnt="10"/>
      <dgm:spPr/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9" presStyleCnt="10" custLinFactX="40279" custLinFactNeighborX="100000">
        <dgm:presLayoutVars>
          <dgm:chPref val="3"/>
        </dgm:presLayoutVars>
      </dgm:prSet>
      <dgm:spPr/>
    </dgm:pt>
    <dgm:pt modelId="{3B70D308-D149-46A8-BBDB-76C1F1117CA9}" type="pres">
      <dgm:prSet presAssocID="{00C22B20-F2F5-46E8-A3EC-DB8F81AC71E1}" presName="level3hierChild" presStyleCnt="0"/>
      <dgm:spPr/>
    </dgm:pt>
  </dgm:ptLst>
  <dgm:cxnLst>
    <dgm:cxn modelId="{ADAC4F01-1E16-41B2-A7C7-0E3FE5A610E7}" type="presOf" srcId="{BF95F12A-848C-4D76-BCAC-A60A48D21712}" destId="{1356B274-B83F-434D-A869-2B988EF3F493}" srcOrd="1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43BF5706-9EFA-4988-8978-E6F5718D2F1D}" type="presOf" srcId="{1462FFBF-C7E5-483B-B661-B21D24F8908F}" destId="{0A6EA505-89C7-49FD-ABE4-44B8C87A9F43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C9AFB215-83C7-41D3-B379-AC0D3CB2E809}" type="presOf" srcId="{6620CAB9-6D29-4FF8-945D-5E027CE13906}" destId="{FEC367EC-C7CC-46E0-8F0B-F4EB017F4B25}" srcOrd="0" destOrd="0" presId="urn:microsoft.com/office/officeart/2005/8/layout/hierarchy2"/>
    <dgm:cxn modelId="{9465CE15-8CDA-4D4E-AE52-7FA9F7DC5714}" type="presOf" srcId="{9581B8F4-F65E-406A-9F3A-2C0FAFB7904A}" destId="{3D002938-9580-4C37-A937-06EE1FF34007}" srcOrd="0" destOrd="0" presId="urn:microsoft.com/office/officeart/2005/8/layout/hierarchy2"/>
    <dgm:cxn modelId="{716BB616-E18E-4E68-A8F3-98990B7E0F1B}" type="presOf" srcId="{4A4119C0-6876-4B46-B63C-C5B5E183083A}" destId="{3ABC23EF-2179-439B-8D5E-B5306E91FA99}" srcOrd="1" destOrd="0" presId="urn:microsoft.com/office/officeart/2005/8/layout/hierarchy2"/>
    <dgm:cxn modelId="{DC64D019-0B06-4010-A6CC-6E0A030107B9}" type="presOf" srcId="{A785CB08-4A62-40BD-96AE-D3B0294CBD1F}" destId="{DD75CFEB-5D5C-464E-B857-D28B066AE2E1}" srcOrd="0" destOrd="0" presId="urn:microsoft.com/office/officeart/2005/8/layout/hierarchy2"/>
    <dgm:cxn modelId="{1C8FDA1D-86B6-4212-869B-D9F3D56D1A22}" type="presOf" srcId="{F3E7A82E-4DF9-47FA-B3A8-610C19F25C83}" destId="{E53945B2-5361-41E5-A250-0FE9BB3209A7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C3A0B524-C693-4C3D-B067-C5CD67853FE1}" type="presOf" srcId="{05ED55C3-A195-4231-81C9-7EAAC2A67DD3}" destId="{E3B49C02-92DF-4E0E-9C64-BFDA4F6C8C57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24073C2B-078E-49A6-B4B8-4E9F716B27BC}" type="presOf" srcId="{7A14C255-A9D7-420D-B032-0693F6CF431F}" destId="{0E7AE38F-D77F-437F-BAB8-792E908C751F}" srcOrd="0" destOrd="0" presId="urn:microsoft.com/office/officeart/2005/8/layout/hierarchy2"/>
    <dgm:cxn modelId="{92F26D32-2CB3-4460-9513-4C014C06A5C6}" type="presOf" srcId="{8A9D6245-57B1-482C-9DC4-F2ACF75F2EEB}" destId="{8DB10BF4-B3E8-4C63-AA80-1132AC83EE01}" srcOrd="1" destOrd="0" presId="urn:microsoft.com/office/officeart/2005/8/layout/hierarchy2"/>
    <dgm:cxn modelId="{638C745D-655B-4E07-A96A-2E101CD1696D}" srcId="{40FE246C-C826-4769-A5C2-9D75240976FE}" destId="{7A14C255-A9D7-420D-B032-0693F6CF431F}" srcOrd="0" destOrd="0" parTransId="{FE8EAFCC-5B29-4577-9068-58D32F380E14}" sibTransId="{9335BF14-6A25-443B-9B9C-4146633AA31B}"/>
    <dgm:cxn modelId="{CE03E05D-E0A5-4D1C-909D-6260CCBB11FF}" type="presOf" srcId="{444DF14B-39F3-4B48-8936-10F777644448}" destId="{7EBAE2C6-1480-46C8-900C-5102293148B2}" srcOrd="0" destOrd="0" presId="urn:microsoft.com/office/officeart/2005/8/layout/hierarchy2"/>
    <dgm:cxn modelId="{AB55E65E-85DB-4C07-B834-51F1377F831D}" type="presOf" srcId="{D679DFCF-CE7D-4FCF-A62C-AA6E6F5B4528}" destId="{7F4C7A20-7D9B-4C87-80B4-7508EB7EED52}" srcOrd="0" destOrd="0" presId="urn:microsoft.com/office/officeart/2005/8/layout/hierarchy2"/>
    <dgm:cxn modelId="{310BC960-14EE-403D-A57D-9A6A1C3299A4}" type="presOf" srcId="{A2F6F58A-C804-4EA7-A795-E7CFAD608A97}" destId="{F532FF76-9233-4C88-8EB8-C57298DE75BC}" srcOrd="0" destOrd="0" presId="urn:microsoft.com/office/officeart/2005/8/layout/hierarchy2"/>
    <dgm:cxn modelId="{F3161C62-2A05-42AC-8DDE-85A4E044B490}" type="presOf" srcId="{617503FF-ADE3-43F7-9E74-E07B63130207}" destId="{D9495291-86EC-4DCD-BB10-24DC98844A58}" srcOrd="0" destOrd="0" presId="urn:microsoft.com/office/officeart/2005/8/layout/hierarchy2"/>
    <dgm:cxn modelId="{78D8DF62-2B21-4156-8E71-79FA0D312E6A}" type="presOf" srcId="{1462FFBF-C7E5-483B-B661-B21D24F8908F}" destId="{A5AAA48F-9F15-49C7-A333-8B0C8DF03B3E}" srcOrd="1" destOrd="0" presId="urn:microsoft.com/office/officeart/2005/8/layout/hierarchy2"/>
    <dgm:cxn modelId="{43460543-52F5-4030-9B3C-851FB1F0F9DD}" type="presOf" srcId="{F1C08F9B-435C-42DB-A449-2ECF7C7375AB}" destId="{99764013-9FFE-483E-9A94-8E74B88EB45B}" srcOrd="0" destOrd="0" presId="urn:microsoft.com/office/officeart/2005/8/layout/hierarchy2"/>
    <dgm:cxn modelId="{A4CE6965-799F-429D-AFED-40CA1FC54085}" type="presOf" srcId="{8A9D6245-57B1-482C-9DC4-F2ACF75F2EEB}" destId="{AF10D516-4F6C-4D46-86A1-9C1986C13320}" srcOrd="0" destOrd="0" presId="urn:microsoft.com/office/officeart/2005/8/layout/hierarchy2"/>
    <dgm:cxn modelId="{B713B545-A6C7-4A5C-B683-1962EC258C35}" type="presOf" srcId="{D129D8C8-45D4-413D-9AA6-7735257A9552}" destId="{02AF2611-39C0-4EF8-B9AF-5E15D80097BE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D7038346-4674-4F9B-9462-7B1A16D71E40}" type="presOf" srcId="{9E46A426-48DB-49D4-9452-22CFC445B93D}" destId="{07085415-AD02-4837-A819-DF8503991B40}" srcOrd="0" destOrd="0" presId="urn:microsoft.com/office/officeart/2005/8/layout/hierarchy2"/>
    <dgm:cxn modelId="{A4029346-EF5E-4A10-B7D8-B85D737F9241}" type="presOf" srcId="{9E46A426-48DB-49D4-9452-22CFC445B93D}" destId="{6D471BBE-867D-4865-9628-1D7777EB5D2C}" srcOrd="1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9EC5234B-2D10-435C-9A11-4C6335A80DB5}" type="presOf" srcId="{4A4119C0-6876-4B46-B63C-C5B5E183083A}" destId="{306F450E-2B81-4A6B-9207-B97384612F41}" srcOrd="0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373A1170-71DD-4997-B6D5-83ED93CA269E}" type="presOf" srcId="{BF95F12A-848C-4D76-BCAC-A60A48D21712}" destId="{B82998E9-B1CD-485F-8B4B-06888B1A28C4}" srcOrd="0" destOrd="0" presId="urn:microsoft.com/office/officeart/2005/8/layout/hierarchy2"/>
    <dgm:cxn modelId="{E028FA74-23CB-479C-A1E9-C9EDC9972C8A}" type="presOf" srcId="{4A3EBA2C-1249-4D63-810E-57318E4C8870}" destId="{C6405F48-268C-4A9E-8C6B-EA7912642D7B}" srcOrd="0" destOrd="0" presId="urn:microsoft.com/office/officeart/2005/8/layout/hierarchy2"/>
    <dgm:cxn modelId="{4F49C356-3DAF-4BBB-AB34-EE8A1CB080DC}" type="presOf" srcId="{C01ACB44-8919-4C16-9345-65E8C4CC5C27}" destId="{B81631BF-0964-4936-A9DE-5CF3C23A1D51}" srcOrd="0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5000B557-5C05-49D1-B43D-4DF26A8CA7D0}" type="presOf" srcId="{1C3757F0-1D92-419E-91AE-5AE747F1146E}" destId="{1E65E39D-395D-4BD0-8D0A-DECF2AB935E9}" srcOrd="0" destOrd="0" presId="urn:microsoft.com/office/officeart/2005/8/layout/hierarchy2"/>
    <dgm:cxn modelId="{45A14A79-82F6-4297-9300-C6982BADBB45}" srcId="{D7607F3E-8014-45F2-8B0F-DD341F116C26}" destId="{00C22B20-F2F5-46E8-A3EC-DB8F81AC71E1}" srcOrd="0" destOrd="0" parTransId="{4A4119C0-6876-4B46-B63C-C5B5E183083A}" sibTransId="{2492FB64-B32D-42B8-A3E7-E4838350932A}"/>
    <dgm:cxn modelId="{6D970F7C-BB98-4E9F-A916-96FDEA671D9B}" type="presOf" srcId="{FE8EAFCC-5B29-4577-9068-58D32F380E14}" destId="{77024C92-294D-413F-A59B-9F47291444A3}" srcOrd="0" destOrd="0" presId="urn:microsoft.com/office/officeart/2005/8/layout/hierarchy2"/>
    <dgm:cxn modelId="{4F92C67E-F0CF-4018-A05E-2C46F20E7D75}" type="presOf" srcId="{2F11C414-8E39-4213-8136-D4FE510CC15A}" destId="{BCBAD13F-9F36-4A76-ACBF-38324C9DFD1E}" srcOrd="0" destOrd="0" presId="urn:microsoft.com/office/officeart/2005/8/layout/hierarchy2"/>
    <dgm:cxn modelId="{2131F87E-CB0B-442B-9D4D-857EDE30DEC2}" type="presOf" srcId="{9581B8F4-F65E-406A-9F3A-2C0FAFB7904A}" destId="{28A3C775-44DD-456D-ADBA-6C2015D144BB}" srcOrd="1" destOrd="0" presId="urn:microsoft.com/office/officeart/2005/8/layout/hierarchy2"/>
    <dgm:cxn modelId="{47D46A82-01EB-48FA-8508-219A8B93643C}" type="presOf" srcId="{802534EE-0712-4599-81AA-4E95DD4CE0A5}" destId="{DE93B5F2-1CA6-40F3-B124-24CBDE452C7F}" srcOrd="0" destOrd="0" presId="urn:microsoft.com/office/officeart/2005/8/layout/hierarchy2"/>
    <dgm:cxn modelId="{4E232085-DDCE-4E2A-811D-213D9877282E}" type="presOf" srcId="{CE871202-C851-4283-B4F2-1F8DA3C445C3}" destId="{6CD19230-CC0F-4288-A025-EBCBAFB6E87C}" srcOrd="1" destOrd="0" presId="urn:microsoft.com/office/officeart/2005/8/layout/hierarchy2"/>
    <dgm:cxn modelId="{39DDA58A-8E7D-4E4F-AD78-8126CCB3D68A}" type="presOf" srcId="{05927694-700E-4998-A746-BED67EAB8EF0}" destId="{4C14E865-13AF-43EC-93E8-957E72C167D9}" srcOrd="0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DCBFE993-2B8E-414A-8869-4CB8D68095A8}" type="presOf" srcId="{40FE246C-C826-4769-A5C2-9D75240976FE}" destId="{6094D736-4F16-42FC-9437-D37BB023D5EA}" srcOrd="0" destOrd="0" presId="urn:microsoft.com/office/officeart/2005/8/layout/hierarchy2"/>
    <dgm:cxn modelId="{888ACB9F-76EA-429F-B103-1002D0FA592F}" type="presOf" srcId="{D129D8C8-45D4-413D-9AA6-7735257A9552}" destId="{3E9FDDD6-A26E-4F03-A903-10F09685D6A2}" srcOrd="1" destOrd="0" presId="urn:microsoft.com/office/officeart/2005/8/layout/hierarchy2"/>
    <dgm:cxn modelId="{5B6C18A9-9B8E-4DC4-9F15-EC1150FC6F04}" type="presOf" srcId="{43552287-81BA-4A23-85DD-3D228EF15792}" destId="{4D1012EA-ED43-4161-9183-D18250C04841}" srcOrd="1" destOrd="0" presId="urn:microsoft.com/office/officeart/2005/8/layout/hierarchy2"/>
    <dgm:cxn modelId="{6A2E92AC-FE6D-4C6D-BE1D-B997EB9BE5CD}" type="presOf" srcId="{F3E7A82E-4DF9-47FA-B3A8-610C19F25C83}" destId="{72B1FC09-0EBA-4985-8788-8F4656152A7F}" srcOrd="0" destOrd="0" presId="urn:microsoft.com/office/officeart/2005/8/layout/hierarchy2"/>
    <dgm:cxn modelId="{39335FBA-E4D9-40B6-AFB9-ADA18E2EA138}" type="presOf" srcId="{1C2ABE6B-2194-4104-A754-33FF1C233404}" destId="{B6DAA14B-3305-4F93-A6BA-AC8805E13BBC}" srcOrd="0" destOrd="0" presId="urn:microsoft.com/office/officeart/2005/8/layout/hierarchy2"/>
    <dgm:cxn modelId="{C3A101BD-CEAC-47AB-9901-AC860647AF1D}" type="presOf" srcId="{FE8EAFCC-5B29-4577-9068-58D32F380E14}" destId="{971284D5-360E-47FF-9F34-0E0CEC35A6C4}" srcOrd="1" destOrd="0" presId="urn:microsoft.com/office/officeart/2005/8/layout/hierarchy2"/>
    <dgm:cxn modelId="{FF25E7BE-73E0-4BBB-8D91-78D5A7E019D6}" type="presOf" srcId="{5298254B-75EF-4481-9316-64F54046A9CE}" destId="{AD69DD67-DA8B-4327-8FB6-B1ED5881B6C0}" srcOrd="0" destOrd="0" presId="urn:microsoft.com/office/officeart/2005/8/layout/hierarchy2"/>
    <dgm:cxn modelId="{6971A7C0-7148-4F6E-ABE3-9A89AB070556}" type="presOf" srcId="{43552287-81BA-4A23-85DD-3D228EF15792}" destId="{924C8F9A-D7B2-4767-8617-AD5D4A0F8C82}" srcOrd="0" destOrd="0" presId="urn:microsoft.com/office/officeart/2005/8/layout/hierarchy2"/>
    <dgm:cxn modelId="{380061C1-4343-48DD-B6B4-1D14CF0DCB87}" type="presOf" srcId="{D3723BC6-7ECB-476F-A2B7-498B998B7A56}" destId="{B0EBDA45-12CE-4202-B1E6-40A49D832ECA}" srcOrd="1" destOrd="0" presId="urn:microsoft.com/office/officeart/2005/8/layout/hierarchy2"/>
    <dgm:cxn modelId="{1BCE78C1-BF2C-4D7A-88CA-F979B4D0874A}" type="presOf" srcId="{CE871202-C851-4283-B4F2-1F8DA3C445C3}" destId="{3D3532D1-1FDA-4F24-AE90-3866BC16A43D}" srcOrd="0" destOrd="0" presId="urn:microsoft.com/office/officeart/2005/8/layout/hierarchy2"/>
    <dgm:cxn modelId="{F58C3EC4-4098-41FB-9076-A442895713EA}" type="presOf" srcId="{CF6F8CFB-C54C-427C-82B9-747F0C141494}" destId="{A031128D-C55E-42DA-B8A2-D382735EF23E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E4A7DBC8-7FFC-400A-8C59-C53C04C1BE50}" type="presOf" srcId="{D3723BC6-7ECB-476F-A2B7-498B998B7A56}" destId="{8BDEEA43-5C2A-4BBE-99A5-44DEB7CB861C}" srcOrd="0" destOrd="0" presId="urn:microsoft.com/office/officeart/2005/8/layout/hierarchy2"/>
    <dgm:cxn modelId="{584804CB-F723-4D7B-9DF5-33DBFF6EF093}" type="presOf" srcId="{05ED55C3-A195-4231-81C9-7EAAC2A67DD3}" destId="{C22BEB7F-26B1-4408-A047-0DEC97855D01}" srcOrd="1" destOrd="0" presId="urn:microsoft.com/office/officeart/2005/8/layout/hierarchy2"/>
    <dgm:cxn modelId="{CF9221E0-0F2A-4894-A442-B77DAF623616}" type="presOf" srcId="{D7607F3E-8014-45F2-8B0F-DD341F116C26}" destId="{F8179C33-7069-4902-8E2C-2F20E46E8782}" srcOrd="0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6D72BDE1-9E57-4905-98C6-6D4A2E4DE114}" type="presOf" srcId="{00C22B20-F2F5-46E8-A3EC-DB8F81AC71E1}" destId="{E3F8EBE6-F572-48F2-83CE-C1DC35D3DBAE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70CE2FEB-14C5-4DF9-9701-BD7F4CC3AC82}" type="presOf" srcId="{4A3EBA2C-1249-4D63-810E-57318E4C8870}" destId="{597EBC6F-BFE1-4ECF-BCC7-84E0157F86FF}" srcOrd="1" destOrd="0" presId="urn:microsoft.com/office/officeart/2005/8/layout/hierarchy2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3C0266F8-53AD-4302-AA63-DB4FFDA46FE1}" type="presOf" srcId="{D679DFCF-CE7D-4FCF-A62C-AA6E6F5B4528}" destId="{7B43BACD-3F70-4863-BF61-523651EF3109}" srcOrd="1" destOrd="0" presId="urn:microsoft.com/office/officeart/2005/8/layout/hierarchy2"/>
    <dgm:cxn modelId="{88E72AFA-538D-415E-94FD-3954D64A2A9F}" type="presOf" srcId="{6620CAB9-6D29-4FF8-945D-5E027CE13906}" destId="{C3BCA3D8-F0DE-402C-8374-951905FD4C54}" srcOrd="1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D62B45FC-E412-43C7-8972-1A48E76AA276}" type="presOf" srcId="{6C2A5E75-3D20-416D-8B23-8508AC822551}" destId="{008EB790-8EB0-4D82-BE0A-84C63F787288}" srcOrd="0" destOrd="0" presId="urn:microsoft.com/office/officeart/2005/8/layout/hierarchy2"/>
    <dgm:cxn modelId="{93098F89-EEB7-43B9-8B0C-B1704CD69804}" type="presParOf" srcId="{B6DAA14B-3305-4F93-A6BA-AC8805E13BBC}" destId="{45E3ECBA-C6D0-4585-880A-A01F56B443D6}" srcOrd="0" destOrd="0" presId="urn:microsoft.com/office/officeart/2005/8/layout/hierarchy2"/>
    <dgm:cxn modelId="{3E33F4E9-4155-4EAB-AFDA-AD8369F06BFF}" type="presParOf" srcId="{45E3ECBA-C6D0-4585-880A-A01F56B443D6}" destId="{AD69DD67-DA8B-4327-8FB6-B1ED5881B6C0}" srcOrd="0" destOrd="0" presId="urn:microsoft.com/office/officeart/2005/8/layout/hierarchy2"/>
    <dgm:cxn modelId="{D7EC1189-796A-4972-BD7F-3337C75BE3D0}" type="presParOf" srcId="{45E3ECBA-C6D0-4585-880A-A01F56B443D6}" destId="{AEFB50EF-9B7B-4A67-8A06-3768D82F4F35}" srcOrd="1" destOrd="0" presId="urn:microsoft.com/office/officeart/2005/8/layout/hierarchy2"/>
    <dgm:cxn modelId="{A115D93A-0445-44CC-B119-69F862075B96}" type="presParOf" srcId="{AEFB50EF-9B7B-4A67-8A06-3768D82F4F35}" destId="{C6405F48-268C-4A9E-8C6B-EA7912642D7B}" srcOrd="0" destOrd="0" presId="urn:microsoft.com/office/officeart/2005/8/layout/hierarchy2"/>
    <dgm:cxn modelId="{E8CB7D1E-B275-432D-B5F2-D0B20CC983A5}" type="presParOf" srcId="{C6405F48-268C-4A9E-8C6B-EA7912642D7B}" destId="{597EBC6F-BFE1-4ECF-BCC7-84E0157F86FF}" srcOrd="0" destOrd="0" presId="urn:microsoft.com/office/officeart/2005/8/layout/hierarchy2"/>
    <dgm:cxn modelId="{EECD3326-A434-40AD-807A-80E57D246036}" type="presParOf" srcId="{AEFB50EF-9B7B-4A67-8A06-3768D82F4F35}" destId="{D2C8D976-A468-412A-A9C9-6008470590C1}" srcOrd="1" destOrd="0" presId="urn:microsoft.com/office/officeart/2005/8/layout/hierarchy2"/>
    <dgm:cxn modelId="{F2782DF1-560F-4D1E-A1B3-A1FFC8429A04}" type="presParOf" srcId="{D2C8D976-A468-412A-A9C9-6008470590C1}" destId="{1E65E39D-395D-4BD0-8D0A-DECF2AB935E9}" srcOrd="0" destOrd="0" presId="urn:microsoft.com/office/officeart/2005/8/layout/hierarchy2"/>
    <dgm:cxn modelId="{B11FE97D-4B58-46A9-A636-80FD1F6C7AF0}" type="presParOf" srcId="{D2C8D976-A468-412A-A9C9-6008470590C1}" destId="{35E1DF7C-B9B2-41A6-95C9-2623A0F0844C}" srcOrd="1" destOrd="0" presId="urn:microsoft.com/office/officeart/2005/8/layout/hierarchy2"/>
    <dgm:cxn modelId="{E4F04AE9-1006-4E1B-A84D-0C230D419D31}" type="presParOf" srcId="{35E1DF7C-B9B2-41A6-95C9-2623A0F0844C}" destId="{8BDEEA43-5C2A-4BBE-99A5-44DEB7CB861C}" srcOrd="0" destOrd="0" presId="urn:microsoft.com/office/officeart/2005/8/layout/hierarchy2"/>
    <dgm:cxn modelId="{AD390B79-2B13-4F44-83DF-9E195B0322C2}" type="presParOf" srcId="{8BDEEA43-5C2A-4BBE-99A5-44DEB7CB861C}" destId="{B0EBDA45-12CE-4202-B1E6-40A49D832ECA}" srcOrd="0" destOrd="0" presId="urn:microsoft.com/office/officeart/2005/8/layout/hierarchy2"/>
    <dgm:cxn modelId="{B606E8CB-700A-4B3B-B334-3C3AF44C7DE0}" type="presParOf" srcId="{35E1DF7C-B9B2-41A6-95C9-2623A0F0844C}" destId="{089E0F1C-9D5B-4BD6-A184-58831CD8143C}" srcOrd="1" destOrd="0" presId="urn:microsoft.com/office/officeart/2005/8/layout/hierarchy2"/>
    <dgm:cxn modelId="{DAEB8AF8-D162-4FD9-9F54-BD962E4A23ED}" type="presParOf" srcId="{089E0F1C-9D5B-4BD6-A184-58831CD8143C}" destId="{6094D736-4F16-42FC-9437-D37BB023D5EA}" srcOrd="0" destOrd="0" presId="urn:microsoft.com/office/officeart/2005/8/layout/hierarchy2"/>
    <dgm:cxn modelId="{FB85FDA0-7005-4526-8F3D-BD478D9FE6F2}" type="presParOf" srcId="{089E0F1C-9D5B-4BD6-A184-58831CD8143C}" destId="{3DD22739-71BD-411F-BA72-C9784E117760}" srcOrd="1" destOrd="0" presId="urn:microsoft.com/office/officeart/2005/8/layout/hierarchy2"/>
    <dgm:cxn modelId="{7B9BD532-1EEC-4AB6-A018-C0CE010F0C34}" type="presParOf" srcId="{3DD22739-71BD-411F-BA72-C9784E117760}" destId="{77024C92-294D-413F-A59B-9F47291444A3}" srcOrd="0" destOrd="0" presId="urn:microsoft.com/office/officeart/2005/8/layout/hierarchy2"/>
    <dgm:cxn modelId="{ED66DB92-BFB0-4B72-893B-54B71DB7D83C}" type="presParOf" srcId="{77024C92-294D-413F-A59B-9F47291444A3}" destId="{971284D5-360E-47FF-9F34-0E0CEC35A6C4}" srcOrd="0" destOrd="0" presId="urn:microsoft.com/office/officeart/2005/8/layout/hierarchy2"/>
    <dgm:cxn modelId="{B6623DEC-1A35-4F4C-88B0-56A51571E9D6}" type="presParOf" srcId="{3DD22739-71BD-411F-BA72-C9784E117760}" destId="{7749CE27-A818-4E7F-BAAA-1BAC7B4E01B2}" srcOrd="1" destOrd="0" presId="urn:microsoft.com/office/officeart/2005/8/layout/hierarchy2"/>
    <dgm:cxn modelId="{965D11F2-F237-4A52-812A-9F3095431482}" type="presParOf" srcId="{7749CE27-A818-4E7F-BAAA-1BAC7B4E01B2}" destId="{0E7AE38F-D77F-437F-BAB8-792E908C751F}" srcOrd="0" destOrd="0" presId="urn:microsoft.com/office/officeart/2005/8/layout/hierarchy2"/>
    <dgm:cxn modelId="{D8E85C80-1A82-4334-868B-C44E1537EE92}" type="presParOf" srcId="{7749CE27-A818-4E7F-BAAA-1BAC7B4E01B2}" destId="{6EA2D245-4E92-4E27-A8CE-C63A03E69A95}" srcOrd="1" destOrd="0" presId="urn:microsoft.com/office/officeart/2005/8/layout/hierarchy2"/>
    <dgm:cxn modelId="{C448D077-59D6-4C98-BF42-2AA61E7945A6}" type="presParOf" srcId="{35E1DF7C-B9B2-41A6-95C9-2623A0F0844C}" destId="{B82998E9-B1CD-485F-8B4B-06888B1A28C4}" srcOrd="2" destOrd="0" presId="urn:microsoft.com/office/officeart/2005/8/layout/hierarchy2"/>
    <dgm:cxn modelId="{33ED37B4-C873-4210-AAFF-9328A9DCF498}" type="presParOf" srcId="{B82998E9-B1CD-485F-8B4B-06888B1A28C4}" destId="{1356B274-B83F-434D-A869-2B988EF3F493}" srcOrd="0" destOrd="0" presId="urn:microsoft.com/office/officeart/2005/8/layout/hierarchy2"/>
    <dgm:cxn modelId="{EA2BC556-B40F-4C5C-9ADA-380B7562C6B2}" type="presParOf" srcId="{35E1DF7C-B9B2-41A6-95C9-2623A0F0844C}" destId="{5DBB30B0-AE7A-40E4-B393-830456382D3E}" srcOrd="3" destOrd="0" presId="urn:microsoft.com/office/officeart/2005/8/layout/hierarchy2"/>
    <dgm:cxn modelId="{34CD7BDD-8521-4554-84B9-0BBFC5C61BBC}" type="presParOf" srcId="{5DBB30B0-AE7A-40E4-B393-830456382D3E}" destId="{A031128D-C55E-42DA-B8A2-D382735EF23E}" srcOrd="0" destOrd="0" presId="urn:microsoft.com/office/officeart/2005/8/layout/hierarchy2"/>
    <dgm:cxn modelId="{C3C37FBC-F38E-4A2F-A342-6C749B241938}" type="presParOf" srcId="{5DBB30B0-AE7A-40E4-B393-830456382D3E}" destId="{5F8186A5-9F66-4B76-A45C-87CEBF3CCEB9}" srcOrd="1" destOrd="0" presId="urn:microsoft.com/office/officeart/2005/8/layout/hierarchy2"/>
    <dgm:cxn modelId="{41D89998-0B50-43F7-95D3-4C6E0F3D86B1}" type="presParOf" srcId="{5F8186A5-9F66-4B76-A45C-87CEBF3CCEB9}" destId="{02AF2611-39C0-4EF8-B9AF-5E15D80097BE}" srcOrd="0" destOrd="0" presId="urn:microsoft.com/office/officeart/2005/8/layout/hierarchy2"/>
    <dgm:cxn modelId="{E7A286EB-CA99-4D44-A0B5-55E085F96515}" type="presParOf" srcId="{02AF2611-39C0-4EF8-B9AF-5E15D80097BE}" destId="{3E9FDDD6-A26E-4F03-A903-10F09685D6A2}" srcOrd="0" destOrd="0" presId="urn:microsoft.com/office/officeart/2005/8/layout/hierarchy2"/>
    <dgm:cxn modelId="{8D360887-7109-400A-8965-8AF820610E38}" type="presParOf" srcId="{5F8186A5-9F66-4B76-A45C-87CEBF3CCEB9}" destId="{9473DCFC-6641-4D73-AA1E-9A1405C91094}" srcOrd="1" destOrd="0" presId="urn:microsoft.com/office/officeart/2005/8/layout/hierarchy2"/>
    <dgm:cxn modelId="{84D6FF61-6F3F-46E1-876B-1CA64380ADB4}" type="presParOf" srcId="{9473DCFC-6641-4D73-AA1E-9A1405C91094}" destId="{008EB790-8EB0-4D82-BE0A-84C63F787288}" srcOrd="0" destOrd="0" presId="urn:microsoft.com/office/officeart/2005/8/layout/hierarchy2"/>
    <dgm:cxn modelId="{88CD10CF-C7C3-4A29-AC3F-59FCC2759FF3}" type="presParOf" srcId="{9473DCFC-6641-4D73-AA1E-9A1405C91094}" destId="{6C28485D-F632-4669-96ED-3D964BEACEA2}" srcOrd="1" destOrd="0" presId="urn:microsoft.com/office/officeart/2005/8/layout/hierarchy2"/>
    <dgm:cxn modelId="{2FD7A975-CA3A-4B7F-A72B-63D0062AE1AA}" type="presParOf" srcId="{6C28485D-F632-4669-96ED-3D964BEACEA2}" destId="{3D3532D1-1FDA-4F24-AE90-3866BC16A43D}" srcOrd="0" destOrd="0" presId="urn:microsoft.com/office/officeart/2005/8/layout/hierarchy2"/>
    <dgm:cxn modelId="{394DD5F7-7123-4559-974E-97DADC1110DE}" type="presParOf" srcId="{3D3532D1-1FDA-4F24-AE90-3866BC16A43D}" destId="{6CD19230-CC0F-4288-A025-EBCBAFB6E87C}" srcOrd="0" destOrd="0" presId="urn:microsoft.com/office/officeart/2005/8/layout/hierarchy2"/>
    <dgm:cxn modelId="{F097FEFE-E56A-4167-A1C9-4E0ADFC54A80}" type="presParOf" srcId="{6C28485D-F632-4669-96ED-3D964BEACEA2}" destId="{B82FF517-BE19-45D5-A186-0A0A9AC7C59F}" srcOrd="1" destOrd="0" presId="urn:microsoft.com/office/officeart/2005/8/layout/hierarchy2"/>
    <dgm:cxn modelId="{EF7284CA-ACB4-497E-A651-22F0BB95CA60}" type="presParOf" srcId="{B82FF517-BE19-45D5-A186-0A0A9AC7C59F}" destId="{DE93B5F2-1CA6-40F3-B124-24CBDE452C7F}" srcOrd="0" destOrd="0" presId="urn:microsoft.com/office/officeart/2005/8/layout/hierarchy2"/>
    <dgm:cxn modelId="{17A66735-9D70-4A45-8821-05FB3B1C5087}" type="presParOf" srcId="{B82FF517-BE19-45D5-A186-0A0A9AC7C59F}" destId="{2FB0C740-68FD-45EB-963A-5882F7A1156B}" srcOrd="1" destOrd="0" presId="urn:microsoft.com/office/officeart/2005/8/layout/hierarchy2"/>
    <dgm:cxn modelId="{8DDBE088-78FB-49F1-9662-51E643A81CB5}" type="presParOf" srcId="{5F8186A5-9F66-4B76-A45C-87CEBF3CCEB9}" destId="{AF10D516-4F6C-4D46-86A1-9C1986C13320}" srcOrd="2" destOrd="0" presId="urn:microsoft.com/office/officeart/2005/8/layout/hierarchy2"/>
    <dgm:cxn modelId="{47455FCB-2A63-45F0-A35E-59C12B3320AD}" type="presParOf" srcId="{AF10D516-4F6C-4D46-86A1-9C1986C13320}" destId="{8DB10BF4-B3E8-4C63-AA80-1132AC83EE01}" srcOrd="0" destOrd="0" presId="urn:microsoft.com/office/officeart/2005/8/layout/hierarchy2"/>
    <dgm:cxn modelId="{5789DA4F-987D-4C2F-BA16-2BB2F9BA5F27}" type="presParOf" srcId="{5F8186A5-9F66-4B76-A45C-87CEBF3CCEB9}" destId="{E1BE2056-AE5C-4DB8-B5F8-1262B0BC3580}" srcOrd="3" destOrd="0" presId="urn:microsoft.com/office/officeart/2005/8/layout/hierarchy2"/>
    <dgm:cxn modelId="{40BA5935-6F39-4A07-941A-48B1576219C9}" type="presParOf" srcId="{E1BE2056-AE5C-4DB8-B5F8-1262B0BC3580}" destId="{99764013-9FFE-483E-9A94-8E74B88EB45B}" srcOrd="0" destOrd="0" presId="urn:microsoft.com/office/officeart/2005/8/layout/hierarchy2"/>
    <dgm:cxn modelId="{89D58018-E563-4235-B49F-E7DDCBCF5AD9}" type="presParOf" srcId="{E1BE2056-AE5C-4DB8-B5F8-1262B0BC3580}" destId="{CBCC4E80-D41C-4591-AFD8-D9C5B0629FAD}" srcOrd="1" destOrd="0" presId="urn:microsoft.com/office/officeart/2005/8/layout/hierarchy2"/>
    <dgm:cxn modelId="{84B48CCE-FF2E-4CE0-B906-39037315F407}" type="presParOf" srcId="{CBCC4E80-D41C-4591-AFD8-D9C5B0629FAD}" destId="{924C8F9A-D7B2-4767-8617-AD5D4A0F8C82}" srcOrd="0" destOrd="0" presId="urn:microsoft.com/office/officeart/2005/8/layout/hierarchy2"/>
    <dgm:cxn modelId="{83A00696-E7B3-4C30-8075-BA491EE304C5}" type="presParOf" srcId="{924C8F9A-D7B2-4767-8617-AD5D4A0F8C82}" destId="{4D1012EA-ED43-4161-9183-D18250C04841}" srcOrd="0" destOrd="0" presId="urn:microsoft.com/office/officeart/2005/8/layout/hierarchy2"/>
    <dgm:cxn modelId="{5718DD9C-F3E6-49D4-8995-DC55C95A9240}" type="presParOf" srcId="{CBCC4E80-D41C-4591-AFD8-D9C5B0629FAD}" destId="{13F2C1AB-38AD-4ED5-9035-C2D351214192}" srcOrd="1" destOrd="0" presId="urn:microsoft.com/office/officeart/2005/8/layout/hierarchy2"/>
    <dgm:cxn modelId="{3C2493F3-E8B8-4D00-9B30-661D50593C65}" type="presParOf" srcId="{13F2C1AB-38AD-4ED5-9035-C2D351214192}" destId="{4C14E865-13AF-43EC-93E8-957E72C167D9}" srcOrd="0" destOrd="0" presId="urn:microsoft.com/office/officeart/2005/8/layout/hierarchy2"/>
    <dgm:cxn modelId="{54FD6FB5-392C-43E2-894C-9E5D8AA167E8}" type="presParOf" srcId="{13F2C1AB-38AD-4ED5-9035-C2D351214192}" destId="{5A67506E-C01C-4958-968A-88E9AA8D1DC9}" srcOrd="1" destOrd="0" presId="urn:microsoft.com/office/officeart/2005/8/layout/hierarchy2"/>
    <dgm:cxn modelId="{AC0784AF-8A02-472B-A375-AFA082813F11}" type="presParOf" srcId="{AEFB50EF-9B7B-4A67-8A06-3768D82F4F35}" destId="{07085415-AD02-4837-A819-DF8503991B40}" srcOrd="2" destOrd="0" presId="urn:microsoft.com/office/officeart/2005/8/layout/hierarchy2"/>
    <dgm:cxn modelId="{14BFA742-C824-4030-910B-A5BCEDCB5BFE}" type="presParOf" srcId="{07085415-AD02-4837-A819-DF8503991B40}" destId="{6D471BBE-867D-4865-9628-1D7777EB5D2C}" srcOrd="0" destOrd="0" presId="urn:microsoft.com/office/officeart/2005/8/layout/hierarchy2"/>
    <dgm:cxn modelId="{15F67CEA-22DD-443E-B5B9-CC29D72C931B}" type="presParOf" srcId="{AEFB50EF-9B7B-4A67-8A06-3768D82F4F35}" destId="{B9D0076E-1908-4470-9C44-2381915CB6FB}" srcOrd="3" destOrd="0" presId="urn:microsoft.com/office/officeart/2005/8/layout/hierarchy2"/>
    <dgm:cxn modelId="{AE0A094B-08C6-404A-8BAE-53BFAFC9ABAB}" type="presParOf" srcId="{B9D0076E-1908-4470-9C44-2381915CB6FB}" destId="{7EBAE2C6-1480-46C8-900C-5102293148B2}" srcOrd="0" destOrd="0" presId="urn:microsoft.com/office/officeart/2005/8/layout/hierarchy2"/>
    <dgm:cxn modelId="{D6ABD323-99CA-4507-BCE4-79A9FFF3BE36}" type="presParOf" srcId="{B9D0076E-1908-4470-9C44-2381915CB6FB}" destId="{7F207EC3-B869-474B-A721-8A419CB73484}" srcOrd="1" destOrd="0" presId="urn:microsoft.com/office/officeart/2005/8/layout/hierarchy2"/>
    <dgm:cxn modelId="{DCCE2CB0-930C-49E8-9A51-72567E4F1ADD}" type="presParOf" srcId="{7F207EC3-B869-474B-A721-8A419CB73484}" destId="{72B1FC09-0EBA-4985-8788-8F4656152A7F}" srcOrd="0" destOrd="0" presId="urn:microsoft.com/office/officeart/2005/8/layout/hierarchy2"/>
    <dgm:cxn modelId="{B7D465A0-68F0-465E-BDEE-AB4FBFA17DE2}" type="presParOf" srcId="{72B1FC09-0EBA-4985-8788-8F4656152A7F}" destId="{E53945B2-5361-41E5-A250-0FE9BB3209A7}" srcOrd="0" destOrd="0" presId="urn:microsoft.com/office/officeart/2005/8/layout/hierarchy2"/>
    <dgm:cxn modelId="{57428D6B-F42D-49AC-854E-51D11077132B}" type="presParOf" srcId="{7F207EC3-B869-474B-A721-8A419CB73484}" destId="{93C1A79B-D7BC-4544-8471-9D8B8B93AD97}" srcOrd="1" destOrd="0" presId="urn:microsoft.com/office/officeart/2005/8/layout/hierarchy2"/>
    <dgm:cxn modelId="{B5151A6F-6AF9-4E46-8E5A-61332F628E1F}" type="presParOf" srcId="{93C1A79B-D7BC-4544-8471-9D8B8B93AD97}" destId="{B81631BF-0964-4936-A9DE-5CF3C23A1D51}" srcOrd="0" destOrd="0" presId="urn:microsoft.com/office/officeart/2005/8/layout/hierarchy2"/>
    <dgm:cxn modelId="{39CDA2C6-DCA5-4DB5-8660-5B625EB95F35}" type="presParOf" srcId="{93C1A79B-D7BC-4544-8471-9D8B8B93AD97}" destId="{A47913E6-20D7-4EF9-8087-A267EE4CBBE9}" srcOrd="1" destOrd="0" presId="urn:microsoft.com/office/officeart/2005/8/layout/hierarchy2"/>
    <dgm:cxn modelId="{A297EABC-D1D5-42D7-A755-8F6697676D6C}" type="presParOf" srcId="{A47913E6-20D7-4EF9-8087-A267EE4CBBE9}" destId="{E3B49C02-92DF-4E0E-9C64-BFDA4F6C8C57}" srcOrd="0" destOrd="0" presId="urn:microsoft.com/office/officeart/2005/8/layout/hierarchy2"/>
    <dgm:cxn modelId="{7F53324E-3964-4FE3-BA74-57CE80ABF0D4}" type="presParOf" srcId="{E3B49C02-92DF-4E0E-9C64-BFDA4F6C8C57}" destId="{C22BEB7F-26B1-4408-A047-0DEC97855D01}" srcOrd="0" destOrd="0" presId="urn:microsoft.com/office/officeart/2005/8/layout/hierarchy2"/>
    <dgm:cxn modelId="{B60949C5-B524-4A55-9804-A65B438BD369}" type="presParOf" srcId="{A47913E6-20D7-4EF9-8087-A267EE4CBBE9}" destId="{45E9E887-53F9-47D7-81E1-6BFB948D358C}" srcOrd="1" destOrd="0" presId="urn:microsoft.com/office/officeart/2005/8/layout/hierarchy2"/>
    <dgm:cxn modelId="{F6E9E00F-E17C-4056-91D0-A5567F22DB6D}" type="presParOf" srcId="{45E9E887-53F9-47D7-81E1-6BFB948D358C}" destId="{F532FF76-9233-4C88-8EB8-C57298DE75BC}" srcOrd="0" destOrd="0" presId="urn:microsoft.com/office/officeart/2005/8/layout/hierarchy2"/>
    <dgm:cxn modelId="{3359D477-A957-4429-B316-A8874868E2F1}" type="presParOf" srcId="{45E9E887-53F9-47D7-81E1-6BFB948D358C}" destId="{159E4A89-C683-474B-8EAE-3FA54900B771}" srcOrd="1" destOrd="0" presId="urn:microsoft.com/office/officeart/2005/8/layout/hierarchy2"/>
    <dgm:cxn modelId="{BDDA3B88-BEDD-44F1-96B7-834F6C53317A}" type="presParOf" srcId="{159E4A89-C683-474B-8EAE-3FA54900B771}" destId="{3D002938-9580-4C37-A937-06EE1FF34007}" srcOrd="0" destOrd="0" presId="urn:microsoft.com/office/officeart/2005/8/layout/hierarchy2"/>
    <dgm:cxn modelId="{51030323-67C4-4878-AC88-2D3A64AFC113}" type="presParOf" srcId="{3D002938-9580-4C37-A937-06EE1FF34007}" destId="{28A3C775-44DD-456D-ADBA-6C2015D144BB}" srcOrd="0" destOrd="0" presId="urn:microsoft.com/office/officeart/2005/8/layout/hierarchy2"/>
    <dgm:cxn modelId="{AF265CC7-A941-41D0-8151-579F06D4D5E2}" type="presParOf" srcId="{159E4A89-C683-474B-8EAE-3FA54900B771}" destId="{1237F670-3E84-4091-B1B6-F998102FD3C7}" srcOrd="1" destOrd="0" presId="urn:microsoft.com/office/officeart/2005/8/layout/hierarchy2"/>
    <dgm:cxn modelId="{253381FB-9D48-4C9E-8115-AE8E0D5B3D73}" type="presParOf" srcId="{1237F670-3E84-4091-B1B6-F998102FD3C7}" destId="{D9495291-86EC-4DCD-BB10-24DC98844A58}" srcOrd="0" destOrd="0" presId="urn:microsoft.com/office/officeart/2005/8/layout/hierarchy2"/>
    <dgm:cxn modelId="{D7D89909-0842-446A-926F-C8202B2E6B19}" type="presParOf" srcId="{1237F670-3E84-4091-B1B6-F998102FD3C7}" destId="{B7AF5FD6-FC71-4C43-9ADB-E0DDF39AD7D4}" srcOrd="1" destOrd="0" presId="urn:microsoft.com/office/officeart/2005/8/layout/hierarchy2"/>
    <dgm:cxn modelId="{C483FE1A-BB14-48B2-9A9D-1B173466C568}" type="presParOf" srcId="{A47913E6-20D7-4EF9-8087-A267EE4CBBE9}" destId="{0A6EA505-89C7-49FD-ABE4-44B8C87A9F43}" srcOrd="2" destOrd="0" presId="urn:microsoft.com/office/officeart/2005/8/layout/hierarchy2"/>
    <dgm:cxn modelId="{6E91ADC9-7110-4D58-9E2D-053D891B40CB}" type="presParOf" srcId="{0A6EA505-89C7-49FD-ABE4-44B8C87A9F43}" destId="{A5AAA48F-9F15-49C7-A333-8B0C8DF03B3E}" srcOrd="0" destOrd="0" presId="urn:microsoft.com/office/officeart/2005/8/layout/hierarchy2"/>
    <dgm:cxn modelId="{FAAD7BC4-B5BF-47A2-BFD5-1A497EA261C8}" type="presParOf" srcId="{A47913E6-20D7-4EF9-8087-A267EE4CBBE9}" destId="{10E2065F-A278-4DEA-AC87-92F1064AE18B}" srcOrd="3" destOrd="0" presId="urn:microsoft.com/office/officeart/2005/8/layout/hierarchy2"/>
    <dgm:cxn modelId="{A68BF071-7B9B-4091-8C55-1AB8A301CAE1}" type="presParOf" srcId="{10E2065F-A278-4DEA-AC87-92F1064AE18B}" destId="{BCBAD13F-9F36-4A76-ACBF-38324C9DFD1E}" srcOrd="0" destOrd="0" presId="urn:microsoft.com/office/officeart/2005/8/layout/hierarchy2"/>
    <dgm:cxn modelId="{D9705F31-1564-4072-A440-F066F38B3F14}" type="presParOf" srcId="{10E2065F-A278-4DEA-AC87-92F1064AE18B}" destId="{40FF9161-F67F-470B-B339-D06EABCB52DF}" srcOrd="1" destOrd="0" presId="urn:microsoft.com/office/officeart/2005/8/layout/hierarchy2"/>
    <dgm:cxn modelId="{6E712E60-6BA4-44E3-8BAA-1B02EB5FDF71}" type="presParOf" srcId="{40FF9161-F67F-470B-B339-D06EABCB52DF}" destId="{FEC367EC-C7CC-46E0-8F0B-F4EB017F4B25}" srcOrd="0" destOrd="0" presId="urn:microsoft.com/office/officeart/2005/8/layout/hierarchy2"/>
    <dgm:cxn modelId="{3B06F75E-8398-4A58-8559-04F4AAED4391}" type="presParOf" srcId="{FEC367EC-C7CC-46E0-8F0B-F4EB017F4B25}" destId="{C3BCA3D8-F0DE-402C-8374-951905FD4C54}" srcOrd="0" destOrd="0" presId="urn:microsoft.com/office/officeart/2005/8/layout/hierarchy2"/>
    <dgm:cxn modelId="{C114E911-3218-43DE-9C8A-81D6957FA801}" type="presParOf" srcId="{40FF9161-F67F-470B-B339-D06EABCB52DF}" destId="{B68415FE-5E3F-482F-91F7-2CA2D6D0722D}" srcOrd="1" destOrd="0" presId="urn:microsoft.com/office/officeart/2005/8/layout/hierarchy2"/>
    <dgm:cxn modelId="{FF41C8DB-969C-47A4-9A71-5AEDA1312CC7}" type="presParOf" srcId="{B68415FE-5E3F-482F-91F7-2CA2D6D0722D}" destId="{DD75CFEB-5D5C-464E-B857-D28B066AE2E1}" srcOrd="0" destOrd="0" presId="urn:microsoft.com/office/officeart/2005/8/layout/hierarchy2"/>
    <dgm:cxn modelId="{CA1DCA2B-B914-42DE-9A8A-849F58563E8F}" type="presParOf" srcId="{B68415FE-5E3F-482F-91F7-2CA2D6D0722D}" destId="{6C4899F7-A918-45D1-B75A-909AE5805EBA}" srcOrd="1" destOrd="0" presId="urn:microsoft.com/office/officeart/2005/8/layout/hierarchy2"/>
    <dgm:cxn modelId="{290B8E40-5549-41F3-9C69-1F2F645E2B0B}" type="presParOf" srcId="{7F207EC3-B869-474B-A721-8A419CB73484}" destId="{7F4C7A20-7D9B-4C87-80B4-7508EB7EED52}" srcOrd="2" destOrd="0" presId="urn:microsoft.com/office/officeart/2005/8/layout/hierarchy2"/>
    <dgm:cxn modelId="{481E0087-958C-4927-98BC-B74927A33A94}" type="presParOf" srcId="{7F4C7A20-7D9B-4C87-80B4-7508EB7EED52}" destId="{7B43BACD-3F70-4863-BF61-523651EF3109}" srcOrd="0" destOrd="0" presId="urn:microsoft.com/office/officeart/2005/8/layout/hierarchy2"/>
    <dgm:cxn modelId="{D58BE608-8B1F-42FE-806E-687174FF3799}" type="presParOf" srcId="{7F207EC3-B869-474B-A721-8A419CB73484}" destId="{76E3E7A4-1652-4B38-A06B-68E7642740A5}" srcOrd="3" destOrd="0" presId="urn:microsoft.com/office/officeart/2005/8/layout/hierarchy2"/>
    <dgm:cxn modelId="{8EA74F3E-DFED-452F-8F75-0E071D286D0B}" type="presParOf" srcId="{76E3E7A4-1652-4B38-A06B-68E7642740A5}" destId="{F8179C33-7069-4902-8E2C-2F20E46E8782}" srcOrd="0" destOrd="0" presId="urn:microsoft.com/office/officeart/2005/8/layout/hierarchy2"/>
    <dgm:cxn modelId="{4A999A31-A552-4D32-8DDB-FB02581F5E98}" type="presParOf" srcId="{76E3E7A4-1652-4B38-A06B-68E7642740A5}" destId="{6EDDF3A4-2F45-4230-83F3-C27E8F06AE10}" srcOrd="1" destOrd="0" presId="urn:microsoft.com/office/officeart/2005/8/layout/hierarchy2"/>
    <dgm:cxn modelId="{D547B644-2E14-4328-BB17-183D8C550759}" type="presParOf" srcId="{6EDDF3A4-2F45-4230-83F3-C27E8F06AE10}" destId="{306F450E-2B81-4A6B-9207-B97384612F41}" srcOrd="0" destOrd="0" presId="urn:microsoft.com/office/officeart/2005/8/layout/hierarchy2"/>
    <dgm:cxn modelId="{84C2E755-BC67-443D-BEE6-B95390F130AF}" type="presParOf" srcId="{306F450E-2B81-4A6B-9207-B97384612F41}" destId="{3ABC23EF-2179-439B-8D5E-B5306E91FA99}" srcOrd="0" destOrd="0" presId="urn:microsoft.com/office/officeart/2005/8/layout/hierarchy2"/>
    <dgm:cxn modelId="{B22E160F-A192-4D83-BB3F-2CD0FE9153A2}" type="presParOf" srcId="{6EDDF3A4-2F45-4230-83F3-C27E8F06AE10}" destId="{7B281989-846E-414B-B107-DA1938C62A09}" srcOrd="1" destOrd="0" presId="urn:microsoft.com/office/officeart/2005/8/layout/hierarchy2"/>
    <dgm:cxn modelId="{304B5803-DAB6-4A17-B39F-B40990E60C80}" type="presParOf" srcId="{7B281989-846E-414B-B107-DA1938C62A09}" destId="{E3F8EBE6-F572-48F2-83CE-C1DC35D3DBAE}" srcOrd="0" destOrd="0" presId="urn:microsoft.com/office/officeart/2005/8/layout/hierarchy2"/>
    <dgm:cxn modelId="{4A58867B-4A17-499D-9A59-2F1D923BDCFD}" type="presParOf" srcId="{7B281989-846E-414B-B107-DA1938C62A09}" destId="{3B70D308-D149-46A8-BBDB-76C1F1117CA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22E9EE01-072E-4BF4-AF6C-87DCC5F2E1C1}">
      <dgm:prSet phldrT="[Text]"/>
      <dgm:spPr/>
      <dgm:t>
        <a:bodyPr/>
        <a:lstStyle/>
        <a:p>
          <a:r>
            <a:rPr lang="en-US" dirty="0"/>
            <a:t>Owns</a:t>
          </a:r>
        </a:p>
      </dgm:t>
    </dgm:pt>
    <dgm:pt modelId="{BA1CA375-585B-4FB9-876C-5BD7B1388F83}" type="parTrans" cxnId="{09EAF33F-792D-41ED-AD32-D2AE0CFAEDC4}">
      <dgm:prSet/>
      <dgm:spPr/>
      <dgm:t>
        <a:bodyPr/>
        <a:lstStyle/>
        <a:p>
          <a:endParaRPr lang="en-US"/>
        </a:p>
      </dgm:t>
    </dgm:pt>
    <dgm:pt modelId="{C0AF11ED-6576-4EB5-B0AD-E02FC8C018AB}" type="sibTrans" cxnId="{09EAF33F-792D-41ED-AD32-D2AE0CFAEDC4}">
      <dgm:prSet/>
      <dgm:spPr/>
      <dgm:t>
        <a:bodyPr/>
        <a:lstStyle/>
        <a:p>
          <a:endParaRPr lang="en-US"/>
        </a:p>
      </dgm:t>
    </dgm:pt>
    <dgm:pt modelId="{5C25F400-C838-420B-AAC1-807675FE29A3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281FACF7-4FEB-4592-9E98-C636EA895059}" type="parTrans" cxnId="{582B126D-A87B-40AB-85DC-E63DBA27D230}">
      <dgm:prSet/>
      <dgm:spPr/>
      <dgm:t>
        <a:bodyPr/>
        <a:lstStyle/>
        <a:p>
          <a:endParaRPr lang="en-US"/>
        </a:p>
      </dgm:t>
    </dgm:pt>
    <dgm:pt modelId="{6125A210-8F38-4770-8DBC-609A8E29CC29}" type="sibTrans" cxnId="{582B126D-A87B-40AB-85DC-E63DBA27D230}">
      <dgm:prSet/>
      <dgm:spPr/>
      <dgm:t>
        <a:bodyPr/>
        <a:lstStyle/>
        <a:p>
          <a:endParaRPr lang="en-US"/>
        </a:p>
      </dgm:t>
    </dgm:pt>
    <dgm:pt modelId="{D7799C96-3B58-4C55-A2F5-30783520E35D}">
      <dgm:prSet phldrT="[Text]"/>
      <dgm:spPr/>
      <dgm:t>
        <a:bodyPr/>
        <a:lstStyle/>
        <a:p>
          <a:r>
            <a:rPr lang="en-US" dirty="0"/>
            <a:t>Income &lt; 40k</a:t>
          </a:r>
        </a:p>
      </dgm:t>
    </dgm:pt>
    <dgm:pt modelId="{2CCF1DA1-2CB6-4010-8ED6-073FD6F8AC89}" type="parTrans" cxnId="{ABFB1FF0-2011-4E67-B831-B31700887D30}">
      <dgm:prSet/>
      <dgm:spPr/>
      <dgm:t>
        <a:bodyPr/>
        <a:lstStyle/>
        <a:p>
          <a:endParaRPr lang="en-US"/>
        </a:p>
      </dgm:t>
    </dgm:pt>
    <dgm:pt modelId="{13060A87-9BDC-4EFA-AF6E-DC947818D21C}" type="sibTrans" cxnId="{ABFB1FF0-2011-4E67-B831-B31700887D30}">
      <dgm:prSet/>
      <dgm:spPr/>
      <dgm:t>
        <a:bodyPr/>
        <a:lstStyle/>
        <a:p>
          <a:endParaRPr lang="en-US"/>
        </a:p>
      </dgm:t>
    </dgm:pt>
    <dgm:pt modelId="{C11CBEF8-687E-4D89-B30A-73C8C9A08928}">
      <dgm:prSet phldrT="[Text]"/>
      <dgm:spPr/>
      <dgm:t>
        <a:bodyPr/>
        <a:lstStyle/>
        <a:p>
          <a:r>
            <a:rPr lang="en-US" dirty="0"/>
            <a:t>Income &gt; 40k</a:t>
          </a:r>
        </a:p>
      </dgm:t>
    </dgm:pt>
    <dgm:pt modelId="{4698A61F-2011-4AA3-957F-89883329E39A}" type="parTrans" cxnId="{F30E4A6E-67F8-414C-B3E5-E0DB985E9CEA}">
      <dgm:prSet/>
      <dgm:spPr/>
      <dgm:t>
        <a:bodyPr/>
        <a:lstStyle/>
        <a:p>
          <a:endParaRPr lang="en-US"/>
        </a:p>
      </dgm:t>
    </dgm:pt>
    <dgm:pt modelId="{296568AE-B3F5-4C3D-B6F7-E3B3411B5383}" type="sibTrans" cxnId="{F30E4A6E-67F8-414C-B3E5-E0DB985E9CEA}">
      <dgm:prSet/>
      <dgm:spPr/>
      <dgm:t>
        <a:bodyPr/>
        <a:lstStyle/>
        <a:p>
          <a:endParaRPr lang="en-US"/>
        </a:p>
      </dgm:t>
    </dgm:pt>
    <dgm:pt modelId="{0FBAF916-B33D-45EB-A210-536BFD40ED87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899A0159-FC5F-41DC-BB40-8238D3649F3D}" type="parTrans" cxnId="{FF2F8CB3-528F-470A-BB0F-831150DE3449}">
      <dgm:prSet/>
      <dgm:spPr/>
      <dgm:t>
        <a:bodyPr/>
        <a:lstStyle/>
        <a:p>
          <a:endParaRPr lang="en-US"/>
        </a:p>
      </dgm:t>
    </dgm:pt>
    <dgm:pt modelId="{B3C5D2F7-AB79-468A-8A1C-595EF9F023A5}" type="sibTrans" cxnId="{FF2F8CB3-528F-470A-BB0F-831150DE3449}">
      <dgm:prSet/>
      <dgm:spPr/>
      <dgm:t>
        <a:bodyPr/>
        <a:lstStyle/>
        <a:p>
          <a:endParaRPr lang="en-US"/>
        </a:p>
      </dgm:t>
    </dgm:pt>
    <dgm:pt modelId="{5934413A-286F-4407-A654-73465391016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D5F4D59A-8200-43C3-843E-13D9ECA96E5A}" type="parTrans" cxnId="{EA043834-B7AE-4CDE-8075-9F6A0B4CA672}">
      <dgm:prSet/>
      <dgm:spPr/>
      <dgm:t>
        <a:bodyPr/>
        <a:lstStyle/>
        <a:p>
          <a:endParaRPr lang="en-US"/>
        </a:p>
      </dgm:t>
    </dgm:pt>
    <dgm:pt modelId="{B2A70482-A162-4B02-8C7A-B5373DCB1608}" type="sibTrans" cxnId="{EA043834-B7AE-4CDE-8075-9F6A0B4CA672}">
      <dgm:prSet/>
      <dgm:spPr/>
      <dgm:t>
        <a:bodyPr/>
        <a:lstStyle/>
        <a:p>
          <a:endParaRPr lang="en-US"/>
        </a:p>
      </dgm:t>
    </dgm:pt>
    <dgm:pt modelId="{76ED09E2-0697-467A-86F6-97045AAC6F98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A545F5AA-171B-48E1-BF4D-AD87C3E71841}" type="parTrans" cxnId="{348C761B-949B-47C2-849A-7408712904FE}">
      <dgm:prSet/>
      <dgm:spPr/>
      <dgm:t>
        <a:bodyPr/>
        <a:lstStyle/>
        <a:p>
          <a:endParaRPr lang="en-US"/>
        </a:p>
      </dgm:t>
    </dgm:pt>
    <dgm:pt modelId="{5D3B837F-AC28-4C57-B78C-9EA4784D3A48}" type="sibTrans" cxnId="{348C761B-949B-47C2-849A-7408712904FE}">
      <dgm:prSet/>
      <dgm:spPr/>
      <dgm:t>
        <a:bodyPr/>
        <a:lstStyle/>
        <a:p>
          <a:endParaRPr lang="en-US"/>
        </a:p>
      </dgm:t>
    </dgm:pt>
    <dgm:pt modelId="{92383C6F-0252-41C5-B4C6-10A495B8172E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AE345F08-6E26-41F5-928D-B3F0B64F21DB}" type="parTrans" cxnId="{87927187-7BEB-43E3-8EAC-86C8B35A666E}">
      <dgm:prSet/>
      <dgm:spPr/>
      <dgm:t>
        <a:bodyPr/>
        <a:lstStyle/>
        <a:p>
          <a:endParaRPr lang="en-US"/>
        </a:p>
      </dgm:t>
    </dgm:pt>
    <dgm:pt modelId="{04DD0821-FE73-4497-9B69-8C9CD1FB659B}" type="sibTrans" cxnId="{87927187-7BEB-43E3-8EAC-86C8B35A666E}">
      <dgm:prSet/>
      <dgm:spPr/>
      <dgm:t>
        <a:bodyPr/>
        <a:lstStyle/>
        <a:p>
          <a:endParaRPr lang="en-US"/>
        </a:p>
      </dgm:t>
    </dgm:pt>
    <dgm:pt modelId="{21D3CF1C-5C41-4A0F-88E7-6B5946EA102E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45D98137-A6C2-45D5-8680-BCD1715629B0}" type="parTrans" cxnId="{B4BE56AE-B244-47C1-898C-890CA3EED577}">
      <dgm:prSet/>
      <dgm:spPr/>
      <dgm:t>
        <a:bodyPr/>
        <a:lstStyle/>
        <a:p>
          <a:endParaRPr lang="en-US"/>
        </a:p>
      </dgm:t>
    </dgm:pt>
    <dgm:pt modelId="{7A410E25-95F2-4C95-81E1-1F4B533D547C}" type="sibTrans" cxnId="{B4BE56AE-B244-47C1-898C-890CA3EED577}">
      <dgm:prSet/>
      <dgm:spPr/>
      <dgm:t>
        <a:bodyPr/>
        <a:lstStyle/>
        <a:p>
          <a:endParaRPr lang="en-US"/>
        </a:p>
      </dgm:t>
    </dgm:pt>
    <dgm:pt modelId="{12B94747-8F3A-4DD4-B989-41D228BE6CA6}">
      <dgm:prSet phldrT="[Text]"/>
      <dgm:spPr/>
      <dgm:t>
        <a:bodyPr/>
        <a:lstStyle/>
        <a:p>
          <a:r>
            <a:rPr lang="en-US" dirty="0"/>
            <a:t>Income &lt; 40k</a:t>
          </a:r>
        </a:p>
      </dgm:t>
    </dgm:pt>
    <dgm:pt modelId="{2926C2E1-A9E8-42F1-982F-2921EF8E141B}" type="parTrans" cxnId="{1922EDE6-C1B9-496F-B602-64AA29070B40}">
      <dgm:prSet/>
      <dgm:spPr/>
      <dgm:t>
        <a:bodyPr/>
        <a:lstStyle/>
        <a:p>
          <a:endParaRPr lang="en-US"/>
        </a:p>
      </dgm:t>
    </dgm:pt>
    <dgm:pt modelId="{92CFD3C8-F48F-48F2-B75C-5E269DB20F14}" type="sibTrans" cxnId="{1922EDE6-C1B9-496F-B602-64AA29070B40}">
      <dgm:prSet/>
      <dgm:spPr/>
      <dgm:t>
        <a:bodyPr/>
        <a:lstStyle/>
        <a:p>
          <a:endParaRPr lang="en-US"/>
        </a:p>
      </dgm:t>
    </dgm:pt>
    <dgm:pt modelId="{56303EFC-26D9-4C9E-8B6A-BCBDB23E4C17}">
      <dgm:prSet phldrT="[Text]"/>
      <dgm:spPr/>
      <dgm:t>
        <a:bodyPr/>
        <a:lstStyle/>
        <a:p>
          <a:r>
            <a:rPr lang="en-US" dirty="0"/>
            <a:t>Income &gt; 40k</a:t>
          </a:r>
        </a:p>
      </dgm:t>
    </dgm:pt>
    <dgm:pt modelId="{24BFF512-B629-4284-A719-EDB5B18DAC43}" type="parTrans" cxnId="{FF3BC838-0FC7-49B0-8C95-0CD71AFF875B}">
      <dgm:prSet/>
      <dgm:spPr/>
      <dgm:t>
        <a:bodyPr/>
        <a:lstStyle/>
        <a:p>
          <a:endParaRPr lang="en-US"/>
        </a:p>
      </dgm:t>
    </dgm:pt>
    <dgm:pt modelId="{B6FEA68C-DEE2-4F05-ADB9-9B4A329B5A9B}" type="sibTrans" cxnId="{FF3BC838-0FC7-49B0-8C95-0CD71AFF875B}">
      <dgm:prSet/>
      <dgm:spPr/>
      <dgm:t>
        <a:bodyPr/>
        <a:lstStyle/>
        <a:p>
          <a:endParaRPr lang="en-US"/>
        </a:p>
      </dgm:t>
    </dgm:pt>
    <dgm:pt modelId="{B3411AEE-8A33-4F3D-9ADA-0E91A289D176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0F500EAA-0EEB-4544-A166-A5F2703CD9D9}" type="sibTrans" cxnId="{3E3D947E-6307-4EFD-9B75-735FBBD03ED8}">
      <dgm:prSet/>
      <dgm:spPr/>
      <dgm:t>
        <a:bodyPr/>
        <a:lstStyle/>
        <a:p>
          <a:endParaRPr lang="en-US"/>
        </a:p>
      </dgm:t>
    </dgm:pt>
    <dgm:pt modelId="{689473AC-B762-4810-BC06-96DD38B89B0D}" type="parTrans" cxnId="{3E3D947E-6307-4EFD-9B75-735FBBD03ED8}">
      <dgm:prSet/>
      <dgm:spPr/>
      <dgm:t>
        <a:bodyPr/>
        <a:lstStyle/>
        <a:p>
          <a:endParaRPr lang="en-US"/>
        </a:p>
      </dgm:t>
    </dgm:pt>
    <dgm:pt modelId="{1C983EF7-2806-4136-AD46-57391EE3FD8C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AD3D8269-4DB0-485D-B4C0-C54380E5B73A}" type="parTrans" cxnId="{AD3C86BF-1D2A-42CB-B386-622EC075B4D4}">
      <dgm:prSet/>
      <dgm:spPr/>
      <dgm:t>
        <a:bodyPr/>
        <a:lstStyle/>
        <a:p>
          <a:endParaRPr lang="en-US"/>
        </a:p>
      </dgm:t>
    </dgm:pt>
    <dgm:pt modelId="{02A422BC-7445-4D73-BE55-051FB81F2B55}" type="sibTrans" cxnId="{AD3C86BF-1D2A-42CB-B386-622EC075B4D4}">
      <dgm:prSet/>
      <dgm:spPr/>
      <dgm:t>
        <a:bodyPr/>
        <a:lstStyle/>
        <a:p>
          <a:endParaRPr lang="en-US"/>
        </a:p>
      </dgm:t>
    </dgm:pt>
    <dgm:pt modelId="{036CD5FB-5E4D-4F61-8150-2531EB1199D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B786DE84-0429-49BF-9DD0-B2C7683C7379}" type="parTrans" cxnId="{616FEC14-980D-4C12-81FA-3BC8E95609B6}">
      <dgm:prSet/>
      <dgm:spPr/>
      <dgm:t>
        <a:bodyPr/>
        <a:lstStyle/>
        <a:p>
          <a:endParaRPr lang="en-US"/>
        </a:p>
      </dgm:t>
    </dgm:pt>
    <dgm:pt modelId="{DCAADBF1-C4D3-4EE5-97E8-801271A138A7}" type="sibTrans" cxnId="{616FEC14-980D-4C12-81FA-3BC8E95609B6}">
      <dgm:prSet/>
      <dgm:spPr/>
      <dgm:t>
        <a:bodyPr/>
        <a:lstStyle/>
        <a:p>
          <a:endParaRPr lang="en-US"/>
        </a:p>
      </dgm:t>
    </dgm:pt>
    <dgm:pt modelId="{D4A15ADD-DAA9-4118-B08D-FAA61E8E6A8A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F72D3745-73D0-4D7F-8F0A-9471872AE30F}" type="parTrans" cxnId="{72000572-28A5-4974-8E44-329D29B142B5}">
      <dgm:prSet/>
      <dgm:spPr/>
      <dgm:t>
        <a:bodyPr/>
        <a:lstStyle/>
        <a:p>
          <a:endParaRPr lang="en-US"/>
        </a:p>
      </dgm:t>
    </dgm:pt>
    <dgm:pt modelId="{194BFD6E-78B5-474D-AF1A-1F23697B49DB}" type="sibTrans" cxnId="{72000572-28A5-4974-8E44-329D29B142B5}">
      <dgm:prSet/>
      <dgm:spPr/>
      <dgm:t>
        <a:bodyPr/>
        <a:lstStyle/>
        <a:p>
          <a:endParaRPr lang="en-US"/>
        </a:p>
      </dgm:t>
    </dgm:pt>
    <dgm:pt modelId="{0CCFAFE3-AB48-4412-A527-7AE583D115FA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8D91136C-EF33-40D9-8A94-313EEACA68A5}" type="parTrans" cxnId="{C6A046E1-FF6C-47E5-903E-B787893F94C3}">
      <dgm:prSet/>
      <dgm:spPr/>
      <dgm:t>
        <a:bodyPr/>
        <a:lstStyle/>
        <a:p>
          <a:endParaRPr lang="en-US"/>
        </a:p>
      </dgm:t>
    </dgm:pt>
    <dgm:pt modelId="{9AB521A7-8C45-4836-8F75-34EE81453BE2}" type="sibTrans" cxnId="{C6A046E1-FF6C-47E5-903E-B787893F94C3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5E0BBEC9-5B9F-4053-8E67-C9C6D2D67BE6}" type="pres">
      <dgm:prSet presAssocID="{BA1CA375-585B-4FB9-876C-5BD7B1388F83}" presName="conn2-1" presStyleLbl="parChTrans1D2" presStyleIdx="0" presStyleCnt="2"/>
      <dgm:spPr/>
    </dgm:pt>
    <dgm:pt modelId="{21295740-FBCA-46E5-8A9E-97290F0A8D18}" type="pres">
      <dgm:prSet presAssocID="{BA1CA375-585B-4FB9-876C-5BD7B1388F83}" presName="connTx" presStyleLbl="parChTrans1D2" presStyleIdx="0" presStyleCnt="2"/>
      <dgm:spPr/>
    </dgm:pt>
    <dgm:pt modelId="{E0F6C465-5651-402E-BFB8-9AAA95EE3D82}" type="pres">
      <dgm:prSet presAssocID="{22E9EE01-072E-4BF4-AF6C-87DCC5F2E1C1}" presName="root2" presStyleCnt="0"/>
      <dgm:spPr/>
    </dgm:pt>
    <dgm:pt modelId="{3C26A79A-674E-4D53-BE0E-12759BCC504F}" type="pres">
      <dgm:prSet presAssocID="{22E9EE01-072E-4BF4-AF6C-87DCC5F2E1C1}" presName="LevelTwoTextNode" presStyleLbl="node2" presStyleIdx="0" presStyleCnt="2">
        <dgm:presLayoutVars>
          <dgm:chPref val="3"/>
        </dgm:presLayoutVars>
      </dgm:prSet>
      <dgm:spPr/>
    </dgm:pt>
    <dgm:pt modelId="{36977E2E-A79F-4680-9C8B-B6F2C4657A11}" type="pres">
      <dgm:prSet presAssocID="{22E9EE01-072E-4BF4-AF6C-87DCC5F2E1C1}" presName="level3hierChild" presStyleCnt="0"/>
      <dgm:spPr/>
    </dgm:pt>
    <dgm:pt modelId="{1F230B31-00AC-4692-96D4-9F5DB7C48F8D}" type="pres">
      <dgm:prSet presAssocID="{2CCF1DA1-2CB6-4010-8ED6-073FD6F8AC89}" presName="conn2-1" presStyleLbl="parChTrans1D3" presStyleIdx="0" presStyleCnt="4"/>
      <dgm:spPr/>
    </dgm:pt>
    <dgm:pt modelId="{4C96EB8D-7138-475F-827C-CDCB0AA2F004}" type="pres">
      <dgm:prSet presAssocID="{2CCF1DA1-2CB6-4010-8ED6-073FD6F8AC89}" presName="connTx" presStyleLbl="parChTrans1D3" presStyleIdx="0" presStyleCnt="4"/>
      <dgm:spPr/>
    </dgm:pt>
    <dgm:pt modelId="{2DF654E1-19A9-4E0A-8FE6-208AE09E7E4B}" type="pres">
      <dgm:prSet presAssocID="{D7799C96-3B58-4C55-A2F5-30783520E35D}" presName="root2" presStyleCnt="0"/>
      <dgm:spPr/>
    </dgm:pt>
    <dgm:pt modelId="{E3F5726A-244A-458C-92FD-7F6439C7BB50}" type="pres">
      <dgm:prSet presAssocID="{D7799C96-3B58-4C55-A2F5-30783520E35D}" presName="LevelTwoTextNode" presStyleLbl="node3" presStyleIdx="0" presStyleCnt="4">
        <dgm:presLayoutVars>
          <dgm:chPref val="3"/>
        </dgm:presLayoutVars>
      </dgm:prSet>
      <dgm:spPr/>
    </dgm:pt>
    <dgm:pt modelId="{AD88454D-AE2B-48E3-AC93-0C5367A6276B}" type="pres">
      <dgm:prSet presAssocID="{D7799C96-3B58-4C55-A2F5-30783520E35D}" presName="level3hierChild" presStyleCnt="0"/>
      <dgm:spPr/>
    </dgm:pt>
    <dgm:pt modelId="{FDA0C0D4-0AE9-477D-810E-694FD2BA9D16}" type="pres">
      <dgm:prSet presAssocID="{899A0159-FC5F-41DC-BB40-8238D3649F3D}" presName="conn2-1" presStyleLbl="parChTrans1D4" presStyleIdx="0" presStyleCnt="10"/>
      <dgm:spPr/>
    </dgm:pt>
    <dgm:pt modelId="{5BF86854-2CA1-420E-8A7C-D3990E2F6F4E}" type="pres">
      <dgm:prSet presAssocID="{899A0159-FC5F-41DC-BB40-8238D3649F3D}" presName="connTx" presStyleLbl="parChTrans1D4" presStyleIdx="0" presStyleCnt="10"/>
      <dgm:spPr/>
    </dgm:pt>
    <dgm:pt modelId="{734575FF-CACA-4265-B7FD-AECD1374F52F}" type="pres">
      <dgm:prSet presAssocID="{0FBAF916-B33D-45EB-A210-536BFD40ED87}" presName="root2" presStyleCnt="0"/>
      <dgm:spPr/>
    </dgm:pt>
    <dgm:pt modelId="{C5F436BC-EFD4-487F-AF98-E46237755118}" type="pres">
      <dgm:prSet presAssocID="{0FBAF916-B33D-45EB-A210-536BFD40ED87}" presName="LevelTwoTextNode" presStyleLbl="node4" presStyleIdx="0" presStyleCnt="10">
        <dgm:presLayoutVars>
          <dgm:chPref val="3"/>
        </dgm:presLayoutVars>
      </dgm:prSet>
      <dgm:spPr/>
    </dgm:pt>
    <dgm:pt modelId="{CE2A0E31-AD18-45B8-B479-76621E01089A}" type="pres">
      <dgm:prSet presAssocID="{0FBAF916-B33D-45EB-A210-536BFD40ED87}" presName="level3hierChild" presStyleCnt="0"/>
      <dgm:spPr/>
    </dgm:pt>
    <dgm:pt modelId="{BF02C258-BC61-4674-AD90-9A9FDB4EA6BB}" type="pres">
      <dgm:prSet presAssocID="{D5F4D59A-8200-43C3-843E-13D9ECA96E5A}" presName="conn2-1" presStyleLbl="parChTrans1D4" presStyleIdx="1" presStyleCnt="10"/>
      <dgm:spPr/>
    </dgm:pt>
    <dgm:pt modelId="{2EEE3176-088A-454F-B956-C886896720E5}" type="pres">
      <dgm:prSet presAssocID="{D5F4D59A-8200-43C3-843E-13D9ECA96E5A}" presName="connTx" presStyleLbl="parChTrans1D4" presStyleIdx="1" presStyleCnt="10"/>
      <dgm:spPr/>
    </dgm:pt>
    <dgm:pt modelId="{90EB2034-B1C3-498F-82E3-D93A66751628}" type="pres">
      <dgm:prSet presAssocID="{5934413A-286F-4407-A654-73465391016F}" presName="root2" presStyleCnt="0"/>
      <dgm:spPr/>
    </dgm:pt>
    <dgm:pt modelId="{CFA9BC19-AE59-4815-9318-20F189256916}" type="pres">
      <dgm:prSet presAssocID="{5934413A-286F-4407-A654-73465391016F}" presName="LevelTwoTextNode" presStyleLbl="node4" presStyleIdx="1" presStyleCnt="10">
        <dgm:presLayoutVars>
          <dgm:chPref val="3"/>
        </dgm:presLayoutVars>
      </dgm:prSet>
      <dgm:spPr/>
    </dgm:pt>
    <dgm:pt modelId="{2999E4C1-04FF-440F-A605-634EE2F55107}" type="pres">
      <dgm:prSet presAssocID="{5934413A-286F-4407-A654-73465391016F}" presName="level3hierChild" presStyleCnt="0"/>
      <dgm:spPr/>
    </dgm:pt>
    <dgm:pt modelId="{292DC9C9-04BF-4D59-A74E-459661274354}" type="pres">
      <dgm:prSet presAssocID="{A545F5AA-171B-48E1-BF4D-AD87C3E71841}" presName="conn2-1" presStyleLbl="parChTrans1D4" presStyleIdx="2" presStyleCnt="10"/>
      <dgm:spPr/>
    </dgm:pt>
    <dgm:pt modelId="{6FAF3665-4D52-4B52-A6D5-85534F067A21}" type="pres">
      <dgm:prSet presAssocID="{A545F5AA-171B-48E1-BF4D-AD87C3E71841}" presName="connTx" presStyleLbl="parChTrans1D4" presStyleIdx="2" presStyleCnt="10"/>
      <dgm:spPr/>
    </dgm:pt>
    <dgm:pt modelId="{FDFB3793-3EB5-4E84-A727-17A49F1C7CCE}" type="pres">
      <dgm:prSet presAssocID="{76ED09E2-0697-467A-86F6-97045AAC6F98}" presName="root2" presStyleCnt="0"/>
      <dgm:spPr/>
    </dgm:pt>
    <dgm:pt modelId="{A2B6D8BE-661D-46C4-9B34-9D4A6890CED3}" type="pres">
      <dgm:prSet presAssocID="{76ED09E2-0697-467A-86F6-97045AAC6F98}" presName="LevelTwoTextNode" presStyleLbl="node4" presStyleIdx="2" presStyleCnt="10">
        <dgm:presLayoutVars>
          <dgm:chPref val="3"/>
        </dgm:presLayoutVars>
      </dgm:prSet>
      <dgm:spPr/>
    </dgm:pt>
    <dgm:pt modelId="{E7F8DB87-2232-4662-ADB0-27E014C883F6}" type="pres">
      <dgm:prSet presAssocID="{76ED09E2-0697-467A-86F6-97045AAC6F98}" presName="level3hierChild" presStyleCnt="0"/>
      <dgm:spPr/>
    </dgm:pt>
    <dgm:pt modelId="{545E1460-ACA1-4CC9-8BF5-4739972131F7}" type="pres">
      <dgm:prSet presAssocID="{AE345F08-6E26-41F5-928D-B3F0B64F21DB}" presName="conn2-1" presStyleLbl="parChTrans1D4" presStyleIdx="3" presStyleCnt="10"/>
      <dgm:spPr/>
    </dgm:pt>
    <dgm:pt modelId="{D364CEE6-C50D-43AD-950A-D37268444B6D}" type="pres">
      <dgm:prSet presAssocID="{AE345F08-6E26-41F5-928D-B3F0B64F21DB}" presName="connTx" presStyleLbl="parChTrans1D4" presStyleIdx="3" presStyleCnt="10"/>
      <dgm:spPr/>
    </dgm:pt>
    <dgm:pt modelId="{86A9DD40-C665-4196-B0B4-996CC81FBBAA}" type="pres">
      <dgm:prSet presAssocID="{92383C6F-0252-41C5-B4C6-10A495B8172E}" presName="root2" presStyleCnt="0"/>
      <dgm:spPr/>
    </dgm:pt>
    <dgm:pt modelId="{E05312CE-202D-436C-B8E1-0E6C1B0A3258}" type="pres">
      <dgm:prSet presAssocID="{92383C6F-0252-41C5-B4C6-10A495B8172E}" presName="LevelTwoTextNode" presStyleLbl="node4" presStyleIdx="3" presStyleCnt="10">
        <dgm:presLayoutVars>
          <dgm:chPref val="3"/>
        </dgm:presLayoutVars>
      </dgm:prSet>
      <dgm:spPr/>
    </dgm:pt>
    <dgm:pt modelId="{4F8CC8DB-6A2E-491B-AB2B-0EFB405E6EA6}" type="pres">
      <dgm:prSet presAssocID="{92383C6F-0252-41C5-B4C6-10A495B8172E}" presName="level3hierChild" presStyleCnt="0"/>
      <dgm:spPr/>
    </dgm:pt>
    <dgm:pt modelId="{5ED8B840-BC50-4DE0-85CF-7B1ADB0D8698}" type="pres">
      <dgm:prSet presAssocID="{4698A61F-2011-4AA3-957F-89883329E39A}" presName="conn2-1" presStyleLbl="parChTrans1D3" presStyleIdx="1" presStyleCnt="4"/>
      <dgm:spPr/>
    </dgm:pt>
    <dgm:pt modelId="{97F6DFAD-AE18-4676-AA39-E53EAE2323BC}" type="pres">
      <dgm:prSet presAssocID="{4698A61F-2011-4AA3-957F-89883329E39A}" presName="connTx" presStyleLbl="parChTrans1D3" presStyleIdx="1" presStyleCnt="4"/>
      <dgm:spPr/>
    </dgm:pt>
    <dgm:pt modelId="{57F37BAF-4E07-49F8-93D4-2F8C5739E0DC}" type="pres">
      <dgm:prSet presAssocID="{C11CBEF8-687E-4D89-B30A-73C8C9A08928}" presName="root2" presStyleCnt="0"/>
      <dgm:spPr/>
    </dgm:pt>
    <dgm:pt modelId="{14A602AD-B399-4CF5-90D5-029A529AF944}" type="pres">
      <dgm:prSet presAssocID="{C11CBEF8-687E-4D89-B30A-73C8C9A08928}" presName="LevelTwoTextNode" presStyleLbl="node3" presStyleIdx="1" presStyleCnt="4">
        <dgm:presLayoutVars>
          <dgm:chPref val="3"/>
        </dgm:presLayoutVars>
      </dgm:prSet>
      <dgm:spPr/>
    </dgm:pt>
    <dgm:pt modelId="{E2E2A509-9CA1-480B-AE80-4C7D1DD42BBF}" type="pres">
      <dgm:prSet presAssocID="{C11CBEF8-687E-4D89-B30A-73C8C9A08928}" presName="level3hierChild" presStyleCnt="0"/>
      <dgm:spPr/>
    </dgm:pt>
    <dgm:pt modelId="{FB1AC459-6820-4A1B-AF42-FE79313F37A1}" type="pres">
      <dgm:prSet presAssocID="{45D98137-A6C2-45D5-8680-BCD1715629B0}" presName="conn2-1" presStyleLbl="parChTrans1D4" presStyleIdx="4" presStyleCnt="10"/>
      <dgm:spPr/>
    </dgm:pt>
    <dgm:pt modelId="{FA05933D-DF13-45FA-B694-C0955A24DD4F}" type="pres">
      <dgm:prSet presAssocID="{45D98137-A6C2-45D5-8680-BCD1715629B0}" presName="connTx" presStyleLbl="parChTrans1D4" presStyleIdx="4" presStyleCnt="10"/>
      <dgm:spPr/>
    </dgm:pt>
    <dgm:pt modelId="{A8E45256-18D0-4DDF-8599-B19AE66CCAFF}" type="pres">
      <dgm:prSet presAssocID="{21D3CF1C-5C41-4A0F-88E7-6B5946EA102E}" presName="root2" presStyleCnt="0"/>
      <dgm:spPr/>
    </dgm:pt>
    <dgm:pt modelId="{E62C8BF6-85B4-491B-A276-9D3A8DB3F487}" type="pres">
      <dgm:prSet presAssocID="{21D3CF1C-5C41-4A0F-88E7-6B5946EA102E}" presName="LevelTwoTextNode" presStyleLbl="node4" presStyleIdx="4" presStyleCnt="10" custLinFactX="40081" custLinFactNeighborX="100000" custLinFactNeighborY="-1359">
        <dgm:presLayoutVars>
          <dgm:chPref val="3"/>
        </dgm:presLayoutVars>
      </dgm:prSet>
      <dgm:spPr/>
    </dgm:pt>
    <dgm:pt modelId="{4C77C7A2-95AD-45B8-84B9-6DECFBBC21ED}" type="pres">
      <dgm:prSet presAssocID="{21D3CF1C-5C41-4A0F-88E7-6B5946EA102E}" presName="level3hierChild" presStyleCnt="0"/>
      <dgm:spPr/>
    </dgm:pt>
    <dgm:pt modelId="{B41A8112-B371-41FF-8C9A-EEB29CE6535E}" type="pres">
      <dgm:prSet presAssocID="{281FACF7-4FEB-4592-9E98-C636EA895059}" presName="conn2-1" presStyleLbl="parChTrans1D2" presStyleIdx="1" presStyleCnt="2"/>
      <dgm:spPr/>
    </dgm:pt>
    <dgm:pt modelId="{E757BFCD-D958-4E87-BA0E-00921AD1BCFF}" type="pres">
      <dgm:prSet presAssocID="{281FACF7-4FEB-4592-9E98-C636EA895059}" presName="connTx" presStyleLbl="parChTrans1D2" presStyleIdx="1" presStyleCnt="2"/>
      <dgm:spPr/>
    </dgm:pt>
    <dgm:pt modelId="{17D6747E-48B6-40D4-BD89-3F7DFC786805}" type="pres">
      <dgm:prSet presAssocID="{5C25F400-C838-420B-AAC1-807675FE29A3}" presName="root2" presStyleCnt="0"/>
      <dgm:spPr/>
    </dgm:pt>
    <dgm:pt modelId="{0F3E10B3-09F2-4D4B-8106-7D4A4E941279}" type="pres">
      <dgm:prSet presAssocID="{5C25F400-C838-420B-AAC1-807675FE29A3}" presName="LevelTwoTextNode" presStyleLbl="node2" presStyleIdx="1" presStyleCnt="2">
        <dgm:presLayoutVars>
          <dgm:chPref val="3"/>
        </dgm:presLayoutVars>
      </dgm:prSet>
      <dgm:spPr/>
    </dgm:pt>
    <dgm:pt modelId="{2CCFEE74-AD9C-4D95-BB86-B4EEAF8CA36E}" type="pres">
      <dgm:prSet presAssocID="{5C25F400-C838-420B-AAC1-807675FE29A3}" presName="level3hierChild" presStyleCnt="0"/>
      <dgm:spPr/>
    </dgm:pt>
    <dgm:pt modelId="{9145236C-16FB-4F36-9121-673DE3020416}" type="pres">
      <dgm:prSet presAssocID="{2926C2E1-A9E8-42F1-982F-2921EF8E141B}" presName="conn2-1" presStyleLbl="parChTrans1D3" presStyleIdx="2" presStyleCnt="4"/>
      <dgm:spPr/>
    </dgm:pt>
    <dgm:pt modelId="{14B36F02-0950-4762-806B-A8D6BE0F8EF8}" type="pres">
      <dgm:prSet presAssocID="{2926C2E1-A9E8-42F1-982F-2921EF8E141B}" presName="connTx" presStyleLbl="parChTrans1D3" presStyleIdx="2" presStyleCnt="4"/>
      <dgm:spPr/>
    </dgm:pt>
    <dgm:pt modelId="{F61665FD-BCCE-4512-8444-C1C66562304D}" type="pres">
      <dgm:prSet presAssocID="{12B94747-8F3A-4DD4-B989-41D228BE6CA6}" presName="root2" presStyleCnt="0"/>
      <dgm:spPr/>
    </dgm:pt>
    <dgm:pt modelId="{92C936BA-DF0B-4B89-AFC3-AEDF435911C3}" type="pres">
      <dgm:prSet presAssocID="{12B94747-8F3A-4DD4-B989-41D228BE6CA6}" presName="LevelTwoTextNode" presStyleLbl="node3" presStyleIdx="2" presStyleCnt="4">
        <dgm:presLayoutVars>
          <dgm:chPref val="3"/>
        </dgm:presLayoutVars>
      </dgm:prSet>
      <dgm:spPr/>
    </dgm:pt>
    <dgm:pt modelId="{665D3558-EFBD-4E5A-AEF8-F6B9A6A2AA16}" type="pres">
      <dgm:prSet presAssocID="{12B94747-8F3A-4DD4-B989-41D228BE6CA6}" presName="level3hierChild" presStyleCnt="0"/>
      <dgm:spPr/>
    </dgm:pt>
    <dgm:pt modelId="{85C6498D-7B54-419E-B6C8-D4F0FD2E8AB1}" type="pres">
      <dgm:prSet presAssocID="{689473AC-B762-4810-BC06-96DD38B89B0D}" presName="conn2-1" presStyleLbl="parChTrans1D4" presStyleIdx="5" presStyleCnt="10"/>
      <dgm:spPr/>
    </dgm:pt>
    <dgm:pt modelId="{F76237AB-083F-445A-B6C6-99ED80FAEAAF}" type="pres">
      <dgm:prSet presAssocID="{689473AC-B762-4810-BC06-96DD38B89B0D}" presName="connTx" presStyleLbl="parChTrans1D4" presStyleIdx="5" presStyleCnt="10"/>
      <dgm:spPr/>
    </dgm:pt>
    <dgm:pt modelId="{F828318E-F1B1-437C-BC41-74FB9B6A1020}" type="pres">
      <dgm:prSet presAssocID="{B3411AEE-8A33-4F3D-9ADA-0E91A289D176}" presName="root2" presStyleCnt="0"/>
      <dgm:spPr/>
    </dgm:pt>
    <dgm:pt modelId="{33322657-5585-4AA9-9C4C-BAECC5EDD3F2}" type="pres">
      <dgm:prSet presAssocID="{B3411AEE-8A33-4F3D-9ADA-0E91A289D176}" presName="LevelTwoTextNode" presStyleLbl="node4" presStyleIdx="5" presStyleCnt="10" custLinFactX="40081" custLinFactNeighborX="100000" custLinFactNeighborY="2502">
        <dgm:presLayoutVars>
          <dgm:chPref val="3"/>
        </dgm:presLayoutVars>
      </dgm:prSet>
      <dgm:spPr/>
    </dgm:pt>
    <dgm:pt modelId="{FBC4D4E4-2229-4678-929D-7F8FB0A39D89}" type="pres">
      <dgm:prSet presAssocID="{B3411AEE-8A33-4F3D-9ADA-0E91A289D176}" presName="level3hierChild" presStyleCnt="0"/>
      <dgm:spPr/>
    </dgm:pt>
    <dgm:pt modelId="{756C63F9-9902-4B29-9236-839132DB1640}" type="pres">
      <dgm:prSet presAssocID="{24BFF512-B629-4284-A719-EDB5B18DAC43}" presName="conn2-1" presStyleLbl="parChTrans1D3" presStyleIdx="3" presStyleCnt="4"/>
      <dgm:spPr/>
    </dgm:pt>
    <dgm:pt modelId="{6C4E5391-0193-49DE-8F67-1A3D71708BD2}" type="pres">
      <dgm:prSet presAssocID="{24BFF512-B629-4284-A719-EDB5B18DAC43}" presName="connTx" presStyleLbl="parChTrans1D3" presStyleIdx="3" presStyleCnt="4"/>
      <dgm:spPr/>
    </dgm:pt>
    <dgm:pt modelId="{43B6ABA9-6BB9-4550-AFB0-9E7154CE4D43}" type="pres">
      <dgm:prSet presAssocID="{56303EFC-26D9-4C9E-8B6A-BCBDB23E4C17}" presName="root2" presStyleCnt="0"/>
      <dgm:spPr/>
    </dgm:pt>
    <dgm:pt modelId="{8E4821BD-951B-4361-A9B6-9AC7097D57FE}" type="pres">
      <dgm:prSet presAssocID="{56303EFC-26D9-4C9E-8B6A-BCBDB23E4C17}" presName="LevelTwoTextNode" presStyleLbl="node3" presStyleIdx="3" presStyleCnt="4">
        <dgm:presLayoutVars>
          <dgm:chPref val="3"/>
        </dgm:presLayoutVars>
      </dgm:prSet>
      <dgm:spPr/>
    </dgm:pt>
    <dgm:pt modelId="{B57EB2BA-6D85-4FA2-A7BD-11D91DF90C68}" type="pres">
      <dgm:prSet presAssocID="{56303EFC-26D9-4C9E-8B6A-BCBDB23E4C17}" presName="level3hierChild" presStyleCnt="0"/>
      <dgm:spPr/>
    </dgm:pt>
    <dgm:pt modelId="{C333D5BC-FBEB-4ED8-9233-8F55C59C9F8A}" type="pres">
      <dgm:prSet presAssocID="{AD3D8269-4DB0-485D-B4C0-C54380E5B73A}" presName="conn2-1" presStyleLbl="parChTrans1D4" presStyleIdx="6" presStyleCnt="10"/>
      <dgm:spPr/>
    </dgm:pt>
    <dgm:pt modelId="{14749DFA-251A-4C69-AE39-719246F969BA}" type="pres">
      <dgm:prSet presAssocID="{AD3D8269-4DB0-485D-B4C0-C54380E5B73A}" presName="connTx" presStyleLbl="parChTrans1D4" presStyleIdx="6" presStyleCnt="10"/>
      <dgm:spPr/>
    </dgm:pt>
    <dgm:pt modelId="{0DD35A31-866D-42A7-B62A-BA1F44FD7F9A}" type="pres">
      <dgm:prSet presAssocID="{1C983EF7-2806-4136-AD46-57391EE3FD8C}" presName="root2" presStyleCnt="0"/>
      <dgm:spPr/>
    </dgm:pt>
    <dgm:pt modelId="{8496A9E4-EC57-4E7A-9337-8E8D52F23098}" type="pres">
      <dgm:prSet presAssocID="{1C983EF7-2806-4136-AD46-57391EE3FD8C}" presName="LevelTwoTextNode" presStyleLbl="node4" presStyleIdx="6" presStyleCnt="10">
        <dgm:presLayoutVars>
          <dgm:chPref val="3"/>
        </dgm:presLayoutVars>
      </dgm:prSet>
      <dgm:spPr/>
    </dgm:pt>
    <dgm:pt modelId="{41C151B6-C654-4DD5-B28C-AB142B1FEFA4}" type="pres">
      <dgm:prSet presAssocID="{1C983EF7-2806-4136-AD46-57391EE3FD8C}" presName="level3hierChild" presStyleCnt="0"/>
      <dgm:spPr/>
    </dgm:pt>
    <dgm:pt modelId="{251D29B2-993F-454D-B8FD-61B9ACBE9348}" type="pres">
      <dgm:prSet presAssocID="{B786DE84-0429-49BF-9DD0-B2C7683C7379}" presName="conn2-1" presStyleLbl="parChTrans1D4" presStyleIdx="7" presStyleCnt="10"/>
      <dgm:spPr/>
    </dgm:pt>
    <dgm:pt modelId="{BAB85AE5-A0CB-429E-90AF-13AAC379C078}" type="pres">
      <dgm:prSet presAssocID="{B786DE84-0429-49BF-9DD0-B2C7683C7379}" presName="connTx" presStyleLbl="parChTrans1D4" presStyleIdx="7" presStyleCnt="10"/>
      <dgm:spPr/>
    </dgm:pt>
    <dgm:pt modelId="{84204594-2C0F-43E6-ABB4-D075A79A24A3}" type="pres">
      <dgm:prSet presAssocID="{036CD5FB-5E4D-4F61-8150-2531EB1199D0}" presName="root2" presStyleCnt="0"/>
      <dgm:spPr/>
    </dgm:pt>
    <dgm:pt modelId="{8633CB48-5997-4D53-B5D7-6ED9CA2B773A}" type="pres">
      <dgm:prSet presAssocID="{036CD5FB-5E4D-4F61-8150-2531EB1199D0}" presName="LevelTwoTextNode" presStyleLbl="node4" presStyleIdx="7" presStyleCnt="10">
        <dgm:presLayoutVars>
          <dgm:chPref val="3"/>
        </dgm:presLayoutVars>
      </dgm:prSet>
      <dgm:spPr/>
    </dgm:pt>
    <dgm:pt modelId="{95B56E94-75AA-4D05-BC72-FC5878D14202}" type="pres">
      <dgm:prSet presAssocID="{036CD5FB-5E4D-4F61-8150-2531EB1199D0}" presName="level3hierChild" presStyleCnt="0"/>
      <dgm:spPr/>
    </dgm:pt>
    <dgm:pt modelId="{B079104E-0D27-4441-9BDF-93B5AFF4761A}" type="pres">
      <dgm:prSet presAssocID="{F72D3745-73D0-4D7F-8F0A-9471872AE30F}" presName="conn2-1" presStyleLbl="parChTrans1D4" presStyleIdx="8" presStyleCnt="10"/>
      <dgm:spPr/>
    </dgm:pt>
    <dgm:pt modelId="{7DCBBFFD-DC00-4963-8AD5-8AB49E00D024}" type="pres">
      <dgm:prSet presAssocID="{F72D3745-73D0-4D7F-8F0A-9471872AE30F}" presName="connTx" presStyleLbl="parChTrans1D4" presStyleIdx="8" presStyleCnt="10"/>
      <dgm:spPr/>
    </dgm:pt>
    <dgm:pt modelId="{BB3808A5-0022-47D9-8913-FF5094E544CA}" type="pres">
      <dgm:prSet presAssocID="{D4A15ADD-DAA9-4118-B08D-FAA61E8E6A8A}" presName="root2" presStyleCnt="0"/>
      <dgm:spPr/>
    </dgm:pt>
    <dgm:pt modelId="{F26A0900-CC8B-42AF-9AB3-563D47BBE038}" type="pres">
      <dgm:prSet presAssocID="{D4A15ADD-DAA9-4118-B08D-FAA61E8E6A8A}" presName="LevelTwoTextNode" presStyleLbl="node4" presStyleIdx="8" presStyleCnt="10">
        <dgm:presLayoutVars>
          <dgm:chPref val="3"/>
        </dgm:presLayoutVars>
      </dgm:prSet>
      <dgm:spPr/>
    </dgm:pt>
    <dgm:pt modelId="{5C38275E-942C-4400-85BE-6AE810876E46}" type="pres">
      <dgm:prSet presAssocID="{D4A15ADD-DAA9-4118-B08D-FAA61E8E6A8A}" presName="level3hierChild" presStyleCnt="0"/>
      <dgm:spPr/>
    </dgm:pt>
    <dgm:pt modelId="{F7C96D22-744F-4AAB-91CD-6FD9B0D1717E}" type="pres">
      <dgm:prSet presAssocID="{8D91136C-EF33-40D9-8A94-313EEACA68A5}" presName="conn2-1" presStyleLbl="parChTrans1D4" presStyleIdx="9" presStyleCnt="10"/>
      <dgm:spPr/>
    </dgm:pt>
    <dgm:pt modelId="{3EF8CD23-E7FB-4D21-B372-7AD0D76818BB}" type="pres">
      <dgm:prSet presAssocID="{8D91136C-EF33-40D9-8A94-313EEACA68A5}" presName="connTx" presStyleLbl="parChTrans1D4" presStyleIdx="9" presStyleCnt="10"/>
      <dgm:spPr/>
    </dgm:pt>
    <dgm:pt modelId="{1B4EC544-59F4-434F-833A-2654CBF004DC}" type="pres">
      <dgm:prSet presAssocID="{0CCFAFE3-AB48-4412-A527-7AE583D115FA}" presName="root2" presStyleCnt="0"/>
      <dgm:spPr/>
    </dgm:pt>
    <dgm:pt modelId="{B98CF813-6FB2-4571-9925-B785595FEC6D}" type="pres">
      <dgm:prSet presAssocID="{0CCFAFE3-AB48-4412-A527-7AE583D115FA}" presName="LevelTwoTextNode" presStyleLbl="node4" presStyleIdx="9" presStyleCnt="10">
        <dgm:presLayoutVars>
          <dgm:chPref val="3"/>
        </dgm:presLayoutVars>
      </dgm:prSet>
      <dgm:spPr/>
    </dgm:pt>
    <dgm:pt modelId="{DF58F7E6-F7F0-4A6E-8DED-BD7FE0E0E550}" type="pres">
      <dgm:prSet presAssocID="{0CCFAFE3-AB48-4412-A527-7AE583D115FA}" presName="level3hierChild" presStyleCnt="0"/>
      <dgm:spPr/>
    </dgm:pt>
  </dgm:ptLst>
  <dgm:cxnLst>
    <dgm:cxn modelId="{00918001-9DA2-4E7F-B2AA-66BEDCF8012D}" type="presOf" srcId="{22E9EE01-072E-4BF4-AF6C-87DCC5F2E1C1}" destId="{3C26A79A-674E-4D53-BE0E-12759BCC504F}" srcOrd="0" destOrd="0" presId="urn:microsoft.com/office/officeart/2005/8/layout/hierarchy2"/>
    <dgm:cxn modelId="{3B39DD05-330B-4D8C-8F7F-752EBA3C7023}" type="presOf" srcId="{C11CBEF8-687E-4D89-B30A-73C8C9A08928}" destId="{14A602AD-B399-4CF5-90D5-029A529AF944}" srcOrd="0" destOrd="0" presId="urn:microsoft.com/office/officeart/2005/8/layout/hierarchy2"/>
    <dgm:cxn modelId="{2753940F-7270-4D33-99C2-DB2936A8469F}" type="presOf" srcId="{24BFF512-B629-4284-A719-EDB5B18DAC43}" destId="{6C4E5391-0193-49DE-8F67-1A3D71708BD2}" srcOrd="1" destOrd="0" presId="urn:microsoft.com/office/officeart/2005/8/layout/hierarchy2"/>
    <dgm:cxn modelId="{508A1F13-8F57-4B9C-BFFD-9F0F09607198}" type="presOf" srcId="{2CCF1DA1-2CB6-4010-8ED6-073FD6F8AC89}" destId="{4C96EB8D-7138-475F-827C-CDCB0AA2F004}" srcOrd="1" destOrd="0" presId="urn:microsoft.com/office/officeart/2005/8/layout/hierarchy2"/>
    <dgm:cxn modelId="{616FEC14-980D-4C12-81FA-3BC8E95609B6}" srcId="{1C983EF7-2806-4136-AD46-57391EE3FD8C}" destId="{036CD5FB-5E4D-4F61-8150-2531EB1199D0}" srcOrd="0" destOrd="0" parTransId="{B786DE84-0429-49BF-9DD0-B2C7683C7379}" sibTransId="{DCAADBF1-C4D3-4EE5-97E8-801271A138A7}"/>
    <dgm:cxn modelId="{348C761B-949B-47C2-849A-7408712904FE}" srcId="{D7799C96-3B58-4C55-A2F5-30783520E35D}" destId="{76ED09E2-0697-467A-86F6-97045AAC6F98}" srcOrd="1" destOrd="0" parTransId="{A545F5AA-171B-48E1-BF4D-AD87C3E71841}" sibTransId="{5D3B837F-AC28-4C57-B78C-9EA4784D3A48}"/>
    <dgm:cxn modelId="{4EE74F1F-91B8-4A7A-BB6F-7EE591C3A270}" type="presOf" srcId="{B3411AEE-8A33-4F3D-9ADA-0E91A289D176}" destId="{33322657-5585-4AA9-9C4C-BAECC5EDD3F2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887AC626-947D-4282-A5A0-7E045A17DDC5}" type="presOf" srcId="{5934413A-286F-4407-A654-73465391016F}" destId="{CFA9BC19-AE59-4815-9318-20F189256916}" srcOrd="0" destOrd="0" presId="urn:microsoft.com/office/officeart/2005/8/layout/hierarchy2"/>
    <dgm:cxn modelId="{04DF322D-147D-41BA-BACA-C373D4660B07}" type="presOf" srcId="{8D91136C-EF33-40D9-8A94-313EEACA68A5}" destId="{F7C96D22-744F-4AAB-91CD-6FD9B0D1717E}" srcOrd="0" destOrd="0" presId="urn:microsoft.com/office/officeart/2005/8/layout/hierarchy2"/>
    <dgm:cxn modelId="{EA043834-B7AE-4CDE-8075-9F6A0B4CA672}" srcId="{0FBAF916-B33D-45EB-A210-536BFD40ED87}" destId="{5934413A-286F-4407-A654-73465391016F}" srcOrd="0" destOrd="0" parTransId="{D5F4D59A-8200-43C3-843E-13D9ECA96E5A}" sibTransId="{B2A70482-A162-4B02-8C7A-B5373DCB1608}"/>
    <dgm:cxn modelId="{FF3BC838-0FC7-49B0-8C95-0CD71AFF875B}" srcId="{5C25F400-C838-420B-AAC1-807675FE29A3}" destId="{56303EFC-26D9-4C9E-8B6A-BCBDB23E4C17}" srcOrd="1" destOrd="0" parTransId="{24BFF512-B629-4284-A719-EDB5B18DAC43}" sibTransId="{B6FEA68C-DEE2-4F05-ADB9-9B4A329B5A9B}"/>
    <dgm:cxn modelId="{A5653D3C-681D-4044-A76F-2F9234894E31}" type="presOf" srcId="{1C983EF7-2806-4136-AD46-57391EE3FD8C}" destId="{8496A9E4-EC57-4E7A-9337-8E8D52F23098}" srcOrd="0" destOrd="0" presId="urn:microsoft.com/office/officeart/2005/8/layout/hierarchy2"/>
    <dgm:cxn modelId="{3664AE3F-C581-452F-AA15-E53BDE78207F}" type="presOf" srcId="{1C2ABE6B-2194-4104-A754-33FF1C233404}" destId="{B6DAA14B-3305-4F93-A6BA-AC8805E13BBC}" srcOrd="0" destOrd="0" presId="urn:microsoft.com/office/officeart/2005/8/layout/hierarchy2"/>
    <dgm:cxn modelId="{09EAF33F-792D-41ED-AD32-D2AE0CFAEDC4}" srcId="{5298254B-75EF-4481-9316-64F54046A9CE}" destId="{22E9EE01-072E-4BF4-AF6C-87DCC5F2E1C1}" srcOrd="0" destOrd="0" parTransId="{BA1CA375-585B-4FB9-876C-5BD7B1388F83}" sibTransId="{C0AF11ED-6576-4EB5-B0AD-E02FC8C018AB}"/>
    <dgm:cxn modelId="{89D1BB5B-579E-40E2-9AC6-4367C5349E0F}" type="presOf" srcId="{689473AC-B762-4810-BC06-96DD38B89B0D}" destId="{85C6498D-7B54-419E-B6C8-D4F0FD2E8AB1}" srcOrd="0" destOrd="0" presId="urn:microsoft.com/office/officeart/2005/8/layout/hierarchy2"/>
    <dgm:cxn modelId="{01604162-F7D4-4A9B-A199-6A2CF2BC3FB4}" type="presOf" srcId="{F72D3745-73D0-4D7F-8F0A-9471872AE30F}" destId="{7DCBBFFD-DC00-4963-8AD5-8AB49E00D024}" srcOrd="1" destOrd="0" presId="urn:microsoft.com/office/officeart/2005/8/layout/hierarchy2"/>
    <dgm:cxn modelId="{52AFBB42-67A6-4525-9E9F-721A54185659}" type="presOf" srcId="{281FACF7-4FEB-4592-9E98-C636EA895059}" destId="{B41A8112-B371-41FF-8C9A-EEB29CE6535E}" srcOrd="0" destOrd="0" presId="urn:microsoft.com/office/officeart/2005/8/layout/hierarchy2"/>
    <dgm:cxn modelId="{A1160D63-BFAD-4A0D-B2CB-16E93A713D2A}" type="presOf" srcId="{899A0159-FC5F-41DC-BB40-8238D3649F3D}" destId="{5BF86854-2CA1-420E-8A7C-D3990E2F6F4E}" srcOrd="1" destOrd="0" presId="urn:microsoft.com/office/officeart/2005/8/layout/hierarchy2"/>
    <dgm:cxn modelId="{94968145-0761-458B-ADF1-2AFD1DD65C9E}" type="presOf" srcId="{21D3CF1C-5C41-4A0F-88E7-6B5946EA102E}" destId="{E62C8BF6-85B4-491B-A276-9D3A8DB3F487}" srcOrd="0" destOrd="0" presId="urn:microsoft.com/office/officeart/2005/8/layout/hierarchy2"/>
    <dgm:cxn modelId="{8AB2CF65-293F-4EC4-B423-28DA10541366}" type="presOf" srcId="{B786DE84-0429-49BF-9DD0-B2C7683C7379}" destId="{251D29B2-993F-454D-B8FD-61B9ACBE9348}" srcOrd="0" destOrd="0" presId="urn:microsoft.com/office/officeart/2005/8/layout/hierarchy2"/>
    <dgm:cxn modelId="{3595F869-2B4C-47E7-8D91-9560B4CDA43A}" type="presOf" srcId="{AD3D8269-4DB0-485D-B4C0-C54380E5B73A}" destId="{C333D5BC-FBEB-4ED8-9233-8F55C59C9F8A}" srcOrd="0" destOrd="0" presId="urn:microsoft.com/office/officeart/2005/8/layout/hierarchy2"/>
    <dgm:cxn modelId="{582B126D-A87B-40AB-85DC-E63DBA27D230}" srcId="{5298254B-75EF-4481-9316-64F54046A9CE}" destId="{5C25F400-C838-420B-AAC1-807675FE29A3}" srcOrd="1" destOrd="0" parTransId="{281FACF7-4FEB-4592-9E98-C636EA895059}" sibTransId="{6125A210-8F38-4770-8DBC-609A8E29CC29}"/>
    <dgm:cxn modelId="{F30E4A6E-67F8-414C-B3E5-E0DB985E9CEA}" srcId="{22E9EE01-072E-4BF4-AF6C-87DCC5F2E1C1}" destId="{C11CBEF8-687E-4D89-B30A-73C8C9A08928}" srcOrd="1" destOrd="0" parTransId="{4698A61F-2011-4AA3-957F-89883329E39A}" sibTransId="{296568AE-B3F5-4C3D-B6F7-E3B3411B5383}"/>
    <dgm:cxn modelId="{8749B46E-9EAF-489A-BC14-EF6AE2E34545}" type="presOf" srcId="{4698A61F-2011-4AA3-957F-89883329E39A}" destId="{5ED8B840-BC50-4DE0-85CF-7B1ADB0D8698}" srcOrd="0" destOrd="0" presId="urn:microsoft.com/office/officeart/2005/8/layout/hierarchy2"/>
    <dgm:cxn modelId="{72000572-28A5-4974-8E44-329D29B142B5}" srcId="{56303EFC-26D9-4C9E-8B6A-BCBDB23E4C17}" destId="{D4A15ADD-DAA9-4118-B08D-FAA61E8E6A8A}" srcOrd="1" destOrd="0" parTransId="{F72D3745-73D0-4D7F-8F0A-9471872AE30F}" sibTransId="{194BFD6E-78B5-474D-AF1A-1F23697B49DB}"/>
    <dgm:cxn modelId="{2945C852-56D6-487E-99F6-A4FCA5151F81}" type="presOf" srcId="{D5F4D59A-8200-43C3-843E-13D9ECA96E5A}" destId="{2EEE3176-088A-454F-B956-C886896720E5}" srcOrd="1" destOrd="0" presId="urn:microsoft.com/office/officeart/2005/8/layout/hierarchy2"/>
    <dgm:cxn modelId="{89A8C374-438D-47FA-8327-B057FAC4B298}" type="presOf" srcId="{BA1CA375-585B-4FB9-876C-5BD7B1388F83}" destId="{21295740-FBCA-46E5-8A9E-97290F0A8D18}" srcOrd="1" destOrd="0" presId="urn:microsoft.com/office/officeart/2005/8/layout/hierarchy2"/>
    <dgm:cxn modelId="{4747A076-365A-46EC-B399-484374511A0A}" type="presOf" srcId="{2926C2E1-A9E8-42F1-982F-2921EF8E141B}" destId="{9145236C-16FB-4F36-9121-673DE3020416}" srcOrd="0" destOrd="0" presId="urn:microsoft.com/office/officeart/2005/8/layout/hierarchy2"/>
    <dgm:cxn modelId="{16DD6B78-5087-4A05-BEAB-C78F25633C2E}" type="presOf" srcId="{2CCF1DA1-2CB6-4010-8ED6-073FD6F8AC89}" destId="{1F230B31-00AC-4692-96D4-9F5DB7C48F8D}" srcOrd="0" destOrd="0" presId="urn:microsoft.com/office/officeart/2005/8/layout/hierarchy2"/>
    <dgm:cxn modelId="{396B7C7C-401D-4D53-BDA1-41E1E9781259}" type="presOf" srcId="{D7799C96-3B58-4C55-A2F5-30783520E35D}" destId="{E3F5726A-244A-458C-92FD-7F6439C7BB50}" srcOrd="0" destOrd="0" presId="urn:microsoft.com/office/officeart/2005/8/layout/hierarchy2"/>
    <dgm:cxn modelId="{3E3D947E-6307-4EFD-9B75-735FBBD03ED8}" srcId="{12B94747-8F3A-4DD4-B989-41D228BE6CA6}" destId="{B3411AEE-8A33-4F3D-9ADA-0E91A289D176}" srcOrd="0" destOrd="0" parTransId="{689473AC-B762-4810-BC06-96DD38B89B0D}" sibTransId="{0F500EAA-0EEB-4544-A166-A5F2703CD9D9}"/>
    <dgm:cxn modelId="{F7F05584-532A-40EE-9ACB-412F1B977EEB}" type="presOf" srcId="{2926C2E1-A9E8-42F1-982F-2921EF8E141B}" destId="{14B36F02-0950-4762-806B-A8D6BE0F8EF8}" srcOrd="1" destOrd="0" presId="urn:microsoft.com/office/officeart/2005/8/layout/hierarchy2"/>
    <dgm:cxn modelId="{87927187-7BEB-43E3-8EAC-86C8B35A666E}" srcId="{76ED09E2-0697-467A-86F6-97045AAC6F98}" destId="{92383C6F-0252-41C5-B4C6-10A495B8172E}" srcOrd="0" destOrd="0" parTransId="{AE345F08-6E26-41F5-928D-B3F0B64F21DB}" sibTransId="{04DD0821-FE73-4497-9B69-8C9CD1FB659B}"/>
    <dgm:cxn modelId="{0B60D28F-38CA-48C6-916A-EF72CB8B4B46}" type="presOf" srcId="{8D91136C-EF33-40D9-8A94-313EEACA68A5}" destId="{3EF8CD23-E7FB-4D21-B372-7AD0D76818BB}" srcOrd="1" destOrd="0" presId="urn:microsoft.com/office/officeart/2005/8/layout/hierarchy2"/>
    <dgm:cxn modelId="{713E2E90-22FF-4614-B761-F93420ACF9C4}" type="presOf" srcId="{12B94747-8F3A-4DD4-B989-41D228BE6CA6}" destId="{92C936BA-DF0B-4B89-AFC3-AEDF435911C3}" srcOrd="0" destOrd="0" presId="urn:microsoft.com/office/officeart/2005/8/layout/hierarchy2"/>
    <dgm:cxn modelId="{13552A94-EFA0-42B0-A7C1-65C131631025}" type="presOf" srcId="{D5F4D59A-8200-43C3-843E-13D9ECA96E5A}" destId="{BF02C258-BC61-4674-AD90-9A9FDB4EA6BB}" srcOrd="0" destOrd="0" presId="urn:microsoft.com/office/officeart/2005/8/layout/hierarchy2"/>
    <dgm:cxn modelId="{03D35E96-FD7A-4121-8541-D380D28F41D7}" type="presOf" srcId="{0FBAF916-B33D-45EB-A210-536BFD40ED87}" destId="{C5F436BC-EFD4-487F-AF98-E46237755118}" srcOrd="0" destOrd="0" presId="urn:microsoft.com/office/officeart/2005/8/layout/hierarchy2"/>
    <dgm:cxn modelId="{DDCCC898-D013-4540-B939-57A37A3ECB3F}" type="presOf" srcId="{A545F5AA-171B-48E1-BF4D-AD87C3E71841}" destId="{6FAF3665-4D52-4B52-A6D5-85534F067A21}" srcOrd="1" destOrd="0" presId="urn:microsoft.com/office/officeart/2005/8/layout/hierarchy2"/>
    <dgm:cxn modelId="{3FB5C69C-66F1-4AFF-8575-D42B63B8E75F}" type="presOf" srcId="{F72D3745-73D0-4D7F-8F0A-9471872AE30F}" destId="{B079104E-0D27-4441-9BDF-93B5AFF4761A}" srcOrd="0" destOrd="0" presId="urn:microsoft.com/office/officeart/2005/8/layout/hierarchy2"/>
    <dgm:cxn modelId="{840F73AC-4325-4761-8428-CBA689EA30BB}" type="presOf" srcId="{D4A15ADD-DAA9-4118-B08D-FAA61E8E6A8A}" destId="{F26A0900-CC8B-42AF-9AB3-563D47BBE038}" srcOrd="0" destOrd="0" presId="urn:microsoft.com/office/officeart/2005/8/layout/hierarchy2"/>
    <dgm:cxn modelId="{B4BE56AE-B244-47C1-898C-890CA3EED577}" srcId="{C11CBEF8-687E-4D89-B30A-73C8C9A08928}" destId="{21D3CF1C-5C41-4A0F-88E7-6B5946EA102E}" srcOrd="0" destOrd="0" parTransId="{45D98137-A6C2-45D5-8680-BCD1715629B0}" sibTransId="{7A410E25-95F2-4C95-81E1-1F4B533D547C}"/>
    <dgm:cxn modelId="{FF2F8CB3-528F-470A-BB0F-831150DE3449}" srcId="{D7799C96-3B58-4C55-A2F5-30783520E35D}" destId="{0FBAF916-B33D-45EB-A210-536BFD40ED87}" srcOrd="0" destOrd="0" parTransId="{899A0159-FC5F-41DC-BB40-8238D3649F3D}" sibTransId="{B3C5D2F7-AB79-468A-8A1C-595EF9F023A5}"/>
    <dgm:cxn modelId="{3F79A7B9-B639-462B-9DA0-46A851A7735E}" type="presOf" srcId="{24BFF512-B629-4284-A719-EDB5B18DAC43}" destId="{756C63F9-9902-4B29-9236-839132DB1640}" srcOrd="0" destOrd="0" presId="urn:microsoft.com/office/officeart/2005/8/layout/hierarchy2"/>
    <dgm:cxn modelId="{68005DBD-A11B-4F4A-B428-CF2D38AFE227}" type="presOf" srcId="{281FACF7-4FEB-4592-9E98-C636EA895059}" destId="{E757BFCD-D958-4E87-BA0E-00921AD1BCFF}" srcOrd="1" destOrd="0" presId="urn:microsoft.com/office/officeart/2005/8/layout/hierarchy2"/>
    <dgm:cxn modelId="{1B1542BF-37CD-437C-B12E-C38719B465D9}" type="presOf" srcId="{45D98137-A6C2-45D5-8680-BCD1715629B0}" destId="{FB1AC459-6820-4A1B-AF42-FE79313F37A1}" srcOrd="0" destOrd="0" presId="urn:microsoft.com/office/officeart/2005/8/layout/hierarchy2"/>
    <dgm:cxn modelId="{AD3C86BF-1D2A-42CB-B386-622EC075B4D4}" srcId="{56303EFC-26D9-4C9E-8B6A-BCBDB23E4C17}" destId="{1C983EF7-2806-4136-AD46-57391EE3FD8C}" srcOrd="0" destOrd="0" parTransId="{AD3D8269-4DB0-485D-B4C0-C54380E5B73A}" sibTransId="{02A422BC-7445-4D73-BE55-051FB81F2B55}"/>
    <dgm:cxn modelId="{0DFA6DC0-BD5D-48BC-B17B-87E5BE03EA91}" type="presOf" srcId="{AE345F08-6E26-41F5-928D-B3F0B64F21DB}" destId="{D364CEE6-C50D-43AD-950A-D37268444B6D}" srcOrd="1" destOrd="0" presId="urn:microsoft.com/office/officeart/2005/8/layout/hierarchy2"/>
    <dgm:cxn modelId="{35705FC7-E662-49F2-823C-F8AE261CB2E9}" type="presOf" srcId="{5298254B-75EF-4481-9316-64F54046A9CE}" destId="{AD69DD67-DA8B-4327-8FB6-B1ED5881B6C0}" srcOrd="0" destOrd="0" presId="urn:microsoft.com/office/officeart/2005/8/layout/hierarchy2"/>
    <dgm:cxn modelId="{AAACD0CD-9253-496C-91B2-39A39B22B3EB}" type="presOf" srcId="{92383C6F-0252-41C5-B4C6-10A495B8172E}" destId="{E05312CE-202D-436C-B8E1-0E6C1B0A3258}" srcOrd="0" destOrd="0" presId="urn:microsoft.com/office/officeart/2005/8/layout/hierarchy2"/>
    <dgm:cxn modelId="{EBD856DB-7356-4FC5-91FD-546D0ACA7B5F}" type="presOf" srcId="{B786DE84-0429-49BF-9DD0-B2C7683C7379}" destId="{BAB85AE5-A0CB-429E-90AF-13AAC379C078}" srcOrd="1" destOrd="0" presId="urn:microsoft.com/office/officeart/2005/8/layout/hierarchy2"/>
    <dgm:cxn modelId="{2AF14FDC-7B20-46AF-963C-8A7B92B638C9}" type="presOf" srcId="{AE345F08-6E26-41F5-928D-B3F0B64F21DB}" destId="{545E1460-ACA1-4CC9-8BF5-4739972131F7}" srcOrd="0" destOrd="0" presId="urn:microsoft.com/office/officeart/2005/8/layout/hierarchy2"/>
    <dgm:cxn modelId="{63569BDD-3AC2-4FE3-94EB-D5949B5782CA}" type="presOf" srcId="{45D98137-A6C2-45D5-8680-BCD1715629B0}" destId="{FA05933D-DF13-45FA-B694-C0955A24DD4F}" srcOrd="1" destOrd="0" presId="urn:microsoft.com/office/officeart/2005/8/layout/hierarchy2"/>
    <dgm:cxn modelId="{1C88ACDD-F554-4574-A900-351533A9BDF1}" type="presOf" srcId="{A545F5AA-171B-48E1-BF4D-AD87C3E71841}" destId="{292DC9C9-04BF-4D59-A74E-459661274354}" srcOrd="0" destOrd="0" presId="urn:microsoft.com/office/officeart/2005/8/layout/hierarchy2"/>
    <dgm:cxn modelId="{C6A046E1-FF6C-47E5-903E-B787893F94C3}" srcId="{D4A15ADD-DAA9-4118-B08D-FAA61E8E6A8A}" destId="{0CCFAFE3-AB48-4412-A527-7AE583D115FA}" srcOrd="0" destOrd="0" parTransId="{8D91136C-EF33-40D9-8A94-313EEACA68A5}" sibTransId="{9AB521A7-8C45-4836-8F75-34EE81453BE2}"/>
    <dgm:cxn modelId="{BB7A2EE5-6F2E-4E42-8946-F6ED86F1E7D9}" type="presOf" srcId="{899A0159-FC5F-41DC-BB40-8238D3649F3D}" destId="{FDA0C0D4-0AE9-477D-810E-694FD2BA9D16}" srcOrd="0" destOrd="0" presId="urn:microsoft.com/office/officeart/2005/8/layout/hierarchy2"/>
    <dgm:cxn modelId="{1D507FE5-41B5-4900-A579-65EF253E07E2}" type="presOf" srcId="{036CD5FB-5E4D-4F61-8150-2531EB1199D0}" destId="{8633CB48-5997-4D53-B5D7-6ED9CA2B773A}" srcOrd="0" destOrd="0" presId="urn:microsoft.com/office/officeart/2005/8/layout/hierarchy2"/>
    <dgm:cxn modelId="{1922EDE6-C1B9-496F-B602-64AA29070B40}" srcId="{5C25F400-C838-420B-AAC1-807675FE29A3}" destId="{12B94747-8F3A-4DD4-B989-41D228BE6CA6}" srcOrd="0" destOrd="0" parTransId="{2926C2E1-A9E8-42F1-982F-2921EF8E141B}" sibTransId="{92CFD3C8-F48F-48F2-B75C-5E269DB20F14}"/>
    <dgm:cxn modelId="{837D77EB-0297-4525-85B6-2EAD943C4C4E}" type="presOf" srcId="{4698A61F-2011-4AA3-957F-89883329E39A}" destId="{97F6DFAD-AE18-4676-AA39-E53EAE2323BC}" srcOrd="1" destOrd="0" presId="urn:microsoft.com/office/officeart/2005/8/layout/hierarchy2"/>
    <dgm:cxn modelId="{94C1D0ED-280A-4FC5-8BE3-1DBB864F9D9F}" type="presOf" srcId="{76ED09E2-0697-467A-86F6-97045AAC6F98}" destId="{A2B6D8BE-661D-46C4-9B34-9D4A6890CED3}" srcOrd="0" destOrd="0" presId="urn:microsoft.com/office/officeart/2005/8/layout/hierarchy2"/>
    <dgm:cxn modelId="{255F1FEE-FBB4-4A46-BA4F-C46B9B52A499}" type="presOf" srcId="{689473AC-B762-4810-BC06-96DD38B89B0D}" destId="{F76237AB-083F-445A-B6C6-99ED80FAEAAF}" srcOrd="1" destOrd="0" presId="urn:microsoft.com/office/officeart/2005/8/layout/hierarchy2"/>
    <dgm:cxn modelId="{101629EE-9A4B-45DF-AC01-871D96E19227}" type="presOf" srcId="{BA1CA375-585B-4FB9-876C-5BD7B1388F83}" destId="{5E0BBEC9-5B9F-4053-8E67-C9C6D2D67BE6}" srcOrd="0" destOrd="0" presId="urn:microsoft.com/office/officeart/2005/8/layout/hierarchy2"/>
    <dgm:cxn modelId="{ABFB1FF0-2011-4E67-B831-B31700887D30}" srcId="{22E9EE01-072E-4BF4-AF6C-87DCC5F2E1C1}" destId="{D7799C96-3B58-4C55-A2F5-30783520E35D}" srcOrd="0" destOrd="0" parTransId="{2CCF1DA1-2CB6-4010-8ED6-073FD6F8AC89}" sibTransId="{13060A87-9BDC-4EFA-AF6E-DC947818D21C}"/>
    <dgm:cxn modelId="{0EDCC0F1-C264-41B4-8E78-526FCA4B0360}" type="presOf" srcId="{56303EFC-26D9-4C9E-8B6A-BCBDB23E4C17}" destId="{8E4821BD-951B-4361-A9B6-9AC7097D57FE}" srcOrd="0" destOrd="0" presId="urn:microsoft.com/office/officeart/2005/8/layout/hierarchy2"/>
    <dgm:cxn modelId="{39923DF6-56E6-4F62-B760-B41FC8332800}" type="presOf" srcId="{0CCFAFE3-AB48-4412-A527-7AE583D115FA}" destId="{B98CF813-6FB2-4571-9925-B785595FEC6D}" srcOrd="0" destOrd="0" presId="urn:microsoft.com/office/officeart/2005/8/layout/hierarchy2"/>
    <dgm:cxn modelId="{DA25B8F6-827B-41B3-A5FE-94A68CC999B2}" type="presOf" srcId="{AD3D8269-4DB0-485D-B4C0-C54380E5B73A}" destId="{14749DFA-251A-4C69-AE39-719246F969BA}" srcOrd="1" destOrd="0" presId="urn:microsoft.com/office/officeart/2005/8/layout/hierarchy2"/>
    <dgm:cxn modelId="{554C5DF7-D9B3-4454-AE4E-1034474032C5}" type="presOf" srcId="{5C25F400-C838-420B-AAC1-807675FE29A3}" destId="{0F3E10B3-09F2-4D4B-8106-7D4A4E941279}" srcOrd="0" destOrd="0" presId="urn:microsoft.com/office/officeart/2005/8/layout/hierarchy2"/>
    <dgm:cxn modelId="{CD656B64-B5B8-44D4-8BDE-D31E26546027}" type="presParOf" srcId="{B6DAA14B-3305-4F93-A6BA-AC8805E13BBC}" destId="{45E3ECBA-C6D0-4585-880A-A01F56B443D6}" srcOrd="0" destOrd="0" presId="urn:microsoft.com/office/officeart/2005/8/layout/hierarchy2"/>
    <dgm:cxn modelId="{9A711CF0-B0A1-4203-8ECA-2CA7DDEB2498}" type="presParOf" srcId="{45E3ECBA-C6D0-4585-880A-A01F56B443D6}" destId="{AD69DD67-DA8B-4327-8FB6-B1ED5881B6C0}" srcOrd="0" destOrd="0" presId="urn:microsoft.com/office/officeart/2005/8/layout/hierarchy2"/>
    <dgm:cxn modelId="{14A39723-10F0-4353-8A09-8CCB06FD534E}" type="presParOf" srcId="{45E3ECBA-C6D0-4585-880A-A01F56B443D6}" destId="{AEFB50EF-9B7B-4A67-8A06-3768D82F4F35}" srcOrd="1" destOrd="0" presId="urn:microsoft.com/office/officeart/2005/8/layout/hierarchy2"/>
    <dgm:cxn modelId="{B8D0C232-0758-43A9-80DB-13A2C50DE8DE}" type="presParOf" srcId="{AEFB50EF-9B7B-4A67-8A06-3768D82F4F35}" destId="{5E0BBEC9-5B9F-4053-8E67-C9C6D2D67BE6}" srcOrd="0" destOrd="0" presId="urn:microsoft.com/office/officeart/2005/8/layout/hierarchy2"/>
    <dgm:cxn modelId="{68BB7E7B-D3BD-4E1E-BAE9-8BADA4509D17}" type="presParOf" srcId="{5E0BBEC9-5B9F-4053-8E67-C9C6D2D67BE6}" destId="{21295740-FBCA-46E5-8A9E-97290F0A8D18}" srcOrd="0" destOrd="0" presId="urn:microsoft.com/office/officeart/2005/8/layout/hierarchy2"/>
    <dgm:cxn modelId="{1E417FA5-894D-4310-B16C-F9B09D909673}" type="presParOf" srcId="{AEFB50EF-9B7B-4A67-8A06-3768D82F4F35}" destId="{E0F6C465-5651-402E-BFB8-9AAA95EE3D82}" srcOrd="1" destOrd="0" presId="urn:microsoft.com/office/officeart/2005/8/layout/hierarchy2"/>
    <dgm:cxn modelId="{9C9B30F8-1322-410A-96CB-7256F20B3F03}" type="presParOf" srcId="{E0F6C465-5651-402E-BFB8-9AAA95EE3D82}" destId="{3C26A79A-674E-4D53-BE0E-12759BCC504F}" srcOrd="0" destOrd="0" presId="urn:microsoft.com/office/officeart/2005/8/layout/hierarchy2"/>
    <dgm:cxn modelId="{AE74572B-4A6F-4228-9A94-F64DE040E656}" type="presParOf" srcId="{E0F6C465-5651-402E-BFB8-9AAA95EE3D82}" destId="{36977E2E-A79F-4680-9C8B-B6F2C4657A11}" srcOrd="1" destOrd="0" presId="urn:microsoft.com/office/officeart/2005/8/layout/hierarchy2"/>
    <dgm:cxn modelId="{7DC618DB-705D-431C-A8DB-2D315D5658A1}" type="presParOf" srcId="{36977E2E-A79F-4680-9C8B-B6F2C4657A11}" destId="{1F230B31-00AC-4692-96D4-9F5DB7C48F8D}" srcOrd="0" destOrd="0" presId="urn:microsoft.com/office/officeart/2005/8/layout/hierarchy2"/>
    <dgm:cxn modelId="{96C8DBE2-7133-4AA1-97CD-50F0D5679653}" type="presParOf" srcId="{1F230B31-00AC-4692-96D4-9F5DB7C48F8D}" destId="{4C96EB8D-7138-475F-827C-CDCB0AA2F004}" srcOrd="0" destOrd="0" presId="urn:microsoft.com/office/officeart/2005/8/layout/hierarchy2"/>
    <dgm:cxn modelId="{31176467-39CE-4D79-B152-74B231523A1B}" type="presParOf" srcId="{36977E2E-A79F-4680-9C8B-B6F2C4657A11}" destId="{2DF654E1-19A9-4E0A-8FE6-208AE09E7E4B}" srcOrd="1" destOrd="0" presId="urn:microsoft.com/office/officeart/2005/8/layout/hierarchy2"/>
    <dgm:cxn modelId="{7F8AB4DB-C4E1-43FF-987F-B896FAB62181}" type="presParOf" srcId="{2DF654E1-19A9-4E0A-8FE6-208AE09E7E4B}" destId="{E3F5726A-244A-458C-92FD-7F6439C7BB50}" srcOrd="0" destOrd="0" presId="urn:microsoft.com/office/officeart/2005/8/layout/hierarchy2"/>
    <dgm:cxn modelId="{303770CC-0559-49AB-9C0D-7E0D7D15C2F6}" type="presParOf" srcId="{2DF654E1-19A9-4E0A-8FE6-208AE09E7E4B}" destId="{AD88454D-AE2B-48E3-AC93-0C5367A6276B}" srcOrd="1" destOrd="0" presId="urn:microsoft.com/office/officeart/2005/8/layout/hierarchy2"/>
    <dgm:cxn modelId="{9B248193-74E6-4F50-8B37-CDDB82DFBEE0}" type="presParOf" srcId="{AD88454D-AE2B-48E3-AC93-0C5367A6276B}" destId="{FDA0C0D4-0AE9-477D-810E-694FD2BA9D16}" srcOrd="0" destOrd="0" presId="urn:microsoft.com/office/officeart/2005/8/layout/hierarchy2"/>
    <dgm:cxn modelId="{A0B5465A-C773-44D0-B8C5-F83D13D878B4}" type="presParOf" srcId="{FDA0C0D4-0AE9-477D-810E-694FD2BA9D16}" destId="{5BF86854-2CA1-420E-8A7C-D3990E2F6F4E}" srcOrd="0" destOrd="0" presId="urn:microsoft.com/office/officeart/2005/8/layout/hierarchy2"/>
    <dgm:cxn modelId="{75DF680C-E747-4BC9-B3AE-C2D599F69AEC}" type="presParOf" srcId="{AD88454D-AE2B-48E3-AC93-0C5367A6276B}" destId="{734575FF-CACA-4265-B7FD-AECD1374F52F}" srcOrd="1" destOrd="0" presId="urn:microsoft.com/office/officeart/2005/8/layout/hierarchy2"/>
    <dgm:cxn modelId="{CBEA2390-E767-48B2-86EE-4C827EDFF780}" type="presParOf" srcId="{734575FF-CACA-4265-B7FD-AECD1374F52F}" destId="{C5F436BC-EFD4-487F-AF98-E46237755118}" srcOrd="0" destOrd="0" presId="urn:microsoft.com/office/officeart/2005/8/layout/hierarchy2"/>
    <dgm:cxn modelId="{8D923635-488D-4600-B7C7-7AF5E1D496B3}" type="presParOf" srcId="{734575FF-CACA-4265-B7FD-AECD1374F52F}" destId="{CE2A0E31-AD18-45B8-B479-76621E01089A}" srcOrd="1" destOrd="0" presId="urn:microsoft.com/office/officeart/2005/8/layout/hierarchy2"/>
    <dgm:cxn modelId="{4444B7FC-9733-43CB-B168-FEFE7659C0B5}" type="presParOf" srcId="{CE2A0E31-AD18-45B8-B479-76621E01089A}" destId="{BF02C258-BC61-4674-AD90-9A9FDB4EA6BB}" srcOrd="0" destOrd="0" presId="urn:microsoft.com/office/officeart/2005/8/layout/hierarchy2"/>
    <dgm:cxn modelId="{94FA3575-9DC7-408C-B3DC-553CC0C27B2F}" type="presParOf" srcId="{BF02C258-BC61-4674-AD90-9A9FDB4EA6BB}" destId="{2EEE3176-088A-454F-B956-C886896720E5}" srcOrd="0" destOrd="0" presId="urn:microsoft.com/office/officeart/2005/8/layout/hierarchy2"/>
    <dgm:cxn modelId="{3460F1FF-AD62-421C-A263-0B998D1D36AA}" type="presParOf" srcId="{CE2A0E31-AD18-45B8-B479-76621E01089A}" destId="{90EB2034-B1C3-498F-82E3-D93A66751628}" srcOrd="1" destOrd="0" presId="urn:microsoft.com/office/officeart/2005/8/layout/hierarchy2"/>
    <dgm:cxn modelId="{356A1D0C-099A-498E-BF9F-D5645D60D564}" type="presParOf" srcId="{90EB2034-B1C3-498F-82E3-D93A66751628}" destId="{CFA9BC19-AE59-4815-9318-20F189256916}" srcOrd="0" destOrd="0" presId="urn:microsoft.com/office/officeart/2005/8/layout/hierarchy2"/>
    <dgm:cxn modelId="{36C618F3-5905-4D12-8867-3312253ADD2E}" type="presParOf" srcId="{90EB2034-B1C3-498F-82E3-D93A66751628}" destId="{2999E4C1-04FF-440F-A605-634EE2F55107}" srcOrd="1" destOrd="0" presId="urn:microsoft.com/office/officeart/2005/8/layout/hierarchy2"/>
    <dgm:cxn modelId="{F8F1B909-9BF1-4854-B414-B271F63FB17D}" type="presParOf" srcId="{AD88454D-AE2B-48E3-AC93-0C5367A6276B}" destId="{292DC9C9-04BF-4D59-A74E-459661274354}" srcOrd="2" destOrd="0" presId="urn:microsoft.com/office/officeart/2005/8/layout/hierarchy2"/>
    <dgm:cxn modelId="{68CC8315-87F5-4FE5-BBF9-76F79A46FA26}" type="presParOf" srcId="{292DC9C9-04BF-4D59-A74E-459661274354}" destId="{6FAF3665-4D52-4B52-A6D5-85534F067A21}" srcOrd="0" destOrd="0" presId="urn:microsoft.com/office/officeart/2005/8/layout/hierarchy2"/>
    <dgm:cxn modelId="{93B65004-0EE0-4345-8A12-379156255A18}" type="presParOf" srcId="{AD88454D-AE2B-48E3-AC93-0C5367A6276B}" destId="{FDFB3793-3EB5-4E84-A727-17A49F1C7CCE}" srcOrd="3" destOrd="0" presId="urn:microsoft.com/office/officeart/2005/8/layout/hierarchy2"/>
    <dgm:cxn modelId="{98911A54-1D05-4087-98C1-F232BAE9A0AC}" type="presParOf" srcId="{FDFB3793-3EB5-4E84-A727-17A49F1C7CCE}" destId="{A2B6D8BE-661D-46C4-9B34-9D4A6890CED3}" srcOrd="0" destOrd="0" presId="urn:microsoft.com/office/officeart/2005/8/layout/hierarchy2"/>
    <dgm:cxn modelId="{3E89B377-B263-4241-A801-AB151BABA9D0}" type="presParOf" srcId="{FDFB3793-3EB5-4E84-A727-17A49F1C7CCE}" destId="{E7F8DB87-2232-4662-ADB0-27E014C883F6}" srcOrd="1" destOrd="0" presId="urn:microsoft.com/office/officeart/2005/8/layout/hierarchy2"/>
    <dgm:cxn modelId="{EF5A29FA-25D7-4456-ADF3-B456F2796770}" type="presParOf" srcId="{E7F8DB87-2232-4662-ADB0-27E014C883F6}" destId="{545E1460-ACA1-4CC9-8BF5-4739972131F7}" srcOrd="0" destOrd="0" presId="urn:microsoft.com/office/officeart/2005/8/layout/hierarchy2"/>
    <dgm:cxn modelId="{A0CB8CFA-93FE-4C67-80A1-8322B120B265}" type="presParOf" srcId="{545E1460-ACA1-4CC9-8BF5-4739972131F7}" destId="{D364CEE6-C50D-43AD-950A-D37268444B6D}" srcOrd="0" destOrd="0" presId="urn:microsoft.com/office/officeart/2005/8/layout/hierarchy2"/>
    <dgm:cxn modelId="{98940284-98A4-4EF3-B114-5B4188403040}" type="presParOf" srcId="{E7F8DB87-2232-4662-ADB0-27E014C883F6}" destId="{86A9DD40-C665-4196-B0B4-996CC81FBBAA}" srcOrd="1" destOrd="0" presId="urn:microsoft.com/office/officeart/2005/8/layout/hierarchy2"/>
    <dgm:cxn modelId="{13715DEE-D816-47E7-B576-7A0E6BCCD484}" type="presParOf" srcId="{86A9DD40-C665-4196-B0B4-996CC81FBBAA}" destId="{E05312CE-202D-436C-B8E1-0E6C1B0A3258}" srcOrd="0" destOrd="0" presId="urn:microsoft.com/office/officeart/2005/8/layout/hierarchy2"/>
    <dgm:cxn modelId="{2BEDE5F0-E4A1-454B-9198-E346CA9039B7}" type="presParOf" srcId="{86A9DD40-C665-4196-B0B4-996CC81FBBAA}" destId="{4F8CC8DB-6A2E-491B-AB2B-0EFB405E6EA6}" srcOrd="1" destOrd="0" presId="urn:microsoft.com/office/officeart/2005/8/layout/hierarchy2"/>
    <dgm:cxn modelId="{FBA0874F-E64F-40C6-88FD-A92C43E39240}" type="presParOf" srcId="{36977E2E-A79F-4680-9C8B-B6F2C4657A11}" destId="{5ED8B840-BC50-4DE0-85CF-7B1ADB0D8698}" srcOrd="2" destOrd="0" presId="urn:microsoft.com/office/officeart/2005/8/layout/hierarchy2"/>
    <dgm:cxn modelId="{F0B95521-9D97-456A-B961-5AA1D4EB5357}" type="presParOf" srcId="{5ED8B840-BC50-4DE0-85CF-7B1ADB0D8698}" destId="{97F6DFAD-AE18-4676-AA39-E53EAE2323BC}" srcOrd="0" destOrd="0" presId="urn:microsoft.com/office/officeart/2005/8/layout/hierarchy2"/>
    <dgm:cxn modelId="{635E124D-551D-41E1-8296-926C4A1AC663}" type="presParOf" srcId="{36977E2E-A79F-4680-9C8B-B6F2C4657A11}" destId="{57F37BAF-4E07-49F8-93D4-2F8C5739E0DC}" srcOrd="3" destOrd="0" presId="urn:microsoft.com/office/officeart/2005/8/layout/hierarchy2"/>
    <dgm:cxn modelId="{9560D2C4-D392-4655-AF08-46313022FF03}" type="presParOf" srcId="{57F37BAF-4E07-49F8-93D4-2F8C5739E0DC}" destId="{14A602AD-B399-4CF5-90D5-029A529AF944}" srcOrd="0" destOrd="0" presId="urn:microsoft.com/office/officeart/2005/8/layout/hierarchy2"/>
    <dgm:cxn modelId="{07F15F7F-FC30-43E5-B8A7-4D91B480D48D}" type="presParOf" srcId="{57F37BAF-4E07-49F8-93D4-2F8C5739E0DC}" destId="{E2E2A509-9CA1-480B-AE80-4C7D1DD42BBF}" srcOrd="1" destOrd="0" presId="urn:microsoft.com/office/officeart/2005/8/layout/hierarchy2"/>
    <dgm:cxn modelId="{D52ED5B5-07BD-4B73-8B11-7F2E98D55A28}" type="presParOf" srcId="{E2E2A509-9CA1-480B-AE80-4C7D1DD42BBF}" destId="{FB1AC459-6820-4A1B-AF42-FE79313F37A1}" srcOrd="0" destOrd="0" presId="urn:microsoft.com/office/officeart/2005/8/layout/hierarchy2"/>
    <dgm:cxn modelId="{0601B4A9-2B71-445A-B831-A4147FE1B27D}" type="presParOf" srcId="{FB1AC459-6820-4A1B-AF42-FE79313F37A1}" destId="{FA05933D-DF13-45FA-B694-C0955A24DD4F}" srcOrd="0" destOrd="0" presId="urn:microsoft.com/office/officeart/2005/8/layout/hierarchy2"/>
    <dgm:cxn modelId="{8B618CCE-8B0F-4ADD-B659-5A2B5894827B}" type="presParOf" srcId="{E2E2A509-9CA1-480B-AE80-4C7D1DD42BBF}" destId="{A8E45256-18D0-4DDF-8599-B19AE66CCAFF}" srcOrd="1" destOrd="0" presId="urn:microsoft.com/office/officeart/2005/8/layout/hierarchy2"/>
    <dgm:cxn modelId="{8966FBE6-02F5-4FE5-A04D-1303C579D272}" type="presParOf" srcId="{A8E45256-18D0-4DDF-8599-B19AE66CCAFF}" destId="{E62C8BF6-85B4-491B-A276-9D3A8DB3F487}" srcOrd="0" destOrd="0" presId="urn:microsoft.com/office/officeart/2005/8/layout/hierarchy2"/>
    <dgm:cxn modelId="{804DBEB7-0FFE-45F9-A911-19BD7B95E213}" type="presParOf" srcId="{A8E45256-18D0-4DDF-8599-B19AE66CCAFF}" destId="{4C77C7A2-95AD-45B8-84B9-6DECFBBC21ED}" srcOrd="1" destOrd="0" presId="urn:microsoft.com/office/officeart/2005/8/layout/hierarchy2"/>
    <dgm:cxn modelId="{A3037A02-8DBB-4686-A0E2-3F6DAFFAFF4A}" type="presParOf" srcId="{AEFB50EF-9B7B-4A67-8A06-3768D82F4F35}" destId="{B41A8112-B371-41FF-8C9A-EEB29CE6535E}" srcOrd="2" destOrd="0" presId="urn:microsoft.com/office/officeart/2005/8/layout/hierarchy2"/>
    <dgm:cxn modelId="{B0856BF0-4532-44BE-B4DE-EA6BDC302434}" type="presParOf" srcId="{B41A8112-B371-41FF-8C9A-EEB29CE6535E}" destId="{E757BFCD-D958-4E87-BA0E-00921AD1BCFF}" srcOrd="0" destOrd="0" presId="urn:microsoft.com/office/officeart/2005/8/layout/hierarchy2"/>
    <dgm:cxn modelId="{704452A0-9689-46D8-9F00-0B43E4A5BDCA}" type="presParOf" srcId="{AEFB50EF-9B7B-4A67-8A06-3768D82F4F35}" destId="{17D6747E-48B6-40D4-BD89-3F7DFC786805}" srcOrd="3" destOrd="0" presId="urn:microsoft.com/office/officeart/2005/8/layout/hierarchy2"/>
    <dgm:cxn modelId="{0D3EC632-ABBA-43B1-A5E7-46DFFA4721C5}" type="presParOf" srcId="{17D6747E-48B6-40D4-BD89-3F7DFC786805}" destId="{0F3E10B3-09F2-4D4B-8106-7D4A4E941279}" srcOrd="0" destOrd="0" presId="urn:microsoft.com/office/officeart/2005/8/layout/hierarchy2"/>
    <dgm:cxn modelId="{2D998832-213A-49EB-99BB-E5E724B8B406}" type="presParOf" srcId="{17D6747E-48B6-40D4-BD89-3F7DFC786805}" destId="{2CCFEE74-AD9C-4D95-BB86-B4EEAF8CA36E}" srcOrd="1" destOrd="0" presId="urn:microsoft.com/office/officeart/2005/8/layout/hierarchy2"/>
    <dgm:cxn modelId="{86BC5CF6-38D8-4199-85DA-5F2132A8BCDB}" type="presParOf" srcId="{2CCFEE74-AD9C-4D95-BB86-B4EEAF8CA36E}" destId="{9145236C-16FB-4F36-9121-673DE3020416}" srcOrd="0" destOrd="0" presId="urn:microsoft.com/office/officeart/2005/8/layout/hierarchy2"/>
    <dgm:cxn modelId="{6613590B-8DE9-4A85-BB85-D963112BD141}" type="presParOf" srcId="{9145236C-16FB-4F36-9121-673DE3020416}" destId="{14B36F02-0950-4762-806B-A8D6BE0F8EF8}" srcOrd="0" destOrd="0" presId="urn:microsoft.com/office/officeart/2005/8/layout/hierarchy2"/>
    <dgm:cxn modelId="{878B171B-E5C3-446E-81FD-9834A5E69944}" type="presParOf" srcId="{2CCFEE74-AD9C-4D95-BB86-B4EEAF8CA36E}" destId="{F61665FD-BCCE-4512-8444-C1C66562304D}" srcOrd="1" destOrd="0" presId="urn:microsoft.com/office/officeart/2005/8/layout/hierarchy2"/>
    <dgm:cxn modelId="{1CE26A20-300E-4B94-AE99-FDA57711C6C6}" type="presParOf" srcId="{F61665FD-BCCE-4512-8444-C1C66562304D}" destId="{92C936BA-DF0B-4B89-AFC3-AEDF435911C3}" srcOrd="0" destOrd="0" presId="urn:microsoft.com/office/officeart/2005/8/layout/hierarchy2"/>
    <dgm:cxn modelId="{BAD5398D-6E94-4BD0-8913-C4B2F2DA339B}" type="presParOf" srcId="{F61665FD-BCCE-4512-8444-C1C66562304D}" destId="{665D3558-EFBD-4E5A-AEF8-F6B9A6A2AA16}" srcOrd="1" destOrd="0" presId="urn:microsoft.com/office/officeart/2005/8/layout/hierarchy2"/>
    <dgm:cxn modelId="{2B008ED7-0003-4C5A-B342-E0120E47DFE3}" type="presParOf" srcId="{665D3558-EFBD-4E5A-AEF8-F6B9A6A2AA16}" destId="{85C6498D-7B54-419E-B6C8-D4F0FD2E8AB1}" srcOrd="0" destOrd="0" presId="urn:microsoft.com/office/officeart/2005/8/layout/hierarchy2"/>
    <dgm:cxn modelId="{BE6A7F94-D64B-455E-8FB8-5307C9F61D34}" type="presParOf" srcId="{85C6498D-7B54-419E-B6C8-D4F0FD2E8AB1}" destId="{F76237AB-083F-445A-B6C6-99ED80FAEAAF}" srcOrd="0" destOrd="0" presId="urn:microsoft.com/office/officeart/2005/8/layout/hierarchy2"/>
    <dgm:cxn modelId="{EA2E98F0-6D20-4DD2-9765-295D68AE07E4}" type="presParOf" srcId="{665D3558-EFBD-4E5A-AEF8-F6B9A6A2AA16}" destId="{F828318E-F1B1-437C-BC41-74FB9B6A1020}" srcOrd="1" destOrd="0" presId="urn:microsoft.com/office/officeart/2005/8/layout/hierarchy2"/>
    <dgm:cxn modelId="{C5261A4E-2F22-4415-BCD0-9FBD5F05961A}" type="presParOf" srcId="{F828318E-F1B1-437C-BC41-74FB9B6A1020}" destId="{33322657-5585-4AA9-9C4C-BAECC5EDD3F2}" srcOrd="0" destOrd="0" presId="urn:microsoft.com/office/officeart/2005/8/layout/hierarchy2"/>
    <dgm:cxn modelId="{49262889-F5B6-45D4-9417-47CDE3352D69}" type="presParOf" srcId="{F828318E-F1B1-437C-BC41-74FB9B6A1020}" destId="{FBC4D4E4-2229-4678-929D-7F8FB0A39D89}" srcOrd="1" destOrd="0" presId="urn:microsoft.com/office/officeart/2005/8/layout/hierarchy2"/>
    <dgm:cxn modelId="{8446AF63-8D59-4974-8101-BC8FAD37F8B9}" type="presParOf" srcId="{2CCFEE74-AD9C-4D95-BB86-B4EEAF8CA36E}" destId="{756C63F9-9902-4B29-9236-839132DB1640}" srcOrd="2" destOrd="0" presId="urn:microsoft.com/office/officeart/2005/8/layout/hierarchy2"/>
    <dgm:cxn modelId="{D8328534-31C6-4A45-85A0-AD02D4DB0205}" type="presParOf" srcId="{756C63F9-9902-4B29-9236-839132DB1640}" destId="{6C4E5391-0193-49DE-8F67-1A3D71708BD2}" srcOrd="0" destOrd="0" presId="urn:microsoft.com/office/officeart/2005/8/layout/hierarchy2"/>
    <dgm:cxn modelId="{AE9889E1-7191-41D2-8C51-0A61AB6FFFC9}" type="presParOf" srcId="{2CCFEE74-AD9C-4D95-BB86-B4EEAF8CA36E}" destId="{43B6ABA9-6BB9-4550-AFB0-9E7154CE4D43}" srcOrd="3" destOrd="0" presId="urn:microsoft.com/office/officeart/2005/8/layout/hierarchy2"/>
    <dgm:cxn modelId="{07806303-12D5-42D7-B001-79F33E4C3AED}" type="presParOf" srcId="{43B6ABA9-6BB9-4550-AFB0-9E7154CE4D43}" destId="{8E4821BD-951B-4361-A9B6-9AC7097D57FE}" srcOrd="0" destOrd="0" presId="urn:microsoft.com/office/officeart/2005/8/layout/hierarchy2"/>
    <dgm:cxn modelId="{AC6D0117-AFEC-4BAE-9A7F-CB249BC830DC}" type="presParOf" srcId="{43B6ABA9-6BB9-4550-AFB0-9E7154CE4D43}" destId="{B57EB2BA-6D85-4FA2-A7BD-11D91DF90C68}" srcOrd="1" destOrd="0" presId="urn:microsoft.com/office/officeart/2005/8/layout/hierarchy2"/>
    <dgm:cxn modelId="{B41D2254-6170-436C-8BF9-8B027E35E6C6}" type="presParOf" srcId="{B57EB2BA-6D85-4FA2-A7BD-11D91DF90C68}" destId="{C333D5BC-FBEB-4ED8-9233-8F55C59C9F8A}" srcOrd="0" destOrd="0" presId="urn:microsoft.com/office/officeart/2005/8/layout/hierarchy2"/>
    <dgm:cxn modelId="{00198485-6B78-447F-9156-B283C8725680}" type="presParOf" srcId="{C333D5BC-FBEB-4ED8-9233-8F55C59C9F8A}" destId="{14749DFA-251A-4C69-AE39-719246F969BA}" srcOrd="0" destOrd="0" presId="urn:microsoft.com/office/officeart/2005/8/layout/hierarchy2"/>
    <dgm:cxn modelId="{2D8BE944-6A86-4561-95DC-6746ECD3B3C8}" type="presParOf" srcId="{B57EB2BA-6D85-4FA2-A7BD-11D91DF90C68}" destId="{0DD35A31-866D-42A7-B62A-BA1F44FD7F9A}" srcOrd="1" destOrd="0" presId="urn:microsoft.com/office/officeart/2005/8/layout/hierarchy2"/>
    <dgm:cxn modelId="{B70B2C1B-E2D0-4CCB-ADB7-1A9BBCEFFABE}" type="presParOf" srcId="{0DD35A31-866D-42A7-B62A-BA1F44FD7F9A}" destId="{8496A9E4-EC57-4E7A-9337-8E8D52F23098}" srcOrd="0" destOrd="0" presId="urn:microsoft.com/office/officeart/2005/8/layout/hierarchy2"/>
    <dgm:cxn modelId="{2C884D95-B879-4829-9E01-4D5431E06A72}" type="presParOf" srcId="{0DD35A31-866D-42A7-B62A-BA1F44FD7F9A}" destId="{41C151B6-C654-4DD5-B28C-AB142B1FEFA4}" srcOrd="1" destOrd="0" presId="urn:microsoft.com/office/officeart/2005/8/layout/hierarchy2"/>
    <dgm:cxn modelId="{B291C865-8F03-4DE8-B204-E74B53F88D64}" type="presParOf" srcId="{41C151B6-C654-4DD5-B28C-AB142B1FEFA4}" destId="{251D29B2-993F-454D-B8FD-61B9ACBE9348}" srcOrd="0" destOrd="0" presId="urn:microsoft.com/office/officeart/2005/8/layout/hierarchy2"/>
    <dgm:cxn modelId="{19762B3C-3156-47E1-A503-A7FCF5B86E9F}" type="presParOf" srcId="{251D29B2-993F-454D-B8FD-61B9ACBE9348}" destId="{BAB85AE5-A0CB-429E-90AF-13AAC379C078}" srcOrd="0" destOrd="0" presId="urn:microsoft.com/office/officeart/2005/8/layout/hierarchy2"/>
    <dgm:cxn modelId="{FDC7C5FB-B026-408E-8380-7BAF340E2EC7}" type="presParOf" srcId="{41C151B6-C654-4DD5-B28C-AB142B1FEFA4}" destId="{84204594-2C0F-43E6-ABB4-D075A79A24A3}" srcOrd="1" destOrd="0" presId="urn:microsoft.com/office/officeart/2005/8/layout/hierarchy2"/>
    <dgm:cxn modelId="{86945FC4-156D-43A4-8D95-3B271BB358A7}" type="presParOf" srcId="{84204594-2C0F-43E6-ABB4-D075A79A24A3}" destId="{8633CB48-5997-4D53-B5D7-6ED9CA2B773A}" srcOrd="0" destOrd="0" presId="urn:microsoft.com/office/officeart/2005/8/layout/hierarchy2"/>
    <dgm:cxn modelId="{734EE4A7-3031-43BF-83D4-B968F3607C08}" type="presParOf" srcId="{84204594-2C0F-43E6-ABB4-D075A79A24A3}" destId="{95B56E94-75AA-4D05-BC72-FC5878D14202}" srcOrd="1" destOrd="0" presId="urn:microsoft.com/office/officeart/2005/8/layout/hierarchy2"/>
    <dgm:cxn modelId="{2C253C65-186A-4C5C-A2B3-03BBFC987F54}" type="presParOf" srcId="{B57EB2BA-6D85-4FA2-A7BD-11D91DF90C68}" destId="{B079104E-0D27-4441-9BDF-93B5AFF4761A}" srcOrd="2" destOrd="0" presId="urn:microsoft.com/office/officeart/2005/8/layout/hierarchy2"/>
    <dgm:cxn modelId="{20CD39D9-0D17-419D-B889-786C7A386355}" type="presParOf" srcId="{B079104E-0D27-4441-9BDF-93B5AFF4761A}" destId="{7DCBBFFD-DC00-4963-8AD5-8AB49E00D024}" srcOrd="0" destOrd="0" presId="urn:microsoft.com/office/officeart/2005/8/layout/hierarchy2"/>
    <dgm:cxn modelId="{0CC2B744-6E69-4588-95A1-13E256CA27D9}" type="presParOf" srcId="{B57EB2BA-6D85-4FA2-A7BD-11D91DF90C68}" destId="{BB3808A5-0022-47D9-8913-FF5094E544CA}" srcOrd="3" destOrd="0" presId="urn:microsoft.com/office/officeart/2005/8/layout/hierarchy2"/>
    <dgm:cxn modelId="{54669B87-9004-417C-A8B4-1BA49C9C53D5}" type="presParOf" srcId="{BB3808A5-0022-47D9-8913-FF5094E544CA}" destId="{F26A0900-CC8B-42AF-9AB3-563D47BBE038}" srcOrd="0" destOrd="0" presId="urn:microsoft.com/office/officeart/2005/8/layout/hierarchy2"/>
    <dgm:cxn modelId="{C2AA68B1-556B-4F67-8C8B-59528FEBB775}" type="presParOf" srcId="{BB3808A5-0022-47D9-8913-FF5094E544CA}" destId="{5C38275E-942C-4400-85BE-6AE810876E46}" srcOrd="1" destOrd="0" presId="urn:microsoft.com/office/officeart/2005/8/layout/hierarchy2"/>
    <dgm:cxn modelId="{29012022-5752-49AC-AEB0-1A7EF6487310}" type="presParOf" srcId="{5C38275E-942C-4400-85BE-6AE810876E46}" destId="{F7C96D22-744F-4AAB-91CD-6FD9B0D1717E}" srcOrd="0" destOrd="0" presId="urn:microsoft.com/office/officeart/2005/8/layout/hierarchy2"/>
    <dgm:cxn modelId="{940F72ED-6CFD-405D-949D-ACAB6176D033}" type="presParOf" srcId="{F7C96D22-744F-4AAB-91CD-6FD9B0D1717E}" destId="{3EF8CD23-E7FB-4D21-B372-7AD0D76818BB}" srcOrd="0" destOrd="0" presId="urn:microsoft.com/office/officeart/2005/8/layout/hierarchy2"/>
    <dgm:cxn modelId="{A9C6819C-6EB3-4F00-9637-A3B1F57B0DC1}" type="presParOf" srcId="{5C38275E-942C-4400-85BE-6AE810876E46}" destId="{1B4EC544-59F4-434F-833A-2654CBF004DC}" srcOrd="1" destOrd="0" presId="urn:microsoft.com/office/officeart/2005/8/layout/hierarchy2"/>
    <dgm:cxn modelId="{4E2DE85D-6DC2-4F94-95EA-8257BA39CE45}" type="presParOf" srcId="{1B4EC544-59F4-434F-833A-2654CBF004DC}" destId="{B98CF813-6FB2-4571-9925-B785595FEC6D}" srcOrd="0" destOrd="0" presId="urn:microsoft.com/office/officeart/2005/8/layout/hierarchy2"/>
    <dgm:cxn modelId="{5822C31D-51A4-4D2E-8B2D-BABC21796F2B}" type="presParOf" srcId="{1B4EC544-59F4-434F-833A-2654CBF004DC}" destId="{DF58F7E6-F7F0-4A6E-8DED-BD7FE0E0E55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</dgm:ptLst>
  <dgm:cxnLst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7916DD6D-8861-4718-96E7-C38DF02417F3}" type="presOf" srcId="{5298254B-75EF-4481-9316-64F54046A9CE}" destId="{AD69DD67-DA8B-4327-8FB6-B1ED5881B6C0}" srcOrd="0" destOrd="0" presId="urn:microsoft.com/office/officeart/2005/8/layout/hierarchy2"/>
    <dgm:cxn modelId="{8D3FE094-6E67-4E8C-A8F6-D4873B1C7AF3}" type="presOf" srcId="{1C2ABE6B-2194-4104-A754-33FF1C233404}" destId="{B6DAA14B-3305-4F93-A6BA-AC8805E13BBC}" srcOrd="0" destOrd="0" presId="urn:microsoft.com/office/officeart/2005/8/layout/hierarchy2"/>
    <dgm:cxn modelId="{0BF16E46-CE05-4FA7-84D3-3D1A0507A5A7}" type="presParOf" srcId="{B6DAA14B-3305-4F93-A6BA-AC8805E13BBC}" destId="{45E3ECBA-C6D0-4585-880A-A01F56B443D6}" srcOrd="0" destOrd="0" presId="urn:microsoft.com/office/officeart/2005/8/layout/hierarchy2"/>
    <dgm:cxn modelId="{6CAB88B6-7EDD-47B5-90E3-586BB0BB1DBE}" type="presParOf" srcId="{45E3ECBA-C6D0-4585-880A-A01F56B443D6}" destId="{AD69DD67-DA8B-4327-8FB6-B1ED5881B6C0}" srcOrd="0" destOrd="0" presId="urn:microsoft.com/office/officeart/2005/8/layout/hierarchy2"/>
    <dgm:cxn modelId="{C2F4C769-604D-40E4-ABD7-D554D23B3FBF}" type="presParOf" srcId="{45E3ECBA-C6D0-4585-880A-A01F56B443D6}" destId="{AEFB50EF-9B7B-4A67-8A06-3768D82F4F3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&lt;40k</a:t>
          </a:r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&gt;40k</a:t>
          </a:r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</dgm:pt>
    <dgm:pt modelId="{597EBC6F-BFE1-4ECF-BCC7-84E0157F86FF}" type="pres">
      <dgm:prSet presAssocID="{4A3EBA2C-1249-4D63-810E-57318E4C8870}" presName="connTx" presStyleLbl="parChTrans1D2" presStyleIdx="0" presStyleCnt="2"/>
      <dgm:spPr/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</dgm:pt>
    <dgm:pt modelId="{B0EBDA45-12CE-4202-B1E6-40A49D832ECA}" type="pres">
      <dgm:prSet presAssocID="{D3723BC6-7ECB-476F-A2B7-498B998B7A56}" presName="connTx" presStyleLbl="parChTrans1D3" presStyleIdx="0" presStyleCnt="4"/>
      <dgm:spPr/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</dgm:pt>
    <dgm:pt modelId="{3DD22739-71BD-411F-BA72-C9784E117760}" type="pres">
      <dgm:prSet presAssocID="{40FE246C-C826-4769-A5C2-9D75240976FE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0" presStyleCnt="10"/>
      <dgm:spPr/>
    </dgm:pt>
    <dgm:pt modelId="{99D2C2EE-8A15-4FFE-B5A1-D71ED610263A}" type="pres">
      <dgm:prSet presAssocID="{4197E8D6-94C8-432B-B797-608058FC4424}" presName="connTx" presStyleLbl="parChTrans1D4" presStyleIdx="0" presStyleCnt="10"/>
      <dgm:spPr/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0" presStyleCnt="10" custLinFactX="40106" custLinFactNeighborX="100000">
        <dgm:presLayoutVars>
          <dgm:chPref val="3"/>
        </dgm:presLayoutVars>
      </dgm:prSet>
      <dgm:spPr/>
    </dgm:pt>
    <dgm:pt modelId="{92E6D765-79C3-4657-82E9-902A296B7D7E}" type="pres">
      <dgm:prSet presAssocID="{3EFC490E-694C-4854-B035-8B02D761B8A3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</dgm:pt>
    <dgm:pt modelId="{1356B274-B83F-434D-A869-2B988EF3F493}" type="pres">
      <dgm:prSet presAssocID="{BF95F12A-848C-4D76-BCAC-A60A48D21712}" presName="connTx" presStyleLbl="parChTrans1D3" presStyleIdx="1" presStyleCnt="4"/>
      <dgm:spPr/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1" presStyleCnt="10"/>
      <dgm:spPr/>
    </dgm:pt>
    <dgm:pt modelId="{3E9FDDD6-A26E-4F03-A903-10F09685D6A2}" type="pres">
      <dgm:prSet presAssocID="{D129D8C8-45D4-413D-9AA6-7735257A9552}" presName="connTx" presStyleLbl="parChTrans1D4" presStyleIdx="1" presStyleCnt="10"/>
      <dgm:spPr/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1" presStyleCnt="10">
        <dgm:presLayoutVars>
          <dgm:chPref val="3"/>
        </dgm:presLayoutVars>
      </dgm:prSet>
      <dgm:spPr/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2" presStyleCnt="10"/>
      <dgm:spPr/>
    </dgm:pt>
    <dgm:pt modelId="{6CD19230-CC0F-4288-A025-EBCBAFB6E87C}" type="pres">
      <dgm:prSet presAssocID="{CE871202-C851-4283-B4F2-1F8DA3C445C3}" presName="connTx" presStyleLbl="parChTrans1D4" presStyleIdx="2" presStyleCnt="10"/>
      <dgm:spPr/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2" presStyleCnt="10">
        <dgm:presLayoutVars>
          <dgm:chPref val="3"/>
        </dgm:presLayoutVars>
      </dgm:prSet>
      <dgm:spPr/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3" presStyleCnt="10"/>
      <dgm:spPr/>
    </dgm:pt>
    <dgm:pt modelId="{8DB10BF4-B3E8-4C63-AA80-1132AC83EE01}" type="pres">
      <dgm:prSet presAssocID="{8A9D6245-57B1-482C-9DC4-F2ACF75F2EEB}" presName="connTx" presStyleLbl="parChTrans1D4" presStyleIdx="3" presStyleCnt="10"/>
      <dgm:spPr/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3" presStyleCnt="10">
        <dgm:presLayoutVars>
          <dgm:chPref val="3"/>
        </dgm:presLayoutVars>
      </dgm:prSet>
      <dgm:spPr/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4" presStyleCnt="10"/>
      <dgm:spPr/>
    </dgm:pt>
    <dgm:pt modelId="{4D1012EA-ED43-4161-9183-D18250C04841}" type="pres">
      <dgm:prSet presAssocID="{43552287-81BA-4A23-85DD-3D228EF15792}" presName="connTx" presStyleLbl="parChTrans1D4" presStyleIdx="4" presStyleCnt="10"/>
      <dgm:spPr/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4" presStyleCnt="10">
        <dgm:presLayoutVars>
          <dgm:chPref val="3"/>
        </dgm:presLayoutVars>
      </dgm:prSet>
      <dgm:spPr/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</dgm:pt>
    <dgm:pt modelId="{6D471BBE-867D-4865-9628-1D7777EB5D2C}" type="pres">
      <dgm:prSet presAssocID="{9E46A426-48DB-49D4-9452-22CFC445B93D}" presName="connTx" presStyleLbl="parChTrans1D2" presStyleIdx="1" presStyleCnt="2"/>
      <dgm:spPr/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</dgm:pt>
    <dgm:pt modelId="{E53945B2-5361-41E5-A250-0FE9BB3209A7}" type="pres">
      <dgm:prSet presAssocID="{F3E7A82E-4DF9-47FA-B3A8-610C19F25C83}" presName="connTx" presStyleLbl="parChTrans1D3" presStyleIdx="2" presStyleCnt="4"/>
      <dgm:spPr/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5" presStyleCnt="10"/>
      <dgm:spPr/>
    </dgm:pt>
    <dgm:pt modelId="{C22BEB7F-26B1-4408-A047-0DEC97855D01}" type="pres">
      <dgm:prSet presAssocID="{05ED55C3-A195-4231-81C9-7EAAC2A67DD3}" presName="connTx" presStyleLbl="parChTrans1D4" presStyleIdx="5" presStyleCnt="10"/>
      <dgm:spPr/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5" presStyleCnt="10">
        <dgm:presLayoutVars>
          <dgm:chPref val="3"/>
        </dgm:presLayoutVars>
      </dgm:prSet>
      <dgm:spPr/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6" presStyleCnt="10"/>
      <dgm:spPr/>
    </dgm:pt>
    <dgm:pt modelId="{28A3C775-44DD-456D-ADBA-6C2015D144BB}" type="pres">
      <dgm:prSet presAssocID="{9581B8F4-F65E-406A-9F3A-2C0FAFB7904A}" presName="connTx" presStyleLbl="parChTrans1D4" presStyleIdx="6" presStyleCnt="10"/>
      <dgm:spPr/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6" presStyleCnt="10">
        <dgm:presLayoutVars>
          <dgm:chPref val="3"/>
        </dgm:presLayoutVars>
      </dgm:prSet>
      <dgm:spPr/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7" presStyleCnt="10"/>
      <dgm:spPr/>
    </dgm:pt>
    <dgm:pt modelId="{A5AAA48F-9F15-49C7-A333-8B0C8DF03B3E}" type="pres">
      <dgm:prSet presAssocID="{1462FFBF-C7E5-483B-B661-B21D24F8908F}" presName="connTx" presStyleLbl="parChTrans1D4" presStyleIdx="7" presStyleCnt="10"/>
      <dgm:spPr/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7" presStyleCnt="10">
        <dgm:presLayoutVars>
          <dgm:chPref val="3"/>
        </dgm:presLayoutVars>
      </dgm:prSet>
      <dgm:spPr/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8" presStyleCnt="10"/>
      <dgm:spPr/>
    </dgm:pt>
    <dgm:pt modelId="{C3BCA3D8-F0DE-402C-8374-951905FD4C54}" type="pres">
      <dgm:prSet presAssocID="{6620CAB9-6D29-4FF8-945D-5E027CE13906}" presName="connTx" presStyleLbl="parChTrans1D4" presStyleIdx="8" presStyleCnt="10"/>
      <dgm:spPr/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8" presStyleCnt="10">
        <dgm:presLayoutVars>
          <dgm:chPref val="3"/>
        </dgm:presLayoutVars>
      </dgm:prSet>
      <dgm:spPr/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</dgm:pt>
    <dgm:pt modelId="{7B43BACD-3F70-4863-BF61-523651EF3109}" type="pres">
      <dgm:prSet presAssocID="{D679DFCF-CE7D-4FCF-A62C-AA6E6F5B4528}" presName="connTx" presStyleLbl="parChTrans1D3" presStyleIdx="3" presStyleCnt="4"/>
      <dgm:spPr/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</dgm:pt>
    <dgm:pt modelId="{6EDDF3A4-2F45-4230-83F3-C27E8F06AE10}" type="pres">
      <dgm:prSet presAssocID="{D7607F3E-8014-45F2-8B0F-DD341F116C26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9" presStyleCnt="10"/>
      <dgm:spPr/>
    </dgm:pt>
    <dgm:pt modelId="{3ABC23EF-2179-439B-8D5E-B5306E91FA99}" type="pres">
      <dgm:prSet presAssocID="{4A4119C0-6876-4B46-B63C-C5B5E183083A}" presName="connTx" presStyleLbl="parChTrans1D4" presStyleIdx="9" presStyleCnt="10"/>
      <dgm:spPr/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9" presStyleCnt="10" custLinFactX="53582" custLinFactNeighborX="100000">
        <dgm:presLayoutVars>
          <dgm:chPref val="3"/>
        </dgm:presLayoutVars>
      </dgm:prSet>
      <dgm:spPr/>
    </dgm:pt>
    <dgm:pt modelId="{3B70D308-D149-46A8-BBDB-76C1F1117CA9}" type="pres">
      <dgm:prSet presAssocID="{00C22B20-F2F5-46E8-A3EC-DB8F81AC71E1}" presName="level3hierChild" presStyleCnt="0"/>
      <dgm:spPr/>
    </dgm:pt>
  </dgm:ptLst>
  <dgm:cxnLst>
    <dgm:cxn modelId="{48408F03-803F-409B-912F-3AF9589CD33F}" type="presOf" srcId="{05ED55C3-A195-4231-81C9-7EAAC2A67DD3}" destId="{E3B49C02-92DF-4E0E-9C64-BFDA4F6C8C57}" srcOrd="0" destOrd="0" presId="urn:microsoft.com/office/officeart/2005/8/layout/hierarchy2"/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C572F508-BA2B-41EC-B8A0-870E90A39FF3}" type="presOf" srcId="{00C22B20-F2F5-46E8-A3EC-DB8F81AC71E1}" destId="{E3F8EBE6-F572-48F2-83CE-C1DC35D3DBAE}" srcOrd="0" destOrd="0" presId="urn:microsoft.com/office/officeart/2005/8/layout/hierarchy2"/>
    <dgm:cxn modelId="{407F3F09-C7A5-4F87-8678-6CA247650EC8}" type="presOf" srcId="{4197E8D6-94C8-432B-B797-608058FC4424}" destId="{99D2C2EE-8A15-4FFE-B5A1-D71ED610263A}" srcOrd="1" destOrd="0" presId="urn:microsoft.com/office/officeart/2005/8/layout/hierarchy2"/>
    <dgm:cxn modelId="{C53DBA10-DC9E-42A3-AB17-76C13067ED44}" type="presOf" srcId="{6620CAB9-6D29-4FF8-945D-5E027CE13906}" destId="{FEC367EC-C7CC-46E0-8F0B-F4EB017F4B25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3C5B9B15-8CEA-4C07-B2FE-838CA0D0C34E}" type="presOf" srcId="{D129D8C8-45D4-413D-9AA6-7735257A9552}" destId="{3E9FDDD6-A26E-4F03-A903-10F09685D6A2}" srcOrd="1" destOrd="0" presId="urn:microsoft.com/office/officeart/2005/8/layout/hierarchy2"/>
    <dgm:cxn modelId="{F1B8231A-D458-4B64-A329-6365DB4E4687}" type="presOf" srcId="{1462FFBF-C7E5-483B-B661-B21D24F8908F}" destId="{0A6EA505-89C7-49FD-ABE4-44B8C87A9F43}" srcOrd="0" destOrd="0" presId="urn:microsoft.com/office/officeart/2005/8/layout/hierarchy2"/>
    <dgm:cxn modelId="{44969A1A-A249-4F0C-949C-B1A7F4D0DEC2}" type="presOf" srcId="{4A3EBA2C-1249-4D63-810E-57318E4C8870}" destId="{C6405F48-268C-4A9E-8C6B-EA7912642D7B}" srcOrd="0" destOrd="0" presId="urn:microsoft.com/office/officeart/2005/8/layout/hierarchy2"/>
    <dgm:cxn modelId="{BC77D121-0AE1-4C49-95D5-4D32C3D7F240}" type="presOf" srcId="{D129D8C8-45D4-413D-9AA6-7735257A9552}" destId="{02AF2611-39C0-4EF8-B9AF-5E15D80097BE}" srcOrd="0" destOrd="0" presId="urn:microsoft.com/office/officeart/2005/8/layout/hierarchy2"/>
    <dgm:cxn modelId="{8D671723-4977-4412-A163-48CDDC6C76E3}" type="presOf" srcId="{3EFC490E-694C-4854-B035-8B02D761B8A3}" destId="{E090B741-3BDB-4968-B042-3EDAEB5B7930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7A6B7A27-F942-49B9-AB8C-2D827A6CE502}" type="presOf" srcId="{1462FFBF-C7E5-483B-B661-B21D24F8908F}" destId="{A5AAA48F-9F15-49C7-A333-8B0C8DF03B3E}" srcOrd="1" destOrd="0" presId="urn:microsoft.com/office/officeart/2005/8/layout/hierarchy2"/>
    <dgm:cxn modelId="{E64D512D-D550-4A19-A13A-6D39D0F75509}" type="presOf" srcId="{BF95F12A-848C-4D76-BCAC-A60A48D21712}" destId="{1356B274-B83F-434D-A869-2B988EF3F493}" srcOrd="1" destOrd="0" presId="urn:microsoft.com/office/officeart/2005/8/layout/hierarchy2"/>
    <dgm:cxn modelId="{47ED6C32-1213-4265-9881-66E7A2539AA2}" type="presOf" srcId="{2F11C414-8E39-4213-8136-D4FE510CC15A}" destId="{BCBAD13F-9F36-4A76-ACBF-38324C9DFD1E}" srcOrd="0" destOrd="0" presId="urn:microsoft.com/office/officeart/2005/8/layout/hierarchy2"/>
    <dgm:cxn modelId="{9E88EB3D-AD49-4B00-B33B-6D4B0A7A48BD}" type="presOf" srcId="{40FE246C-C826-4769-A5C2-9D75240976FE}" destId="{6094D736-4F16-42FC-9437-D37BB023D5EA}" srcOrd="0" destOrd="0" presId="urn:microsoft.com/office/officeart/2005/8/layout/hierarchy2"/>
    <dgm:cxn modelId="{AB49F43F-522A-4A2F-971A-C0B0D7A63247}" type="presOf" srcId="{9581B8F4-F65E-406A-9F3A-2C0FAFB7904A}" destId="{3D002938-9580-4C37-A937-06EE1FF34007}" srcOrd="0" destOrd="0" presId="urn:microsoft.com/office/officeart/2005/8/layout/hierarchy2"/>
    <dgm:cxn modelId="{589C105C-62B0-4BFE-9968-04C0DF427055}" type="presOf" srcId="{4A4119C0-6876-4B46-B63C-C5B5E183083A}" destId="{306F450E-2B81-4A6B-9207-B97384612F41}" srcOrd="0" destOrd="0" presId="urn:microsoft.com/office/officeart/2005/8/layout/hierarchy2"/>
    <dgm:cxn modelId="{C9432D60-0FA2-4FEF-BE12-5C3533E7BC72}" type="presOf" srcId="{444DF14B-39F3-4B48-8936-10F777644448}" destId="{7EBAE2C6-1480-46C8-900C-5102293148B2}" srcOrd="0" destOrd="0" presId="urn:microsoft.com/office/officeart/2005/8/layout/hierarchy2"/>
    <dgm:cxn modelId="{B7600C61-647A-4B5B-BF21-53167B8A57D2}" type="presOf" srcId="{8A9D6245-57B1-482C-9DC4-F2ACF75F2EEB}" destId="{AF10D516-4F6C-4D46-86A1-9C1986C13320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EAB1D666-9A9B-420F-AD51-8F4165B61664}" srcId="{40FE246C-C826-4769-A5C2-9D75240976FE}" destId="{3EFC490E-694C-4854-B035-8B02D761B8A3}" srcOrd="0" destOrd="0" parTransId="{4197E8D6-94C8-432B-B797-608058FC4424}" sibTransId="{F22361E9-92C5-47FB-BBD0-B44BA9BF4C7D}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A0B3DA6C-9A7D-407A-B4E4-8CB90272255B}" type="presOf" srcId="{43552287-81BA-4A23-85DD-3D228EF15792}" destId="{4D1012EA-ED43-4161-9183-D18250C04841}" srcOrd="1" destOrd="0" presId="urn:microsoft.com/office/officeart/2005/8/layout/hierarchy2"/>
    <dgm:cxn modelId="{8A401C50-6024-4A16-8F98-81FBA687BD1B}" type="presOf" srcId="{CE871202-C851-4283-B4F2-1F8DA3C445C3}" destId="{3D3532D1-1FDA-4F24-AE90-3866BC16A43D}" srcOrd="0" destOrd="0" presId="urn:microsoft.com/office/officeart/2005/8/layout/hierarchy2"/>
    <dgm:cxn modelId="{FD418476-2D56-4C15-8C43-C55A6A849F63}" type="presOf" srcId="{D679DFCF-CE7D-4FCF-A62C-AA6E6F5B4528}" destId="{7F4C7A20-7D9B-4C87-80B4-7508EB7EED52}" srcOrd="0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023C3B59-38D6-4052-A3CA-D70DACF734EA}" type="presOf" srcId="{D3723BC6-7ECB-476F-A2B7-498B998B7A56}" destId="{8BDEEA43-5C2A-4BBE-99A5-44DEB7CB861C}" srcOrd="0" destOrd="0" presId="urn:microsoft.com/office/officeart/2005/8/layout/hierarchy2"/>
    <dgm:cxn modelId="{45A14A79-82F6-4297-9300-C6982BADBB45}" srcId="{D7607F3E-8014-45F2-8B0F-DD341F116C26}" destId="{00C22B20-F2F5-46E8-A3EC-DB8F81AC71E1}" srcOrd="0" destOrd="0" parTransId="{4A4119C0-6876-4B46-B63C-C5B5E183083A}" sibTransId="{2492FB64-B32D-42B8-A3E7-E4838350932A}"/>
    <dgm:cxn modelId="{69E21781-1CB3-49DF-A1E4-0ECB7F41E6AC}" type="presOf" srcId="{43552287-81BA-4A23-85DD-3D228EF15792}" destId="{924C8F9A-D7B2-4767-8617-AD5D4A0F8C82}" srcOrd="0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A86C9496-5CE7-4527-898F-7F54DD8E178B}" type="presOf" srcId="{BF95F12A-848C-4D76-BCAC-A60A48D21712}" destId="{B82998E9-B1CD-485F-8B4B-06888B1A28C4}" srcOrd="0" destOrd="0" presId="urn:microsoft.com/office/officeart/2005/8/layout/hierarchy2"/>
    <dgm:cxn modelId="{D7536A98-C131-4E2B-BFE0-DF5557C76B87}" type="presOf" srcId="{F3E7A82E-4DF9-47FA-B3A8-610C19F25C83}" destId="{72B1FC09-0EBA-4985-8788-8F4656152A7F}" srcOrd="0" destOrd="0" presId="urn:microsoft.com/office/officeart/2005/8/layout/hierarchy2"/>
    <dgm:cxn modelId="{B4D30B9B-9858-48F5-B5FA-5DCC156FD746}" type="presOf" srcId="{9581B8F4-F65E-406A-9F3A-2C0FAFB7904A}" destId="{28A3C775-44DD-456D-ADBA-6C2015D144BB}" srcOrd="1" destOrd="0" presId="urn:microsoft.com/office/officeart/2005/8/layout/hierarchy2"/>
    <dgm:cxn modelId="{C4D91E9E-C265-4D94-BEF6-E2E1636E312D}" type="presOf" srcId="{4A4119C0-6876-4B46-B63C-C5B5E183083A}" destId="{3ABC23EF-2179-439B-8D5E-B5306E91FA99}" srcOrd="1" destOrd="0" presId="urn:microsoft.com/office/officeart/2005/8/layout/hierarchy2"/>
    <dgm:cxn modelId="{FFE72CA1-9620-4B7A-BCF5-7C8B2C2F469C}" type="presOf" srcId="{8A9D6245-57B1-482C-9DC4-F2ACF75F2EEB}" destId="{8DB10BF4-B3E8-4C63-AA80-1132AC83EE01}" srcOrd="1" destOrd="0" presId="urn:microsoft.com/office/officeart/2005/8/layout/hierarchy2"/>
    <dgm:cxn modelId="{2DAF6BA1-E98C-4782-BE25-2D5A3CDA7F18}" type="presOf" srcId="{F1C08F9B-435C-42DB-A449-2ECF7C7375AB}" destId="{99764013-9FFE-483E-9A94-8E74B88EB45B}" srcOrd="0" destOrd="0" presId="urn:microsoft.com/office/officeart/2005/8/layout/hierarchy2"/>
    <dgm:cxn modelId="{D88937A3-D47F-442A-AA3E-84B2049EDB4C}" type="presOf" srcId="{D3723BC6-7ECB-476F-A2B7-498B998B7A56}" destId="{B0EBDA45-12CE-4202-B1E6-40A49D832ECA}" srcOrd="1" destOrd="0" presId="urn:microsoft.com/office/officeart/2005/8/layout/hierarchy2"/>
    <dgm:cxn modelId="{C58EA6A9-1195-4583-B9C2-696F96D3D06F}" type="presOf" srcId="{CE871202-C851-4283-B4F2-1F8DA3C445C3}" destId="{6CD19230-CC0F-4288-A025-EBCBAFB6E87C}" srcOrd="1" destOrd="0" presId="urn:microsoft.com/office/officeart/2005/8/layout/hierarchy2"/>
    <dgm:cxn modelId="{058D35AB-7BC2-4BE9-B69A-15D1C6A776B6}" type="presOf" srcId="{9E46A426-48DB-49D4-9452-22CFC445B93D}" destId="{6D471BBE-867D-4865-9628-1D7777EB5D2C}" srcOrd="1" destOrd="0" presId="urn:microsoft.com/office/officeart/2005/8/layout/hierarchy2"/>
    <dgm:cxn modelId="{7FEE4EB1-A74A-467A-A4FB-37ADAD5A3058}" type="presOf" srcId="{6620CAB9-6D29-4FF8-945D-5E027CE13906}" destId="{C3BCA3D8-F0DE-402C-8374-951905FD4C54}" srcOrd="1" destOrd="0" presId="urn:microsoft.com/office/officeart/2005/8/layout/hierarchy2"/>
    <dgm:cxn modelId="{FC383FBB-5947-4058-875B-126AB119CE46}" type="presOf" srcId="{4197E8D6-94C8-432B-B797-608058FC4424}" destId="{EACB761D-2A2E-4784-B4CF-BBD5780F5023}" srcOrd="0" destOrd="0" presId="urn:microsoft.com/office/officeart/2005/8/layout/hierarchy2"/>
    <dgm:cxn modelId="{DB7DA3C1-0BE8-43AF-9332-37EB6A4DC61B}" type="presOf" srcId="{617503FF-ADE3-43F7-9E74-E07B63130207}" destId="{D9495291-86EC-4DCD-BB10-24DC98844A58}" srcOrd="0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815E72CD-5DB8-4FBD-8E65-CA59D5A94D1D}" type="presOf" srcId="{9E46A426-48DB-49D4-9452-22CFC445B93D}" destId="{07085415-AD02-4837-A819-DF8503991B40}" srcOrd="0" destOrd="0" presId="urn:microsoft.com/office/officeart/2005/8/layout/hierarchy2"/>
    <dgm:cxn modelId="{A9DCA6D2-A8E5-4518-B49D-338831652120}" type="presOf" srcId="{D679DFCF-CE7D-4FCF-A62C-AA6E6F5B4528}" destId="{7B43BACD-3F70-4863-BF61-523651EF3109}" srcOrd="1" destOrd="0" presId="urn:microsoft.com/office/officeart/2005/8/layout/hierarchy2"/>
    <dgm:cxn modelId="{1469A2D3-64D4-430B-8B11-8A2D3DBB533C}" type="presOf" srcId="{5298254B-75EF-4481-9316-64F54046A9CE}" destId="{AD69DD67-DA8B-4327-8FB6-B1ED5881B6C0}" srcOrd="0" destOrd="0" presId="urn:microsoft.com/office/officeart/2005/8/layout/hierarchy2"/>
    <dgm:cxn modelId="{BED64FDF-28E8-4221-B9A3-35D4233A523D}" type="presOf" srcId="{A785CB08-4A62-40BD-96AE-D3B0294CBD1F}" destId="{DD75CFEB-5D5C-464E-B857-D28B066AE2E1}" srcOrd="0" destOrd="0" presId="urn:microsoft.com/office/officeart/2005/8/layout/hierarchy2"/>
    <dgm:cxn modelId="{C3FE2FE1-65F5-4A54-9F3E-719EEEC3AAD4}" type="presOf" srcId="{D7607F3E-8014-45F2-8B0F-DD341F116C26}" destId="{F8179C33-7069-4902-8E2C-2F20E46E8782}" srcOrd="0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5FF469E1-8CF1-4A6E-9C0B-14692BEF07E9}" type="presOf" srcId="{CF6F8CFB-C54C-427C-82B9-747F0C141494}" destId="{A031128D-C55E-42DA-B8A2-D382735EF23E}" srcOrd="0" destOrd="0" presId="urn:microsoft.com/office/officeart/2005/8/layout/hierarchy2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47D760E3-CAA7-4222-AC6C-DB410ACE57D3}" type="presOf" srcId="{6C2A5E75-3D20-416D-8B23-8508AC822551}" destId="{008EB790-8EB0-4D82-BE0A-84C63F787288}" srcOrd="0" destOrd="0" presId="urn:microsoft.com/office/officeart/2005/8/layout/hierarchy2"/>
    <dgm:cxn modelId="{759148E4-2431-4D47-B4DF-B1522F6002C1}" type="presOf" srcId="{05ED55C3-A195-4231-81C9-7EAAC2A67DD3}" destId="{C22BEB7F-26B1-4408-A047-0DEC97855D01}" srcOrd="1" destOrd="0" presId="urn:microsoft.com/office/officeart/2005/8/layout/hierarchy2"/>
    <dgm:cxn modelId="{4428C4E7-7159-4512-9DDB-533CBE1BC941}" type="presOf" srcId="{C01ACB44-8919-4C16-9345-65E8C4CC5C27}" destId="{B81631BF-0964-4936-A9DE-5CF3C23A1D51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AEFEC8EC-2F27-452D-BF5F-F64D2007A651}" type="presOf" srcId="{4A3EBA2C-1249-4D63-810E-57318E4C8870}" destId="{597EBC6F-BFE1-4ECF-BCC7-84E0157F86FF}" srcOrd="1" destOrd="0" presId="urn:microsoft.com/office/officeart/2005/8/layout/hierarchy2"/>
    <dgm:cxn modelId="{2F4F43F3-E44D-4A25-A7E7-787F92134320}" type="presOf" srcId="{802534EE-0712-4599-81AA-4E95DD4CE0A5}" destId="{DE93B5F2-1CA6-40F3-B124-24CBDE452C7F}" srcOrd="0" destOrd="0" presId="urn:microsoft.com/office/officeart/2005/8/layout/hierarchy2"/>
    <dgm:cxn modelId="{4C544AF3-EFC0-4026-9CA2-97ABDB4E489C}" type="presOf" srcId="{A2F6F58A-C804-4EA7-A795-E7CFAD608A97}" destId="{F532FF76-9233-4C88-8EB8-C57298DE75BC}" srcOrd="0" destOrd="0" presId="urn:microsoft.com/office/officeart/2005/8/layout/hierarchy2"/>
    <dgm:cxn modelId="{DF7F43F4-6145-48B2-8F23-312E289E2F82}" type="presOf" srcId="{05927694-700E-4998-A746-BED67EAB8EF0}" destId="{4C14E865-13AF-43EC-93E8-957E72C167D9}" srcOrd="0" destOrd="0" presId="urn:microsoft.com/office/officeart/2005/8/layout/hierarchy2"/>
    <dgm:cxn modelId="{D56DFCF4-828B-4FBD-A97B-FF8C4251776B}" type="presOf" srcId="{1C2ABE6B-2194-4104-A754-33FF1C233404}" destId="{B6DAA14B-3305-4F93-A6BA-AC8805E13BBC}" srcOrd="0" destOrd="0" presId="urn:microsoft.com/office/officeart/2005/8/layout/hierarchy2"/>
    <dgm:cxn modelId="{894894F7-D96D-4370-8B7D-AA6C806AC692}" type="presOf" srcId="{F3E7A82E-4DF9-47FA-B3A8-610C19F25C83}" destId="{E53945B2-5361-41E5-A250-0FE9BB3209A7}" srcOrd="1" destOrd="0" presId="urn:microsoft.com/office/officeart/2005/8/layout/hierarchy2"/>
    <dgm:cxn modelId="{3089DBF9-8734-43CB-B728-3B1421F085FA}" type="presOf" srcId="{1C3757F0-1D92-419E-91AE-5AE747F1146E}" destId="{1E65E39D-395D-4BD0-8D0A-DECF2AB935E9}" srcOrd="0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5A8CE172-E01E-4656-AFAC-AE279BBFFDB8}" type="presParOf" srcId="{B6DAA14B-3305-4F93-A6BA-AC8805E13BBC}" destId="{45E3ECBA-C6D0-4585-880A-A01F56B443D6}" srcOrd="0" destOrd="0" presId="urn:microsoft.com/office/officeart/2005/8/layout/hierarchy2"/>
    <dgm:cxn modelId="{F8383596-B6F5-4F33-8745-214AA6BE24D6}" type="presParOf" srcId="{45E3ECBA-C6D0-4585-880A-A01F56B443D6}" destId="{AD69DD67-DA8B-4327-8FB6-B1ED5881B6C0}" srcOrd="0" destOrd="0" presId="urn:microsoft.com/office/officeart/2005/8/layout/hierarchy2"/>
    <dgm:cxn modelId="{1CB776B9-D81A-4DBB-8F7E-2B8D93876798}" type="presParOf" srcId="{45E3ECBA-C6D0-4585-880A-A01F56B443D6}" destId="{AEFB50EF-9B7B-4A67-8A06-3768D82F4F35}" srcOrd="1" destOrd="0" presId="urn:microsoft.com/office/officeart/2005/8/layout/hierarchy2"/>
    <dgm:cxn modelId="{68423BC1-CD0B-4B0E-9E2E-C819D544DBFE}" type="presParOf" srcId="{AEFB50EF-9B7B-4A67-8A06-3768D82F4F35}" destId="{C6405F48-268C-4A9E-8C6B-EA7912642D7B}" srcOrd="0" destOrd="0" presId="urn:microsoft.com/office/officeart/2005/8/layout/hierarchy2"/>
    <dgm:cxn modelId="{CD6FDAD4-D3AE-410B-9421-3E60D080F8B2}" type="presParOf" srcId="{C6405F48-268C-4A9E-8C6B-EA7912642D7B}" destId="{597EBC6F-BFE1-4ECF-BCC7-84E0157F86FF}" srcOrd="0" destOrd="0" presId="urn:microsoft.com/office/officeart/2005/8/layout/hierarchy2"/>
    <dgm:cxn modelId="{4D4646C6-7FEF-44A1-837C-FC08035EC3FE}" type="presParOf" srcId="{AEFB50EF-9B7B-4A67-8A06-3768D82F4F35}" destId="{D2C8D976-A468-412A-A9C9-6008470590C1}" srcOrd="1" destOrd="0" presId="urn:microsoft.com/office/officeart/2005/8/layout/hierarchy2"/>
    <dgm:cxn modelId="{D9F9CD2A-C00A-40CE-BE9D-0B2E37BC94C7}" type="presParOf" srcId="{D2C8D976-A468-412A-A9C9-6008470590C1}" destId="{1E65E39D-395D-4BD0-8D0A-DECF2AB935E9}" srcOrd="0" destOrd="0" presId="urn:microsoft.com/office/officeart/2005/8/layout/hierarchy2"/>
    <dgm:cxn modelId="{EC386AFE-7BC7-4384-8452-13F849217D0C}" type="presParOf" srcId="{D2C8D976-A468-412A-A9C9-6008470590C1}" destId="{35E1DF7C-B9B2-41A6-95C9-2623A0F0844C}" srcOrd="1" destOrd="0" presId="urn:microsoft.com/office/officeart/2005/8/layout/hierarchy2"/>
    <dgm:cxn modelId="{A0F4ECA4-D588-4957-9E92-76D0AE80BC44}" type="presParOf" srcId="{35E1DF7C-B9B2-41A6-95C9-2623A0F0844C}" destId="{8BDEEA43-5C2A-4BBE-99A5-44DEB7CB861C}" srcOrd="0" destOrd="0" presId="urn:microsoft.com/office/officeart/2005/8/layout/hierarchy2"/>
    <dgm:cxn modelId="{BD4E682B-F2E6-4C02-81EC-F599F6176EE5}" type="presParOf" srcId="{8BDEEA43-5C2A-4BBE-99A5-44DEB7CB861C}" destId="{B0EBDA45-12CE-4202-B1E6-40A49D832ECA}" srcOrd="0" destOrd="0" presId="urn:microsoft.com/office/officeart/2005/8/layout/hierarchy2"/>
    <dgm:cxn modelId="{6903709E-36A0-41B4-9360-68F0F7E79C62}" type="presParOf" srcId="{35E1DF7C-B9B2-41A6-95C9-2623A0F0844C}" destId="{089E0F1C-9D5B-4BD6-A184-58831CD8143C}" srcOrd="1" destOrd="0" presId="urn:microsoft.com/office/officeart/2005/8/layout/hierarchy2"/>
    <dgm:cxn modelId="{6062730F-B1D6-4C49-882E-575266C76226}" type="presParOf" srcId="{089E0F1C-9D5B-4BD6-A184-58831CD8143C}" destId="{6094D736-4F16-42FC-9437-D37BB023D5EA}" srcOrd="0" destOrd="0" presId="urn:microsoft.com/office/officeart/2005/8/layout/hierarchy2"/>
    <dgm:cxn modelId="{786523C9-1B41-4310-A4BE-E83BA5CE8D06}" type="presParOf" srcId="{089E0F1C-9D5B-4BD6-A184-58831CD8143C}" destId="{3DD22739-71BD-411F-BA72-C9784E117760}" srcOrd="1" destOrd="0" presId="urn:microsoft.com/office/officeart/2005/8/layout/hierarchy2"/>
    <dgm:cxn modelId="{04C3B2D1-2B0C-4167-BDC2-0F2C88069520}" type="presParOf" srcId="{3DD22739-71BD-411F-BA72-C9784E117760}" destId="{EACB761D-2A2E-4784-B4CF-BBD5780F5023}" srcOrd="0" destOrd="0" presId="urn:microsoft.com/office/officeart/2005/8/layout/hierarchy2"/>
    <dgm:cxn modelId="{767D3735-76C3-476D-A1F2-64C9D41A6929}" type="presParOf" srcId="{EACB761D-2A2E-4784-B4CF-BBD5780F5023}" destId="{99D2C2EE-8A15-4FFE-B5A1-D71ED610263A}" srcOrd="0" destOrd="0" presId="urn:microsoft.com/office/officeart/2005/8/layout/hierarchy2"/>
    <dgm:cxn modelId="{05562746-3907-456E-A399-329CE8F1B102}" type="presParOf" srcId="{3DD22739-71BD-411F-BA72-C9784E117760}" destId="{E4394CE8-678F-48D8-96FE-D4F98A039D3D}" srcOrd="1" destOrd="0" presId="urn:microsoft.com/office/officeart/2005/8/layout/hierarchy2"/>
    <dgm:cxn modelId="{E848B92C-770C-4346-8C59-58F548980A2A}" type="presParOf" srcId="{E4394CE8-678F-48D8-96FE-D4F98A039D3D}" destId="{E090B741-3BDB-4968-B042-3EDAEB5B7930}" srcOrd="0" destOrd="0" presId="urn:microsoft.com/office/officeart/2005/8/layout/hierarchy2"/>
    <dgm:cxn modelId="{FB0A64EB-2FCA-41FA-89CE-AA3F5944DCAE}" type="presParOf" srcId="{E4394CE8-678F-48D8-96FE-D4F98A039D3D}" destId="{92E6D765-79C3-4657-82E9-902A296B7D7E}" srcOrd="1" destOrd="0" presId="urn:microsoft.com/office/officeart/2005/8/layout/hierarchy2"/>
    <dgm:cxn modelId="{B7C7E6B6-9470-4CE6-9AEF-54D5982231A4}" type="presParOf" srcId="{35E1DF7C-B9B2-41A6-95C9-2623A0F0844C}" destId="{B82998E9-B1CD-485F-8B4B-06888B1A28C4}" srcOrd="2" destOrd="0" presId="urn:microsoft.com/office/officeart/2005/8/layout/hierarchy2"/>
    <dgm:cxn modelId="{2CE2088C-01B1-434F-B816-B10A43AEB6A4}" type="presParOf" srcId="{B82998E9-B1CD-485F-8B4B-06888B1A28C4}" destId="{1356B274-B83F-434D-A869-2B988EF3F493}" srcOrd="0" destOrd="0" presId="urn:microsoft.com/office/officeart/2005/8/layout/hierarchy2"/>
    <dgm:cxn modelId="{B99E17A2-C1A8-4969-A395-2BC3AA168E91}" type="presParOf" srcId="{35E1DF7C-B9B2-41A6-95C9-2623A0F0844C}" destId="{5DBB30B0-AE7A-40E4-B393-830456382D3E}" srcOrd="3" destOrd="0" presId="urn:microsoft.com/office/officeart/2005/8/layout/hierarchy2"/>
    <dgm:cxn modelId="{3D37A1F8-5B67-4CE8-96CF-DC08D3F07315}" type="presParOf" srcId="{5DBB30B0-AE7A-40E4-B393-830456382D3E}" destId="{A031128D-C55E-42DA-B8A2-D382735EF23E}" srcOrd="0" destOrd="0" presId="urn:microsoft.com/office/officeart/2005/8/layout/hierarchy2"/>
    <dgm:cxn modelId="{F088764B-20A3-4562-9A9E-42E5AC0EDBCA}" type="presParOf" srcId="{5DBB30B0-AE7A-40E4-B393-830456382D3E}" destId="{5F8186A5-9F66-4B76-A45C-87CEBF3CCEB9}" srcOrd="1" destOrd="0" presId="urn:microsoft.com/office/officeart/2005/8/layout/hierarchy2"/>
    <dgm:cxn modelId="{8C277219-9340-4B6A-846C-B0983912B028}" type="presParOf" srcId="{5F8186A5-9F66-4B76-A45C-87CEBF3CCEB9}" destId="{02AF2611-39C0-4EF8-B9AF-5E15D80097BE}" srcOrd="0" destOrd="0" presId="urn:microsoft.com/office/officeart/2005/8/layout/hierarchy2"/>
    <dgm:cxn modelId="{4C891351-E2FD-4F08-AA59-33B438FF8B3B}" type="presParOf" srcId="{02AF2611-39C0-4EF8-B9AF-5E15D80097BE}" destId="{3E9FDDD6-A26E-4F03-A903-10F09685D6A2}" srcOrd="0" destOrd="0" presId="urn:microsoft.com/office/officeart/2005/8/layout/hierarchy2"/>
    <dgm:cxn modelId="{3BCEB6C7-D380-4834-9C8A-F77DCCB7B3B5}" type="presParOf" srcId="{5F8186A5-9F66-4B76-A45C-87CEBF3CCEB9}" destId="{9473DCFC-6641-4D73-AA1E-9A1405C91094}" srcOrd="1" destOrd="0" presId="urn:microsoft.com/office/officeart/2005/8/layout/hierarchy2"/>
    <dgm:cxn modelId="{BFD762DF-EC09-47E1-9262-8C47D10EAC9F}" type="presParOf" srcId="{9473DCFC-6641-4D73-AA1E-9A1405C91094}" destId="{008EB790-8EB0-4D82-BE0A-84C63F787288}" srcOrd="0" destOrd="0" presId="urn:microsoft.com/office/officeart/2005/8/layout/hierarchy2"/>
    <dgm:cxn modelId="{4FB4F1FA-ACE1-47C6-AC67-BD3712F0497B}" type="presParOf" srcId="{9473DCFC-6641-4D73-AA1E-9A1405C91094}" destId="{6C28485D-F632-4669-96ED-3D964BEACEA2}" srcOrd="1" destOrd="0" presId="urn:microsoft.com/office/officeart/2005/8/layout/hierarchy2"/>
    <dgm:cxn modelId="{4A7A1C13-6C70-4A98-B14B-8B54269C522E}" type="presParOf" srcId="{6C28485D-F632-4669-96ED-3D964BEACEA2}" destId="{3D3532D1-1FDA-4F24-AE90-3866BC16A43D}" srcOrd="0" destOrd="0" presId="urn:microsoft.com/office/officeart/2005/8/layout/hierarchy2"/>
    <dgm:cxn modelId="{1267D8BB-26DC-4635-9042-9748A250FC48}" type="presParOf" srcId="{3D3532D1-1FDA-4F24-AE90-3866BC16A43D}" destId="{6CD19230-CC0F-4288-A025-EBCBAFB6E87C}" srcOrd="0" destOrd="0" presId="urn:microsoft.com/office/officeart/2005/8/layout/hierarchy2"/>
    <dgm:cxn modelId="{81CF7EF9-FC6D-49F0-B6D7-7A802B817E75}" type="presParOf" srcId="{6C28485D-F632-4669-96ED-3D964BEACEA2}" destId="{B82FF517-BE19-45D5-A186-0A0A9AC7C59F}" srcOrd="1" destOrd="0" presId="urn:microsoft.com/office/officeart/2005/8/layout/hierarchy2"/>
    <dgm:cxn modelId="{35EE112E-9BCD-4B86-A33F-5DCDEAD04E38}" type="presParOf" srcId="{B82FF517-BE19-45D5-A186-0A0A9AC7C59F}" destId="{DE93B5F2-1CA6-40F3-B124-24CBDE452C7F}" srcOrd="0" destOrd="0" presId="urn:microsoft.com/office/officeart/2005/8/layout/hierarchy2"/>
    <dgm:cxn modelId="{997BEC90-722F-40FB-AEF7-7746812FAA74}" type="presParOf" srcId="{B82FF517-BE19-45D5-A186-0A0A9AC7C59F}" destId="{2FB0C740-68FD-45EB-963A-5882F7A1156B}" srcOrd="1" destOrd="0" presId="urn:microsoft.com/office/officeart/2005/8/layout/hierarchy2"/>
    <dgm:cxn modelId="{BB096766-3CCA-463D-83BA-D80A2428A55A}" type="presParOf" srcId="{5F8186A5-9F66-4B76-A45C-87CEBF3CCEB9}" destId="{AF10D516-4F6C-4D46-86A1-9C1986C13320}" srcOrd="2" destOrd="0" presId="urn:microsoft.com/office/officeart/2005/8/layout/hierarchy2"/>
    <dgm:cxn modelId="{DD6594B3-6FDA-4CC8-9807-16461C16F07A}" type="presParOf" srcId="{AF10D516-4F6C-4D46-86A1-9C1986C13320}" destId="{8DB10BF4-B3E8-4C63-AA80-1132AC83EE01}" srcOrd="0" destOrd="0" presId="urn:microsoft.com/office/officeart/2005/8/layout/hierarchy2"/>
    <dgm:cxn modelId="{8FEAEB19-D9D1-4352-81E5-F3519D521905}" type="presParOf" srcId="{5F8186A5-9F66-4B76-A45C-87CEBF3CCEB9}" destId="{E1BE2056-AE5C-4DB8-B5F8-1262B0BC3580}" srcOrd="3" destOrd="0" presId="urn:microsoft.com/office/officeart/2005/8/layout/hierarchy2"/>
    <dgm:cxn modelId="{E8A5C060-F285-4C93-9FEC-830075A10CFE}" type="presParOf" srcId="{E1BE2056-AE5C-4DB8-B5F8-1262B0BC3580}" destId="{99764013-9FFE-483E-9A94-8E74B88EB45B}" srcOrd="0" destOrd="0" presId="urn:microsoft.com/office/officeart/2005/8/layout/hierarchy2"/>
    <dgm:cxn modelId="{C2BA9F61-6F63-4C44-A61E-1514DEA2F0C2}" type="presParOf" srcId="{E1BE2056-AE5C-4DB8-B5F8-1262B0BC3580}" destId="{CBCC4E80-D41C-4591-AFD8-D9C5B0629FAD}" srcOrd="1" destOrd="0" presId="urn:microsoft.com/office/officeart/2005/8/layout/hierarchy2"/>
    <dgm:cxn modelId="{650AC547-0082-4000-A736-0DCA03948DB3}" type="presParOf" srcId="{CBCC4E80-D41C-4591-AFD8-D9C5B0629FAD}" destId="{924C8F9A-D7B2-4767-8617-AD5D4A0F8C82}" srcOrd="0" destOrd="0" presId="urn:microsoft.com/office/officeart/2005/8/layout/hierarchy2"/>
    <dgm:cxn modelId="{BE253324-0174-47CD-85CC-6510C5C11CF8}" type="presParOf" srcId="{924C8F9A-D7B2-4767-8617-AD5D4A0F8C82}" destId="{4D1012EA-ED43-4161-9183-D18250C04841}" srcOrd="0" destOrd="0" presId="urn:microsoft.com/office/officeart/2005/8/layout/hierarchy2"/>
    <dgm:cxn modelId="{DA7A5AF7-C740-45B1-8109-9D3148DE5FC8}" type="presParOf" srcId="{CBCC4E80-D41C-4591-AFD8-D9C5B0629FAD}" destId="{13F2C1AB-38AD-4ED5-9035-C2D351214192}" srcOrd="1" destOrd="0" presId="urn:microsoft.com/office/officeart/2005/8/layout/hierarchy2"/>
    <dgm:cxn modelId="{E65156D2-20D3-4571-9442-8B974EE6872A}" type="presParOf" srcId="{13F2C1AB-38AD-4ED5-9035-C2D351214192}" destId="{4C14E865-13AF-43EC-93E8-957E72C167D9}" srcOrd="0" destOrd="0" presId="urn:microsoft.com/office/officeart/2005/8/layout/hierarchy2"/>
    <dgm:cxn modelId="{7211EDB5-72D3-492C-83FA-D4BD5830A25A}" type="presParOf" srcId="{13F2C1AB-38AD-4ED5-9035-C2D351214192}" destId="{5A67506E-C01C-4958-968A-88E9AA8D1DC9}" srcOrd="1" destOrd="0" presId="urn:microsoft.com/office/officeart/2005/8/layout/hierarchy2"/>
    <dgm:cxn modelId="{5F398FB6-E9AF-439E-A213-889FBC4B4597}" type="presParOf" srcId="{AEFB50EF-9B7B-4A67-8A06-3768D82F4F35}" destId="{07085415-AD02-4837-A819-DF8503991B40}" srcOrd="2" destOrd="0" presId="urn:microsoft.com/office/officeart/2005/8/layout/hierarchy2"/>
    <dgm:cxn modelId="{0F943E57-7CEB-47E1-AE91-5B8DA9E28518}" type="presParOf" srcId="{07085415-AD02-4837-A819-DF8503991B40}" destId="{6D471BBE-867D-4865-9628-1D7777EB5D2C}" srcOrd="0" destOrd="0" presId="urn:microsoft.com/office/officeart/2005/8/layout/hierarchy2"/>
    <dgm:cxn modelId="{7DE2898F-8D52-44DC-A369-B8CF4C0B2D77}" type="presParOf" srcId="{AEFB50EF-9B7B-4A67-8A06-3768D82F4F35}" destId="{B9D0076E-1908-4470-9C44-2381915CB6FB}" srcOrd="3" destOrd="0" presId="urn:microsoft.com/office/officeart/2005/8/layout/hierarchy2"/>
    <dgm:cxn modelId="{B290F3BF-FACA-4D7B-81B9-5B272B057FDB}" type="presParOf" srcId="{B9D0076E-1908-4470-9C44-2381915CB6FB}" destId="{7EBAE2C6-1480-46C8-900C-5102293148B2}" srcOrd="0" destOrd="0" presId="urn:microsoft.com/office/officeart/2005/8/layout/hierarchy2"/>
    <dgm:cxn modelId="{E2FFFA56-FDDC-4A9E-B6AC-E79D494C0D9B}" type="presParOf" srcId="{B9D0076E-1908-4470-9C44-2381915CB6FB}" destId="{7F207EC3-B869-474B-A721-8A419CB73484}" srcOrd="1" destOrd="0" presId="urn:microsoft.com/office/officeart/2005/8/layout/hierarchy2"/>
    <dgm:cxn modelId="{B6CA44FC-A3FD-4A82-90A7-180FD4037259}" type="presParOf" srcId="{7F207EC3-B869-474B-A721-8A419CB73484}" destId="{72B1FC09-0EBA-4985-8788-8F4656152A7F}" srcOrd="0" destOrd="0" presId="urn:microsoft.com/office/officeart/2005/8/layout/hierarchy2"/>
    <dgm:cxn modelId="{E22D4DC8-1ED5-4CED-93A5-A145717844AD}" type="presParOf" srcId="{72B1FC09-0EBA-4985-8788-8F4656152A7F}" destId="{E53945B2-5361-41E5-A250-0FE9BB3209A7}" srcOrd="0" destOrd="0" presId="urn:microsoft.com/office/officeart/2005/8/layout/hierarchy2"/>
    <dgm:cxn modelId="{FEF9B7DB-3029-483D-941C-FF8B657DFE2C}" type="presParOf" srcId="{7F207EC3-B869-474B-A721-8A419CB73484}" destId="{93C1A79B-D7BC-4544-8471-9D8B8B93AD97}" srcOrd="1" destOrd="0" presId="urn:microsoft.com/office/officeart/2005/8/layout/hierarchy2"/>
    <dgm:cxn modelId="{C1E65883-0B02-448B-B444-B85840AA1AB9}" type="presParOf" srcId="{93C1A79B-D7BC-4544-8471-9D8B8B93AD97}" destId="{B81631BF-0964-4936-A9DE-5CF3C23A1D51}" srcOrd="0" destOrd="0" presId="urn:microsoft.com/office/officeart/2005/8/layout/hierarchy2"/>
    <dgm:cxn modelId="{8315DA38-8C0F-4338-8774-897C3EB51835}" type="presParOf" srcId="{93C1A79B-D7BC-4544-8471-9D8B8B93AD97}" destId="{A47913E6-20D7-4EF9-8087-A267EE4CBBE9}" srcOrd="1" destOrd="0" presId="urn:microsoft.com/office/officeart/2005/8/layout/hierarchy2"/>
    <dgm:cxn modelId="{51A69CEF-A941-4A83-9C8F-E9024CE97DAE}" type="presParOf" srcId="{A47913E6-20D7-4EF9-8087-A267EE4CBBE9}" destId="{E3B49C02-92DF-4E0E-9C64-BFDA4F6C8C57}" srcOrd="0" destOrd="0" presId="urn:microsoft.com/office/officeart/2005/8/layout/hierarchy2"/>
    <dgm:cxn modelId="{585F5EE9-443F-4B95-AC6A-085C4547CDF7}" type="presParOf" srcId="{E3B49C02-92DF-4E0E-9C64-BFDA4F6C8C57}" destId="{C22BEB7F-26B1-4408-A047-0DEC97855D01}" srcOrd="0" destOrd="0" presId="urn:microsoft.com/office/officeart/2005/8/layout/hierarchy2"/>
    <dgm:cxn modelId="{E4972B04-90DB-4E42-A1A1-9A2926B5AFAB}" type="presParOf" srcId="{A47913E6-20D7-4EF9-8087-A267EE4CBBE9}" destId="{45E9E887-53F9-47D7-81E1-6BFB948D358C}" srcOrd="1" destOrd="0" presId="urn:microsoft.com/office/officeart/2005/8/layout/hierarchy2"/>
    <dgm:cxn modelId="{EE2F86F0-866C-4006-9E6E-9FACE0234656}" type="presParOf" srcId="{45E9E887-53F9-47D7-81E1-6BFB948D358C}" destId="{F532FF76-9233-4C88-8EB8-C57298DE75BC}" srcOrd="0" destOrd="0" presId="urn:microsoft.com/office/officeart/2005/8/layout/hierarchy2"/>
    <dgm:cxn modelId="{6DEEE7AE-9DD9-4C87-A092-16CF68270568}" type="presParOf" srcId="{45E9E887-53F9-47D7-81E1-6BFB948D358C}" destId="{159E4A89-C683-474B-8EAE-3FA54900B771}" srcOrd="1" destOrd="0" presId="urn:microsoft.com/office/officeart/2005/8/layout/hierarchy2"/>
    <dgm:cxn modelId="{D34F6AFA-02CE-4338-A4D4-D6590613668D}" type="presParOf" srcId="{159E4A89-C683-474B-8EAE-3FA54900B771}" destId="{3D002938-9580-4C37-A937-06EE1FF34007}" srcOrd="0" destOrd="0" presId="urn:microsoft.com/office/officeart/2005/8/layout/hierarchy2"/>
    <dgm:cxn modelId="{26CAA797-8FCD-480C-BE05-DA61804C2D2B}" type="presParOf" srcId="{3D002938-9580-4C37-A937-06EE1FF34007}" destId="{28A3C775-44DD-456D-ADBA-6C2015D144BB}" srcOrd="0" destOrd="0" presId="urn:microsoft.com/office/officeart/2005/8/layout/hierarchy2"/>
    <dgm:cxn modelId="{520F35C9-9154-405D-88C4-289E9B75D2C3}" type="presParOf" srcId="{159E4A89-C683-474B-8EAE-3FA54900B771}" destId="{1237F670-3E84-4091-B1B6-F998102FD3C7}" srcOrd="1" destOrd="0" presId="urn:microsoft.com/office/officeart/2005/8/layout/hierarchy2"/>
    <dgm:cxn modelId="{A5BC5DA5-0121-4D0C-B064-C56062A8D4E4}" type="presParOf" srcId="{1237F670-3E84-4091-B1B6-F998102FD3C7}" destId="{D9495291-86EC-4DCD-BB10-24DC98844A58}" srcOrd="0" destOrd="0" presId="urn:microsoft.com/office/officeart/2005/8/layout/hierarchy2"/>
    <dgm:cxn modelId="{00870184-B706-403D-8C17-3A4C4CCF2141}" type="presParOf" srcId="{1237F670-3E84-4091-B1B6-F998102FD3C7}" destId="{B7AF5FD6-FC71-4C43-9ADB-E0DDF39AD7D4}" srcOrd="1" destOrd="0" presId="urn:microsoft.com/office/officeart/2005/8/layout/hierarchy2"/>
    <dgm:cxn modelId="{0A5755D7-6993-45C8-A291-2A147EA7DE0D}" type="presParOf" srcId="{A47913E6-20D7-4EF9-8087-A267EE4CBBE9}" destId="{0A6EA505-89C7-49FD-ABE4-44B8C87A9F43}" srcOrd="2" destOrd="0" presId="urn:microsoft.com/office/officeart/2005/8/layout/hierarchy2"/>
    <dgm:cxn modelId="{D663DB2A-C019-4BD2-B91E-C0C356972C9B}" type="presParOf" srcId="{0A6EA505-89C7-49FD-ABE4-44B8C87A9F43}" destId="{A5AAA48F-9F15-49C7-A333-8B0C8DF03B3E}" srcOrd="0" destOrd="0" presId="urn:microsoft.com/office/officeart/2005/8/layout/hierarchy2"/>
    <dgm:cxn modelId="{2553487A-8E6D-430C-8F13-20F2FBD63A5C}" type="presParOf" srcId="{A47913E6-20D7-4EF9-8087-A267EE4CBBE9}" destId="{10E2065F-A278-4DEA-AC87-92F1064AE18B}" srcOrd="3" destOrd="0" presId="urn:microsoft.com/office/officeart/2005/8/layout/hierarchy2"/>
    <dgm:cxn modelId="{B3916375-6991-4D6C-A417-17466EF81B70}" type="presParOf" srcId="{10E2065F-A278-4DEA-AC87-92F1064AE18B}" destId="{BCBAD13F-9F36-4A76-ACBF-38324C9DFD1E}" srcOrd="0" destOrd="0" presId="urn:microsoft.com/office/officeart/2005/8/layout/hierarchy2"/>
    <dgm:cxn modelId="{A9891473-9805-41F7-82F5-6948B29F5008}" type="presParOf" srcId="{10E2065F-A278-4DEA-AC87-92F1064AE18B}" destId="{40FF9161-F67F-470B-B339-D06EABCB52DF}" srcOrd="1" destOrd="0" presId="urn:microsoft.com/office/officeart/2005/8/layout/hierarchy2"/>
    <dgm:cxn modelId="{81873750-2369-4BB3-A1E7-DD312C8570BD}" type="presParOf" srcId="{40FF9161-F67F-470B-B339-D06EABCB52DF}" destId="{FEC367EC-C7CC-46E0-8F0B-F4EB017F4B25}" srcOrd="0" destOrd="0" presId="urn:microsoft.com/office/officeart/2005/8/layout/hierarchy2"/>
    <dgm:cxn modelId="{36252D9C-A1D6-4EB4-82AA-F15DFAA67FC4}" type="presParOf" srcId="{FEC367EC-C7CC-46E0-8F0B-F4EB017F4B25}" destId="{C3BCA3D8-F0DE-402C-8374-951905FD4C54}" srcOrd="0" destOrd="0" presId="urn:microsoft.com/office/officeart/2005/8/layout/hierarchy2"/>
    <dgm:cxn modelId="{65192B43-C04E-41A2-B7AE-3A5FC445FDAB}" type="presParOf" srcId="{40FF9161-F67F-470B-B339-D06EABCB52DF}" destId="{B68415FE-5E3F-482F-91F7-2CA2D6D0722D}" srcOrd="1" destOrd="0" presId="urn:microsoft.com/office/officeart/2005/8/layout/hierarchy2"/>
    <dgm:cxn modelId="{361D60D5-0B05-4A89-94E4-C6D329DF13CC}" type="presParOf" srcId="{B68415FE-5E3F-482F-91F7-2CA2D6D0722D}" destId="{DD75CFEB-5D5C-464E-B857-D28B066AE2E1}" srcOrd="0" destOrd="0" presId="urn:microsoft.com/office/officeart/2005/8/layout/hierarchy2"/>
    <dgm:cxn modelId="{218F563C-35FE-45D4-9EAD-174245B70AA2}" type="presParOf" srcId="{B68415FE-5E3F-482F-91F7-2CA2D6D0722D}" destId="{6C4899F7-A918-45D1-B75A-909AE5805EBA}" srcOrd="1" destOrd="0" presId="urn:microsoft.com/office/officeart/2005/8/layout/hierarchy2"/>
    <dgm:cxn modelId="{C079DC84-B5BE-482E-BFC5-945604E06E1D}" type="presParOf" srcId="{7F207EC3-B869-474B-A721-8A419CB73484}" destId="{7F4C7A20-7D9B-4C87-80B4-7508EB7EED52}" srcOrd="2" destOrd="0" presId="urn:microsoft.com/office/officeart/2005/8/layout/hierarchy2"/>
    <dgm:cxn modelId="{96E439B8-DAED-47F6-9CDF-BDE1765E60CB}" type="presParOf" srcId="{7F4C7A20-7D9B-4C87-80B4-7508EB7EED52}" destId="{7B43BACD-3F70-4863-BF61-523651EF3109}" srcOrd="0" destOrd="0" presId="urn:microsoft.com/office/officeart/2005/8/layout/hierarchy2"/>
    <dgm:cxn modelId="{76F09F1F-03F3-4FB9-9BD7-9A53ACE9ECDB}" type="presParOf" srcId="{7F207EC3-B869-474B-A721-8A419CB73484}" destId="{76E3E7A4-1652-4B38-A06B-68E7642740A5}" srcOrd="3" destOrd="0" presId="urn:microsoft.com/office/officeart/2005/8/layout/hierarchy2"/>
    <dgm:cxn modelId="{1ADB8BD0-7444-4AC9-A0A5-0A386C4CF5D0}" type="presParOf" srcId="{76E3E7A4-1652-4B38-A06B-68E7642740A5}" destId="{F8179C33-7069-4902-8E2C-2F20E46E8782}" srcOrd="0" destOrd="0" presId="urn:microsoft.com/office/officeart/2005/8/layout/hierarchy2"/>
    <dgm:cxn modelId="{6038443B-C633-4C40-8340-C281011FFBAD}" type="presParOf" srcId="{76E3E7A4-1652-4B38-A06B-68E7642740A5}" destId="{6EDDF3A4-2F45-4230-83F3-C27E8F06AE10}" srcOrd="1" destOrd="0" presId="urn:microsoft.com/office/officeart/2005/8/layout/hierarchy2"/>
    <dgm:cxn modelId="{5D546E1B-03C5-451E-B73B-94A6503BD48E}" type="presParOf" srcId="{6EDDF3A4-2F45-4230-83F3-C27E8F06AE10}" destId="{306F450E-2B81-4A6B-9207-B97384612F41}" srcOrd="0" destOrd="0" presId="urn:microsoft.com/office/officeart/2005/8/layout/hierarchy2"/>
    <dgm:cxn modelId="{78FD1D61-2E56-4919-98EA-066BCE00C73B}" type="presParOf" srcId="{306F450E-2B81-4A6B-9207-B97384612F41}" destId="{3ABC23EF-2179-439B-8D5E-B5306E91FA99}" srcOrd="0" destOrd="0" presId="urn:microsoft.com/office/officeart/2005/8/layout/hierarchy2"/>
    <dgm:cxn modelId="{7A8B0582-962A-40EE-90C6-E28A936B746B}" type="presParOf" srcId="{6EDDF3A4-2F45-4230-83F3-C27E8F06AE10}" destId="{7B281989-846E-414B-B107-DA1938C62A09}" srcOrd="1" destOrd="0" presId="urn:microsoft.com/office/officeart/2005/8/layout/hierarchy2"/>
    <dgm:cxn modelId="{1721E188-F030-4B78-A38A-EE3A20322C87}" type="presParOf" srcId="{7B281989-846E-414B-B107-DA1938C62A09}" destId="{E3F8EBE6-F572-48F2-83CE-C1DC35D3DBAE}" srcOrd="0" destOrd="0" presId="urn:microsoft.com/office/officeart/2005/8/layout/hierarchy2"/>
    <dgm:cxn modelId="{0C81DE11-13B9-45A6-9C2F-70654A37FC40}" type="presParOf" srcId="{7B281989-846E-414B-B107-DA1938C62A09}" destId="{3B70D308-D149-46A8-BBDB-76C1F1117CA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</dgm:ptLst>
  <dgm:cxnLst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AB52FD41-371C-47FF-BF87-3006E5960FE5}" type="presOf" srcId="{C69F461A-897A-4BF5-9B75-F51BC5391E24}" destId="{5FEF92C6-AD1B-43F2-B683-83434038F417}" srcOrd="1" destOrd="0" presId="urn:microsoft.com/office/officeart/2005/8/layout/hierarchy2"/>
    <dgm:cxn modelId="{9FB4C343-B200-41E1-8A63-3AB6AA315DFC}" type="presOf" srcId="{CD7A4058-34F4-4D30-B853-2FEEFACFAA91}" destId="{CB8FFB81-E4E3-43C3-8CF6-A920227023D6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8ABAD59D-6AC9-4271-A903-AF03311DB029}" type="presOf" srcId="{5298254B-75EF-4481-9316-64F54046A9CE}" destId="{AD69DD67-DA8B-4327-8FB6-B1ED5881B6C0}" srcOrd="0" destOrd="0" presId="urn:microsoft.com/office/officeart/2005/8/layout/hierarchy2"/>
    <dgm:cxn modelId="{DE0EB9A0-1776-45C6-B01C-B6208AAC09A6}" type="presOf" srcId="{D9A682CB-5DDE-43AB-919F-8B7F7B104615}" destId="{73BB7357-1A7B-4050-88C4-790ADBCB625D}" srcOrd="0" destOrd="0" presId="urn:microsoft.com/office/officeart/2005/8/layout/hierarchy2"/>
    <dgm:cxn modelId="{EF2E9DA6-938C-4D6F-9E6F-AFF1DEABA6F3}" type="presOf" srcId="{9BBA12D4-0609-4551-A692-41B6FD5C6578}" destId="{9BF4DBD3-5F95-474B-ADAC-133F9056B28B}" srcOrd="1" destOrd="0" presId="urn:microsoft.com/office/officeart/2005/8/layout/hierarchy2"/>
    <dgm:cxn modelId="{FBC1BDB1-0036-4E87-83CE-E8A6390BDD66}" type="presOf" srcId="{1C2ABE6B-2194-4104-A754-33FF1C233404}" destId="{B6DAA14B-3305-4F93-A6BA-AC8805E13BBC}" srcOrd="0" destOrd="0" presId="urn:microsoft.com/office/officeart/2005/8/layout/hierarchy2"/>
    <dgm:cxn modelId="{F015F4B6-0C3A-4B7E-AD53-7D178201E7E8}" type="presOf" srcId="{9BBA12D4-0609-4551-A692-41B6FD5C6578}" destId="{906EDC7A-0D71-4D4B-BA38-915370AA5ADA}" srcOrd="0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769879FD-1670-465F-B310-7A7B50AF13E1}" type="presOf" srcId="{C69F461A-897A-4BF5-9B75-F51BC5391E24}" destId="{9BCABDBA-7F17-4ABD-88F5-05078D8F9D3D}" srcOrd="0" destOrd="0" presId="urn:microsoft.com/office/officeart/2005/8/layout/hierarchy2"/>
    <dgm:cxn modelId="{5AD4F58F-AF32-42CC-96F3-6B4580487CF1}" type="presParOf" srcId="{B6DAA14B-3305-4F93-A6BA-AC8805E13BBC}" destId="{45E3ECBA-C6D0-4585-880A-A01F56B443D6}" srcOrd="0" destOrd="0" presId="urn:microsoft.com/office/officeart/2005/8/layout/hierarchy2"/>
    <dgm:cxn modelId="{C72F3EEE-80EA-4F37-BE07-09BB106F3DD1}" type="presParOf" srcId="{45E3ECBA-C6D0-4585-880A-A01F56B443D6}" destId="{AD69DD67-DA8B-4327-8FB6-B1ED5881B6C0}" srcOrd="0" destOrd="0" presId="urn:microsoft.com/office/officeart/2005/8/layout/hierarchy2"/>
    <dgm:cxn modelId="{0460CF94-0ECD-42DA-8852-8539A06E1CAE}" type="presParOf" srcId="{45E3ECBA-C6D0-4585-880A-A01F56B443D6}" destId="{AEFB50EF-9B7B-4A67-8A06-3768D82F4F35}" srcOrd="1" destOrd="0" presId="urn:microsoft.com/office/officeart/2005/8/layout/hierarchy2"/>
    <dgm:cxn modelId="{371BD72B-A118-48DD-98EB-5494F07E8295}" type="presParOf" srcId="{AEFB50EF-9B7B-4A67-8A06-3768D82F4F35}" destId="{906EDC7A-0D71-4D4B-BA38-915370AA5ADA}" srcOrd="0" destOrd="0" presId="urn:microsoft.com/office/officeart/2005/8/layout/hierarchy2"/>
    <dgm:cxn modelId="{D546F9B5-E832-4B30-83C3-A140934D34F5}" type="presParOf" srcId="{906EDC7A-0D71-4D4B-BA38-915370AA5ADA}" destId="{9BF4DBD3-5F95-474B-ADAC-133F9056B28B}" srcOrd="0" destOrd="0" presId="urn:microsoft.com/office/officeart/2005/8/layout/hierarchy2"/>
    <dgm:cxn modelId="{7392D483-C4FD-4AC4-BEA8-E32D8DC8CA19}" type="presParOf" srcId="{AEFB50EF-9B7B-4A67-8A06-3768D82F4F35}" destId="{7D96E242-F765-43D2-885D-856E91BD7876}" srcOrd="1" destOrd="0" presId="urn:microsoft.com/office/officeart/2005/8/layout/hierarchy2"/>
    <dgm:cxn modelId="{23D6EC36-F756-407E-8EAA-2020A2333DC9}" type="presParOf" srcId="{7D96E242-F765-43D2-885D-856E91BD7876}" destId="{73BB7357-1A7B-4050-88C4-790ADBCB625D}" srcOrd="0" destOrd="0" presId="urn:microsoft.com/office/officeart/2005/8/layout/hierarchy2"/>
    <dgm:cxn modelId="{E81AD236-0E0C-42EE-8DBE-8CBDBF7A1EAE}" type="presParOf" srcId="{7D96E242-F765-43D2-885D-856E91BD7876}" destId="{D56EE5CC-C4D8-4DA6-AC06-6FF6333366BE}" srcOrd="1" destOrd="0" presId="urn:microsoft.com/office/officeart/2005/8/layout/hierarchy2"/>
    <dgm:cxn modelId="{F8290B78-8753-4E74-B2A3-BCFCF8A29E0B}" type="presParOf" srcId="{AEFB50EF-9B7B-4A67-8A06-3768D82F4F35}" destId="{9BCABDBA-7F17-4ABD-88F5-05078D8F9D3D}" srcOrd="2" destOrd="0" presId="urn:microsoft.com/office/officeart/2005/8/layout/hierarchy2"/>
    <dgm:cxn modelId="{E5B5B386-F4E2-45A1-BCD2-41EDA457D9FD}" type="presParOf" srcId="{9BCABDBA-7F17-4ABD-88F5-05078D8F9D3D}" destId="{5FEF92C6-AD1B-43F2-B683-83434038F417}" srcOrd="0" destOrd="0" presId="urn:microsoft.com/office/officeart/2005/8/layout/hierarchy2"/>
    <dgm:cxn modelId="{4F71FFCA-61D4-4D9C-816E-BAE5B8AEE8D5}" type="presParOf" srcId="{AEFB50EF-9B7B-4A67-8A06-3768D82F4F35}" destId="{07B1D72D-4EA7-4449-B9B4-F4DB2D9BF03F}" srcOrd="3" destOrd="0" presId="urn:microsoft.com/office/officeart/2005/8/layout/hierarchy2"/>
    <dgm:cxn modelId="{9A94B316-C19C-4CC8-AA13-7EC49B9A5DB4}" type="presParOf" srcId="{07B1D72D-4EA7-4449-B9B4-F4DB2D9BF03F}" destId="{CB8FFB81-E4E3-43C3-8CF6-A920227023D6}" srcOrd="0" destOrd="0" presId="urn:microsoft.com/office/officeart/2005/8/layout/hierarchy2"/>
    <dgm:cxn modelId="{CCF4CD58-7F01-464E-87AE-A3D37E315643}" type="presParOf" srcId="{07B1D72D-4EA7-4449-B9B4-F4DB2D9BF03F}" destId="{8F84034B-D50D-4839-8710-01A10F25A1F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&lt;40k</a:t>
          </a:r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&gt;40k</a:t>
          </a:r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</dgm:pt>
    <dgm:pt modelId="{597EBC6F-BFE1-4ECF-BCC7-84E0157F86FF}" type="pres">
      <dgm:prSet presAssocID="{4A3EBA2C-1249-4D63-810E-57318E4C8870}" presName="connTx" presStyleLbl="parChTrans1D2" presStyleIdx="0" presStyleCnt="2"/>
      <dgm:spPr/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</dgm:pt>
    <dgm:pt modelId="{B0EBDA45-12CE-4202-B1E6-40A49D832ECA}" type="pres">
      <dgm:prSet presAssocID="{D3723BC6-7ECB-476F-A2B7-498B998B7A56}" presName="connTx" presStyleLbl="parChTrans1D3" presStyleIdx="0" presStyleCnt="4"/>
      <dgm:spPr/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</dgm:pt>
    <dgm:pt modelId="{3DD22739-71BD-411F-BA72-C9784E117760}" type="pres">
      <dgm:prSet presAssocID="{40FE246C-C826-4769-A5C2-9D75240976FE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0" presStyleCnt="10"/>
      <dgm:spPr/>
    </dgm:pt>
    <dgm:pt modelId="{99D2C2EE-8A15-4FFE-B5A1-D71ED610263A}" type="pres">
      <dgm:prSet presAssocID="{4197E8D6-94C8-432B-B797-608058FC4424}" presName="connTx" presStyleLbl="parChTrans1D4" presStyleIdx="0" presStyleCnt="10"/>
      <dgm:spPr/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0" presStyleCnt="10" custLinFactX="40106" custLinFactNeighborX="100000">
        <dgm:presLayoutVars>
          <dgm:chPref val="3"/>
        </dgm:presLayoutVars>
      </dgm:prSet>
      <dgm:spPr/>
    </dgm:pt>
    <dgm:pt modelId="{92E6D765-79C3-4657-82E9-902A296B7D7E}" type="pres">
      <dgm:prSet presAssocID="{3EFC490E-694C-4854-B035-8B02D761B8A3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</dgm:pt>
    <dgm:pt modelId="{1356B274-B83F-434D-A869-2B988EF3F493}" type="pres">
      <dgm:prSet presAssocID="{BF95F12A-848C-4D76-BCAC-A60A48D21712}" presName="connTx" presStyleLbl="parChTrans1D3" presStyleIdx="1" presStyleCnt="4"/>
      <dgm:spPr/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1" presStyleCnt="10"/>
      <dgm:spPr/>
    </dgm:pt>
    <dgm:pt modelId="{3E9FDDD6-A26E-4F03-A903-10F09685D6A2}" type="pres">
      <dgm:prSet presAssocID="{D129D8C8-45D4-413D-9AA6-7735257A9552}" presName="connTx" presStyleLbl="parChTrans1D4" presStyleIdx="1" presStyleCnt="10"/>
      <dgm:spPr/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1" presStyleCnt="10">
        <dgm:presLayoutVars>
          <dgm:chPref val="3"/>
        </dgm:presLayoutVars>
      </dgm:prSet>
      <dgm:spPr/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2" presStyleCnt="10"/>
      <dgm:spPr/>
    </dgm:pt>
    <dgm:pt modelId="{6CD19230-CC0F-4288-A025-EBCBAFB6E87C}" type="pres">
      <dgm:prSet presAssocID="{CE871202-C851-4283-B4F2-1F8DA3C445C3}" presName="connTx" presStyleLbl="parChTrans1D4" presStyleIdx="2" presStyleCnt="10"/>
      <dgm:spPr/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2" presStyleCnt="10">
        <dgm:presLayoutVars>
          <dgm:chPref val="3"/>
        </dgm:presLayoutVars>
      </dgm:prSet>
      <dgm:spPr/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3" presStyleCnt="10"/>
      <dgm:spPr/>
    </dgm:pt>
    <dgm:pt modelId="{8DB10BF4-B3E8-4C63-AA80-1132AC83EE01}" type="pres">
      <dgm:prSet presAssocID="{8A9D6245-57B1-482C-9DC4-F2ACF75F2EEB}" presName="connTx" presStyleLbl="parChTrans1D4" presStyleIdx="3" presStyleCnt="10"/>
      <dgm:spPr/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3" presStyleCnt="10">
        <dgm:presLayoutVars>
          <dgm:chPref val="3"/>
        </dgm:presLayoutVars>
      </dgm:prSet>
      <dgm:spPr/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4" presStyleCnt="10"/>
      <dgm:spPr/>
    </dgm:pt>
    <dgm:pt modelId="{4D1012EA-ED43-4161-9183-D18250C04841}" type="pres">
      <dgm:prSet presAssocID="{43552287-81BA-4A23-85DD-3D228EF15792}" presName="connTx" presStyleLbl="parChTrans1D4" presStyleIdx="4" presStyleCnt="10"/>
      <dgm:spPr/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4" presStyleCnt="10">
        <dgm:presLayoutVars>
          <dgm:chPref val="3"/>
        </dgm:presLayoutVars>
      </dgm:prSet>
      <dgm:spPr/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</dgm:pt>
    <dgm:pt modelId="{6D471BBE-867D-4865-9628-1D7777EB5D2C}" type="pres">
      <dgm:prSet presAssocID="{9E46A426-48DB-49D4-9452-22CFC445B93D}" presName="connTx" presStyleLbl="parChTrans1D2" presStyleIdx="1" presStyleCnt="2"/>
      <dgm:spPr/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</dgm:pt>
    <dgm:pt modelId="{E53945B2-5361-41E5-A250-0FE9BB3209A7}" type="pres">
      <dgm:prSet presAssocID="{F3E7A82E-4DF9-47FA-B3A8-610C19F25C83}" presName="connTx" presStyleLbl="parChTrans1D3" presStyleIdx="2" presStyleCnt="4"/>
      <dgm:spPr/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5" presStyleCnt="10"/>
      <dgm:spPr/>
    </dgm:pt>
    <dgm:pt modelId="{C22BEB7F-26B1-4408-A047-0DEC97855D01}" type="pres">
      <dgm:prSet presAssocID="{05ED55C3-A195-4231-81C9-7EAAC2A67DD3}" presName="connTx" presStyleLbl="parChTrans1D4" presStyleIdx="5" presStyleCnt="10"/>
      <dgm:spPr/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5" presStyleCnt="10">
        <dgm:presLayoutVars>
          <dgm:chPref val="3"/>
        </dgm:presLayoutVars>
      </dgm:prSet>
      <dgm:spPr/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6" presStyleCnt="10"/>
      <dgm:spPr/>
    </dgm:pt>
    <dgm:pt modelId="{28A3C775-44DD-456D-ADBA-6C2015D144BB}" type="pres">
      <dgm:prSet presAssocID="{9581B8F4-F65E-406A-9F3A-2C0FAFB7904A}" presName="connTx" presStyleLbl="parChTrans1D4" presStyleIdx="6" presStyleCnt="10"/>
      <dgm:spPr/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6" presStyleCnt="10">
        <dgm:presLayoutVars>
          <dgm:chPref val="3"/>
        </dgm:presLayoutVars>
      </dgm:prSet>
      <dgm:spPr/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7" presStyleCnt="10"/>
      <dgm:spPr/>
    </dgm:pt>
    <dgm:pt modelId="{A5AAA48F-9F15-49C7-A333-8B0C8DF03B3E}" type="pres">
      <dgm:prSet presAssocID="{1462FFBF-C7E5-483B-B661-B21D24F8908F}" presName="connTx" presStyleLbl="parChTrans1D4" presStyleIdx="7" presStyleCnt="10"/>
      <dgm:spPr/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7" presStyleCnt="10">
        <dgm:presLayoutVars>
          <dgm:chPref val="3"/>
        </dgm:presLayoutVars>
      </dgm:prSet>
      <dgm:spPr/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8" presStyleCnt="10"/>
      <dgm:spPr/>
    </dgm:pt>
    <dgm:pt modelId="{C3BCA3D8-F0DE-402C-8374-951905FD4C54}" type="pres">
      <dgm:prSet presAssocID="{6620CAB9-6D29-4FF8-945D-5E027CE13906}" presName="connTx" presStyleLbl="parChTrans1D4" presStyleIdx="8" presStyleCnt="10"/>
      <dgm:spPr/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8" presStyleCnt="10">
        <dgm:presLayoutVars>
          <dgm:chPref val="3"/>
        </dgm:presLayoutVars>
      </dgm:prSet>
      <dgm:spPr/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</dgm:pt>
    <dgm:pt modelId="{7B43BACD-3F70-4863-BF61-523651EF3109}" type="pres">
      <dgm:prSet presAssocID="{D679DFCF-CE7D-4FCF-A62C-AA6E6F5B4528}" presName="connTx" presStyleLbl="parChTrans1D3" presStyleIdx="3" presStyleCnt="4"/>
      <dgm:spPr/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</dgm:pt>
    <dgm:pt modelId="{6EDDF3A4-2F45-4230-83F3-C27E8F06AE10}" type="pres">
      <dgm:prSet presAssocID="{D7607F3E-8014-45F2-8B0F-DD341F116C26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9" presStyleCnt="10"/>
      <dgm:spPr/>
    </dgm:pt>
    <dgm:pt modelId="{3ABC23EF-2179-439B-8D5E-B5306E91FA99}" type="pres">
      <dgm:prSet presAssocID="{4A4119C0-6876-4B46-B63C-C5B5E183083A}" presName="connTx" presStyleLbl="parChTrans1D4" presStyleIdx="9" presStyleCnt="10"/>
      <dgm:spPr/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9" presStyleCnt="10" custLinFactX="53582" custLinFactNeighborX="100000">
        <dgm:presLayoutVars>
          <dgm:chPref val="3"/>
        </dgm:presLayoutVars>
      </dgm:prSet>
      <dgm:spPr/>
    </dgm:pt>
    <dgm:pt modelId="{3B70D308-D149-46A8-BBDB-76C1F1117CA9}" type="pres">
      <dgm:prSet presAssocID="{00C22B20-F2F5-46E8-A3EC-DB8F81AC71E1}" presName="level3hierChild" presStyleCnt="0"/>
      <dgm:spPr/>
    </dgm:pt>
  </dgm:ptLst>
  <dgm:cxnLst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A8C25C04-76F9-46E4-AA62-DF7721033851}" type="presOf" srcId="{05927694-700E-4998-A746-BED67EAB8EF0}" destId="{4C14E865-13AF-43EC-93E8-957E72C167D9}" srcOrd="0" destOrd="0" presId="urn:microsoft.com/office/officeart/2005/8/layout/hierarchy2"/>
    <dgm:cxn modelId="{7B14F204-7332-4A55-839C-F1EBFF97E80E}" type="presOf" srcId="{6C2A5E75-3D20-416D-8B23-8508AC822551}" destId="{008EB790-8EB0-4D82-BE0A-84C63F787288}" srcOrd="0" destOrd="0" presId="urn:microsoft.com/office/officeart/2005/8/layout/hierarchy2"/>
    <dgm:cxn modelId="{FAD47D0B-CC75-4FEF-8FA3-5D99B908DECC}" type="presOf" srcId="{F1C08F9B-435C-42DB-A449-2ECF7C7375AB}" destId="{99764013-9FFE-483E-9A94-8E74B88EB45B}" srcOrd="0" destOrd="0" presId="urn:microsoft.com/office/officeart/2005/8/layout/hierarchy2"/>
    <dgm:cxn modelId="{02CC860D-0D6B-43E9-B7E7-CF7DABB03235}" type="presOf" srcId="{8A9D6245-57B1-482C-9DC4-F2ACF75F2EEB}" destId="{8DB10BF4-B3E8-4C63-AA80-1132AC83EE01}" srcOrd="1" destOrd="0" presId="urn:microsoft.com/office/officeart/2005/8/layout/hierarchy2"/>
    <dgm:cxn modelId="{1547F611-FA95-44E8-AB75-5DF6B4C61635}" type="presOf" srcId="{43552287-81BA-4A23-85DD-3D228EF15792}" destId="{4D1012EA-ED43-4161-9183-D18250C04841}" srcOrd="1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A5353A16-26EE-476B-AAE8-B8FA95501A48}" type="presOf" srcId="{6620CAB9-6D29-4FF8-945D-5E027CE13906}" destId="{C3BCA3D8-F0DE-402C-8374-951905FD4C54}" srcOrd="1" destOrd="0" presId="urn:microsoft.com/office/officeart/2005/8/layout/hierarchy2"/>
    <dgm:cxn modelId="{BD0ADF1A-646A-450E-A700-E2C9B5FEC0C3}" type="presOf" srcId="{CE871202-C851-4283-B4F2-1F8DA3C445C3}" destId="{3D3532D1-1FDA-4F24-AE90-3866BC16A43D}" srcOrd="0" destOrd="0" presId="urn:microsoft.com/office/officeart/2005/8/layout/hierarchy2"/>
    <dgm:cxn modelId="{F751601B-123A-4E99-B6FE-34BA844E5341}" type="presOf" srcId="{4197E8D6-94C8-432B-B797-608058FC4424}" destId="{99D2C2EE-8A15-4FFE-B5A1-D71ED610263A}" srcOrd="1" destOrd="0" presId="urn:microsoft.com/office/officeart/2005/8/layout/hierarchy2"/>
    <dgm:cxn modelId="{FBA50C1F-D1F6-4C19-9956-1C3ADA38920F}" type="presOf" srcId="{9E46A426-48DB-49D4-9452-22CFC445B93D}" destId="{07085415-AD02-4837-A819-DF8503991B40}" srcOrd="0" destOrd="0" presId="urn:microsoft.com/office/officeart/2005/8/layout/hierarchy2"/>
    <dgm:cxn modelId="{07BE0F20-E5F4-4943-A327-B471628D269E}" type="presOf" srcId="{617503FF-ADE3-43F7-9E74-E07B63130207}" destId="{D9495291-86EC-4DCD-BB10-24DC98844A58}" srcOrd="0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C322702F-1FA2-47ED-A7E7-2C31B86C56E8}" type="presOf" srcId="{F3E7A82E-4DF9-47FA-B3A8-610C19F25C83}" destId="{72B1FC09-0EBA-4985-8788-8F4656152A7F}" srcOrd="0" destOrd="0" presId="urn:microsoft.com/office/officeart/2005/8/layout/hierarchy2"/>
    <dgm:cxn modelId="{15957833-FABB-4810-AD41-000644EA99CC}" type="presOf" srcId="{4A3EBA2C-1249-4D63-810E-57318E4C8870}" destId="{C6405F48-268C-4A9E-8C6B-EA7912642D7B}" srcOrd="0" destOrd="0" presId="urn:microsoft.com/office/officeart/2005/8/layout/hierarchy2"/>
    <dgm:cxn modelId="{E1584334-DBED-4ED3-92E8-AF52781AD4B0}" type="presOf" srcId="{D129D8C8-45D4-413D-9AA6-7735257A9552}" destId="{3E9FDDD6-A26E-4F03-A903-10F09685D6A2}" srcOrd="1" destOrd="0" presId="urn:microsoft.com/office/officeart/2005/8/layout/hierarchy2"/>
    <dgm:cxn modelId="{2F17C537-0028-41A0-81E6-3607B45B20E2}" type="presOf" srcId="{CE871202-C851-4283-B4F2-1F8DA3C445C3}" destId="{6CD19230-CC0F-4288-A025-EBCBAFB6E87C}" srcOrd="1" destOrd="0" presId="urn:microsoft.com/office/officeart/2005/8/layout/hierarchy2"/>
    <dgm:cxn modelId="{4B80313C-B2C2-4EFB-88FA-0C6AB81F2B7B}" type="presOf" srcId="{D679DFCF-CE7D-4FCF-A62C-AA6E6F5B4528}" destId="{7B43BACD-3F70-4863-BF61-523651EF3109}" srcOrd="1" destOrd="0" presId="urn:microsoft.com/office/officeart/2005/8/layout/hierarchy2"/>
    <dgm:cxn modelId="{08BD563D-7B37-47E4-AB32-06556772A58D}" type="presOf" srcId="{9E46A426-48DB-49D4-9452-22CFC445B93D}" destId="{6D471BBE-867D-4865-9628-1D7777EB5D2C}" srcOrd="1" destOrd="0" presId="urn:microsoft.com/office/officeart/2005/8/layout/hierarchy2"/>
    <dgm:cxn modelId="{39DFBB3F-763E-4DFF-8C33-74CA532AAA88}" type="presOf" srcId="{43552287-81BA-4A23-85DD-3D228EF15792}" destId="{924C8F9A-D7B2-4767-8617-AD5D4A0F8C82}" srcOrd="0" destOrd="0" presId="urn:microsoft.com/office/officeart/2005/8/layout/hierarchy2"/>
    <dgm:cxn modelId="{F177A741-4067-474B-92BD-5242B1FB0B1F}" type="presOf" srcId="{C01ACB44-8919-4C16-9345-65E8C4CC5C27}" destId="{B81631BF-0964-4936-A9DE-5CF3C23A1D51}" srcOrd="0" destOrd="0" presId="urn:microsoft.com/office/officeart/2005/8/layout/hierarchy2"/>
    <dgm:cxn modelId="{817F2B44-F23D-405D-ADBD-035F39121DC7}" type="presOf" srcId="{D3723BC6-7ECB-476F-A2B7-498B998B7A56}" destId="{8BDEEA43-5C2A-4BBE-99A5-44DEB7CB861C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EAB1D666-9A9B-420F-AD51-8F4165B61664}" srcId="{40FE246C-C826-4769-A5C2-9D75240976FE}" destId="{3EFC490E-694C-4854-B035-8B02D761B8A3}" srcOrd="0" destOrd="0" parTransId="{4197E8D6-94C8-432B-B797-608058FC4424}" sibTransId="{F22361E9-92C5-47FB-BBD0-B44BA9BF4C7D}"/>
    <dgm:cxn modelId="{C10DF346-50F6-4DC5-A30F-5515707A3389}" type="presOf" srcId="{9581B8F4-F65E-406A-9F3A-2C0FAFB7904A}" destId="{28A3C775-44DD-456D-ADBA-6C2015D144BB}" srcOrd="1" destOrd="0" presId="urn:microsoft.com/office/officeart/2005/8/layout/hierarchy2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67C5A44F-4B20-4483-B62A-EA383AE47A80}" type="presOf" srcId="{2F11C414-8E39-4213-8136-D4FE510CC15A}" destId="{BCBAD13F-9F36-4A76-ACBF-38324C9DFD1E}" srcOrd="0" destOrd="0" presId="urn:microsoft.com/office/officeart/2005/8/layout/hierarchy2"/>
    <dgm:cxn modelId="{874A3072-6D36-4389-9BC6-4E01278F1714}" type="presOf" srcId="{D3723BC6-7ECB-476F-A2B7-498B998B7A56}" destId="{B0EBDA45-12CE-4202-B1E6-40A49D832ECA}" srcOrd="1" destOrd="0" presId="urn:microsoft.com/office/officeart/2005/8/layout/hierarchy2"/>
    <dgm:cxn modelId="{4A1DDD52-7F7F-4610-AD03-153E001762F2}" type="presOf" srcId="{1462FFBF-C7E5-483B-B661-B21D24F8908F}" destId="{A5AAA48F-9F15-49C7-A333-8B0C8DF03B3E}" srcOrd="1" destOrd="0" presId="urn:microsoft.com/office/officeart/2005/8/layout/hierarchy2"/>
    <dgm:cxn modelId="{D37A9B74-6673-4D5B-86BD-9445F3D7B292}" type="presOf" srcId="{A785CB08-4A62-40BD-96AE-D3B0294CBD1F}" destId="{DD75CFEB-5D5C-464E-B857-D28B066AE2E1}" srcOrd="0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45A14A79-82F6-4297-9300-C6982BADBB45}" srcId="{D7607F3E-8014-45F2-8B0F-DD341F116C26}" destId="{00C22B20-F2F5-46E8-A3EC-DB8F81AC71E1}" srcOrd="0" destOrd="0" parTransId="{4A4119C0-6876-4B46-B63C-C5B5E183083A}" sibTransId="{2492FB64-B32D-42B8-A3E7-E4838350932A}"/>
    <dgm:cxn modelId="{AD7C507E-40D6-4080-B700-18EFAC2D6B3A}" type="presOf" srcId="{4A4119C0-6876-4B46-B63C-C5B5E183083A}" destId="{306F450E-2B81-4A6B-9207-B97384612F41}" srcOrd="0" destOrd="0" presId="urn:microsoft.com/office/officeart/2005/8/layout/hierarchy2"/>
    <dgm:cxn modelId="{05CD4380-2BF6-4693-8576-633C40A669CE}" type="presOf" srcId="{05ED55C3-A195-4231-81C9-7EAAC2A67DD3}" destId="{C22BEB7F-26B1-4408-A047-0DEC97855D01}" srcOrd="1" destOrd="0" presId="urn:microsoft.com/office/officeart/2005/8/layout/hierarchy2"/>
    <dgm:cxn modelId="{84FD0D87-0283-4EB0-A330-C521B8B97055}" type="presOf" srcId="{05ED55C3-A195-4231-81C9-7EAAC2A67DD3}" destId="{E3B49C02-92DF-4E0E-9C64-BFDA4F6C8C57}" srcOrd="0" destOrd="0" presId="urn:microsoft.com/office/officeart/2005/8/layout/hierarchy2"/>
    <dgm:cxn modelId="{FF2ED888-8D3B-4069-BE53-B67EE09E7942}" type="presOf" srcId="{4A4119C0-6876-4B46-B63C-C5B5E183083A}" destId="{3ABC23EF-2179-439B-8D5E-B5306E91FA99}" srcOrd="1" destOrd="0" presId="urn:microsoft.com/office/officeart/2005/8/layout/hierarchy2"/>
    <dgm:cxn modelId="{C881F48A-F59E-4D46-9612-12442697D81E}" type="presOf" srcId="{D7607F3E-8014-45F2-8B0F-DD341F116C26}" destId="{F8179C33-7069-4902-8E2C-2F20E46E8782}" srcOrd="0" destOrd="0" presId="urn:microsoft.com/office/officeart/2005/8/layout/hierarchy2"/>
    <dgm:cxn modelId="{A31B9B8D-E8E1-403A-B761-1DC7EDEF99A2}" type="presOf" srcId="{4197E8D6-94C8-432B-B797-608058FC4424}" destId="{EACB761D-2A2E-4784-B4CF-BBD5780F5023}" srcOrd="0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B4A95E9D-D919-4321-8F31-5666AD65B6C5}" type="presOf" srcId="{BF95F12A-848C-4D76-BCAC-A60A48D21712}" destId="{B82998E9-B1CD-485F-8B4B-06888B1A28C4}" srcOrd="0" destOrd="0" presId="urn:microsoft.com/office/officeart/2005/8/layout/hierarchy2"/>
    <dgm:cxn modelId="{C88E6CA0-1B56-44E2-ACBD-3CD99BA4F244}" type="presOf" srcId="{4A3EBA2C-1249-4D63-810E-57318E4C8870}" destId="{597EBC6F-BFE1-4ECF-BCC7-84E0157F86FF}" srcOrd="1" destOrd="0" presId="urn:microsoft.com/office/officeart/2005/8/layout/hierarchy2"/>
    <dgm:cxn modelId="{BF8BF7A2-8A75-48DA-8FD5-AC4A09D04AA9}" type="presOf" srcId="{1462FFBF-C7E5-483B-B661-B21D24F8908F}" destId="{0A6EA505-89C7-49FD-ABE4-44B8C87A9F43}" srcOrd="0" destOrd="0" presId="urn:microsoft.com/office/officeart/2005/8/layout/hierarchy2"/>
    <dgm:cxn modelId="{728610A7-1F22-43A4-8243-4687A77E99CB}" type="presOf" srcId="{D679DFCF-CE7D-4FCF-A62C-AA6E6F5B4528}" destId="{7F4C7A20-7D9B-4C87-80B4-7508EB7EED52}" srcOrd="0" destOrd="0" presId="urn:microsoft.com/office/officeart/2005/8/layout/hierarchy2"/>
    <dgm:cxn modelId="{1D6B40A7-2D04-46FA-8D6B-607A4BAF5D2A}" type="presOf" srcId="{1C2ABE6B-2194-4104-A754-33FF1C233404}" destId="{B6DAA14B-3305-4F93-A6BA-AC8805E13BBC}" srcOrd="0" destOrd="0" presId="urn:microsoft.com/office/officeart/2005/8/layout/hierarchy2"/>
    <dgm:cxn modelId="{07BEFFA8-5246-421F-B5DA-48212273AAC3}" type="presOf" srcId="{8A9D6245-57B1-482C-9DC4-F2ACF75F2EEB}" destId="{AF10D516-4F6C-4D46-86A1-9C1986C13320}" srcOrd="0" destOrd="0" presId="urn:microsoft.com/office/officeart/2005/8/layout/hierarchy2"/>
    <dgm:cxn modelId="{5B0571B0-C52C-4E87-9D70-84870E8431C2}" type="presOf" srcId="{9581B8F4-F65E-406A-9F3A-2C0FAFB7904A}" destId="{3D002938-9580-4C37-A937-06EE1FF34007}" srcOrd="0" destOrd="0" presId="urn:microsoft.com/office/officeart/2005/8/layout/hierarchy2"/>
    <dgm:cxn modelId="{243B36BB-0DDA-4031-A22F-2066A1B9A204}" type="presOf" srcId="{CF6F8CFB-C54C-427C-82B9-747F0C141494}" destId="{A031128D-C55E-42DA-B8A2-D382735EF23E}" srcOrd="0" destOrd="0" presId="urn:microsoft.com/office/officeart/2005/8/layout/hierarchy2"/>
    <dgm:cxn modelId="{926A4CBE-10AC-4A96-BCAB-BF1539931D1B}" type="presOf" srcId="{3EFC490E-694C-4854-B035-8B02D761B8A3}" destId="{E090B741-3BDB-4968-B042-3EDAEB5B7930}" srcOrd="0" destOrd="0" presId="urn:microsoft.com/office/officeart/2005/8/layout/hierarchy2"/>
    <dgm:cxn modelId="{497719C7-2186-4076-9118-E0F81B244E2B}" type="presOf" srcId="{BF95F12A-848C-4D76-BCAC-A60A48D21712}" destId="{1356B274-B83F-434D-A869-2B988EF3F493}" srcOrd="1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6570D1C7-C7FD-45C9-A05D-8BC4FBAA9377}" type="presOf" srcId="{802534EE-0712-4599-81AA-4E95DD4CE0A5}" destId="{DE93B5F2-1CA6-40F3-B124-24CBDE452C7F}" srcOrd="0" destOrd="0" presId="urn:microsoft.com/office/officeart/2005/8/layout/hierarchy2"/>
    <dgm:cxn modelId="{AA47AED7-CD88-4A73-B65C-68C65779F3E7}" type="presOf" srcId="{5298254B-75EF-4481-9316-64F54046A9CE}" destId="{AD69DD67-DA8B-4327-8FB6-B1ED5881B6C0}" srcOrd="0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FEA6B9E1-3E4C-49E2-BF34-6E8E410601B2}" type="presOf" srcId="{40FE246C-C826-4769-A5C2-9D75240976FE}" destId="{6094D736-4F16-42FC-9437-D37BB023D5EA}" srcOrd="0" destOrd="0" presId="urn:microsoft.com/office/officeart/2005/8/layout/hierarchy2"/>
    <dgm:cxn modelId="{CE8C2DE3-5A5F-4CD6-A9F2-7E1EDC7A6C02}" type="presOf" srcId="{00C22B20-F2F5-46E8-A3EC-DB8F81AC71E1}" destId="{E3F8EBE6-F572-48F2-83CE-C1DC35D3DBAE}" srcOrd="0" destOrd="0" presId="urn:microsoft.com/office/officeart/2005/8/layout/hierarchy2"/>
    <dgm:cxn modelId="{4532EDE9-C3D8-42A6-B3B1-239C13E6E240}" type="presOf" srcId="{6620CAB9-6D29-4FF8-945D-5E027CE13906}" destId="{FEC367EC-C7CC-46E0-8F0B-F4EB017F4B25}" srcOrd="0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F90769F2-AF3F-48B0-8EA6-965B859FF854}" type="presOf" srcId="{F3E7A82E-4DF9-47FA-B3A8-610C19F25C83}" destId="{E53945B2-5361-41E5-A250-0FE9BB3209A7}" srcOrd="1" destOrd="0" presId="urn:microsoft.com/office/officeart/2005/8/layout/hierarchy2"/>
    <dgm:cxn modelId="{B1BE0AF8-2472-44F8-AD50-45DACD409461}" type="presOf" srcId="{D129D8C8-45D4-413D-9AA6-7735257A9552}" destId="{02AF2611-39C0-4EF8-B9AF-5E15D80097BE}" srcOrd="0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90111CFD-D788-4763-9C53-9B5723A07D54}" type="presOf" srcId="{444DF14B-39F3-4B48-8936-10F777644448}" destId="{7EBAE2C6-1480-46C8-900C-5102293148B2}" srcOrd="0" destOrd="0" presId="urn:microsoft.com/office/officeart/2005/8/layout/hierarchy2"/>
    <dgm:cxn modelId="{6A258FFD-2808-456D-A2D1-3D267AF8736B}" type="presOf" srcId="{1C3757F0-1D92-419E-91AE-5AE747F1146E}" destId="{1E65E39D-395D-4BD0-8D0A-DECF2AB935E9}" srcOrd="0" destOrd="0" presId="urn:microsoft.com/office/officeart/2005/8/layout/hierarchy2"/>
    <dgm:cxn modelId="{B52649FE-1BCD-43D8-9C18-D7D26EE89AFE}" type="presOf" srcId="{A2F6F58A-C804-4EA7-A795-E7CFAD608A97}" destId="{F532FF76-9233-4C88-8EB8-C57298DE75BC}" srcOrd="0" destOrd="0" presId="urn:microsoft.com/office/officeart/2005/8/layout/hierarchy2"/>
    <dgm:cxn modelId="{389F7494-FC16-4D55-93DA-EC5D33F92A14}" type="presParOf" srcId="{B6DAA14B-3305-4F93-A6BA-AC8805E13BBC}" destId="{45E3ECBA-C6D0-4585-880A-A01F56B443D6}" srcOrd="0" destOrd="0" presId="urn:microsoft.com/office/officeart/2005/8/layout/hierarchy2"/>
    <dgm:cxn modelId="{95E19F70-6FC1-4EE0-96F7-1E34D01E7B5B}" type="presParOf" srcId="{45E3ECBA-C6D0-4585-880A-A01F56B443D6}" destId="{AD69DD67-DA8B-4327-8FB6-B1ED5881B6C0}" srcOrd="0" destOrd="0" presId="urn:microsoft.com/office/officeart/2005/8/layout/hierarchy2"/>
    <dgm:cxn modelId="{CAAC581A-108B-4DD0-84EF-52BB5AD379A0}" type="presParOf" srcId="{45E3ECBA-C6D0-4585-880A-A01F56B443D6}" destId="{AEFB50EF-9B7B-4A67-8A06-3768D82F4F35}" srcOrd="1" destOrd="0" presId="urn:microsoft.com/office/officeart/2005/8/layout/hierarchy2"/>
    <dgm:cxn modelId="{7BB70E2F-384B-4D47-8C4E-626566D62448}" type="presParOf" srcId="{AEFB50EF-9B7B-4A67-8A06-3768D82F4F35}" destId="{C6405F48-268C-4A9E-8C6B-EA7912642D7B}" srcOrd="0" destOrd="0" presId="urn:microsoft.com/office/officeart/2005/8/layout/hierarchy2"/>
    <dgm:cxn modelId="{9A521AF3-5CD6-4182-8FC5-E65429AA3E81}" type="presParOf" srcId="{C6405F48-268C-4A9E-8C6B-EA7912642D7B}" destId="{597EBC6F-BFE1-4ECF-BCC7-84E0157F86FF}" srcOrd="0" destOrd="0" presId="urn:microsoft.com/office/officeart/2005/8/layout/hierarchy2"/>
    <dgm:cxn modelId="{5C09CA9A-482F-4947-AAB5-5819C600A5D7}" type="presParOf" srcId="{AEFB50EF-9B7B-4A67-8A06-3768D82F4F35}" destId="{D2C8D976-A468-412A-A9C9-6008470590C1}" srcOrd="1" destOrd="0" presId="urn:microsoft.com/office/officeart/2005/8/layout/hierarchy2"/>
    <dgm:cxn modelId="{DBAA0536-1D44-48CF-BE61-E472C8FA990F}" type="presParOf" srcId="{D2C8D976-A468-412A-A9C9-6008470590C1}" destId="{1E65E39D-395D-4BD0-8D0A-DECF2AB935E9}" srcOrd="0" destOrd="0" presId="urn:microsoft.com/office/officeart/2005/8/layout/hierarchy2"/>
    <dgm:cxn modelId="{CBAFD32D-69D1-478D-BFBE-9CA8E7E97653}" type="presParOf" srcId="{D2C8D976-A468-412A-A9C9-6008470590C1}" destId="{35E1DF7C-B9B2-41A6-95C9-2623A0F0844C}" srcOrd="1" destOrd="0" presId="urn:microsoft.com/office/officeart/2005/8/layout/hierarchy2"/>
    <dgm:cxn modelId="{374ECE39-9D4B-4DDC-A4F4-ED5B3E0EA37C}" type="presParOf" srcId="{35E1DF7C-B9B2-41A6-95C9-2623A0F0844C}" destId="{8BDEEA43-5C2A-4BBE-99A5-44DEB7CB861C}" srcOrd="0" destOrd="0" presId="urn:microsoft.com/office/officeart/2005/8/layout/hierarchy2"/>
    <dgm:cxn modelId="{A1030ABD-B68D-4A51-98CA-4412BDCD676D}" type="presParOf" srcId="{8BDEEA43-5C2A-4BBE-99A5-44DEB7CB861C}" destId="{B0EBDA45-12CE-4202-B1E6-40A49D832ECA}" srcOrd="0" destOrd="0" presId="urn:microsoft.com/office/officeart/2005/8/layout/hierarchy2"/>
    <dgm:cxn modelId="{0385D1BD-7B89-4651-9C22-452F451CDEBF}" type="presParOf" srcId="{35E1DF7C-B9B2-41A6-95C9-2623A0F0844C}" destId="{089E0F1C-9D5B-4BD6-A184-58831CD8143C}" srcOrd="1" destOrd="0" presId="urn:microsoft.com/office/officeart/2005/8/layout/hierarchy2"/>
    <dgm:cxn modelId="{995F319D-6839-484A-9B6A-3DC09BF834A0}" type="presParOf" srcId="{089E0F1C-9D5B-4BD6-A184-58831CD8143C}" destId="{6094D736-4F16-42FC-9437-D37BB023D5EA}" srcOrd="0" destOrd="0" presId="urn:microsoft.com/office/officeart/2005/8/layout/hierarchy2"/>
    <dgm:cxn modelId="{B3DEBDC7-4634-4EAF-9F23-77E24C97B1F0}" type="presParOf" srcId="{089E0F1C-9D5B-4BD6-A184-58831CD8143C}" destId="{3DD22739-71BD-411F-BA72-C9784E117760}" srcOrd="1" destOrd="0" presId="urn:microsoft.com/office/officeart/2005/8/layout/hierarchy2"/>
    <dgm:cxn modelId="{CAE181E3-3B9D-4F1D-8407-EE8C49188A6E}" type="presParOf" srcId="{3DD22739-71BD-411F-BA72-C9784E117760}" destId="{EACB761D-2A2E-4784-B4CF-BBD5780F5023}" srcOrd="0" destOrd="0" presId="urn:microsoft.com/office/officeart/2005/8/layout/hierarchy2"/>
    <dgm:cxn modelId="{A43DD8CD-DC29-4A70-A0EB-3531B6710999}" type="presParOf" srcId="{EACB761D-2A2E-4784-B4CF-BBD5780F5023}" destId="{99D2C2EE-8A15-4FFE-B5A1-D71ED610263A}" srcOrd="0" destOrd="0" presId="urn:microsoft.com/office/officeart/2005/8/layout/hierarchy2"/>
    <dgm:cxn modelId="{B01F3D31-BD7F-4CE1-9A63-E12C015C6DA0}" type="presParOf" srcId="{3DD22739-71BD-411F-BA72-C9784E117760}" destId="{E4394CE8-678F-48D8-96FE-D4F98A039D3D}" srcOrd="1" destOrd="0" presId="urn:microsoft.com/office/officeart/2005/8/layout/hierarchy2"/>
    <dgm:cxn modelId="{110E0175-B130-4BB7-9090-A08E5DFBF7B1}" type="presParOf" srcId="{E4394CE8-678F-48D8-96FE-D4F98A039D3D}" destId="{E090B741-3BDB-4968-B042-3EDAEB5B7930}" srcOrd="0" destOrd="0" presId="urn:microsoft.com/office/officeart/2005/8/layout/hierarchy2"/>
    <dgm:cxn modelId="{E225427F-3272-4B29-9EA0-777B0489D018}" type="presParOf" srcId="{E4394CE8-678F-48D8-96FE-D4F98A039D3D}" destId="{92E6D765-79C3-4657-82E9-902A296B7D7E}" srcOrd="1" destOrd="0" presId="urn:microsoft.com/office/officeart/2005/8/layout/hierarchy2"/>
    <dgm:cxn modelId="{40C07DC7-D54C-4FD9-ABCF-320D408E58F1}" type="presParOf" srcId="{35E1DF7C-B9B2-41A6-95C9-2623A0F0844C}" destId="{B82998E9-B1CD-485F-8B4B-06888B1A28C4}" srcOrd="2" destOrd="0" presId="urn:microsoft.com/office/officeart/2005/8/layout/hierarchy2"/>
    <dgm:cxn modelId="{55CB02B5-8A23-4FA0-9440-E33A6BD70285}" type="presParOf" srcId="{B82998E9-B1CD-485F-8B4B-06888B1A28C4}" destId="{1356B274-B83F-434D-A869-2B988EF3F493}" srcOrd="0" destOrd="0" presId="urn:microsoft.com/office/officeart/2005/8/layout/hierarchy2"/>
    <dgm:cxn modelId="{3CFB1327-3946-40E4-8D49-0A15790644D1}" type="presParOf" srcId="{35E1DF7C-B9B2-41A6-95C9-2623A0F0844C}" destId="{5DBB30B0-AE7A-40E4-B393-830456382D3E}" srcOrd="3" destOrd="0" presId="urn:microsoft.com/office/officeart/2005/8/layout/hierarchy2"/>
    <dgm:cxn modelId="{04D401E7-B047-486D-824B-2C9FBCBC2E01}" type="presParOf" srcId="{5DBB30B0-AE7A-40E4-B393-830456382D3E}" destId="{A031128D-C55E-42DA-B8A2-D382735EF23E}" srcOrd="0" destOrd="0" presId="urn:microsoft.com/office/officeart/2005/8/layout/hierarchy2"/>
    <dgm:cxn modelId="{2827A9AD-19BB-46F6-ABEC-A6E573EAFBC6}" type="presParOf" srcId="{5DBB30B0-AE7A-40E4-B393-830456382D3E}" destId="{5F8186A5-9F66-4B76-A45C-87CEBF3CCEB9}" srcOrd="1" destOrd="0" presId="urn:microsoft.com/office/officeart/2005/8/layout/hierarchy2"/>
    <dgm:cxn modelId="{81F10F67-2628-4145-9AB8-25D32D5F5867}" type="presParOf" srcId="{5F8186A5-9F66-4B76-A45C-87CEBF3CCEB9}" destId="{02AF2611-39C0-4EF8-B9AF-5E15D80097BE}" srcOrd="0" destOrd="0" presId="urn:microsoft.com/office/officeart/2005/8/layout/hierarchy2"/>
    <dgm:cxn modelId="{4EDF9969-5715-46EA-9FFA-E5FAAF7E4797}" type="presParOf" srcId="{02AF2611-39C0-4EF8-B9AF-5E15D80097BE}" destId="{3E9FDDD6-A26E-4F03-A903-10F09685D6A2}" srcOrd="0" destOrd="0" presId="urn:microsoft.com/office/officeart/2005/8/layout/hierarchy2"/>
    <dgm:cxn modelId="{8DA063E8-C675-4DCB-AB2C-966BA1741993}" type="presParOf" srcId="{5F8186A5-9F66-4B76-A45C-87CEBF3CCEB9}" destId="{9473DCFC-6641-4D73-AA1E-9A1405C91094}" srcOrd="1" destOrd="0" presId="urn:microsoft.com/office/officeart/2005/8/layout/hierarchy2"/>
    <dgm:cxn modelId="{EF5E7D1D-F107-457C-84F5-2D1D1A8781D0}" type="presParOf" srcId="{9473DCFC-6641-4D73-AA1E-9A1405C91094}" destId="{008EB790-8EB0-4D82-BE0A-84C63F787288}" srcOrd="0" destOrd="0" presId="urn:microsoft.com/office/officeart/2005/8/layout/hierarchy2"/>
    <dgm:cxn modelId="{DFA417BE-67D7-4F23-9E92-E82CBEEF5BB8}" type="presParOf" srcId="{9473DCFC-6641-4D73-AA1E-9A1405C91094}" destId="{6C28485D-F632-4669-96ED-3D964BEACEA2}" srcOrd="1" destOrd="0" presId="urn:microsoft.com/office/officeart/2005/8/layout/hierarchy2"/>
    <dgm:cxn modelId="{B67AAA58-8FC7-43B6-89C8-31617E1358A7}" type="presParOf" srcId="{6C28485D-F632-4669-96ED-3D964BEACEA2}" destId="{3D3532D1-1FDA-4F24-AE90-3866BC16A43D}" srcOrd="0" destOrd="0" presId="urn:microsoft.com/office/officeart/2005/8/layout/hierarchy2"/>
    <dgm:cxn modelId="{DC283640-5E42-42F8-ABE4-6A36AB04DC87}" type="presParOf" srcId="{3D3532D1-1FDA-4F24-AE90-3866BC16A43D}" destId="{6CD19230-CC0F-4288-A025-EBCBAFB6E87C}" srcOrd="0" destOrd="0" presId="urn:microsoft.com/office/officeart/2005/8/layout/hierarchy2"/>
    <dgm:cxn modelId="{317365EF-A26C-4481-A0A1-B834233A53B3}" type="presParOf" srcId="{6C28485D-F632-4669-96ED-3D964BEACEA2}" destId="{B82FF517-BE19-45D5-A186-0A0A9AC7C59F}" srcOrd="1" destOrd="0" presId="urn:microsoft.com/office/officeart/2005/8/layout/hierarchy2"/>
    <dgm:cxn modelId="{2A8EA9AA-46BD-4DCE-B70F-6E89E1F5141C}" type="presParOf" srcId="{B82FF517-BE19-45D5-A186-0A0A9AC7C59F}" destId="{DE93B5F2-1CA6-40F3-B124-24CBDE452C7F}" srcOrd="0" destOrd="0" presId="urn:microsoft.com/office/officeart/2005/8/layout/hierarchy2"/>
    <dgm:cxn modelId="{77634A60-1B96-4816-8970-D3E357867CD4}" type="presParOf" srcId="{B82FF517-BE19-45D5-A186-0A0A9AC7C59F}" destId="{2FB0C740-68FD-45EB-963A-5882F7A1156B}" srcOrd="1" destOrd="0" presId="urn:microsoft.com/office/officeart/2005/8/layout/hierarchy2"/>
    <dgm:cxn modelId="{7E4184A2-567C-428E-898E-E48720823CC6}" type="presParOf" srcId="{5F8186A5-9F66-4B76-A45C-87CEBF3CCEB9}" destId="{AF10D516-4F6C-4D46-86A1-9C1986C13320}" srcOrd="2" destOrd="0" presId="urn:microsoft.com/office/officeart/2005/8/layout/hierarchy2"/>
    <dgm:cxn modelId="{8E5BD01D-FB0B-4229-AFCA-4014612E5D7C}" type="presParOf" srcId="{AF10D516-4F6C-4D46-86A1-9C1986C13320}" destId="{8DB10BF4-B3E8-4C63-AA80-1132AC83EE01}" srcOrd="0" destOrd="0" presId="urn:microsoft.com/office/officeart/2005/8/layout/hierarchy2"/>
    <dgm:cxn modelId="{F322A467-744A-4B88-888A-71EE6A3D4C3C}" type="presParOf" srcId="{5F8186A5-9F66-4B76-A45C-87CEBF3CCEB9}" destId="{E1BE2056-AE5C-4DB8-B5F8-1262B0BC3580}" srcOrd="3" destOrd="0" presId="urn:microsoft.com/office/officeart/2005/8/layout/hierarchy2"/>
    <dgm:cxn modelId="{448C24D1-1A52-4C31-990B-16EF8DC3C739}" type="presParOf" srcId="{E1BE2056-AE5C-4DB8-B5F8-1262B0BC3580}" destId="{99764013-9FFE-483E-9A94-8E74B88EB45B}" srcOrd="0" destOrd="0" presId="urn:microsoft.com/office/officeart/2005/8/layout/hierarchy2"/>
    <dgm:cxn modelId="{2F32B571-C655-41FB-B930-DEB43FFE092A}" type="presParOf" srcId="{E1BE2056-AE5C-4DB8-B5F8-1262B0BC3580}" destId="{CBCC4E80-D41C-4591-AFD8-D9C5B0629FAD}" srcOrd="1" destOrd="0" presId="urn:microsoft.com/office/officeart/2005/8/layout/hierarchy2"/>
    <dgm:cxn modelId="{4DF8B705-B5BC-4B3A-8AAC-E0D8201CC8E6}" type="presParOf" srcId="{CBCC4E80-D41C-4591-AFD8-D9C5B0629FAD}" destId="{924C8F9A-D7B2-4767-8617-AD5D4A0F8C82}" srcOrd="0" destOrd="0" presId="urn:microsoft.com/office/officeart/2005/8/layout/hierarchy2"/>
    <dgm:cxn modelId="{2F6BED37-D5DF-4798-8439-A14C7C78A371}" type="presParOf" srcId="{924C8F9A-D7B2-4767-8617-AD5D4A0F8C82}" destId="{4D1012EA-ED43-4161-9183-D18250C04841}" srcOrd="0" destOrd="0" presId="urn:microsoft.com/office/officeart/2005/8/layout/hierarchy2"/>
    <dgm:cxn modelId="{DF6215A6-387A-476F-B91B-D9D737D80A6B}" type="presParOf" srcId="{CBCC4E80-D41C-4591-AFD8-D9C5B0629FAD}" destId="{13F2C1AB-38AD-4ED5-9035-C2D351214192}" srcOrd="1" destOrd="0" presId="urn:microsoft.com/office/officeart/2005/8/layout/hierarchy2"/>
    <dgm:cxn modelId="{C568BF78-A900-44CF-B870-A2E45F977992}" type="presParOf" srcId="{13F2C1AB-38AD-4ED5-9035-C2D351214192}" destId="{4C14E865-13AF-43EC-93E8-957E72C167D9}" srcOrd="0" destOrd="0" presId="urn:microsoft.com/office/officeart/2005/8/layout/hierarchy2"/>
    <dgm:cxn modelId="{BAFE03A2-D20A-48F4-BAF8-65A9752ADEFF}" type="presParOf" srcId="{13F2C1AB-38AD-4ED5-9035-C2D351214192}" destId="{5A67506E-C01C-4958-968A-88E9AA8D1DC9}" srcOrd="1" destOrd="0" presId="urn:microsoft.com/office/officeart/2005/8/layout/hierarchy2"/>
    <dgm:cxn modelId="{F1593155-0B7A-4682-957D-5967348556C2}" type="presParOf" srcId="{AEFB50EF-9B7B-4A67-8A06-3768D82F4F35}" destId="{07085415-AD02-4837-A819-DF8503991B40}" srcOrd="2" destOrd="0" presId="urn:microsoft.com/office/officeart/2005/8/layout/hierarchy2"/>
    <dgm:cxn modelId="{1ED8BE1B-2A57-4C8E-95FA-84C66AF21866}" type="presParOf" srcId="{07085415-AD02-4837-A819-DF8503991B40}" destId="{6D471BBE-867D-4865-9628-1D7777EB5D2C}" srcOrd="0" destOrd="0" presId="urn:microsoft.com/office/officeart/2005/8/layout/hierarchy2"/>
    <dgm:cxn modelId="{E9C2B4B1-9B2A-4E7E-8413-8C13B4FD487A}" type="presParOf" srcId="{AEFB50EF-9B7B-4A67-8A06-3768D82F4F35}" destId="{B9D0076E-1908-4470-9C44-2381915CB6FB}" srcOrd="3" destOrd="0" presId="urn:microsoft.com/office/officeart/2005/8/layout/hierarchy2"/>
    <dgm:cxn modelId="{E5B22AF7-3782-4D0E-B144-0FE50A2EFAF2}" type="presParOf" srcId="{B9D0076E-1908-4470-9C44-2381915CB6FB}" destId="{7EBAE2C6-1480-46C8-900C-5102293148B2}" srcOrd="0" destOrd="0" presId="urn:microsoft.com/office/officeart/2005/8/layout/hierarchy2"/>
    <dgm:cxn modelId="{5F7FCB6C-C42D-4B9E-9157-0C445365567F}" type="presParOf" srcId="{B9D0076E-1908-4470-9C44-2381915CB6FB}" destId="{7F207EC3-B869-474B-A721-8A419CB73484}" srcOrd="1" destOrd="0" presId="urn:microsoft.com/office/officeart/2005/8/layout/hierarchy2"/>
    <dgm:cxn modelId="{3B8EE0B2-4465-4303-B1DB-915B1117424A}" type="presParOf" srcId="{7F207EC3-B869-474B-A721-8A419CB73484}" destId="{72B1FC09-0EBA-4985-8788-8F4656152A7F}" srcOrd="0" destOrd="0" presId="urn:microsoft.com/office/officeart/2005/8/layout/hierarchy2"/>
    <dgm:cxn modelId="{F625608C-3276-48BC-802B-4C244BAABF90}" type="presParOf" srcId="{72B1FC09-0EBA-4985-8788-8F4656152A7F}" destId="{E53945B2-5361-41E5-A250-0FE9BB3209A7}" srcOrd="0" destOrd="0" presId="urn:microsoft.com/office/officeart/2005/8/layout/hierarchy2"/>
    <dgm:cxn modelId="{FC51AFD7-4E3E-44A4-89CB-231E77E16D6A}" type="presParOf" srcId="{7F207EC3-B869-474B-A721-8A419CB73484}" destId="{93C1A79B-D7BC-4544-8471-9D8B8B93AD97}" srcOrd="1" destOrd="0" presId="urn:microsoft.com/office/officeart/2005/8/layout/hierarchy2"/>
    <dgm:cxn modelId="{929ACB2A-55BA-4BE0-9812-D4F9BC4B8072}" type="presParOf" srcId="{93C1A79B-D7BC-4544-8471-9D8B8B93AD97}" destId="{B81631BF-0964-4936-A9DE-5CF3C23A1D51}" srcOrd="0" destOrd="0" presId="urn:microsoft.com/office/officeart/2005/8/layout/hierarchy2"/>
    <dgm:cxn modelId="{7EA4B41A-F4D3-4F63-896F-224F1B563910}" type="presParOf" srcId="{93C1A79B-D7BC-4544-8471-9D8B8B93AD97}" destId="{A47913E6-20D7-4EF9-8087-A267EE4CBBE9}" srcOrd="1" destOrd="0" presId="urn:microsoft.com/office/officeart/2005/8/layout/hierarchy2"/>
    <dgm:cxn modelId="{DFE52552-228D-4C08-863F-739293AA28AD}" type="presParOf" srcId="{A47913E6-20D7-4EF9-8087-A267EE4CBBE9}" destId="{E3B49C02-92DF-4E0E-9C64-BFDA4F6C8C57}" srcOrd="0" destOrd="0" presId="urn:microsoft.com/office/officeart/2005/8/layout/hierarchy2"/>
    <dgm:cxn modelId="{2C245E07-DBAD-4B09-9EBE-AE3A0997EC12}" type="presParOf" srcId="{E3B49C02-92DF-4E0E-9C64-BFDA4F6C8C57}" destId="{C22BEB7F-26B1-4408-A047-0DEC97855D01}" srcOrd="0" destOrd="0" presId="urn:microsoft.com/office/officeart/2005/8/layout/hierarchy2"/>
    <dgm:cxn modelId="{5500B4B8-E87B-4E3F-893C-6834AF2E8C09}" type="presParOf" srcId="{A47913E6-20D7-4EF9-8087-A267EE4CBBE9}" destId="{45E9E887-53F9-47D7-81E1-6BFB948D358C}" srcOrd="1" destOrd="0" presId="urn:microsoft.com/office/officeart/2005/8/layout/hierarchy2"/>
    <dgm:cxn modelId="{B5FADB25-D5DF-4FE8-AFC8-E2891DE9976F}" type="presParOf" srcId="{45E9E887-53F9-47D7-81E1-6BFB948D358C}" destId="{F532FF76-9233-4C88-8EB8-C57298DE75BC}" srcOrd="0" destOrd="0" presId="urn:microsoft.com/office/officeart/2005/8/layout/hierarchy2"/>
    <dgm:cxn modelId="{9B8B9EF9-19B0-41D4-98CD-FC225B909732}" type="presParOf" srcId="{45E9E887-53F9-47D7-81E1-6BFB948D358C}" destId="{159E4A89-C683-474B-8EAE-3FA54900B771}" srcOrd="1" destOrd="0" presId="urn:microsoft.com/office/officeart/2005/8/layout/hierarchy2"/>
    <dgm:cxn modelId="{480D65F3-9AE6-44A3-82C2-A41A52190586}" type="presParOf" srcId="{159E4A89-C683-474B-8EAE-3FA54900B771}" destId="{3D002938-9580-4C37-A937-06EE1FF34007}" srcOrd="0" destOrd="0" presId="urn:microsoft.com/office/officeart/2005/8/layout/hierarchy2"/>
    <dgm:cxn modelId="{3C45409C-EE2A-43CC-9C14-E2C215F70F4E}" type="presParOf" srcId="{3D002938-9580-4C37-A937-06EE1FF34007}" destId="{28A3C775-44DD-456D-ADBA-6C2015D144BB}" srcOrd="0" destOrd="0" presId="urn:microsoft.com/office/officeart/2005/8/layout/hierarchy2"/>
    <dgm:cxn modelId="{62860429-97D0-4E62-9163-F9BF5B8133F2}" type="presParOf" srcId="{159E4A89-C683-474B-8EAE-3FA54900B771}" destId="{1237F670-3E84-4091-B1B6-F998102FD3C7}" srcOrd="1" destOrd="0" presId="urn:microsoft.com/office/officeart/2005/8/layout/hierarchy2"/>
    <dgm:cxn modelId="{A7069427-4B6E-4CE5-9035-752194D81D5C}" type="presParOf" srcId="{1237F670-3E84-4091-B1B6-F998102FD3C7}" destId="{D9495291-86EC-4DCD-BB10-24DC98844A58}" srcOrd="0" destOrd="0" presId="urn:microsoft.com/office/officeart/2005/8/layout/hierarchy2"/>
    <dgm:cxn modelId="{D954EFCB-6D0B-440C-AEB2-2CC556EF1A08}" type="presParOf" srcId="{1237F670-3E84-4091-B1B6-F998102FD3C7}" destId="{B7AF5FD6-FC71-4C43-9ADB-E0DDF39AD7D4}" srcOrd="1" destOrd="0" presId="urn:microsoft.com/office/officeart/2005/8/layout/hierarchy2"/>
    <dgm:cxn modelId="{93C3F8C1-84F0-4F7C-BC45-30BA1ABD4C11}" type="presParOf" srcId="{A47913E6-20D7-4EF9-8087-A267EE4CBBE9}" destId="{0A6EA505-89C7-49FD-ABE4-44B8C87A9F43}" srcOrd="2" destOrd="0" presId="urn:microsoft.com/office/officeart/2005/8/layout/hierarchy2"/>
    <dgm:cxn modelId="{DA6664A3-B2B3-4D97-B08C-E57F940CE2FA}" type="presParOf" srcId="{0A6EA505-89C7-49FD-ABE4-44B8C87A9F43}" destId="{A5AAA48F-9F15-49C7-A333-8B0C8DF03B3E}" srcOrd="0" destOrd="0" presId="urn:microsoft.com/office/officeart/2005/8/layout/hierarchy2"/>
    <dgm:cxn modelId="{7C0C7C15-6DC0-4AF0-83C3-11C58DC5E4B0}" type="presParOf" srcId="{A47913E6-20D7-4EF9-8087-A267EE4CBBE9}" destId="{10E2065F-A278-4DEA-AC87-92F1064AE18B}" srcOrd="3" destOrd="0" presId="urn:microsoft.com/office/officeart/2005/8/layout/hierarchy2"/>
    <dgm:cxn modelId="{3CB054FC-D2C6-45A6-AB90-57A69D4027C1}" type="presParOf" srcId="{10E2065F-A278-4DEA-AC87-92F1064AE18B}" destId="{BCBAD13F-9F36-4A76-ACBF-38324C9DFD1E}" srcOrd="0" destOrd="0" presId="urn:microsoft.com/office/officeart/2005/8/layout/hierarchy2"/>
    <dgm:cxn modelId="{8FD71184-94F4-491B-803C-9FB4229FB3BB}" type="presParOf" srcId="{10E2065F-A278-4DEA-AC87-92F1064AE18B}" destId="{40FF9161-F67F-470B-B339-D06EABCB52DF}" srcOrd="1" destOrd="0" presId="urn:microsoft.com/office/officeart/2005/8/layout/hierarchy2"/>
    <dgm:cxn modelId="{6FC1C97A-FA6C-4A9D-A5CF-7DDC4BB977EA}" type="presParOf" srcId="{40FF9161-F67F-470B-B339-D06EABCB52DF}" destId="{FEC367EC-C7CC-46E0-8F0B-F4EB017F4B25}" srcOrd="0" destOrd="0" presId="urn:microsoft.com/office/officeart/2005/8/layout/hierarchy2"/>
    <dgm:cxn modelId="{058F9B98-8706-4D02-B383-BC2644E99E5C}" type="presParOf" srcId="{FEC367EC-C7CC-46E0-8F0B-F4EB017F4B25}" destId="{C3BCA3D8-F0DE-402C-8374-951905FD4C54}" srcOrd="0" destOrd="0" presId="urn:microsoft.com/office/officeart/2005/8/layout/hierarchy2"/>
    <dgm:cxn modelId="{2BBCF071-5088-4A30-8486-764E63E1A744}" type="presParOf" srcId="{40FF9161-F67F-470B-B339-D06EABCB52DF}" destId="{B68415FE-5E3F-482F-91F7-2CA2D6D0722D}" srcOrd="1" destOrd="0" presId="urn:microsoft.com/office/officeart/2005/8/layout/hierarchy2"/>
    <dgm:cxn modelId="{8DD0B4E4-438F-43A6-AD32-7DBDC9D8BB75}" type="presParOf" srcId="{B68415FE-5E3F-482F-91F7-2CA2D6D0722D}" destId="{DD75CFEB-5D5C-464E-B857-D28B066AE2E1}" srcOrd="0" destOrd="0" presId="urn:microsoft.com/office/officeart/2005/8/layout/hierarchy2"/>
    <dgm:cxn modelId="{B2114214-F2A0-4650-917F-39EE8922C625}" type="presParOf" srcId="{B68415FE-5E3F-482F-91F7-2CA2D6D0722D}" destId="{6C4899F7-A918-45D1-B75A-909AE5805EBA}" srcOrd="1" destOrd="0" presId="urn:microsoft.com/office/officeart/2005/8/layout/hierarchy2"/>
    <dgm:cxn modelId="{2E7FE7B7-6E30-4AFC-9A61-3BB71FCC7EE5}" type="presParOf" srcId="{7F207EC3-B869-474B-A721-8A419CB73484}" destId="{7F4C7A20-7D9B-4C87-80B4-7508EB7EED52}" srcOrd="2" destOrd="0" presId="urn:microsoft.com/office/officeart/2005/8/layout/hierarchy2"/>
    <dgm:cxn modelId="{B94242A4-80CF-4D96-A0A5-902CA932FA49}" type="presParOf" srcId="{7F4C7A20-7D9B-4C87-80B4-7508EB7EED52}" destId="{7B43BACD-3F70-4863-BF61-523651EF3109}" srcOrd="0" destOrd="0" presId="urn:microsoft.com/office/officeart/2005/8/layout/hierarchy2"/>
    <dgm:cxn modelId="{B9A53326-65C5-4FF7-9654-BB2422B1EFCC}" type="presParOf" srcId="{7F207EC3-B869-474B-A721-8A419CB73484}" destId="{76E3E7A4-1652-4B38-A06B-68E7642740A5}" srcOrd="3" destOrd="0" presId="urn:microsoft.com/office/officeart/2005/8/layout/hierarchy2"/>
    <dgm:cxn modelId="{1BCBCD4F-8D5F-46B7-8A21-3599C72265D3}" type="presParOf" srcId="{76E3E7A4-1652-4B38-A06B-68E7642740A5}" destId="{F8179C33-7069-4902-8E2C-2F20E46E8782}" srcOrd="0" destOrd="0" presId="urn:microsoft.com/office/officeart/2005/8/layout/hierarchy2"/>
    <dgm:cxn modelId="{EB4E6B81-59BC-4BC9-8306-7F60CDEAF2AC}" type="presParOf" srcId="{76E3E7A4-1652-4B38-A06B-68E7642740A5}" destId="{6EDDF3A4-2F45-4230-83F3-C27E8F06AE10}" srcOrd="1" destOrd="0" presId="urn:microsoft.com/office/officeart/2005/8/layout/hierarchy2"/>
    <dgm:cxn modelId="{C6BF5590-0400-44C9-ABF3-848FEEFA5133}" type="presParOf" srcId="{6EDDF3A4-2F45-4230-83F3-C27E8F06AE10}" destId="{306F450E-2B81-4A6B-9207-B97384612F41}" srcOrd="0" destOrd="0" presId="urn:microsoft.com/office/officeart/2005/8/layout/hierarchy2"/>
    <dgm:cxn modelId="{51548103-3AE0-4CC2-93D6-7B77A36D0BED}" type="presParOf" srcId="{306F450E-2B81-4A6B-9207-B97384612F41}" destId="{3ABC23EF-2179-439B-8D5E-B5306E91FA99}" srcOrd="0" destOrd="0" presId="urn:microsoft.com/office/officeart/2005/8/layout/hierarchy2"/>
    <dgm:cxn modelId="{0D940FE0-FC0C-477F-B783-70B11333A52C}" type="presParOf" srcId="{6EDDF3A4-2F45-4230-83F3-C27E8F06AE10}" destId="{7B281989-846E-414B-B107-DA1938C62A09}" srcOrd="1" destOrd="0" presId="urn:microsoft.com/office/officeart/2005/8/layout/hierarchy2"/>
    <dgm:cxn modelId="{A083E826-D810-4382-B044-D309BD1405F6}" type="presParOf" srcId="{7B281989-846E-414B-B107-DA1938C62A09}" destId="{E3F8EBE6-F572-48F2-83CE-C1DC35D3DBAE}" srcOrd="0" destOrd="0" presId="urn:microsoft.com/office/officeart/2005/8/layout/hierarchy2"/>
    <dgm:cxn modelId="{67153F7F-0C60-4E66-868D-CD8A9CC8F5CF}" type="presParOf" srcId="{7B281989-846E-414B-B107-DA1938C62A09}" destId="{3B70D308-D149-46A8-BBDB-76C1F1117CA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/>
      <dgm:t>
        <a:bodyPr/>
        <a:lstStyle/>
        <a:p>
          <a:r>
            <a:rPr lang="en-US" dirty="0"/>
            <a:t>Income &lt;40k</a:t>
          </a:r>
        </a:p>
      </dgm:t>
    </dgm:pt>
    <dgm:pt modelId="{9BBA12D4-0609-4551-A692-41B6FD5C6578}" type="parTrans" cxnId="{FF73097F-FC4D-4777-B3AD-6299FC6E8E9C}">
      <dgm:prSet/>
      <dgm:spPr/>
      <dgm:t>
        <a:bodyPr/>
        <a:lstStyle/>
        <a:p>
          <a:endParaRPr lang="en-US"/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/>
      <dgm:t>
        <a:bodyPr/>
        <a:lstStyle/>
        <a:p>
          <a:r>
            <a:rPr lang="en-US" dirty="0"/>
            <a:t>Income &gt;40k</a:t>
          </a:r>
        </a:p>
      </dgm:t>
    </dgm:pt>
    <dgm:pt modelId="{C69F461A-897A-4BF5-9B75-F51BC5391E24}" type="parTrans" cxnId="{43347CD4-87EA-4D24-A02E-41BF08BFB82C}">
      <dgm:prSet/>
      <dgm:spPr/>
      <dgm:t>
        <a:bodyPr/>
        <a:lstStyle/>
        <a:p>
          <a:endParaRPr lang="en-US"/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51CA0FC4-56AD-4A14-A18D-AD08A9D56AF2}" type="parTrans" cxnId="{5F3ED735-7DCD-43B0-A3C5-0AECB1E78DC8}">
      <dgm:prSet/>
      <dgm:spPr/>
      <dgm:t>
        <a:bodyPr/>
        <a:lstStyle/>
        <a:p>
          <a:endParaRPr lang="en-US"/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35620437-B674-441E-BE64-127B11C8921C}" type="parTrans" cxnId="{0BD6C891-BF42-4072-AC6E-DFBA77B64025}">
      <dgm:prSet/>
      <dgm:spPr/>
      <dgm:t>
        <a:bodyPr/>
        <a:lstStyle/>
        <a:p>
          <a:endParaRPr lang="en-US"/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/>
      <dgm:t>
        <a:bodyPr/>
        <a:lstStyle/>
        <a:p>
          <a:r>
            <a:rPr lang="en-US" dirty="0"/>
            <a:t>Debt &gt;20%</a:t>
          </a:r>
        </a:p>
      </dgm:t>
    </dgm:pt>
    <dgm:pt modelId="{364AA1AE-EE94-40DC-A13C-26E16E52F283}" type="parTrans" cxnId="{E7F4D8E3-BA69-4E56-93F6-92B7B165EF00}">
      <dgm:prSet/>
      <dgm:spPr/>
      <dgm:t>
        <a:bodyPr/>
        <a:lstStyle/>
        <a:p>
          <a:endParaRPr lang="en-US"/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/>
      <dgm:t>
        <a:bodyPr/>
        <a:lstStyle/>
        <a:p>
          <a:r>
            <a:rPr lang="en-US" dirty="0"/>
            <a:t>Debt &lt;20%</a:t>
          </a:r>
        </a:p>
      </dgm:t>
    </dgm:pt>
    <dgm:pt modelId="{2B250F0C-4E60-4888-AB85-917A9C3905BD}" type="parTrans" cxnId="{C07B07BE-3C80-4A65-B3EC-45E0EA8C59A5}">
      <dgm:prSet/>
      <dgm:spPr/>
      <dgm:t>
        <a:bodyPr/>
        <a:lstStyle/>
        <a:p>
          <a:endParaRPr lang="en-US"/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</dgm:ptLst>
  <dgm:cxnLst>
    <dgm:cxn modelId="{A6E9180A-78C1-4D7F-BE77-220AC86C6F6F}" type="presOf" srcId="{C69F461A-897A-4BF5-9B75-F51BC5391E24}" destId="{9BCABDBA-7F17-4ABD-88F5-05078D8F9D3D}" srcOrd="0" destOrd="0" presId="urn:microsoft.com/office/officeart/2005/8/layout/hierarchy2"/>
    <dgm:cxn modelId="{D21F930B-860A-417E-B3F2-1F0618329042}" type="presOf" srcId="{9BBA12D4-0609-4551-A692-41B6FD5C6578}" destId="{9BF4DBD3-5F95-474B-ADAC-133F9056B28B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7E67EB2C-AEC4-4F71-9E2B-93E4C6B496C5}" type="presOf" srcId="{CD7A4058-34F4-4D30-B853-2FEEFACFAA91}" destId="{CB8FFB81-E4E3-43C3-8CF6-A920227023D6}" srcOrd="0" destOrd="0" presId="urn:microsoft.com/office/officeart/2005/8/layout/hierarchy2"/>
    <dgm:cxn modelId="{74863734-DE2F-42D1-A789-B2CECB273DC9}" type="presOf" srcId="{35620437-B674-441E-BE64-127B11C8921C}" destId="{C7F46534-8252-45D8-B9A1-8986B75AB1C1}" srcOrd="1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31A2E940-B8E7-4903-8BE0-5A7AC3B58677}" type="presOf" srcId="{DF7B78C9-B3EF-44CF-852D-36C695E50F17}" destId="{A40036BC-E5D6-446C-80F6-C7A4B80883DA}" srcOrd="0" destOrd="0" presId="urn:microsoft.com/office/officeart/2005/8/layout/hierarchy2"/>
    <dgm:cxn modelId="{5A141C4E-578E-4273-85EB-5C9DC00F21AF}" type="presOf" srcId="{D9A682CB-5DDE-43AB-919F-8B7F7B104615}" destId="{73BB7357-1A7B-4050-88C4-790ADBCB625D}" srcOrd="0" destOrd="0" presId="urn:microsoft.com/office/officeart/2005/8/layout/hierarchy2"/>
    <dgm:cxn modelId="{82AC4472-B5FB-4993-BFF7-CDB6C161FC6B}" type="presOf" srcId="{1C2ABE6B-2194-4104-A754-33FF1C233404}" destId="{B6DAA14B-3305-4F93-A6BA-AC8805E13BBC}" srcOrd="0" destOrd="0" presId="urn:microsoft.com/office/officeart/2005/8/layout/hierarchy2"/>
    <dgm:cxn modelId="{DD683353-2580-484F-9F35-DFDED5591D88}" type="presOf" srcId="{35620437-B674-441E-BE64-127B11C8921C}" destId="{F6E4463E-7AB1-40C6-9184-A50DB147E61E}" srcOrd="0" destOrd="0" presId="urn:microsoft.com/office/officeart/2005/8/layout/hierarchy2"/>
    <dgm:cxn modelId="{3CC9E359-928F-40D8-A50D-72367DA1C594}" type="presOf" srcId="{4AC740F5-7A0B-425C-9B3E-37C36A205422}" destId="{DD8EF61D-0D20-4705-AB55-535AF47A94C5}" srcOrd="0" destOrd="0" presId="urn:microsoft.com/office/officeart/2005/8/layout/hierarchy2"/>
    <dgm:cxn modelId="{3EEF2D7C-E887-4040-B6E1-83BC9943F9AB}" type="presOf" srcId="{9BBA12D4-0609-4551-A692-41B6FD5C6578}" destId="{906EDC7A-0D71-4D4B-BA38-915370AA5ADA}" srcOrd="0" destOrd="0" presId="urn:microsoft.com/office/officeart/2005/8/layout/hierarchy2"/>
    <dgm:cxn modelId="{0B5BB27C-EF0F-4FBD-9BD7-E90550818A1C}" type="presOf" srcId="{48D4D2DD-923D-473B-8FF8-F00B40868278}" destId="{3DC07AF5-D86B-4C94-B519-7A6277D2FBCD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53E0178C-F8D6-43E2-AA55-F50B8F1044C3}" type="presOf" srcId="{51CA0FC4-56AD-4A14-A18D-AD08A9D56AF2}" destId="{2951EFB9-CA63-48AD-A351-B1EC841ED46A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4255DC97-1370-44D0-A94C-2FE198BF6AAE}" type="presOf" srcId="{364AA1AE-EE94-40DC-A13C-26E16E52F283}" destId="{47273E5C-67B7-4AF6-AC59-BF0E8FE9A07A}" srcOrd="1" destOrd="0" presId="urn:microsoft.com/office/officeart/2005/8/layout/hierarchy2"/>
    <dgm:cxn modelId="{A00B26B8-5CDA-4180-AEB2-5E77FB895C14}" type="presOf" srcId="{2B250F0C-4E60-4888-AB85-917A9C3905BD}" destId="{FB9CE7AB-F422-4FE4-9FA5-61325F477F59}" srcOrd="1" destOrd="0" presId="urn:microsoft.com/office/officeart/2005/8/layout/hierarchy2"/>
    <dgm:cxn modelId="{1FAAC4BA-5BFD-4B49-91C1-B54C7AB5E8BA}" type="presOf" srcId="{2C0E8DAB-083B-498A-A610-C8E540D1F95F}" destId="{B110B952-0C9F-4163-9C30-E699F6BC7E5B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4A2E3FC3-80C5-43DF-919A-017B9A4F44A0}" type="presOf" srcId="{2B250F0C-4E60-4888-AB85-917A9C3905BD}" destId="{9D22EEE4-FF93-4FD7-9762-7F90B9B2174D}" srcOrd="0" destOrd="0" presId="urn:microsoft.com/office/officeart/2005/8/layout/hierarchy2"/>
    <dgm:cxn modelId="{A7A022CB-EB0C-4626-99E6-5F876C81F6A2}" type="presOf" srcId="{51CA0FC4-56AD-4A14-A18D-AD08A9D56AF2}" destId="{34D20AF5-6735-4F2F-803B-ACF9EE36BEA2}" srcOrd="1" destOrd="0" presId="urn:microsoft.com/office/officeart/2005/8/layout/hierarchy2"/>
    <dgm:cxn modelId="{A3B98AD3-4AFC-4B8C-9A1E-8F33B99D3F38}" type="presOf" srcId="{C69F461A-897A-4BF5-9B75-F51BC5391E24}" destId="{5FEF92C6-AD1B-43F2-B683-83434038F417}" srcOrd="1" destOrd="0" presId="urn:microsoft.com/office/officeart/2005/8/layout/hierarchy2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23A190E4-798C-4C80-B0D7-703215FC2E62}" type="presOf" srcId="{364AA1AE-EE94-40DC-A13C-26E16E52F283}" destId="{FE373A7E-3635-4340-9347-46B6BFBFD200}" srcOrd="0" destOrd="0" presId="urn:microsoft.com/office/officeart/2005/8/layout/hierarchy2"/>
    <dgm:cxn modelId="{E4FBF4F7-D957-4019-B1AC-4147992B8AB5}" type="presOf" srcId="{5298254B-75EF-4481-9316-64F54046A9CE}" destId="{AD69DD67-DA8B-4327-8FB6-B1ED5881B6C0}" srcOrd="0" destOrd="0" presId="urn:microsoft.com/office/officeart/2005/8/layout/hierarchy2"/>
    <dgm:cxn modelId="{B53844D3-CAF2-4CE9-8501-54FAA38F8A0D}" type="presParOf" srcId="{B6DAA14B-3305-4F93-A6BA-AC8805E13BBC}" destId="{45E3ECBA-C6D0-4585-880A-A01F56B443D6}" srcOrd="0" destOrd="0" presId="urn:microsoft.com/office/officeart/2005/8/layout/hierarchy2"/>
    <dgm:cxn modelId="{82BB9DEB-E570-4345-8127-972397B23641}" type="presParOf" srcId="{45E3ECBA-C6D0-4585-880A-A01F56B443D6}" destId="{AD69DD67-DA8B-4327-8FB6-B1ED5881B6C0}" srcOrd="0" destOrd="0" presId="urn:microsoft.com/office/officeart/2005/8/layout/hierarchy2"/>
    <dgm:cxn modelId="{925B15EE-E869-4810-9D44-0A709F8952E4}" type="presParOf" srcId="{45E3ECBA-C6D0-4585-880A-A01F56B443D6}" destId="{AEFB50EF-9B7B-4A67-8A06-3768D82F4F35}" srcOrd="1" destOrd="0" presId="urn:microsoft.com/office/officeart/2005/8/layout/hierarchy2"/>
    <dgm:cxn modelId="{77418B46-BC00-4D28-A278-BBA86C46D1D1}" type="presParOf" srcId="{AEFB50EF-9B7B-4A67-8A06-3768D82F4F35}" destId="{906EDC7A-0D71-4D4B-BA38-915370AA5ADA}" srcOrd="0" destOrd="0" presId="urn:microsoft.com/office/officeart/2005/8/layout/hierarchy2"/>
    <dgm:cxn modelId="{4D447196-30EE-45F0-BAA6-9C88C25B1D4F}" type="presParOf" srcId="{906EDC7A-0D71-4D4B-BA38-915370AA5ADA}" destId="{9BF4DBD3-5F95-474B-ADAC-133F9056B28B}" srcOrd="0" destOrd="0" presId="urn:microsoft.com/office/officeart/2005/8/layout/hierarchy2"/>
    <dgm:cxn modelId="{7AFDC59C-8D21-499D-A740-66617BD12A7E}" type="presParOf" srcId="{AEFB50EF-9B7B-4A67-8A06-3768D82F4F35}" destId="{7D96E242-F765-43D2-885D-856E91BD7876}" srcOrd="1" destOrd="0" presId="urn:microsoft.com/office/officeart/2005/8/layout/hierarchy2"/>
    <dgm:cxn modelId="{AC69C393-95CB-4548-B815-5AA139E5C975}" type="presParOf" srcId="{7D96E242-F765-43D2-885D-856E91BD7876}" destId="{73BB7357-1A7B-4050-88C4-790ADBCB625D}" srcOrd="0" destOrd="0" presId="urn:microsoft.com/office/officeart/2005/8/layout/hierarchy2"/>
    <dgm:cxn modelId="{9995955F-F76C-4A0A-BEC8-71829C28437D}" type="presParOf" srcId="{7D96E242-F765-43D2-885D-856E91BD7876}" destId="{D56EE5CC-C4D8-4DA6-AC06-6FF6333366BE}" srcOrd="1" destOrd="0" presId="urn:microsoft.com/office/officeart/2005/8/layout/hierarchy2"/>
    <dgm:cxn modelId="{90EF8AB2-A1D2-4D04-973E-43F06D8652CF}" type="presParOf" srcId="{D56EE5CC-C4D8-4DA6-AC06-6FF6333366BE}" destId="{2951EFB9-CA63-48AD-A351-B1EC841ED46A}" srcOrd="0" destOrd="0" presId="urn:microsoft.com/office/officeart/2005/8/layout/hierarchy2"/>
    <dgm:cxn modelId="{CA081D2E-B53E-40B0-BE05-F3BD4446A844}" type="presParOf" srcId="{2951EFB9-CA63-48AD-A351-B1EC841ED46A}" destId="{34D20AF5-6735-4F2F-803B-ACF9EE36BEA2}" srcOrd="0" destOrd="0" presId="urn:microsoft.com/office/officeart/2005/8/layout/hierarchy2"/>
    <dgm:cxn modelId="{CB3BCDDC-4CA6-4317-BFFF-17A328AC7EE5}" type="presParOf" srcId="{D56EE5CC-C4D8-4DA6-AC06-6FF6333366BE}" destId="{E4EEF5AC-A0E9-4DFF-973A-8F4B97B35161}" srcOrd="1" destOrd="0" presId="urn:microsoft.com/office/officeart/2005/8/layout/hierarchy2"/>
    <dgm:cxn modelId="{1F7A1D50-593F-4D8D-8AB6-5E5102367B00}" type="presParOf" srcId="{E4EEF5AC-A0E9-4DFF-973A-8F4B97B35161}" destId="{A40036BC-E5D6-446C-80F6-C7A4B80883DA}" srcOrd="0" destOrd="0" presId="urn:microsoft.com/office/officeart/2005/8/layout/hierarchy2"/>
    <dgm:cxn modelId="{6B3DB3DA-38A1-43DC-873A-5F097DB7ACBE}" type="presParOf" srcId="{E4EEF5AC-A0E9-4DFF-973A-8F4B97B35161}" destId="{4862C7B3-1512-4C83-B2EB-00C9D604D13A}" srcOrd="1" destOrd="0" presId="urn:microsoft.com/office/officeart/2005/8/layout/hierarchy2"/>
    <dgm:cxn modelId="{7428D277-AB4B-4C97-98FB-67D17F9E2167}" type="presParOf" srcId="{D56EE5CC-C4D8-4DA6-AC06-6FF6333366BE}" destId="{F6E4463E-7AB1-40C6-9184-A50DB147E61E}" srcOrd="2" destOrd="0" presId="urn:microsoft.com/office/officeart/2005/8/layout/hierarchy2"/>
    <dgm:cxn modelId="{F347ADF4-5F5C-4807-9852-181A8058CA59}" type="presParOf" srcId="{F6E4463E-7AB1-40C6-9184-A50DB147E61E}" destId="{C7F46534-8252-45D8-B9A1-8986B75AB1C1}" srcOrd="0" destOrd="0" presId="urn:microsoft.com/office/officeart/2005/8/layout/hierarchy2"/>
    <dgm:cxn modelId="{D2948293-0299-4F86-A0A7-D6D314B1935E}" type="presParOf" srcId="{D56EE5CC-C4D8-4DA6-AC06-6FF6333366BE}" destId="{6F982ADB-6E9B-4D23-92D6-6624D24AFD01}" srcOrd="3" destOrd="0" presId="urn:microsoft.com/office/officeart/2005/8/layout/hierarchy2"/>
    <dgm:cxn modelId="{ED44E450-A74B-450D-A4E1-25CD98AF1717}" type="presParOf" srcId="{6F982ADB-6E9B-4D23-92D6-6624D24AFD01}" destId="{B110B952-0C9F-4163-9C30-E699F6BC7E5B}" srcOrd="0" destOrd="0" presId="urn:microsoft.com/office/officeart/2005/8/layout/hierarchy2"/>
    <dgm:cxn modelId="{63673BDE-1873-4C06-BCB8-916491B58F58}" type="presParOf" srcId="{6F982ADB-6E9B-4D23-92D6-6624D24AFD01}" destId="{2BF6DC36-E629-4E6B-9446-5265AE188E80}" srcOrd="1" destOrd="0" presId="urn:microsoft.com/office/officeart/2005/8/layout/hierarchy2"/>
    <dgm:cxn modelId="{858BB0A6-F900-44EF-BA9C-96FD71D46A86}" type="presParOf" srcId="{AEFB50EF-9B7B-4A67-8A06-3768D82F4F35}" destId="{9BCABDBA-7F17-4ABD-88F5-05078D8F9D3D}" srcOrd="2" destOrd="0" presId="urn:microsoft.com/office/officeart/2005/8/layout/hierarchy2"/>
    <dgm:cxn modelId="{66BF1046-7FF4-4FD8-A903-A6C7EBE9AF30}" type="presParOf" srcId="{9BCABDBA-7F17-4ABD-88F5-05078D8F9D3D}" destId="{5FEF92C6-AD1B-43F2-B683-83434038F417}" srcOrd="0" destOrd="0" presId="urn:microsoft.com/office/officeart/2005/8/layout/hierarchy2"/>
    <dgm:cxn modelId="{26D09182-9F90-4B27-8AC6-3168A98DB735}" type="presParOf" srcId="{AEFB50EF-9B7B-4A67-8A06-3768D82F4F35}" destId="{07B1D72D-4EA7-4449-B9B4-F4DB2D9BF03F}" srcOrd="3" destOrd="0" presId="urn:microsoft.com/office/officeart/2005/8/layout/hierarchy2"/>
    <dgm:cxn modelId="{A0885D4D-FC23-4308-94BA-7B096CB970DF}" type="presParOf" srcId="{07B1D72D-4EA7-4449-B9B4-F4DB2D9BF03F}" destId="{CB8FFB81-E4E3-43C3-8CF6-A920227023D6}" srcOrd="0" destOrd="0" presId="urn:microsoft.com/office/officeart/2005/8/layout/hierarchy2"/>
    <dgm:cxn modelId="{10EED403-96DF-4433-8D43-9960424CAE1A}" type="presParOf" srcId="{07B1D72D-4EA7-4449-B9B4-F4DB2D9BF03F}" destId="{8F84034B-D50D-4839-8710-01A10F25A1F7}" srcOrd="1" destOrd="0" presId="urn:microsoft.com/office/officeart/2005/8/layout/hierarchy2"/>
    <dgm:cxn modelId="{A2BE60FF-2C4A-48B4-996F-60C420D772C9}" type="presParOf" srcId="{8F84034B-D50D-4839-8710-01A10F25A1F7}" destId="{FE373A7E-3635-4340-9347-46B6BFBFD200}" srcOrd="0" destOrd="0" presId="urn:microsoft.com/office/officeart/2005/8/layout/hierarchy2"/>
    <dgm:cxn modelId="{E6B1595D-D129-40D7-B9E5-50A4309CCAFC}" type="presParOf" srcId="{FE373A7E-3635-4340-9347-46B6BFBFD200}" destId="{47273E5C-67B7-4AF6-AC59-BF0E8FE9A07A}" srcOrd="0" destOrd="0" presId="urn:microsoft.com/office/officeart/2005/8/layout/hierarchy2"/>
    <dgm:cxn modelId="{FBB41AF0-9F7B-4DFC-AA47-1F4A00578172}" type="presParOf" srcId="{8F84034B-D50D-4839-8710-01A10F25A1F7}" destId="{B5DDB5CA-DDD2-4470-BC39-E9DD3D8FE6A1}" srcOrd="1" destOrd="0" presId="urn:microsoft.com/office/officeart/2005/8/layout/hierarchy2"/>
    <dgm:cxn modelId="{4A0EE991-7778-40BF-885C-64D43584545B}" type="presParOf" srcId="{B5DDB5CA-DDD2-4470-BC39-E9DD3D8FE6A1}" destId="{3DC07AF5-D86B-4C94-B519-7A6277D2FBCD}" srcOrd="0" destOrd="0" presId="urn:microsoft.com/office/officeart/2005/8/layout/hierarchy2"/>
    <dgm:cxn modelId="{A59FA586-9917-4D2F-8198-2494FE5502AD}" type="presParOf" srcId="{B5DDB5CA-DDD2-4470-BC39-E9DD3D8FE6A1}" destId="{A961470E-9FEB-4A3D-A1DD-0C4C56A747DF}" srcOrd="1" destOrd="0" presId="urn:microsoft.com/office/officeart/2005/8/layout/hierarchy2"/>
    <dgm:cxn modelId="{F8D9A8A2-A70E-46C0-B210-EF076FE12441}" type="presParOf" srcId="{8F84034B-D50D-4839-8710-01A10F25A1F7}" destId="{9D22EEE4-FF93-4FD7-9762-7F90B9B2174D}" srcOrd="2" destOrd="0" presId="urn:microsoft.com/office/officeart/2005/8/layout/hierarchy2"/>
    <dgm:cxn modelId="{D8B84F42-AFD2-404D-BE8F-9BE70EE7D1C3}" type="presParOf" srcId="{9D22EEE4-FF93-4FD7-9762-7F90B9B2174D}" destId="{FB9CE7AB-F422-4FE4-9FA5-61325F477F59}" srcOrd="0" destOrd="0" presId="urn:microsoft.com/office/officeart/2005/8/layout/hierarchy2"/>
    <dgm:cxn modelId="{01B38C20-041B-4D0E-BE23-1AD6D7BD22BD}" type="presParOf" srcId="{8F84034B-D50D-4839-8710-01A10F25A1F7}" destId="{910573D3-2ABB-423F-AB2B-82AC86F1F3D4}" srcOrd="3" destOrd="0" presId="urn:microsoft.com/office/officeart/2005/8/layout/hierarchy2"/>
    <dgm:cxn modelId="{523E5145-1438-441D-BD0D-60BCBDF8820B}" type="presParOf" srcId="{910573D3-2ABB-423F-AB2B-82AC86F1F3D4}" destId="{DD8EF61D-0D20-4705-AB55-535AF47A94C5}" srcOrd="0" destOrd="0" presId="urn:microsoft.com/office/officeart/2005/8/layout/hierarchy2"/>
    <dgm:cxn modelId="{121819E4-36CA-4367-A2F8-EAC3B52E80EC}" type="presParOf" srcId="{910573D3-2ABB-423F-AB2B-82AC86F1F3D4}" destId="{2F7C9C15-B0CF-40FA-A782-597C35BEAD7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/>
      <dgm:t>
        <a:bodyPr/>
        <a:lstStyle/>
        <a:p>
          <a:r>
            <a:rPr lang="en-US" dirty="0"/>
            <a:t>Credit</a:t>
          </a:r>
          <a:br>
            <a:rPr lang="en-US" dirty="0"/>
          </a:br>
          <a:r>
            <a:rPr lang="en-US" dirty="0"/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1C3757F0-1D92-419E-91AE-5AE747F1146E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&lt;40k</a:t>
          </a:r>
        </a:p>
      </dgm:t>
    </dgm:pt>
    <dgm:pt modelId="{4A3EBA2C-1249-4D63-810E-57318E4C8870}" type="parTrans" cxnId="{36E80946-BEB5-496B-A93A-676CF657628F}">
      <dgm:prSet/>
      <dgm:spPr/>
      <dgm:t>
        <a:bodyPr/>
        <a:lstStyle/>
        <a:p>
          <a:endParaRPr lang="en-US"/>
        </a:p>
      </dgm:t>
    </dgm:pt>
    <dgm:pt modelId="{3D0C51F1-6507-40B1-ACB3-872E9C6F45C3}" type="sibTrans" cxnId="{36E80946-BEB5-496B-A93A-676CF657628F}">
      <dgm:prSet/>
      <dgm:spPr/>
      <dgm:t>
        <a:bodyPr/>
        <a:lstStyle/>
        <a:p>
          <a:endParaRPr lang="en-US"/>
        </a:p>
      </dgm:t>
    </dgm:pt>
    <dgm:pt modelId="{444DF14B-39F3-4B48-8936-10F777644448}">
      <dgm:prSet phldrT="[Text]"/>
      <dgm:spPr/>
      <dgm:t>
        <a:bodyPr/>
        <a:lstStyle/>
        <a:p>
          <a:r>
            <a:rPr lang="en-US" dirty="0"/>
            <a:t>Income</a:t>
          </a:r>
          <a:br>
            <a:rPr lang="en-US" dirty="0"/>
          </a:br>
          <a:r>
            <a:rPr lang="en-US" dirty="0"/>
            <a:t>&gt;40k</a:t>
          </a:r>
        </a:p>
      </dgm:t>
    </dgm:pt>
    <dgm:pt modelId="{9E46A426-48DB-49D4-9452-22CFC445B93D}" type="parTrans" cxnId="{2B759C6C-10E5-4725-8539-74288CCD915F}">
      <dgm:prSet/>
      <dgm:spPr/>
      <dgm:t>
        <a:bodyPr/>
        <a:lstStyle/>
        <a:p>
          <a:endParaRPr lang="en-US"/>
        </a:p>
      </dgm:t>
    </dgm:pt>
    <dgm:pt modelId="{6B076EA2-9D0E-4F9E-AC8B-1D5D791FCFB0}" type="sibTrans" cxnId="{2B759C6C-10E5-4725-8539-74288CCD915F}">
      <dgm:prSet/>
      <dgm:spPr/>
      <dgm:t>
        <a:bodyPr/>
        <a:lstStyle/>
        <a:p>
          <a:endParaRPr lang="en-US"/>
        </a:p>
      </dgm:t>
    </dgm:pt>
    <dgm:pt modelId="{C01ACB44-8919-4C16-9345-65E8C4CC5C27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F3E7A82E-4DF9-47FA-B3A8-610C19F25C83}" type="parTrans" cxnId="{FDE7268E-ABD2-4695-86FC-CCDADEA0CAF4}">
      <dgm:prSet/>
      <dgm:spPr/>
      <dgm:t>
        <a:bodyPr/>
        <a:lstStyle/>
        <a:p>
          <a:endParaRPr lang="en-US"/>
        </a:p>
      </dgm:t>
    </dgm:pt>
    <dgm:pt modelId="{4A4283C4-F619-47C6-B4DC-A7602C8E180D}" type="sibTrans" cxnId="{FDE7268E-ABD2-4695-86FC-CCDADEA0CAF4}">
      <dgm:prSet/>
      <dgm:spPr/>
      <dgm:t>
        <a:bodyPr/>
        <a:lstStyle/>
        <a:p>
          <a:endParaRPr lang="en-US"/>
        </a:p>
      </dgm:t>
    </dgm:pt>
    <dgm:pt modelId="{2F11C414-8E39-4213-8136-D4FE510CC15A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1462FFBF-C7E5-483B-B661-B21D24F8908F}" type="parTrans" cxnId="{2BF42E15-48FC-417D-8F70-AB55801479D2}">
      <dgm:prSet/>
      <dgm:spPr/>
      <dgm:t>
        <a:bodyPr/>
        <a:lstStyle/>
        <a:p>
          <a:endParaRPr lang="en-US"/>
        </a:p>
      </dgm:t>
    </dgm:pt>
    <dgm:pt modelId="{2CF5CFA3-7915-42A0-9814-F5C464D797E1}" type="sibTrans" cxnId="{2BF42E15-48FC-417D-8F70-AB55801479D2}">
      <dgm:prSet/>
      <dgm:spPr/>
      <dgm:t>
        <a:bodyPr/>
        <a:lstStyle/>
        <a:p>
          <a:endParaRPr lang="en-US"/>
        </a:p>
      </dgm:t>
    </dgm:pt>
    <dgm:pt modelId="{40FE246C-C826-4769-A5C2-9D75240976FE}">
      <dgm:prSet phldrT="[Text]"/>
      <dgm:spPr/>
      <dgm:t>
        <a:bodyPr/>
        <a:lstStyle/>
        <a:p>
          <a:r>
            <a:rPr lang="en-US" dirty="0"/>
            <a:t>Debt &gt; 20%</a:t>
          </a:r>
        </a:p>
      </dgm:t>
    </dgm:pt>
    <dgm:pt modelId="{D3723BC6-7ECB-476F-A2B7-498B998B7A56}" type="parTrans" cxnId="{6A0A0027-EC16-479B-B55A-0B35AB5AF0D2}">
      <dgm:prSet/>
      <dgm:spPr/>
      <dgm:t>
        <a:bodyPr/>
        <a:lstStyle/>
        <a:p>
          <a:endParaRPr lang="en-US"/>
        </a:p>
      </dgm:t>
    </dgm:pt>
    <dgm:pt modelId="{3A342C4C-3A11-4F67-9EAA-B4AA77887B5F}" type="sibTrans" cxnId="{6A0A0027-EC16-479B-B55A-0B35AB5AF0D2}">
      <dgm:prSet/>
      <dgm:spPr/>
      <dgm:t>
        <a:bodyPr/>
        <a:lstStyle/>
        <a:p>
          <a:endParaRPr lang="en-US"/>
        </a:p>
      </dgm:t>
    </dgm:pt>
    <dgm:pt modelId="{CF6F8CFB-C54C-427C-82B9-747F0C141494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BF95F12A-848C-4D76-BCAC-A60A48D21712}" type="parTrans" cxnId="{97045C67-C016-403D-9996-F87DDF095FB5}">
      <dgm:prSet/>
      <dgm:spPr/>
      <dgm:t>
        <a:bodyPr/>
        <a:lstStyle/>
        <a:p>
          <a:endParaRPr lang="en-US"/>
        </a:p>
      </dgm:t>
    </dgm:pt>
    <dgm:pt modelId="{9E01EC7A-03E0-410E-98BD-F127AA937462}" type="sibTrans" cxnId="{97045C67-C016-403D-9996-F87DDF095FB5}">
      <dgm:prSet/>
      <dgm:spPr/>
      <dgm:t>
        <a:bodyPr/>
        <a:lstStyle/>
        <a:p>
          <a:endParaRPr lang="en-US"/>
        </a:p>
      </dgm:t>
    </dgm:pt>
    <dgm:pt modelId="{6C2A5E75-3D20-416D-8B23-8508AC822551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D129D8C8-45D4-413D-9AA6-7735257A9552}" type="parTrans" cxnId="{60C13BE1-9993-43AD-86B7-20FC44CB5406}">
      <dgm:prSet/>
      <dgm:spPr/>
      <dgm:t>
        <a:bodyPr/>
        <a:lstStyle/>
        <a:p>
          <a:endParaRPr lang="en-US"/>
        </a:p>
      </dgm:t>
    </dgm:pt>
    <dgm:pt modelId="{C13C7751-19A1-4B42-90F5-2249120AA0DE}" type="sibTrans" cxnId="{60C13BE1-9993-43AD-86B7-20FC44CB5406}">
      <dgm:prSet/>
      <dgm:spPr/>
      <dgm:t>
        <a:bodyPr/>
        <a:lstStyle/>
        <a:p>
          <a:endParaRPr lang="en-US"/>
        </a:p>
      </dgm:t>
    </dgm:pt>
    <dgm:pt modelId="{F1C08F9B-435C-42DB-A449-2ECF7C7375AB}">
      <dgm:prSet phldrT="[Text]"/>
      <dgm:spPr/>
      <dgm:t>
        <a:bodyPr/>
        <a:lstStyle/>
        <a:p>
          <a:r>
            <a:rPr lang="en-US" dirty="0"/>
            <a:t>Rents</a:t>
          </a:r>
        </a:p>
      </dgm:t>
    </dgm:pt>
    <dgm:pt modelId="{8A9D6245-57B1-482C-9DC4-F2ACF75F2EEB}" type="parTrans" cxnId="{3E4901EC-BFDE-40E7-B8D7-255E3663255A}">
      <dgm:prSet/>
      <dgm:spPr/>
      <dgm:t>
        <a:bodyPr/>
        <a:lstStyle/>
        <a:p>
          <a:endParaRPr lang="en-US"/>
        </a:p>
      </dgm:t>
    </dgm:pt>
    <dgm:pt modelId="{C2AF35AB-9DA5-4E26-93D7-CA0C9B652FF6}" type="sibTrans" cxnId="{3E4901EC-BFDE-40E7-B8D7-255E3663255A}">
      <dgm:prSet/>
      <dgm:spPr/>
      <dgm:t>
        <a:bodyPr/>
        <a:lstStyle/>
        <a:p>
          <a:endParaRPr lang="en-US"/>
        </a:p>
      </dgm:t>
    </dgm:pt>
    <dgm:pt modelId="{A2F6F58A-C804-4EA7-A795-E7CFAD608A97}">
      <dgm:prSet phldrT="[Text]"/>
      <dgm:spPr/>
      <dgm:t>
        <a:bodyPr/>
        <a:lstStyle/>
        <a:p>
          <a:r>
            <a:rPr lang="en-US" dirty="0"/>
            <a:t>Owns house</a:t>
          </a:r>
        </a:p>
      </dgm:t>
    </dgm:pt>
    <dgm:pt modelId="{05ED55C3-A195-4231-81C9-7EAAC2A67DD3}" type="parTrans" cxnId="{87113557-F60C-4656-9994-38CF99A1064A}">
      <dgm:prSet/>
      <dgm:spPr/>
      <dgm:t>
        <a:bodyPr/>
        <a:lstStyle/>
        <a:p>
          <a:endParaRPr lang="en-US"/>
        </a:p>
      </dgm:t>
    </dgm:pt>
    <dgm:pt modelId="{6C91431B-1AEE-4795-91EC-BF227D97E515}" type="sibTrans" cxnId="{87113557-F60C-4656-9994-38CF99A1064A}">
      <dgm:prSet/>
      <dgm:spPr/>
      <dgm:t>
        <a:bodyPr/>
        <a:lstStyle/>
        <a:p>
          <a:endParaRPr lang="en-US"/>
        </a:p>
      </dgm:t>
    </dgm:pt>
    <dgm:pt modelId="{D7607F3E-8014-45F2-8B0F-DD341F116C26}">
      <dgm:prSet phldrT="[Text]"/>
      <dgm:spPr/>
      <dgm:t>
        <a:bodyPr/>
        <a:lstStyle/>
        <a:p>
          <a:r>
            <a:rPr lang="en-US" dirty="0"/>
            <a:t>Debt &lt; 20%</a:t>
          </a:r>
        </a:p>
      </dgm:t>
    </dgm:pt>
    <dgm:pt modelId="{D679DFCF-CE7D-4FCF-A62C-AA6E6F5B4528}" type="parTrans" cxnId="{592D3D04-8F85-4F15-8876-B6D2FBF77066}">
      <dgm:prSet/>
      <dgm:spPr/>
      <dgm:t>
        <a:bodyPr/>
        <a:lstStyle/>
        <a:p>
          <a:endParaRPr lang="en-US"/>
        </a:p>
      </dgm:t>
    </dgm:pt>
    <dgm:pt modelId="{63C1173E-6837-4344-8091-5DAD574270D3}" type="sibTrans" cxnId="{592D3D04-8F85-4F15-8876-B6D2FBF77066}">
      <dgm:prSet/>
      <dgm:spPr/>
      <dgm:t>
        <a:bodyPr/>
        <a:lstStyle/>
        <a:p>
          <a:endParaRPr lang="en-US"/>
        </a:p>
      </dgm:t>
    </dgm:pt>
    <dgm:pt modelId="{3EFC490E-694C-4854-B035-8B02D761B8A3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197E8D6-94C8-432B-B797-608058FC4424}" type="parTrans" cxnId="{EAB1D666-9A9B-420F-AD51-8F4165B61664}">
      <dgm:prSet/>
      <dgm:spPr/>
      <dgm:t>
        <a:bodyPr/>
        <a:lstStyle/>
        <a:p>
          <a:endParaRPr lang="en-US"/>
        </a:p>
      </dgm:t>
    </dgm:pt>
    <dgm:pt modelId="{F22361E9-92C5-47FB-BBD0-B44BA9BF4C7D}" type="sibTrans" cxnId="{EAB1D666-9A9B-420F-AD51-8F4165B61664}">
      <dgm:prSet/>
      <dgm:spPr/>
      <dgm:t>
        <a:bodyPr/>
        <a:lstStyle/>
        <a:p>
          <a:endParaRPr lang="en-US"/>
        </a:p>
      </dgm:t>
    </dgm:pt>
    <dgm:pt modelId="{802534EE-0712-4599-81AA-4E95DD4CE0A5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CE871202-C851-4283-B4F2-1F8DA3C445C3}" type="parTrans" cxnId="{75357DC7-BF3E-4BF6-A98A-F9797CF51EBE}">
      <dgm:prSet/>
      <dgm:spPr/>
      <dgm:t>
        <a:bodyPr/>
        <a:lstStyle/>
        <a:p>
          <a:endParaRPr lang="en-US"/>
        </a:p>
      </dgm:t>
    </dgm:pt>
    <dgm:pt modelId="{A2412999-D519-4FC4-9535-D76DC4FEBCA9}" type="sibTrans" cxnId="{75357DC7-BF3E-4BF6-A98A-F9797CF51EBE}">
      <dgm:prSet/>
      <dgm:spPr/>
      <dgm:t>
        <a:bodyPr/>
        <a:lstStyle/>
        <a:p>
          <a:endParaRPr lang="en-US"/>
        </a:p>
      </dgm:t>
    </dgm:pt>
    <dgm:pt modelId="{05927694-700E-4998-A746-BED67EAB8EF0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43552287-81BA-4A23-85DD-3D228EF15792}" type="parTrans" cxnId="{68BF35FB-0BEB-43A0-A906-03195DD4A247}">
      <dgm:prSet/>
      <dgm:spPr/>
      <dgm:t>
        <a:bodyPr/>
        <a:lstStyle/>
        <a:p>
          <a:endParaRPr lang="en-US"/>
        </a:p>
      </dgm:t>
    </dgm:pt>
    <dgm:pt modelId="{A7797333-99AF-464C-85B9-87F5DA8E8D66}" type="sibTrans" cxnId="{68BF35FB-0BEB-43A0-A906-03195DD4A247}">
      <dgm:prSet/>
      <dgm:spPr/>
      <dgm:t>
        <a:bodyPr/>
        <a:lstStyle/>
        <a:p>
          <a:endParaRPr lang="en-US"/>
        </a:p>
      </dgm:t>
    </dgm:pt>
    <dgm:pt modelId="{617503FF-ADE3-43F7-9E74-E07B63130207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9581B8F4-F65E-406A-9F3A-2C0FAFB7904A}" type="parTrans" cxnId="{AB29EFEA-A442-4A5E-87AC-7E93AB107904}">
      <dgm:prSet/>
      <dgm:spPr/>
      <dgm:t>
        <a:bodyPr/>
        <a:lstStyle/>
        <a:p>
          <a:endParaRPr lang="en-US"/>
        </a:p>
      </dgm:t>
    </dgm:pt>
    <dgm:pt modelId="{B1B72055-FC5B-44AB-9111-9A7BCBE814AF}" type="sibTrans" cxnId="{AB29EFEA-A442-4A5E-87AC-7E93AB107904}">
      <dgm:prSet/>
      <dgm:spPr/>
      <dgm:t>
        <a:bodyPr/>
        <a:lstStyle/>
        <a:p>
          <a:endParaRPr lang="en-US"/>
        </a:p>
      </dgm:t>
    </dgm:pt>
    <dgm:pt modelId="{A785CB08-4A62-40BD-96AE-D3B0294CBD1F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Default</a:t>
          </a:r>
        </a:p>
      </dgm:t>
    </dgm:pt>
    <dgm:pt modelId="{6620CAB9-6D29-4FF8-945D-5E027CE13906}" type="parTrans" cxnId="{2C05A4E1-9C79-4382-B0CC-ED8A819F7BE7}">
      <dgm:prSet/>
      <dgm:spPr/>
      <dgm:t>
        <a:bodyPr/>
        <a:lstStyle/>
        <a:p>
          <a:endParaRPr lang="en-US"/>
        </a:p>
      </dgm:t>
    </dgm:pt>
    <dgm:pt modelId="{0EF4893D-A58C-4EF9-86C7-57EE6E514DBA}" type="sibTrans" cxnId="{2C05A4E1-9C79-4382-B0CC-ED8A819F7BE7}">
      <dgm:prSet/>
      <dgm:spPr/>
      <dgm:t>
        <a:bodyPr/>
        <a:lstStyle/>
        <a:p>
          <a:endParaRPr lang="en-US"/>
        </a:p>
      </dgm:t>
    </dgm:pt>
    <dgm:pt modelId="{00C22B20-F2F5-46E8-A3EC-DB8F81AC71E1}">
      <dgm:prSet phldrT="[Text]"/>
      <dgm:spPr>
        <a:solidFill>
          <a:schemeClr val="tx2"/>
        </a:solidFill>
      </dgm:spPr>
      <dgm:t>
        <a:bodyPr/>
        <a:lstStyle/>
        <a:p>
          <a:r>
            <a:rPr lang="en-US" dirty="0"/>
            <a:t>No Default</a:t>
          </a:r>
        </a:p>
      </dgm:t>
    </dgm:pt>
    <dgm:pt modelId="{4A4119C0-6876-4B46-B63C-C5B5E183083A}" type="parTrans" cxnId="{45A14A79-82F6-4297-9300-C6982BADBB45}">
      <dgm:prSet/>
      <dgm:spPr/>
      <dgm:t>
        <a:bodyPr/>
        <a:lstStyle/>
        <a:p>
          <a:endParaRPr lang="en-US"/>
        </a:p>
      </dgm:t>
    </dgm:pt>
    <dgm:pt modelId="{2492FB64-B32D-42B8-A3E7-E4838350932A}" type="sibTrans" cxnId="{45A14A79-82F6-4297-9300-C6982BADBB45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C6405F48-268C-4A9E-8C6B-EA7912642D7B}" type="pres">
      <dgm:prSet presAssocID="{4A3EBA2C-1249-4D63-810E-57318E4C8870}" presName="conn2-1" presStyleLbl="parChTrans1D2" presStyleIdx="0" presStyleCnt="2"/>
      <dgm:spPr/>
    </dgm:pt>
    <dgm:pt modelId="{597EBC6F-BFE1-4ECF-BCC7-84E0157F86FF}" type="pres">
      <dgm:prSet presAssocID="{4A3EBA2C-1249-4D63-810E-57318E4C8870}" presName="connTx" presStyleLbl="parChTrans1D2" presStyleIdx="0" presStyleCnt="2"/>
      <dgm:spPr/>
    </dgm:pt>
    <dgm:pt modelId="{D2C8D976-A468-412A-A9C9-6008470590C1}" type="pres">
      <dgm:prSet presAssocID="{1C3757F0-1D92-419E-91AE-5AE747F1146E}" presName="root2" presStyleCnt="0"/>
      <dgm:spPr/>
    </dgm:pt>
    <dgm:pt modelId="{1E65E39D-395D-4BD0-8D0A-DECF2AB935E9}" type="pres">
      <dgm:prSet presAssocID="{1C3757F0-1D92-419E-91AE-5AE747F1146E}" presName="LevelTwoTextNode" presStyleLbl="node2" presStyleIdx="0" presStyleCnt="2">
        <dgm:presLayoutVars>
          <dgm:chPref val="3"/>
        </dgm:presLayoutVars>
      </dgm:prSet>
      <dgm:spPr/>
    </dgm:pt>
    <dgm:pt modelId="{35E1DF7C-B9B2-41A6-95C9-2623A0F0844C}" type="pres">
      <dgm:prSet presAssocID="{1C3757F0-1D92-419E-91AE-5AE747F1146E}" presName="level3hierChild" presStyleCnt="0"/>
      <dgm:spPr/>
    </dgm:pt>
    <dgm:pt modelId="{8BDEEA43-5C2A-4BBE-99A5-44DEB7CB861C}" type="pres">
      <dgm:prSet presAssocID="{D3723BC6-7ECB-476F-A2B7-498B998B7A56}" presName="conn2-1" presStyleLbl="parChTrans1D3" presStyleIdx="0" presStyleCnt="4"/>
      <dgm:spPr/>
    </dgm:pt>
    <dgm:pt modelId="{B0EBDA45-12CE-4202-B1E6-40A49D832ECA}" type="pres">
      <dgm:prSet presAssocID="{D3723BC6-7ECB-476F-A2B7-498B998B7A56}" presName="connTx" presStyleLbl="parChTrans1D3" presStyleIdx="0" presStyleCnt="4"/>
      <dgm:spPr/>
    </dgm:pt>
    <dgm:pt modelId="{089E0F1C-9D5B-4BD6-A184-58831CD8143C}" type="pres">
      <dgm:prSet presAssocID="{40FE246C-C826-4769-A5C2-9D75240976FE}" presName="root2" presStyleCnt="0"/>
      <dgm:spPr/>
    </dgm:pt>
    <dgm:pt modelId="{6094D736-4F16-42FC-9437-D37BB023D5EA}" type="pres">
      <dgm:prSet presAssocID="{40FE246C-C826-4769-A5C2-9D75240976FE}" presName="LevelTwoTextNode" presStyleLbl="node3" presStyleIdx="0" presStyleCnt="4">
        <dgm:presLayoutVars>
          <dgm:chPref val="3"/>
        </dgm:presLayoutVars>
      </dgm:prSet>
      <dgm:spPr/>
    </dgm:pt>
    <dgm:pt modelId="{3DD22739-71BD-411F-BA72-C9784E117760}" type="pres">
      <dgm:prSet presAssocID="{40FE246C-C826-4769-A5C2-9D75240976FE}" presName="level3hierChild" presStyleCnt="0"/>
      <dgm:spPr/>
    </dgm:pt>
    <dgm:pt modelId="{EACB761D-2A2E-4784-B4CF-BBD5780F5023}" type="pres">
      <dgm:prSet presAssocID="{4197E8D6-94C8-432B-B797-608058FC4424}" presName="conn2-1" presStyleLbl="parChTrans1D4" presStyleIdx="0" presStyleCnt="10"/>
      <dgm:spPr/>
    </dgm:pt>
    <dgm:pt modelId="{99D2C2EE-8A15-4FFE-B5A1-D71ED610263A}" type="pres">
      <dgm:prSet presAssocID="{4197E8D6-94C8-432B-B797-608058FC4424}" presName="connTx" presStyleLbl="parChTrans1D4" presStyleIdx="0" presStyleCnt="10"/>
      <dgm:spPr/>
    </dgm:pt>
    <dgm:pt modelId="{E4394CE8-678F-48D8-96FE-D4F98A039D3D}" type="pres">
      <dgm:prSet presAssocID="{3EFC490E-694C-4854-B035-8B02D761B8A3}" presName="root2" presStyleCnt="0"/>
      <dgm:spPr/>
    </dgm:pt>
    <dgm:pt modelId="{E090B741-3BDB-4968-B042-3EDAEB5B7930}" type="pres">
      <dgm:prSet presAssocID="{3EFC490E-694C-4854-B035-8B02D761B8A3}" presName="LevelTwoTextNode" presStyleLbl="node4" presStyleIdx="0" presStyleCnt="10" custLinFactX="40106" custLinFactNeighborX="100000">
        <dgm:presLayoutVars>
          <dgm:chPref val="3"/>
        </dgm:presLayoutVars>
      </dgm:prSet>
      <dgm:spPr/>
    </dgm:pt>
    <dgm:pt modelId="{92E6D765-79C3-4657-82E9-902A296B7D7E}" type="pres">
      <dgm:prSet presAssocID="{3EFC490E-694C-4854-B035-8B02D761B8A3}" presName="level3hierChild" presStyleCnt="0"/>
      <dgm:spPr/>
    </dgm:pt>
    <dgm:pt modelId="{B82998E9-B1CD-485F-8B4B-06888B1A28C4}" type="pres">
      <dgm:prSet presAssocID="{BF95F12A-848C-4D76-BCAC-A60A48D21712}" presName="conn2-1" presStyleLbl="parChTrans1D3" presStyleIdx="1" presStyleCnt="4"/>
      <dgm:spPr/>
    </dgm:pt>
    <dgm:pt modelId="{1356B274-B83F-434D-A869-2B988EF3F493}" type="pres">
      <dgm:prSet presAssocID="{BF95F12A-848C-4D76-BCAC-A60A48D21712}" presName="connTx" presStyleLbl="parChTrans1D3" presStyleIdx="1" presStyleCnt="4"/>
      <dgm:spPr/>
    </dgm:pt>
    <dgm:pt modelId="{5DBB30B0-AE7A-40E4-B393-830456382D3E}" type="pres">
      <dgm:prSet presAssocID="{CF6F8CFB-C54C-427C-82B9-747F0C141494}" presName="root2" presStyleCnt="0"/>
      <dgm:spPr/>
    </dgm:pt>
    <dgm:pt modelId="{A031128D-C55E-42DA-B8A2-D382735EF23E}" type="pres">
      <dgm:prSet presAssocID="{CF6F8CFB-C54C-427C-82B9-747F0C141494}" presName="LevelTwoTextNode" presStyleLbl="node3" presStyleIdx="1" presStyleCnt="4">
        <dgm:presLayoutVars>
          <dgm:chPref val="3"/>
        </dgm:presLayoutVars>
      </dgm:prSet>
      <dgm:spPr/>
    </dgm:pt>
    <dgm:pt modelId="{5F8186A5-9F66-4B76-A45C-87CEBF3CCEB9}" type="pres">
      <dgm:prSet presAssocID="{CF6F8CFB-C54C-427C-82B9-747F0C141494}" presName="level3hierChild" presStyleCnt="0"/>
      <dgm:spPr/>
    </dgm:pt>
    <dgm:pt modelId="{02AF2611-39C0-4EF8-B9AF-5E15D80097BE}" type="pres">
      <dgm:prSet presAssocID="{D129D8C8-45D4-413D-9AA6-7735257A9552}" presName="conn2-1" presStyleLbl="parChTrans1D4" presStyleIdx="1" presStyleCnt="10"/>
      <dgm:spPr/>
    </dgm:pt>
    <dgm:pt modelId="{3E9FDDD6-A26E-4F03-A903-10F09685D6A2}" type="pres">
      <dgm:prSet presAssocID="{D129D8C8-45D4-413D-9AA6-7735257A9552}" presName="connTx" presStyleLbl="parChTrans1D4" presStyleIdx="1" presStyleCnt="10"/>
      <dgm:spPr/>
    </dgm:pt>
    <dgm:pt modelId="{9473DCFC-6641-4D73-AA1E-9A1405C91094}" type="pres">
      <dgm:prSet presAssocID="{6C2A5E75-3D20-416D-8B23-8508AC822551}" presName="root2" presStyleCnt="0"/>
      <dgm:spPr/>
    </dgm:pt>
    <dgm:pt modelId="{008EB790-8EB0-4D82-BE0A-84C63F787288}" type="pres">
      <dgm:prSet presAssocID="{6C2A5E75-3D20-416D-8B23-8508AC822551}" presName="LevelTwoTextNode" presStyleLbl="node4" presStyleIdx="1" presStyleCnt="10">
        <dgm:presLayoutVars>
          <dgm:chPref val="3"/>
        </dgm:presLayoutVars>
      </dgm:prSet>
      <dgm:spPr/>
    </dgm:pt>
    <dgm:pt modelId="{6C28485D-F632-4669-96ED-3D964BEACEA2}" type="pres">
      <dgm:prSet presAssocID="{6C2A5E75-3D20-416D-8B23-8508AC822551}" presName="level3hierChild" presStyleCnt="0"/>
      <dgm:spPr/>
    </dgm:pt>
    <dgm:pt modelId="{3D3532D1-1FDA-4F24-AE90-3866BC16A43D}" type="pres">
      <dgm:prSet presAssocID="{CE871202-C851-4283-B4F2-1F8DA3C445C3}" presName="conn2-1" presStyleLbl="parChTrans1D4" presStyleIdx="2" presStyleCnt="10"/>
      <dgm:spPr/>
    </dgm:pt>
    <dgm:pt modelId="{6CD19230-CC0F-4288-A025-EBCBAFB6E87C}" type="pres">
      <dgm:prSet presAssocID="{CE871202-C851-4283-B4F2-1F8DA3C445C3}" presName="connTx" presStyleLbl="parChTrans1D4" presStyleIdx="2" presStyleCnt="10"/>
      <dgm:spPr/>
    </dgm:pt>
    <dgm:pt modelId="{B82FF517-BE19-45D5-A186-0A0A9AC7C59F}" type="pres">
      <dgm:prSet presAssocID="{802534EE-0712-4599-81AA-4E95DD4CE0A5}" presName="root2" presStyleCnt="0"/>
      <dgm:spPr/>
    </dgm:pt>
    <dgm:pt modelId="{DE93B5F2-1CA6-40F3-B124-24CBDE452C7F}" type="pres">
      <dgm:prSet presAssocID="{802534EE-0712-4599-81AA-4E95DD4CE0A5}" presName="LevelTwoTextNode" presStyleLbl="node4" presStyleIdx="2" presStyleCnt="10">
        <dgm:presLayoutVars>
          <dgm:chPref val="3"/>
        </dgm:presLayoutVars>
      </dgm:prSet>
      <dgm:spPr/>
    </dgm:pt>
    <dgm:pt modelId="{2FB0C740-68FD-45EB-963A-5882F7A1156B}" type="pres">
      <dgm:prSet presAssocID="{802534EE-0712-4599-81AA-4E95DD4CE0A5}" presName="level3hierChild" presStyleCnt="0"/>
      <dgm:spPr/>
    </dgm:pt>
    <dgm:pt modelId="{AF10D516-4F6C-4D46-86A1-9C1986C13320}" type="pres">
      <dgm:prSet presAssocID="{8A9D6245-57B1-482C-9DC4-F2ACF75F2EEB}" presName="conn2-1" presStyleLbl="parChTrans1D4" presStyleIdx="3" presStyleCnt="10"/>
      <dgm:spPr/>
    </dgm:pt>
    <dgm:pt modelId="{8DB10BF4-B3E8-4C63-AA80-1132AC83EE01}" type="pres">
      <dgm:prSet presAssocID="{8A9D6245-57B1-482C-9DC4-F2ACF75F2EEB}" presName="connTx" presStyleLbl="parChTrans1D4" presStyleIdx="3" presStyleCnt="10"/>
      <dgm:spPr/>
    </dgm:pt>
    <dgm:pt modelId="{E1BE2056-AE5C-4DB8-B5F8-1262B0BC3580}" type="pres">
      <dgm:prSet presAssocID="{F1C08F9B-435C-42DB-A449-2ECF7C7375AB}" presName="root2" presStyleCnt="0"/>
      <dgm:spPr/>
    </dgm:pt>
    <dgm:pt modelId="{99764013-9FFE-483E-9A94-8E74B88EB45B}" type="pres">
      <dgm:prSet presAssocID="{F1C08F9B-435C-42DB-A449-2ECF7C7375AB}" presName="LevelTwoTextNode" presStyleLbl="node4" presStyleIdx="3" presStyleCnt="10">
        <dgm:presLayoutVars>
          <dgm:chPref val="3"/>
        </dgm:presLayoutVars>
      </dgm:prSet>
      <dgm:spPr/>
    </dgm:pt>
    <dgm:pt modelId="{CBCC4E80-D41C-4591-AFD8-D9C5B0629FAD}" type="pres">
      <dgm:prSet presAssocID="{F1C08F9B-435C-42DB-A449-2ECF7C7375AB}" presName="level3hierChild" presStyleCnt="0"/>
      <dgm:spPr/>
    </dgm:pt>
    <dgm:pt modelId="{924C8F9A-D7B2-4767-8617-AD5D4A0F8C82}" type="pres">
      <dgm:prSet presAssocID="{43552287-81BA-4A23-85DD-3D228EF15792}" presName="conn2-1" presStyleLbl="parChTrans1D4" presStyleIdx="4" presStyleCnt="10"/>
      <dgm:spPr/>
    </dgm:pt>
    <dgm:pt modelId="{4D1012EA-ED43-4161-9183-D18250C04841}" type="pres">
      <dgm:prSet presAssocID="{43552287-81BA-4A23-85DD-3D228EF15792}" presName="connTx" presStyleLbl="parChTrans1D4" presStyleIdx="4" presStyleCnt="10"/>
      <dgm:spPr/>
    </dgm:pt>
    <dgm:pt modelId="{13F2C1AB-38AD-4ED5-9035-C2D351214192}" type="pres">
      <dgm:prSet presAssocID="{05927694-700E-4998-A746-BED67EAB8EF0}" presName="root2" presStyleCnt="0"/>
      <dgm:spPr/>
    </dgm:pt>
    <dgm:pt modelId="{4C14E865-13AF-43EC-93E8-957E72C167D9}" type="pres">
      <dgm:prSet presAssocID="{05927694-700E-4998-A746-BED67EAB8EF0}" presName="LevelTwoTextNode" presStyleLbl="node4" presStyleIdx="4" presStyleCnt="10">
        <dgm:presLayoutVars>
          <dgm:chPref val="3"/>
        </dgm:presLayoutVars>
      </dgm:prSet>
      <dgm:spPr/>
    </dgm:pt>
    <dgm:pt modelId="{5A67506E-C01C-4958-968A-88E9AA8D1DC9}" type="pres">
      <dgm:prSet presAssocID="{05927694-700E-4998-A746-BED67EAB8EF0}" presName="level3hierChild" presStyleCnt="0"/>
      <dgm:spPr/>
    </dgm:pt>
    <dgm:pt modelId="{07085415-AD02-4837-A819-DF8503991B40}" type="pres">
      <dgm:prSet presAssocID="{9E46A426-48DB-49D4-9452-22CFC445B93D}" presName="conn2-1" presStyleLbl="parChTrans1D2" presStyleIdx="1" presStyleCnt="2"/>
      <dgm:spPr/>
    </dgm:pt>
    <dgm:pt modelId="{6D471BBE-867D-4865-9628-1D7777EB5D2C}" type="pres">
      <dgm:prSet presAssocID="{9E46A426-48DB-49D4-9452-22CFC445B93D}" presName="connTx" presStyleLbl="parChTrans1D2" presStyleIdx="1" presStyleCnt="2"/>
      <dgm:spPr/>
    </dgm:pt>
    <dgm:pt modelId="{B9D0076E-1908-4470-9C44-2381915CB6FB}" type="pres">
      <dgm:prSet presAssocID="{444DF14B-39F3-4B48-8936-10F777644448}" presName="root2" presStyleCnt="0"/>
      <dgm:spPr/>
    </dgm:pt>
    <dgm:pt modelId="{7EBAE2C6-1480-46C8-900C-5102293148B2}" type="pres">
      <dgm:prSet presAssocID="{444DF14B-39F3-4B48-8936-10F777644448}" presName="LevelTwoTextNode" presStyleLbl="node2" presStyleIdx="1" presStyleCnt="2">
        <dgm:presLayoutVars>
          <dgm:chPref val="3"/>
        </dgm:presLayoutVars>
      </dgm:prSet>
      <dgm:spPr/>
    </dgm:pt>
    <dgm:pt modelId="{7F207EC3-B869-474B-A721-8A419CB73484}" type="pres">
      <dgm:prSet presAssocID="{444DF14B-39F3-4B48-8936-10F777644448}" presName="level3hierChild" presStyleCnt="0"/>
      <dgm:spPr/>
    </dgm:pt>
    <dgm:pt modelId="{72B1FC09-0EBA-4985-8788-8F4656152A7F}" type="pres">
      <dgm:prSet presAssocID="{F3E7A82E-4DF9-47FA-B3A8-610C19F25C83}" presName="conn2-1" presStyleLbl="parChTrans1D3" presStyleIdx="2" presStyleCnt="4"/>
      <dgm:spPr/>
    </dgm:pt>
    <dgm:pt modelId="{E53945B2-5361-41E5-A250-0FE9BB3209A7}" type="pres">
      <dgm:prSet presAssocID="{F3E7A82E-4DF9-47FA-B3A8-610C19F25C83}" presName="connTx" presStyleLbl="parChTrans1D3" presStyleIdx="2" presStyleCnt="4"/>
      <dgm:spPr/>
    </dgm:pt>
    <dgm:pt modelId="{93C1A79B-D7BC-4544-8471-9D8B8B93AD97}" type="pres">
      <dgm:prSet presAssocID="{C01ACB44-8919-4C16-9345-65E8C4CC5C27}" presName="root2" presStyleCnt="0"/>
      <dgm:spPr/>
    </dgm:pt>
    <dgm:pt modelId="{B81631BF-0964-4936-A9DE-5CF3C23A1D51}" type="pres">
      <dgm:prSet presAssocID="{C01ACB44-8919-4C16-9345-65E8C4CC5C27}" presName="LevelTwoTextNode" presStyleLbl="node3" presStyleIdx="2" presStyleCnt="4">
        <dgm:presLayoutVars>
          <dgm:chPref val="3"/>
        </dgm:presLayoutVars>
      </dgm:prSet>
      <dgm:spPr/>
    </dgm:pt>
    <dgm:pt modelId="{A47913E6-20D7-4EF9-8087-A267EE4CBBE9}" type="pres">
      <dgm:prSet presAssocID="{C01ACB44-8919-4C16-9345-65E8C4CC5C27}" presName="level3hierChild" presStyleCnt="0"/>
      <dgm:spPr/>
    </dgm:pt>
    <dgm:pt modelId="{E3B49C02-92DF-4E0E-9C64-BFDA4F6C8C57}" type="pres">
      <dgm:prSet presAssocID="{05ED55C3-A195-4231-81C9-7EAAC2A67DD3}" presName="conn2-1" presStyleLbl="parChTrans1D4" presStyleIdx="5" presStyleCnt="10"/>
      <dgm:spPr/>
    </dgm:pt>
    <dgm:pt modelId="{C22BEB7F-26B1-4408-A047-0DEC97855D01}" type="pres">
      <dgm:prSet presAssocID="{05ED55C3-A195-4231-81C9-7EAAC2A67DD3}" presName="connTx" presStyleLbl="parChTrans1D4" presStyleIdx="5" presStyleCnt="10"/>
      <dgm:spPr/>
    </dgm:pt>
    <dgm:pt modelId="{45E9E887-53F9-47D7-81E1-6BFB948D358C}" type="pres">
      <dgm:prSet presAssocID="{A2F6F58A-C804-4EA7-A795-E7CFAD608A97}" presName="root2" presStyleCnt="0"/>
      <dgm:spPr/>
    </dgm:pt>
    <dgm:pt modelId="{F532FF76-9233-4C88-8EB8-C57298DE75BC}" type="pres">
      <dgm:prSet presAssocID="{A2F6F58A-C804-4EA7-A795-E7CFAD608A97}" presName="LevelTwoTextNode" presStyleLbl="node4" presStyleIdx="5" presStyleCnt="10">
        <dgm:presLayoutVars>
          <dgm:chPref val="3"/>
        </dgm:presLayoutVars>
      </dgm:prSet>
      <dgm:spPr/>
    </dgm:pt>
    <dgm:pt modelId="{159E4A89-C683-474B-8EAE-3FA54900B771}" type="pres">
      <dgm:prSet presAssocID="{A2F6F58A-C804-4EA7-A795-E7CFAD608A97}" presName="level3hierChild" presStyleCnt="0"/>
      <dgm:spPr/>
    </dgm:pt>
    <dgm:pt modelId="{3D002938-9580-4C37-A937-06EE1FF34007}" type="pres">
      <dgm:prSet presAssocID="{9581B8F4-F65E-406A-9F3A-2C0FAFB7904A}" presName="conn2-1" presStyleLbl="parChTrans1D4" presStyleIdx="6" presStyleCnt="10"/>
      <dgm:spPr/>
    </dgm:pt>
    <dgm:pt modelId="{28A3C775-44DD-456D-ADBA-6C2015D144BB}" type="pres">
      <dgm:prSet presAssocID="{9581B8F4-F65E-406A-9F3A-2C0FAFB7904A}" presName="connTx" presStyleLbl="parChTrans1D4" presStyleIdx="6" presStyleCnt="10"/>
      <dgm:spPr/>
    </dgm:pt>
    <dgm:pt modelId="{1237F670-3E84-4091-B1B6-F998102FD3C7}" type="pres">
      <dgm:prSet presAssocID="{617503FF-ADE3-43F7-9E74-E07B63130207}" presName="root2" presStyleCnt="0"/>
      <dgm:spPr/>
    </dgm:pt>
    <dgm:pt modelId="{D9495291-86EC-4DCD-BB10-24DC98844A58}" type="pres">
      <dgm:prSet presAssocID="{617503FF-ADE3-43F7-9E74-E07B63130207}" presName="LevelTwoTextNode" presStyleLbl="node4" presStyleIdx="6" presStyleCnt="10">
        <dgm:presLayoutVars>
          <dgm:chPref val="3"/>
        </dgm:presLayoutVars>
      </dgm:prSet>
      <dgm:spPr/>
    </dgm:pt>
    <dgm:pt modelId="{B7AF5FD6-FC71-4C43-9ADB-E0DDF39AD7D4}" type="pres">
      <dgm:prSet presAssocID="{617503FF-ADE3-43F7-9E74-E07B63130207}" presName="level3hierChild" presStyleCnt="0"/>
      <dgm:spPr/>
    </dgm:pt>
    <dgm:pt modelId="{0A6EA505-89C7-49FD-ABE4-44B8C87A9F43}" type="pres">
      <dgm:prSet presAssocID="{1462FFBF-C7E5-483B-B661-B21D24F8908F}" presName="conn2-1" presStyleLbl="parChTrans1D4" presStyleIdx="7" presStyleCnt="10"/>
      <dgm:spPr/>
    </dgm:pt>
    <dgm:pt modelId="{A5AAA48F-9F15-49C7-A333-8B0C8DF03B3E}" type="pres">
      <dgm:prSet presAssocID="{1462FFBF-C7E5-483B-B661-B21D24F8908F}" presName="connTx" presStyleLbl="parChTrans1D4" presStyleIdx="7" presStyleCnt="10"/>
      <dgm:spPr/>
    </dgm:pt>
    <dgm:pt modelId="{10E2065F-A278-4DEA-AC87-92F1064AE18B}" type="pres">
      <dgm:prSet presAssocID="{2F11C414-8E39-4213-8136-D4FE510CC15A}" presName="root2" presStyleCnt="0"/>
      <dgm:spPr/>
    </dgm:pt>
    <dgm:pt modelId="{BCBAD13F-9F36-4A76-ACBF-38324C9DFD1E}" type="pres">
      <dgm:prSet presAssocID="{2F11C414-8E39-4213-8136-D4FE510CC15A}" presName="LevelTwoTextNode" presStyleLbl="node4" presStyleIdx="7" presStyleCnt="10">
        <dgm:presLayoutVars>
          <dgm:chPref val="3"/>
        </dgm:presLayoutVars>
      </dgm:prSet>
      <dgm:spPr/>
    </dgm:pt>
    <dgm:pt modelId="{40FF9161-F67F-470B-B339-D06EABCB52DF}" type="pres">
      <dgm:prSet presAssocID="{2F11C414-8E39-4213-8136-D4FE510CC15A}" presName="level3hierChild" presStyleCnt="0"/>
      <dgm:spPr/>
    </dgm:pt>
    <dgm:pt modelId="{FEC367EC-C7CC-46E0-8F0B-F4EB017F4B25}" type="pres">
      <dgm:prSet presAssocID="{6620CAB9-6D29-4FF8-945D-5E027CE13906}" presName="conn2-1" presStyleLbl="parChTrans1D4" presStyleIdx="8" presStyleCnt="10"/>
      <dgm:spPr/>
    </dgm:pt>
    <dgm:pt modelId="{C3BCA3D8-F0DE-402C-8374-951905FD4C54}" type="pres">
      <dgm:prSet presAssocID="{6620CAB9-6D29-4FF8-945D-5E027CE13906}" presName="connTx" presStyleLbl="parChTrans1D4" presStyleIdx="8" presStyleCnt="10"/>
      <dgm:spPr/>
    </dgm:pt>
    <dgm:pt modelId="{B68415FE-5E3F-482F-91F7-2CA2D6D0722D}" type="pres">
      <dgm:prSet presAssocID="{A785CB08-4A62-40BD-96AE-D3B0294CBD1F}" presName="root2" presStyleCnt="0"/>
      <dgm:spPr/>
    </dgm:pt>
    <dgm:pt modelId="{DD75CFEB-5D5C-464E-B857-D28B066AE2E1}" type="pres">
      <dgm:prSet presAssocID="{A785CB08-4A62-40BD-96AE-D3B0294CBD1F}" presName="LevelTwoTextNode" presStyleLbl="node4" presStyleIdx="8" presStyleCnt="10">
        <dgm:presLayoutVars>
          <dgm:chPref val="3"/>
        </dgm:presLayoutVars>
      </dgm:prSet>
      <dgm:spPr/>
    </dgm:pt>
    <dgm:pt modelId="{6C4899F7-A918-45D1-B75A-909AE5805EBA}" type="pres">
      <dgm:prSet presAssocID="{A785CB08-4A62-40BD-96AE-D3B0294CBD1F}" presName="level3hierChild" presStyleCnt="0"/>
      <dgm:spPr/>
    </dgm:pt>
    <dgm:pt modelId="{7F4C7A20-7D9B-4C87-80B4-7508EB7EED52}" type="pres">
      <dgm:prSet presAssocID="{D679DFCF-CE7D-4FCF-A62C-AA6E6F5B4528}" presName="conn2-1" presStyleLbl="parChTrans1D3" presStyleIdx="3" presStyleCnt="4"/>
      <dgm:spPr/>
    </dgm:pt>
    <dgm:pt modelId="{7B43BACD-3F70-4863-BF61-523651EF3109}" type="pres">
      <dgm:prSet presAssocID="{D679DFCF-CE7D-4FCF-A62C-AA6E6F5B4528}" presName="connTx" presStyleLbl="parChTrans1D3" presStyleIdx="3" presStyleCnt="4"/>
      <dgm:spPr/>
    </dgm:pt>
    <dgm:pt modelId="{76E3E7A4-1652-4B38-A06B-68E7642740A5}" type="pres">
      <dgm:prSet presAssocID="{D7607F3E-8014-45F2-8B0F-DD341F116C26}" presName="root2" presStyleCnt="0"/>
      <dgm:spPr/>
    </dgm:pt>
    <dgm:pt modelId="{F8179C33-7069-4902-8E2C-2F20E46E8782}" type="pres">
      <dgm:prSet presAssocID="{D7607F3E-8014-45F2-8B0F-DD341F116C26}" presName="LevelTwoTextNode" presStyleLbl="node3" presStyleIdx="3" presStyleCnt="4">
        <dgm:presLayoutVars>
          <dgm:chPref val="3"/>
        </dgm:presLayoutVars>
      </dgm:prSet>
      <dgm:spPr/>
    </dgm:pt>
    <dgm:pt modelId="{6EDDF3A4-2F45-4230-83F3-C27E8F06AE10}" type="pres">
      <dgm:prSet presAssocID="{D7607F3E-8014-45F2-8B0F-DD341F116C26}" presName="level3hierChild" presStyleCnt="0"/>
      <dgm:spPr/>
    </dgm:pt>
    <dgm:pt modelId="{306F450E-2B81-4A6B-9207-B97384612F41}" type="pres">
      <dgm:prSet presAssocID="{4A4119C0-6876-4B46-B63C-C5B5E183083A}" presName="conn2-1" presStyleLbl="parChTrans1D4" presStyleIdx="9" presStyleCnt="10"/>
      <dgm:spPr/>
    </dgm:pt>
    <dgm:pt modelId="{3ABC23EF-2179-439B-8D5E-B5306E91FA99}" type="pres">
      <dgm:prSet presAssocID="{4A4119C0-6876-4B46-B63C-C5B5E183083A}" presName="connTx" presStyleLbl="parChTrans1D4" presStyleIdx="9" presStyleCnt="10"/>
      <dgm:spPr/>
    </dgm:pt>
    <dgm:pt modelId="{7B281989-846E-414B-B107-DA1938C62A09}" type="pres">
      <dgm:prSet presAssocID="{00C22B20-F2F5-46E8-A3EC-DB8F81AC71E1}" presName="root2" presStyleCnt="0"/>
      <dgm:spPr/>
    </dgm:pt>
    <dgm:pt modelId="{E3F8EBE6-F572-48F2-83CE-C1DC35D3DBAE}" type="pres">
      <dgm:prSet presAssocID="{00C22B20-F2F5-46E8-A3EC-DB8F81AC71E1}" presName="LevelTwoTextNode" presStyleLbl="node4" presStyleIdx="9" presStyleCnt="10" custLinFactX="53582" custLinFactNeighborX="100000">
        <dgm:presLayoutVars>
          <dgm:chPref val="3"/>
        </dgm:presLayoutVars>
      </dgm:prSet>
      <dgm:spPr/>
    </dgm:pt>
    <dgm:pt modelId="{3B70D308-D149-46A8-BBDB-76C1F1117CA9}" type="pres">
      <dgm:prSet presAssocID="{00C22B20-F2F5-46E8-A3EC-DB8F81AC71E1}" presName="level3hierChild" presStyleCnt="0"/>
      <dgm:spPr/>
    </dgm:pt>
  </dgm:ptLst>
  <dgm:cxnLst>
    <dgm:cxn modelId="{592D3D04-8F85-4F15-8876-B6D2FBF77066}" srcId="{444DF14B-39F3-4B48-8936-10F777644448}" destId="{D7607F3E-8014-45F2-8B0F-DD341F116C26}" srcOrd="1" destOrd="0" parTransId="{D679DFCF-CE7D-4FCF-A62C-AA6E6F5B4528}" sibTransId="{63C1173E-6837-4344-8091-5DAD574270D3}"/>
    <dgm:cxn modelId="{605C870B-31C4-4693-BBF9-BDBDF6FC3A18}" type="presOf" srcId="{D129D8C8-45D4-413D-9AA6-7735257A9552}" destId="{02AF2611-39C0-4EF8-B9AF-5E15D80097BE}" srcOrd="0" destOrd="0" presId="urn:microsoft.com/office/officeart/2005/8/layout/hierarchy2"/>
    <dgm:cxn modelId="{3F3B150C-4E71-4F51-8A85-8E47B295414E}" type="presOf" srcId="{05ED55C3-A195-4231-81C9-7EAAC2A67DD3}" destId="{C22BEB7F-26B1-4408-A047-0DEC97855D01}" srcOrd="1" destOrd="0" presId="urn:microsoft.com/office/officeart/2005/8/layout/hierarchy2"/>
    <dgm:cxn modelId="{12423C0C-D02E-4670-9DC1-3A21D00D229E}" type="presOf" srcId="{9E46A426-48DB-49D4-9452-22CFC445B93D}" destId="{07085415-AD02-4837-A819-DF8503991B40}" srcOrd="0" destOrd="0" presId="urn:microsoft.com/office/officeart/2005/8/layout/hierarchy2"/>
    <dgm:cxn modelId="{119AAD0E-4365-4B74-B599-4CF1AD3245BA}" type="presOf" srcId="{CF6F8CFB-C54C-427C-82B9-747F0C141494}" destId="{A031128D-C55E-42DA-B8A2-D382735EF23E}" srcOrd="0" destOrd="0" presId="urn:microsoft.com/office/officeart/2005/8/layout/hierarchy2"/>
    <dgm:cxn modelId="{4C9F740F-25E3-401D-BEAD-DC008A919A97}" type="presOf" srcId="{8A9D6245-57B1-482C-9DC4-F2ACF75F2EEB}" destId="{8DB10BF4-B3E8-4C63-AA80-1132AC83EE01}" srcOrd="1" destOrd="0" presId="urn:microsoft.com/office/officeart/2005/8/layout/hierarchy2"/>
    <dgm:cxn modelId="{DC246E12-497D-4827-A83B-9D8F15599FC9}" type="presOf" srcId="{4197E8D6-94C8-432B-B797-608058FC4424}" destId="{EACB761D-2A2E-4784-B4CF-BBD5780F5023}" srcOrd="0" destOrd="0" presId="urn:microsoft.com/office/officeart/2005/8/layout/hierarchy2"/>
    <dgm:cxn modelId="{D3736913-1913-4E84-9CA5-05F2764666A6}" type="presOf" srcId="{802534EE-0712-4599-81AA-4E95DD4CE0A5}" destId="{DE93B5F2-1CA6-40F3-B124-24CBDE452C7F}" srcOrd="0" destOrd="0" presId="urn:microsoft.com/office/officeart/2005/8/layout/hierarchy2"/>
    <dgm:cxn modelId="{2BF42E15-48FC-417D-8F70-AB55801479D2}" srcId="{C01ACB44-8919-4C16-9345-65E8C4CC5C27}" destId="{2F11C414-8E39-4213-8136-D4FE510CC15A}" srcOrd="1" destOrd="0" parTransId="{1462FFBF-C7E5-483B-B661-B21D24F8908F}" sibTransId="{2CF5CFA3-7915-42A0-9814-F5C464D797E1}"/>
    <dgm:cxn modelId="{A1B0661D-0716-4519-8150-7D2EE51383D2}" type="presOf" srcId="{05ED55C3-A195-4231-81C9-7EAAC2A67DD3}" destId="{E3B49C02-92DF-4E0E-9C64-BFDA4F6C8C57}" srcOrd="0" destOrd="0" presId="urn:microsoft.com/office/officeart/2005/8/layout/hierarchy2"/>
    <dgm:cxn modelId="{39A4351F-3FE6-4C86-9A6D-7C1695CAFC9F}" type="presOf" srcId="{4A3EBA2C-1249-4D63-810E-57318E4C8870}" destId="{C6405F48-268C-4A9E-8C6B-EA7912642D7B}" srcOrd="0" destOrd="0" presId="urn:microsoft.com/office/officeart/2005/8/layout/hierarchy2"/>
    <dgm:cxn modelId="{8E5AC71F-19A7-4C94-A042-2387F1E56B4F}" type="presOf" srcId="{BF95F12A-848C-4D76-BCAC-A60A48D21712}" destId="{1356B274-B83F-434D-A869-2B988EF3F493}" srcOrd="1" destOrd="0" presId="urn:microsoft.com/office/officeart/2005/8/layout/hierarchy2"/>
    <dgm:cxn modelId="{8B967F20-B2DF-4B82-BD36-9436B2F7462C}" type="presOf" srcId="{1C2ABE6B-2194-4104-A754-33FF1C233404}" destId="{B6DAA14B-3305-4F93-A6BA-AC8805E13BBC}" srcOrd="0" destOrd="0" presId="urn:microsoft.com/office/officeart/2005/8/layout/hierarchy2"/>
    <dgm:cxn modelId="{26E19D23-433B-4E9C-80E3-51CF03DD8D14}" type="presOf" srcId="{D679DFCF-CE7D-4FCF-A62C-AA6E6F5B4528}" destId="{7B43BACD-3F70-4863-BF61-523651EF3109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6E280E24-F2D3-4D4D-8D97-B9E524770800}" type="presOf" srcId="{D7607F3E-8014-45F2-8B0F-DD341F116C26}" destId="{F8179C33-7069-4902-8E2C-2F20E46E8782}" srcOrd="0" destOrd="0" presId="urn:microsoft.com/office/officeart/2005/8/layout/hierarchy2"/>
    <dgm:cxn modelId="{6A0A0027-EC16-479B-B55A-0B35AB5AF0D2}" srcId="{1C3757F0-1D92-419E-91AE-5AE747F1146E}" destId="{40FE246C-C826-4769-A5C2-9D75240976FE}" srcOrd="0" destOrd="0" parTransId="{D3723BC6-7ECB-476F-A2B7-498B998B7A56}" sibTransId="{3A342C4C-3A11-4F67-9EAA-B4AA77887B5F}"/>
    <dgm:cxn modelId="{33F6F331-B25A-4515-BBEF-82B935B8B498}" type="presOf" srcId="{9581B8F4-F65E-406A-9F3A-2C0FAFB7904A}" destId="{28A3C775-44DD-456D-ADBA-6C2015D144BB}" srcOrd="1" destOrd="0" presId="urn:microsoft.com/office/officeart/2005/8/layout/hierarchy2"/>
    <dgm:cxn modelId="{F435B833-4D1B-44BC-B4FF-FE6A3D4ED5E1}" type="presOf" srcId="{F1C08F9B-435C-42DB-A449-2ECF7C7375AB}" destId="{99764013-9FFE-483E-9A94-8E74B88EB45B}" srcOrd="0" destOrd="0" presId="urn:microsoft.com/office/officeart/2005/8/layout/hierarchy2"/>
    <dgm:cxn modelId="{2D07A539-4B34-4323-8249-0313493C071C}" type="presOf" srcId="{4A4119C0-6876-4B46-B63C-C5B5E183083A}" destId="{3ABC23EF-2179-439B-8D5E-B5306E91FA99}" srcOrd="1" destOrd="0" presId="urn:microsoft.com/office/officeart/2005/8/layout/hierarchy2"/>
    <dgm:cxn modelId="{47614545-DF50-489A-BF2D-0E863AFF9B40}" type="presOf" srcId="{4A4119C0-6876-4B46-B63C-C5B5E183083A}" destId="{306F450E-2B81-4A6B-9207-B97384612F41}" srcOrd="0" destOrd="0" presId="urn:microsoft.com/office/officeart/2005/8/layout/hierarchy2"/>
    <dgm:cxn modelId="{8420DC65-8694-41E7-AFC0-4530EAFC58D0}" type="presOf" srcId="{4197E8D6-94C8-432B-B797-608058FC4424}" destId="{99D2C2EE-8A15-4FFE-B5A1-D71ED610263A}" srcOrd="1" destOrd="0" presId="urn:microsoft.com/office/officeart/2005/8/layout/hierarchy2"/>
    <dgm:cxn modelId="{C51EFF65-F8F6-4812-AB25-A16630686D57}" type="presOf" srcId="{5298254B-75EF-4481-9316-64F54046A9CE}" destId="{AD69DD67-DA8B-4327-8FB6-B1ED5881B6C0}" srcOrd="0" destOrd="0" presId="urn:microsoft.com/office/officeart/2005/8/layout/hierarchy2"/>
    <dgm:cxn modelId="{36E80946-BEB5-496B-A93A-676CF657628F}" srcId="{5298254B-75EF-4481-9316-64F54046A9CE}" destId="{1C3757F0-1D92-419E-91AE-5AE747F1146E}" srcOrd="0" destOrd="0" parTransId="{4A3EBA2C-1249-4D63-810E-57318E4C8870}" sibTransId="{3D0C51F1-6507-40B1-ACB3-872E9C6F45C3}"/>
    <dgm:cxn modelId="{EAB1D666-9A9B-420F-AD51-8F4165B61664}" srcId="{40FE246C-C826-4769-A5C2-9D75240976FE}" destId="{3EFC490E-694C-4854-B035-8B02D761B8A3}" srcOrd="0" destOrd="0" parTransId="{4197E8D6-94C8-432B-B797-608058FC4424}" sibTransId="{F22361E9-92C5-47FB-BBD0-B44BA9BF4C7D}"/>
    <dgm:cxn modelId="{97045C67-C016-403D-9996-F87DDF095FB5}" srcId="{1C3757F0-1D92-419E-91AE-5AE747F1146E}" destId="{CF6F8CFB-C54C-427C-82B9-747F0C141494}" srcOrd="1" destOrd="0" parTransId="{BF95F12A-848C-4D76-BCAC-A60A48D21712}" sibTransId="{9E01EC7A-03E0-410E-98BD-F127AA937462}"/>
    <dgm:cxn modelId="{2695BF47-0F67-4238-8C2D-B034968810E6}" type="presOf" srcId="{3EFC490E-694C-4854-B035-8B02D761B8A3}" destId="{E090B741-3BDB-4968-B042-3EDAEB5B7930}" srcOrd="0" destOrd="0" presId="urn:microsoft.com/office/officeart/2005/8/layout/hierarchy2"/>
    <dgm:cxn modelId="{FC895969-0C7E-4642-9A87-68F6D94CE202}" type="presOf" srcId="{43552287-81BA-4A23-85DD-3D228EF15792}" destId="{924C8F9A-D7B2-4767-8617-AD5D4A0F8C82}" srcOrd="0" destOrd="0" presId="urn:microsoft.com/office/officeart/2005/8/layout/hierarchy2"/>
    <dgm:cxn modelId="{DE20BC49-EC7B-426C-AFDD-823F9BB5F556}" type="presOf" srcId="{9E46A426-48DB-49D4-9452-22CFC445B93D}" destId="{6D471BBE-867D-4865-9628-1D7777EB5D2C}" srcOrd="1" destOrd="0" presId="urn:microsoft.com/office/officeart/2005/8/layout/hierarchy2"/>
    <dgm:cxn modelId="{2B759C6C-10E5-4725-8539-74288CCD915F}" srcId="{5298254B-75EF-4481-9316-64F54046A9CE}" destId="{444DF14B-39F3-4B48-8936-10F777644448}" srcOrd="1" destOrd="0" parTransId="{9E46A426-48DB-49D4-9452-22CFC445B93D}" sibTransId="{6B076EA2-9D0E-4F9E-AC8B-1D5D791FCFB0}"/>
    <dgm:cxn modelId="{E7FF276D-C3A4-402F-9CCA-849B2A3EBB54}" type="presOf" srcId="{F3E7A82E-4DF9-47FA-B3A8-610C19F25C83}" destId="{E53945B2-5361-41E5-A250-0FE9BB3209A7}" srcOrd="1" destOrd="0" presId="urn:microsoft.com/office/officeart/2005/8/layout/hierarchy2"/>
    <dgm:cxn modelId="{CE86604E-B32A-4C0D-88CB-A49D1E2DCD5F}" type="presOf" srcId="{D3723BC6-7ECB-476F-A2B7-498B998B7A56}" destId="{B0EBDA45-12CE-4202-B1E6-40A49D832ECA}" srcOrd="1" destOrd="0" presId="urn:microsoft.com/office/officeart/2005/8/layout/hierarchy2"/>
    <dgm:cxn modelId="{044AA54E-A893-4972-B7A9-448714028164}" type="presOf" srcId="{CE871202-C851-4283-B4F2-1F8DA3C445C3}" destId="{3D3532D1-1FDA-4F24-AE90-3866BC16A43D}" srcOrd="0" destOrd="0" presId="urn:microsoft.com/office/officeart/2005/8/layout/hierarchy2"/>
    <dgm:cxn modelId="{87113557-F60C-4656-9994-38CF99A1064A}" srcId="{C01ACB44-8919-4C16-9345-65E8C4CC5C27}" destId="{A2F6F58A-C804-4EA7-A795-E7CFAD608A97}" srcOrd="0" destOrd="0" parTransId="{05ED55C3-A195-4231-81C9-7EAAC2A67DD3}" sibTransId="{6C91431B-1AEE-4795-91EC-BF227D97E515}"/>
    <dgm:cxn modelId="{62A84857-F088-4450-8A90-853580F9BD99}" type="presOf" srcId="{40FE246C-C826-4769-A5C2-9D75240976FE}" destId="{6094D736-4F16-42FC-9437-D37BB023D5EA}" srcOrd="0" destOrd="0" presId="urn:microsoft.com/office/officeart/2005/8/layout/hierarchy2"/>
    <dgm:cxn modelId="{45A14A79-82F6-4297-9300-C6982BADBB45}" srcId="{D7607F3E-8014-45F2-8B0F-DD341F116C26}" destId="{00C22B20-F2F5-46E8-A3EC-DB8F81AC71E1}" srcOrd="0" destOrd="0" parTransId="{4A4119C0-6876-4B46-B63C-C5B5E183083A}" sibTransId="{2492FB64-B32D-42B8-A3E7-E4838350932A}"/>
    <dgm:cxn modelId="{CA1C3F7F-2474-42DD-87E4-81B899936BA2}" type="presOf" srcId="{9581B8F4-F65E-406A-9F3A-2C0FAFB7904A}" destId="{3D002938-9580-4C37-A937-06EE1FF34007}" srcOrd="0" destOrd="0" presId="urn:microsoft.com/office/officeart/2005/8/layout/hierarchy2"/>
    <dgm:cxn modelId="{813DD280-59B7-4DE5-9D01-1BF26127206A}" type="presOf" srcId="{A785CB08-4A62-40BD-96AE-D3B0294CBD1F}" destId="{DD75CFEB-5D5C-464E-B857-D28B066AE2E1}" srcOrd="0" destOrd="0" presId="urn:microsoft.com/office/officeart/2005/8/layout/hierarchy2"/>
    <dgm:cxn modelId="{63F75683-6944-49E6-A8DF-7FA304519AD1}" type="presOf" srcId="{00C22B20-F2F5-46E8-A3EC-DB8F81AC71E1}" destId="{E3F8EBE6-F572-48F2-83CE-C1DC35D3DBAE}" srcOrd="0" destOrd="0" presId="urn:microsoft.com/office/officeart/2005/8/layout/hierarchy2"/>
    <dgm:cxn modelId="{36DA4086-8D3C-440D-839C-7798C9FA670E}" type="presOf" srcId="{444DF14B-39F3-4B48-8936-10F777644448}" destId="{7EBAE2C6-1480-46C8-900C-5102293148B2}" srcOrd="0" destOrd="0" presId="urn:microsoft.com/office/officeart/2005/8/layout/hierarchy2"/>
    <dgm:cxn modelId="{2C03DA87-800D-4053-9A95-851827B7AA4D}" type="presOf" srcId="{6620CAB9-6D29-4FF8-945D-5E027CE13906}" destId="{FEC367EC-C7CC-46E0-8F0B-F4EB017F4B25}" srcOrd="0" destOrd="0" presId="urn:microsoft.com/office/officeart/2005/8/layout/hierarchy2"/>
    <dgm:cxn modelId="{3326D08D-06F7-4FC4-959A-9C26416B7463}" type="presOf" srcId="{8A9D6245-57B1-482C-9DC4-F2ACF75F2EEB}" destId="{AF10D516-4F6C-4D46-86A1-9C1986C13320}" srcOrd="0" destOrd="0" presId="urn:microsoft.com/office/officeart/2005/8/layout/hierarchy2"/>
    <dgm:cxn modelId="{FDE7268E-ABD2-4695-86FC-CCDADEA0CAF4}" srcId="{444DF14B-39F3-4B48-8936-10F777644448}" destId="{C01ACB44-8919-4C16-9345-65E8C4CC5C27}" srcOrd="0" destOrd="0" parTransId="{F3E7A82E-4DF9-47FA-B3A8-610C19F25C83}" sibTransId="{4A4283C4-F619-47C6-B4DC-A7602C8E180D}"/>
    <dgm:cxn modelId="{3FA3388F-C1DB-449F-997F-7384825A3423}" type="presOf" srcId="{D3723BC6-7ECB-476F-A2B7-498B998B7A56}" destId="{8BDEEA43-5C2A-4BBE-99A5-44DEB7CB861C}" srcOrd="0" destOrd="0" presId="urn:microsoft.com/office/officeart/2005/8/layout/hierarchy2"/>
    <dgm:cxn modelId="{3FD3AC94-19D3-4B5D-9CAB-89C8709B1FC5}" type="presOf" srcId="{D129D8C8-45D4-413D-9AA6-7735257A9552}" destId="{3E9FDDD6-A26E-4F03-A903-10F09685D6A2}" srcOrd="1" destOrd="0" presId="urn:microsoft.com/office/officeart/2005/8/layout/hierarchy2"/>
    <dgm:cxn modelId="{84C4A39C-F84A-4A8C-BD9B-64F988D51587}" type="presOf" srcId="{1C3757F0-1D92-419E-91AE-5AE747F1146E}" destId="{1E65E39D-395D-4BD0-8D0A-DECF2AB935E9}" srcOrd="0" destOrd="0" presId="urn:microsoft.com/office/officeart/2005/8/layout/hierarchy2"/>
    <dgm:cxn modelId="{BC919BA0-C681-4D27-8921-9B58A515B2D9}" type="presOf" srcId="{1462FFBF-C7E5-483B-B661-B21D24F8908F}" destId="{0A6EA505-89C7-49FD-ABE4-44B8C87A9F43}" srcOrd="0" destOrd="0" presId="urn:microsoft.com/office/officeart/2005/8/layout/hierarchy2"/>
    <dgm:cxn modelId="{659466AB-B64A-4E99-98CB-84BA7FECF558}" type="presOf" srcId="{4A3EBA2C-1249-4D63-810E-57318E4C8870}" destId="{597EBC6F-BFE1-4ECF-BCC7-84E0157F86FF}" srcOrd="1" destOrd="0" presId="urn:microsoft.com/office/officeart/2005/8/layout/hierarchy2"/>
    <dgm:cxn modelId="{5EE831AC-2B81-45A7-A2CC-F887F7AAD5EC}" type="presOf" srcId="{D679DFCF-CE7D-4FCF-A62C-AA6E6F5B4528}" destId="{7F4C7A20-7D9B-4C87-80B4-7508EB7EED52}" srcOrd="0" destOrd="0" presId="urn:microsoft.com/office/officeart/2005/8/layout/hierarchy2"/>
    <dgm:cxn modelId="{8179A2AF-C275-4700-BA78-677B358875A0}" type="presOf" srcId="{617503FF-ADE3-43F7-9E74-E07B63130207}" destId="{D9495291-86EC-4DCD-BB10-24DC98844A58}" srcOrd="0" destOrd="0" presId="urn:microsoft.com/office/officeart/2005/8/layout/hierarchy2"/>
    <dgm:cxn modelId="{EACFE1B5-F447-452A-AA62-DB1A2D4B3B4C}" type="presOf" srcId="{CE871202-C851-4283-B4F2-1F8DA3C445C3}" destId="{6CD19230-CC0F-4288-A025-EBCBAFB6E87C}" srcOrd="1" destOrd="0" presId="urn:microsoft.com/office/officeart/2005/8/layout/hierarchy2"/>
    <dgm:cxn modelId="{5FC969BB-82D4-46D8-A35D-FBD977469585}" type="presOf" srcId="{BF95F12A-848C-4D76-BCAC-A60A48D21712}" destId="{B82998E9-B1CD-485F-8B4B-06888B1A28C4}" srcOrd="0" destOrd="0" presId="urn:microsoft.com/office/officeart/2005/8/layout/hierarchy2"/>
    <dgm:cxn modelId="{E58CB1C4-AE03-470F-AF42-04F567B34EBB}" type="presOf" srcId="{43552287-81BA-4A23-85DD-3D228EF15792}" destId="{4D1012EA-ED43-4161-9183-D18250C04841}" srcOrd="1" destOrd="0" presId="urn:microsoft.com/office/officeart/2005/8/layout/hierarchy2"/>
    <dgm:cxn modelId="{75357DC7-BF3E-4BF6-A98A-F9797CF51EBE}" srcId="{6C2A5E75-3D20-416D-8B23-8508AC822551}" destId="{802534EE-0712-4599-81AA-4E95DD4CE0A5}" srcOrd="0" destOrd="0" parTransId="{CE871202-C851-4283-B4F2-1F8DA3C445C3}" sibTransId="{A2412999-D519-4FC4-9535-D76DC4FEBCA9}"/>
    <dgm:cxn modelId="{86B8DFDE-2188-445E-84DE-B42D76989715}" type="presOf" srcId="{A2F6F58A-C804-4EA7-A795-E7CFAD608A97}" destId="{F532FF76-9233-4C88-8EB8-C57298DE75BC}" srcOrd="0" destOrd="0" presId="urn:microsoft.com/office/officeart/2005/8/layout/hierarchy2"/>
    <dgm:cxn modelId="{60C13BE1-9993-43AD-86B7-20FC44CB5406}" srcId="{CF6F8CFB-C54C-427C-82B9-747F0C141494}" destId="{6C2A5E75-3D20-416D-8B23-8508AC822551}" srcOrd="0" destOrd="0" parTransId="{D129D8C8-45D4-413D-9AA6-7735257A9552}" sibTransId="{C13C7751-19A1-4B42-90F5-2249120AA0DE}"/>
    <dgm:cxn modelId="{2C05A4E1-9C79-4382-B0CC-ED8A819F7BE7}" srcId="{2F11C414-8E39-4213-8136-D4FE510CC15A}" destId="{A785CB08-4A62-40BD-96AE-D3B0294CBD1F}" srcOrd="0" destOrd="0" parTransId="{6620CAB9-6D29-4FF8-945D-5E027CE13906}" sibTransId="{0EF4893D-A58C-4EF9-86C7-57EE6E514DBA}"/>
    <dgm:cxn modelId="{F13AB2E3-1B75-4C85-8FDC-04530E43082F}" type="presOf" srcId="{F3E7A82E-4DF9-47FA-B3A8-610C19F25C83}" destId="{72B1FC09-0EBA-4985-8788-8F4656152A7F}" srcOrd="0" destOrd="0" presId="urn:microsoft.com/office/officeart/2005/8/layout/hierarchy2"/>
    <dgm:cxn modelId="{7795F9E4-711B-4D38-A06D-6C962F8FF86E}" type="presOf" srcId="{1462FFBF-C7E5-483B-B661-B21D24F8908F}" destId="{A5AAA48F-9F15-49C7-A333-8B0C8DF03B3E}" srcOrd="1" destOrd="0" presId="urn:microsoft.com/office/officeart/2005/8/layout/hierarchy2"/>
    <dgm:cxn modelId="{AB29EFEA-A442-4A5E-87AC-7E93AB107904}" srcId="{A2F6F58A-C804-4EA7-A795-E7CFAD608A97}" destId="{617503FF-ADE3-43F7-9E74-E07B63130207}" srcOrd="0" destOrd="0" parTransId="{9581B8F4-F65E-406A-9F3A-2C0FAFB7904A}" sibTransId="{B1B72055-FC5B-44AB-9111-9A7BCBE814AF}"/>
    <dgm:cxn modelId="{3E4901EC-BFDE-40E7-B8D7-255E3663255A}" srcId="{CF6F8CFB-C54C-427C-82B9-747F0C141494}" destId="{F1C08F9B-435C-42DB-A449-2ECF7C7375AB}" srcOrd="1" destOrd="0" parTransId="{8A9D6245-57B1-482C-9DC4-F2ACF75F2EEB}" sibTransId="{C2AF35AB-9DA5-4E26-93D7-CA0C9B652FF6}"/>
    <dgm:cxn modelId="{5EEF14F2-9554-47D2-9E82-5D350D5C193B}" type="presOf" srcId="{2F11C414-8E39-4213-8136-D4FE510CC15A}" destId="{BCBAD13F-9F36-4A76-ACBF-38324C9DFD1E}" srcOrd="0" destOrd="0" presId="urn:microsoft.com/office/officeart/2005/8/layout/hierarchy2"/>
    <dgm:cxn modelId="{CE986BF6-CC0D-49D5-8D99-64C5E3CC13BE}" type="presOf" srcId="{05927694-700E-4998-A746-BED67EAB8EF0}" destId="{4C14E865-13AF-43EC-93E8-957E72C167D9}" srcOrd="0" destOrd="0" presId="urn:microsoft.com/office/officeart/2005/8/layout/hierarchy2"/>
    <dgm:cxn modelId="{6B447EFA-C379-4BFB-A554-45AC46774C61}" type="presOf" srcId="{6620CAB9-6D29-4FF8-945D-5E027CE13906}" destId="{C3BCA3D8-F0DE-402C-8374-951905FD4C54}" srcOrd="1" destOrd="0" presId="urn:microsoft.com/office/officeart/2005/8/layout/hierarchy2"/>
    <dgm:cxn modelId="{68BF35FB-0BEB-43A0-A906-03195DD4A247}" srcId="{F1C08F9B-435C-42DB-A449-2ECF7C7375AB}" destId="{05927694-700E-4998-A746-BED67EAB8EF0}" srcOrd="0" destOrd="0" parTransId="{43552287-81BA-4A23-85DD-3D228EF15792}" sibTransId="{A7797333-99AF-464C-85B9-87F5DA8E8D66}"/>
    <dgm:cxn modelId="{D489FAFB-A740-46D9-ACC8-5F66E88018C0}" type="presOf" srcId="{6C2A5E75-3D20-416D-8B23-8508AC822551}" destId="{008EB790-8EB0-4D82-BE0A-84C63F787288}" srcOrd="0" destOrd="0" presId="urn:microsoft.com/office/officeart/2005/8/layout/hierarchy2"/>
    <dgm:cxn modelId="{D53874FC-75C4-4975-8A64-56E94C94C857}" type="presOf" srcId="{C01ACB44-8919-4C16-9345-65E8C4CC5C27}" destId="{B81631BF-0964-4936-A9DE-5CF3C23A1D51}" srcOrd="0" destOrd="0" presId="urn:microsoft.com/office/officeart/2005/8/layout/hierarchy2"/>
    <dgm:cxn modelId="{065C8EE8-217D-47F1-A23F-C92FFBD0DED7}" type="presParOf" srcId="{B6DAA14B-3305-4F93-A6BA-AC8805E13BBC}" destId="{45E3ECBA-C6D0-4585-880A-A01F56B443D6}" srcOrd="0" destOrd="0" presId="urn:microsoft.com/office/officeart/2005/8/layout/hierarchy2"/>
    <dgm:cxn modelId="{A619C4F1-CD92-4575-8D02-E3F92E67EE1E}" type="presParOf" srcId="{45E3ECBA-C6D0-4585-880A-A01F56B443D6}" destId="{AD69DD67-DA8B-4327-8FB6-B1ED5881B6C0}" srcOrd="0" destOrd="0" presId="urn:microsoft.com/office/officeart/2005/8/layout/hierarchy2"/>
    <dgm:cxn modelId="{7CEC23A4-5623-44A6-9D93-573A1FACD540}" type="presParOf" srcId="{45E3ECBA-C6D0-4585-880A-A01F56B443D6}" destId="{AEFB50EF-9B7B-4A67-8A06-3768D82F4F35}" srcOrd="1" destOrd="0" presId="urn:microsoft.com/office/officeart/2005/8/layout/hierarchy2"/>
    <dgm:cxn modelId="{23267BF5-7A07-4A63-A1C9-07C818676A03}" type="presParOf" srcId="{AEFB50EF-9B7B-4A67-8A06-3768D82F4F35}" destId="{C6405F48-268C-4A9E-8C6B-EA7912642D7B}" srcOrd="0" destOrd="0" presId="urn:microsoft.com/office/officeart/2005/8/layout/hierarchy2"/>
    <dgm:cxn modelId="{D9647DD6-C0C0-45E9-8C2D-7116895AC405}" type="presParOf" srcId="{C6405F48-268C-4A9E-8C6B-EA7912642D7B}" destId="{597EBC6F-BFE1-4ECF-BCC7-84E0157F86FF}" srcOrd="0" destOrd="0" presId="urn:microsoft.com/office/officeart/2005/8/layout/hierarchy2"/>
    <dgm:cxn modelId="{E1F9522B-1745-4E07-9DE0-A59267F4F83C}" type="presParOf" srcId="{AEFB50EF-9B7B-4A67-8A06-3768D82F4F35}" destId="{D2C8D976-A468-412A-A9C9-6008470590C1}" srcOrd="1" destOrd="0" presId="urn:microsoft.com/office/officeart/2005/8/layout/hierarchy2"/>
    <dgm:cxn modelId="{4519F671-2AD0-4F38-A795-1009B59C3990}" type="presParOf" srcId="{D2C8D976-A468-412A-A9C9-6008470590C1}" destId="{1E65E39D-395D-4BD0-8D0A-DECF2AB935E9}" srcOrd="0" destOrd="0" presId="urn:microsoft.com/office/officeart/2005/8/layout/hierarchy2"/>
    <dgm:cxn modelId="{0F0E3E0D-F71B-4FF9-9697-E307CB5A7753}" type="presParOf" srcId="{D2C8D976-A468-412A-A9C9-6008470590C1}" destId="{35E1DF7C-B9B2-41A6-95C9-2623A0F0844C}" srcOrd="1" destOrd="0" presId="urn:microsoft.com/office/officeart/2005/8/layout/hierarchy2"/>
    <dgm:cxn modelId="{6223B67C-3E93-486B-ADCD-9144DBF0CE12}" type="presParOf" srcId="{35E1DF7C-B9B2-41A6-95C9-2623A0F0844C}" destId="{8BDEEA43-5C2A-4BBE-99A5-44DEB7CB861C}" srcOrd="0" destOrd="0" presId="urn:microsoft.com/office/officeart/2005/8/layout/hierarchy2"/>
    <dgm:cxn modelId="{AA0E760D-0284-40E4-93D1-5024D63EEB84}" type="presParOf" srcId="{8BDEEA43-5C2A-4BBE-99A5-44DEB7CB861C}" destId="{B0EBDA45-12CE-4202-B1E6-40A49D832ECA}" srcOrd="0" destOrd="0" presId="urn:microsoft.com/office/officeart/2005/8/layout/hierarchy2"/>
    <dgm:cxn modelId="{1C74559A-04EF-4316-90F4-6A6F3BA6AC79}" type="presParOf" srcId="{35E1DF7C-B9B2-41A6-95C9-2623A0F0844C}" destId="{089E0F1C-9D5B-4BD6-A184-58831CD8143C}" srcOrd="1" destOrd="0" presId="urn:microsoft.com/office/officeart/2005/8/layout/hierarchy2"/>
    <dgm:cxn modelId="{67323291-4ED4-4BE0-9E67-3E32B19A434C}" type="presParOf" srcId="{089E0F1C-9D5B-4BD6-A184-58831CD8143C}" destId="{6094D736-4F16-42FC-9437-D37BB023D5EA}" srcOrd="0" destOrd="0" presId="urn:microsoft.com/office/officeart/2005/8/layout/hierarchy2"/>
    <dgm:cxn modelId="{2CEDEFC0-4EAA-42DE-93B5-4F8C30E36E40}" type="presParOf" srcId="{089E0F1C-9D5B-4BD6-A184-58831CD8143C}" destId="{3DD22739-71BD-411F-BA72-C9784E117760}" srcOrd="1" destOrd="0" presId="urn:microsoft.com/office/officeart/2005/8/layout/hierarchy2"/>
    <dgm:cxn modelId="{8E294EC7-743B-487D-951C-9DFBF6C4F991}" type="presParOf" srcId="{3DD22739-71BD-411F-BA72-C9784E117760}" destId="{EACB761D-2A2E-4784-B4CF-BBD5780F5023}" srcOrd="0" destOrd="0" presId="urn:microsoft.com/office/officeart/2005/8/layout/hierarchy2"/>
    <dgm:cxn modelId="{E80B299C-89AC-4838-B261-4EAB57C08616}" type="presParOf" srcId="{EACB761D-2A2E-4784-B4CF-BBD5780F5023}" destId="{99D2C2EE-8A15-4FFE-B5A1-D71ED610263A}" srcOrd="0" destOrd="0" presId="urn:microsoft.com/office/officeart/2005/8/layout/hierarchy2"/>
    <dgm:cxn modelId="{96425AB0-7854-40F7-87D0-6D6573F38930}" type="presParOf" srcId="{3DD22739-71BD-411F-BA72-C9784E117760}" destId="{E4394CE8-678F-48D8-96FE-D4F98A039D3D}" srcOrd="1" destOrd="0" presId="urn:microsoft.com/office/officeart/2005/8/layout/hierarchy2"/>
    <dgm:cxn modelId="{E4C6D864-46E7-4B7C-9922-99F720A9E48F}" type="presParOf" srcId="{E4394CE8-678F-48D8-96FE-D4F98A039D3D}" destId="{E090B741-3BDB-4968-B042-3EDAEB5B7930}" srcOrd="0" destOrd="0" presId="urn:microsoft.com/office/officeart/2005/8/layout/hierarchy2"/>
    <dgm:cxn modelId="{D4142696-1A80-4FE8-A733-2E74D03C1BFB}" type="presParOf" srcId="{E4394CE8-678F-48D8-96FE-D4F98A039D3D}" destId="{92E6D765-79C3-4657-82E9-902A296B7D7E}" srcOrd="1" destOrd="0" presId="urn:microsoft.com/office/officeart/2005/8/layout/hierarchy2"/>
    <dgm:cxn modelId="{F8505E0D-7F25-428A-A412-43CD088D6223}" type="presParOf" srcId="{35E1DF7C-B9B2-41A6-95C9-2623A0F0844C}" destId="{B82998E9-B1CD-485F-8B4B-06888B1A28C4}" srcOrd="2" destOrd="0" presId="urn:microsoft.com/office/officeart/2005/8/layout/hierarchy2"/>
    <dgm:cxn modelId="{64421A79-D95D-426D-BD63-52CD6FBF8246}" type="presParOf" srcId="{B82998E9-B1CD-485F-8B4B-06888B1A28C4}" destId="{1356B274-B83F-434D-A869-2B988EF3F493}" srcOrd="0" destOrd="0" presId="urn:microsoft.com/office/officeart/2005/8/layout/hierarchy2"/>
    <dgm:cxn modelId="{6472F704-E35D-401F-84FE-8881C1FCCBE9}" type="presParOf" srcId="{35E1DF7C-B9B2-41A6-95C9-2623A0F0844C}" destId="{5DBB30B0-AE7A-40E4-B393-830456382D3E}" srcOrd="3" destOrd="0" presId="urn:microsoft.com/office/officeart/2005/8/layout/hierarchy2"/>
    <dgm:cxn modelId="{5A135962-C6DF-450D-A3ED-C4D748A8DD21}" type="presParOf" srcId="{5DBB30B0-AE7A-40E4-B393-830456382D3E}" destId="{A031128D-C55E-42DA-B8A2-D382735EF23E}" srcOrd="0" destOrd="0" presId="urn:microsoft.com/office/officeart/2005/8/layout/hierarchy2"/>
    <dgm:cxn modelId="{D69526EC-8F9A-45FA-BF0D-2927CE00FDC0}" type="presParOf" srcId="{5DBB30B0-AE7A-40E4-B393-830456382D3E}" destId="{5F8186A5-9F66-4B76-A45C-87CEBF3CCEB9}" srcOrd="1" destOrd="0" presId="urn:microsoft.com/office/officeart/2005/8/layout/hierarchy2"/>
    <dgm:cxn modelId="{3A1F3532-8F8C-434C-AA49-7AC986F8A768}" type="presParOf" srcId="{5F8186A5-9F66-4B76-A45C-87CEBF3CCEB9}" destId="{02AF2611-39C0-4EF8-B9AF-5E15D80097BE}" srcOrd="0" destOrd="0" presId="urn:microsoft.com/office/officeart/2005/8/layout/hierarchy2"/>
    <dgm:cxn modelId="{E33081B0-78D8-437F-9D9B-D19334099B53}" type="presParOf" srcId="{02AF2611-39C0-4EF8-B9AF-5E15D80097BE}" destId="{3E9FDDD6-A26E-4F03-A903-10F09685D6A2}" srcOrd="0" destOrd="0" presId="urn:microsoft.com/office/officeart/2005/8/layout/hierarchy2"/>
    <dgm:cxn modelId="{37FBFC09-537E-4AA4-9248-943B167E1A39}" type="presParOf" srcId="{5F8186A5-9F66-4B76-A45C-87CEBF3CCEB9}" destId="{9473DCFC-6641-4D73-AA1E-9A1405C91094}" srcOrd="1" destOrd="0" presId="urn:microsoft.com/office/officeart/2005/8/layout/hierarchy2"/>
    <dgm:cxn modelId="{F81A9041-B416-4533-8C44-64C24072CA51}" type="presParOf" srcId="{9473DCFC-6641-4D73-AA1E-9A1405C91094}" destId="{008EB790-8EB0-4D82-BE0A-84C63F787288}" srcOrd="0" destOrd="0" presId="urn:microsoft.com/office/officeart/2005/8/layout/hierarchy2"/>
    <dgm:cxn modelId="{F2F51BE2-3C0C-4B0B-872C-C36460F1BDB4}" type="presParOf" srcId="{9473DCFC-6641-4D73-AA1E-9A1405C91094}" destId="{6C28485D-F632-4669-96ED-3D964BEACEA2}" srcOrd="1" destOrd="0" presId="urn:microsoft.com/office/officeart/2005/8/layout/hierarchy2"/>
    <dgm:cxn modelId="{2B282EF1-7BFE-44D6-913B-32D1F4F73C4D}" type="presParOf" srcId="{6C28485D-F632-4669-96ED-3D964BEACEA2}" destId="{3D3532D1-1FDA-4F24-AE90-3866BC16A43D}" srcOrd="0" destOrd="0" presId="urn:microsoft.com/office/officeart/2005/8/layout/hierarchy2"/>
    <dgm:cxn modelId="{33C71FA5-472C-4668-937A-C19807A8A4DC}" type="presParOf" srcId="{3D3532D1-1FDA-4F24-AE90-3866BC16A43D}" destId="{6CD19230-CC0F-4288-A025-EBCBAFB6E87C}" srcOrd="0" destOrd="0" presId="urn:microsoft.com/office/officeart/2005/8/layout/hierarchy2"/>
    <dgm:cxn modelId="{B4177C3C-EC3C-42AD-A647-7F7D12C46B1A}" type="presParOf" srcId="{6C28485D-F632-4669-96ED-3D964BEACEA2}" destId="{B82FF517-BE19-45D5-A186-0A0A9AC7C59F}" srcOrd="1" destOrd="0" presId="urn:microsoft.com/office/officeart/2005/8/layout/hierarchy2"/>
    <dgm:cxn modelId="{44910834-CC65-492F-8FD1-5F555CD39322}" type="presParOf" srcId="{B82FF517-BE19-45D5-A186-0A0A9AC7C59F}" destId="{DE93B5F2-1CA6-40F3-B124-24CBDE452C7F}" srcOrd="0" destOrd="0" presId="urn:microsoft.com/office/officeart/2005/8/layout/hierarchy2"/>
    <dgm:cxn modelId="{8F414385-FF37-4767-9CC1-EC0E13DAC738}" type="presParOf" srcId="{B82FF517-BE19-45D5-A186-0A0A9AC7C59F}" destId="{2FB0C740-68FD-45EB-963A-5882F7A1156B}" srcOrd="1" destOrd="0" presId="urn:microsoft.com/office/officeart/2005/8/layout/hierarchy2"/>
    <dgm:cxn modelId="{8D6AC4CE-4C5C-4691-8F87-F32A7D5A7217}" type="presParOf" srcId="{5F8186A5-9F66-4B76-A45C-87CEBF3CCEB9}" destId="{AF10D516-4F6C-4D46-86A1-9C1986C13320}" srcOrd="2" destOrd="0" presId="urn:microsoft.com/office/officeart/2005/8/layout/hierarchy2"/>
    <dgm:cxn modelId="{F04D6E9C-71D6-40A8-B906-AD72ADD18482}" type="presParOf" srcId="{AF10D516-4F6C-4D46-86A1-9C1986C13320}" destId="{8DB10BF4-B3E8-4C63-AA80-1132AC83EE01}" srcOrd="0" destOrd="0" presId="urn:microsoft.com/office/officeart/2005/8/layout/hierarchy2"/>
    <dgm:cxn modelId="{6C06C82A-EBA8-4EA0-B542-5D25250B3E30}" type="presParOf" srcId="{5F8186A5-9F66-4B76-A45C-87CEBF3CCEB9}" destId="{E1BE2056-AE5C-4DB8-B5F8-1262B0BC3580}" srcOrd="3" destOrd="0" presId="urn:microsoft.com/office/officeart/2005/8/layout/hierarchy2"/>
    <dgm:cxn modelId="{FA831734-D483-483C-BD69-585BC5E71C29}" type="presParOf" srcId="{E1BE2056-AE5C-4DB8-B5F8-1262B0BC3580}" destId="{99764013-9FFE-483E-9A94-8E74B88EB45B}" srcOrd="0" destOrd="0" presId="urn:microsoft.com/office/officeart/2005/8/layout/hierarchy2"/>
    <dgm:cxn modelId="{A3A47486-7F58-4139-A46B-B8DE282FF3B6}" type="presParOf" srcId="{E1BE2056-AE5C-4DB8-B5F8-1262B0BC3580}" destId="{CBCC4E80-D41C-4591-AFD8-D9C5B0629FAD}" srcOrd="1" destOrd="0" presId="urn:microsoft.com/office/officeart/2005/8/layout/hierarchy2"/>
    <dgm:cxn modelId="{B3258AC5-218C-449D-96AE-112DBBBE6C07}" type="presParOf" srcId="{CBCC4E80-D41C-4591-AFD8-D9C5B0629FAD}" destId="{924C8F9A-D7B2-4767-8617-AD5D4A0F8C82}" srcOrd="0" destOrd="0" presId="urn:microsoft.com/office/officeart/2005/8/layout/hierarchy2"/>
    <dgm:cxn modelId="{D99E9132-1813-4333-9649-B06C38CC7015}" type="presParOf" srcId="{924C8F9A-D7B2-4767-8617-AD5D4A0F8C82}" destId="{4D1012EA-ED43-4161-9183-D18250C04841}" srcOrd="0" destOrd="0" presId="urn:microsoft.com/office/officeart/2005/8/layout/hierarchy2"/>
    <dgm:cxn modelId="{F72D8961-5B91-44C6-ABEA-F59B8254544E}" type="presParOf" srcId="{CBCC4E80-D41C-4591-AFD8-D9C5B0629FAD}" destId="{13F2C1AB-38AD-4ED5-9035-C2D351214192}" srcOrd="1" destOrd="0" presId="urn:microsoft.com/office/officeart/2005/8/layout/hierarchy2"/>
    <dgm:cxn modelId="{E8DD894F-C5E8-411C-9502-D60F1F521775}" type="presParOf" srcId="{13F2C1AB-38AD-4ED5-9035-C2D351214192}" destId="{4C14E865-13AF-43EC-93E8-957E72C167D9}" srcOrd="0" destOrd="0" presId="urn:microsoft.com/office/officeart/2005/8/layout/hierarchy2"/>
    <dgm:cxn modelId="{DD4804CB-F29E-446D-A80C-F960AE997E6F}" type="presParOf" srcId="{13F2C1AB-38AD-4ED5-9035-C2D351214192}" destId="{5A67506E-C01C-4958-968A-88E9AA8D1DC9}" srcOrd="1" destOrd="0" presId="urn:microsoft.com/office/officeart/2005/8/layout/hierarchy2"/>
    <dgm:cxn modelId="{42D24BC1-A752-47A9-9BD6-D25222607CCC}" type="presParOf" srcId="{AEFB50EF-9B7B-4A67-8A06-3768D82F4F35}" destId="{07085415-AD02-4837-A819-DF8503991B40}" srcOrd="2" destOrd="0" presId="urn:microsoft.com/office/officeart/2005/8/layout/hierarchy2"/>
    <dgm:cxn modelId="{C9A11299-25F3-41FD-8357-F2F2304F020A}" type="presParOf" srcId="{07085415-AD02-4837-A819-DF8503991B40}" destId="{6D471BBE-867D-4865-9628-1D7777EB5D2C}" srcOrd="0" destOrd="0" presId="urn:microsoft.com/office/officeart/2005/8/layout/hierarchy2"/>
    <dgm:cxn modelId="{D8D75E63-AB3B-4E20-ADE7-2C56AD5D08EB}" type="presParOf" srcId="{AEFB50EF-9B7B-4A67-8A06-3768D82F4F35}" destId="{B9D0076E-1908-4470-9C44-2381915CB6FB}" srcOrd="3" destOrd="0" presId="urn:microsoft.com/office/officeart/2005/8/layout/hierarchy2"/>
    <dgm:cxn modelId="{AFE06B03-2894-4574-82D9-4409DC91C2A5}" type="presParOf" srcId="{B9D0076E-1908-4470-9C44-2381915CB6FB}" destId="{7EBAE2C6-1480-46C8-900C-5102293148B2}" srcOrd="0" destOrd="0" presId="urn:microsoft.com/office/officeart/2005/8/layout/hierarchy2"/>
    <dgm:cxn modelId="{76014E48-AE07-456D-829D-4F86F589FBCD}" type="presParOf" srcId="{B9D0076E-1908-4470-9C44-2381915CB6FB}" destId="{7F207EC3-B869-474B-A721-8A419CB73484}" srcOrd="1" destOrd="0" presId="urn:microsoft.com/office/officeart/2005/8/layout/hierarchy2"/>
    <dgm:cxn modelId="{9EA47C7F-CEFF-402A-A70D-2B97C7715418}" type="presParOf" srcId="{7F207EC3-B869-474B-A721-8A419CB73484}" destId="{72B1FC09-0EBA-4985-8788-8F4656152A7F}" srcOrd="0" destOrd="0" presId="urn:microsoft.com/office/officeart/2005/8/layout/hierarchy2"/>
    <dgm:cxn modelId="{194113A2-3265-49A4-8AFA-2B08DF62BA20}" type="presParOf" srcId="{72B1FC09-0EBA-4985-8788-8F4656152A7F}" destId="{E53945B2-5361-41E5-A250-0FE9BB3209A7}" srcOrd="0" destOrd="0" presId="urn:microsoft.com/office/officeart/2005/8/layout/hierarchy2"/>
    <dgm:cxn modelId="{8F162C43-09B4-4B5B-923A-4960E5E4FB07}" type="presParOf" srcId="{7F207EC3-B869-474B-A721-8A419CB73484}" destId="{93C1A79B-D7BC-4544-8471-9D8B8B93AD97}" srcOrd="1" destOrd="0" presId="urn:microsoft.com/office/officeart/2005/8/layout/hierarchy2"/>
    <dgm:cxn modelId="{7A44886E-BBB3-40A3-82D0-B787892DB678}" type="presParOf" srcId="{93C1A79B-D7BC-4544-8471-9D8B8B93AD97}" destId="{B81631BF-0964-4936-A9DE-5CF3C23A1D51}" srcOrd="0" destOrd="0" presId="urn:microsoft.com/office/officeart/2005/8/layout/hierarchy2"/>
    <dgm:cxn modelId="{2AFAA918-C48D-4EC7-B3B8-0FE156C3DBCF}" type="presParOf" srcId="{93C1A79B-D7BC-4544-8471-9D8B8B93AD97}" destId="{A47913E6-20D7-4EF9-8087-A267EE4CBBE9}" srcOrd="1" destOrd="0" presId="urn:microsoft.com/office/officeart/2005/8/layout/hierarchy2"/>
    <dgm:cxn modelId="{DBECE212-83A7-495C-B12B-D40BF293101C}" type="presParOf" srcId="{A47913E6-20D7-4EF9-8087-A267EE4CBBE9}" destId="{E3B49C02-92DF-4E0E-9C64-BFDA4F6C8C57}" srcOrd="0" destOrd="0" presId="urn:microsoft.com/office/officeart/2005/8/layout/hierarchy2"/>
    <dgm:cxn modelId="{68C54DA3-F3A9-4AC9-8BE6-98E94E679A87}" type="presParOf" srcId="{E3B49C02-92DF-4E0E-9C64-BFDA4F6C8C57}" destId="{C22BEB7F-26B1-4408-A047-0DEC97855D01}" srcOrd="0" destOrd="0" presId="urn:microsoft.com/office/officeart/2005/8/layout/hierarchy2"/>
    <dgm:cxn modelId="{8C438F00-2507-490C-83CE-9D74DC4EB240}" type="presParOf" srcId="{A47913E6-20D7-4EF9-8087-A267EE4CBBE9}" destId="{45E9E887-53F9-47D7-81E1-6BFB948D358C}" srcOrd="1" destOrd="0" presId="urn:microsoft.com/office/officeart/2005/8/layout/hierarchy2"/>
    <dgm:cxn modelId="{E639148F-9627-4D31-B870-DD6D7FB04FDA}" type="presParOf" srcId="{45E9E887-53F9-47D7-81E1-6BFB948D358C}" destId="{F532FF76-9233-4C88-8EB8-C57298DE75BC}" srcOrd="0" destOrd="0" presId="urn:microsoft.com/office/officeart/2005/8/layout/hierarchy2"/>
    <dgm:cxn modelId="{9E049701-E249-4F7F-8D20-6E7D0CBCE59B}" type="presParOf" srcId="{45E9E887-53F9-47D7-81E1-6BFB948D358C}" destId="{159E4A89-C683-474B-8EAE-3FA54900B771}" srcOrd="1" destOrd="0" presId="urn:microsoft.com/office/officeart/2005/8/layout/hierarchy2"/>
    <dgm:cxn modelId="{EF06C903-64D5-41ED-98F4-0388D3469384}" type="presParOf" srcId="{159E4A89-C683-474B-8EAE-3FA54900B771}" destId="{3D002938-9580-4C37-A937-06EE1FF34007}" srcOrd="0" destOrd="0" presId="urn:microsoft.com/office/officeart/2005/8/layout/hierarchy2"/>
    <dgm:cxn modelId="{DD03B09F-3614-45F6-B8CF-A52FBEC27258}" type="presParOf" srcId="{3D002938-9580-4C37-A937-06EE1FF34007}" destId="{28A3C775-44DD-456D-ADBA-6C2015D144BB}" srcOrd="0" destOrd="0" presId="urn:microsoft.com/office/officeart/2005/8/layout/hierarchy2"/>
    <dgm:cxn modelId="{854053D3-5BC0-4DEA-9E3A-371E17A73E32}" type="presParOf" srcId="{159E4A89-C683-474B-8EAE-3FA54900B771}" destId="{1237F670-3E84-4091-B1B6-F998102FD3C7}" srcOrd="1" destOrd="0" presId="urn:microsoft.com/office/officeart/2005/8/layout/hierarchy2"/>
    <dgm:cxn modelId="{825CBB69-35D4-43E3-AC78-BA66E16281DC}" type="presParOf" srcId="{1237F670-3E84-4091-B1B6-F998102FD3C7}" destId="{D9495291-86EC-4DCD-BB10-24DC98844A58}" srcOrd="0" destOrd="0" presId="urn:microsoft.com/office/officeart/2005/8/layout/hierarchy2"/>
    <dgm:cxn modelId="{19FB0C5C-E554-4E87-8EE9-7A71F8E69A61}" type="presParOf" srcId="{1237F670-3E84-4091-B1B6-F998102FD3C7}" destId="{B7AF5FD6-FC71-4C43-9ADB-E0DDF39AD7D4}" srcOrd="1" destOrd="0" presId="urn:microsoft.com/office/officeart/2005/8/layout/hierarchy2"/>
    <dgm:cxn modelId="{4D405E01-6D8D-4717-B415-744B33F9BE42}" type="presParOf" srcId="{A47913E6-20D7-4EF9-8087-A267EE4CBBE9}" destId="{0A6EA505-89C7-49FD-ABE4-44B8C87A9F43}" srcOrd="2" destOrd="0" presId="urn:microsoft.com/office/officeart/2005/8/layout/hierarchy2"/>
    <dgm:cxn modelId="{FDE91364-CB21-4942-B3E2-BC0103588FF7}" type="presParOf" srcId="{0A6EA505-89C7-49FD-ABE4-44B8C87A9F43}" destId="{A5AAA48F-9F15-49C7-A333-8B0C8DF03B3E}" srcOrd="0" destOrd="0" presId="urn:microsoft.com/office/officeart/2005/8/layout/hierarchy2"/>
    <dgm:cxn modelId="{65730A74-5FD9-4D0F-8ACE-20286F36DBA5}" type="presParOf" srcId="{A47913E6-20D7-4EF9-8087-A267EE4CBBE9}" destId="{10E2065F-A278-4DEA-AC87-92F1064AE18B}" srcOrd="3" destOrd="0" presId="urn:microsoft.com/office/officeart/2005/8/layout/hierarchy2"/>
    <dgm:cxn modelId="{CFEAAA8A-61F2-4AA1-9D73-0CBA1F9D70BE}" type="presParOf" srcId="{10E2065F-A278-4DEA-AC87-92F1064AE18B}" destId="{BCBAD13F-9F36-4A76-ACBF-38324C9DFD1E}" srcOrd="0" destOrd="0" presId="urn:microsoft.com/office/officeart/2005/8/layout/hierarchy2"/>
    <dgm:cxn modelId="{279BA70F-6D7F-4807-A326-0C1E298C4A29}" type="presParOf" srcId="{10E2065F-A278-4DEA-AC87-92F1064AE18B}" destId="{40FF9161-F67F-470B-B339-D06EABCB52DF}" srcOrd="1" destOrd="0" presId="urn:microsoft.com/office/officeart/2005/8/layout/hierarchy2"/>
    <dgm:cxn modelId="{2F24F73D-99FF-4EC8-988B-FCC9664116FB}" type="presParOf" srcId="{40FF9161-F67F-470B-B339-D06EABCB52DF}" destId="{FEC367EC-C7CC-46E0-8F0B-F4EB017F4B25}" srcOrd="0" destOrd="0" presId="urn:microsoft.com/office/officeart/2005/8/layout/hierarchy2"/>
    <dgm:cxn modelId="{8B880AB5-45F9-45B2-91B7-3CF2A15C7FED}" type="presParOf" srcId="{FEC367EC-C7CC-46E0-8F0B-F4EB017F4B25}" destId="{C3BCA3D8-F0DE-402C-8374-951905FD4C54}" srcOrd="0" destOrd="0" presId="urn:microsoft.com/office/officeart/2005/8/layout/hierarchy2"/>
    <dgm:cxn modelId="{8888243E-18F3-408D-885B-2992F88BDA6A}" type="presParOf" srcId="{40FF9161-F67F-470B-B339-D06EABCB52DF}" destId="{B68415FE-5E3F-482F-91F7-2CA2D6D0722D}" srcOrd="1" destOrd="0" presId="urn:microsoft.com/office/officeart/2005/8/layout/hierarchy2"/>
    <dgm:cxn modelId="{4B33EE31-A79A-40A7-B77D-0DB648450085}" type="presParOf" srcId="{B68415FE-5E3F-482F-91F7-2CA2D6D0722D}" destId="{DD75CFEB-5D5C-464E-B857-D28B066AE2E1}" srcOrd="0" destOrd="0" presId="urn:microsoft.com/office/officeart/2005/8/layout/hierarchy2"/>
    <dgm:cxn modelId="{C6595B69-5CA5-4A61-B7A9-C255305FD342}" type="presParOf" srcId="{B68415FE-5E3F-482F-91F7-2CA2D6D0722D}" destId="{6C4899F7-A918-45D1-B75A-909AE5805EBA}" srcOrd="1" destOrd="0" presId="urn:microsoft.com/office/officeart/2005/8/layout/hierarchy2"/>
    <dgm:cxn modelId="{4E2D45B1-0D19-4170-89A0-A95FFCC0417D}" type="presParOf" srcId="{7F207EC3-B869-474B-A721-8A419CB73484}" destId="{7F4C7A20-7D9B-4C87-80B4-7508EB7EED52}" srcOrd="2" destOrd="0" presId="urn:microsoft.com/office/officeart/2005/8/layout/hierarchy2"/>
    <dgm:cxn modelId="{465BF7F7-3D30-4207-AB28-206B52855390}" type="presParOf" srcId="{7F4C7A20-7D9B-4C87-80B4-7508EB7EED52}" destId="{7B43BACD-3F70-4863-BF61-523651EF3109}" srcOrd="0" destOrd="0" presId="urn:microsoft.com/office/officeart/2005/8/layout/hierarchy2"/>
    <dgm:cxn modelId="{D073234E-E2A6-49EB-AE7F-19C3DA5C6EE8}" type="presParOf" srcId="{7F207EC3-B869-474B-A721-8A419CB73484}" destId="{76E3E7A4-1652-4B38-A06B-68E7642740A5}" srcOrd="3" destOrd="0" presId="urn:microsoft.com/office/officeart/2005/8/layout/hierarchy2"/>
    <dgm:cxn modelId="{62698C62-3F86-455E-8BA0-E9A850C0A0B9}" type="presParOf" srcId="{76E3E7A4-1652-4B38-A06B-68E7642740A5}" destId="{F8179C33-7069-4902-8E2C-2F20E46E8782}" srcOrd="0" destOrd="0" presId="urn:microsoft.com/office/officeart/2005/8/layout/hierarchy2"/>
    <dgm:cxn modelId="{65E95A40-81B3-4434-A18C-02E862AA6F30}" type="presParOf" srcId="{76E3E7A4-1652-4B38-A06B-68E7642740A5}" destId="{6EDDF3A4-2F45-4230-83F3-C27E8F06AE10}" srcOrd="1" destOrd="0" presId="urn:microsoft.com/office/officeart/2005/8/layout/hierarchy2"/>
    <dgm:cxn modelId="{E2E913D3-0810-47BC-8810-0BDF701D8B6C}" type="presParOf" srcId="{6EDDF3A4-2F45-4230-83F3-C27E8F06AE10}" destId="{306F450E-2B81-4A6B-9207-B97384612F41}" srcOrd="0" destOrd="0" presId="urn:microsoft.com/office/officeart/2005/8/layout/hierarchy2"/>
    <dgm:cxn modelId="{E9BD99DB-8A43-497B-ADC8-F1409E057B46}" type="presParOf" srcId="{306F450E-2B81-4A6B-9207-B97384612F41}" destId="{3ABC23EF-2179-439B-8D5E-B5306E91FA99}" srcOrd="0" destOrd="0" presId="urn:microsoft.com/office/officeart/2005/8/layout/hierarchy2"/>
    <dgm:cxn modelId="{9630AE0E-2F57-4900-9D0A-82B5116BE2F0}" type="presParOf" srcId="{6EDDF3A4-2F45-4230-83F3-C27E8F06AE10}" destId="{7B281989-846E-414B-B107-DA1938C62A09}" srcOrd="1" destOrd="0" presId="urn:microsoft.com/office/officeart/2005/8/layout/hierarchy2"/>
    <dgm:cxn modelId="{3B21C66D-ABE8-4307-BB05-006E3723C31D}" type="presParOf" srcId="{7B281989-846E-414B-B107-DA1938C62A09}" destId="{E3F8EBE6-F572-48F2-83CE-C1DC35D3DBAE}" srcOrd="0" destOrd="0" presId="urn:microsoft.com/office/officeart/2005/8/layout/hierarchy2"/>
    <dgm:cxn modelId="{D42E56BE-0A50-43B9-A55E-8803C2E7FB92}" type="presParOf" srcId="{7B281989-846E-414B-B107-DA1938C62A09}" destId="{3B70D308-D149-46A8-BBDB-76C1F1117CA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B37A12-012C-4224-88E1-F09E721B6E9E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4BF3E2-BCAD-4620-A94B-C91BA72D2164}">
      <dsp:nvSpPr>
        <dsp:cNvPr id="0" name=""/>
        <dsp:cNvSpPr/>
      </dsp:nvSpPr>
      <dsp:spPr>
        <a:xfrm>
          <a:off x="0" y="0"/>
          <a:ext cx="1645920" cy="226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>
              <a:solidFill>
                <a:srgbClr val="002060"/>
              </a:solidFill>
            </a:rPr>
            <a:t>Accuracy</a:t>
          </a:r>
        </a:p>
      </dsp:txBody>
      <dsp:txXfrm>
        <a:off x="0" y="0"/>
        <a:ext cx="1645920" cy="2262981"/>
      </dsp:txXfrm>
    </dsp:sp>
    <dsp:sp modelId="{5EDD44EC-A796-4965-A0BC-178B8F7C4CCC}">
      <dsp:nvSpPr>
        <dsp:cNvPr id="0" name=""/>
        <dsp:cNvSpPr/>
      </dsp:nvSpPr>
      <dsp:spPr>
        <a:xfrm>
          <a:off x="1769364" y="52596"/>
          <a:ext cx="6460236" cy="1051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The </a:t>
          </a:r>
          <a:r>
            <a:rPr lang="en-US" sz="2900" kern="1200" dirty="0"/>
            <a:t>trained model should assign new observations to the right category</a:t>
          </a:r>
        </a:p>
      </dsp:txBody>
      <dsp:txXfrm>
        <a:off x="1769364" y="52596"/>
        <a:ext cx="6460236" cy="1051932"/>
      </dsp:txXfrm>
    </dsp:sp>
    <dsp:sp modelId="{C6C6A362-CEA0-4D07-86D7-16FA8BA9CD66}">
      <dsp:nvSpPr>
        <dsp:cNvPr id="0" name=""/>
        <dsp:cNvSpPr/>
      </dsp:nvSpPr>
      <dsp:spPr>
        <a:xfrm>
          <a:off x="1645920" y="1104529"/>
          <a:ext cx="65836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F6A038-5D4A-41D2-B4B4-3BB6FFE32093}">
      <dsp:nvSpPr>
        <dsp:cNvPr id="0" name=""/>
        <dsp:cNvSpPr/>
      </dsp:nvSpPr>
      <dsp:spPr>
        <a:xfrm>
          <a:off x="1769364" y="1157126"/>
          <a:ext cx="6460236" cy="1051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It won’t be 100% accurate, but should be as close as possible</a:t>
          </a:r>
        </a:p>
      </dsp:txBody>
      <dsp:txXfrm>
        <a:off x="1769364" y="1157126"/>
        <a:ext cx="6460236" cy="1051932"/>
      </dsp:txXfrm>
    </dsp:sp>
    <dsp:sp modelId="{5039783D-5167-40BD-B5BE-E6ED57E9512E}">
      <dsp:nvSpPr>
        <dsp:cNvPr id="0" name=""/>
        <dsp:cNvSpPr/>
      </dsp:nvSpPr>
      <dsp:spPr>
        <a:xfrm>
          <a:off x="1645920" y="2209058"/>
          <a:ext cx="65836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B6C631-268B-402D-B164-7FAEFE2AC157}">
      <dsp:nvSpPr>
        <dsp:cNvPr id="0" name=""/>
        <dsp:cNvSpPr/>
      </dsp:nvSpPr>
      <dsp:spPr>
        <a:xfrm>
          <a:off x="0" y="2209801"/>
          <a:ext cx="8229600" cy="0"/>
        </a:xfrm>
        <a:prstGeom prst="lin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90BCF5-30C4-4AA0-BF6B-292B39F3E17F}">
      <dsp:nvSpPr>
        <dsp:cNvPr id="0" name=""/>
        <dsp:cNvSpPr/>
      </dsp:nvSpPr>
      <dsp:spPr>
        <a:xfrm>
          <a:off x="0" y="2262981"/>
          <a:ext cx="1645920" cy="226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002060"/>
              </a:solidFill>
            </a:rPr>
            <a:t>Prediction</a:t>
          </a:r>
        </a:p>
      </dsp:txBody>
      <dsp:txXfrm>
        <a:off x="0" y="2262981"/>
        <a:ext cx="1645920" cy="2262981"/>
      </dsp:txXfrm>
    </dsp:sp>
    <dsp:sp modelId="{952ACB71-12BF-417C-908A-EA1BAB05BEDE}">
      <dsp:nvSpPr>
        <dsp:cNvPr id="0" name=""/>
        <dsp:cNvSpPr/>
      </dsp:nvSpPr>
      <dsp:spPr>
        <a:xfrm>
          <a:off x="1769364" y="2315578"/>
          <a:ext cx="6460236" cy="1051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The </a:t>
          </a:r>
          <a:r>
            <a:rPr lang="en-US" sz="2900" kern="1200" dirty="0"/>
            <a:t>model’s rules can be applied to new records as they come along</a:t>
          </a:r>
        </a:p>
      </dsp:txBody>
      <dsp:txXfrm>
        <a:off x="1769364" y="2315578"/>
        <a:ext cx="6460236" cy="1051932"/>
      </dsp:txXfrm>
    </dsp:sp>
    <dsp:sp modelId="{26EA82C7-DE9E-4B71-A0D7-83A9EC2421D2}">
      <dsp:nvSpPr>
        <dsp:cNvPr id="0" name=""/>
        <dsp:cNvSpPr/>
      </dsp:nvSpPr>
      <dsp:spPr>
        <a:xfrm>
          <a:off x="1645920" y="3367510"/>
          <a:ext cx="65836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349D4C-9C6A-4CBB-A9C9-FFC14561936E}">
      <dsp:nvSpPr>
        <dsp:cNvPr id="0" name=""/>
        <dsp:cNvSpPr/>
      </dsp:nvSpPr>
      <dsp:spPr>
        <a:xfrm>
          <a:off x="1769364" y="3420107"/>
          <a:ext cx="6460236" cy="10519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An automated, reliable way to predict the outcome</a:t>
          </a:r>
        </a:p>
      </dsp:txBody>
      <dsp:txXfrm>
        <a:off x="1769364" y="3420107"/>
        <a:ext cx="6460236" cy="1051932"/>
      </dsp:txXfrm>
    </dsp:sp>
    <dsp:sp modelId="{E5526ACB-08BF-4F68-9051-32C07AA9C65D}">
      <dsp:nvSpPr>
        <dsp:cNvPr id="0" name=""/>
        <dsp:cNvSpPr/>
      </dsp:nvSpPr>
      <dsp:spPr>
        <a:xfrm>
          <a:off x="1645920" y="4472040"/>
          <a:ext cx="65836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388745"/>
          <a:ext cx="876988" cy="438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Credit</a:t>
          </a:r>
          <a:br>
            <a:rPr lang="en-US" sz="1400" kern="1200" dirty="0"/>
          </a:br>
          <a:r>
            <a:rPr lang="en-US" sz="1400" kern="1200" dirty="0"/>
            <a:t>Approval</a:t>
          </a:r>
        </a:p>
      </dsp:txBody>
      <dsp:txXfrm>
        <a:off x="12843" y="1401588"/>
        <a:ext cx="851302" cy="412808"/>
      </dsp:txXfrm>
    </dsp:sp>
    <dsp:sp modelId="{906EDC7A-0D71-4D4B-BA38-915370AA5ADA}">
      <dsp:nvSpPr>
        <dsp:cNvPr id="0" name=""/>
        <dsp:cNvSpPr/>
      </dsp:nvSpPr>
      <dsp:spPr>
        <a:xfrm rot="17803529">
          <a:off x="661426" y="1247092"/>
          <a:ext cx="783457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783457" y="1101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033568" y="1238525"/>
        <a:ext cx="39172" cy="39172"/>
      </dsp:txXfrm>
    </dsp:sp>
    <dsp:sp modelId="{73BB7357-1A7B-4050-88C4-790ADBCB625D}">
      <dsp:nvSpPr>
        <dsp:cNvPr id="0" name=""/>
        <dsp:cNvSpPr/>
      </dsp:nvSpPr>
      <dsp:spPr>
        <a:xfrm>
          <a:off x="1229322" y="688983"/>
          <a:ext cx="876988" cy="4384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Income &lt;40k</a:t>
          </a:r>
        </a:p>
      </dsp:txBody>
      <dsp:txXfrm>
        <a:off x="1242165" y="701826"/>
        <a:ext cx="851302" cy="412808"/>
      </dsp:txXfrm>
    </dsp:sp>
    <dsp:sp modelId="{2951EFB9-CA63-48AD-A351-B1EC841ED46A}">
      <dsp:nvSpPr>
        <dsp:cNvPr id="0" name=""/>
        <dsp:cNvSpPr/>
      </dsp:nvSpPr>
      <dsp:spPr>
        <a:xfrm rot="18770822">
          <a:off x="2023786" y="708110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68812" y="706233"/>
        <a:ext cx="25792" cy="25792"/>
      </dsp:txXfrm>
    </dsp:sp>
    <dsp:sp modelId="{A40036BC-E5D6-446C-80F6-C7A4B80883DA}">
      <dsp:nvSpPr>
        <dsp:cNvPr id="0" name=""/>
        <dsp:cNvSpPr/>
      </dsp:nvSpPr>
      <dsp:spPr>
        <a:xfrm>
          <a:off x="2457105" y="310782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Debt &gt;20%</a:t>
          </a:r>
        </a:p>
      </dsp:txBody>
      <dsp:txXfrm>
        <a:off x="2469948" y="323625"/>
        <a:ext cx="851302" cy="412808"/>
      </dsp:txXfrm>
    </dsp:sp>
    <dsp:sp modelId="{0D57AE7D-6277-4AFD-8A7D-B6521F402FAC}">
      <dsp:nvSpPr>
        <dsp:cNvPr id="0" name=""/>
        <dsp:cNvSpPr/>
      </dsp:nvSpPr>
      <dsp:spPr>
        <a:xfrm rot="57">
          <a:off x="3334094" y="519023"/>
          <a:ext cx="1580117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1580117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84649" y="490539"/>
        <a:ext cx="79005" cy="79005"/>
      </dsp:txXfrm>
    </dsp:sp>
    <dsp:sp modelId="{70CFE622-9822-4AED-B673-DD47B2D762F4}">
      <dsp:nvSpPr>
        <dsp:cNvPr id="0" name=""/>
        <dsp:cNvSpPr/>
      </dsp:nvSpPr>
      <dsp:spPr>
        <a:xfrm>
          <a:off x="4914211" y="310808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Default</a:t>
          </a:r>
        </a:p>
      </dsp:txBody>
      <dsp:txXfrm>
        <a:off x="4927054" y="323651"/>
        <a:ext cx="851302" cy="412808"/>
      </dsp:txXfrm>
    </dsp:sp>
    <dsp:sp modelId="{F6E4463E-7AB1-40C6-9184-A50DB147E61E}">
      <dsp:nvSpPr>
        <dsp:cNvPr id="0" name=""/>
        <dsp:cNvSpPr/>
      </dsp:nvSpPr>
      <dsp:spPr>
        <a:xfrm rot="2829178">
          <a:off x="2023786" y="1086311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68812" y="1084435"/>
        <a:ext cx="25792" cy="25792"/>
      </dsp:txXfrm>
    </dsp:sp>
    <dsp:sp modelId="{B110B952-0C9F-4163-9C30-E699F6BC7E5B}">
      <dsp:nvSpPr>
        <dsp:cNvPr id="0" name=""/>
        <dsp:cNvSpPr/>
      </dsp:nvSpPr>
      <dsp:spPr>
        <a:xfrm>
          <a:off x="2457105" y="1067184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Debt &lt;20%</a:t>
          </a:r>
        </a:p>
      </dsp:txBody>
      <dsp:txXfrm>
        <a:off x="2469948" y="1080027"/>
        <a:ext cx="851302" cy="412808"/>
      </dsp:txXfrm>
    </dsp:sp>
    <dsp:sp modelId="{86B348EC-F8BD-4917-A3B0-428897B6BCC8}">
      <dsp:nvSpPr>
        <dsp:cNvPr id="0" name=""/>
        <dsp:cNvSpPr/>
      </dsp:nvSpPr>
      <dsp:spPr>
        <a:xfrm rot="19457599">
          <a:off x="3293488" y="1149345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98691" y="1149564"/>
        <a:ext cx="21600" cy="21600"/>
      </dsp:txXfrm>
    </dsp:sp>
    <dsp:sp modelId="{20234416-28EC-4241-BCF5-E0C7F6003066}">
      <dsp:nvSpPr>
        <dsp:cNvPr id="0" name=""/>
        <dsp:cNvSpPr/>
      </dsp:nvSpPr>
      <dsp:spPr>
        <a:xfrm>
          <a:off x="3684889" y="815050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Owns house</a:t>
          </a:r>
        </a:p>
      </dsp:txBody>
      <dsp:txXfrm>
        <a:off x="3697732" y="827893"/>
        <a:ext cx="851302" cy="412808"/>
      </dsp:txXfrm>
    </dsp:sp>
    <dsp:sp modelId="{F0640859-70FD-45E2-89B2-966EFB26F72D}">
      <dsp:nvSpPr>
        <dsp:cNvPr id="0" name=""/>
        <dsp:cNvSpPr/>
      </dsp:nvSpPr>
      <dsp:spPr>
        <a:xfrm>
          <a:off x="4561877" y="1023278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28505" y="1025527"/>
        <a:ext cx="17539" cy="17539"/>
      </dsp:txXfrm>
    </dsp:sp>
    <dsp:sp modelId="{D2915285-78D3-4FD7-B30D-F18D871355D3}">
      <dsp:nvSpPr>
        <dsp:cNvPr id="0" name=""/>
        <dsp:cNvSpPr/>
      </dsp:nvSpPr>
      <dsp:spPr>
        <a:xfrm>
          <a:off x="4912673" y="815050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No Default</a:t>
          </a:r>
        </a:p>
      </dsp:txBody>
      <dsp:txXfrm>
        <a:off x="4925516" y="827893"/>
        <a:ext cx="851302" cy="412808"/>
      </dsp:txXfrm>
    </dsp:sp>
    <dsp:sp modelId="{EA7B220E-DA23-4680-8C80-00CBE08DC458}">
      <dsp:nvSpPr>
        <dsp:cNvPr id="0" name=""/>
        <dsp:cNvSpPr/>
      </dsp:nvSpPr>
      <dsp:spPr>
        <a:xfrm rot="2142401">
          <a:off x="3293488" y="1401479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98691" y="1401698"/>
        <a:ext cx="21600" cy="21600"/>
      </dsp:txXfrm>
    </dsp:sp>
    <dsp:sp modelId="{6584FD33-B777-4F82-B4D0-B5E46AC2C02D}">
      <dsp:nvSpPr>
        <dsp:cNvPr id="0" name=""/>
        <dsp:cNvSpPr/>
      </dsp:nvSpPr>
      <dsp:spPr>
        <a:xfrm>
          <a:off x="3684889" y="1319318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Rents</a:t>
          </a:r>
        </a:p>
      </dsp:txBody>
      <dsp:txXfrm>
        <a:off x="3697732" y="1332161"/>
        <a:ext cx="851302" cy="412808"/>
      </dsp:txXfrm>
    </dsp:sp>
    <dsp:sp modelId="{7F788EF5-DC52-4163-B798-0DFF5CF2C276}">
      <dsp:nvSpPr>
        <dsp:cNvPr id="0" name=""/>
        <dsp:cNvSpPr/>
      </dsp:nvSpPr>
      <dsp:spPr>
        <a:xfrm>
          <a:off x="4561877" y="1527546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28505" y="1529795"/>
        <a:ext cx="17539" cy="17539"/>
      </dsp:txXfrm>
    </dsp:sp>
    <dsp:sp modelId="{3F4CF3E3-0AF7-4852-917A-846D9EF91ABA}">
      <dsp:nvSpPr>
        <dsp:cNvPr id="0" name=""/>
        <dsp:cNvSpPr/>
      </dsp:nvSpPr>
      <dsp:spPr>
        <a:xfrm>
          <a:off x="4912673" y="1319318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Default</a:t>
          </a:r>
        </a:p>
      </dsp:txBody>
      <dsp:txXfrm>
        <a:off x="4925516" y="1332161"/>
        <a:ext cx="851302" cy="412808"/>
      </dsp:txXfrm>
    </dsp:sp>
    <dsp:sp modelId="{9BCABDBA-7F17-4ABD-88F5-05078D8F9D3D}">
      <dsp:nvSpPr>
        <dsp:cNvPr id="0" name=""/>
        <dsp:cNvSpPr/>
      </dsp:nvSpPr>
      <dsp:spPr>
        <a:xfrm rot="4301825">
          <a:off x="492187" y="2129561"/>
          <a:ext cx="1121936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1121936" y="1101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025106" y="2112532"/>
        <a:ext cx="56096" cy="56096"/>
      </dsp:txXfrm>
    </dsp:sp>
    <dsp:sp modelId="{CB8FFB81-E4E3-43C3-8CF6-A920227023D6}">
      <dsp:nvSpPr>
        <dsp:cNvPr id="0" name=""/>
        <dsp:cNvSpPr/>
      </dsp:nvSpPr>
      <dsp:spPr>
        <a:xfrm>
          <a:off x="1229322" y="2453922"/>
          <a:ext cx="876988" cy="4384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Income &gt;40k</a:t>
          </a:r>
        </a:p>
      </dsp:txBody>
      <dsp:txXfrm>
        <a:off x="1242165" y="2466765"/>
        <a:ext cx="851302" cy="412808"/>
      </dsp:txXfrm>
    </dsp:sp>
    <dsp:sp modelId="{FE373A7E-3635-4340-9347-46B6BFBFD200}">
      <dsp:nvSpPr>
        <dsp:cNvPr id="0" name=""/>
        <dsp:cNvSpPr/>
      </dsp:nvSpPr>
      <dsp:spPr>
        <a:xfrm rot="18770822">
          <a:off x="2023786" y="2473049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68812" y="2471172"/>
        <a:ext cx="25792" cy="25792"/>
      </dsp:txXfrm>
    </dsp:sp>
    <dsp:sp modelId="{3DC07AF5-D86B-4C94-B519-7A6277D2FBCD}">
      <dsp:nvSpPr>
        <dsp:cNvPr id="0" name=""/>
        <dsp:cNvSpPr/>
      </dsp:nvSpPr>
      <dsp:spPr>
        <a:xfrm>
          <a:off x="2457105" y="2075721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Debt &gt;20%</a:t>
          </a:r>
        </a:p>
      </dsp:txBody>
      <dsp:txXfrm>
        <a:off x="2469948" y="2088564"/>
        <a:ext cx="851302" cy="412808"/>
      </dsp:txXfrm>
    </dsp:sp>
    <dsp:sp modelId="{BA0C878D-3867-44B7-9E66-E292FB7D0CD3}">
      <dsp:nvSpPr>
        <dsp:cNvPr id="0" name=""/>
        <dsp:cNvSpPr/>
      </dsp:nvSpPr>
      <dsp:spPr>
        <a:xfrm rot="19457599">
          <a:off x="3293488" y="2157881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98691" y="2158101"/>
        <a:ext cx="21600" cy="21600"/>
      </dsp:txXfrm>
    </dsp:sp>
    <dsp:sp modelId="{7CD5B262-0843-40A9-B018-58A5C8DBE7C6}">
      <dsp:nvSpPr>
        <dsp:cNvPr id="0" name=""/>
        <dsp:cNvSpPr/>
      </dsp:nvSpPr>
      <dsp:spPr>
        <a:xfrm>
          <a:off x="3684889" y="1823587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Owns house</a:t>
          </a:r>
        </a:p>
      </dsp:txBody>
      <dsp:txXfrm>
        <a:off x="3697732" y="1836430"/>
        <a:ext cx="851302" cy="412808"/>
      </dsp:txXfrm>
    </dsp:sp>
    <dsp:sp modelId="{E896778B-EE3E-4BFF-9DFE-42B988C3A32F}">
      <dsp:nvSpPr>
        <dsp:cNvPr id="0" name=""/>
        <dsp:cNvSpPr/>
      </dsp:nvSpPr>
      <dsp:spPr>
        <a:xfrm>
          <a:off x="4561877" y="2031814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28505" y="2034064"/>
        <a:ext cx="17539" cy="17539"/>
      </dsp:txXfrm>
    </dsp:sp>
    <dsp:sp modelId="{9C04ADB7-7B5E-463A-A24D-8A9EBD543A34}">
      <dsp:nvSpPr>
        <dsp:cNvPr id="0" name=""/>
        <dsp:cNvSpPr/>
      </dsp:nvSpPr>
      <dsp:spPr>
        <a:xfrm>
          <a:off x="4912673" y="1823587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No Default</a:t>
          </a:r>
        </a:p>
      </dsp:txBody>
      <dsp:txXfrm>
        <a:off x="4925516" y="1836430"/>
        <a:ext cx="851302" cy="412808"/>
      </dsp:txXfrm>
    </dsp:sp>
    <dsp:sp modelId="{D773FB9E-9C8A-4167-990C-866779B960A7}">
      <dsp:nvSpPr>
        <dsp:cNvPr id="0" name=""/>
        <dsp:cNvSpPr/>
      </dsp:nvSpPr>
      <dsp:spPr>
        <a:xfrm rot="2142401">
          <a:off x="3293488" y="2410016"/>
          <a:ext cx="43200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43200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98691" y="2410235"/>
        <a:ext cx="21600" cy="21600"/>
      </dsp:txXfrm>
    </dsp:sp>
    <dsp:sp modelId="{776B66B8-00FC-404C-89CC-70709C5E302B}">
      <dsp:nvSpPr>
        <dsp:cNvPr id="0" name=""/>
        <dsp:cNvSpPr/>
      </dsp:nvSpPr>
      <dsp:spPr>
        <a:xfrm>
          <a:off x="3684889" y="2327855"/>
          <a:ext cx="876988" cy="4384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Rents</a:t>
          </a:r>
        </a:p>
      </dsp:txBody>
      <dsp:txXfrm>
        <a:off x="3697732" y="2340698"/>
        <a:ext cx="851302" cy="412808"/>
      </dsp:txXfrm>
    </dsp:sp>
    <dsp:sp modelId="{31D0A266-AA5A-4E51-BC99-D0CDA70500B6}">
      <dsp:nvSpPr>
        <dsp:cNvPr id="0" name=""/>
        <dsp:cNvSpPr/>
      </dsp:nvSpPr>
      <dsp:spPr>
        <a:xfrm>
          <a:off x="4561877" y="2536083"/>
          <a:ext cx="350795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350795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28505" y="2538332"/>
        <a:ext cx="17539" cy="17539"/>
      </dsp:txXfrm>
    </dsp:sp>
    <dsp:sp modelId="{CEB35589-E368-4BD1-AB36-49CDB99364D5}">
      <dsp:nvSpPr>
        <dsp:cNvPr id="0" name=""/>
        <dsp:cNvSpPr/>
      </dsp:nvSpPr>
      <dsp:spPr>
        <a:xfrm>
          <a:off x="4912673" y="2327855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Default</a:t>
          </a:r>
        </a:p>
      </dsp:txBody>
      <dsp:txXfrm>
        <a:off x="4925516" y="2340698"/>
        <a:ext cx="851302" cy="412808"/>
      </dsp:txXfrm>
    </dsp:sp>
    <dsp:sp modelId="{9D22EEE4-FF93-4FD7-9762-7F90B9B2174D}">
      <dsp:nvSpPr>
        <dsp:cNvPr id="0" name=""/>
        <dsp:cNvSpPr/>
      </dsp:nvSpPr>
      <dsp:spPr>
        <a:xfrm rot="2829178">
          <a:off x="2023786" y="2851250"/>
          <a:ext cx="515842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515842" y="1101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68812" y="2849374"/>
        <a:ext cx="25792" cy="25792"/>
      </dsp:txXfrm>
    </dsp:sp>
    <dsp:sp modelId="{DD8EF61D-0D20-4705-AB55-535AF47A94C5}">
      <dsp:nvSpPr>
        <dsp:cNvPr id="0" name=""/>
        <dsp:cNvSpPr/>
      </dsp:nvSpPr>
      <dsp:spPr>
        <a:xfrm>
          <a:off x="2457105" y="2832123"/>
          <a:ext cx="876988" cy="4384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Debt &lt;20%</a:t>
          </a:r>
        </a:p>
      </dsp:txBody>
      <dsp:txXfrm>
        <a:off x="2469948" y="2844966"/>
        <a:ext cx="851302" cy="412808"/>
      </dsp:txXfrm>
    </dsp:sp>
    <dsp:sp modelId="{EDCF3DD2-E149-42B6-827D-DBC2235C186A}">
      <dsp:nvSpPr>
        <dsp:cNvPr id="0" name=""/>
        <dsp:cNvSpPr/>
      </dsp:nvSpPr>
      <dsp:spPr>
        <a:xfrm rot="25128">
          <a:off x="3334073" y="3046126"/>
          <a:ext cx="1580159" cy="22038"/>
        </a:xfrm>
        <a:custGeom>
          <a:avLst/>
          <a:gdLst/>
          <a:ahLst/>
          <a:cxnLst/>
          <a:rect l="0" t="0" r="0" b="0"/>
          <a:pathLst>
            <a:path>
              <a:moveTo>
                <a:pt x="0" y="11019"/>
              </a:moveTo>
              <a:lnTo>
                <a:pt x="1580159" y="110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84648" y="3017641"/>
        <a:ext cx="79007" cy="79007"/>
      </dsp:txXfrm>
    </dsp:sp>
    <dsp:sp modelId="{A438051B-3C6F-4543-B441-F2A2CEB90A1B}">
      <dsp:nvSpPr>
        <dsp:cNvPr id="0" name=""/>
        <dsp:cNvSpPr/>
      </dsp:nvSpPr>
      <dsp:spPr>
        <a:xfrm>
          <a:off x="4914211" y="2843673"/>
          <a:ext cx="876988" cy="43849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No Default</a:t>
          </a:r>
        </a:p>
      </dsp:txBody>
      <dsp:txXfrm>
        <a:off x="4927054" y="2856516"/>
        <a:ext cx="851302" cy="41280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595" y="1077813"/>
          <a:ext cx="565546" cy="282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Credit</a:t>
          </a:r>
          <a:br>
            <a:rPr lang="en-US" sz="900" kern="1200" dirty="0"/>
          </a:br>
          <a:r>
            <a:rPr lang="en-US" sz="900" kern="1200" dirty="0"/>
            <a:t>Approval</a:t>
          </a:r>
        </a:p>
      </dsp:txBody>
      <dsp:txXfrm>
        <a:off x="8877" y="1086095"/>
        <a:ext cx="548982" cy="266209"/>
      </dsp:txXfrm>
    </dsp:sp>
    <dsp:sp modelId="{C6405F48-268C-4A9E-8C6B-EA7912642D7B}">
      <dsp:nvSpPr>
        <dsp:cNvPr id="0" name=""/>
        <dsp:cNvSpPr/>
      </dsp:nvSpPr>
      <dsp:spPr>
        <a:xfrm rot="17500715">
          <a:off x="373053" y="924222"/>
          <a:ext cx="612395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612395" y="104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3941" y="919349"/>
        <a:ext cx="30619" cy="30619"/>
      </dsp:txXfrm>
    </dsp:sp>
    <dsp:sp modelId="{1E65E39D-395D-4BD0-8D0A-DECF2AB935E9}">
      <dsp:nvSpPr>
        <dsp:cNvPr id="0" name=""/>
        <dsp:cNvSpPr/>
      </dsp:nvSpPr>
      <dsp:spPr>
        <a:xfrm>
          <a:off x="792360" y="508731"/>
          <a:ext cx="565546" cy="2827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Income</a:t>
          </a:r>
          <a:br>
            <a:rPr lang="en-US" sz="900" kern="1200" dirty="0"/>
          </a:br>
          <a:r>
            <a:rPr lang="en-US" sz="900" kern="1200" dirty="0"/>
            <a:t>&lt;40k</a:t>
          </a:r>
        </a:p>
      </dsp:txBody>
      <dsp:txXfrm>
        <a:off x="800642" y="517013"/>
        <a:ext cx="548982" cy="266209"/>
      </dsp:txXfrm>
    </dsp:sp>
    <dsp:sp modelId="{8BDEEA43-5C2A-4BBE-99A5-44DEB7CB861C}">
      <dsp:nvSpPr>
        <dsp:cNvPr id="0" name=""/>
        <dsp:cNvSpPr/>
      </dsp:nvSpPr>
      <dsp:spPr>
        <a:xfrm rot="18770822">
          <a:off x="1304690" y="517735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519856"/>
        <a:ext cx="16632" cy="16632"/>
      </dsp:txXfrm>
    </dsp:sp>
    <dsp:sp modelId="{6094D736-4F16-42FC-9437-D37BB023D5EA}">
      <dsp:nvSpPr>
        <dsp:cNvPr id="0" name=""/>
        <dsp:cNvSpPr/>
      </dsp:nvSpPr>
      <dsp:spPr>
        <a:xfrm>
          <a:off x="1584126" y="264839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&gt; 20%</a:t>
          </a:r>
        </a:p>
      </dsp:txBody>
      <dsp:txXfrm>
        <a:off x="1592408" y="273121"/>
        <a:ext cx="548982" cy="266209"/>
      </dsp:txXfrm>
    </dsp:sp>
    <dsp:sp modelId="{EACB761D-2A2E-4784-B4CF-BBD5780F5023}">
      <dsp:nvSpPr>
        <dsp:cNvPr id="0" name=""/>
        <dsp:cNvSpPr/>
      </dsp:nvSpPr>
      <dsp:spPr>
        <a:xfrm>
          <a:off x="2149673" y="395789"/>
          <a:ext cx="101857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101857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33498" y="380761"/>
        <a:ext cx="50928" cy="50928"/>
      </dsp:txXfrm>
    </dsp:sp>
    <dsp:sp modelId="{E090B741-3BDB-4968-B042-3EDAEB5B7930}">
      <dsp:nvSpPr>
        <dsp:cNvPr id="0" name=""/>
        <dsp:cNvSpPr/>
      </dsp:nvSpPr>
      <dsp:spPr>
        <a:xfrm>
          <a:off x="3168253" y="264839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6535" y="273121"/>
        <a:ext cx="548982" cy="266209"/>
      </dsp:txXfrm>
    </dsp:sp>
    <dsp:sp modelId="{B82998E9-B1CD-485F-8B4B-06888B1A28C4}">
      <dsp:nvSpPr>
        <dsp:cNvPr id="0" name=""/>
        <dsp:cNvSpPr/>
      </dsp:nvSpPr>
      <dsp:spPr>
        <a:xfrm rot="2829178">
          <a:off x="1304690" y="761627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763748"/>
        <a:ext cx="16632" cy="16632"/>
      </dsp:txXfrm>
    </dsp:sp>
    <dsp:sp modelId="{A031128D-C55E-42DA-B8A2-D382735EF23E}">
      <dsp:nvSpPr>
        <dsp:cNvPr id="0" name=""/>
        <dsp:cNvSpPr/>
      </dsp:nvSpPr>
      <dsp:spPr>
        <a:xfrm>
          <a:off x="1584126" y="752623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&lt; 20%</a:t>
          </a:r>
        </a:p>
      </dsp:txBody>
      <dsp:txXfrm>
        <a:off x="1592408" y="760905"/>
        <a:ext cx="548982" cy="266209"/>
      </dsp:txXfrm>
    </dsp:sp>
    <dsp:sp modelId="{02AF2611-39C0-4EF8-B9AF-5E15D80097BE}">
      <dsp:nvSpPr>
        <dsp:cNvPr id="0" name=""/>
        <dsp:cNvSpPr/>
      </dsp:nvSpPr>
      <dsp:spPr>
        <a:xfrm rot="19457599">
          <a:off x="2123488" y="802276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805748"/>
        <a:ext cx="13929" cy="13929"/>
      </dsp:txXfrm>
    </dsp:sp>
    <dsp:sp modelId="{008EB790-8EB0-4D82-BE0A-84C63F787288}">
      <dsp:nvSpPr>
        <dsp:cNvPr id="0" name=""/>
        <dsp:cNvSpPr/>
      </dsp:nvSpPr>
      <dsp:spPr>
        <a:xfrm>
          <a:off x="2375892" y="590029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Owns house</a:t>
          </a:r>
        </a:p>
      </dsp:txBody>
      <dsp:txXfrm>
        <a:off x="2384174" y="598311"/>
        <a:ext cx="548982" cy="266209"/>
      </dsp:txXfrm>
    </dsp:sp>
    <dsp:sp modelId="{3D3532D1-1FDA-4F24-AE90-3866BC16A43D}">
      <dsp:nvSpPr>
        <dsp:cNvPr id="0" name=""/>
        <dsp:cNvSpPr/>
      </dsp:nvSpPr>
      <dsp:spPr>
        <a:xfrm>
          <a:off x="2941439" y="720978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725760"/>
        <a:ext cx="11310" cy="11310"/>
      </dsp:txXfrm>
    </dsp:sp>
    <dsp:sp modelId="{DE93B5F2-1CA6-40F3-B124-24CBDE452C7F}">
      <dsp:nvSpPr>
        <dsp:cNvPr id="0" name=""/>
        <dsp:cNvSpPr/>
      </dsp:nvSpPr>
      <dsp:spPr>
        <a:xfrm>
          <a:off x="3167657" y="590029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5939" y="598311"/>
        <a:ext cx="548982" cy="266209"/>
      </dsp:txXfrm>
    </dsp:sp>
    <dsp:sp modelId="{AF10D516-4F6C-4D46-86A1-9C1986C13320}">
      <dsp:nvSpPr>
        <dsp:cNvPr id="0" name=""/>
        <dsp:cNvSpPr/>
      </dsp:nvSpPr>
      <dsp:spPr>
        <a:xfrm rot="2142401">
          <a:off x="2123488" y="964870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968343"/>
        <a:ext cx="13929" cy="13929"/>
      </dsp:txXfrm>
    </dsp:sp>
    <dsp:sp modelId="{99764013-9FFE-483E-9A94-8E74B88EB45B}">
      <dsp:nvSpPr>
        <dsp:cNvPr id="0" name=""/>
        <dsp:cNvSpPr/>
      </dsp:nvSpPr>
      <dsp:spPr>
        <a:xfrm>
          <a:off x="2375892" y="915218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Rents</a:t>
          </a:r>
        </a:p>
      </dsp:txBody>
      <dsp:txXfrm>
        <a:off x="2384174" y="923500"/>
        <a:ext cx="548982" cy="266209"/>
      </dsp:txXfrm>
    </dsp:sp>
    <dsp:sp modelId="{924C8F9A-D7B2-4767-8617-AD5D4A0F8C82}">
      <dsp:nvSpPr>
        <dsp:cNvPr id="0" name=""/>
        <dsp:cNvSpPr/>
      </dsp:nvSpPr>
      <dsp:spPr>
        <a:xfrm>
          <a:off x="2941439" y="1046168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050949"/>
        <a:ext cx="11310" cy="11310"/>
      </dsp:txXfrm>
    </dsp:sp>
    <dsp:sp modelId="{4C14E865-13AF-43EC-93E8-957E72C167D9}">
      <dsp:nvSpPr>
        <dsp:cNvPr id="0" name=""/>
        <dsp:cNvSpPr/>
      </dsp:nvSpPr>
      <dsp:spPr>
        <a:xfrm>
          <a:off x="3167657" y="915218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5939" y="923500"/>
        <a:ext cx="548982" cy="266209"/>
      </dsp:txXfrm>
    </dsp:sp>
    <dsp:sp modelId="{07085415-AD02-4837-A819-DF8503991B40}">
      <dsp:nvSpPr>
        <dsp:cNvPr id="0" name=""/>
        <dsp:cNvSpPr/>
      </dsp:nvSpPr>
      <dsp:spPr>
        <a:xfrm rot="4099285">
          <a:off x="373053" y="1493303"/>
          <a:ext cx="612395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612395" y="104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3941" y="1488430"/>
        <a:ext cx="30619" cy="30619"/>
      </dsp:txXfrm>
    </dsp:sp>
    <dsp:sp modelId="{7EBAE2C6-1480-46C8-900C-5102293148B2}">
      <dsp:nvSpPr>
        <dsp:cNvPr id="0" name=""/>
        <dsp:cNvSpPr/>
      </dsp:nvSpPr>
      <dsp:spPr>
        <a:xfrm>
          <a:off x="792360" y="1646894"/>
          <a:ext cx="565546" cy="2827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Income</a:t>
          </a:r>
          <a:br>
            <a:rPr lang="en-US" sz="900" kern="1200" dirty="0"/>
          </a:br>
          <a:r>
            <a:rPr lang="en-US" sz="900" kern="1200" dirty="0"/>
            <a:t>&gt;40k</a:t>
          </a:r>
        </a:p>
      </dsp:txBody>
      <dsp:txXfrm>
        <a:off x="800642" y="1655176"/>
        <a:ext cx="548982" cy="266209"/>
      </dsp:txXfrm>
    </dsp:sp>
    <dsp:sp modelId="{72B1FC09-0EBA-4985-8788-8F4656152A7F}">
      <dsp:nvSpPr>
        <dsp:cNvPr id="0" name=""/>
        <dsp:cNvSpPr/>
      </dsp:nvSpPr>
      <dsp:spPr>
        <a:xfrm rot="18770822">
          <a:off x="1304690" y="1655898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1658019"/>
        <a:ext cx="16632" cy="16632"/>
      </dsp:txXfrm>
    </dsp:sp>
    <dsp:sp modelId="{B81631BF-0964-4936-A9DE-5CF3C23A1D51}">
      <dsp:nvSpPr>
        <dsp:cNvPr id="0" name=""/>
        <dsp:cNvSpPr/>
      </dsp:nvSpPr>
      <dsp:spPr>
        <a:xfrm>
          <a:off x="1584126" y="1403002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&gt; 20%</a:t>
          </a:r>
        </a:p>
      </dsp:txBody>
      <dsp:txXfrm>
        <a:off x="1592408" y="1411284"/>
        <a:ext cx="548982" cy="266209"/>
      </dsp:txXfrm>
    </dsp:sp>
    <dsp:sp modelId="{E3B49C02-92DF-4E0E-9C64-BFDA4F6C8C57}">
      <dsp:nvSpPr>
        <dsp:cNvPr id="0" name=""/>
        <dsp:cNvSpPr/>
      </dsp:nvSpPr>
      <dsp:spPr>
        <a:xfrm rot="19457599">
          <a:off x="2123488" y="1452655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1456127"/>
        <a:ext cx="13929" cy="13929"/>
      </dsp:txXfrm>
    </dsp:sp>
    <dsp:sp modelId="{F532FF76-9233-4C88-8EB8-C57298DE75BC}">
      <dsp:nvSpPr>
        <dsp:cNvPr id="0" name=""/>
        <dsp:cNvSpPr/>
      </dsp:nvSpPr>
      <dsp:spPr>
        <a:xfrm>
          <a:off x="2375892" y="1240408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Owns house</a:t>
          </a:r>
        </a:p>
      </dsp:txBody>
      <dsp:txXfrm>
        <a:off x="2384174" y="1248690"/>
        <a:ext cx="548982" cy="266209"/>
      </dsp:txXfrm>
    </dsp:sp>
    <dsp:sp modelId="{3D002938-9580-4C37-A937-06EE1FF34007}">
      <dsp:nvSpPr>
        <dsp:cNvPr id="0" name=""/>
        <dsp:cNvSpPr/>
      </dsp:nvSpPr>
      <dsp:spPr>
        <a:xfrm>
          <a:off x="2941439" y="1371357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376139"/>
        <a:ext cx="11310" cy="11310"/>
      </dsp:txXfrm>
    </dsp:sp>
    <dsp:sp modelId="{D9495291-86EC-4DCD-BB10-24DC98844A58}">
      <dsp:nvSpPr>
        <dsp:cNvPr id="0" name=""/>
        <dsp:cNvSpPr/>
      </dsp:nvSpPr>
      <dsp:spPr>
        <a:xfrm>
          <a:off x="3167657" y="1240408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5939" y="1248690"/>
        <a:ext cx="548982" cy="266209"/>
      </dsp:txXfrm>
    </dsp:sp>
    <dsp:sp modelId="{0A6EA505-89C7-49FD-ABE4-44B8C87A9F43}">
      <dsp:nvSpPr>
        <dsp:cNvPr id="0" name=""/>
        <dsp:cNvSpPr/>
      </dsp:nvSpPr>
      <dsp:spPr>
        <a:xfrm rot="2142401">
          <a:off x="2123488" y="1615249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1618722"/>
        <a:ext cx="13929" cy="13929"/>
      </dsp:txXfrm>
    </dsp:sp>
    <dsp:sp modelId="{BCBAD13F-9F36-4A76-ACBF-38324C9DFD1E}">
      <dsp:nvSpPr>
        <dsp:cNvPr id="0" name=""/>
        <dsp:cNvSpPr/>
      </dsp:nvSpPr>
      <dsp:spPr>
        <a:xfrm>
          <a:off x="2375892" y="1565597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Rents</a:t>
          </a:r>
        </a:p>
      </dsp:txBody>
      <dsp:txXfrm>
        <a:off x="2384174" y="1573879"/>
        <a:ext cx="548982" cy="266209"/>
      </dsp:txXfrm>
    </dsp:sp>
    <dsp:sp modelId="{FEC367EC-C7CC-46E0-8F0B-F4EB017F4B25}">
      <dsp:nvSpPr>
        <dsp:cNvPr id="0" name=""/>
        <dsp:cNvSpPr/>
      </dsp:nvSpPr>
      <dsp:spPr>
        <a:xfrm>
          <a:off x="2941439" y="1696547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701328"/>
        <a:ext cx="11310" cy="11310"/>
      </dsp:txXfrm>
    </dsp:sp>
    <dsp:sp modelId="{DD75CFEB-5D5C-464E-B857-D28B066AE2E1}">
      <dsp:nvSpPr>
        <dsp:cNvPr id="0" name=""/>
        <dsp:cNvSpPr/>
      </dsp:nvSpPr>
      <dsp:spPr>
        <a:xfrm>
          <a:off x="3167657" y="1565597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5939" y="1573879"/>
        <a:ext cx="548982" cy="266209"/>
      </dsp:txXfrm>
    </dsp:sp>
    <dsp:sp modelId="{7F4C7A20-7D9B-4C87-80B4-7508EB7EED52}">
      <dsp:nvSpPr>
        <dsp:cNvPr id="0" name=""/>
        <dsp:cNvSpPr/>
      </dsp:nvSpPr>
      <dsp:spPr>
        <a:xfrm rot="2829178">
          <a:off x="1304690" y="1899790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1901911"/>
        <a:ext cx="16632" cy="16632"/>
      </dsp:txXfrm>
    </dsp:sp>
    <dsp:sp modelId="{F8179C33-7069-4902-8E2C-2F20E46E8782}">
      <dsp:nvSpPr>
        <dsp:cNvPr id="0" name=""/>
        <dsp:cNvSpPr/>
      </dsp:nvSpPr>
      <dsp:spPr>
        <a:xfrm>
          <a:off x="1584126" y="1890786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&lt; 20%</a:t>
          </a:r>
        </a:p>
      </dsp:txBody>
      <dsp:txXfrm>
        <a:off x="1592408" y="1899068"/>
        <a:ext cx="548982" cy="266209"/>
      </dsp:txXfrm>
    </dsp:sp>
    <dsp:sp modelId="{306F450E-2B81-4A6B-9207-B97384612F41}">
      <dsp:nvSpPr>
        <dsp:cNvPr id="0" name=""/>
        <dsp:cNvSpPr/>
      </dsp:nvSpPr>
      <dsp:spPr>
        <a:xfrm>
          <a:off x="2149673" y="2021736"/>
          <a:ext cx="101857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101857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33498" y="2006709"/>
        <a:ext cx="50928" cy="50928"/>
      </dsp:txXfrm>
    </dsp:sp>
    <dsp:sp modelId="{E3F8EBE6-F572-48F2-83CE-C1DC35D3DBAE}">
      <dsp:nvSpPr>
        <dsp:cNvPr id="0" name=""/>
        <dsp:cNvSpPr/>
      </dsp:nvSpPr>
      <dsp:spPr>
        <a:xfrm>
          <a:off x="3168253" y="1890786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6535" y="1899068"/>
        <a:ext cx="548982" cy="26620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595" y="1077813"/>
          <a:ext cx="565546" cy="282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Credit</a:t>
          </a:r>
          <a:br>
            <a:rPr lang="en-US" sz="900" kern="1200" dirty="0"/>
          </a:br>
          <a:r>
            <a:rPr lang="en-US" sz="900" kern="1200" dirty="0"/>
            <a:t>Approval</a:t>
          </a:r>
        </a:p>
      </dsp:txBody>
      <dsp:txXfrm>
        <a:off x="8877" y="1086095"/>
        <a:ext cx="548982" cy="266209"/>
      </dsp:txXfrm>
    </dsp:sp>
    <dsp:sp modelId="{C6405F48-268C-4A9E-8C6B-EA7912642D7B}">
      <dsp:nvSpPr>
        <dsp:cNvPr id="0" name=""/>
        <dsp:cNvSpPr/>
      </dsp:nvSpPr>
      <dsp:spPr>
        <a:xfrm rot="17500715">
          <a:off x="373053" y="924222"/>
          <a:ext cx="612395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612395" y="104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3941" y="919349"/>
        <a:ext cx="30619" cy="30619"/>
      </dsp:txXfrm>
    </dsp:sp>
    <dsp:sp modelId="{1E65E39D-395D-4BD0-8D0A-DECF2AB935E9}">
      <dsp:nvSpPr>
        <dsp:cNvPr id="0" name=""/>
        <dsp:cNvSpPr/>
      </dsp:nvSpPr>
      <dsp:spPr>
        <a:xfrm>
          <a:off x="792360" y="508731"/>
          <a:ext cx="565546" cy="2827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Income</a:t>
          </a:r>
          <a:br>
            <a:rPr lang="en-US" sz="900" kern="1200" dirty="0"/>
          </a:br>
          <a:r>
            <a:rPr lang="en-US" sz="900" kern="1200" dirty="0"/>
            <a:t>&lt;40k</a:t>
          </a:r>
        </a:p>
      </dsp:txBody>
      <dsp:txXfrm>
        <a:off x="800642" y="517013"/>
        <a:ext cx="548982" cy="266209"/>
      </dsp:txXfrm>
    </dsp:sp>
    <dsp:sp modelId="{8BDEEA43-5C2A-4BBE-99A5-44DEB7CB861C}">
      <dsp:nvSpPr>
        <dsp:cNvPr id="0" name=""/>
        <dsp:cNvSpPr/>
      </dsp:nvSpPr>
      <dsp:spPr>
        <a:xfrm rot="18770822">
          <a:off x="1304690" y="517735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519856"/>
        <a:ext cx="16632" cy="16632"/>
      </dsp:txXfrm>
    </dsp:sp>
    <dsp:sp modelId="{6094D736-4F16-42FC-9437-D37BB023D5EA}">
      <dsp:nvSpPr>
        <dsp:cNvPr id="0" name=""/>
        <dsp:cNvSpPr/>
      </dsp:nvSpPr>
      <dsp:spPr>
        <a:xfrm>
          <a:off x="1584126" y="264839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&gt; 20%</a:t>
          </a:r>
        </a:p>
      </dsp:txBody>
      <dsp:txXfrm>
        <a:off x="1592408" y="273121"/>
        <a:ext cx="548982" cy="266209"/>
      </dsp:txXfrm>
    </dsp:sp>
    <dsp:sp modelId="{EACB761D-2A2E-4784-B4CF-BBD5780F5023}">
      <dsp:nvSpPr>
        <dsp:cNvPr id="0" name=""/>
        <dsp:cNvSpPr/>
      </dsp:nvSpPr>
      <dsp:spPr>
        <a:xfrm>
          <a:off x="2149673" y="395789"/>
          <a:ext cx="101857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101857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33498" y="380761"/>
        <a:ext cx="50928" cy="50928"/>
      </dsp:txXfrm>
    </dsp:sp>
    <dsp:sp modelId="{E090B741-3BDB-4968-B042-3EDAEB5B7930}">
      <dsp:nvSpPr>
        <dsp:cNvPr id="0" name=""/>
        <dsp:cNvSpPr/>
      </dsp:nvSpPr>
      <dsp:spPr>
        <a:xfrm>
          <a:off x="3168253" y="264839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6535" y="273121"/>
        <a:ext cx="548982" cy="266209"/>
      </dsp:txXfrm>
    </dsp:sp>
    <dsp:sp modelId="{B82998E9-B1CD-485F-8B4B-06888B1A28C4}">
      <dsp:nvSpPr>
        <dsp:cNvPr id="0" name=""/>
        <dsp:cNvSpPr/>
      </dsp:nvSpPr>
      <dsp:spPr>
        <a:xfrm rot="2829178">
          <a:off x="1304690" y="761627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763748"/>
        <a:ext cx="16632" cy="16632"/>
      </dsp:txXfrm>
    </dsp:sp>
    <dsp:sp modelId="{A031128D-C55E-42DA-B8A2-D382735EF23E}">
      <dsp:nvSpPr>
        <dsp:cNvPr id="0" name=""/>
        <dsp:cNvSpPr/>
      </dsp:nvSpPr>
      <dsp:spPr>
        <a:xfrm>
          <a:off x="1584126" y="752623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&lt; 20%</a:t>
          </a:r>
        </a:p>
      </dsp:txBody>
      <dsp:txXfrm>
        <a:off x="1592408" y="760905"/>
        <a:ext cx="548982" cy="266209"/>
      </dsp:txXfrm>
    </dsp:sp>
    <dsp:sp modelId="{02AF2611-39C0-4EF8-B9AF-5E15D80097BE}">
      <dsp:nvSpPr>
        <dsp:cNvPr id="0" name=""/>
        <dsp:cNvSpPr/>
      </dsp:nvSpPr>
      <dsp:spPr>
        <a:xfrm rot="19457599">
          <a:off x="2123488" y="802276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805748"/>
        <a:ext cx="13929" cy="13929"/>
      </dsp:txXfrm>
    </dsp:sp>
    <dsp:sp modelId="{008EB790-8EB0-4D82-BE0A-84C63F787288}">
      <dsp:nvSpPr>
        <dsp:cNvPr id="0" name=""/>
        <dsp:cNvSpPr/>
      </dsp:nvSpPr>
      <dsp:spPr>
        <a:xfrm>
          <a:off x="2375892" y="590029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Owns house</a:t>
          </a:r>
        </a:p>
      </dsp:txBody>
      <dsp:txXfrm>
        <a:off x="2384174" y="598311"/>
        <a:ext cx="548982" cy="266209"/>
      </dsp:txXfrm>
    </dsp:sp>
    <dsp:sp modelId="{3D3532D1-1FDA-4F24-AE90-3866BC16A43D}">
      <dsp:nvSpPr>
        <dsp:cNvPr id="0" name=""/>
        <dsp:cNvSpPr/>
      </dsp:nvSpPr>
      <dsp:spPr>
        <a:xfrm>
          <a:off x="2941439" y="720978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725760"/>
        <a:ext cx="11310" cy="11310"/>
      </dsp:txXfrm>
    </dsp:sp>
    <dsp:sp modelId="{DE93B5F2-1CA6-40F3-B124-24CBDE452C7F}">
      <dsp:nvSpPr>
        <dsp:cNvPr id="0" name=""/>
        <dsp:cNvSpPr/>
      </dsp:nvSpPr>
      <dsp:spPr>
        <a:xfrm>
          <a:off x="3167657" y="590029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5939" y="598311"/>
        <a:ext cx="548982" cy="266209"/>
      </dsp:txXfrm>
    </dsp:sp>
    <dsp:sp modelId="{AF10D516-4F6C-4D46-86A1-9C1986C13320}">
      <dsp:nvSpPr>
        <dsp:cNvPr id="0" name=""/>
        <dsp:cNvSpPr/>
      </dsp:nvSpPr>
      <dsp:spPr>
        <a:xfrm rot="2142401">
          <a:off x="2123488" y="964870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968343"/>
        <a:ext cx="13929" cy="13929"/>
      </dsp:txXfrm>
    </dsp:sp>
    <dsp:sp modelId="{99764013-9FFE-483E-9A94-8E74B88EB45B}">
      <dsp:nvSpPr>
        <dsp:cNvPr id="0" name=""/>
        <dsp:cNvSpPr/>
      </dsp:nvSpPr>
      <dsp:spPr>
        <a:xfrm>
          <a:off x="2375892" y="915218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Rents</a:t>
          </a:r>
        </a:p>
      </dsp:txBody>
      <dsp:txXfrm>
        <a:off x="2384174" y="923500"/>
        <a:ext cx="548982" cy="266209"/>
      </dsp:txXfrm>
    </dsp:sp>
    <dsp:sp modelId="{924C8F9A-D7B2-4767-8617-AD5D4A0F8C82}">
      <dsp:nvSpPr>
        <dsp:cNvPr id="0" name=""/>
        <dsp:cNvSpPr/>
      </dsp:nvSpPr>
      <dsp:spPr>
        <a:xfrm>
          <a:off x="2941439" y="1046168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050949"/>
        <a:ext cx="11310" cy="11310"/>
      </dsp:txXfrm>
    </dsp:sp>
    <dsp:sp modelId="{4C14E865-13AF-43EC-93E8-957E72C167D9}">
      <dsp:nvSpPr>
        <dsp:cNvPr id="0" name=""/>
        <dsp:cNvSpPr/>
      </dsp:nvSpPr>
      <dsp:spPr>
        <a:xfrm>
          <a:off x="3167657" y="915218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5939" y="923500"/>
        <a:ext cx="548982" cy="266209"/>
      </dsp:txXfrm>
    </dsp:sp>
    <dsp:sp modelId="{07085415-AD02-4837-A819-DF8503991B40}">
      <dsp:nvSpPr>
        <dsp:cNvPr id="0" name=""/>
        <dsp:cNvSpPr/>
      </dsp:nvSpPr>
      <dsp:spPr>
        <a:xfrm rot="4099285">
          <a:off x="373053" y="1493303"/>
          <a:ext cx="612395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612395" y="104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3941" y="1488430"/>
        <a:ext cx="30619" cy="30619"/>
      </dsp:txXfrm>
    </dsp:sp>
    <dsp:sp modelId="{7EBAE2C6-1480-46C8-900C-5102293148B2}">
      <dsp:nvSpPr>
        <dsp:cNvPr id="0" name=""/>
        <dsp:cNvSpPr/>
      </dsp:nvSpPr>
      <dsp:spPr>
        <a:xfrm>
          <a:off x="792360" y="1646894"/>
          <a:ext cx="565546" cy="2827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Income</a:t>
          </a:r>
          <a:br>
            <a:rPr lang="en-US" sz="900" kern="1200" dirty="0"/>
          </a:br>
          <a:r>
            <a:rPr lang="en-US" sz="900" kern="1200" dirty="0"/>
            <a:t>&gt;40k</a:t>
          </a:r>
        </a:p>
      </dsp:txBody>
      <dsp:txXfrm>
        <a:off x="800642" y="1655176"/>
        <a:ext cx="548982" cy="266209"/>
      </dsp:txXfrm>
    </dsp:sp>
    <dsp:sp modelId="{72B1FC09-0EBA-4985-8788-8F4656152A7F}">
      <dsp:nvSpPr>
        <dsp:cNvPr id="0" name=""/>
        <dsp:cNvSpPr/>
      </dsp:nvSpPr>
      <dsp:spPr>
        <a:xfrm rot="18770822">
          <a:off x="1304690" y="1655898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1658019"/>
        <a:ext cx="16632" cy="16632"/>
      </dsp:txXfrm>
    </dsp:sp>
    <dsp:sp modelId="{B81631BF-0964-4936-A9DE-5CF3C23A1D51}">
      <dsp:nvSpPr>
        <dsp:cNvPr id="0" name=""/>
        <dsp:cNvSpPr/>
      </dsp:nvSpPr>
      <dsp:spPr>
        <a:xfrm>
          <a:off x="1584126" y="1403002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&gt; 20%</a:t>
          </a:r>
        </a:p>
      </dsp:txBody>
      <dsp:txXfrm>
        <a:off x="1592408" y="1411284"/>
        <a:ext cx="548982" cy="266209"/>
      </dsp:txXfrm>
    </dsp:sp>
    <dsp:sp modelId="{E3B49C02-92DF-4E0E-9C64-BFDA4F6C8C57}">
      <dsp:nvSpPr>
        <dsp:cNvPr id="0" name=""/>
        <dsp:cNvSpPr/>
      </dsp:nvSpPr>
      <dsp:spPr>
        <a:xfrm rot="19457599">
          <a:off x="2123488" y="1452655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1456127"/>
        <a:ext cx="13929" cy="13929"/>
      </dsp:txXfrm>
    </dsp:sp>
    <dsp:sp modelId="{F532FF76-9233-4C88-8EB8-C57298DE75BC}">
      <dsp:nvSpPr>
        <dsp:cNvPr id="0" name=""/>
        <dsp:cNvSpPr/>
      </dsp:nvSpPr>
      <dsp:spPr>
        <a:xfrm>
          <a:off x="2375892" y="1240408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Owns house</a:t>
          </a:r>
        </a:p>
      </dsp:txBody>
      <dsp:txXfrm>
        <a:off x="2384174" y="1248690"/>
        <a:ext cx="548982" cy="266209"/>
      </dsp:txXfrm>
    </dsp:sp>
    <dsp:sp modelId="{3D002938-9580-4C37-A937-06EE1FF34007}">
      <dsp:nvSpPr>
        <dsp:cNvPr id="0" name=""/>
        <dsp:cNvSpPr/>
      </dsp:nvSpPr>
      <dsp:spPr>
        <a:xfrm>
          <a:off x="2941439" y="1371357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376139"/>
        <a:ext cx="11310" cy="11310"/>
      </dsp:txXfrm>
    </dsp:sp>
    <dsp:sp modelId="{D9495291-86EC-4DCD-BB10-24DC98844A58}">
      <dsp:nvSpPr>
        <dsp:cNvPr id="0" name=""/>
        <dsp:cNvSpPr/>
      </dsp:nvSpPr>
      <dsp:spPr>
        <a:xfrm>
          <a:off x="3167657" y="1240408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5939" y="1248690"/>
        <a:ext cx="548982" cy="266209"/>
      </dsp:txXfrm>
    </dsp:sp>
    <dsp:sp modelId="{0A6EA505-89C7-49FD-ABE4-44B8C87A9F43}">
      <dsp:nvSpPr>
        <dsp:cNvPr id="0" name=""/>
        <dsp:cNvSpPr/>
      </dsp:nvSpPr>
      <dsp:spPr>
        <a:xfrm rot="2142401">
          <a:off x="2123488" y="1615249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1618722"/>
        <a:ext cx="13929" cy="13929"/>
      </dsp:txXfrm>
    </dsp:sp>
    <dsp:sp modelId="{BCBAD13F-9F36-4A76-ACBF-38324C9DFD1E}">
      <dsp:nvSpPr>
        <dsp:cNvPr id="0" name=""/>
        <dsp:cNvSpPr/>
      </dsp:nvSpPr>
      <dsp:spPr>
        <a:xfrm>
          <a:off x="2375892" y="1565597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Rents</a:t>
          </a:r>
        </a:p>
      </dsp:txBody>
      <dsp:txXfrm>
        <a:off x="2384174" y="1573879"/>
        <a:ext cx="548982" cy="266209"/>
      </dsp:txXfrm>
    </dsp:sp>
    <dsp:sp modelId="{FEC367EC-C7CC-46E0-8F0B-F4EB017F4B25}">
      <dsp:nvSpPr>
        <dsp:cNvPr id="0" name=""/>
        <dsp:cNvSpPr/>
      </dsp:nvSpPr>
      <dsp:spPr>
        <a:xfrm>
          <a:off x="2941439" y="1696547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701328"/>
        <a:ext cx="11310" cy="11310"/>
      </dsp:txXfrm>
    </dsp:sp>
    <dsp:sp modelId="{DD75CFEB-5D5C-464E-B857-D28B066AE2E1}">
      <dsp:nvSpPr>
        <dsp:cNvPr id="0" name=""/>
        <dsp:cNvSpPr/>
      </dsp:nvSpPr>
      <dsp:spPr>
        <a:xfrm>
          <a:off x="3167657" y="1565597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5939" y="1573879"/>
        <a:ext cx="548982" cy="266209"/>
      </dsp:txXfrm>
    </dsp:sp>
    <dsp:sp modelId="{7F4C7A20-7D9B-4C87-80B4-7508EB7EED52}">
      <dsp:nvSpPr>
        <dsp:cNvPr id="0" name=""/>
        <dsp:cNvSpPr/>
      </dsp:nvSpPr>
      <dsp:spPr>
        <a:xfrm rot="2829178">
          <a:off x="1304690" y="1899790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1901911"/>
        <a:ext cx="16632" cy="16632"/>
      </dsp:txXfrm>
    </dsp:sp>
    <dsp:sp modelId="{F8179C33-7069-4902-8E2C-2F20E46E8782}">
      <dsp:nvSpPr>
        <dsp:cNvPr id="0" name=""/>
        <dsp:cNvSpPr/>
      </dsp:nvSpPr>
      <dsp:spPr>
        <a:xfrm>
          <a:off x="1584126" y="1890786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&lt; 20%</a:t>
          </a:r>
        </a:p>
      </dsp:txBody>
      <dsp:txXfrm>
        <a:off x="1592408" y="1899068"/>
        <a:ext cx="548982" cy="266209"/>
      </dsp:txXfrm>
    </dsp:sp>
    <dsp:sp modelId="{306F450E-2B81-4A6B-9207-B97384612F41}">
      <dsp:nvSpPr>
        <dsp:cNvPr id="0" name=""/>
        <dsp:cNvSpPr/>
      </dsp:nvSpPr>
      <dsp:spPr>
        <a:xfrm>
          <a:off x="2149673" y="2021736"/>
          <a:ext cx="101857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101857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33498" y="2006709"/>
        <a:ext cx="50928" cy="50928"/>
      </dsp:txXfrm>
    </dsp:sp>
    <dsp:sp modelId="{E3F8EBE6-F572-48F2-83CE-C1DC35D3DBAE}">
      <dsp:nvSpPr>
        <dsp:cNvPr id="0" name=""/>
        <dsp:cNvSpPr/>
      </dsp:nvSpPr>
      <dsp:spPr>
        <a:xfrm>
          <a:off x="3168253" y="1890786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6535" y="1899068"/>
        <a:ext cx="548982" cy="26620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0B47A5-AC42-45AF-AE9A-F8B02E88CEC0}">
      <dsp:nvSpPr>
        <dsp:cNvPr id="0" name=""/>
        <dsp:cNvSpPr/>
      </dsp:nvSpPr>
      <dsp:spPr>
        <a:xfrm>
          <a:off x="544" y="98188"/>
          <a:ext cx="2124569" cy="16701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 decision tree algorithm takes a large set of training data to compute the tree</a:t>
          </a:r>
        </a:p>
      </dsp:txBody>
      <dsp:txXfrm>
        <a:off x="544" y="98188"/>
        <a:ext cx="2124569" cy="1670102"/>
      </dsp:txXfrm>
    </dsp:sp>
    <dsp:sp modelId="{23EED88A-158C-4070-ADDB-CDCC35C3ED7F}">
      <dsp:nvSpPr>
        <dsp:cNvPr id="0" name=""/>
        <dsp:cNvSpPr/>
      </dsp:nvSpPr>
      <dsp:spPr>
        <a:xfrm>
          <a:off x="2337570" y="98188"/>
          <a:ext cx="2124569" cy="1670102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 the data: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Similar cases may have different outcomes</a:t>
          </a:r>
        </a:p>
      </dsp:txBody>
      <dsp:txXfrm>
        <a:off x="2337570" y="98188"/>
        <a:ext cx="2124569" cy="1670102"/>
      </dsp:txXfrm>
    </dsp:sp>
    <dsp:sp modelId="{66568D41-6D54-4FD7-98B5-D7C71B9E518C}">
      <dsp:nvSpPr>
        <dsp:cNvPr id="0" name=""/>
        <dsp:cNvSpPr/>
      </dsp:nvSpPr>
      <dsp:spPr>
        <a:xfrm>
          <a:off x="1169057" y="1980748"/>
          <a:ext cx="2124569" cy="1670102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So probability of an outcome is computed</a:t>
          </a:r>
        </a:p>
      </dsp:txBody>
      <dsp:txXfrm>
        <a:off x="1169057" y="1980748"/>
        <a:ext cx="2124569" cy="167010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>
            <a:solidFill>
              <a:schemeClr val="bg1"/>
            </a:solidFill>
          </a:endParaRP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>
            <a:solidFill>
              <a:schemeClr val="bg1"/>
            </a:solidFill>
          </a:endParaRPr>
        </a:p>
      </dsp:txBody>
      <dsp:txXfrm>
        <a:off x="5453495" y="3122685"/>
        <a:ext cx="475391" cy="45687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>
            <a:solidFill>
              <a:schemeClr val="bg1"/>
            </a:solidFill>
          </a:endParaRP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>
            <a:solidFill>
              <a:schemeClr val="bg1"/>
            </a:solidFill>
          </a:endParaRPr>
        </a:p>
      </dsp:txBody>
      <dsp:txXfrm>
        <a:off x="5453495" y="3122685"/>
        <a:ext cx="475391" cy="45687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1</a:t>
          </a: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1</a:t>
          </a:r>
          <a:endParaRPr lang="en-US" sz="1500" kern="1200" dirty="0"/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0</a:t>
          </a:r>
        </a:p>
      </dsp:txBody>
      <dsp:txXfrm>
        <a:off x="5453495" y="3122685"/>
        <a:ext cx="475391" cy="45687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1</a:t>
          </a: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0</a:t>
          </a:r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0</a:t>
          </a:r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0</a:t>
          </a:r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1</a:t>
          </a:r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0</a:t>
          </a:r>
        </a:p>
      </dsp:txBody>
      <dsp:txXfrm>
        <a:off x="5453495" y="3122685"/>
        <a:ext cx="475391" cy="45687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rgbClr val="FFFF00"/>
              </a:solidFill>
            </a:rPr>
            <a:t>1</a:t>
          </a: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1</a:t>
          </a:r>
          <a:endParaRPr lang="en-US" sz="1500" kern="1200" dirty="0"/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rgbClr val="FFFF00"/>
              </a:solidFill>
            </a:rPr>
            <a:t>0</a:t>
          </a:r>
          <a:endParaRPr lang="en-US" sz="1500" kern="1200" dirty="0">
            <a:solidFill>
              <a:srgbClr val="FFFF00"/>
            </a:solidFill>
          </a:endParaRPr>
        </a:p>
      </dsp:txBody>
      <dsp:txXfrm>
        <a:off x="5453495" y="3122685"/>
        <a:ext cx="475391" cy="45687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1</a:t>
          </a: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1</a:t>
          </a:r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0</a:t>
          </a:r>
        </a:p>
      </dsp:txBody>
      <dsp:txXfrm>
        <a:off x="5453495" y="3122685"/>
        <a:ext cx="475391" cy="4568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01E9E-0BA1-4586-A29A-0EB7D335C248}">
      <dsp:nvSpPr>
        <dsp:cNvPr id="0" name=""/>
        <dsp:cNvSpPr/>
      </dsp:nvSpPr>
      <dsp:spPr>
        <a:xfrm>
          <a:off x="0" y="3820"/>
          <a:ext cx="4191000" cy="128663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We create the tree from a set of training data</a:t>
          </a:r>
        </a:p>
      </dsp:txBody>
      <dsp:txXfrm>
        <a:off x="62808" y="66628"/>
        <a:ext cx="4065384" cy="1161018"/>
      </dsp:txXfrm>
    </dsp:sp>
    <dsp:sp modelId="{7C7D8D45-40F6-468D-8CDE-3D2E63D74CE2}">
      <dsp:nvSpPr>
        <dsp:cNvPr id="0" name=""/>
        <dsp:cNvSpPr/>
      </dsp:nvSpPr>
      <dsp:spPr>
        <a:xfrm>
          <a:off x="0" y="1356694"/>
          <a:ext cx="4191000" cy="1286634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Each unique combination of predictors is associated with an outcome</a:t>
          </a:r>
        </a:p>
      </dsp:txBody>
      <dsp:txXfrm>
        <a:off x="62808" y="1419502"/>
        <a:ext cx="4065384" cy="1161018"/>
      </dsp:txXfrm>
    </dsp:sp>
    <dsp:sp modelId="{63F16D42-F604-4232-8BA6-997C752B8D41}">
      <dsp:nvSpPr>
        <dsp:cNvPr id="0" name=""/>
        <dsp:cNvSpPr/>
      </dsp:nvSpPr>
      <dsp:spPr>
        <a:xfrm>
          <a:off x="0" y="2709569"/>
          <a:ext cx="4191000" cy="1286634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This set was “rigged” so that every combination is accounted for and has an outcome</a:t>
          </a:r>
        </a:p>
      </dsp:txBody>
      <dsp:txXfrm>
        <a:off x="62808" y="2772377"/>
        <a:ext cx="4065384" cy="1161018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1</a:t>
          </a: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rgbClr val="FFFF00"/>
              </a:solidFill>
            </a:rPr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rgbClr val="FFFF00"/>
              </a:solidFill>
            </a:rPr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rgbClr val="FFFF00"/>
              </a:solidFill>
            </a:rPr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rgbClr val="FFFF00"/>
              </a:solidFill>
            </a:rPr>
            <a:t>1</a:t>
          </a:r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0</a:t>
          </a:r>
        </a:p>
      </dsp:txBody>
      <dsp:txXfrm>
        <a:off x="5453495" y="3122685"/>
        <a:ext cx="475391" cy="45687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rgbClr val="FFFF00"/>
              </a:solidFill>
            </a:rPr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1</a:t>
          </a: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rgbClr val="FFFF00"/>
              </a:solidFill>
            </a:rPr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rgbClr val="FFFF00"/>
              </a:solidFill>
            </a:rPr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rgbClr val="FFFF00"/>
              </a:solidFill>
            </a:rPr>
            <a:t>0</a:t>
          </a:r>
          <a:endParaRPr lang="en-US" sz="1500" kern="1200" dirty="0">
            <a:solidFill>
              <a:srgbClr val="FFFF00"/>
            </a:solidFill>
          </a:endParaRPr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1</a:t>
          </a:r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0</a:t>
          </a:r>
        </a:p>
      </dsp:txBody>
      <dsp:txXfrm>
        <a:off x="5453495" y="3122685"/>
        <a:ext cx="475391" cy="456872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1</a:t>
          </a: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1</a:t>
          </a:r>
          <a:endParaRPr lang="en-US" sz="1500" kern="1200" dirty="0"/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0</a:t>
          </a:r>
        </a:p>
      </dsp:txBody>
      <dsp:txXfrm>
        <a:off x="5453495" y="3122685"/>
        <a:ext cx="475391" cy="456872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Credit</a:t>
          </a:r>
          <a:br>
            <a:rPr lang="en-US" sz="1500" kern="1200" dirty="0"/>
          </a:br>
          <a:r>
            <a:rPr lang="en-US" sz="1500" kern="1200" dirty="0"/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44141" y="1331978"/>
        <a:ext cx="43365" cy="43365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742873"/>
        <a:ext cx="28545" cy="28545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403" y="500818"/>
        <a:ext cx="87465" cy="87465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1</a:t>
          </a: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1161445"/>
        <a:ext cx="28545" cy="28545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233527"/>
        <a:ext cx="23905" cy="23905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096250"/>
        <a:ext cx="19412" cy="19412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0</a:t>
          </a:r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1512575"/>
        <a:ext cx="23905" cy="23905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1654346"/>
        <a:ext cx="19412" cy="19412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34778" y="2299282"/>
        <a:ext cx="62092" cy="62092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2696208"/>
        <a:ext cx="28545" cy="28545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349718"/>
        <a:ext cx="23905" cy="23905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212441"/>
        <a:ext cx="19412" cy="19412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0</a:t>
          </a:r>
          <a:endParaRPr lang="en-US" sz="1500" kern="1200" dirty="0"/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72658" y="2628766"/>
        <a:ext cx="23905" cy="23905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3747" y="2770537"/>
        <a:ext cx="19412" cy="19412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1</a:t>
          </a:r>
          <a:endParaRPr lang="en-US" sz="1500" kern="1200" dirty="0"/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11497" y="3114780"/>
        <a:ext cx="28545" cy="28545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521165" y="3301009"/>
        <a:ext cx="87441" cy="87441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0</a:t>
          </a:r>
        </a:p>
      </dsp:txBody>
      <dsp:txXfrm>
        <a:off x="5453495" y="3122685"/>
        <a:ext cx="475391" cy="456872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2057" y="1815440"/>
          <a:ext cx="738285" cy="3691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Credit</a:t>
          </a:r>
          <a:br>
            <a:rPr lang="en-US" sz="1100" kern="1200" dirty="0"/>
          </a:br>
          <a:r>
            <a:rPr lang="en-US" sz="1100" kern="1200" dirty="0"/>
            <a:t>Approval</a:t>
          </a:r>
        </a:p>
      </dsp:txBody>
      <dsp:txXfrm>
        <a:off x="12869" y="1826252"/>
        <a:ext cx="716661" cy="347518"/>
      </dsp:txXfrm>
    </dsp:sp>
    <dsp:sp modelId="{C6405F48-268C-4A9E-8C6B-EA7912642D7B}">
      <dsp:nvSpPr>
        <dsp:cNvPr id="0" name=""/>
        <dsp:cNvSpPr/>
      </dsp:nvSpPr>
      <dsp:spPr>
        <a:xfrm rot="17500715">
          <a:off x="488278" y="1620256"/>
          <a:ext cx="79944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799444" y="830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68013" y="1608575"/>
        <a:ext cx="39972" cy="39972"/>
      </dsp:txXfrm>
    </dsp:sp>
    <dsp:sp modelId="{1E65E39D-395D-4BD0-8D0A-DECF2AB935E9}">
      <dsp:nvSpPr>
        <dsp:cNvPr id="0" name=""/>
        <dsp:cNvSpPr/>
      </dsp:nvSpPr>
      <dsp:spPr>
        <a:xfrm>
          <a:off x="1035657" y="1072540"/>
          <a:ext cx="738285" cy="3691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Income</a:t>
          </a:r>
          <a:br>
            <a:rPr lang="en-US" sz="1100" kern="1200" dirty="0"/>
          </a:br>
          <a:r>
            <a:rPr lang="en-US" sz="1100" kern="1200" dirty="0"/>
            <a:t>&lt;40k</a:t>
          </a:r>
        </a:p>
      </dsp:txBody>
      <dsp:txXfrm>
        <a:off x="1046469" y="1083352"/>
        <a:ext cx="716661" cy="347518"/>
      </dsp:txXfrm>
    </dsp:sp>
    <dsp:sp modelId="{8BDEEA43-5C2A-4BBE-99A5-44DEB7CB861C}">
      <dsp:nvSpPr>
        <dsp:cNvPr id="0" name=""/>
        <dsp:cNvSpPr/>
      </dsp:nvSpPr>
      <dsp:spPr>
        <a:xfrm rot="18770822">
          <a:off x="1704471" y="1089613"/>
          <a:ext cx="434257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434257" y="830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10743" y="1087062"/>
        <a:ext cx="21712" cy="21712"/>
      </dsp:txXfrm>
    </dsp:sp>
    <dsp:sp modelId="{6094D736-4F16-42FC-9437-D37BB023D5EA}">
      <dsp:nvSpPr>
        <dsp:cNvPr id="0" name=""/>
        <dsp:cNvSpPr/>
      </dsp:nvSpPr>
      <dsp:spPr>
        <a:xfrm>
          <a:off x="2069257" y="754154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Debt &gt; 20%</a:t>
          </a:r>
        </a:p>
      </dsp:txBody>
      <dsp:txXfrm>
        <a:off x="2080069" y="764966"/>
        <a:ext cx="716661" cy="347518"/>
      </dsp:txXfrm>
    </dsp:sp>
    <dsp:sp modelId="{77024C92-294D-413F-A59B-9F47291444A3}">
      <dsp:nvSpPr>
        <dsp:cNvPr id="0" name=""/>
        <dsp:cNvSpPr/>
      </dsp:nvSpPr>
      <dsp:spPr>
        <a:xfrm>
          <a:off x="2807542" y="930420"/>
          <a:ext cx="1330971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1330971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39754" y="905452"/>
        <a:ext cx="66548" cy="66548"/>
      </dsp:txXfrm>
    </dsp:sp>
    <dsp:sp modelId="{0E7AE38F-D77F-437F-BAB8-792E908C751F}">
      <dsp:nvSpPr>
        <dsp:cNvPr id="0" name=""/>
        <dsp:cNvSpPr/>
      </dsp:nvSpPr>
      <dsp:spPr>
        <a:xfrm>
          <a:off x="4138514" y="754154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Default</a:t>
          </a:r>
        </a:p>
      </dsp:txBody>
      <dsp:txXfrm>
        <a:off x="4149326" y="764966"/>
        <a:ext cx="716661" cy="347518"/>
      </dsp:txXfrm>
    </dsp:sp>
    <dsp:sp modelId="{B82998E9-B1CD-485F-8B4B-06888B1A28C4}">
      <dsp:nvSpPr>
        <dsp:cNvPr id="0" name=""/>
        <dsp:cNvSpPr/>
      </dsp:nvSpPr>
      <dsp:spPr>
        <a:xfrm rot="2829178">
          <a:off x="1704471" y="1407999"/>
          <a:ext cx="434257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434257" y="830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10743" y="1405448"/>
        <a:ext cx="21712" cy="21712"/>
      </dsp:txXfrm>
    </dsp:sp>
    <dsp:sp modelId="{A031128D-C55E-42DA-B8A2-D382735EF23E}">
      <dsp:nvSpPr>
        <dsp:cNvPr id="0" name=""/>
        <dsp:cNvSpPr/>
      </dsp:nvSpPr>
      <dsp:spPr>
        <a:xfrm>
          <a:off x="2069257" y="1390926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Debt &lt; 20%</a:t>
          </a:r>
        </a:p>
      </dsp:txBody>
      <dsp:txXfrm>
        <a:off x="2080069" y="1401738"/>
        <a:ext cx="716661" cy="347518"/>
      </dsp:txXfrm>
    </dsp:sp>
    <dsp:sp modelId="{02AF2611-39C0-4EF8-B9AF-5E15D80097BE}">
      <dsp:nvSpPr>
        <dsp:cNvPr id="0" name=""/>
        <dsp:cNvSpPr/>
      </dsp:nvSpPr>
      <dsp:spPr>
        <a:xfrm rot="19457599">
          <a:off x="2773359" y="1461063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46107" y="1460277"/>
        <a:ext cx="18184" cy="18184"/>
      </dsp:txXfrm>
    </dsp:sp>
    <dsp:sp modelId="{008EB790-8EB0-4D82-BE0A-84C63F787288}">
      <dsp:nvSpPr>
        <dsp:cNvPr id="0" name=""/>
        <dsp:cNvSpPr/>
      </dsp:nvSpPr>
      <dsp:spPr>
        <a:xfrm>
          <a:off x="3102857" y="1178669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Owns house</a:t>
          </a:r>
        </a:p>
      </dsp:txBody>
      <dsp:txXfrm>
        <a:off x="3113669" y="1189481"/>
        <a:ext cx="716661" cy="347518"/>
      </dsp:txXfrm>
    </dsp:sp>
    <dsp:sp modelId="{3D3532D1-1FDA-4F24-AE90-3866BC16A43D}">
      <dsp:nvSpPr>
        <dsp:cNvPr id="0" name=""/>
        <dsp:cNvSpPr/>
      </dsp:nvSpPr>
      <dsp:spPr>
        <a:xfrm>
          <a:off x="3841142" y="1354934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81417" y="1355857"/>
        <a:ext cx="14765" cy="14765"/>
      </dsp:txXfrm>
    </dsp:sp>
    <dsp:sp modelId="{DE93B5F2-1CA6-40F3-B124-24CBDE452C7F}">
      <dsp:nvSpPr>
        <dsp:cNvPr id="0" name=""/>
        <dsp:cNvSpPr/>
      </dsp:nvSpPr>
      <dsp:spPr>
        <a:xfrm>
          <a:off x="4136457" y="1178669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No Default</a:t>
          </a:r>
        </a:p>
      </dsp:txBody>
      <dsp:txXfrm>
        <a:off x="4147269" y="1189481"/>
        <a:ext cx="716661" cy="347518"/>
      </dsp:txXfrm>
    </dsp:sp>
    <dsp:sp modelId="{AF10D516-4F6C-4D46-86A1-9C1986C13320}">
      <dsp:nvSpPr>
        <dsp:cNvPr id="0" name=""/>
        <dsp:cNvSpPr/>
      </dsp:nvSpPr>
      <dsp:spPr>
        <a:xfrm rot="2142401">
          <a:off x="2773359" y="1673320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46107" y="1672534"/>
        <a:ext cx="18184" cy="18184"/>
      </dsp:txXfrm>
    </dsp:sp>
    <dsp:sp modelId="{99764013-9FFE-483E-9A94-8E74B88EB45B}">
      <dsp:nvSpPr>
        <dsp:cNvPr id="0" name=""/>
        <dsp:cNvSpPr/>
      </dsp:nvSpPr>
      <dsp:spPr>
        <a:xfrm>
          <a:off x="3102857" y="1603183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Rents</a:t>
          </a:r>
        </a:p>
      </dsp:txBody>
      <dsp:txXfrm>
        <a:off x="3113669" y="1613995"/>
        <a:ext cx="716661" cy="347518"/>
      </dsp:txXfrm>
    </dsp:sp>
    <dsp:sp modelId="{924C8F9A-D7B2-4767-8617-AD5D4A0F8C82}">
      <dsp:nvSpPr>
        <dsp:cNvPr id="0" name=""/>
        <dsp:cNvSpPr/>
      </dsp:nvSpPr>
      <dsp:spPr>
        <a:xfrm>
          <a:off x="3841142" y="1779449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81417" y="1780372"/>
        <a:ext cx="14765" cy="14765"/>
      </dsp:txXfrm>
    </dsp:sp>
    <dsp:sp modelId="{4C14E865-13AF-43EC-93E8-957E72C167D9}">
      <dsp:nvSpPr>
        <dsp:cNvPr id="0" name=""/>
        <dsp:cNvSpPr/>
      </dsp:nvSpPr>
      <dsp:spPr>
        <a:xfrm>
          <a:off x="4136457" y="1603183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Default</a:t>
          </a:r>
        </a:p>
      </dsp:txBody>
      <dsp:txXfrm>
        <a:off x="4147269" y="1613995"/>
        <a:ext cx="716661" cy="347518"/>
      </dsp:txXfrm>
    </dsp:sp>
    <dsp:sp modelId="{07085415-AD02-4837-A819-DF8503991B40}">
      <dsp:nvSpPr>
        <dsp:cNvPr id="0" name=""/>
        <dsp:cNvSpPr/>
      </dsp:nvSpPr>
      <dsp:spPr>
        <a:xfrm rot="4099285">
          <a:off x="488278" y="2363156"/>
          <a:ext cx="79944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799444" y="830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68013" y="2351475"/>
        <a:ext cx="39972" cy="39972"/>
      </dsp:txXfrm>
    </dsp:sp>
    <dsp:sp modelId="{7EBAE2C6-1480-46C8-900C-5102293148B2}">
      <dsp:nvSpPr>
        <dsp:cNvPr id="0" name=""/>
        <dsp:cNvSpPr/>
      </dsp:nvSpPr>
      <dsp:spPr>
        <a:xfrm>
          <a:off x="1035657" y="2558340"/>
          <a:ext cx="738285" cy="3691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Income</a:t>
          </a:r>
          <a:br>
            <a:rPr lang="en-US" sz="1100" kern="1200" dirty="0"/>
          </a:br>
          <a:r>
            <a:rPr lang="en-US" sz="1100" kern="1200" dirty="0"/>
            <a:t>&gt;40k</a:t>
          </a:r>
        </a:p>
      </dsp:txBody>
      <dsp:txXfrm>
        <a:off x="1046469" y="2569152"/>
        <a:ext cx="716661" cy="347518"/>
      </dsp:txXfrm>
    </dsp:sp>
    <dsp:sp modelId="{72B1FC09-0EBA-4985-8788-8F4656152A7F}">
      <dsp:nvSpPr>
        <dsp:cNvPr id="0" name=""/>
        <dsp:cNvSpPr/>
      </dsp:nvSpPr>
      <dsp:spPr>
        <a:xfrm rot="18770822">
          <a:off x="1704471" y="2575413"/>
          <a:ext cx="434257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434257" y="830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10743" y="2572862"/>
        <a:ext cx="21712" cy="21712"/>
      </dsp:txXfrm>
    </dsp:sp>
    <dsp:sp modelId="{B81631BF-0964-4936-A9DE-5CF3C23A1D51}">
      <dsp:nvSpPr>
        <dsp:cNvPr id="0" name=""/>
        <dsp:cNvSpPr/>
      </dsp:nvSpPr>
      <dsp:spPr>
        <a:xfrm>
          <a:off x="2069257" y="2239954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Debt &gt; 20%</a:t>
          </a:r>
        </a:p>
      </dsp:txBody>
      <dsp:txXfrm>
        <a:off x="2080069" y="2250766"/>
        <a:ext cx="716661" cy="347518"/>
      </dsp:txXfrm>
    </dsp:sp>
    <dsp:sp modelId="{E3B49C02-92DF-4E0E-9C64-BFDA4F6C8C57}">
      <dsp:nvSpPr>
        <dsp:cNvPr id="0" name=""/>
        <dsp:cNvSpPr/>
      </dsp:nvSpPr>
      <dsp:spPr>
        <a:xfrm rot="19457599">
          <a:off x="2773359" y="2310092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46107" y="2309305"/>
        <a:ext cx="18184" cy="18184"/>
      </dsp:txXfrm>
    </dsp:sp>
    <dsp:sp modelId="{F532FF76-9233-4C88-8EB8-C57298DE75BC}">
      <dsp:nvSpPr>
        <dsp:cNvPr id="0" name=""/>
        <dsp:cNvSpPr/>
      </dsp:nvSpPr>
      <dsp:spPr>
        <a:xfrm>
          <a:off x="3102857" y="2027697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Owns house</a:t>
          </a:r>
        </a:p>
      </dsp:txBody>
      <dsp:txXfrm>
        <a:off x="3113669" y="2038509"/>
        <a:ext cx="716661" cy="347518"/>
      </dsp:txXfrm>
    </dsp:sp>
    <dsp:sp modelId="{3D002938-9580-4C37-A937-06EE1FF34007}">
      <dsp:nvSpPr>
        <dsp:cNvPr id="0" name=""/>
        <dsp:cNvSpPr/>
      </dsp:nvSpPr>
      <dsp:spPr>
        <a:xfrm>
          <a:off x="3841142" y="2203963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81417" y="2204886"/>
        <a:ext cx="14765" cy="14765"/>
      </dsp:txXfrm>
    </dsp:sp>
    <dsp:sp modelId="{D9495291-86EC-4DCD-BB10-24DC98844A58}">
      <dsp:nvSpPr>
        <dsp:cNvPr id="0" name=""/>
        <dsp:cNvSpPr/>
      </dsp:nvSpPr>
      <dsp:spPr>
        <a:xfrm>
          <a:off x="4136457" y="2027697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No Default</a:t>
          </a:r>
        </a:p>
      </dsp:txBody>
      <dsp:txXfrm>
        <a:off x="4147269" y="2038509"/>
        <a:ext cx="716661" cy="347518"/>
      </dsp:txXfrm>
    </dsp:sp>
    <dsp:sp modelId="{0A6EA505-89C7-49FD-ABE4-44B8C87A9F43}">
      <dsp:nvSpPr>
        <dsp:cNvPr id="0" name=""/>
        <dsp:cNvSpPr/>
      </dsp:nvSpPr>
      <dsp:spPr>
        <a:xfrm rot="2142401">
          <a:off x="2773359" y="2522349"/>
          <a:ext cx="363680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363680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46107" y="2521562"/>
        <a:ext cx="18184" cy="18184"/>
      </dsp:txXfrm>
    </dsp:sp>
    <dsp:sp modelId="{BCBAD13F-9F36-4A76-ACBF-38324C9DFD1E}">
      <dsp:nvSpPr>
        <dsp:cNvPr id="0" name=""/>
        <dsp:cNvSpPr/>
      </dsp:nvSpPr>
      <dsp:spPr>
        <a:xfrm>
          <a:off x="3102857" y="2452211"/>
          <a:ext cx="738285" cy="3691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Rents</a:t>
          </a:r>
        </a:p>
      </dsp:txBody>
      <dsp:txXfrm>
        <a:off x="3113669" y="2463023"/>
        <a:ext cx="716661" cy="347518"/>
      </dsp:txXfrm>
    </dsp:sp>
    <dsp:sp modelId="{FEC367EC-C7CC-46E0-8F0B-F4EB017F4B25}">
      <dsp:nvSpPr>
        <dsp:cNvPr id="0" name=""/>
        <dsp:cNvSpPr/>
      </dsp:nvSpPr>
      <dsp:spPr>
        <a:xfrm>
          <a:off x="3841142" y="2628477"/>
          <a:ext cx="295314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295314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81417" y="2629400"/>
        <a:ext cx="14765" cy="14765"/>
      </dsp:txXfrm>
    </dsp:sp>
    <dsp:sp modelId="{DD75CFEB-5D5C-464E-B857-D28B066AE2E1}">
      <dsp:nvSpPr>
        <dsp:cNvPr id="0" name=""/>
        <dsp:cNvSpPr/>
      </dsp:nvSpPr>
      <dsp:spPr>
        <a:xfrm>
          <a:off x="4136457" y="2452211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Default</a:t>
          </a:r>
        </a:p>
      </dsp:txBody>
      <dsp:txXfrm>
        <a:off x="4147269" y="2463023"/>
        <a:ext cx="716661" cy="347518"/>
      </dsp:txXfrm>
    </dsp:sp>
    <dsp:sp modelId="{7F4C7A20-7D9B-4C87-80B4-7508EB7EED52}">
      <dsp:nvSpPr>
        <dsp:cNvPr id="0" name=""/>
        <dsp:cNvSpPr/>
      </dsp:nvSpPr>
      <dsp:spPr>
        <a:xfrm rot="2829178">
          <a:off x="1704471" y="2893799"/>
          <a:ext cx="434257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434257" y="830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10743" y="2891248"/>
        <a:ext cx="21712" cy="21712"/>
      </dsp:txXfrm>
    </dsp:sp>
    <dsp:sp modelId="{F8179C33-7069-4902-8E2C-2F20E46E8782}">
      <dsp:nvSpPr>
        <dsp:cNvPr id="0" name=""/>
        <dsp:cNvSpPr/>
      </dsp:nvSpPr>
      <dsp:spPr>
        <a:xfrm>
          <a:off x="2069257" y="2876726"/>
          <a:ext cx="738285" cy="3691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Debt &lt; 20%</a:t>
          </a:r>
        </a:p>
      </dsp:txBody>
      <dsp:txXfrm>
        <a:off x="2080069" y="2887538"/>
        <a:ext cx="716661" cy="347518"/>
      </dsp:txXfrm>
    </dsp:sp>
    <dsp:sp modelId="{306F450E-2B81-4A6B-9207-B97384612F41}">
      <dsp:nvSpPr>
        <dsp:cNvPr id="0" name=""/>
        <dsp:cNvSpPr/>
      </dsp:nvSpPr>
      <dsp:spPr>
        <a:xfrm>
          <a:off x="2807542" y="3052992"/>
          <a:ext cx="1330971" cy="16611"/>
        </a:xfrm>
        <a:custGeom>
          <a:avLst/>
          <a:gdLst/>
          <a:ahLst/>
          <a:cxnLst/>
          <a:rect l="0" t="0" r="0" b="0"/>
          <a:pathLst>
            <a:path>
              <a:moveTo>
                <a:pt x="0" y="8305"/>
              </a:moveTo>
              <a:lnTo>
                <a:pt x="1330971" y="830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39754" y="3028023"/>
        <a:ext cx="66548" cy="66548"/>
      </dsp:txXfrm>
    </dsp:sp>
    <dsp:sp modelId="{E3F8EBE6-F572-48F2-83CE-C1DC35D3DBAE}">
      <dsp:nvSpPr>
        <dsp:cNvPr id="0" name=""/>
        <dsp:cNvSpPr/>
      </dsp:nvSpPr>
      <dsp:spPr>
        <a:xfrm>
          <a:off x="4138514" y="2876726"/>
          <a:ext cx="738285" cy="36914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No Default</a:t>
          </a:r>
        </a:p>
      </dsp:txBody>
      <dsp:txXfrm>
        <a:off x="4149326" y="2887538"/>
        <a:ext cx="716661" cy="3475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613" y="2286046"/>
          <a:ext cx="761813" cy="380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Credit</a:t>
          </a:r>
          <a:br>
            <a:rPr lang="en-US" sz="1200" kern="1200" dirty="0"/>
          </a:br>
          <a:r>
            <a:rPr lang="en-US" sz="1200" kern="1200" dirty="0"/>
            <a:t>Approval</a:t>
          </a:r>
        </a:p>
      </dsp:txBody>
      <dsp:txXfrm>
        <a:off x="11769" y="2297202"/>
        <a:ext cx="739501" cy="358594"/>
      </dsp:txXfrm>
    </dsp:sp>
    <dsp:sp modelId="{5E0BBEC9-5B9F-4053-8E67-C9C6D2D67BE6}">
      <dsp:nvSpPr>
        <dsp:cNvPr id="0" name=""/>
        <dsp:cNvSpPr/>
      </dsp:nvSpPr>
      <dsp:spPr>
        <a:xfrm rot="17945813">
          <a:off x="601472" y="2195801"/>
          <a:ext cx="626636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626636" y="692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99124" y="2187057"/>
        <a:ext cx="31331" cy="31331"/>
      </dsp:txXfrm>
    </dsp:sp>
    <dsp:sp modelId="{3C26A79A-674E-4D53-BE0E-12759BCC504F}">
      <dsp:nvSpPr>
        <dsp:cNvPr id="0" name=""/>
        <dsp:cNvSpPr/>
      </dsp:nvSpPr>
      <dsp:spPr>
        <a:xfrm>
          <a:off x="1067153" y="1738492"/>
          <a:ext cx="761813" cy="3809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Owns</a:t>
          </a:r>
        </a:p>
      </dsp:txBody>
      <dsp:txXfrm>
        <a:off x="1078309" y="1749648"/>
        <a:ext cx="739501" cy="358594"/>
      </dsp:txXfrm>
    </dsp:sp>
    <dsp:sp modelId="{1F230B31-00AC-4692-96D4-9F5DB7C48F8D}">
      <dsp:nvSpPr>
        <dsp:cNvPr id="0" name=""/>
        <dsp:cNvSpPr/>
      </dsp:nvSpPr>
      <dsp:spPr>
        <a:xfrm rot="18770822">
          <a:off x="1757281" y="1757758"/>
          <a:ext cx="448097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448097" y="69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70127" y="1753477"/>
        <a:ext cx="22404" cy="22404"/>
      </dsp:txXfrm>
    </dsp:sp>
    <dsp:sp modelId="{E3F5726A-244A-458C-92FD-7F6439C7BB50}">
      <dsp:nvSpPr>
        <dsp:cNvPr id="0" name=""/>
        <dsp:cNvSpPr/>
      </dsp:nvSpPr>
      <dsp:spPr>
        <a:xfrm>
          <a:off x="2133693" y="1409960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Income &lt; 40k</a:t>
          </a:r>
        </a:p>
      </dsp:txBody>
      <dsp:txXfrm>
        <a:off x="2144849" y="1421116"/>
        <a:ext cx="739501" cy="358594"/>
      </dsp:txXfrm>
    </dsp:sp>
    <dsp:sp modelId="{FDA0C0D4-0AE9-477D-810E-694FD2BA9D16}">
      <dsp:nvSpPr>
        <dsp:cNvPr id="0" name=""/>
        <dsp:cNvSpPr/>
      </dsp:nvSpPr>
      <dsp:spPr>
        <a:xfrm rot="19457599">
          <a:off x="2860234" y="1483981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38488" y="1481521"/>
        <a:ext cx="18763" cy="18763"/>
      </dsp:txXfrm>
    </dsp:sp>
    <dsp:sp modelId="{C5F436BC-EFD4-487F-AF98-E46237755118}">
      <dsp:nvSpPr>
        <dsp:cNvPr id="0" name=""/>
        <dsp:cNvSpPr/>
      </dsp:nvSpPr>
      <dsp:spPr>
        <a:xfrm>
          <a:off x="3200232" y="1190938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Debt &gt; 20%</a:t>
          </a:r>
        </a:p>
      </dsp:txBody>
      <dsp:txXfrm>
        <a:off x="3211388" y="1202094"/>
        <a:ext cx="739501" cy="358594"/>
      </dsp:txXfrm>
    </dsp:sp>
    <dsp:sp modelId="{BF02C258-BC61-4674-AD90-9A9FDB4EA6BB}">
      <dsp:nvSpPr>
        <dsp:cNvPr id="0" name=""/>
        <dsp:cNvSpPr/>
      </dsp:nvSpPr>
      <dsp:spPr>
        <a:xfrm>
          <a:off x="3962046" y="1374471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06791" y="1373774"/>
        <a:ext cx="15236" cy="15236"/>
      </dsp:txXfrm>
    </dsp:sp>
    <dsp:sp modelId="{CFA9BC19-AE59-4815-9318-20F189256916}">
      <dsp:nvSpPr>
        <dsp:cNvPr id="0" name=""/>
        <dsp:cNvSpPr/>
      </dsp:nvSpPr>
      <dsp:spPr>
        <a:xfrm>
          <a:off x="4266772" y="1190938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Default</a:t>
          </a:r>
        </a:p>
      </dsp:txBody>
      <dsp:txXfrm>
        <a:off x="4277928" y="1202094"/>
        <a:ext cx="739501" cy="358594"/>
      </dsp:txXfrm>
    </dsp:sp>
    <dsp:sp modelId="{292DC9C9-04BF-4D59-A74E-459661274354}">
      <dsp:nvSpPr>
        <dsp:cNvPr id="0" name=""/>
        <dsp:cNvSpPr/>
      </dsp:nvSpPr>
      <dsp:spPr>
        <a:xfrm rot="2142401">
          <a:off x="2860234" y="1703003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38488" y="1700542"/>
        <a:ext cx="18763" cy="18763"/>
      </dsp:txXfrm>
    </dsp:sp>
    <dsp:sp modelId="{A2B6D8BE-661D-46C4-9B34-9D4A6890CED3}">
      <dsp:nvSpPr>
        <dsp:cNvPr id="0" name=""/>
        <dsp:cNvSpPr/>
      </dsp:nvSpPr>
      <dsp:spPr>
        <a:xfrm>
          <a:off x="3200232" y="1628981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Debt &lt; 20%</a:t>
          </a:r>
        </a:p>
      </dsp:txBody>
      <dsp:txXfrm>
        <a:off x="3211388" y="1640137"/>
        <a:ext cx="739501" cy="358594"/>
      </dsp:txXfrm>
    </dsp:sp>
    <dsp:sp modelId="{545E1460-ACA1-4CC9-8BF5-4739972131F7}">
      <dsp:nvSpPr>
        <dsp:cNvPr id="0" name=""/>
        <dsp:cNvSpPr/>
      </dsp:nvSpPr>
      <dsp:spPr>
        <a:xfrm>
          <a:off x="3962046" y="1812514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06791" y="1811817"/>
        <a:ext cx="15236" cy="15236"/>
      </dsp:txXfrm>
    </dsp:sp>
    <dsp:sp modelId="{E05312CE-202D-436C-B8E1-0E6C1B0A3258}">
      <dsp:nvSpPr>
        <dsp:cNvPr id="0" name=""/>
        <dsp:cNvSpPr/>
      </dsp:nvSpPr>
      <dsp:spPr>
        <a:xfrm>
          <a:off x="4266772" y="1628981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No Default</a:t>
          </a:r>
        </a:p>
      </dsp:txBody>
      <dsp:txXfrm>
        <a:off x="4277928" y="1640137"/>
        <a:ext cx="739501" cy="358594"/>
      </dsp:txXfrm>
    </dsp:sp>
    <dsp:sp modelId="{5ED8B840-BC50-4DE0-85CF-7B1ADB0D8698}">
      <dsp:nvSpPr>
        <dsp:cNvPr id="0" name=""/>
        <dsp:cNvSpPr/>
      </dsp:nvSpPr>
      <dsp:spPr>
        <a:xfrm rot="2829178">
          <a:off x="1757281" y="2086290"/>
          <a:ext cx="448097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448097" y="69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70127" y="2082009"/>
        <a:ext cx="22404" cy="22404"/>
      </dsp:txXfrm>
    </dsp:sp>
    <dsp:sp modelId="{14A602AD-B399-4CF5-90D5-029A529AF944}">
      <dsp:nvSpPr>
        <dsp:cNvPr id="0" name=""/>
        <dsp:cNvSpPr/>
      </dsp:nvSpPr>
      <dsp:spPr>
        <a:xfrm>
          <a:off x="2133693" y="2067024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Income &gt; 40k</a:t>
          </a:r>
        </a:p>
      </dsp:txBody>
      <dsp:txXfrm>
        <a:off x="2144849" y="2078180"/>
        <a:ext cx="739501" cy="358594"/>
      </dsp:txXfrm>
    </dsp:sp>
    <dsp:sp modelId="{FB1AC459-6820-4A1B-AF42-FE79313F37A1}">
      <dsp:nvSpPr>
        <dsp:cNvPr id="0" name=""/>
        <dsp:cNvSpPr/>
      </dsp:nvSpPr>
      <dsp:spPr>
        <a:xfrm rot="21587028">
          <a:off x="2895502" y="2247968"/>
          <a:ext cx="1371888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1371888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47149" y="2220593"/>
        <a:ext cx="68594" cy="68594"/>
      </dsp:txXfrm>
    </dsp:sp>
    <dsp:sp modelId="{E62C8BF6-85B4-491B-A276-9D3A8DB3F487}">
      <dsp:nvSpPr>
        <dsp:cNvPr id="0" name=""/>
        <dsp:cNvSpPr/>
      </dsp:nvSpPr>
      <dsp:spPr>
        <a:xfrm>
          <a:off x="4267386" y="2061848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No Default</a:t>
          </a:r>
        </a:p>
      </dsp:txBody>
      <dsp:txXfrm>
        <a:off x="4278542" y="2073004"/>
        <a:ext cx="739501" cy="358594"/>
      </dsp:txXfrm>
    </dsp:sp>
    <dsp:sp modelId="{B41A8112-B371-41FF-8C9A-EEB29CE6535E}">
      <dsp:nvSpPr>
        <dsp:cNvPr id="0" name=""/>
        <dsp:cNvSpPr/>
      </dsp:nvSpPr>
      <dsp:spPr>
        <a:xfrm rot="3654187">
          <a:off x="601472" y="2743355"/>
          <a:ext cx="626636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626636" y="692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99124" y="2734610"/>
        <a:ext cx="31331" cy="31331"/>
      </dsp:txXfrm>
    </dsp:sp>
    <dsp:sp modelId="{0F3E10B3-09F2-4D4B-8106-7D4A4E941279}">
      <dsp:nvSpPr>
        <dsp:cNvPr id="0" name=""/>
        <dsp:cNvSpPr/>
      </dsp:nvSpPr>
      <dsp:spPr>
        <a:xfrm>
          <a:off x="1067153" y="2833600"/>
          <a:ext cx="761813" cy="3809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Rents</a:t>
          </a:r>
        </a:p>
      </dsp:txBody>
      <dsp:txXfrm>
        <a:off x="1078309" y="2844756"/>
        <a:ext cx="739501" cy="358594"/>
      </dsp:txXfrm>
    </dsp:sp>
    <dsp:sp modelId="{9145236C-16FB-4F36-9121-673DE3020416}">
      <dsp:nvSpPr>
        <dsp:cNvPr id="0" name=""/>
        <dsp:cNvSpPr/>
      </dsp:nvSpPr>
      <dsp:spPr>
        <a:xfrm rot="18770822">
          <a:off x="1757281" y="2852866"/>
          <a:ext cx="448097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448097" y="69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70127" y="2848585"/>
        <a:ext cx="22404" cy="22404"/>
      </dsp:txXfrm>
    </dsp:sp>
    <dsp:sp modelId="{92C936BA-DF0B-4B89-AFC3-AEDF435911C3}">
      <dsp:nvSpPr>
        <dsp:cNvPr id="0" name=""/>
        <dsp:cNvSpPr/>
      </dsp:nvSpPr>
      <dsp:spPr>
        <a:xfrm>
          <a:off x="2133693" y="2505068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Income &lt; 40k</a:t>
          </a:r>
        </a:p>
      </dsp:txBody>
      <dsp:txXfrm>
        <a:off x="2144849" y="2516224"/>
        <a:ext cx="739501" cy="358594"/>
      </dsp:txXfrm>
    </dsp:sp>
    <dsp:sp modelId="{85C6498D-7B54-419E-B6C8-D4F0FD2E8AB1}">
      <dsp:nvSpPr>
        <dsp:cNvPr id="0" name=""/>
        <dsp:cNvSpPr/>
      </dsp:nvSpPr>
      <dsp:spPr>
        <a:xfrm rot="23881">
          <a:off x="2895490" y="2693365"/>
          <a:ext cx="1371912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1371912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47148" y="2665988"/>
        <a:ext cx="68595" cy="68595"/>
      </dsp:txXfrm>
    </dsp:sp>
    <dsp:sp modelId="{33322657-5585-4AA9-9C4C-BAECC5EDD3F2}">
      <dsp:nvSpPr>
        <dsp:cNvPr id="0" name=""/>
        <dsp:cNvSpPr/>
      </dsp:nvSpPr>
      <dsp:spPr>
        <a:xfrm>
          <a:off x="4267386" y="2514598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Default</a:t>
          </a:r>
        </a:p>
      </dsp:txBody>
      <dsp:txXfrm>
        <a:off x="4278542" y="2525754"/>
        <a:ext cx="739501" cy="358594"/>
      </dsp:txXfrm>
    </dsp:sp>
    <dsp:sp modelId="{756C63F9-9902-4B29-9236-839132DB1640}">
      <dsp:nvSpPr>
        <dsp:cNvPr id="0" name=""/>
        <dsp:cNvSpPr/>
      </dsp:nvSpPr>
      <dsp:spPr>
        <a:xfrm rot="2829178">
          <a:off x="1757281" y="3181398"/>
          <a:ext cx="448097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448097" y="69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70127" y="3177117"/>
        <a:ext cx="22404" cy="22404"/>
      </dsp:txXfrm>
    </dsp:sp>
    <dsp:sp modelId="{8E4821BD-951B-4361-A9B6-9AC7097D57FE}">
      <dsp:nvSpPr>
        <dsp:cNvPr id="0" name=""/>
        <dsp:cNvSpPr/>
      </dsp:nvSpPr>
      <dsp:spPr>
        <a:xfrm>
          <a:off x="2133693" y="3162132"/>
          <a:ext cx="761813" cy="3809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Income &gt; 40k</a:t>
          </a:r>
        </a:p>
      </dsp:txBody>
      <dsp:txXfrm>
        <a:off x="2144849" y="3173288"/>
        <a:ext cx="739501" cy="358594"/>
      </dsp:txXfrm>
    </dsp:sp>
    <dsp:sp modelId="{C333D5BC-FBEB-4ED8-9233-8F55C59C9F8A}">
      <dsp:nvSpPr>
        <dsp:cNvPr id="0" name=""/>
        <dsp:cNvSpPr/>
      </dsp:nvSpPr>
      <dsp:spPr>
        <a:xfrm rot="19457599">
          <a:off x="2860234" y="3236153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38488" y="3233693"/>
        <a:ext cx="18763" cy="18763"/>
      </dsp:txXfrm>
    </dsp:sp>
    <dsp:sp modelId="{8496A9E4-EC57-4E7A-9337-8E8D52F23098}">
      <dsp:nvSpPr>
        <dsp:cNvPr id="0" name=""/>
        <dsp:cNvSpPr/>
      </dsp:nvSpPr>
      <dsp:spPr>
        <a:xfrm>
          <a:off x="3200232" y="2943111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Debt &gt; 20%</a:t>
          </a:r>
        </a:p>
      </dsp:txBody>
      <dsp:txXfrm>
        <a:off x="3211388" y="2954267"/>
        <a:ext cx="739501" cy="358594"/>
      </dsp:txXfrm>
    </dsp:sp>
    <dsp:sp modelId="{251D29B2-993F-454D-B8FD-61B9ACBE9348}">
      <dsp:nvSpPr>
        <dsp:cNvPr id="0" name=""/>
        <dsp:cNvSpPr/>
      </dsp:nvSpPr>
      <dsp:spPr>
        <a:xfrm>
          <a:off x="3962046" y="3126643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06791" y="3125946"/>
        <a:ext cx="15236" cy="15236"/>
      </dsp:txXfrm>
    </dsp:sp>
    <dsp:sp modelId="{8633CB48-5997-4D53-B5D7-6ED9CA2B773A}">
      <dsp:nvSpPr>
        <dsp:cNvPr id="0" name=""/>
        <dsp:cNvSpPr/>
      </dsp:nvSpPr>
      <dsp:spPr>
        <a:xfrm>
          <a:off x="4266772" y="2943111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Default</a:t>
          </a:r>
        </a:p>
      </dsp:txBody>
      <dsp:txXfrm>
        <a:off x="4277928" y="2954267"/>
        <a:ext cx="739501" cy="358594"/>
      </dsp:txXfrm>
    </dsp:sp>
    <dsp:sp modelId="{B079104E-0D27-4441-9BDF-93B5AFF4761A}">
      <dsp:nvSpPr>
        <dsp:cNvPr id="0" name=""/>
        <dsp:cNvSpPr/>
      </dsp:nvSpPr>
      <dsp:spPr>
        <a:xfrm rot="2142401">
          <a:off x="2860234" y="3455175"/>
          <a:ext cx="375270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75270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38488" y="3452715"/>
        <a:ext cx="18763" cy="18763"/>
      </dsp:txXfrm>
    </dsp:sp>
    <dsp:sp modelId="{F26A0900-CC8B-42AF-9AB3-563D47BBE038}">
      <dsp:nvSpPr>
        <dsp:cNvPr id="0" name=""/>
        <dsp:cNvSpPr/>
      </dsp:nvSpPr>
      <dsp:spPr>
        <a:xfrm>
          <a:off x="3200232" y="3381154"/>
          <a:ext cx="761813" cy="3809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Debt &lt; 20%</a:t>
          </a:r>
        </a:p>
      </dsp:txBody>
      <dsp:txXfrm>
        <a:off x="3211388" y="3392310"/>
        <a:ext cx="739501" cy="358594"/>
      </dsp:txXfrm>
    </dsp:sp>
    <dsp:sp modelId="{F7C96D22-744F-4AAB-91CD-6FD9B0D1717E}">
      <dsp:nvSpPr>
        <dsp:cNvPr id="0" name=""/>
        <dsp:cNvSpPr/>
      </dsp:nvSpPr>
      <dsp:spPr>
        <a:xfrm>
          <a:off x="3962046" y="3564686"/>
          <a:ext cx="304725" cy="13842"/>
        </a:xfrm>
        <a:custGeom>
          <a:avLst/>
          <a:gdLst/>
          <a:ahLst/>
          <a:cxnLst/>
          <a:rect l="0" t="0" r="0" b="0"/>
          <a:pathLst>
            <a:path>
              <a:moveTo>
                <a:pt x="0" y="6921"/>
              </a:moveTo>
              <a:lnTo>
                <a:pt x="304725" y="69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06791" y="3563989"/>
        <a:ext cx="15236" cy="15236"/>
      </dsp:txXfrm>
    </dsp:sp>
    <dsp:sp modelId="{B98CF813-6FB2-4571-9925-B785595FEC6D}">
      <dsp:nvSpPr>
        <dsp:cNvPr id="0" name=""/>
        <dsp:cNvSpPr/>
      </dsp:nvSpPr>
      <dsp:spPr>
        <a:xfrm>
          <a:off x="4266772" y="3381154"/>
          <a:ext cx="761813" cy="380906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No Default</a:t>
          </a:r>
        </a:p>
      </dsp:txBody>
      <dsp:txXfrm>
        <a:off x="4277928" y="3392310"/>
        <a:ext cx="739501" cy="3585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228606" y="0"/>
          <a:ext cx="1828800" cy="914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Credit</a:t>
          </a:r>
          <a:br>
            <a:rPr lang="en-US" sz="2900" kern="1200" dirty="0"/>
          </a:br>
          <a:r>
            <a:rPr lang="en-US" sz="2900" kern="1200" dirty="0"/>
            <a:t>Approval</a:t>
          </a:r>
        </a:p>
      </dsp:txBody>
      <dsp:txXfrm>
        <a:off x="255388" y="26782"/>
        <a:ext cx="1775236" cy="8608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595" y="1077813"/>
          <a:ext cx="565546" cy="282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Credit</a:t>
          </a:r>
          <a:br>
            <a:rPr lang="en-US" sz="900" kern="1200" dirty="0"/>
          </a:br>
          <a:r>
            <a:rPr lang="en-US" sz="900" kern="1200" dirty="0"/>
            <a:t>Approval</a:t>
          </a:r>
        </a:p>
      </dsp:txBody>
      <dsp:txXfrm>
        <a:off x="8877" y="1086095"/>
        <a:ext cx="548982" cy="266209"/>
      </dsp:txXfrm>
    </dsp:sp>
    <dsp:sp modelId="{C6405F48-268C-4A9E-8C6B-EA7912642D7B}">
      <dsp:nvSpPr>
        <dsp:cNvPr id="0" name=""/>
        <dsp:cNvSpPr/>
      </dsp:nvSpPr>
      <dsp:spPr>
        <a:xfrm rot="17500715">
          <a:off x="373053" y="924222"/>
          <a:ext cx="612395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612395" y="104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3941" y="919349"/>
        <a:ext cx="30619" cy="30619"/>
      </dsp:txXfrm>
    </dsp:sp>
    <dsp:sp modelId="{1E65E39D-395D-4BD0-8D0A-DECF2AB935E9}">
      <dsp:nvSpPr>
        <dsp:cNvPr id="0" name=""/>
        <dsp:cNvSpPr/>
      </dsp:nvSpPr>
      <dsp:spPr>
        <a:xfrm>
          <a:off x="792360" y="508731"/>
          <a:ext cx="565546" cy="2827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Income</a:t>
          </a:r>
          <a:br>
            <a:rPr lang="en-US" sz="900" kern="1200" dirty="0"/>
          </a:br>
          <a:r>
            <a:rPr lang="en-US" sz="900" kern="1200" dirty="0"/>
            <a:t>&lt;40k</a:t>
          </a:r>
        </a:p>
      </dsp:txBody>
      <dsp:txXfrm>
        <a:off x="800642" y="517013"/>
        <a:ext cx="548982" cy="266209"/>
      </dsp:txXfrm>
    </dsp:sp>
    <dsp:sp modelId="{8BDEEA43-5C2A-4BBE-99A5-44DEB7CB861C}">
      <dsp:nvSpPr>
        <dsp:cNvPr id="0" name=""/>
        <dsp:cNvSpPr/>
      </dsp:nvSpPr>
      <dsp:spPr>
        <a:xfrm rot="18770822">
          <a:off x="1304690" y="517735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519856"/>
        <a:ext cx="16632" cy="16632"/>
      </dsp:txXfrm>
    </dsp:sp>
    <dsp:sp modelId="{6094D736-4F16-42FC-9437-D37BB023D5EA}">
      <dsp:nvSpPr>
        <dsp:cNvPr id="0" name=""/>
        <dsp:cNvSpPr/>
      </dsp:nvSpPr>
      <dsp:spPr>
        <a:xfrm>
          <a:off x="1584126" y="264839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&gt; 20%</a:t>
          </a:r>
        </a:p>
      </dsp:txBody>
      <dsp:txXfrm>
        <a:off x="1592408" y="273121"/>
        <a:ext cx="548982" cy="266209"/>
      </dsp:txXfrm>
    </dsp:sp>
    <dsp:sp modelId="{EACB761D-2A2E-4784-B4CF-BBD5780F5023}">
      <dsp:nvSpPr>
        <dsp:cNvPr id="0" name=""/>
        <dsp:cNvSpPr/>
      </dsp:nvSpPr>
      <dsp:spPr>
        <a:xfrm>
          <a:off x="2149673" y="395789"/>
          <a:ext cx="101857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101857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33498" y="380761"/>
        <a:ext cx="50928" cy="50928"/>
      </dsp:txXfrm>
    </dsp:sp>
    <dsp:sp modelId="{E090B741-3BDB-4968-B042-3EDAEB5B7930}">
      <dsp:nvSpPr>
        <dsp:cNvPr id="0" name=""/>
        <dsp:cNvSpPr/>
      </dsp:nvSpPr>
      <dsp:spPr>
        <a:xfrm>
          <a:off x="3168253" y="264839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6535" y="273121"/>
        <a:ext cx="548982" cy="266209"/>
      </dsp:txXfrm>
    </dsp:sp>
    <dsp:sp modelId="{B82998E9-B1CD-485F-8B4B-06888B1A28C4}">
      <dsp:nvSpPr>
        <dsp:cNvPr id="0" name=""/>
        <dsp:cNvSpPr/>
      </dsp:nvSpPr>
      <dsp:spPr>
        <a:xfrm rot="2829178">
          <a:off x="1304690" y="761627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763748"/>
        <a:ext cx="16632" cy="16632"/>
      </dsp:txXfrm>
    </dsp:sp>
    <dsp:sp modelId="{A031128D-C55E-42DA-B8A2-D382735EF23E}">
      <dsp:nvSpPr>
        <dsp:cNvPr id="0" name=""/>
        <dsp:cNvSpPr/>
      </dsp:nvSpPr>
      <dsp:spPr>
        <a:xfrm>
          <a:off x="1584126" y="752623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&lt; 20%</a:t>
          </a:r>
        </a:p>
      </dsp:txBody>
      <dsp:txXfrm>
        <a:off x="1592408" y="760905"/>
        <a:ext cx="548982" cy="266209"/>
      </dsp:txXfrm>
    </dsp:sp>
    <dsp:sp modelId="{02AF2611-39C0-4EF8-B9AF-5E15D80097BE}">
      <dsp:nvSpPr>
        <dsp:cNvPr id="0" name=""/>
        <dsp:cNvSpPr/>
      </dsp:nvSpPr>
      <dsp:spPr>
        <a:xfrm rot="19457599">
          <a:off x="2123488" y="802276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805748"/>
        <a:ext cx="13929" cy="13929"/>
      </dsp:txXfrm>
    </dsp:sp>
    <dsp:sp modelId="{008EB790-8EB0-4D82-BE0A-84C63F787288}">
      <dsp:nvSpPr>
        <dsp:cNvPr id="0" name=""/>
        <dsp:cNvSpPr/>
      </dsp:nvSpPr>
      <dsp:spPr>
        <a:xfrm>
          <a:off x="2375892" y="590029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Owns house</a:t>
          </a:r>
        </a:p>
      </dsp:txBody>
      <dsp:txXfrm>
        <a:off x="2384174" y="598311"/>
        <a:ext cx="548982" cy="266209"/>
      </dsp:txXfrm>
    </dsp:sp>
    <dsp:sp modelId="{3D3532D1-1FDA-4F24-AE90-3866BC16A43D}">
      <dsp:nvSpPr>
        <dsp:cNvPr id="0" name=""/>
        <dsp:cNvSpPr/>
      </dsp:nvSpPr>
      <dsp:spPr>
        <a:xfrm>
          <a:off x="2941439" y="720978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725760"/>
        <a:ext cx="11310" cy="11310"/>
      </dsp:txXfrm>
    </dsp:sp>
    <dsp:sp modelId="{DE93B5F2-1CA6-40F3-B124-24CBDE452C7F}">
      <dsp:nvSpPr>
        <dsp:cNvPr id="0" name=""/>
        <dsp:cNvSpPr/>
      </dsp:nvSpPr>
      <dsp:spPr>
        <a:xfrm>
          <a:off x="3167657" y="590029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5939" y="598311"/>
        <a:ext cx="548982" cy="266209"/>
      </dsp:txXfrm>
    </dsp:sp>
    <dsp:sp modelId="{AF10D516-4F6C-4D46-86A1-9C1986C13320}">
      <dsp:nvSpPr>
        <dsp:cNvPr id="0" name=""/>
        <dsp:cNvSpPr/>
      </dsp:nvSpPr>
      <dsp:spPr>
        <a:xfrm rot="2142401">
          <a:off x="2123488" y="964870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968343"/>
        <a:ext cx="13929" cy="13929"/>
      </dsp:txXfrm>
    </dsp:sp>
    <dsp:sp modelId="{99764013-9FFE-483E-9A94-8E74B88EB45B}">
      <dsp:nvSpPr>
        <dsp:cNvPr id="0" name=""/>
        <dsp:cNvSpPr/>
      </dsp:nvSpPr>
      <dsp:spPr>
        <a:xfrm>
          <a:off x="2375892" y="915218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Rents</a:t>
          </a:r>
        </a:p>
      </dsp:txBody>
      <dsp:txXfrm>
        <a:off x="2384174" y="923500"/>
        <a:ext cx="548982" cy="266209"/>
      </dsp:txXfrm>
    </dsp:sp>
    <dsp:sp modelId="{924C8F9A-D7B2-4767-8617-AD5D4A0F8C82}">
      <dsp:nvSpPr>
        <dsp:cNvPr id="0" name=""/>
        <dsp:cNvSpPr/>
      </dsp:nvSpPr>
      <dsp:spPr>
        <a:xfrm>
          <a:off x="2941439" y="1046168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050949"/>
        <a:ext cx="11310" cy="11310"/>
      </dsp:txXfrm>
    </dsp:sp>
    <dsp:sp modelId="{4C14E865-13AF-43EC-93E8-957E72C167D9}">
      <dsp:nvSpPr>
        <dsp:cNvPr id="0" name=""/>
        <dsp:cNvSpPr/>
      </dsp:nvSpPr>
      <dsp:spPr>
        <a:xfrm>
          <a:off x="3167657" y="915218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5939" y="923500"/>
        <a:ext cx="548982" cy="266209"/>
      </dsp:txXfrm>
    </dsp:sp>
    <dsp:sp modelId="{07085415-AD02-4837-A819-DF8503991B40}">
      <dsp:nvSpPr>
        <dsp:cNvPr id="0" name=""/>
        <dsp:cNvSpPr/>
      </dsp:nvSpPr>
      <dsp:spPr>
        <a:xfrm rot="4099285">
          <a:off x="373053" y="1493303"/>
          <a:ext cx="612395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612395" y="104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3941" y="1488430"/>
        <a:ext cx="30619" cy="30619"/>
      </dsp:txXfrm>
    </dsp:sp>
    <dsp:sp modelId="{7EBAE2C6-1480-46C8-900C-5102293148B2}">
      <dsp:nvSpPr>
        <dsp:cNvPr id="0" name=""/>
        <dsp:cNvSpPr/>
      </dsp:nvSpPr>
      <dsp:spPr>
        <a:xfrm>
          <a:off x="792360" y="1646894"/>
          <a:ext cx="565546" cy="2827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Income</a:t>
          </a:r>
          <a:br>
            <a:rPr lang="en-US" sz="900" kern="1200" dirty="0"/>
          </a:br>
          <a:r>
            <a:rPr lang="en-US" sz="900" kern="1200" dirty="0"/>
            <a:t>&gt;40k</a:t>
          </a:r>
        </a:p>
      </dsp:txBody>
      <dsp:txXfrm>
        <a:off x="800642" y="1655176"/>
        <a:ext cx="548982" cy="266209"/>
      </dsp:txXfrm>
    </dsp:sp>
    <dsp:sp modelId="{72B1FC09-0EBA-4985-8788-8F4656152A7F}">
      <dsp:nvSpPr>
        <dsp:cNvPr id="0" name=""/>
        <dsp:cNvSpPr/>
      </dsp:nvSpPr>
      <dsp:spPr>
        <a:xfrm rot="18770822">
          <a:off x="1304690" y="1655898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1658019"/>
        <a:ext cx="16632" cy="16632"/>
      </dsp:txXfrm>
    </dsp:sp>
    <dsp:sp modelId="{B81631BF-0964-4936-A9DE-5CF3C23A1D51}">
      <dsp:nvSpPr>
        <dsp:cNvPr id="0" name=""/>
        <dsp:cNvSpPr/>
      </dsp:nvSpPr>
      <dsp:spPr>
        <a:xfrm>
          <a:off x="1584126" y="1403002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&gt; 20%</a:t>
          </a:r>
        </a:p>
      </dsp:txBody>
      <dsp:txXfrm>
        <a:off x="1592408" y="1411284"/>
        <a:ext cx="548982" cy="266209"/>
      </dsp:txXfrm>
    </dsp:sp>
    <dsp:sp modelId="{E3B49C02-92DF-4E0E-9C64-BFDA4F6C8C57}">
      <dsp:nvSpPr>
        <dsp:cNvPr id="0" name=""/>
        <dsp:cNvSpPr/>
      </dsp:nvSpPr>
      <dsp:spPr>
        <a:xfrm rot="19457599">
          <a:off x="2123488" y="1452655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1456127"/>
        <a:ext cx="13929" cy="13929"/>
      </dsp:txXfrm>
    </dsp:sp>
    <dsp:sp modelId="{F532FF76-9233-4C88-8EB8-C57298DE75BC}">
      <dsp:nvSpPr>
        <dsp:cNvPr id="0" name=""/>
        <dsp:cNvSpPr/>
      </dsp:nvSpPr>
      <dsp:spPr>
        <a:xfrm>
          <a:off x="2375892" y="1240408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Owns house</a:t>
          </a:r>
        </a:p>
      </dsp:txBody>
      <dsp:txXfrm>
        <a:off x="2384174" y="1248690"/>
        <a:ext cx="548982" cy="266209"/>
      </dsp:txXfrm>
    </dsp:sp>
    <dsp:sp modelId="{3D002938-9580-4C37-A937-06EE1FF34007}">
      <dsp:nvSpPr>
        <dsp:cNvPr id="0" name=""/>
        <dsp:cNvSpPr/>
      </dsp:nvSpPr>
      <dsp:spPr>
        <a:xfrm>
          <a:off x="2941439" y="1371357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376139"/>
        <a:ext cx="11310" cy="11310"/>
      </dsp:txXfrm>
    </dsp:sp>
    <dsp:sp modelId="{D9495291-86EC-4DCD-BB10-24DC98844A58}">
      <dsp:nvSpPr>
        <dsp:cNvPr id="0" name=""/>
        <dsp:cNvSpPr/>
      </dsp:nvSpPr>
      <dsp:spPr>
        <a:xfrm>
          <a:off x="3167657" y="1240408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5939" y="1248690"/>
        <a:ext cx="548982" cy="266209"/>
      </dsp:txXfrm>
    </dsp:sp>
    <dsp:sp modelId="{0A6EA505-89C7-49FD-ABE4-44B8C87A9F43}">
      <dsp:nvSpPr>
        <dsp:cNvPr id="0" name=""/>
        <dsp:cNvSpPr/>
      </dsp:nvSpPr>
      <dsp:spPr>
        <a:xfrm rot="2142401">
          <a:off x="2123488" y="1615249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1618722"/>
        <a:ext cx="13929" cy="13929"/>
      </dsp:txXfrm>
    </dsp:sp>
    <dsp:sp modelId="{BCBAD13F-9F36-4A76-ACBF-38324C9DFD1E}">
      <dsp:nvSpPr>
        <dsp:cNvPr id="0" name=""/>
        <dsp:cNvSpPr/>
      </dsp:nvSpPr>
      <dsp:spPr>
        <a:xfrm>
          <a:off x="2375892" y="1565597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Rents</a:t>
          </a:r>
        </a:p>
      </dsp:txBody>
      <dsp:txXfrm>
        <a:off x="2384174" y="1573879"/>
        <a:ext cx="548982" cy="266209"/>
      </dsp:txXfrm>
    </dsp:sp>
    <dsp:sp modelId="{FEC367EC-C7CC-46E0-8F0B-F4EB017F4B25}">
      <dsp:nvSpPr>
        <dsp:cNvPr id="0" name=""/>
        <dsp:cNvSpPr/>
      </dsp:nvSpPr>
      <dsp:spPr>
        <a:xfrm>
          <a:off x="2941439" y="1696547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701328"/>
        <a:ext cx="11310" cy="11310"/>
      </dsp:txXfrm>
    </dsp:sp>
    <dsp:sp modelId="{DD75CFEB-5D5C-464E-B857-D28B066AE2E1}">
      <dsp:nvSpPr>
        <dsp:cNvPr id="0" name=""/>
        <dsp:cNvSpPr/>
      </dsp:nvSpPr>
      <dsp:spPr>
        <a:xfrm>
          <a:off x="3167657" y="1565597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5939" y="1573879"/>
        <a:ext cx="548982" cy="266209"/>
      </dsp:txXfrm>
    </dsp:sp>
    <dsp:sp modelId="{7F4C7A20-7D9B-4C87-80B4-7508EB7EED52}">
      <dsp:nvSpPr>
        <dsp:cNvPr id="0" name=""/>
        <dsp:cNvSpPr/>
      </dsp:nvSpPr>
      <dsp:spPr>
        <a:xfrm rot="2829178">
          <a:off x="1304690" y="1899790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1901911"/>
        <a:ext cx="16632" cy="16632"/>
      </dsp:txXfrm>
    </dsp:sp>
    <dsp:sp modelId="{F8179C33-7069-4902-8E2C-2F20E46E8782}">
      <dsp:nvSpPr>
        <dsp:cNvPr id="0" name=""/>
        <dsp:cNvSpPr/>
      </dsp:nvSpPr>
      <dsp:spPr>
        <a:xfrm>
          <a:off x="1584126" y="1890786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&lt; 20%</a:t>
          </a:r>
        </a:p>
      </dsp:txBody>
      <dsp:txXfrm>
        <a:off x="1592408" y="1899068"/>
        <a:ext cx="548982" cy="266209"/>
      </dsp:txXfrm>
    </dsp:sp>
    <dsp:sp modelId="{306F450E-2B81-4A6B-9207-B97384612F41}">
      <dsp:nvSpPr>
        <dsp:cNvPr id="0" name=""/>
        <dsp:cNvSpPr/>
      </dsp:nvSpPr>
      <dsp:spPr>
        <a:xfrm>
          <a:off x="2149673" y="2021736"/>
          <a:ext cx="101857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101857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33498" y="2006709"/>
        <a:ext cx="50928" cy="50928"/>
      </dsp:txXfrm>
    </dsp:sp>
    <dsp:sp modelId="{E3F8EBE6-F572-48F2-83CE-C1DC35D3DBAE}">
      <dsp:nvSpPr>
        <dsp:cNvPr id="0" name=""/>
        <dsp:cNvSpPr/>
      </dsp:nvSpPr>
      <dsp:spPr>
        <a:xfrm>
          <a:off x="3168253" y="1890786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6535" y="1899068"/>
        <a:ext cx="548982" cy="2662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222067"/>
          <a:ext cx="1427410" cy="7137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Credit</a:t>
          </a:r>
          <a:br>
            <a:rPr lang="en-US" sz="2300" kern="1200" dirty="0"/>
          </a:br>
          <a:r>
            <a:rPr lang="en-US" sz="2300" kern="1200" dirty="0"/>
            <a:t>Approval</a:t>
          </a:r>
        </a:p>
      </dsp:txBody>
      <dsp:txXfrm>
        <a:off x="20904" y="242971"/>
        <a:ext cx="1385602" cy="671897"/>
      </dsp:txXfrm>
    </dsp:sp>
    <dsp:sp modelId="{906EDC7A-0D71-4D4B-BA38-915370AA5ADA}">
      <dsp:nvSpPr>
        <dsp:cNvPr id="0" name=""/>
        <dsp:cNvSpPr/>
      </dsp:nvSpPr>
      <dsp:spPr>
        <a:xfrm rot="20930145">
          <a:off x="1421888" y="485769"/>
          <a:ext cx="583615" cy="73300"/>
        </a:xfrm>
        <a:custGeom>
          <a:avLst/>
          <a:gdLst/>
          <a:ahLst/>
          <a:cxnLst/>
          <a:rect l="0" t="0" r="0" b="0"/>
          <a:pathLst>
            <a:path>
              <a:moveTo>
                <a:pt x="0" y="36650"/>
              </a:moveTo>
              <a:lnTo>
                <a:pt x="583615" y="3665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699105" y="507829"/>
        <a:ext cx="29180" cy="29180"/>
      </dsp:txXfrm>
    </dsp:sp>
    <dsp:sp modelId="{73BB7357-1A7B-4050-88C4-790ADBCB625D}">
      <dsp:nvSpPr>
        <dsp:cNvPr id="0" name=""/>
        <dsp:cNvSpPr/>
      </dsp:nvSpPr>
      <dsp:spPr>
        <a:xfrm>
          <a:off x="1999982" y="109066"/>
          <a:ext cx="1427410" cy="71370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Income &lt;40k</a:t>
          </a:r>
        </a:p>
      </dsp:txBody>
      <dsp:txXfrm>
        <a:off x="2020886" y="129970"/>
        <a:ext cx="1385602" cy="671897"/>
      </dsp:txXfrm>
    </dsp:sp>
    <dsp:sp modelId="{9BCABDBA-7F17-4ABD-88F5-05078D8F9D3D}">
      <dsp:nvSpPr>
        <dsp:cNvPr id="0" name=""/>
        <dsp:cNvSpPr/>
      </dsp:nvSpPr>
      <dsp:spPr>
        <a:xfrm rot="3061647">
          <a:off x="1258514" y="896150"/>
          <a:ext cx="910363" cy="73300"/>
        </a:xfrm>
        <a:custGeom>
          <a:avLst/>
          <a:gdLst/>
          <a:ahLst/>
          <a:cxnLst/>
          <a:rect l="0" t="0" r="0" b="0"/>
          <a:pathLst>
            <a:path>
              <a:moveTo>
                <a:pt x="0" y="36650"/>
              </a:moveTo>
              <a:lnTo>
                <a:pt x="910363" y="3665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690937" y="910041"/>
        <a:ext cx="45518" cy="45518"/>
      </dsp:txXfrm>
    </dsp:sp>
    <dsp:sp modelId="{CB8FFB81-E4E3-43C3-8CF6-A920227023D6}">
      <dsp:nvSpPr>
        <dsp:cNvPr id="0" name=""/>
        <dsp:cNvSpPr/>
      </dsp:nvSpPr>
      <dsp:spPr>
        <a:xfrm>
          <a:off x="1999982" y="929827"/>
          <a:ext cx="1427410" cy="71370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Income &gt;40k</a:t>
          </a:r>
        </a:p>
      </dsp:txBody>
      <dsp:txXfrm>
        <a:off x="2020886" y="950731"/>
        <a:ext cx="1385602" cy="6718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595" y="1077813"/>
          <a:ext cx="565546" cy="282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Credit</a:t>
          </a:r>
          <a:br>
            <a:rPr lang="en-US" sz="900" kern="1200" dirty="0"/>
          </a:br>
          <a:r>
            <a:rPr lang="en-US" sz="900" kern="1200" dirty="0"/>
            <a:t>Approval</a:t>
          </a:r>
        </a:p>
      </dsp:txBody>
      <dsp:txXfrm>
        <a:off x="8877" y="1086095"/>
        <a:ext cx="548982" cy="266209"/>
      </dsp:txXfrm>
    </dsp:sp>
    <dsp:sp modelId="{C6405F48-268C-4A9E-8C6B-EA7912642D7B}">
      <dsp:nvSpPr>
        <dsp:cNvPr id="0" name=""/>
        <dsp:cNvSpPr/>
      </dsp:nvSpPr>
      <dsp:spPr>
        <a:xfrm rot="17500715">
          <a:off x="373053" y="924222"/>
          <a:ext cx="612395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612395" y="104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3941" y="919349"/>
        <a:ext cx="30619" cy="30619"/>
      </dsp:txXfrm>
    </dsp:sp>
    <dsp:sp modelId="{1E65E39D-395D-4BD0-8D0A-DECF2AB935E9}">
      <dsp:nvSpPr>
        <dsp:cNvPr id="0" name=""/>
        <dsp:cNvSpPr/>
      </dsp:nvSpPr>
      <dsp:spPr>
        <a:xfrm>
          <a:off x="792360" y="508731"/>
          <a:ext cx="565546" cy="2827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Income</a:t>
          </a:r>
          <a:br>
            <a:rPr lang="en-US" sz="900" kern="1200" dirty="0"/>
          </a:br>
          <a:r>
            <a:rPr lang="en-US" sz="900" kern="1200" dirty="0"/>
            <a:t>&lt;40k</a:t>
          </a:r>
        </a:p>
      </dsp:txBody>
      <dsp:txXfrm>
        <a:off x="800642" y="517013"/>
        <a:ext cx="548982" cy="266209"/>
      </dsp:txXfrm>
    </dsp:sp>
    <dsp:sp modelId="{8BDEEA43-5C2A-4BBE-99A5-44DEB7CB861C}">
      <dsp:nvSpPr>
        <dsp:cNvPr id="0" name=""/>
        <dsp:cNvSpPr/>
      </dsp:nvSpPr>
      <dsp:spPr>
        <a:xfrm rot="18770822">
          <a:off x="1304690" y="517735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519856"/>
        <a:ext cx="16632" cy="16632"/>
      </dsp:txXfrm>
    </dsp:sp>
    <dsp:sp modelId="{6094D736-4F16-42FC-9437-D37BB023D5EA}">
      <dsp:nvSpPr>
        <dsp:cNvPr id="0" name=""/>
        <dsp:cNvSpPr/>
      </dsp:nvSpPr>
      <dsp:spPr>
        <a:xfrm>
          <a:off x="1584126" y="264839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&gt; 20%</a:t>
          </a:r>
        </a:p>
      </dsp:txBody>
      <dsp:txXfrm>
        <a:off x="1592408" y="273121"/>
        <a:ext cx="548982" cy="266209"/>
      </dsp:txXfrm>
    </dsp:sp>
    <dsp:sp modelId="{EACB761D-2A2E-4784-B4CF-BBD5780F5023}">
      <dsp:nvSpPr>
        <dsp:cNvPr id="0" name=""/>
        <dsp:cNvSpPr/>
      </dsp:nvSpPr>
      <dsp:spPr>
        <a:xfrm>
          <a:off x="2149673" y="395789"/>
          <a:ext cx="101857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101857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33498" y="380761"/>
        <a:ext cx="50928" cy="50928"/>
      </dsp:txXfrm>
    </dsp:sp>
    <dsp:sp modelId="{E090B741-3BDB-4968-B042-3EDAEB5B7930}">
      <dsp:nvSpPr>
        <dsp:cNvPr id="0" name=""/>
        <dsp:cNvSpPr/>
      </dsp:nvSpPr>
      <dsp:spPr>
        <a:xfrm>
          <a:off x="3168253" y="264839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6535" y="273121"/>
        <a:ext cx="548982" cy="266209"/>
      </dsp:txXfrm>
    </dsp:sp>
    <dsp:sp modelId="{B82998E9-B1CD-485F-8B4B-06888B1A28C4}">
      <dsp:nvSpPr>
        <dsp:cNvPr id="0" name=""/>
        <dsp:cNvSpPr/>
      </dsp:nvSpPr>
      <dsp:spPr>
        <a:xfrm rot="2829178">
          <a:off x="1304690" y="761627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763748"/>
        <a:ext cx="16632" cy="16632"/>
      </dsp:txXfrm>
    </dsp:sp>
    <dsp:sp modelId="{A031128D-C55E-42DA-B8A2-D382735EF23E}">
      <dsp:nvSpPr>
        <dsp:cNvPr id="0" name=""/>
        <dsp:cNvSpPr/>
      </dsp:nvSpPr>
      <dsp:spPr>
        <a:xfrm>
          <a:off x="1584126" y="752623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&lt; 20%</a:t>
          </a:r>
        </a:p>
      </dsp:txBody>
      <dsp:txXfrm>
        <a:off x="1592408" y="760905"/>
        <a:ext cx="548982" cy="266209"/>
      </dsp:txXfrm>
    </dsp:sp>
    <dsp:sp modelId="{02AF2611-39C0-4EF8-B9AF-5E15D80097BE}">
      <dsp:nvSpPr>
        <dsp:cNvPr id="0" name=""/>
        <dsp:cNvSpPr/>
      </dsp:nvSpPr>
      <dsp:spPr>
        <a:xfrm rot="19457599">
          <a:off x="2123488" y="802276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805748"/>
        <a:ext cx="13929" cy="13929"/>
      </dsp:txXfrm>
    </dsp:sp>
    <dsp:sp modelId="{008EB790-8EB0-4D82-BE0A-84C63F787288}">
      <dsp:nvSpPr>
        <dsp:cNvPr id="0" name=""/>
        <dsp:cNvSpPr/>
      </dsp:nvSpPr>
      <dsp:spPr>
        <a:xfrm>
          <a:off x="2375892" y="590029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Owns house</a:t>
          </a:r>
        </a:p>
      </dsp:txBody>
      <dsp:txXfrm>
        <a:off x="2384174" y="598311"/>
        <a:ext cx="548982" cy="266209"/>
      </dsp:txXfrm>
    </dsp:sp>
    <dsp:sp modelId="{3D3532D1-1FDA-4F24-AE90-3866BC16A43D}">
      <dsp:nvSpPr>
        <dsp:cNvPr id="0" name=""/>
        <dsp:cNvSpPr/>
      </dsp:nvSpPr>
      <dsp:spPr>
        <a:xfrm>
          <a:off x="2941439" y="720978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725760"/>
        <a:ext cx="11310" cy="11310"/>
      </dsp:txXfrm>
    </dsp:sp>
    <dsp:sp modelId="{DE93B5F2-1CA6-40F3-B124-24CBDE452C7F}">
      <dsp:nvSpPr>
        <dsp:cNvPr id="0" name=""/>
        <dsp:cNvSpPr/>
      </dsp:nvSpPr>
      <dsp:spPr>
        <a:xfrm>
          <a:off x="3167657" y="590029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5939" y="598311"/>
        <a:ext cx="548982" cy="266209"/>
      </dsp:txXfrm>
    </dsp:sp>
    <dsp:sp modelId="{AF10D516-4F6C-4D46-86A1-9C1986C13320}">
      <dsp:nvSpPr>
        <dsp:cNvPr id="0" name=""/>
        <dsp:cNvSpPr/>
      </dsp:nvSpPr>
      <dsp:spPr>
        <a:xfrm rot="2142401">
          <a:off x="2123488" y="964870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968343"/>
        <a:ext cx="13929" cy="13929"/>
      </dsp:txXfrm>
    </dsp:sp>
    <dsp:sp modelId="{99764013-9FFE-483E-9A94-8E74B88EB45B}">
      <dsp:nvSpPr>
        <dsp:cNvPr id="0" name=""/>
        <dsp:cNvSpPr/>
      </dsp:nvSpPr>
      <dsp:spPr>
        <a:xfrm>
          <a:off x="2375892" y="915218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Rents</a:t>
          </a:r>
        </a:p>
      </dsp:txBody>
      <dsp:txXfrm>
        <a:off x="2384174" y="923500"/>
        <a:ext cx="548982" cy="266209"/>
      </dsp:txXfrm>
    </dsp:sp>
    <dsp:sp modelId="{924C8F9A-D7B2-4767-8617-AD5D4A0F8C82}">
      <dsp:nvSpPr>
        <dsp:cNvPr id="0" name=""/>
        <dsp:cNvSpPr/>
      </dsp:nvSpPr>
      <dsp:spPr>
        <a:xfrm>
          <a:off x="2941439" y="1046168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050949"/>
        <a:ext cx="11310" cy="11310"/>
      </dsp:txXfrm>
    </dsp:sp>
    <dsp:sp modelId="{4C14E865-13AF-43EC-93E8-957E72C167D9}">
      <dsp:nvSpPr>
        <dsp:cNvPr id="0" name=""/>
        <dsp:cNvSpPr/>
      </dsp:nvSpPr>
      <dsp:spPr>
        <a:xfrm>
          <a:off x="3167657" y="915218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5939" y="923500"/>
        <a:ext cx="548982" cy="266209"/>
      </dsp:txXfrm>
    </dsp:sp>
    <dsp:sp modelId="{07085415-AD02-4837-A819-DF8503991B40}">
      <dsp:nvSpPr>
        <dsp:cNvPr id="0" name=""/>
        <dsp:cNvSpPr/>
      </dsp:nvSpPr>
      <dsp:spPr>
        <a:xfrm rot="4099285">
          <a:off x="373053" y="1493303"/>
          <a:ext cx="612395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612395" y="104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3941" y="1488430"/>
        <a:ext cx="30619" cy="30619"/>
      </dsp:txXfrm>
    </dsp:sp>
    <dsp:sp modelId="{7EBAE2C6-1480-46C8-900C-5102293148B2}">
      <dsp:nvSpPr>
        <dsp:cNvPr id="0" name=""/>
        <dsp:cNvSpPr/>
      </dsp:nvSpPr>
      <dsp:spPr>
        <a:xfrm>
          <a:off x="792360" y="1646894"/>
          <a:ext cx="565546" cy="2827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Income</a:t>
          </a:r>
          <a:br>
            <a:rPr lang="en-US" sz="900" kern="1200" dirty="0"/>
          </a:br>
          <a:r>
            <a:rPr lang="en-US" sz="900" kern="1200" dirty="0"/>
            <a:t>&gt;40k</a:t>
          </a:r>
        </a:p>
      </dsp:txBody>
      <dsp:txXfrm>
        <a:off x="800642" y="1655176"/>
        <a:ext cx="548982" cy="266209"/>
      </dsp:txXfrm>
    </dsp:sp>
    <dsp:sp modelId="{72B1FC09-0EBA-4985-8788-8F4656152A7F}">
      <dsp:nvSpPr>
        <dsp:cNvPr id="0" name=""/>
        <dsp:cNvSpPr/>
      </dsp:nvSpPr>
      <dsp:spPr>
        <a:xfrm rot="18770822">
          <a:off x="1304690" y="1655898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1658019"/>
        <a:ext cx="16632" cy="16632"/>
      </dsp:txXfrm>
    </dsp:sp>
    <dsp:sp modelId="{B81631BF-0964-4936-A9DE-5CF3C23A1D51}">
      <dsp:nvSpPr>
        <dsp:cNvPr id="0" name=""/>
        <dsp:cNvSpPr/>
      </dsp:nvSpPr>
      <dsp:spPr>
        <a:xfrm>
          <a:off x="1584126" y="1403002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&gt; 20%</a:t>
          </a:r>
        </a:p>
      </dsp:txBody>
      <dsp:txXfrm>
        <a:off x="1592408" y="1411284"/>
        <a:ext cx="548982" cy="266209"/>
      </dsp:txXfrm>
    </dsp:sp>
    <dsp:sp modelId="{E3B49C02-92DF-4E0E-9C64-BFDA4F6C8C57}">
      <dsp:nvSpPr>
        <dsp:cNvPr id="0" name=""/>
        <dsp:cNvSpPr/>
      </dsp:nvSpPr>
      <dsp:spPr>
        <a:xfrm rot="19457599">
          <a:off x="2123488" y="1452655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1456127"/>
        <a:ext cx="13929" cy="13929"/>
      </dsp:txXfrm>
    </dsp:sp>
    <dsp:sp modelId="{F532FF76-9233-4C88-8EB8-C57298DE75BC}">
      <dsp:nvSpPr>
        <dsp:cNvPr id="0" name=""/>
        <dsp:cNvSpPr/>
      </dsp:nvSpPr>
      <dsp:spPr>
        <a:xfrm>
          <a:off x="2375892" y="1240408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Owns house</a:t>
          </a:r>
        </a:p>
      </dsp:txBody>
      <dsp:txXfrm>
        <a:off x="2384174" y="1248690"/>
        <a:ext cx="548982" cy="266209"/>
      </dsp:txXfrm>
    </dsp:sp>
    <dsp:sp modelId="{3D002938-9580-4C37-A937-06EE1FF34007}">
      <dsp:nvSpPr>
        <dsp:cNvPr id="0" name=""/>
        <dsp:cNvSpPr/>
      </dsp:nvSpPr>
      <dsp:spPr>
        <a:xfrm>
          <a:off x="2941439" y="1371357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376139"/>
        <a:ext cx="11310" cy="11310"/>
      </dsp:txXfrm>
    </dsp:sp>
    <dsp:sp modelId="{D9495291-86EC-4DCD-BB10-24DC98844A58}">
      <dsp:nvSpPr>
        <dsp:cNvPr id="0" name=""/>
        <dsp:cNvSpPr/>
      </dsp:nvSpPr>
      <dsp:spPr>
        <a:xfrm>
          <a:off x="3167657" y="1240408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5939" y="1248690"/>
        <a:ext cx="548982" cy="266209"/>
      </dsp:txXfrm>
    </dsp:sp>
    <dsp:sp modelId="{0A6EA505-89C7-49FD-ABE4-44B8C87A9F43}">
      <dsp:nvSpPr>
        <dsp:cNvPr id="0" name=""/>
        <dsp:cNvSpPr/>
      </dsp:nvSpPr>
      <dsp:spPr>
        <a:xfrm rot="2142401">
          <a:off x="2123488" y="1615249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1618722"/>
        <a:ext cx="13929" cy="13929"/>
      </dsp:txXfrm>
    </dsp:sp>
    <dsp:sp modelId="{BCBAD13F-9F36-4A76-ACBF-38324C9DFD1E}">
      <dsp:nvSpPr>
        <dsp:cNvPr id="0" name=""/>
        <dsp:cNvSpPr/>
      </dsp:nvSpPr>
      <dsp:spPr>
        <a:xfrm>
          <a:off x="2375892" y="1565597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Rents</a:t>
          </a:r>
        </a:p>
      </dsp:txBody>
      <dsp:txXfrm>
        <a:off x="2384174" y="1573879"/>
        <a:ext cx="548982" cy="266209"/>
      </dsp:txXfrm>
    </dsp:sp>
    <dsp:sp modelId="{FEC367EC-C7CC-46E0-8F0B-F4EB017F4B25}">
      <dsp:nvSpPr>
        <dsp:cNvPr id="0" name=""/>
        <dsp:cNvSpPr/>
      </dsp:nvSpPr>
      <dsp:spPr>
        <a:xfrm>
          <a:off x="2941439" y="1696547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701328"/>
        <a:ext cx="11310" cy="11310"/>
      </dsp:txXfrm>
    </dsp:sp>
    <dsp:sp modelId="{DD75CFEB-5D5C-464E-B857-D28B066AE2E1}">
      <dsp:nvSpPr>
        <dsp:cNvPr id="0" name=""/>
        <dsp:cNvSpPr/>
      </dsp:nvSpPr>
      <dsp:spPr>
        <a:xfrm>
          <a:off x="3167657" y="1565597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5939" y="1573879"/>
        <a:ext cx="548982" cy="266209"/>
      </dsp:txXfrm>
    </dsp:sp>
    <dsp:sp modelId="{7F4C7A20-7D9B-4C87-80B4-7508EB7EED52}">
      <dsp:nvSpPr>
        <dsp:cNvPr id="0" name=""/>
        <dsp:cNvSpPr/>
      </dsp:nvSpPr>
      <dsp:spPr>
        <a:xfrm rot="2829178">
          <a:off x="1304690" y="1899790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1901911"/>
        <a:ext cx="16632" cy="16632"/>
      </dsp:txXfrm>
    </dsp:sp>
    <dsp:sp modelId="{F8179C33-7069-4902-8E2C-2F20E46E8782}">
      <dsp:nvSpPr>
        <dsp:cNvPr id="0" name=""/>
        <dsp:cNvSpPr/>
      </dsp:nvSpPr>
      <dsp:spPr>
        <a:xfrm>
          <a:off x="1584126" y="1890786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&lt; 20%</a:t>
          </a:r>
        </a:p>
      </dsp:txBody>
      <dsp:txXfrm>
        <a:off x="1592408" y="1899068"/>
        <a:ext cx="548982" cy="266209"/>
      </dsp:txXfrm>
    </dsp:sp>
    <dsp:sp modelId="{306F450E-2B81-4A6B-9207-B97384612F41}">
      <dsp:nvSpPr>
        <dsp:cNvPr id="0" name=""/>
        <dsp:cNvSpPr/>
      </dsp:nvSpPr>
      <dsp:spPr>
        <a:xfrm>
          <a:off x="2149673" y="2021736"/>
          <a:ext cx="101857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101857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33498" y="2006709"/>
        <a:ext cx="50928" cy="50928"/>
      </dsp:txXfrm>
    </dsp:sp>
    <dsp:sp modelId="{E3F8EBE6-F572-48F2-83CE-C1DC35D3DBAE}">
      <dsp:nvSpPr>
        <dsp:cNvPr id="0" name=""/>
        <dsp:cNvSpPr/>
      </dsp:nvSpPr>
      <dsp:spPr>
        <a:xfrm>
          <a:off x="3168253" y="1890786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6535" y="1899068"/>
        <a:ext cx="548982" cy="26620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791546"/>
          <a:ext cx="1182439" cy="591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Credit</a:t>
          </a:r>
          <a:br>
            <a:rPr lang="en-US" sz="1900" kern="1200" dirty="0"/>
          </a:br>
          <a:r>
            <a:rPr lang="en-US" sz="1900" kern="1200" dirty="0"/>
            <a:t>Approval</a:t>
          </a:r>
        </a:p>
      </dsp:txBody>
      <dsp:txXfrm>
        <a:off x="17316" y="808862"/>
        <a:ext cx="1147807" cy="556587"/>
      </dsp:txXfrm>
    </dsp:sp>
    <dsp:sp modelId="{906EDC7A-0D71-4D4B-BA38-915370AA5ADA}">
      <dsp:nvSpPr>
        <dsp:cNvPr id="0" name=""/>
        <dsp:cNvSpPr/>
      </dsp:nvSpPr>
      <dsp:spPr>
        <a:xfrm rot="19053954">
          <a:off x="1098281" y="850425"/>
          <a:ext cx="642555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642555" y="1995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03495" y="854313"/>
        <a:ext cx="32127" cy="32127"/>
      </dsp:txXfrm>
    </dsp:sp>
    <dsp:sp modelId="{73BB7357-1A7B-4050-88C4-790ADBCB625D}">
      <dsp:nvSpPr>
        <dsp:cNvPr id="0" name=""/>
        <dsp:cNvSpPr/>
      </dsp:nvSpPr>
      <dsp:spPr>
        <a:xfrm>
          <a:off x="1656680" y="357987"/>
          <a:ext cx="1182439" cy="5912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Income &lt;40k</a:t>
          </a:r>
        </a:p>
      </dsp:txBody>
      <dsp:txXfrm>
        <a:off x="1673996" y="375303"/>
        <a:ext cx="1147807" cy="556587"/>
      </dsp:txXfrm>
    </dsp:sp>
    <dsp:sp modelId="{2951EFB9-CA63-48AD-A351-B1EC841ED46A}">
      <dsp:nvSpPr>
        <dsp:cNvPr id="0" name=""/>
        <dsp:cNvSpPr/>
      </dsp:nvSpPr>
      <dsp:spPr>
        <a:xfrm rot="19457599">
          <a:off x="2784371" y="463670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61045" y="469059"/>
        <a:ext cx="29123" cy="29123"/>
      </dsp:txXfrm>
    </dsp:sp>
    <dsp:sp modelId="{A40036BC-E5D6-446C-80F6-C7A4B80883DA}">
      <dsp:nvSpPr>
        <dsp:cNvPr id="0" name=""/>
        <dsp:cNvSpPr/>
      </dsp:nvSpPr>
      <dsp:spPr>
        <a:xfrm>
          <a:off x="3312095" y="18036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Debt &gt;20%</a:t>
          </a:r>
        </a:p>
      </dsp:txBody>
      <dsp:txXfrm>
        <a:off x="3329411" y="35352"/>
        <a:ext cx="1147807" cy="556587"/>
      </dsp:txXfrm>
    </dsp:sp>
    <dsp:sp modelId="{F6E4463E-7AB1-40C6-9184-A50DB147E61E}">
      <dsp:nvSpPr>
        <dsp:cNvPr id="0" name=""/>
        <dsp:cNvSpPr/>
      </dsp:nvSpPr>
      <dsp:spPr>
        <a:xfrm rot="2142401">
          <a:off x="2784371" y="803621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61045" y="809011"/>
        <a:ext cx="29123" cy="29123"/>
      </dsp:txXfrm>
    </dsp:sp>
    <dsp:sp modelId="{B110B952-0C9F-4163-9C30-E699F6BC7E5B}">
      <dsp:nvSpPr>
        <dsp:cNvPr id="0" name=""/>
        <dsp:cNvSpPr/>
      </dsp:nvSpPr>
      <dsp:spPr>
        <a:xfrm>
          <a:off x="3312095" y="697938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Debt &lt;20%</a:t>
          </a:r>
        </a:p>
      </dsp:txBody>
      <dsp:txXfrm>
        <a:off x="3329411" y="715254"/>
        <a:ext cx="1147807" cy="556587"/>
      </dsp:txXfrm>
    </dsp:sp>
    <dsp:sp modelId="{9BCABDBA-7F17-4ABD-88F5-05078D8F9D3D}">
      <dsp:nvSpPr>
        <dsp:cNvPr id="0" name=""/>
        <dsp:cNvSpPr/>
      </dsp:nvSpPr>
      <dsp:spPr>
        <a:xfrm rot="3773245">
          <a:off x="899262" y="1530328"/>
          <a:ext cx="1040594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1040594" y="1995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393545" y="1524264"/>
        <a:ext cx="52029" cy="52029"/>
      </dsp:txXfrm>
    </dsp:sp>
    <dsp:sp modelId="{CB8FFB81-E4E3-43C3-8CF6-A920227023D6}">
      <dsp:nvSpPr>
        <dsp:cNvPr id="0" name=""/>
        <dsp:cNvSpPr/>
      </dsp:nvSpPr>
      <dsp:spPr>
        <a:xfrm>
          <a:off x="1656680" y="1717792"/>
          <a:ext cx="1182439" cy="5912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Income &gt;40k</a:t>
          </a:r>
        </a:p>
      </dsp:txBody>
      <dsp:txXfrm>
        <a:off x="1673996" y="1735108"/>
        <a:ext cx="1147807" cy="556587"/>
      </dsp:txXfrm>
    </dsp:sp>
    <dsp:sp modelId="{FE373A7E-3635-4340-9347-46B6BFBFD200}">
      <dsp:nvSpPr>
        <dsp:cNvPr id="0" name=""/>
        <dsp:cNvSpPr/>
      </dsp:nvSpPr>
      <dsp:spPr>
        <a:xfrm rot="19457599">
          <a:off x="2784371" y="1823475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61045" y="1828865"/>
        <a:ext cx="29123" cy="29123"/>
      </dsp:txXfrm>
    </dsp:sp>
    <dsp:sp modelId="{3DC07AF5-D86B-4C94-B519-7A6277D2FBCD}">
      <dsp:nvSpPr>
        <dsp:cNvPr id="0" name=""/>
        <dsp:cNvSpPr/>
      </dsp:nvSpPr>
      <dsp:spPr>
        <a:xfrm>
          <a:off x="3312095" y="1377841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Debt &gt;20%</a:t>
          </a:r>
        </a:p>
      </dsp:txBody>
      <dsp:txXfrm>
        <a:off x="3329411" y="1395157"/>
        <a:ext cx="1147807" cy="556587"/>
      </dsp:txXfrm>
    </dsp:sp>
    <dsp:sp modelId="{9D22EEE4-FF93-4FD7-9762-7F90B9B2174D}">
      <dsp:nvSpPr>
        <dsp:cNvPr id="0" name=""/>
        <dsp:cNvSpPr/>
      </dsp:nvSpPr>
      <dsp:spPr>
        <a:xfrm rot="2142401">
          <a:off x="2784371" y="2163427"/>
          <a:ext cx="582471" cy="39902"/>
        </a:xfrm>
        <a:custGeom>
          <a:avLst/>
          <a:gdLst/>
          <a:ahLst/>
          <a:cxnLst/>
          <a:rect l="0" t="0" r="0" b="0"/>
          <a:pathLst>
            <a:path>
              <a:moveTo>
                <a:pt x="0" y="19951"/>
              </a:moveTo>
              <a:lnTo>
                <a:pt x="582471" y="199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61045" y="2168816"/>
        <a:ext cx="29123" cy="29123"/>
      </dsp:txXfrm>
    </dsp:sp>
    <dsp:sp modelId="{DD8EF61D-0D20-4705-AB55-535AF47A94C5}">
      <dsp:nvSpPr>
        <dsp:cNvPr id="0" name=""/>
        <dsp:cNvSpPr/>
      </dsp:nvSpPr>
      <dsp:spPr>
        <a:xfrm>
          <a:off x="3312095" y="2057744"/>
          <a:ext cx="1182439" cy="5912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Debt &lt;20%</a:t>
          </a:r>
        </a:p>
      </dsp:txBody>
      <dsp:txXfrm>
        <a:off x="3329411" y="2075060"/>
        <a:ext cx="1147807" cy="55658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595" y="1077813"/>
          <a:ext cx="565546" cy="282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Credit</a:t>
          </a:r>
          <a:br>
            <a:rPr lang="en-US" sz="900" kern="1200" dirty="0"/>
          </a:br>
          <a:r>
            <a:rPr lang="en-US" sz="900" kern="1200" dirty="0"/>
            <a:t>Approval</a:t>
          </a:r>
        </a:p>
      </dsp:txBody>
      <dsp:txXfrm>
        <a:off x="8877" y="1086095"/>
        <a:ext cx="548982" cy="266209"/>
      </dsp:txXfrm>
    </dsp:sp>
    <dsp:sp modelId="{C6405F48-268C-4A9E-8C6B-EA7912642D7B}">
      <dsp:nvSpPr>
        <dsp:cNvPr id="0" name=""/>
        <dsp:cNvSpPr/>
      </dsp:nvSpPr>
      <dsp:spPr>
        <a:xfrm rot="17500715">
          <a:off x="373053" y="924222"/>
          <a:ext cx="612395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612395" y="104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3941" y="919349"/>
        <a:ext cx="30619" cy="30619"/>
      </dsp:txXfrm>
    </dsp:sp>
    <dsp:sp modelId="{1E65E39D-395D-4BD0-8D0A-DECF2AB935E9}">
      <dsp:nvSpPr>
        <dsp:cNvPr id="0" name=""/>
        <dsp:cNvSpPr/>
      </dsp:nvSpPr>
      <dsp:spPr>
        <a:xfrm>
          <a:off x="792360" y="508731"/>
          <a:ext cx="565546" cy="2827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Income</a:t>
          </a:r>
          <a:br>
            <a:rPr lang="en-US" sz="900" kern="1200" dirty="0"/>
          </a:br>
          <a:r>
            <a:rPr lang="en-US" sz="900" kern="1200" dirty="0"/>
            <a:t>&lt;40k</a:t>
          </a:r>
        </a:p>
      </dsp:txBody>
      <dsp:txXfrm>
        <a:off x="800642" y="517013"/>
        <a:ext cx="548982" cy="266209"/>
      </dsp:txXfrm>
    </dsp:sp>
    <dsp:sp modelId="{8BDEEA43-5C2A-4BBE-99A5-44DEB7CB861C}">
      <dsp:nvSpPr>
        <dsp:cNvPr id="0" name=""/>
        <dsp:cNvSpPr/>
      </dsp:nvSpPr>
      <dsp:spPr>
        <a:xfrm rot="18770822">
          <a:off x="1304690" y="517735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519856"/>
        <a:ext cx="16632" cy="16632"/>
      </dsp:txXfrm>
    </dsp:sp>
    <dsp:sp modelId="{6094D736-4F16-42FC-9437-D37BB023D5EA}">
      <dsp:nvSpPr>
        <dsp:cNvPr id="0" name=""/>
        <dsp:cNvSpPr/>
      </dsp:nvSpPr>
      <dsp:spPr>
        <a:xfrm>
          <a:off x="1584126" y="264839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&gt; 20%</a:t>
          </a:r>
        </a:p>
      </dsp:txBody>
      <dsp:txXfrm>
        <a:off x="1592408" y="273121"/>
        <a:ext cx="548982" cy="266209"/>
      </dsp:txXfrm>
    </dsp:sp>
    <dsp:sp modelId="{EACB761D-2A2E-4784-B4CF-BBD5780F5023}">
      <dsp:nvSpPr>
        <dsp:cNvPr id="0" name=""/>
        <dsp:cNvSpPr/>
      </dsp:nvSpPr>
      <dsp:spPr>
        <a:xfrm>
          <a:off x="2149673" y="395789"/>
          <a:ext cx="101857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101857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33498" y="380761"/>
        <a:ext cx="50928" cy="50928"/>
      </dsp:txXfrm>
    </dsp:sp>
    <dsp:sp modelId="{E090B741-3BDB-4968-B042-3EDAEB5B7930}">
      <dsp:nvSpPr>
        <dsp:cNvPr id="0" name=""/>
        <dsp:cNvSpPr/>
      </dsp:nvSpPr>
      <dsp:spPr>
        <a:xfrm>
          <a:off x="3168253" y="264839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6535" y="273121"/>
        <a:ext cx="548982" cy="266209"/>
      </dsp:txXfrm>
    </dsp:sp>
    <dsp:sp modelId="{B82998E9-B1CD-485F-8B4B-06888B1A28C4}">
      <dsp:nvSpPr>
        <dsp:cNvPr id="0" name=""/>
        <dsp:cNvSpPr/>
      </dsp:nvSpPr>
      <dsp:spPr>
        <a:xfrm rot="2829178">
          <a:off x="1304690" y="761627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763748"/>
        <a:ext cx="16632" cy="16632"/>
      </dsp:txXfrm>
    </dsp:sp>
    <dsp:sp modelId="{A031128D-C55E-42DA-B8A2-D382735EF23E}">
      <dsp:nvSpPr>
        <dsp:cNvPr id="0" name=""/>
        <dsp:cNvSpPr/>
      </dsp:nvSpPr>
      <dsp:spPr>
        <a:xfrm>
          <a:off x="1584126" y="752623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&lt; 20%</a:t>
          </a:r>
        </a:p>
      </dsp:txBody>
      <dsp:txXfrm>
        <a:off x="1592408" y="760905"/>
        <a:ext cx="548982" cy="266209"/>
      </dsp:txXfrm>
    </dsp:sp>
    <dsp:sp modelId="{02AF2611-39C0-4EF8-B9AF-5E15D80097BE}">
      <dsp:nvSpPr>
        <dsp:cNvPr id="0" name=""/>
        <dsp:cNvSpPr/>
      </dsp:nvSpPr>
      <dsp:spPr>
        <a:xfrm rot="19457599">
          <a:off x="2123488" y="802276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805748"/>
        <a:ext cx="13929" cy="13929"/>
      </dsp:txXfrm>
    </dsp:sp>
    <dsp:sp modelId="{008EB790-8EB0-4D82-BE0A-84C63F787288}">
      <dsp:nvSpPr>
        <dsp:cNvPr id="0" name=""/>
        <dsp:cNvSpPr/>
      </dsp:nvSpPr>
      <dsp:spPr>
        <a:xfrm>
          <a:off x="2375892" y="590029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Owns house</a:t>
          </a:r>
        </a:p>
      </dsp:txBody>
      <dsp:txXfrm>
        <a:off x="2384174" y="598311"/>
        <a:ext cx="548982" cy="266209"/>
      </dsp:txXfrm>
    </dsp:sp>
    <dsp:sp modelId="{3D3532D1-1FDA-4F24-AE90-3866BC16A43D}">
      <dsp:nvSpPr>
        <dsp:cNvPr id="0" name=""/>
        <dsp:cNvSpPr/>
      </dsp:nvSpPr>
      <dsp:spPr>
        <a:xfrm>
          <a:off x="2941439" y="720978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725760"/>
        <a:ext cx="11310" cy="11310"/>
      </dsp:txXfrm>
    </dsp:sp>
    <dsp:sp modelId="{DE93B5F2-1CA6-40F3-B124-24CBDE452C7F}">
      <dsp:nvSpPr>
        <dsp:cNvPr id="0" name=""/>
        <dsp:cNvSpPr/>
      </dsp:nvSpPr>
      <dsp:spPr>
        <a:xfrm>
          <a:off x="3167657" y="590029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5939" y="598311"/>
        <a:ext cx="548982" cy="266209"/>
      </dsp:txXfrm>
    </dsp:sp>
    <dsp:sp modelId="{AF10D516-4F6C-4D46-86A1-9C1986C13320}">
      <dsp:nvSpPr>
        <dsp:cNvPr id="0" name=""/>
        <dsp:cNvSpPr/>
      </dsp:nvSpPr>
      <dsp:spPr>
        <a:xfrm rot="2142401">
          <a:off x="2123488" y="964870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968343"/>
        <a:ext cx="13929" cy="13929"/>
      </dsp:txXfrm>
    </dsp:sp>
    <dsp:sp modelId="{99764013-9FFE-483E-9A94-8E74B88EB45B}">
      <dsp:nvSpPr>
        <dsp:cNvPr id="0" name=""/>
        <dsp:cNvSpPr/>
      </dsp:nvSpPr>
      <dsp:spPr>
        <a:xfrm>
          <a:off x="2375892" y="915218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Rents</a:t>
          </a:r>
        </a:p>
      </dsp:txBody>
      <dsp:txXfrm>
        <a:off x="2384174" y="923500"/>
        <a:ext cx="548982" cy="266209"/>
      </dsp:txXfrm>
    </dsp:sp>
    <dsp:sp modelId="{924C8F9A-D7B2-4767-8617-AD5D4A0F8C82}">
      <dsp:nvSpPr>
        <dsp:cNvPr id="0" name=""/>
        <dsp:cNvSpPr/>
      </dsp:nvSpPr>
      <dsp:spPr>
        <a:xfrm>
          <a:off x="2941439" y="1046168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050949"/>
        <a:ext cx="11310" cy="11310"/>
      </dsp:txXfrm>
    </dsp:sp>
    <dsp:sp modelId="{4C14E865-13AF-43EC-93E8-957E72C167D9}">
      <dsp:nvSpPr>
        <dsp:cNvPr id="0" name=""/>
        <dsp:cNvSpPr/>
      </dsp:nvSpPr>
      <dsp:spPr>
        <a:xfrm>
          <a:off x="3167657" y="915218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5939" y="923500"/>
        <a:ext cx="548982" cy="266209"/>
      </dsp:txXfrm>
    </dsp:sp>
    <dsp:sp modelId="{07085415-AD02-4837-A819-DF8503991B40}">
      <dsp:nvSpPr>
        <dsp:cNvPr id="0" name=""/>
        <dsp:cNvSpPr/>
      </dsp:nvSpPr>
      <dsp:spPr>
        <a:xfrm rot="4099285">
          <a:off x="373053" y="1493303"/>
          <a:ext cx="612395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612395" y="1043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63941" y="1488430"/>
        <a:ext cx="30619" cy="30619"/>
      </dsp:txXfrm>
    </dsp:sp>
    <dsp:sp modelId="{7EBAE2C6-1480-46C8-900C-5102293148B2}">
      <dsp:nvSpPr>
        <dsp:cNvPr id="0" name=""/>
        <dsp:cNvSpPr/>
      </dsp:nvSpPr>
      <dsp:spPr>
        <a:xfrm>
          <a:off x="792360" y="1646894"/>
          <a:ext cx="565546" cy="2827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Income</a:t>
          </a:r>
          <a:br>
            <a:rPr lang="en-US" sz="900" kern="1200" dirty="0"/>
          </a:br>
          <a:r>
            <a:rPr lang="en-US" sz="900" kern="1200" dirty="0"/>
            <a:t>&gt;40k</a:t>
          </a:r>
        </a:p>
      </dsp:txBody>
      <dsp:txXfrm>
        <a:off x="800642" y="1655176"/>
        <a:ext cx="548982" cy="266209"/>
      </dsp:txXfrm>
    </dsp:sp>
    <dsp:sp modelId="{72B1FC09-0EBA-4985-8788-8F4656152A7F}">
      <dsp:nvSpPr>
        <dsp:cNvPr id="0" name=""/>
        <dsp:cNvSpPr/>
      </dsp:nvSpPr>
      <dsp:spPr>
        <a:xfrm rot="18770822">
          <a:off x="1304690" y="1655898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1658019"/>
        <a:ext cx="16632" cy="16632"/>
      </dsp:txXfrm>
    </dsp:sp>
    <dsp:sp modelId="{B81631BF-0964-4936-A9DE-5CF3C23A1D51}">
      <dsp:nvSpPr>
        <dsp:cNvPr id="0" name=""/>
        <dsp:cNvSpPr/>
      </dsp:nvSpPr>
      <dsp:spPr>
        <a:xfrm>
          <a:off x="1584126" y="1403002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&gt; 20%</a:t>
          </a:r>
        </a:p>
      </dsp:txBody>
      <dsp:txXfrm>
        <a:off x="1592408" y="1411284"/>
        <a:ext cx="548982" cy="266209"/>
      </dsp:txXfrm>
    </dsp:sp>
    <dsp:sp modelId="{E3B49C02-92DF-4E0E-9C64-BFDA4F6C8C57}">
      <dsp:nvSpPr>
        <dsp:cNvPr id="0" name=""/>
        <dsp:cNvSpPr/>
      </dsp:nvSpPr>
      <dsp:spPr>
        <a:xfrm rot="19457599">
          <a:off x="2123488" y="1452655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1456127"/>
        <a:ext cx="13929" cy="13929"/>
      </dsp:txXfrm>
    </dsp:sp>
    <dsp:sp modelId="{F532FF76-9233-4C88-8EB8-C57298DE75BC}">
      <dsp:nvSpPr>
        <dsp:cNvPr id="0" name=""/>
        <dsp:cNvSpPr/>
      </dsp:nvSpPr>
      <dsp:spPr>
        <a:xfrm>
          <a:off x="2375892" y="1240408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Owns house</a:t>
          </a:r>
        </a:p>
      </dsp:txBody>
      <dsp:txXfrm>
        <a:off x="2384174" y="1248690"/>
        <a:ext cx="548982" cy="266209"/>
      </dsp:txXfrm>
    </dsp:sp>
    <dsp:sp modelId="{3D002938-9580-4C37-A937-06EE1FF34007}">
      <dsp:nvSpPr>
        <dsp:cNvPr id="0" name=""/>
        <dsp:cNvSpPr/>
      </dsp:nvSpPr>
      <dsp:spPr>
        <a:xfrm>
          <a:off x="2941439" y="1371357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376139"/>
        <a:ext cx="11310" cy="11310"/>
      </dsp:txXfrm>
    </dsp:sp>
    <dsp:sp modelId="{D9495291-86EC-4DCD-BB10-24DC98844A58}">
      <dsp:nvSpPr>
        <dsp:cNvPr id="0" name=""/>
        <dsp:cNvSpPr/>
      </dsp:nvSpPr>
      <dsp:spPr>
        <a:xfrm>
          <a:off x="3167657" y="1240408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5939" y="1248690"/>
        <a:ext cx="548982" cy="266209"/>
      </dsp:txXfrm>
    </dsp:sp>
    <dsp:sp modelId="{0A6EA505-89C7-49FD-ABE4-44B8C87A9F43}">
      <dsp:nvSpPr>
        <dsp:cNvPr id="0" name=""/>
        <dsp:cNvSpPr/>
      </dsp:nvSpPr>
      <dsp:spPr>
        <a:xfrm rot="2142401">
          <a:off x="2123488" y="1615249"/>
          <a:ext cx="27858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7858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55818" y="1618722"/>
        <a:ext cx="13929" cy="13929"/>
      </dsp:txXfrm>
    </dsp:sp>
    <dsp:sp modelId="{BCBAD13F-9F36-4A76-ACBF-38324C9DFD1E}">
      <dsp:nvSpPr>
        <dsp:cNvPr id="0" name=""/>
        <dsp:cNvSpPr/>
      </dsp:nvSpPr>
      <dsp:spPr>
        <a:xfrm>
          <a:off x="2375892" y="1565597"/>
          <a:ext cx="565546" cy="2827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Rents</a:t>
          </a:r>
        </a:p>
      </dsp:txBody>
      <dsp:txXfrm>
        <a:off x="2384174" y="1573879"/>
        <a:ext cx="548982" cy="266209"/>
      </dsp:txXfrm>
    </dsp:sp>
    <dsp:sp modelId="{FEC367EC-C7CC-46E0-8F0B-F4EB017F4B25}">
      <dsp:nvSpPr>
        <dsp:cNvPr id="0" name=""/>
        <dsp:cNvSpPr/>
      </dsp:nvSpPr>
      <dsp:spPr>
        <a:xfrm>
          <a:off x="2941439" y="1696547"/>
          <a:ext cx="226218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226218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48892" y="1701328"/>
        <a:ext cx="11310" cy="11310"/>
      </dsp:txXfrm>
    </dsp:sp>
    <dsp:sp modelId="{DD75CFEB-5D5C-464E-B857-D28B066AE2E1}">
      <dsp:nvSpPr>
        <dsp:cNvPr id="0" name=""/>
        <dsp:cNvSpPr/>
      </dsp:nvSpPr>
      <dsp:spPr>
        <a:xfrm>
          <a:off x="3167657" y="1565597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Default</a:t>
          </a:r>
        </a:p>
      </dsp:txBody>
      <dsp:txXfrm>
        <a:off x="3175939" y="1573879"/>
        <a:ext cx="548982" cy="266209"/>
      </dsp:txXfrm>
    </dsp:sp>
    <dsp:sp modelId="{7F4C7A20-7D9B-4C87-80B4-7508EB7EED52}">
      <dsp:nvSpPr>
        <dsp:cNvPr id="0" name=""/>
        <dsp:cNvSpPr/>
      </dsp:nvSpPr>
      <dsp:spPr>
        <a:xfrm rot="2829178">
          <a:off x="1304690" y="1899790"/>
          <a:ext cx="332653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332653" y="1043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62700" y="1901911"/>
        <a:ext cx="16632" cy="16632"/>
      </dsp:txXfrm>
    </dsp:sp>
    <dsp:sp modelId="{F8179C33-7069-4902-8E2C-2F20E46E8782}">
      <dsp:nvSpPr>
        <dsp:cNvPr id="0" name=""/>
        <dsp:cNvSpPr/>
      </dsp:nvSpPr>
      <dsp:spPr>
        <a:xfrm>
          <a:off x="1584126" y="1890786"/>
          <a:ext cx="565546" cy="2827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Debt &lt; 20%</a:t>
          </a:r>
        </a:p>
      </dsp:txBody>
      <dsp:txXfrm>
        <a:off x="1592408" y="1899068"/>
        <a:ext cx="548982" cy="266209"/>
      </dsp:txXfrm>
    </dsp:sp>
    <dsp:sp modelId="{306F450E-2B81-4A6B-9207-B97384612F41}">
      <dsp:nvSpPr>
        <dsp:cNvPr id="0" name=""/>
        <dsp:cNvSpPr/>
      </dsp:nvSpPr>
      <dsp:spPr>
        <a:xfrm>
          <a:off x="2149673" y="2021736"/>
          <a:ext cx="1018579" cy="20874"/>
        </a:xfrm>
        <a:custGeom>
          <a:avLst/>
          <a:gdLst/>
          <a:ahLst/>
          <a:cxnLst/>
          <a:rect l="0" t="0" r="0" b="0"/>
          <a:pathLst>
            <a:path>
              <a:moveTo>
                <a:pt x="0" y="10437"/>
              </a:moveTo>
              <a:lnTo>
                <a:pt x="1018579" y="1043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33498" y="2006709"/>
        <a:ext cx="50928" cy="50928"/>
      </dsp:txXfrm>
    </dsp:sp>
    <dsp:sp modelId="{E3F8EBE6-F572-48F2-83CE-C1DC35D3DBAE}">
      <dsp:nvSpPr>
        <dsp:cNvPr id="0" name=""/>
        <dsp:cNvSpPr/>
      </dsp:nvSpPr>
      <dsp:spPr>
        <a:xfrm>
          <a:off x="3168253" y="1890786"/>
          <a:ext cx="565546" cy="28277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No Default</a:t>
          </a:r>
        </a:p>
      </dsp:txBody>
      <dsp:txXfrm>
        <a:off x="3176535" y="1899068"/>
        <a:ext cx="548982" cy="2662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00DB0-4C98-4251-9EBE-8DA744500935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EAA33-122E-467C-9B4B-C96C12A46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85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676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503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039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9037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875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841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9167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401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762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32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85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10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59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666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51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4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56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EAA33-122E-467C-9B4B-C96C12A4672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03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5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1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4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2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3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2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9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7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1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0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12" Type="http://schemas.microsoft.com/office/2007/relationships/diagramDrawing" Target="../diagrams/drawing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11" Type="http://schemas.openxmlformats.org/officeDocument/2006/relationships/diagramColors" Target="../diagrams/colors11.xml"/><Relationship Id="rId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11.xml"/><Relationship Id="rId4" Type="http://schemas.openxmlformats.org/officeDocument/2006/relationships/diagramLayout" Target="../diagrams/layout10.xml"/><Relationship Id="rId9" Type="http://schemas.openxmlformats.org/officeDocument/2006/relationships/diagramLayout" Target="../diagrams/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4.xml"/><Relationship Id="rId7" Type="http://schemas.microsoft.com/office/2007/relationships/diagramDrawing" Target="../diagrams/drawing2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4.xml"/><Relationship Id="rId5" Type="http://schemas.openxmlformats.org/officeDocument/2006/relationships/diagramQuickStyle" Target="../diagrams/quickStyle24.xml"/><Relationship Id="rId4" Type="http://schemas.openxmlformats.org/officeDocument/2006/relationships/diagramLayout" Target="../diagrams/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077200" cy="2384425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Classification using Decision Trees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Analytics</a:t>
            </a:r>
            <a:endParaRPr lang="en-US" sz="4000" dirty="0">
              <a:latin typeface="+mj-lt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0" y="5791200"/>
            <a:ext cx="64897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JaeHwuen Jung</a:t>
            </a:r>
            <a:b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jaejung@temple.edu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http://community.mis.temple.edu/jaejung</a:t>
            </a:r>
          </a:p>
        </p:txBody>
      </p:sp>
    </p:spTree>
    <p:extLst>
      <p:ext uri="{BB962C8B-B14F-4D97-AF65-F5344CB8AC3E}">
        <p14:creationId xmlns:p14="http://schemas.microsoft.com/office/powerpoint/2010/main" val="2062334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130" y="0"/>
            <a:ext cx="8229600" cy="1143000"/>
          </a:xfrm>
        </p:spPr>
        <p:txBody>
          <a:bodyPr/>
          <a:lstStyle/>
          <a:p>
            <a:r>
              <a:rPr lang="en-US" dirty="0"/>
              <a:t>Example: Credit Card Default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268533"/>
              </p:ext>
            </p:extLst>
          </p:nvPr>
        </p:nvGraphicFramePr>
        <p:xfrm>
          <a:off x="523330" y="2286001"/>
          <a:ext cx="3200401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Owns/</a:t>
                      </a:r>
                      <a:br>
                        <a:rPr lang="en-US" sz="1050" dirty="0"/>
                      </a:br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Outcome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65k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85k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19940330">
            <a:off x="1056731" y="158259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Predictors</a:t>
            </a:r>
          </a:p>
        </p:txBody>
      </p:sp>
      <p:sp>
        <p:nvSpPr>
          <p:cNvPr id="9" name="TextBox 8"/>
          <p:cNvSpPr txBox="1"/>
          <p:nvPr/>
        </p:nvSpPr>
        <p:spPr>
          <a:xfrm rot="19940330">
            <a:off x="2961729" y="1538839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Classification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9530" y="612916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Training Set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205905"/>
              </p:ext>
            </p:extLst>
          </p:nvPr>
        </p:nvGraphicFramePr>
        <p:xfrm>
          <a:off x="4485730" y="2209800"/>
          <a:ext cx="4191000" cy="400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Left Brace 2"/>
          <p:cNvSpPr/>
          <p:nvPr/>
        </p:nvSpPr>
        <p:spPr>
          <a:xfrm rot="5400000">
            <a:off x="1704431" y="1519851"/>
            <a:ext cx="381000" cy="1219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20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23"/>
            <a:ext cx="8229600" cy="1143000"/>
          </a:xfrm>
        </p:spPr>
        <p:txBody>
          <a:bodyPr/>
          <a:lstStyle/>
          <a:p>
            <a:r>
              <a:rPr lang="en-US" dirty="0"/>
              <a:t>Example: Credit Card Default</a:t>
            </a:r>
          </a:p>
        </p:txBody>
      </p:sp>
      <p:sp>
        <p:nvSpPr>
          <p:cNvPr id="6" name="Freeform 5"/>
          <p:cNvSpPr/>
          <p:nvPr/>
        </p:nvSpPr>
        <p:spPr>
          <a:xfrm>
            <a:off x="3810913" y="4515157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Credit</a:t>
            </a:r>
            <a:br>
              <a:rPr lang="en-US" sz="1200" kern="1200" dirty="0"/>
            </a:br>
            <a:r>
              <a:rPr lang="en-US" sz="1200" kern="1200" dirty="0"/>
              <a:t>Approval</a:t>
            </a:r>
          </a:p>
        </p:txBody>
      </p:sp>
      <p:sp>
        <p:nvSpPr>
          <p:cNvPr id="7" name="Freeform 6"/>
          <p:cNvSpPr/>
          <p:nvPr/>
        </p:nvSpPr>
        <p:spPr>
          <a:xfrm rot="17500715">
            <a:off x="4312569" y="4313776"/>
            <a:ext cx="824823" cy="17138"/>
          </a:xfrm>
          <a:custGeom>
            <a:avLst/>
            <a:gdLst>
              <a:gd name="connsiteX0" fmla="*/ 0 w 824823"/>
              <a:gd name="connsiteY0" fmla="*/ 8569 h 17138"/>
              <a:gd name="connsiteX1" fmla="*/ 824823 w 824823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24823" h="17138">
                <a:moveTo>
                  <a:pt x="0" y="8569"/>
                </a:moveTo>
                <a:lnTo>
                  <a:pt x="824823" y="8569"/>
                </a:lnTo>
              </a:path>
            </a:pathLst>
          </a:custGeom>
          <a:noFill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04490" tIns="-12051" rIns="404491" bIns="-12053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8" name="Freeform 7"/>
          <p:cNvSpPr/>
          <p:nvPr/>
        </p:nvSpPr>
        <p:spPr>
          <a:xfrm>
            <a:off x="4877325" y="3748673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Income</a:t>
            </a:r>
            <a:br>
              <a:rPr lang="en-US" sz="1200" kern="1200" dirty="0"/>
            </a:br>
            <a:r>
              <a:rPr lang="en-US" sz="1200" kern="1200" dirty="0"/>
              <a:t>&lt;40k</a:t>
            </a:r>
          </a:p>
        </p:txBody>
      </p:sp>
      <p:sp>
        <p:nvSpPr>
          <p:cNvPr id="9" name="Freeform 8"/>
          <p:cNvSpPr/>
          <p:nvPr/>
        </p:nvSpPr>
        <p:spPr>
          <a:xfrm rot="18770822">
            <a:off x="5567371" y="3766287"/>
            <a:ext cx="448043" cy="17138"/>
          </a:xfrm>
          <a:custGeom>
            <a:avLst/>
            <a:gdLst>
              <a:gd name="connsiteX0" fmla="*/ 0 w 448043"/>
              <a:gd name="connsiteY0" fmla="*/ 8569 h 17138"/>
              <a:gd name="connsiteX1" fmla="*/ 448043 w 448043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8043" h="17138">
                <a:moveTo>
                  <a:pt x="0" y="8569"/>
                </a:moveTo>
                <a:lnTo>
                  <a:pt x="448043" y="8569"/>
                </a:lnTo>
              </a:path>
            </a:pathLst>
          </a:custGeom>
          <a:noFill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5519" tIns="-2631" rIns="225521" bIns="-263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2" name="Freeform 11"/>
          <p:cNvSpPr/>
          <p:nvPr/>
        </p:nvSpPr>
        <p:spPr>
          <a:xfrm>
            <a:off x="5943738" y="3420179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Debt &gt; 20%</a:t>
            </a:r>
          </a:p>
        </p:txBody>
      </p:sp>
      <p:sp>
        <p:nvSpPr>
          <p:cNvPr id="14" name="Freeform 13"/>
          <p:cNvSpPr/>
          <p:nvPr/>
        </p:nvSpPr>
        <p:spPr>
          <a:xfrm rot="21576081">
            <a:off x="6705445" y="3597269"/>
            <a:ext cx="1371775" cy="17138"/>
          </a:xfrm>
          <a:custGeom>
            <a:avLst/>
            <a:gdLst>
              <a:gd name="connsiteX0" fmla="*/ 0 w 1371775"/>
              <a:gd name="connsiteY0" fmla="*/ 8569 h 17138"/>
              <a:gd name="connsiteX1" fmla="*/ 1371775 w 1371775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71775" h="17138">
                <a:moveTo>
                  <a:pt x="0" y="8569"/>
                </a:moveTo>
                <a:lnTo>
                  <a:pt x="1371775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64293" tIns="-25725" rIns="664294" bIns="-2572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15" name="Freeform 14"/>
          <p:cNvSpPr/>
          <p:nvPr/>
        </p:nvSpPr>
        <p:spPr>
          <a:xfrm>
            <a:off x="8077203" y="3410635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Default</a:t>
            </a:r>
          </a:p>
        </p:txBody>
      </p:sp>
      <p:sp>
        <p:nvSpPr>
          <p:cNvPr id="22" name="Freeform 21"/>
          <p:cNvSpPr/>
          <p:nvPr/>
        </p:nvSpPr>
        <p:spPr>
          <a:xfrm rot="2829178">
            <a:off x="5567371" y="4094781"/>
            <a:ext cx="448043" cy="17138"/>
          </a:xfrm>
          <a:custGeom>
            <a:avLst/>
            <a:gdLst>
              <a:gd name="connsiteX0" fmla="*/ 0 w 448043"/>
              <a:gd name="connsiteY0" fmla="*/ 8569 h 17138"/>
              <a:gd name="connsiteX1" fmla="*/ 448043 w 448043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8043" h="17138">
                <a:moveTo>
                  <a:pt x="0" y="8569"/>
                </a:moveTo>
                <a:lnTo>
                  <a:pt x="448043" y="8569"/>
                </a:lnTo>
              </a:path>
            </a:pathLst>
          </a:custGeom>
          <a:noFill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5520" tIns="-2633" rIns="225520" bIns="-263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6" name="Freeform 25"/>
          <p:cNvSpPr/>
          <p:nvPr/>
        </p:nvSpPr>
        <p:spPr>
          <a:xfrm>
            <a:off x="5943738" y="4077166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Debt &lt; 20%</a:t>
            </a:r>
          </a:p>
        </p:txBody>
      </p:sp>
      <p:sp>
        <p:nvSpPr>
          <p:cNvPr id="27" name="Freeform 26"/>
          <p:cNvSpPr/>
          <p:nvPr/>
        </p:nvSpPr>
        <p:spPr>
          <a:xfrm rot="19457599">
            <a:off x="6670193" y="4149530"/>
            <a:ext cx="375226" cy="17138"/>
          </a:xfrm>
          <a:custGeom>
            <a:avLst/>
            <a:gdLst>
              <a:gd name="connsiteX0" fmla="*/ 0 w 375226"/>
              <a:gd name="connsiteY0" fmla="*/ 8569 h 17138"/>
              <a:gd name="connsiteX1" fmla="*/ 375226 w 375226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226" h="17138">
                <a:moveTo>
                  <a:pt x="0" y="8569"/>
                </a:moveTo>
                <a:lnTo>
                  <a:pt x="375226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932" tIns="-813" rIns="190932" bIns="-811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28" name="Freeform 27"/>
          <p:cNvSpPr/>
          <p:nvPr/>
        </p:nvSpPr>
        <p:spPr>
          <a:xfrm>
            <a:off x="7010150" y="3858170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Owns house</a:t>
            </a:r>
          </a:p>
        </p:txBody>
      </p:sp>
      <p:sp>
        <p:nvSpPr>
          <p:cNvPr id="29" name="Freeform 28"/>
          <p:cNvSpPr/>
          <p:nvPr/>
        </p:nvSpPr>
        <p:spPr>
          <a:xfrm>
            <a:off x="7771874" y="4040032"/>
            <a:ext cx="304689" cy="17138"/>
          </a:xfrm>
          <a:custGeom>
            <a:avLst/>
            <a:gdLst>
              <a:gd name="connsiteX0" fmla="*/ 0 w 304689"/>
              <a:gd name="connsiteY0" fmla="*/ 8569 h 17138"/>
              <a:gd name="connsiteX1" fmla="*/ 304689 w 304689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4689" h="17138">
                <a:moveTo>
                  <a:pt x="0" y="8569"/>
                </a:moveTo>
                <a:lnTo>
                  <a:pt x="304689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7427" tIns="952" rIns="157428" bIns="95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0" name="Freeform 29"/>
          <p:cNvSpPr/>
          <p:nvPr/>
        </p:nvSpPr>
        <p:spPr>
          <a:xfrm>
            <a:off x="8076563" y="3858170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No Default</a:t>
            </a:r>
          </a:p>
        </p:txBody>
      </p:sp>
      <p:sp>
        <p:nvSpPr>
          <p:cNvPr id="31" name="Freeform 30"/>
          <p:cNvSpPr/>
          <p:nvPr/>
        </p:nvSpPr>
        <p:spPr>
          <a:xfrm rot="2142401">
            <a:off x="6670193" y="4368525"/>
            <a:ext cx="375226" cy="17138"/>
          </a:xfrm>
          <a:custGeom>
            <a:avLst/>
            <a:gdLst>
              <a:gd name="connsiteX0" fmla="*/ 0 w 375226"/>
              <a:gd name="connsiteY0" fmla="*/ 8569 h 17138"/>
              <a:gd name="connsiteX1" fmla="*/ 375226 w 375226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226" h="17138">
                <a:moveTo>
                  <a:pt x="0" y="8569"/>
                </a:moveTo>
                <a:lnTo>
                  <a:pt x="375226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932" tIns="-811" rIns="190932" bIns="-813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2" name="Freeform 31"/>
          <p:cNvSpPr/>
          <p:nvPr/>
        </p:nvSpPr>
        <p:spPr>
          <a:xfrm>
            <a:off x="7010150" y="4296161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Rents</a:t>
            </a:r>
          </a:p>
        </p:txBody>
      </p:sp>
      <p:sp>
        <p:nvSpPr>
          <p:cNvPr id="33" name="Freeform 32"/>
          <p:cNvSpPr/>
          <p:nvPr/>
        </p:nvSpPr>
        <p:spPr>
          <a:xfrm>
            <a:off x="7771874" y="4478023"/>
            <a:ext cx="304689" cy="17138"/>
          </a:xfrm>
          <a:custGeom>
            <a:avLst/>
            <a:gdLst>
              <a:gd name="connsiteX0" fmla="*/ 0 w 304689"/>
              <a:gd name="connsiteY0" fmla="*/ 8569 h 17138"/>
              <a:gd name="connsiteX1" fmla="*/ 304689 w 304689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4689" h="17138">
                <a:moveTo>
                  <a:pt x="0" y="8569"/>
                </a:moveTo>
                <a:lnTo>
                  <a:pt x="304689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7427" tIns="952" rIns="157428" bIns="95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4" name="Freeform 33"/>
          <p:cNvSpPr/>
          <p:nvPr/>
        </p:nvSpPr>
        <p:spPr>
          <a:xfrm>
            <a:off x="8076563" y="4296161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Default</a:t>
            </a:r>
          </a:p>
        </p:txBody>
      </p:sp>
      <p:sp>
        <p:nvSpPr>
          <p:cNvPr id="35" name="Freeform 34"/>
          <p:cNvSpPr/>
          <p:nvPr/>
        </p:nvSpPr>
        <p:spPr>
          <a:xfrm rot="4099285">
            <a:off x="4312569" y="5080260"/>
            <a:ext cx="824823" cy="17138"/>
          </a:xfrm>
          <a:custGeom>
            <a:avLst/>
            <a:gdLst>
              <a:gd name="connsiteX0" fmla="*/ 0 w 824823"/>
              <a:gd name="connsiteY0" fmla="*/ 8569 h 17138"/>
              <a:gd name="connsiteX1" fmla="*/ 824823 w 824823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24823" h="17138">
                <a:moveTo>
                  <a:pt x="0" y="8569"/>
                </a:moveTo>
                <a:lnTo>
                  <a:pt x="824823" y="8569"/>
                </a:lnTo>
              </a:path>
            </a:pathLst>
          </a:custGeom>
          <a:noFill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04491" tIns="-12052" rIns="404490" bIns="-1205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6" name="Freeform 35"/>
          <p:cNvSpPr/>
          <p:nvPr/>
        </p:nvSpPr>
        <p:spPr>
          <a:xfrm>
            <a:off x="4877325" y="5281641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Income</a:t>
            </a:r>
            <a:br>
              <a:rPr lang="en-US" sz="1200" kern="1200" dirty="0"/>
            </a:br>
            <a:r>
              <a:rPr lang="en-US" sz="1200" kern="1200" dirty="0"/>
              <a:t>&gt;40k</a:t>
            </a:r>
          </a:p>
        </p:txBody>
      </p:sp>
      <p:sp>
        <p:nvSpPr>
          <p:cNvPr id="37" name="Freeform 36"/>
          <p:cNvSpPr/>
          <p:nvPr/>
        </p:nvSpPr>
        <p:spPr>
          <a:xfrm rot="18770822">
            <a:off x="5567371" y="5299256"/>
            <a:ext cx="448043" cy="17138"/>
          </a:xfrm>
          <a:custGeom>
            <a:avLst/>
            <a:gdLst>
              <a:gd name="connsiteX0" fmla="*/ 0 w 448043"/>
              <a:gd name="connsiteY0" fmla="*/ 8569 h 17138"/>
              <a:gd name="connsiteX1" fmla="*/ 448043 w 448043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8043" h="17138">
                <a:moveTo>
                  <a:pt x="0" y="8569"/>
                </a:moveTo>
                <a:lnTo>
                  <a:pt x="448043" y="8569"/>
                </a:lnTo>
              </a:path>
            </a:pathLst>
          </a:custGeom>
          <a:noFill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5520" tIns="-2632" rIns="225520" bIns="-2633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38" name="Freeform 37"/>
          <p:cNvSpPr/>
          <p:nvPr/>
        </p:nvSpPr>
        <p:spPr>
          <a:xfrm>
            <a:off x="5943738" y="4953148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Debt &gt; 20%</a:t>
            </a:r>
          </a:p>
        </p:txBody>
      </p:sp>
      <p:sp>
        <p:nvSpPr>
          <p:cNvPr id="39" name="Freeform 38"/>
          <p:cNvSpPr/>
          <p:nvPr/>
        </p:nvSpPr>
        <p:spPr>
          <a:xfrm rot="19457599">
            <a:off x="6670193" y="5025511"/>
            <a:ext cx="375226" cy="17138"/>
          </a:xfrm>
          <a:custGeom>
            <a:avLst/>
            <a:gdLst>
              <a:gd name="connsiteX0" fmla="*/ 0 w 375226"/>
              <a:gd name="connsiteY0" fmla="*/ 8569 h 17138"/>
              <a:gd name="connsiteX1" fmla="*/ 375226 w 375226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226" h="17138">
                <a:moveTo>
                  <a:pt x="0" y="8569"/>
                </a:moveTo>
                <a:lnTo>
                  <a:pt x="375226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931" tIns="-812" rIns="190933" bIns="-81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0" name="Freeform 39"/>
          <p:cNvSpPr/>
          <p:nvPr/>
        </p:nvSpPr>
        <p:spPr>
          <a:xfrm>
            <a:off x="7010150" y="4734152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Owns house</a:t>
            </a:r>
          </a:p>
        </p:txBody>
      </p:sp>
      <p:sp>
        <p:nvSpPr>
          <p:cNvPr id="41" name="Freeform 40"/>
          <p:cNvSpPr/>
          <p:nvPr/>
        </p:nvSpPr>
        <p:spPr>
          <a:xfrm>
            <a:off x="7771874" y="4916014"/>
            <a:ext cx="304689" cy="17138"/>
          </a:xfrm>
          <a:custGeom>
            <a:avLst/>
            <a:gdLst>
              <a:gd name="connsiteX0" fmla="*/ 0 w 304689"/>
              <a:gd name="connsiteY0" fmla="*/ 8569 h 17138"/>
              <a:gd name="connsiteX1" fmla="*/ 304689 w 304689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4689" h="17138">
                <a:moveTo>
                  <a:pt x="0" y="8569"/>
                </a:moveTo>
                <a:lnTo>
                  <a:pt x="304689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7427" tIns="952" rIns="157428" bIns="95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2" name="Freeform 41"/>
          <p:cNvSpPr/>
          <p:nvPr/>
        </p:nvSpPr>
        <p:spPr>
          <a:xfrm>
            <a:off x="8076563" y="4734152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No Default</a:t>
            </a:r>
          </a:p>
        </p:txBody>
      </p:sp>
      <p:sp>
        <p:nvSpPr>
          <p:cNvPr id="43" name="Freeform 42"/>
          <p:cNvSpPr/>
          <p:nvPr/>
        </p:nvSpPr>
        <p:spPr>
          <a:xfrm rot="2142401">
            <a:off x="6670193" y="5244507"/>
            <a:ext cx="375226" cy="17138"/>
          </a:xfrm>
          <a:custGeom>
            <a:avLst/>
            <a:gdLst>
              <a:gd name="connsiteX0" fmla="*/ 0 w 375226"/>
              <a:gd name="connsiteY0" fmla="*/ 8569 h 17138"/>
              <a:gd name="connsiteX1" fmla="*/ 375226 w 375226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226" h="17138">
                <a:moveTo>
                  <a:pt x="0" y="8569"/>
                </a:moveTo>
                <a:lnTo>
                  <a:pt x="375226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931" tIns="-812" rIns="190933" bIns="-81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4" name="Freeform 43"/>
          <p:cNvSpPr/>
          <p:nvPr/>
        </p:nvSpPr>
        <p:spPr>
          <a:xfrm>
            <a:off x="7010150" y="5172143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Rents</a:t>
            </a:r>
          </a:p>
        </p:txBody>
      </p:sp>
      <p:sp>
        <p:nvSpPr>
          <p:cNvPr id="45" name="Freeform 44"/>
          <p:cNvSpPr/>
          <p:nvPr/>
        </p:nvSpPr>
        <p:spPr>
          <a:xfrm>
            <a:off x="7771874" y="5354005"/>
            <a:ext cx="304689" cy="17138"/>
          </a:xfrm>
          <a:custGeom>
            <a:avLst/>
            <a:gdLst>
              <a:gd name="connsiteX0" fmla="*/ 0 w 304689"/>
              <a:gd name="connsiteY0" fmla="*/ 8569 h 17138"/>
              <a:gd name="connsiteX1" fmla="*/ 304689 w 304689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4689" h="17138">
                <a:moveTo>
                  <a:pt x="0" y="8569"/>
                </a:moveTo>
                <a:lnTo>
                  <a:pt x="304689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7427" tIns="952" rIns="157428" bIns="95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6" name="Freeform 45"/>
          <p:cNvSpPr/>
          <p:nvPr/>
        </p:nvSpPr>
        <p:spPr>
          <a:xfrm>
            <a:off x="8076563" y="5172143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Default</a:t>
            </a:r>
          </a:p>
        </p:txBody>
      </p:sp>
      <p:sp>
        <p:nvSpPr>
          <p:cNvPr id="47" name="Freeform 46"/>
          <p:cNvSpPr/>
          <p:nvPr/>
        </p:nvSpPr>
        <p:spPr>
          <a:xfrm rot="2829178">
            <a:off x="5567371" y="5627749"/>
            <a:ext cx="448043" cy="17138"/>
          </a:xfrm>
          <a:custGeom>
            <a:avLst/>
            <a:gdLst>
              <a:gd name="connsiteX0" fmla="*/ 0 w 448043"/>
              <a:gd name="connsiteY0" fmla="*/ 8569 h 17138"/>
              <a:gd name="connsiteX1" fmla="*/ 448043 w 448043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8043" h="17138">
                <a:moveTo>
                  <a:pt x="0" y="8569"/>
                </a:moveTo>
                <a:lnTo>
                  <a:pt x="448043" y="8569"/>
                </a:lnTo>
              </a:path>
            </a:pathLst>
          </a:custGeom>
          <a:noFill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5520" tIns="-2633" rIns="225520" bIns="-263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48" name="Freeform 47"/>
          <p:cNvSpPr/>
          <p:nvPr/>
        </p:nvSpPr>
        <p:spPr>
          <a:xfrm>
            <a:off x="5943738" y="5610134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Debt &lt; 20%</a:t>
            </a:r>
          </a:p>
        </p:txBody>
      </p:sp>
      <p:sp>
        <p:nvSpPr>
          <p:cNvPr id="49" name="Freeform 48"/>
          <p:cNvSpPr/>
          <p:nvPr/>
        </p:nvSpPr>
        <p:spPr>
          <a:xfrm rot="28533">
            <a:off x="6705438" y="5797689"/>
            <a:ext cx="1372062" cy="17138"/>
          </a:xfrm>
          <a:custGeom>
            <a:avLst/>
            <a:gdLst>
              <a:gd name="connsiteX0" fmla="*/ 0 w 1372062"/>
              <a:gd name="connsiteY0" fmla="*/ 8569 h 17138"/>
              <a:gd name="connsiteX1" fmla="*/ 1372062 w 1372062"/>
              <a:gd name="connsiteY1" fmla="*/ 8569 h 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72062" h="17138">
                <a:moveTo>
                  <a:pt x="0" y="8569"/>
                </a:moveTo>
                <a:lnTo>
                  <a:pt x="1372062" y="8569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64429" tIns="-25732" rIns="664429" bIns="-25734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kern="1200"/>
          </a:p>
        </p:txBody>
      </p:sp>
      <p:sp>
        <p:nvSpPr>
          <p:cNvPr id="50" name="Freeform 49"/>
          <p:cNvSpPr/>
          <p:nvPr/>
        </p:nvSpPr>
        <p:spPr>
          <a:xfrm>
            <a:off x="8077476" y="5621522"/>
            <a:ext cx="761723" cy="380861"/>
          </a:xfrm>
          <a:custGeom>
            <a:avLst/>
            <a:gdLst>
              <a:gd name="connsiteX0" fmla="*/ 0 w 761723"/>
              <a:gd name="connsiteY0" fmla="*/ 38086 h 380861"/>
              <a:gd name="connsiteX1" fmla="*/ 38086 w 761723"/>
              <a:gd name="connsiteY1" fmla="*/ 0 h 380861"/>
              <a:gd name="connsiteX2" fmla="*/ 723637 w 761723"/>
              <a:gd name="connsiteY2" fmla="*/ 0 h 380861"/>
              <a:gd name="connsiteX3" fmla="*/ 761723 w 761723"/>
              <a:gd name="connsiteY3" fmla="*/ 38086 h 380861"/>
              <a:gd name="connsiteX4" fmla="*/ 761723 w 761723"/>
              <a:gd name="connsiteY4" fmla="*/ 342775 h 380861"/>
              <a:gd name="connsiteX5" fmla="*/ 723637 w 761723"/>
              <a:gd name="connsiteY5" fmla="*/ 380861 h 380861"/>
              <a:gd name="connsiteX6" fmla="*/ 38086 w 761723"/>
              <a:gd name="connsiteY6" fmla="*/ 380861 h 380861"/>
              <a:gd name="connsiteX7" fmla="*/ 0 w 761723"/>
              <a:gd name="connsiteY7" fmla="*/ 342775 h 380861"/>
              <a:gd name="connsiteX8" fmla="*/ 0 w 761723"/>
              <a:gd name="connsiteY8" fmla="*/ 38086 h 38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1723" h="380861">
                <a:moveTo>
                  <a:pt x="0" y="38086"/>
                </a:moveTo>
                <a:cubicBezTo>
                  <a:pt x="0" y="17052"/>
                  <a:pt x="17052" y="0"/>
                  <a:pt x="38086" y="0"/>
                </a:cubicBezTo>
                <a:lnTo>
                  <a:pt x="723637" y="0"/>
                </a:lnTo>
                <a:cubicBezTo>
                  <a:pt x="744671" y="0"/>
                  <a:pt x="761723" y="17052"/>
                  <a:pt x="761723" y="38086"/>
                </a:cubicBezTo>
                <a:lnTo>
                  <a:pt x="761723" y="342775"/>
                </a:lnTo>
                <a:cubicBezTo>
                  <a:pt x="761723" y="363809"/>
                  <a:pt x="744671" y="380861"/>
                  <a:pt x="723637" y="380861"/>
                </a:cubicBezTo>
                <a:lnTo>
                  <a:pt x="38086" y="380861"/>
                </a:lnTo>
                <a:cubicBezTo>
                  <a:pt x="17052" y="380861"/>
                  <a:pt x="0" y="363809"/>
                  <a:pt x="0" y="342775"/>
                </a:cubicBezTo>
                <a:lnTo>
                  <a:pt x="0" y="38086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775" tIns="18775" rIns="18775" bIns="187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/>
              <a:t>No Default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191000" y="3276600"/>
            <a:ext cx="15240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334000" y="2398931"/>
            <a:ext cx="381000" cy="11062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715000" y="2398931"/>
            <a:ext cx="609600" cy="9538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8086725" y="2514600"/>
            <a:ext cx="276225" cy="838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33800" y="2667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Root node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09060" y="1891375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Child node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467600" y="1992868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Leaf node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26383"/>
              </p:ext>
            </p:extLst>
          </p:nvPr>
        </p:nvGraphicFramePr>
        <p:xfrm>
          <a:off x="523330" y="2286001"/>
          <a:ext cx="3200401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Owns/</a:t>
                      </a:r>
                      <a:br>
                        <a:rPr lang="en-US" sz="1050" dirty="0"/>
                      </a:br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Outcome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65k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85k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99530" y="612916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Training Set</a:t>
            </a:r>
          </a:p>
        </p:txBody>
      </p:sp>
      <p:sp>
        <p:nvSpPr>
          <p:cNvPr id="21" name="TextBox 20"/>
          <p:cNvSpPr txBox="1"/>
          <p:nvPr/>
        </p:nvSpPr>
        <p:spPr>
          <a:xfrm rot="19940330">
            <a:off x="1056731" y="158259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Predictors</a:t>
            </a:r>
          </a:p>
        </p:txBody>
      </p:sp>
      <p:sp>
        <p:nvSpPr>
          <p:cNvPr id="24" name="TextBox 23"/>
          <p:cNvSpPr txBox="1"/>
          <p:nvPr/>
        </p:nvSpPr>
        <p:spPr>
          <a:xfrm rot="19940330">
            <a:off x="2961729" y="1538839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Classification</a:t>
            </a:r>
          </a:p>
        </p:txBody>
      </p:sp>
      <p:sp>
        <p:nvSpPr>
          <p:cNvPr id="25" name="Left Brace 24"/>
          <p:cNvSpPr/>
          <p:nvPr/>
        </p:nvSpPr>
        <p:spPr>
          <a:xfrm rot="5400000">
            <a:off x="1704431" y="1519851"/>
            <a:ext cx="381000" cy="1219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E9491A5-BC3F-4FA3-B614-FAFF927D9CBE}"/>
              </a:ext>
            </a:extLst>
          </p:cNvPr>
          <p:cNvCxnSpPr>
            <a:cxnSpLocks/>
          </p:cNvCxnSpPr>
          <p:nvPr/>
        </p:nvCxnSpPr>
        <p:spPr>
          <a:xfrm>
            <a:off x="5715000" y="2398931"/>
            <a:ext cx="1666330" cy="9538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86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Same Data, Different Tree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104734"/>
              </p:ext>
            </p:extLst>
          </p:nvPr>
        </p:nvGraphicFramePr>
        <p:xfrm>
          <a:off x="3810000" y="1752600"/>
          <a:ext cx="50292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3962400" y="6096000"/>
            <a:ext cx="4876800" cy="6096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 just changed the order of the predictors.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26383"/>
              </p:ext>
            </p:extLst>
          </p:nvPr>
        </p:nvGraphicFramePr>
        <p:xfrm>
          <a:off x="523330" y="2286001"/>
          <a:ext cx="3200401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Owns/</a:t>
                      </a:r>
                      <a:br>
                        <a:rPr lang="en-US" sz="1050" dirty="0"/>
                      </a:br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Outcome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65k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85k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99530" y="612916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Training Set</a:t>
            </a:r>
          </a:p>
        </p:txBody>
      </p:sp>
      <p:sp>
        <p:nvSpPr>
          <p:cNvPr id="9" name="TextBox 8"/>
          <p:cNvSpPr txBox="1"/>
          <p:nvPr/>
        </p:nvSpPr>
        <p:spPr>
          <a:xfrm rot="19940330">
            <a:off x="1056731" y="1582597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Predictors</a:t>
            </a:r>
          </a:p>
        </p:txBody>
      </p:sp>
      <p:sp>
        <p:nvSpPr>
          <p:cNvPr id="11" name="TextBox 10"/>
          <p:cNvSpPr txBox="1"/>
          <p:nvPr/>
        </p:nvSpPr>
        <p:spPr>
          <a:xfrm rot="19940330">
            <a:off x="2961729" y="1538839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Classification</a:t>
            </a:r>
          </a:p>
        </p:txBody>
      </p:sp>
      <p:sp>
        <p:nvSpPr>
          <p:cNvPr id="16" name="Left Brace 15"/>
          <p:cNvSpPr/>
          <p:nvPr/>
        </p:nvSpPr>
        <p:spPr>
          <a:xfrm rot="5400000">
            <a:off x="1704431" y="1519851"/>
            <a:ext cx="381000" cy="1219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89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Start with root node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3657600"/>
          <a:ext cx="236220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81400" y="3352800"/>
            <a:ext cx="327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There are both “defaults” and “no defaults” in the set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So we need to look for predictors to split the data</a:t>
            </a: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7095418"/>
              </p:ext>
            </p:extLst>
          </p:nvPr>
        </p:nvGraphicFramePr>
        <p:xfrm>
          <a:off x="5029200" y="685800"/>
          <a:ext cx="3733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99856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First split: on income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3276600"/>
          <a:ext cx="34290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14800" y="3003590"/>
            <a:ext cx="4800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Income (with 40k as the cutoff point) is a factor that produces the greatest “separation”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More income, less default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But there are also a combination of defaults and no defaults within each income group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So look for another split</a:t>
            </a: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54530"/>
              </p:ext>
            </p:extLst>
          </p:nvPr>
        </p:nvGraphicFramePr>
        <p:xfrm>
          <a:off x="5029200" y="685800"/>
          <a:ext cx="3733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920940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Second split: on debt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3581400"/>
          <a:ext cx="44958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0" y="3429000"/>
            <a:ext cx="35814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Debt is a factor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400" dirty="0"/>
              <a:t>(Income &lt; 40, Debt &lt; 20, Owns = No default) </a:t>
            </a:r>
            <a:br>
              <a:rPr lang="en-US" sz="1400" dirty="0"/>
            </a:br>
            <a:r>
              <a:rPr lang="en-US" sz="1400" dirty="0"/>
              <a:t>but </a:t>
            </a:r>
            <a:br>
              <a:rPr lang="en-US" sz="1400" dirty="0"/>
            </a:br>
            <a:r>
              <a:rPr lang="en-US" sz="1400" dirty="0"/>
              <a:t>(Income &lt; 40, Debt &lt; 20, Rents = Default)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But there are also a combination of defaults and no defaults within some debt groups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So look for another split</a:t>
            </a: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54530"/>
              </p:ext>
            </p:extLst>
          </p:nvPr>
        </p:nvGraphicFramePr>
        <p:xfrm>
          <a:off x="5029200" y="685800"/>
          <a:ext cx="3733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70021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Third split: on owns/rents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971800"/>
          <a:ext cx="579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24600" y="3154501"/>
            <a:ext cx="2590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Owns/Rents is a factor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For some cases it doesn’t matter, but for some it does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So you group similar branches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…And we stop because we’re out of predictors!</a:t>
            </a: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54530"/>
              </p:ext>
            </p:extLst>
          </p:nvPr>
        </p:nvGraphicFramePr>
        <p:xfrm>
          <a:off x="5029200" y="685800"/>
          <a:ext cx="3733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105860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does it know when </a:t>
            </a:r>
            <a:br>
              <a:rPr lang="en-US" dirty="0"/>
            </a:br>
            <a:r>
              <a:rPr lang="en-US" dirty="0"/>
              <a:t>and how to split?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46482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There are statistics that show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When a predictor variable maximizes distinct outcomes</a:t>
            </a:r>
            <a:br>
              <a:rPr lang="en-US" sz="2400" dirty="0"/>
            </a:br>
            <a:r>
              <a:rPr lang="en-US" sz="2000" i="1" dirty="0"/>
              <a:t>(if age is a predictor, we should see that older people buy; younger people don’t)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When a predictor variable separates outcomes</a:t>
            </a:r>
            <a:br>
              <a:rPr lang="en-US" sz="2400" dirty="0"/>
            </a:br>
            <a:r>
              <a:rPr lang="en-US" sz="2000" i="1" dirty="0"/>
              <a:t>(if age is a predictor, we should not see older people who buy mixed up with older people who don’t)</a:t>
            </a:r>
            <a:endParaRPr lang="en-US" sz="2800" i="1" dirty="0"/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133600"/>
            <a:ext cx="4029075" cy="34972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49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190" y="10886"/>
            <a:ext cx="8229600" cy="1143000"/>
          </a:xfrm>
        </p:spPr>
        <p:txBody>
          <a:bodyPr/>
          <a:lstStyle/>
          <a:p>
            <a:r>
              <a:rPr lang="en-US" dirty="0"/>
              <a:t>Decision Tree Algorithm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575751"/>
              </p:ext>
            </p:extLst>
          </p:nvPr>
        </p:nvGraphicFramePr>
        <p:xfrm>
          <a:off x="4876800" y="1752600"/>
          <a:ext cx="3733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90834090"/>
              </p:ext>
            </p:extLst>
          </p:nvPr>
        </p:nvGraphicFramePr>
        <p:xfrm>
          <a:off x="304800" y="1151932"/>
          <a:ext cx="4462685" cy="3749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752600" y="5257800"/>
            <a:ext cx="5943600" cy="12192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For instance, you may find:</a:t>
            </a:r>
          </a:p>
          <a:p>
            <a:pPr algn="ctr"/>
            <a:r>
              <a:rPr lang="en-US" sz="2000" dirty="0"/>
              <a:t>When income &gt; 40k, debt &gt; 20%, and the customers rents</a:t>
            </a:r>
            <a:r>
              <a:rPr lang="en-US" sz="2400" dirty="0"/>
              <a:t>, </a:t>
            </a:r>
            <a:r>
              <a:rPr lang="en-US" sz="2400" b="1" dirty="0"/>
              <a:t>default </a:t>
            </a:r>
            <a:r>
              <a:rPr lang="en-US" sz="2000" dirty="0"/>
              <a:t>occurs </a:t>
            </a:r>
            <a:r>
              <a:rPr lang="en-US" sz="2400" b="1" dirty="0"/>
              <a:t>60%</a:t>
            </a:r>
            <a:r>
              <a:rPr lang="en-US" sz="2000" dirty="0"/>
              <a:t> of the time.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01891" y="3352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0.6</a:t>
            </a:r>
          </a:p>
        </p:txBody>
      </p:sp>
    </p:spTree>
    <p:extLst>
      <p:ext uri="{BB962C8B-B14F-4D97-AF65-F5344CB8AC3E}">
        <p14:creationId xmlns:p14="http://schemas.microsoft.com/office/powerpoint/2010/main" val="126760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010400" y="3890546"/>
            <a:ext cx="192024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How many leaf nodes are there?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04800" y="2991016"/>
            <a:ext cx="6508316" cy="3886200"/>
            <a:chOff x="152400" y="3002071"/>
            <a:chExt cx="6508316" cy="3886200"/>
          </a:xfrm>
        </p:grpSpPr>
        <p:graphicFrame>
          <p:nvGraphicFramePr>
            <p:cNvPr id="16" name="Content Placeholder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30531883"/>
                </p:ext>
              </p:extLst>
            </p:nvPr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7" name="Rectangle 16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0.85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0.60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880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Case: Banks Dilemma While Working to Protect You From Fraud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5029200"/>
          </a:xfrm>
        </p:spPr>
        <p:txBody>
          <a:bodyPr>
            <a:normAutofit fontScale="92500"/>
          </a:bodyPr>
          <a:lstStyle/>
          <a:p>
            <a:r>
              <a:rPr lang="en-US" dirty="0"/>
              <a:t>To satisfy consumer demands, most banks today </a:t>
            </a:r>
            <a:r>
              <a:rPr lang="en-US" b="1" dirty="0"/>
              <a:t>practice a 99% transaction approval rate on credit cards</a:t>
            </a:r>
            <a:r>
              <a:rPr lang="en-US" dirty="0"/>
              <a:t>. </a:t>
            </a:r>
          </a:p>
          <a:p>
            <a:r>
              <a:rPr lang="en-US" dirty="0"/>
              <a:t>Yet with no proactive monitoring and fraud prevention mechanisms in place, financial institutions become vulnerable to all sorts of credit card scams.</a:t>
            </a:r>
          </a:p>
          <a:p>
            <a:r>
              <a:rPr lang="en-US" dirty="0"/>
              <a:t>"Machine learning can start modeling out what are the appropriate behaviors“</a:t>
            </a:r>
          </a:p>
          <a:p>
            <a:pPr marL="0" indent="0">
              <a:buNone/>
            </a:pPr>
            <a:r>
              <a:rPr lang="en-US" dirty="0"/>
              <a:t>                    - Kurt Long, the CEO of </a:t>
            </a:r>
            <a:r>
              <a:rPr lang="en-US" dirty="0" err="1"/>
              <a:t>FairWarning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468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659465" y="3530130"/>
            <a:ext cx="442888" cy="2169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102353" y="3105343"/>
            <a:ext cx="1995513" cy="22467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/>
              <a:t>Numbers next to the leaf nodes:</a:t>
            </a:r>
          </a:p>
          <a:p>
            <a:r>
              <a:rPr lang="en-US" sz="2000" dirty="0"/>
              <a:t>Represent the probabilities of the predicted outcome being 1 (1=“Default”)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6642049" y="3760562"/>
            <a:ext cx="460304" cy="3385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152400" y="3002071"/>
            <a:ext cx="6508316" cy="3886200"/>
            <a:chOff x="152400" y="3002071"/>
            <a:chExt cx="6508316" cy="3886200"/>
          </a:xfrm>
        </p:grpSpPr>
        <p:graphicFrame>
          <p:nvGraphicFramePr>
            <p:cNvPr id="25" name="Content Placeholder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6298611"/>
                </p:ext>
              </p:extLst>
            </p:nvPr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26" name="Rectangle 25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0.85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0.20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0.60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5974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659465" y="3530130"/>
            <a:ext cx="442888" cy="2169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102353" y="3105343"/>
            <a:ext cx="1995513" cy="22467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/>
              <a:t>Numbers next to the leaf nodes:</a:t>
            </a:r>
          </a:p>
          <a:p>
            <a:r>
              <a:rPr lang="en-US" sz="2000" dirty="0"/>
              <a:t>Represent the probabilities of the predicted outcome being 1 (1=“Default”)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6642049" y="3760562"/>
            <a:ext cx="460304" cy="3385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152400" y="3002071"/>
            <a:ext cx="6508316" cy="3886200"/>
            <a:chOff x="152400" y="3002071"/>
            <a:chExt cx="6508316" cy="3886200"/>
          </a:xfrm>
        </p:grpSpPr>
        <p:graphicFrame>
          <p:nvGraphicFramePr>
            <p:cNvPr id="25" name="Content Placeholder 3"/>
            <p:cNvGraphicFramePr>
              <a:graphicFrameLocks/>
            </p:cNvGraphicFramePr>
            <p:nvPr/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26" name="Rectangle 25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0.85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0.20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0.60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43830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659465" y="3530130"/>
            <a:ext cx="442888" cy="2169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152400" y="3002071"/>
            <a:ext cx="6508316" cy="3886200"/>
            <a:chOff x="152400" y="3002071"/>
            <a:chExt cx="6508316" cy="3886200"/>
          </a:xfrm>
        </p:grpSpPr>
        <p:graphicFrame>
          <p:nvGraphicFramePr>
            <p:cNvPr id="25" name="Content Placeholder 3"/>
            <p:cNvGraphicFramePr>
              <a:graphicFrameLocks/>
            </p:cNvGraphicFramePr>
            <p:nvPr/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26" name="Rectangle 25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0.85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0.20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0.60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6781800" y="3861137"/>
            <a:ext cx="2286000" cy="224676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For example, for people with income&lt;40K, Debt&gt;20%, </a:t>
            </a:r>
          </a:p>
          <a:p>
            <a:r>
              <a:rPr lang="en-US" sz="2000" dirty="0">
                <a:solidFill>
                  <a:schemeClr val="tx1"/>
                </a:solidFill>
              </a:rPr>
              <a:t>the probability of “default” is 0.85 </a:t>
            </a:r>
          </a:p>
          <a:p>
            <a:r>
              <a:rPr lang="en-US" sz="2000" dirty="0">
                <a:solidFill>
                  <a:schemeClr val="tx1"/>
                </a:solidFill>
              </a:rPr>
              <a:t>(or 85%)</a:t>
            </a:r>
          </a:p>
        </p:txBody>
      </p:sp>
    </p:spTree>
    <p:extLst>
      <p:ext uri="{BB962C8B-B14F-4D97-AF65-F5344CB8AC3E}">
        <p14:creationId xmlns:p14="http://schemas.microsoft.com/office/powerpoint/2010/main" val="10431372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3002071"/>
            <a:ext cx="6508316" cy="3886200"/>
            <a:chOff x="152400" y="3002071"/>
            <a:chExt cx="6508316" cy="3886200"/>
          </a:xfrm>
        </p:grpSpPr>
        <p:graphicFrame>
          <p:nvGraphicFramePr>
            <p:cNvPr id="4" name="Content Placeholder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80145669"/>
                </p:ext>
              </p:extLst>
            </p:nvPr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Rectangle 5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0.85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0.20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0.60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 flipH="1">
            <a:off x="6112168" y="3210240"/>
            <a:ext cx="628937" cy="1411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858000" y="2816305"/>
            <a:ext cx="2185184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Value of 1: </a:t>
            </a:r>
          </a:p>
          <a:p>
            <a:r>
              <a:rPr lang="en-US" dirty="0">
                <a:solidFill>
                  <a:schemeClr val="tx1"/>
                </a:solidFill>
              </a:rPr>
              <a:t>we predict that these people are likely to</a:t>
            </a:r>
          </a:p>
          <a:p>
            <a:r>
              <a:rPr lang="en-US" dirty="0">
                <a:solidFill>
                  <a:schemeClr val="tx1"/>
                </a:solidFill>
              </a:rPr>
              <a:t>“Default”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6166715" y="6019800"/>
            <a:ext cx="691285" cy="16454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858000" y="5244716"/>
            <a:ext cx="2185185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/>
              <a:t>Value of 0: </a:t>
            </a:r>
          </a:p>
          <a:p>
            <a:r>
              <a:rPr lang="en-US" dirty="0"/>
              <a:t>we predict that these people are</a:t>
            </a:r>
            <a:r>
              <a:rPr lang="en-US" b="1" dirty="0"/>
              <a:t> </a:t>
            </a:r>
            <a:r>
              <a:rPr lang="en-US" dirty="0"/>
              <a:t>likely to “No Default”</a:t>
            </a:r>
          </a:p>
        </p:txBody>
      </p:sp>
    </p:spTree>
    <p:extLst>
      <p:ext uri="{BB962C8B-B14F-4D97-AF65-F5344CB8AC3E}">
        <p14:creationId xmlns:p14="http://schemas.microsoft.com/office/powerpoint/2010/main" val="3365738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705600" y="2943601"/>
            <a:ext cx="2286000" cy="38663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So what is the chance that: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1. A renter making more than $40,000 and debt more than 20% of income will default?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2. A home owner making less than $40,000 and debt less than 20% of income will default?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52400" y="3002071"/>
            <a:ext cx="6508316" cy="3886200"/>
            <a:chOff x="152400" y="3002071"/>
            <a:chExt cx="6508316" cy="3886200"/>
          </a:xfrm>
        </p:grpSpPr>
        <p:graphicFrame>
          <p:nvGraphicFramePr>
            <p:cNvPr id="15" name="Content Placeholder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365244749"/>
                </p:ext>
              </p:extLst>
            </p:nvPr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6" name="Rectangle 15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0.85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0.20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0.60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3520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705600" y="2943601"/>
            <a:ext cx="2286000" cy="38663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So what is the chance that: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1. A renter making more than $40,000 and debt more than 20% of income will default?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2. A home owner making less than $40,000 and debt less than 20% of income will default?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52400" y="3002071"/>
            <a:ext cx="6508316" cy="3886200"/>
            <a:chOff x="152400" y="3002071"/>
            <a:chExt cx="6508316" cy="3886200"/>
          </a:xfrm>
        </p:grpSpPr>
        <p:graphicFrame>
          <p:nvGraphicFramePr>
            <p:cNvPr id="15" name="Content Placeholder 3"/>
            <p:cNvGraphicFramePr>
              <a:graphicFrameLocks/>
            </p:cNvGraphicFramePr>
            <p:nvPr/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6" name="Rectangle 15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0.85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0.20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>
                  <a:highlight>
                    <a:srgbClr val="FFFF00"/>
                  </a:highlight>
                </a:rPr>
                <a:t>0.60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69097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705600" y="2943601"/>
            <a:ext cx="2286000" cy="38663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So what is the chance that: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1. A renter making more than $40,000 and debt more than 20% of income will default?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2. A home owner making less than $40,000 and debt less than 20% of income will default?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52400" y="3002071"/>
            <a:ext cx="6508316" cy="3886200"/>
            <a:chOff x="152400" y="3002071"/>
            <a:chExt cx="6508316" cy="3886200"/>
          </a:xfrm>
        </p:grpSpPr>
        <p:graphicFrame>
          <p:nvGraphicFramePr>
            <p:cNvPr id="15" name="Content Placeholder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26889981"/>
                </p:ext>
              </p:extLst>
            </p:nvPr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6" name="Rectangle 15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0.85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>
                  <a:highlight>
                    <a:srgbClr val="FFFF00"/>
                  </a:highlight>
                </a:rPr>
                <a:t>0.20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0.60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83540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731726" y="4038601"/>
            <a:ext cx="2286000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Describe the characteristics of the most likely and least likely groups to default.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52400" y="3002071"/>
            <a:ext cx="6508316" cy="3886200"/>
            <a:chOff x="152400" y="3002071"/>
            <a:chExt cx="6508316" cy="3886200"/>
          </a:xfrm>
        </p:grpSpPr>
        <p:graphicFrame>
          <p:nvGraphicFramePr>
            <p:cNvPr id="7" name="Content Placeholder 3"/>
            <p:cNvGraphicFramePr>
              <a:graphicFrameLocks/>
            </p:cNvGraphicFramePr>
            <p:nvPr/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" name="Rectangle 7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0.85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0.20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0.60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05436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20763"/>
          </a:xfrm>
        </p:spPr>
        <p:txBody>
          <a:bodyPr>
            <a:normAutofit/>
          </a:bodyPr>
          <a:lstStyle/>
          <a:p>
            <a:r>
              <a:rPr lang="en-US" sz="4000" dirty="0"/>
              <a:t>Reading the Decision Tree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0763"/>
            <a:ext cx="8229600" cy="217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Outcome cases are not 100% certain</a:t>
            </a:r>
          </a:p>
          <a:p>
            <a:pPr lvl="1"/>
            <a:r>
              <a:rPr lang="en-US" sz="2400" dirty="0"/>
              <a:t>There are probabilities attached to each outcome in a node</a:t>
            </a:r>
          </a:p>
          <a:p>
            <a:pPr lvl="1"/>
            <a:r>
              <a:rPr lang="en-US" sz="2400" dirty="0"/>
              <a:t>So let’s code “Default” as 1 and “No Default” as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731726" y="4038601"/>
            <a:ext cx="2286000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Describe the characteristics of the most likely and least likely groups to default.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52400" y="3002071"/>
            <a:ext cx="6508316" cy="3886200"/>
            <a:chOff x="152400" y="3002071"/>
            <a:chExt cx="6508316" cy="3886200"/>
          </a:xfrm>
        </p:grpSpPr>
        <p:graphicFrame>
          <p:nvGraphicFramePr>
            <p:cNvPr id="7" name="Content Placeholder 3"/>
            <p:cNvGraphicFramePr>
              <a:graphicFrameLocks/>
            </p:cNvGraphicFramePr>
            <p:nvPr/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" name="Rectangle 7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>
                  <a:highlight>
                    <a:srgbClr val="FFFF00"/>
                  </a:highlight>
                </a:rPr>
                <a:t>0.85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>
                  <a:highlight>
                    <a:srgbClr val="FFFF00"/>
                  </a:highlight>
                </a:rPr>
                <a:t>0.20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0.30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0.22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0.60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/>
                <a:t>0.26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36113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Apply to new (validation) data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23161"/>
              </p:ext>
            </p:extLst>
          </p:nvPr>
        </p:nvGraphicFramePr>
        <p:xfrm>
          <a:off x="5077097" y="1589314"/>
          <a:ext cx="3825673" cy="23208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4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6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6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6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4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TID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Income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Debt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Owns/</a:t>
                      </a:r>
                      <a:br>
                        <a:rPr lang="en-US" sz="1050" dirty="0"/>
                      </a:br>
                      <a:r>
                        <a:rPr lang="en-US" sz="1050" dirty="0"/>
                        <a:t>Rents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Decision</a:t>
                      </a:r>
                    </a:p>
                    <a:p>
                      <a:r>
                        <a:rPr lang="en-US" sz="1050" dirty="0"/>
                        <a:t>(Predicted)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Decision (Actual)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80k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</a:t>
                      </a:r>
                      <a:r>
                        <a:rPr lang="en-US" sz="1050" b="1" baseline="0" dirty="0"/>
                        <a:t> Default</a:t>
                      </a:r>
                      <a:endParaRPr lang="en-US" sz="105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964">
                <a:tc>
                  <a:txBody>
                    <a:bodyPr/>
                    <a:lstStyle/>
                    <a:p>
                      <a:r>
                        <a:rPr lang="en-US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</a:t>
                      </a:r>
                      <a:r>
                        <a:rPr lang="en-US" sz="1050" b="1" baseline="0" dirty="0"/>
                        <a:t> Default</a:t>
                      </a:r>
                      <a:endParaRPr lang="en-US" sz="105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534297" y="1132114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Validation Set</a:t>
            </a:r>
          </a:p>
        </p:txBody>
      </p:sp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1839074"/>
              </p:ext>
            </p:extLst>
          </p:nvPr>
        </p:nvGraphicFramePr>
        <p:xfrm>
          <a:off x="76200" y="1593779"/>
          <a:ext cx="4876800" cy="400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867400" y="4059137"/>
            <a:ext cx="2971800" cy="13716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How well did the decision tree do in predicting the outcome?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447800" y="5943600"/>
            <a:ext cx="6781800" cy="685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When it’s “good enough,” we’ve got our model for future decisions.</a:t>
            </a:r>
          </a:p>
        </p:txBody>
      </p:sp>
      <p:sp>
        <p:nvSpPr>
          <p:cNvPr id="6" name="Rectangle 5"/>
          <p:cNvSpPr/>
          <p:nvPr/>
        </p:nvSpPr>
        <p:spPr>
          <a:xfrm>
            <a:off x="8105766" y="1454316"/>
            <a:ext cx="825570" cy="259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/>
              <a:t>What is Classification?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7772400" cy="5867399"/>
          </a:xfrm>
        </p:spPr>
        <p:txBody>
          <a:bodyPr>
            <a:normAutofit/>
          </a:bodyPr>
          <a:lstStyle/>
          <a:p>
            <a:r>
              <a:rPr lang="en-US" sz="2800" dirty="0"/>
              <a:t>A statistical method used to determine to what </a:t>
            </a:r>
            <a:r>
              <a:rPr lang="en-US" sz="2800" b="1" dirty="0">
                <a:solidFill>
                  <a:srgbClr val="FF0000"/>
                </a:solidFill>
              </a:rPr>
              <a:t>category</a:t>
            </a:r>
            <a:r>
              <a:rPr lang="en-US" sz="2800" dirty="0"/>
              <a:t> (or “class”) a </a:t>
            </a:r>
            <a:r>
              <a:rPr lang="en-US" sz="2800" b="1" dirty="0">
                <a:solidFill>
                  <a:srgbClr val="FF0000"/>
                </a:solidFill>
              </a:rPr>
              <a:t>new</a:t>
            </a:r>
            <a:r>
              <a:rPr lang="en-US" sz="2800" dirty="0"/>
              <a:t> observation belongs</a:t>
            </a:r>
          </a:p>
          <a:p>
            <a:pPr lvl="1"/>
            <a:r>
              <a:rPr lang="en-US" sz="2400" dirty="0"/>
              <a:t>On the basis of a training data set containing observations whose categories were known</a:t>
            </a:r>
          </a:p>
          <a:p>
            <a:pPr lvl="1"/>
            <a:endParaRPr lang="en-US" sz="2400" dirty="0"/>
          </a:p>
          <a:p>
            <a:r>
              <a:rPr lang="en-US" sz="2800" dirty="0"/>
              <a:t>Examples</a:t>
            </a:r>
          </a:p>
          <a:p>
            <a:pPr lvl="1"/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01277" y="3657600"/>
          <a:ext cx="6741446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0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2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8440">
                <a:tc>
                  <a:txBody>
                    <a:bodyPr/>
                    <a:lstStyle/>
                    <a:p>
                      <a:r>
                        <a:rPr lang="en-US" dirty="0"/>
                        <a:t>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Observations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Categories (Classes)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Flagging a credit card transaction as a fraudulent charge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Credit</a:t>
                      </a:r>
                      <a:r>
                        <a:rPr lang="en-US" baseline="0" dirty="0"/>
                        <a:t> card transactions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Fraudulent</a:t>
                      </a:r>
                      <a:r>
                        <a:rPr lang="en-US" baseline="0" dirty="0"/>
                        <a:t> vs. legitimate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Filtering spam emails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Spam vs. non-spam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Determining whether a customer should be given a loan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Customers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Default vs. no default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498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498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1466"/>
            <a:ext cx="9067800" cy="522922"/>
          </a:xfrm>
        </p:spPr>
        <p:txBody>
          <a:bodyPr>
            <a:noAutofit/>
          </a:bodyPr>
          <a:lstStyle/>
          <a:p>
            <a:r>
              <a:rPr lang="en-US" sz="3200" dirty="0"/>
              <a:t>Classification Accuracy: </a:t>
            </a:r>
            <a:br>
              <a:rPr lang="en-US" sz="3200" dirty="0"/>
            </a:br>
            <a:r>
              <a:rPr lang="en-US" sz="3200" dirty="0"/>
              <a:t>How often does the tree make a correct prediction?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2321560"/>
          </a:xfrm>
        </p:spPr>
        <p:txBody>
          <a:bodyPr>
            <a:normAutofit/>
          </a:bodyPr>
          <a:lstStyle/>
          <a:p>
            <a:r>
              <a:rPr lang="en-US" sz="2200" b="1" dirty="0"/>
              <a:t>Error rate: </a:t>
            </a:r>
            <a:r>
              <a:rPr lang="en-US" altLang="en-US" sz="2200" dirty="0"/>
              <a:t>Percent of misclassified records out of the total records</a:t>
            </a:r>
          </a:p>
          <a:p>
            <a:r>
              <a:rPr lang="en-US" sz="2200" b="1" dirty="0"/>
              <a:t>Correct classification rate: </a:t>
            </a:r>
            <a:r>
              <a:rPr lang="en-US" altLang="en-US" sz="2200" dirty="0"/>
              <a:t>Percent of correctly classified records out of the total records</a:t>
            </a:r>
          </a:p>
          <a:p>
            <a:r>
              <a:rPr lang="en-US" altLang="en-US" sz="2200" dirty="0"/>
              <a:t>Error rate + Correct classification rate = 100%</a:t>
            </a:r>
          </a:p>
          <a:p>
            <a:endParaRPr lang="en-US" sz="2200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695450" y="3429000"/>
            <a:ext cx="5676900" cy="2286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A good decision tree model should have </a:t>
            </a:r>
            <a:r>
              <a:rPr lang="en-US" sz="2800" b="1" dirty="0"/>
              <a:t>high classification accuracy</a:t>
            </a:r>
            <a:r>
              <a:rPr lang="en-US" sz="2400" dirty="0"/>
              <a:t>, meaning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Low error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High correct classification rate</a:t>
            </a:r>
          </a:p>
        </p:txBody>
      </p:sp>
    </p:spTree>
    <p:extLst>
      <p:ext uri="{BB962C8B-B14F-4D97-AF65-F5344CB8AC3E}">
        <p14:creationId xmlns:p14="http://schemas.microsoft.com/office/powerpoint/2010/main" val="27814802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1466"/>
            <a:ext cx="9067800" cy="522922"/>
          </a:xfrm>
        </p:spPr>
        <p:txBody>
          <a:bodyPr>
            <a:noAutofit/>
          </a:bodyPr>
          <a:lstStyle/>
          <a:p>
            <a:r>
              <a:rPr lang="en-US" sz="3200" dirty="0"/>
              <a:t>Classification Accuracy: A Numeric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09700" y="3096402"/>
          <a:ext cx="6096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Predicted outcome: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default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b="1" dirty="0"/>
                        <a:t>Observed outcome: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default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650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Total: 1500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Content Placeholder 4"/>
          <p:cNvSpPr txBox="1">
            <a:spLocks/>
          </p:cNvSpPr>
          <p:nvPr/>
        </p:nvSpPr>
        <p:spPr>
          <a:xfrm>
            <a:off x="1377043" y="4910135"/>
            <a:ext cx="6172200" cy="1371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/>
              <a:t>Error rate = (150+100) /1500= 16.7%</a:t>
            </a:r>
          </a:p>
          <a:p>
            <a:r>
              <a:rPr lang="en-US" altLang="en-US" sz="2000" dirty="0"/>
              <a:t>Correct classification rate = </a:t>
            </a:r>
            <a:r>
              <a:rPr lang="en-US" sz="2000" dirty="0"/>
              <a:t>(100%-16.7%) = 83.3%</a:t>
            </a:r>
          </a:p>
          <a:p>
            <a:pPr marL="400050" lvl="1" indent="0">
              <a:buNone/>
            </a:pPr>
            <a:r>
              <a:rPr lang="en-US" sz="2000" dirty="0"/>
              <a:t>(Another way to compute:</a:t>
            </a:r>
          </a:p>
          <a:p>
            <a:pPr marL="400050" lvl="1" indent="0">
              <a:buNone/>
            </a:pPr>
            <a:r>
              <a:rPr lang="en-US" altLang="en-US" sz="2000" dirty="0"/>
              <a:t>Correct classification rate = (600+650)/1500 = 83.3%)</a:t>
            </a: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2971800" y="2588575"/>
            <a:ext cx="26030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" indent="0" algn="ctr">
              <a:buNone/>
            </a:pPr>
            <a:r>
              <a:rPr lang="en-US" altLang="en-US" sz="2000" b="1" dirty="0">
                <a:solidFill>
                  <a:srgbClr val="002060"/>
                </a:solidFill>
              </a:rPr>
              <a:t>The Confusion Matrix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2321560"/>
          </a:xfrm>
        </p:spPr>
        <p:txBody>
          <a:bodyPr>
            <a:normAutofit/>
          </a:bodyPr>
          <a:lstStyle/>
          <a:p>
            <a:r>
              <a:rPr lang="en-US" sz="2200" b="1" dirty="0"/>
              <a:t>A Confusion Matrix </a:t>
            </a:r>
            <a:r>
              <a:rPr lang="en-US" sz="2200" dirty="0"/>
              <a:t>compares the predicted outcomes to the observed (actual) outcomes </a:t>
            </a:r>
            <a:endParaRPr lang="en-US" alt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2767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Can we keep splitting as long as it can?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62484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You may get better classification accuracy for the training set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But the tree will become too complex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Difficult to interpret</a:t>
            </a:r>
          </a:p>
          <a:p>
            <a:pPr lvl="1">
              <a:lnSpc>
                <a:spcPct val="90000"/>
              </a:lnSpc>
            </a:pPr>
            <a:endParaRPr lang="en-US" altLang="en-US" sz="2000" dirty="0">
              <a:solidFill>
                <a:srgbClr val="993366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/>
              <a:t>Another Problem: </a:t>
            </a:r>
            <a:r>
              <a:rPr lang="en-US" altLang="en-US" sz="2800" b="1" dirty="0">
                <a:solidFill>
                  <a:srgbClr val="C00000"/>
                </a:solidFill>
              </a:rPr>
              <a:t>“Overfitting”</a:t>
            </a:r>
          </a:p>
          <a:p>
            <a:endParaRPr lang="en-US" sz="28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30" t="13928" r="10420" b="20257"/>
          <a:stretch/>
        </p:blipFill>
        <p:spPr>
          <a:xfrm>
            <a:off x="6341224" y="3833549"/>
            <a:ext cx="2475411" cy="2178362"/>
          </a:xfrm>
          <a:prstGeom prst="rect">
            <a:avLst/>
          </a:prstGeom>
          <a:noFill/>
          <a:ln/>
        </p:spPr>
      </p:pic>
      <p:pic>
        <p:nvPicPr>
          <p:cNvPr id="140" name="Picture 1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5644" y="1403548"/>
            <a:ext cx="3106572" cy="226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390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overfitting affects prediction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38" t="12229" r="1038" b="23793"/>
          <a:stretch/>
        </p:blipFill>
        <p:spPr>
          <a:xfrm>
            <a:off x="1640633" y="2157165"/>
            <a:ext cx="6034617" cy="2895600"/>
          </a:xfrm>
        </p:spPr>
      </p:pic>
      <p:sp>
        <p:nvSpPr>
          <p:cNvPr id="7" name="Rectangle 6"/>
          <p:cNvSpPr/>
          <p:nvPr/>
        </p:nvSpPr>
        <p:spPr>
          <a:xfrm>
            <a:off x="1600200" y="5410200"/>
            <a:ext cx="64008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“A good model must not only fit the training data well but also accurately classify records it has never seen.”</a:t>
            </a:r>
            <a:endParaRPr lang="en-US" dirty="0">
              <a:effectLst/>
              <a:latin typeface="Arial" panose="020B060402020202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600200" y="2842965"/>
            <a:ext cx="5449078" cy="2264228"/>
            <a:chOff x="1559767" y="2895600"/>
            <a:chExt cx="5449078" cy="2264228"/>
          </a:xfrm>
        </p:grpSpPr>
        <p:sp>
          <p:nvSpPr>
            <p:cNvPr id="10" name="Rectangle 9"/>
            <p:cNvSpPr/>
            <p:nvPr/>
          </p:nvSpPr>
          <p:spPr>
            <a:xfrm>
              <a:off x="5293567" y="4230893"/>
              <a:ext cx="1356048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Training set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559767" y="2895600"/>
              <a:ext cx="12192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Error rate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637245" y="4778828"/>
              <a:ext cx="13716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Tree size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54215" y="3467100"/>
              <a:ext cx="1502229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Validation set</a:t>
              </a:r>
            </a:p>
          </p:txBody>
        </p:sp>
      </p:grpSp>
      <p:sp>
        <p:nvSpPr>
          <p:cNvPr id="14" name="Rectangle 13"/>
          <p:cNvSpPr/>
          <p:nvPr/>
        </p:nvSpPr>
        <p:spPr>
          <a:xfrm>
            <a:off x="762000" y="1374945"/>
            <a:ext cx="7381659" cy="10895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altLang="en-US" sz="2400" dirty="0"/>
              <a:t>If the tree is too complex, it may</a:t>
            </a:r>
            <a:r>
              <a:rPr lang="en-US" sz="2400" dirty="0"/>
              <a:t> have </a:t>
            </a:r>
            <a:r>
              <a:rPr lang="en-US" sz="2400" b="1" dirty="0"/>
              <a:t>poor predictive performance for new data</a:t>
            </a:r>
            <a:r>
              <a:rPr lang="en-US" sz="2400" dirty="0"/>
              <a:t>, as it can exaggerate minor fluctuations (noises) in the </a:t>
            </a:r>
            <a:r>
              <a:rPr lang="en-US" sz="2400" b="1" dirty="0"/>
              <a:t>training</a:t>
            </a:r>
            <a:r>
              <a:rPr lang="en-US" sz="2400" dirty="0"/>
              <a:t> </a:t>
            </a:r>
            <a:r>
              <a:rPr lang="en-US" sz="2400" b="1" dirty="0"/>
              <a:t>data</a:t>
            </a:r>
            <a:r>
              <a:rPr lang="en-US" sz="2400" dirty="0"/>
              <a:t>.</a:t>
            </a:r>
            <a:endParaRPr lang="en-US" altLang="en-US" sz="2400" dirty="0">
              <a:solidFill>
                <a:srgbClr val="99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944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Avoid Overfitting: Control Tree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R, you can control tree size using:</a:t>
            </a:r>
          </a:p>
          <a:p>
            <a:pPr lvl="1"/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1143000" y="2439108"/>
            <a:ext cx="6934200" cy="767520"/>
          </a:xfrm>
          <a:custGeom>
            <a:avLst/>
            <a:gdLst>
              <a:gd name="connsiteX0" fmla="*/ 0 w 6934200"/>
              <a:gd name="connsiteY0" fmla="*/ 127923 h 767520"/>
              <a:gd name="connsiteX1" fmla="*/ 127923 w 6934200"/>
              <a:gd name="connsiteY1" fmla="*/ 0 h 767520"/>
              <a:gd name="connsiteX2" fmla="*/ 6806277 w 6934200"/>
              <a:gd name="connsiteY2" fmla="*/ 0 h 767520"/>
              <a:gd name="connsiteX3" fmla="*/ 6934200 w 6934200"/>
              <a:gd name="connsiteY3" fmla="*/ 127923 h 767520"/>
              <a:gd name="connsiteX4" fmla="*/ 6934200 w 6934200"/>
              <a:gd name="connsiteY4" fmla="*/ 639597 h 767520"/>
              <a:gd name="connsiteX5" fmla="*/ 6806277 w 6934200"/>
              <a:gd name="connsiteY5" fmla="*/ 767520 h 767520"/>
              <a:gd name="connsiteX6" fmla="*/ 127923 w 6934200"/>
              <a:gd name="connsiteY6" fmla="*/ 767520 h 767520"/>
              <a:gd name="connsiteX7" fmla="*/ 0 w 6934200"/>
              <a:gd name="connsiteY7" fmla="*/ 639597 h 767520"/>
              <a:gd name="connsiteX8" fmla="*/ 0 w 6934200"/>
              <a:gd name="connsiteY8" fmla="*/ 127923 h 767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4200" h="767520">
                <a:moveTo>
                  <a:pt x="0" y="127923"/>
                </a:moveTo>
                <a:cubicBezTo>
                  <a:pt x="0" y="57273"/>
                  <a:pt x="57273" y="0"/>
                  <a:pt x="127923" y="0"/>
                </a:cubicBezTo>
                <a:lnTo>
                  <a:pt x="6806277" y="0"/>
                </a:lnTo>
                <a:cubicBezTo>
                  <a:pt x="6876927" y="0"/>
                  <a:pt x="6934200" y="57273"/>
                  <a:pt x="6934200" y="127923"/>
                </a:cubicBezTo>
                <a:lnTo>
                  <a:pt x="6934200" y="639597"/>
                </a:lnTo>
                <a:cubicBezTo>
                  <a:pt x="6934200" y="710247"/>
                  <a:pt x="6876927" y="767520"/>
                  <a:pt x="6806277" y="767520"/>
                </a:cubicBezTo>
                <a:lnTo>
                  <a:pt x="127923" y="767520"/>
                </a:lnTo>
                <a:cubicBezTo>
                  <a:pt x="57273" y="767520"/>
                  <a:pt x="0" y="710247"/>
                  <a:pt x="0" y="639597"/>
                </a:cubicBezTo>
                <a:lnTo>
                  <a:pt x="0" y="12792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9387" tIns="159387" rIns="159387" bIns="159387" numCol="1" spcCol="1270" anchor="ctr" anchorCtr="0">
            <a:noAutofit/>
          </a:bodyPr>
          <a:lstStyle/>
          <a:p>
            <a:pPr lvl="0" algn="l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kern="1200" dirty="0"/>
              <a:t>Minimum split</a:t>
            </a:r>
          </a:p>
        </p:txBody>
      </p:sp>
      <p:sp>
        <p:nvSpPr>
          <p:cNvPr id="6" name="Freeform 5"/>
          <p:cNvSpPr/>
          <p:nvPr/>
        </p:nvSpPr>
        <p:spPr>
          <a:xfrm>
            <a:off x="1143000" y="3206628"/>
            <a:ext cx="6934200" cy="910800"/>
          </a:xfrm>
          <a:custGeom>
            <a:avLst/>
            <a:gdLst>
              <a:gd name="connsiteX0" fmla="*/ 0 w 6934200"/>
              <a:gd name="connsiteY0" fmla="*/ 0 h 910800"/>
              <a:gd name="connsiteX1" fmla="*/ 6934200 w 6934200"/>
              <a:gd name="connsiteY1" fmla="*/ 0 h 910800"/>
              <a:gd name="connsiteX2" fmla="*/ 6934200 w 6934200"/>
              <a:gd name="connsiteY2" fmla="*/ 910800 h 910800"/>
              <a:gd name="connsiteX3" fmla="*/ 0 w 6934200"/>
              <a:gd name="connsiteY3" fmla="*/ 910800 h 910800"/>
              <a:gd name="connsiteX4" fmla="*/ 0 w 6934200"/>
              <a:gd name="connsiteY4" fmla="*/ 0 h 91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4200" h="910800">
                <a:moveTo>
                  <a:pt x="0" y="0"/>
                </a:moveTo>
                <a:lnTo>
                  <a:pt x="6934200" y="0"/>
                </a:lnTo>
                <a:lnTo>
                  <a:pt x="6934200" y="910800"/>
                </a:lnTo>
                <a:lnTo>
                  <a:pt x="0" y="910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161" tIns="24130" rIns="135128" bIns="24130" numCol="1" spcCol="1270" anchor="t" anchorCtr="0">
            <a:noAutofit/>
          </a:bodyPr>
          <a:lstStyle/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900" kern="1200" dirty="0"/>
              <a:t>Minimum number of observations in each node needed to add an additional split.</a:t>
            </a:r>
          </a:p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900" kern="1200" dirty="0">
                <a:solidFill>
                  <a:schemeClr val="tx1"/>
                </a:solidFill>
                <a:latin typeface="Calibri" panose="020F0502020204030204"/>
                <a:ea typeface="+mn-ea"/>
                <a:cs typeface="+mn-cs"/>
              </a:rPr>
              <a:t>Smaller minimum split →</a:t>
            </a:r>
            <a:endParaRPr lang="en-US" sz="1900" kern="1200" dirty="0">
              <a:solidFill>
                <a:schemeClr val="tx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143000" y="4337880"/>
            <a:ext cx="6934200" cy="767520"/>
          </a:xfrm>
          <a:custGeom>
            <a:avLst/>
            <a:gdLst>
              <a:gd name="connsiteX0" fmla="*/ 0 w 6934200"/>
              <a:gd name="connsiteY0" fmla="*/ 127923 h 767520"/>
              <a:gd name="connsiteX1" fmla="*/ 127923 w 6934200"/>
              <a:gd name="connsiteY1" fmla="*/ 0 h 767520"/>
              <a:gd name="connsiteX2" fmla="*/ 6806277 w 6934200"/>
              <a:gd name="connsiteY2" fmla="*/ 0 h 767520"/>
              <a:gd name="connsiteX3" fmla="*/ 6934200 w 6934200"/>
              <a:gd name="connsiteY3" fmla="*/ 127923 h 767520"/>
              <a:gd name="connsiteX4" fmla="*/ 6934200 w 6934200"/>
              <a:gd name="connsiteY4" fmla="*/ 639597 h 767520"/>
              <a:gd name="connsiteX5" fmla="*/ 6806277 w 6934200"/>
              <a:gd name="connsiteY5" fmla="*/ 767520 h 767520"/>
              <a:gd name="connsiteX6" fmla="*/ 127923 w 6934200"/>
              <a:gd name="connsiteY6" fmla="*/ 767520 h 767520"/>
              <a:gd name="connsiteX7" fmla="*/ 0 w 6934200"/>
              <a:gd name="connsiteY7" fmla="*/ 639597 h 767520"/>
              <a:gd name="connsiteX8" fmla="*/ 0 w 6934200"/>
              <a:gd name="connsiteY8" fmla="*/ 127923 h 767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4200" h="767520">
                <a:moveTo>
                  <a:pt x="0" y="127923"/>
                </a:moveTo>
                <a:cubicBezTo>
                  <a:pt x="0" y="57273"/>
                  <a:pt x="57273" y="0"/>
                  <a:pt x="127923" y="0"/>
                </a:cubicBezTo>
                <a:lnTo>
                  <a:pt x="6806277" y="0"/>
                </a:lnTo>
                <a:cubicBezTo>
                  <a:pt x="6876927" y="0"/>
                  <a:pt x="6934200" y="57273"/>
                  <a:pt x="6934200" y="127923"/>
                </a:cubicBezTo>
                <a:lnTo>
                  <a:pt x="6934200" y="639597"/>
                </a:lnTo>
                <a:cubicBezTo>
                  <a:pt x="6934200" y="710247"/>
                  <a:pt x="6876927" y="767520"/>
                  <a:pt x="6806277" y="767520"/>
                </a:cubicBezTo>
                <a:lnTo>
                  <a:pt x="127923" y="767520"/>
                </a:lnTo>
                <a:cubicBezTo>
                  <a:pt x="57273" y="767520"/>
                  <a:pt x="0" y="710247"/>
                  <a:pt x="0" y="639597"/>
                </a:cubicBezTo>
                <a:lnTo>
                  <a:pt x="0" y="12792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11250264"/>
              <a:satOff val="-16880"/>
              <a:lumOff val="-2745"/>
              <a:alphaOff val="0"/>
            </a:schemeClr>
          </a:fillRef>
          <a:effectRef idx="0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9387" tIns="159387" rIns="159387" bIns="159387" numCol="1" spcCol="1270" anchor="ctr" anchorCtr="0">
            <a:noAutofit/>
          </a:bodyPr>
          <a:lstStyle/>
          <a:p>
            <a:pPr lvl="0" algn="l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kern="1200" dirty="0"/>
              <a:t>Complexity factor</a:t>
            </a:r>
          </a:p>
        </p:txBody>
      </p:sp>
      <p:sp>
        <p:nvSpPr>
          <p:cNvPr id="8" name="Freeform 7"/>
          <p:cNvSpPr/>
          <p:nvPr/>
        </p:nvSpPr>
        <p:spPr>
          <a:xfrm>
            <a:off x="1143000" y="5221560"/>
            <a:ext cx="6934200" cy="645840"/>
          </a:xfrm>
          <a:custGeom>
            <a:avLst/>
            <a:gdLst>
              <a:gd name="connsiteX0" fmla="*/ 0 w 6934200"/>
              <a:gd name="connsiteY0" fmla="*/ 0 h 645840"/>
              <a:gd name="connsiteX1" fmla="*/ 6934200 w 6934200"/>
              <a:gd name="connsiteY1" fmla="*/ 0 h 645840"/>
              <a:gd name="connsiteX2" fmla="*/ 6934200 w 6934200"/>
              <a:gd name="connsiteY2" fmla="*/ 645840 h 645840"/>
              <a:gd name="connsiteX3" fmla="*/ 0 w 6934200"/>
              <a:gd name="connsiteY3" fmla="*/ 645840 h 645840"/>
              <a:gd name="connsiteX4" fmla="*/ 0 w 6934200"/>
              <a:gd name="connsiteY4" fmla="*/ 0 h 64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4200" h="645840">
                <a:moveTo>
                  <a:pt x="0" y="0"/>
                </a:moveTo>
                <a:lnTo>
                  <a:pt x="6934200" y="0"/>
                </a:lnTo>
                <a:lnTo>
                  <a:pt x="6934200" y="645840"/>
                </a:lnTo>
                <a:lnTo>
                  <a:pt x="0" y="64584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161" tIns="24130" rIns="135128" bIns="24130" numCol="1" spcCol="1270" anchor="t" anchorCtr="0">
            <a:noAutofit/>
          </a:bodyPr>
          <a:lstStyle/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900" kern="1200" dirty="0"/>
              <a:t>Minimum reduction in error needed to add an additional split.</a:t>
            </a:r>
          </a:p>
          <a:p>
            <a:pPr marL="171450" lvl="1" indent="-171450" defTabSz="8445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900" kern="1200" dirty="0">
                <a:solidFill>
                  <a:schemeClr val="tx1"/>
                </a:solidFill>
                <a:latin typeface="Calibri" panose="020F0502020204030204"/>
                <a:ea typeface="+mn-ea"/>
                <a:cs typeface="+mn-cs"/>
              </a:rPr>
              <a:t>Smaller complexity factor </a:t>
            </a:r>
            <a:r>
              <a:rPr lang="en-US" sz="1900" dirty="0"/>
              <a:t>→</a:t>
            </a:r>
            <a:endParaRPr lang="en-US" sz="1900" kern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43400" y="5511918"/>
            <a:ext cx="2057615" cy="3554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defTabSz="8445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US" sz="1900" dirty="0"/>
              <a:t>more complex tree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38385" y="3746577"/>
            <a:ext cx="2057615" cy="3554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defTabSz="8445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US" sz="1900" dirty="0"/>
              <a:t>more complex tree</a:t>
            </a:r>
          </a:p>
        </p:txBody>
      </p:sp>
    </p:spTree>
    <p:extLst>
      <p:ext uri="{BB962C8B-B14F-4D97-AF65-F5344CB8AC3E}">
        <p14:creationId xmlns:p14="http://schemas.microsoft.com/office/powerpoint/2010/main" val="237402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Overfitting: Prune the Tree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3867" y="1295400"/>
            <a:ext cx="3505200" cy="3507258"/>
          </a:xfrm>
          <a:prstGeom prst="rect">
            <a:avLst/>
          </a:prstGeom>
          <a:noFill/>
          <a:ln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446663"/>
            <a:ext cx="3048000" cy="3050272"/>
          </a:xfrm>
          <a:prstGeom prst="rect">
            <a:avLst/>
          </a:prstGeom>
          <a:noFill/>
          <a:ln/>
        </p:spPr>
      </p:pic>
      <p:sp>
        <p:nvSpPr>
          <p:cNvPr id="7" name="TextBox 6"/>
          <p:cNvSpPr txBox="1"/>
          <p:nvPr/>
        </p:nvSpPr>
        <p:spPr>
          <a:xfrm>
            <a:off x="3750765" y="2771744"/>
            <a:ext cx="19141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“</a:t>
            </a:r>
            <a:r>
              <a:rPr lang="en-US" sz="2000" b="1" dirty="0"/>
              <a:t>Prune</a:t>
            </a:r>
            <a:r>
              <a:rPr lang="en-US" sz="2000" dirty="0"/>
              <a:t>” the tree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3769067" y="3203784"/>
            <a:ext cx="19812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50290" y="4459887"/>
            <a:ext cx="8418753" cy="20005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Idea behind </a:t>
            </a:r>
            <a:r>
              <a:rPr lang="en-US" sz="2800" b="1" dirty="0"/>
              <a:t>pruning</a:t>
            </a:r>
            <a:r>
              <a:rPr lang="en-US" sz="2800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 very large tree is likely to overfit the training 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Therefore the weakest branches, which hardly reduce error rate, should be removed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16097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20000"/>
          </a:bodyPr>
          <a:lstStyle/>
          <a:p>
            <a:pPr lvl="0">
              <a:spcBef>
                <a:spcPts val="1200"/>
              </a:spcBef>
            </a:pPr>
            <a:r>
              <a:rPr lang="en-US" sz="3400" dirty="0"/>
              <a:t>What is classification</a:t>
            </a:r>
          </a:p>
          <a:p>
            <a:pPr lvl="0">
              <a:spcBef>
                <a:spcPts val="1200"/>
              </a:spcBef>
            </a:pPr>
            <a:r>
              <a:rPr lang="en-US" sz="3400" dirty="0"/>
              <a:t>Structure of a decision tree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Outcome variables: categorical values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Predictor variables</a:t>
            </a:r>
          </a:p>
          <a:p>
            <a:pPr lvl="0">
              <a:spcBef>
                <a:spcPts val="1200"/>
              </a:spcBef>
            </a:pPr>
            <a:r>
              <a:rPr lang="en-US" sz="3400" dirty="0"/>
              <a:t>Classification accuracy: </a:t>
            </a:r>
          </a:p>
          <a:p>
            <a:pPr lvl="1">
              <a:spcBef>
                <a:spcPts val="1200"/>
              </a:spcBef>
            </a:pPr>
            <a:r>
              <a:rPr lang="en-US" sz="3000" dirty="0"/>
              <a:t>Error rate and correct classification rate</a:t>
            </a:r>
          </a:p>
          <a:p>
            <a:pPr>
              <a:spcBef>
                <a:spcPts val="1200"/>
              </a:spcBef>
            </a:pPr>
            <a:r>
              <a:rPr lang="en-US" sz="3400" dirty="0"/>
              <a:t>Interpret a decision tree</a:t>
            </a:r>
          </a:p>
          <a:p>
            <a:pPr lvl="1">
              <a:spcBef>
                <a:spcPts val="1200"/>
              </a:spcBef>
            </a:pPr>
            <a:r>
              <a:rPr lang="en-US" sz="3000" dirty="0"/>
              <a:t>Determine the probability of an event happening based on predictor variable values</a:t>
            </a:r>
          </a:p>
          <a:p>
            <a:pPr>
              <a:spcBef>
                <a:spcPts val="1200"/>
              </a:spcBef>
            </a:pPr>
            <a:r>
              <a:rPr lang="en-US" sz="3400" dirty="0"/>
              <a:t>Pros and cons of a complex tree</a:t>
            </a:r>
          </a:p>
          <a:p>
            <a:pPr lvl="1">
              <a:spcBef>
                <a:spcPts val="1200"/>
              </a:spcBef>
            </a:pPr>
            <a:r>
              <a:rPr lang="en-US" sz="3000" dirty="0"/>
              <a:t>Overfitting</a:t>
            </a:r>
          </a:p>
          <a:p>
            <a:pPr lvl="1">
              <a:spcBef>
                <a:spcPts val="1200"/>
              </a:spcBef>
            </a:pPr>
            <a:endParaRPr lang="en-US" sz="3000" dirty="0"/>
          </a:p>
          <a:p>
            <a:pPr lvl="1">
              <a:spcBef>
                <a:spcPts val="1200"/>
              </a:spcBef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0779463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In Class </a:t>
            </a:r>
            <a:r>
              <a:rPr lang="en-US"/>
              <a:t>Activity #12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23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94"/>
            <a:ext cx="8229600" cy="1143000"/>
          </a:xfrm>
        </p:spPr>
        <p:txBody>
          <a:bodyPr/>
          <a:lstStyle/>
          <a:p>
            <a:r>
              <a:rPr lang="en-US" dirty="0"/>
              <a:t>How Classification Works</a:t>
            </a:r>
          </a:p>
        </p:txBody>
      </p:sp>
      <p:sp>
        <p:nvSpPr>
          <p:cNvPr id="4" name="Freeform 3"/>
          <p:cNvSpPr/>
          <p:nvPr/>
        </p:nvSpPr>
        <p:spPr>
          <a:xfrm>
            <a:off x="2255071" y="1268537"/>
            <a:ext cx="5266945" cy="828596"/>
          </a:xfrm>
          <a:custGeom>
            <a:avLst/>
            <a:gdLst>
              <a:gd name="connsiteX0" fmla="*/ 138102 w 828595"/>
              <a:gd name="connsiteY0" fmla="*/ 0 h 5266944"/>
              <a:gd name="connsiteX1" fmla="*/ 690493 w 828595"/>
              <a:gd name="connsiteY1" fmla="*/ 0 h 5266944"/>
              <a:gd name="connsiteX2" fmla="*/ 828595 w 828595"/>
              <a:gd name="connsiteY2" fmla="*/ 138102 h 5266944"/>
              <a:gd name="connsiteX3" fmla="*/ 828595 w 828595"/>
              <a:gd name="connsiteY3" fmla="*/ 5266944 h 5266944"/>
              <a:gd name="connsiteX4" fmla="*/ 828595 w 828595"/>
              <a:gd name="connsiteY4" fmla="*/ 5266944 h 5266944"/>
              <a:gd name="connsiteX5" fmla="*/ 0 w 828595"/>
              <a:gd name="connsiteY5" fmla="*/ 5266944 h 5266944"/>
              <a:gd name="connsiteX6" fmla="*/ 0 w 828595"/>
              <a:gd name="connsiteY6" fmla="*/ 5266944 h 5266944"/>
              <a:gd name="connsiteX7" fmla="*/ 0 w 828595"/>
              <a:gd name="connsiteY7" fmla="*/ 138102 h 5266944"/>
              <a:gd name="connsiteX8" fmla="*/ 138102 w 828595"/>
              <a:gd name="connsiteY8" fmla="*/ 0 h 5266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595" h="5266944">
                <a:moveTo>
                  <a:pt x="828595" y="877844"/>
                </a:moveTo>
                <a:lnTo>
                  <a:pt x="828595" y="4389100"/>
                </a:lnTo>
                <a:cubicBezTo>
                  <a:pt x="828595" y="4873920"/>
                  <a:pt x="818868" y="5266941"/>
                  <a:pt x="806869" y="5266941"/>
                </a:cubicBezTo>
                <a:lnTo>
                  <a:pt x="0" y="5266941"/>
                </a:lnTo>
                <a:lnTo>
                  <a:pt x="0" y="5266941"/>
                </a:lnTo>
                <a:lnTo>
                  <a:pt x="0" y="3"/>
                </a:lnTo>
                <a:lnTo>
                  <a:pt x="0" y="3"/>
                </a:lnTo>
                <a:lnTo>
                  <a:pt x="806869" y="3"/>
                </a:lnTo>
                <a:cubicBezTo>
                  <a:pt x="818868" y="3"/>
                  <a:pt x="828595" y="393024"/>
                  <a:pt x="828595" y="877844"/>
                </a:cubicBezTo>
                <a:close/>
              </a:path>
            </a:pathLst>
          </a:custGeom>
        </p:spPr>
        <p:style>
          <a:ln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4274" rIns="288099" bIns="164275" numCol="1" spcCol="1270" anchor="ctr" anchorCtr="0">
            <a:noAutofit/>
          </a:bodyPr>
          <a:lstStyle/>
          <a:p>
            <a:pPr marL="228600" lvl="1" indent="-228600" algn="l" defTabSz="8890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Choose a categorical outcome variable</a:t>
            </a:r>
          </a:p>
        </p:txBody>
      </p:sp>
      <p:sp>
        <p:nvSpPr>
          <p:cNvPr id="5" name="Freeform 4"/>
          <p:cNvSpPr/>
          <p:nvPr/>
        </p:nvSpPr>
        <p:spPr>
          <a:xfrm>
            <a:off x="1469583" y="1164962"/>
            <a:ext cx="785488" cy="1035743"/>
          </a:xfrm>
          <a:custGeom>
            <a:avLst/>
            <a:gdLst>
              <a:gd name="connsiteX0" fmla="*/ 0 w 785488"/>
              <a:gd name="connsiteY0" fmla="*/ 130917 h 1035743"/>
              <a:gd name="connsiteX1" fmla="*/ 130917 w 785488"/>
              <a:gd name="connsiteY1" fmla="*/ 0 h 1035743"/>
              <a:gd name="connsiteX2" fmla="*/ 654571 w 785488"/>
              <a:gd name="connsiteY2" fmla="*/ 0 h 1035743"/>
              <a:gd name="connsiteX3" fmla="*/ 785488 w 785488"/>
              <a:gd name="connsiteY3" fmla="*/ 130917 h 1035743"/>
              <a:gd name="connsiteX4" fmla="*/ 785488 w 785488"/>
              <a:gd name="connsiteY4" fmla="*/ 904826 h 1035743"/>
              <a:gd name="connsiteX5" fmla="*/ 654571 w 785488"/>
              <a:gd name="connsiteY5" fmla="*/ 1035743 h 1035743"/>
              <a:gd name="connsiteX6" fmla="*/ 130917 w 785488"/>
              <a:gd name="connsiteY6" fmla="*/ 1035743 h 1035743"/>
              <a:gd name="connsiteX7" fmla="*/ 0 w 785488"/>
              <a:gd name="connsiteY7" fmla="*/ 904826 h 1035743"/>
              <a:gd name="connsiteX8" fmla="*/ 0 w 785488"/>
              <a:gd name="connsiteY8" fmla="*/ 130917 h 1035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488" h="1035743">
                <a:moveTo>
                  <a:pt x="0" y="130917"/>
                </a:moveTo>
                <a:cubicBezTo>
                  <a:pt x="0" y="58614"/>
                  <a:pt x="58614" y="0"/>
                  <a:pt x="130917" y="0"/>
                </a:cubicBezTo>
                <a:lnTo>
                  <a:pt x="654571" y="0"/>
                </a:lnTo>
                <a:cubicBezTo>
                  <a:pt x="726874" y="0"/>
                  <a:pt x="785488" y="58614"/>
                  <a:pt x="785488" y="130917"/>
                </a:cubicBezTo>
                <a:lnTo>
                  <a:pt x="785488" y="904826"/>
                </a:lnTo>
                <a:cubicBezTo>
                  <a:pt x="785488" y="977129"/>
                  <a:pt x="726874" y="1035743"/>
                  <a:pt x="654571" y="1035743"/>
                </a:cubicBezTo>
                <a:lnTo>
                  <a:pt x="130917" y="1035743"/>
                </a:lnTo>
                <a:cubicBezTo>
                  <a:pt x="58614" y="1035743"/>
                  <a:pt x="0" y="977129"/>
                  <a:pt x="0" y="904826"/>
                </a:cubicBezTo>
                <a:lnTo>
                  <a:pt x="0" y="13091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1224" tIns="129784" rIns="221224" bIns="129784" numCol="1" spcCol="1270" anchor="ctr" anchorCtr="0">
            <a:noAutofit/>
          </a:bodyPr>
          <a:lstStyle/>
          <a:p>
            <a:pPr lvl="0" algn="ctr" defTabSz="2133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800" kern="1200" dirty="0"/>
              <a:t>1</a:t>
            </a:r>
          </a:p>
        </p:txBody>
      </p:sp>
      <p:sp>
        <p:nvSpPr>
          <p:cNvPr id="7" name="Freeform 6"/>
          <p:cNvSpPr/>
          <p:nvPr/>
        </p:nvSpPr>
        <p:spPr>
          <a:xfrm>
            <a:off x="2255071" y="2356068"/>
            <a:ext cx="5266945" cy="828596"/>
          </a:xfrm>
          <a:custGeom>
            <a:avLst/>
            <a:gdLst>
              <a:gd name="connsiteX0" fmla="*/ 138102 w 828595"/>
              <a:gd name="connsiteY0" fmla="*/ 0 h 5266944"/>
              <a:gd name="connsiteX1" fmla="*/ 690493 w 828595"/>
              <a:gd name="connsiteY1" fmla="*/ 0 h 5266944"/>
              <a:gd name="connsiteX2" fmla="*/ 828595 w 828595"/>
              <a:gd name="connsiteY2" fmla="*/ 138102 h 5266944"/>
              <a:gd name="connsiteX3" fmla="*/ 828595 w 828595"/>
              <a:gd name="connsiteY3" fmla="*/ 5266944 h 5266944"/>
              <a:gd name="connsiteX4" fmla="*/ 828595 w 828595"/>
              <a:gd name="connsiteY4" fmla="*/ 5266944 h 5266944"/>
              <a:gd name="connsiteX5" fmla="*/ 0 w 828595"/>
              <a:gd name="connsiteY5" fmla="*/ 5266944 h 5266944"/>
              <a:gd name="connsiteX6" fmla="*/ 0 w 828595"/>
              <a:gd name="connsiteY6" fmla="*/ 5266944 h 5266944"/>
              <a:gd name="connsiteX7" fmla="*/ 0 w 828595"/>
              <a:gd name="connsiteY7" fmla="*/ 138102 h 5266944"/>
              <a:gd name="connsiteX8" fmla="*/ 138102 w 828595"/>
              <a:gd name="connsiteY8" fmla="*/ 0 h 5266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595" h="5266944">
                <a:moveTo>
                  <a:pt x="828595" y="877844"/>
                </a:moveTo>
                <a:lnTo>
                  <a:pt x="828595" y="4389100"/>
                </a:lnTo>
                <a:cubicBezTo>
                  <a:pt x="828595" y="4873920"/>
                  <a:pt x="818868" y="5266941"/>
                  <a:pt x="806869" y="5266941"/>
                </a:cubicBezTo>
                <a:lnTo>
                  <a:pt x="0" y="5266941"/>
                </a:lnTo>
                <a:lnTo>
                  <a:pt x="0" y="5266941"/>
                </a:lnTo>
                <a:lnTo>
                  <a:pt x="0" y="3"/>
                </a:lnTo>
                <a:lnTo>
                  <a:pt x="0" y="3"/>
                </a:lnTo>
                <a:lnTo>
                  <a:pt x="806869" y="3"/>
                </a:lnTo>
                <a:cubicBezTo>
                  <a:pt x="818868" y="3"/>
                  <a:pt x="828595" y="393024"/>
                  <a:pt x="828595" y="877844"/>
                </a:cubicBezTo>
                <a:close/>
              </a:path>
            </a:pathLst>
          </a:custGeom>
        </p:spPr>
        <p:style>
          <a:ln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4274" rIns="288099" bIns="164275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Split the data set into training and validation subsets</a:t>
            </a:r>
          </a:p>
        </p:txBody>
      </p:sp>
      <p:sp>
        <p:nvSpPr>
          <p:cNvPr id="8" name="Freeform 7"/>
          <p:cNvSpPr/>
          <p:nvPr/>
        </p:nvSpPr>
        <p:spPr>
          <a:xfrm>
            <a:off x="1469583" y="2252493"/>
            <a:ext cx="785488" cy="1035743"/>
          </a:xfrm>
          <a:custGeom>
            <a:avLst/>
            <a:gdLst>
              <a:gd name="connsiteX0" fmla="*/ 0 w 785488"/>
              <a:gd name="connsiteY0" fmla="*/ 130917 h 1035743"/>
              <a:gd name="connsiteX1" fmla="*/ 130917 w 785488"/>
              <a:gd name="connsiteY1" fmla="*/ 0 h 1035743"/>
              <a:gd name="connsiteX2" fmla="*/ 654571 w 785488"/>
              <a:gd name="connsiteY2" fmla="*/ 0 h 1035743"/>
              <a:gd name="connsiteX3" fmla="*/ 785488 w 785488"/>
              <a:gd name="connsiteY3" fmla="*/ 130917 h 1035743"/>
              <a:gd name="connsiteX4" fmla="*/ 785488 w 785488"/>
              <a:gd name="connsiteY4" fmla="*/ 904826 h 1035743"/>
              <a:gd name="connsiteX5" fmla="*/ 654571 w 785488"/>
              <a:gd name="connsiteY5" fmla="*/ 1035743 h 1035743"/>
              <a:gd name="connsiteX6" fmla="*/ 130917 w 785488"/>
              <a:gd name="connsiteY6" fmla="*/ 1035743 h 1035743"/>
              <a:gd name="connsiteX7" fmla="*/ 0 w 785488"/>
              <a:gd name="connsiteY7" fmla="*/ 904826 h 1035743"/>
              <a:gd name="connsiteX8" fmla="*/ 0 w 785488"/>
              <a:gd name="connsiteY8" fmla="*/ 130917 h 1035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488" h="1035743">
                <a:moveTo>
                  <a:pt x="0" y="130917"/>
                </a:moveTo>
                <a:cubicBezTo>
                  <a:pt x="0" y="58614"/>
                  <a:pt x="58614" y="0"/>
                  <a:pt x="130917" y="0"/>
                </a:cubicBezTo>
                <a:lnTo>
                  <a:pt x="654571" y="0"/>
                </a:lnTo>
                <a:cubicBezTo>
                  <a:pt x="726874" y="0"/>
                  <a:pt x="785488" y="58614"/>
                  <a:pt x="785488" y="130917"/>
                </a:cubicBezTo>
                <a:lnTo>
                  <a:pt x="785488" y="904826"/>
                </a:lnTo>
                <a:cubicBezTo>
                  <a:pt x="785488" y="977129"/>
                  <a:pt x="726874" y="1035743"/>
                  <a:pt x="654571" y="1035743"/>
                </a:cubicBezTo>
                <a:lnTo>
                  <a:pt x="130917" y="1035743"/>
                </a:lnTo>
                <a:cubicBezTo>
                  <a:pt x="58614" y="1035743"/>
                  <a:pt x="0" y="977129"/>
                  <a:pt x="0" y="904826"/>
                </a:cubicBezTo>
                <a:lnTo>
                  <a:pt x="0" y="13091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1224" tIns="129784" rIns="221224" bIns="129784" numCol="1" spcCol="1270" anchor="ctr" anchorCtr="0">
            <a:noAutofit/>
          </a:bodyPr>
          <a:lstStyle/>
          <a:p>
            <a:pPr lvl="0" algn="ctr" defTabSz="2133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800" kern="1200" dirty="0"/>
              <a:t>2</a:t>
            </a:r>
          </a:p>
        </p:txBody>
      </p:sp>
      <p:sp>
        <p:nvSpPr>
          <p:cNvPr id="9" name="Freeform 8"/>
          <p:cNvSpPr/>
          <p:nvPr/>
        </p:nvSpPr>
        <p:spPr>
          <a:xfrm>
            <a:off x="2255071" y="3443599"/>
            <a:ext cx="5266945" cy="828596"/>
          </a:xfrm>
          <a:custGeom>
            <a:avLst/>
            <a:gdLst>
              <a:gd name="connsiteX0" fmla="*/ 138102 w 828595"/>
              <a:gd name="connsiteY0" fmla="*/ 0 h 5266944"/>
              <a:gd name="connsiteX1" fmla="*/ 690493 w 828595"/>
              <a:gd name="connsiteY1" fmla="*/ 0 h 5266944"/>
              <a:gd name="connsiteX2" fmla="*/ 828595 w 828595"/>
              <a:gd name="connsiteY2" fmla="*/ 138102 h 5266944"/>
              <a:gd name="connsiteX3" fmla="*/ 828595 w 828595"/>
              <a:gd name="connsiteY3" fmla="*/ 5266944 h 5266944"/>
              <a:gd name="connsiteX4" fmla="*/ 828595 w 828595"/>
              <a:gd name="connsiteY4" fmla="*/ 5266944 h 5266944"/>
              <a:gd name="connsiteX5" fmla="*/ 0 w 828595"/>
              <a:gd name="connsiteY5" fmla="*/ 5266944 h 5266944"/>
              <a:gd name="connsiteX6" fmla="*/ 0 w 828595"/>
              <a:gd name="connsiteY6" fmla="*/ 5266944 h 5266944"/>
              <a:gd name="connsiteX7" fmla="*/ 0 w 828595"/>
              <a:gd name="connsiteY7" fmla="*/ 138102 h 5266944"/>
              <a:gd name="connsiteX8" fmla="*/ 138102 w 828595"/>
              <a:gd name="connsiteY8" fmla="*/ 0 h 5266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595" h="5266944">
                <a:moveTo>
                  <a:pt x="828595" y="877844"/>
                </a:moveTo>
                <a:lnTo>
                  <a:pt x="828595" y="4389100"/>
                </a:lnTo>
                <a:cubicBezTo>
                  <a:pt x="828595" y="4873920"/>
                  <a:pt x="818868" y="5266941"/>
                  <a:pt x="806869" y="5266941"/>
                </a:cubicBezTo>
                <a:lnTo>
                  <a:pt x="0" y="5266941"/>
                </a:lnTo>
                <a:lnTo>
                  <a:pt x="0" y="5266941"/>
                </a:lnTo>
                <a:lnTo>
                  <a:pt x="0" y="3"/>
                </a:lnTo>
                <a:lnTo>
                  <a:pt x="0" y="3"/>
                </a:lnTo>
                <a:lnTo>
                  <a:pt x="806869" y="3"/>
                </a:lnTo>
                <a:cubicBezTo>
                  <a:pt x="818868" y="3"/>
                  <a:pt x="828595" y="393024"/>
                  <a:pt x="828595" y="877844"/>
                </a:cubicBezTo>
                <a:close/>
              </a:path>
            </a:pathLst>
          </a:custGeom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4275" rIns="288099" bIns="164274" numCol="1" spcCol="1270" anchor="ctr" anchorCtr="0">
            <a:noAutofit/>
          </a:bodyPr>
          <a:lstStyle/>
          <a:p>
            <a:pPr marL="228600" lvl="1" indent="-228600" algn="l" defTabSz="8890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Use the training set to find a model that predicts the outcome as a function of the other attributes</a:t>
            </a:r>
          </a:p>
        </p:txBody>
      </p:sp>
      <p:sp>
        <p:nvSpPr>
          <p:cNvPr id="10" name="Freeform 9"/>
          <p:cNvSpPr/>
          <p:nvPr/>
        </p:nvSpPr>
        <p:spPr>
          <a:xfrm>
            <a:off x="1469583" y="3340025"/>
            <a:ext cx="785488" cy="1035743"/>
          </a:xfrm>
          <a:custGeom>
            <a:avLst/>
            <a:gdLst>
              <a:gd name="connsiteX0" fmla="*/ 0 w 785488"/>
              <a:gd name="connsiteY0" fmla="*/ 130917 h 1035743"/>
              <a:gd name="connsiteX1" fmla="*/ 130917 w 785488"/>
              <a:gd name="connsiteY1" fmla="*/ 0 h 1035743"/>
              <a:gd name="connsiteX2" fmla="*/ 654571 w 785488"/>
              <a:gd name="connsiteY2" fmla="*/ 0 h 1035743"/>
              <a:gd name="connsiteX3" fmla="*/ 785488 w 785488"/>
              <a:gd name="connsiteY3" fmla="*/ 130917 h 1035743"/>
              <a:gd name="connsiteX4" fmla="*/ 785488 w 785488"/>
              <a:gd name="connsiteY4" fmla="*/ 904826 h 1035743"/>
              <a:gd name="connsiteX5" fmla="*/ 654571 w 785488"/>
              <a:gd name="connsiteY5" fmla="*/ 1035743 h 1035743"/>
              <a:gd name="connsiteX6" fmla="*/ 130917 w 785488"/>
              <a:gd name="connsiteY6" fmla="*/ 1035743 h 1035743"/>
              <a:gd name="connsiteX7" fmla="*/ 0 w 785488"/>
              <a:gd name="connsiteY7" fmla="*/ 904826 h 1035743"/>
              <a:gd name="connsiteX8" fmla="*/ 0 w 785488"/>
              <a:gd name="connsiteY8" fmla="*/ 130917 h 1035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488" h="1035743">
                <a:moveTo>
                  <a:pt x="0" y="130917"/>
                </a:moveTo>
                <a:cubicBezTo>
                  <a:pt x="0" y="58614"/>
                  <a:pt x="58614" y="0"/>
                  <a:pt x="130917" y="0"/>
                </a:cubicBezTo>
                <a:lnTo>
                  <a:pt x="654571" y="0"/>
                </a:lnTo>
                <a:cubicBezTo>
                  <a:pt x="726874" y="0"/>
                  <a:pt x="785488" y="58614"/>
                  <a:pt x="785488" y="130917"/>
                </a:cubicBezTo>
                <a:lnTo>
                  <a:pt x="785488" y="904826"/>
                </a:lnTo>
                <a:cubicBezTo>
                  <a:pt x="785488" y="977129"/>
                  <a:pt x="726874" y="1035743"/>
                  <a:pt x="654571" y="1035743"/>
                </a:cubicBezTo>
                <a:lnTo>
                  <a:pt x="130917" y="1035743"/>
                </a:lnTo>
                <a:cubicBezTo>
                  <a:pt x="58614" y="1035743"/>
                  <a:pt x="0" y="977129"/>
                  <a:pt x="0" y="904826"/>
                </a:cubicBezTo>
                <a:lnTo>
                  <a:pt x="0" y="13091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1224" tIns="129784" rIns="221224" bIns="129784" numCol="1" spcCol="1270" anchor="ctr" anchorCtr="0">
            <a:noAutofit/>
          </a:bodyPr>
          <a:lstStyle/>
          <a:p>
            <a:pPr lvl="0" algn="ctr" defTabSz="2133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800" kern="1200" dirty="0"/>
              <a:t>3</a:t>
            </a:r>
          </a:p>
        </p:txBody>
      </p:sp>
      <p:sp>
        <p:nvSpPr>
          <p:cNvPr id="11" name="Freeform 10"/>
          <p:cNvSpPr/>
          <p:nvPr/>
        </p:nvSpPr>
        <p:spPr>
          <a:xfrm>
            <a:off x="2255071" y="4531130"/>
            <a:ext cx="5266945" cy="828596"/>
          </a:xfrm>
          <a:custGeom>
            <a:avLst/>
            <a:gdLst>
              <a:gd name="connsiteX0" fmla="*/ 138102 w 828595"/>
              <a:gd name="connsiteY0" fmla="*/ 0 h 5266944"/>
              <a:gd name="connsiteX1" fmla="*/ 690493 w 828595"/>
              <a:gd name="connsiteY1" fmla="*/ 0 h 5266944"/>
              <a:gd name="connsiteX2" fmla="*/ 828595 w 828595"/>
              <a:gd name="connsiteY2" fmla="*/ 138102 h 5266944"/>
              <a:gd name="connsiteX3" fmla="*/ 828595 w 828595"/>
              <a:gd name="connsiteY3" fmla="*/ 5266944 h 5266944"/>
              <a:gd name="connsiteX4" fmla="*/ 828595 w 828595"/>
              <a:gd name="connsiteY4" fmla="*/ 5266944 h 5266944"/>
              <a:gd name="connsiteX5" fmla="*/ 0 w 828595"/>
              <a:gd name="connsiteY5" fmla="*/ 5266944 h 5266944"/>
              <a:gd name="connsiteX6" fmla="*/ 0 w 828595"/>
              <a:gd name="connsiteY6" fmla="*/ 5266944 h 5266944"/>
              <a:gd name="connsiteX7" fmla="*/ 0 w 828595"/>
              <a:gd name="connsiteY7" fmla="*/ 138102 h 5266944"/>
              <a:gd name="connsiteX8" fmla="*/ 138102 w 828595"/>
              <a:gd name="connsiteY8" fmla="*/ 0 h 5266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595" h="5266944">
                <a:moveTo>
                  <a:pt x="828595" y="877844"/>
                </a:moveTo>
                <a:lnTo>
                  <a:pt x="828595" y="4389100"/>
                </a:lnTo>
                <a:cubicBezTo>
                  <a:pt x="828595" y="4873920"/>
                  <a:pt x="818868" y="5266941"/>
                  <a:pt x="806869" y="5266941"/>
                </a:cubicBezTo>
                <a:lnTo>
                  <a:pt x="0" y="5266941"/>
                </a:lnTo>
                <a:lnTo>
                  <a:pt x="0" y="5266941"/>
                </a:lnTo>
                <a:lnTo>
                  <a:pt x="0" y="3"/>
                </a:lnTo>
                <a:lnTo>
                  <a:pt x="0" y="3"/>
                </a:lnTo>
                <a:lnTo>
                  <a:pt x="806869" y="3"/>
                </a:lnTo>
                <a:cubicBezTo>
                  <a:pt x="818868" y="3"/>
                  <a:pt x="828595" y="393024"/>
                  <a:pt x="828595" y="877844"/>
                </a:cubicBezTo>
                <a:close/>
              </a:path>
            </a:pathLst>
          </a:custGeom>
        </p:spPr>
        <p:style>
          <a:lnRef idx="2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4275" rIns="288099" bIns="164274" numCol="1" spcCol="1270" anchor="ctr" anchorCtr="0">
            <a:noAutofit/>
          </a:bodyPr>
          <a:lstStyle/>
          <a:p>
            <a:pPr marL="228600" lvl="1" indent="-228600" algn="l" defTabSz="8890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Apply the model to the validation set to check accuracy</a:t>
            </a:r>
          </a:p>
        </p:txBody>
      </p:sp>
      <p:sp>
        <p:nvSpPr>
          <p:cNvPr id="12" name="Freeform 11"/>
          <p:cNvSpPr/>
          <p:nvPr/>
        </p:nvSpPr>
        <p:spPr>
          <a:xfrm>
            <a:off x="1469583" y="4427556"/>
            <a:ext cx="785488" cy="1035743"/>
          </a:xfrm>
          <a:custGeom>
            <a:avLst/>
            <a:gdLst>
              <a:gd name="connsiteX0" fmla="*/ 0 w 785488"/>
              <a:gd name="connsiteY0" fmla="*/ 130917 h 1035743"/>
              <a:gd name="connsiteX1" fmla="*/ 130917 w 785488"/>
              <a:gd name="connsiteY1" fmla="*/ 0 h 1035743"/>
              <a:gd name="connsiteX2" fmla="*/ 654571 w 785488"/>
              <a:gd name="connsiteY2" fmla="*/ 0 h 1035743"/>
              <a:gd name="connsiteX3" fmla="*/ 785488 w 785488"/>
              <a:gd name="connsiteY3" fmla="*/ 130917 h 1035743"/>
              <a:gd name="connsiteX4" fmla="*/ 785488 w 785488"/>
              <a:gd name="connsiteY4" fmla="*/ 904826 h 1035743"/>
              <a:gd name="connsiteX5" fmla="*/ 654571 w 785488"/>
              <a:gd name="connsiteY5" fmla="*/ 1035743 h 1035743"/>
              <a:gd name="connsiteX6" fmla="*/ 130917 w 785488"/>
              <a:gd name="connsiteY6" fmla="*/ 1035743 h 1035743"/>
              <a:gd name="connsiteX7" fmla="*/ 0 w 785488"/>
              <a:gd name="connsiteY7" fmla="*/ 904826 h 1035743"/>
              <a:gd name="connsiteX8" fmla="*/ 0 w 785488"/>
              <a:gd name="connsiteY8" fmla="*/ 130917 h 1035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488" h="1035743">
                <a:moveTo>
                  <a:pt x="0" y="130917"/>
                </a:moveTo>
                <a:cubicBezTo>
                  <a:pt x="0" y="58614"/>
                  <a:pt x="58614" y="0"/>
                  <a:pt x="130917" y="0"/>
                </a:cubicBezTo>
                <a:lnTo>
                  <a:pt x="654571" y="0"/>
                </a:lnTo>
                <a:cubicBezTo>
                  <a:pt x="726874" y="0"/>
                  <a:pt x="785488" y="58614"/>
                  <a:pt x="785488" y="130917"/>
                </a:cubicBezTo>
                <a:lnTo>
                  <a:pt x="785488" y="904826"/>
                </a:lnTo>
                <a:cubicBezTo>
                  <a:pt x="785488" y="977129"/>
                  <a:pt x="726874" y="1035743"/>
                  <a:pt x="654571" y="1035743"/>
                </a:cubicBezTo>
                <a:lnTo>
                  <a:pt x="130917" y="1035743"/>
                </a:lnTo>
                <a:cubicBezTo>
                  <a:pt x="58614" y="1035743"/>
                  <a:pt x="0" y="977129"/>
                  <a:pt x="0" y="904826"/>
                </a:cubicBezTo>
                <a:lnTo>
                  <a:pt x="0" y="13091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1224" tIns="129784" rIns="221224" bIns="129784" numCol="1" spcCol="1270" anchor="ctr" anchorCtr="0">
            <a:noAutofit/>
          </a:bodyPr>
          <a:lstStyle/>
          <a:p>
            <a:pPr lvl="0" algn="ctr" defTabSz="2133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800" kern="1200" dirty="0"/>
              <a:t>4</a:t>
            </a:r>
          </a:p>
        </p:txBody>
      </p:sp>
      <p:sp>
        <p:nvSpPr>
          <p:cNvPr id="13" name="Freeform 12"/>
          <p:cNvSpPr/>
          <p:nvPr/>
        </p:nvSpPr>
        <p:spPr>
          <a:xfrm>
            <a:off x="2255071" y="5618661"/>
            <a:ext cx="5266945" cy="828596"/>
          </a:xfrm>
          <a:custGeom>
            <a:avLst/>
            <a:gdLst>
              <a:gd name="connsiteX0" fmla="*/ 138102 w 828595"/>
              <a:gd name="connsiteY0" fmla="*/ 0 h 5266944"/>
              <a:gd name="connsiteX1" fmla="*/ 690493 w 828595"/>
              <a:gd name="connsiteY1" fmla="*/ 0 h 5266944"/>
              <a:gd name="connsiteX2" fmla="*/ 828595 w 828595"/>
              <a:gd name="connsiteY2" fmla="*/ 138102 h 5266944"/>
              <a:gd name="connsiteX3" fmla="*/ 828595 w 828595"/>
              <a:gd name="connsiteY3" fmla="*/ 5266944 h 5266944"/>
              <a:gd name="connsiteX4" fmla="*/ 828595 w 828595"/>
              <a:gd name="connsiteY4" fmla="*/ 5266944 h 5266944"/>
              <a:gd name="connsiteX5" fmla="*/ 0 w 828595"/>
              <a:gd name="connsiteY5" fmla="*/ 5266944 h 5266944"/>
              <a:gd name="connsiteX6" fmla="*/ 0 w 828595"/>
              <a:gd name="connsiteY6" fmla="*/ 5266944 h 5266944"/>
              <a:gd name="connsiteX7" fmla="*/ 0 w 828595"/>
              <a:gd name="connsiteY7" fmla="*/ 138102 h 5266944"/>
              <a:gd name="connsiteX8" fmla="*/ 138102 w 828595"/>
              <a:gd name="connsiteY8" fmla="*/ 0 h 5266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595" h="5266944">
                <a:moveTo>
                  <a:pt x="828595" y="877844"/>
                </a:moveTo>
                <a:lnTo>
                  <a:pt x="828595" y="4389100"/>
                </a:lnTo>
                <a:cubicBezTo>
                  <a:pt x="828595" y="4873920"/>
                  <a:pt x="818868" y="5266941"/>
                  <a:pt x="806869" y="5266941"/>
                </a:cubicBezTo>
                <a:lnTo>
                  <a:pt x="0" y="5266941"/>
                </a:lnTo>
                <a:lnTo>
                  <a:pt x="0" y="5266941"/>
                </a:lnTo>
                <a:lnTo>
                  <a:pt x="0" y="3"/>
                </a:lnTo>
                <a:lnTo>
                  <a:pt x="0" y="3"/>
                </a:lnTo>
                <a:lnTo>
                  <a:pt x="806869" y="3"/>
                </a:lnTo>
                <a:cubicBezTo>
                  <a:pt x="818868" y="3"/>
                  <a:pt x="828595" y="393024"/>
                  <a:pt x="828595" y="877844"/>
                </a:cubicBezTo>
                <a:close/>
              </a:path>
            </a:pathLst>
          </a:custGeom>
        </p:spPr>
        <p:style>
          <a:lnRef idx="2"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64275" rIns="288099" bIns="164274" numCol="1" spcCol="1270" anchor="ctr" anchorCtr="0">
            <a:noAutofit/>
          </a:bodyPr>
          <a:lstStyle/>
          <a:p>
            <a:pPr marL="228600" lvl="1" indent="-228600" algn="l" defTabSz="8890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Apply the final model to future cases (i.e. prediction)</a:t>
            </a:r>
          </a:p>
        </p:txBody>
      </p:sp>
      <p:sp>
        <p:nvSpPr>
          <p:cNvPr id="14" name="Freeform 13"/>
          <p:cNvSpPr/>
          <p:nvPr/>
        </p:nvSpPr>
        <p:spPr>
          <a:xfrm>
            <a:off x="1469583" y="5515087"/>
            <a:ext cx="785488" cy="1035743"/>
          </a:xfrm>
          <a:custGeom>
            <a:avLst/>
            <a:gdLst>
              <a:gd name="connsiteX0" fmla="*/ 0 w 785488"/>
              <a:gd name="connsiteY0" fmla="*/ 130917 h 1035743"/>
              <a:gd name="connsiteX1" fmla="*/ 130917 w 785488"/>
              <a:gd name="connsiteY1" fmla="*/ 0 h 1035743"/>
              <a:gd name="connsiteX2" fmla="*/ 654571 w 785488"/>
              <a:gd name="connsiteY2" fmla="*/ 0 h 1035743"/>
              <a:gd name="connsiteX3" fmla="*/ 785488 w 785488"/>
              <a:gd name="connsiteY3" fmla="*/ 130917 h 1035743"/>
              <a:gd name="connsiteX4" fmla="*/ 785488 w 785488"/>
              <a:gd name="connsiteY4" fmla="*/ 904826 h 1035743"/>
              <a:gd name="connsiteX5" fmla="*/ 654571 w 785488"/>
              <a:gd name="connsiteY5" fmla="*/ 1035743 h 1035743"/>
              <a:gd name="connsiteX6" fmla="*/ 130917 w 785488"/>
              <a:gd name="connsiteY6" fmla="*/ 1035743 h 1035743"/>
              <a:gd name="connsiteX7" fmla="*/ 0 w 785488"/>
              <a:gd name="connsiteY7" fmla="*/ 904826 h 1035743"/>
              <a:gd name="connsiteX8" fmla="*/ 0 w 785488"/>
              <a:gd name="connsiteY8" fmla="*/ 130917 h 1035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5488" h="1035743">
                <a:moveTo>
                  <a:pt x="0" y="130917"/>
                </a:moveTo>
                <a:cubicBezTo>
                  <a:pt x="0" y="58614"/>
                  <a:pt x="58614" y="0"/>
                  <a:pt x="130917" y="0"/>
                </a:cubicBezTo>
                <a:lnTo>
                  <a:pt x="654571" y="0"/>
                </a:lnTo>
                <a:cubicBezTo>
                  <a:pt x="726874" y="0"/>
                  <a:pt x="785488" y="58614"/>
                  <a:pt x="785488" y="130917"/>
                </a:cubicBezTo>
                <a:lnTo>
                  <a:pt x="785488" y="904826"/>
                </a:lnTo>
                <a:cubicBezTo>
                  <a:pt x="785488" y="977129"/>
                  <a:pt x="726874" y="1035743"/>
                  <a:pt x="654571" y="1035743"/>
                </a:cubicBezTo>
                <a:lnTo>
                  <a:pt x="130917" y="1035743"/>
                </a:lnTo>
                <a:cubicBezTo>
                  <a:pt x="58614" y="1035743"/>
                  <a:pt x="0" y="977129"/>
                  <a:pt x="0" y="904826"/>
                </a:cubicBezTo>
                <a:lnTo>
                  <a:pt x="0" y="13091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1224" tIns="129784" rIns="221224" bIns="129784" numCol="1" spcCol="1270" anchor="ctr" anchorCtr="0">
            <a:noAutofit/>
          </a:bodyPr>
          <a:lstStyle/>
          <a:p>
            <a:pPr lvl="0" algn="ctr" defTabSz="2133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800" kern="1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2294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2281"/>
            <a:ext cx="8229600" cy="990600"/>
          </a:xfrm>
        </p:spPr>
        <p:txBody>
          <a:bodyPr/>
          <a:lstStyle/>
          <a:p>
            <a:r>
              <a:rPr lang="en-US" dirty="0"/>
              <a:t>How Classification Works</a:t>
            </a:r>
          </a:p>
        </p:txBody>
      </p:sp>
      <p:sp>
        <p:nvSpPr>
          <p:cNvPr id="6" name="Bent Arrow 5"/>
          <p:cNvSpPr/>
          <p:nvPr/>
        </p:nvSpPr>
        <p:spPr>
          <a:xfrm rot="5400000">
            <a:off x="6400800" y="1295400"/>
            <a:ext cx="1143000" cy="2362200"/>
          </a:xfrm>
          <a:prstGeom prst="ben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Bent Arrow 7"/>
          <p:cNvSpPr/>
          <p:nvPr/>
        </p:nvSpPr>
        <p:spPr>
          <a:xfrm rot="10800000">
            <a:off x="5638800" y="5204460"/>
            <a:ext cx="2362200" cy="1181100"/>
          </a:xfrm>
          <a:prstGeom prst="ben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148" name="Picture 4" descr="C:\Users\David\AppData\Local\Microsoft\Windows\Temporary Internet Files\Content.IE5\BLWSRELK\MC90033268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3665441"/>
            <a:ext cx="1593850" cy="1446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" y="1402881"/>
            <a:ext cx="1505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Training Set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4507" y="4622020"/>
            <a:ext cx="1508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Validation Set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43600" y="2297668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Derive model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43600" y="557426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Apply model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37177" y="3020665"/>
            <a:ext cx="2406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Classification software (such as R)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687929"/>
              </p:ext>
            </p:extLst>
          </p:nvPr>
        </p:nvGraphicFramePr>
        <p:xfrm>
          <a:off x="852118" y="4991352"/>
          <a:ext cx="3491282" cy="1682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26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34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3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0967">
                <a:tc>
                  <a:txBody>
                    <a:bodyPr/>
                    <a:lstStyle/>
                    <a:p>
                      <a:r>
                        <a:rPr lang="en-US" sz="1050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Owns/</a:t>
                      </a:r>
                      <a:br>
                        <a:rPr lang="en-US" sz="1050" dirty="0"/>
                      </a:br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Outcome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035">
                <a:tc>
                  <a:txBody>
                    <a:bodyPr/>
                    <a:lstStyle/>
                    <a:p>
                      <a:r>
                        <a:rPr lang="en-US" sz="105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80k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?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035">
                <a:tc>
                  <a:txBody>
                    <a:bodyPr/>
                    <a:lstStyle/>
                    <a:p>
                      <a:r>
                        <a:rPr lang="en-US" sz="105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?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812">
                <a:tc>
                  <a:txBody>
                    <a:bodyPr/>
                    <a:lstStyle/>
                    <a:p>
                      <a:r>
                        <a:rPr lang="en-US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?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035">
                <a:tc>
                  <a:txBody>
                    <a:bodyPr/>
                    <a:lstStyle/>
                    <a:p>
                      <a:r>
                        <a:rPr lang="en-US" sz="105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?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035">
                <a:tc>
                  <a:txBody>
                    <a:bodyPr/>
                    <a:lstStyle/>
                    <a:p>
                      <a:r>
                        <a:rPr lang="en-US" sz="105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?</a:t>
                      </a:r>
                      <a:endParaRPr lang="en-US" sz="105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324904"/>
              </p:ext>
            </p:extLst>
          </p:nvPr>
        </p:nvGraphicFramePr>
        <p:xfrm>
          <a:off x="852118" y="1706880"/>
          <a:ext cx="3493008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8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6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804">
                <a:tc>
                  <a:txBody>
                    <a:bodyPr/>
                    <a:lstStyle/>
                    <a:p>
                      <a:r>
                        <a:rPr lang="en-US" sz="1050" dirty="0"/>
                        <a:t>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Owns/</a:t>
                      </a:r>
                      <a:br>
                        <a:rPr lang="en-US" sz="1050" dirty="0"/>
                      </a:br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Outcome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603">
                <a:tc>
                  <a:txBody>
                    <a:bodyPr/>
                    <a:lstStyle/>
                    <a:p>
                      <a:r>
                        <a:rPr lang="en-US" sz="105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603">
                <a:tc>
                  <a:txBody>
                    <a:bodyPr/>
                    <a:lstStyle/>
                    <a:p>
                      <a:r>
                        <a:rPr lang="en-US" sz="105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603">
                <a:tc>
                  <a:txBody>
                    <a:bodyPr/>
                    <a:lstStyle/>
                    <a:p>
                      <a:r>
                        <a:rPr lang="en-US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603">
                <a:tc>
                  <a:txBody>
                    <a:bodyPr/>
                    <a:lstStyle/>
                    <a:p>
                      <a:r>
                        <a:rPr lang="en-US" sz="105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603">
                <a:tc>
                  <a:txBody>
                    <a:bodyPr/>
                    <a:lstStyle/>
                    <a:p>
                      <a:r>
                        <a:rPr lang="en-US" sz="105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603">
                <a:tc>
                  <a:txBody>
                    <a:bodyPr/>
                    <a:lstStyle/>
                    <a:p>
                      <a:r>
                        <a:rPr lang="en-US" sz="105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48k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603">
                <a:tc>
                  <a:txBody>
                    <a:bodyPr/>
                    <a:lstStyle/>
                    <a:p>
                      <a:r>
                        <a:rPr lang="en-US" sz="105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65k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Owns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603">
                <a:tc>
                  <a:txBody>
                    <a:bodyPr/>
                    <a:lstStyle/>
                    <a:p>
                      <a:r>
                        <a:rPr lang="en-US" sz="105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85k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/>
                        <a:t>No default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136">
                <a:tc>
                  <a:txBody>
                    <a:bodyPr/>
                    <a:lstStyle/>
                    <a:p>
                      <a:r>
                        <a:rPr lang="en-US" sz="1100" dirty="0"/>
                        <a:t>…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08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794" y="37011"/>
            <a:ext cx="8229600" cy="1143000"/>
          </a:xfrm>
        </p:spPr>
        <p:txBody>
          <a:bodyPr/>
          <a:lstStyle/>
          <a:p>
            <a:r>
              <a:rPr lang="en-US" dirty="0"/>
              <a:t>Goals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907213"/>
              </p:ext>
            </p:extLst>
          </p:nvPr>
        </p:nvGraphicFramePr>
        <p:xfrm>
          <a:off x="476794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649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Classification Method: Decision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391640"/>
          </a:xfrm>
        </p:spPr>
        <p:txBody>
          <a:bodyPr>
            <a:normAutofit/>
          </a:bodyPr>
          <a:lstStyle/>
          <a:p>
            <a:r>
              <a:rPr lang="en-US" sz="2800" dirty="0"/>
              <a:t>A model </a:t>
            </a:r>
            <a:r>
              <a:rPr lang="en-US" altLang="zh-TW" sz="2800" dirty="0">
                <a:ea typeface="新細明體" charset="-120"/>
              </a:rPr>
              <a:t>to determine membership of cases or values of a outcome variable based on one or more predictor variables </a:t>
            </a:r>
            <a:r>
              <a:rPr lang="en-US" altLang="zh-TW" sz="1800" dirty="0">
                <a:ea typeface="新細明體" charset="-120"/>
              </a:rPr>
              <a:t>(Tan, </a:t>
            </a:r>
            <a:r>
              <a:rPr lang="en-US" altLang="zh-TW" sz="1800" dirty="0" err="1">
                <a:ea typeface="新細明體" charset="-120"/>
              </a:rPr>
              <a:t>Steinback</a:t>
            </a:r>
            <a:r>
              <a:rPr lang="en-US" altLang="zh-TW" sz="1800" dirty="0">
                <a:ea typeface="新細明體" charset="-120"/>
              </a:rPr>
              <a:t>, and Kumar 2004)</a:t>
            </a:r>
          </a:p>
          <a:p>
            <a:endParaRPr lang="en-US" sz="1800" dirty="0">
              <a:ea typeface="新細明體" charset="-120"/>
            </a:endParaRPr>
          </a:p>
        </p:txBody>
      </p:sp>
      <p:pic>
        <p:nvPicPr>
          <p:cNvPr id="7173" name="Picture 5" descr="C:\Users\David\AppData\Local\Microsoft\Windows\Temporary Internet Files\Content.IE5\30H0T1KK\MP90044909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581400"/>
            <a:ext cx="3780905" cy="28356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384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Classification Method: Decision Tree</a:t>
            </a:r>
          </a:p>
        </p:txBody>
      </p:sp>
      <p:sp>
        <p:nvSpPr>
          <p:cNvPr id="6" name="object 3"/>
          <p:cNvSpPr/>
          <p:nvPr/>
        </p:nvSpPr>
        <p:spPr>
          <a:xfrm>
            <a:off x="6400800" y="4298823"/>
            <a:ext cx="1219200" cy="762000"/>
          </a:xfrm>
          <a:custGeom>
            <a:avLst/>
            <a:gdLst/>
            <a:ahLst/>
            <a:cxnLst/>
            <a:rect l="l" t="t" r="r" b="b"/>
            <a:pathLst>
              <a:path w="1219200" h="762000">
                <a:moveTo>
                  <a:pt x="609600" y="0"/>
                </a:moveTo>
                <a:lnTo>
                  <a:pt x="550890" y="1743"/>
                </a:lnTo>
                <a:lnTo>
                  <a:pt x="493760" y="6869"/>
                </a:lnTo>
                <a:lnTo>
                  <a:pt x="438465" y="15216"/>
                </a:lnTo>
                <a:lnTo>
                  <a:pt x="385259" y="26626"/>
                </a:lnTo>
                <a:lnTo>
                  <a:pt x="334399" y="40938"/>
                </a:lnTo>
                <a:lnTo>
                  <a:pt x="286139" y="57993"/>
                </a:lnTo>
                <a:lnTo>
                  <a:pt x="240736" y="77632"/>
                </a:lnTo>
                <a:lnTo>
                  <a:pt x="198445" y="99694"/>
                </a:lnTo>
                <a:lnTo>
                  <a:pt x="159520" y="124021"/>
                </a:lnTo>
                <a:lnTo>
                  <a:pt x="124219" y="150453"/>
                </a:lnTo>
                <a:lnTo>
                  <a:pt x="92795" y="178830"/>
                </a:lnTo>
                <a:lnTo>
                  <a:pt x="65505" y="208992"/>
                </a:lnTo>
                <a:lnTo>
                  <a:pt x="42604" y="240780"/>
                </a:lnTo>
                <a:lnTo>
                  <a:pt x="10991" y="308596"/>
                </a:lnTo>
                <a:lnTo>
                  <a:pt x="0" y="381000"/>
                </a:lnTo>
                <a:lnTo>
                  <a:pt x="2790" y="417695"/>
                </a:lnTo>
                <a:lnTo>
                  <a:pt x="24348" y="487965"/>
                </a:lnTo>
                <a:lnTo>
                  <a:pt x="65505" y="553007"/>
                </a:lnTo>
                <a:lnTo>
                  <a:pt x="92795" y="583169"/>
                </a:lnTo>
                <a:lnTo>
                  <a:pt x="124219" y="611546"/>
                </a:lnTo>
                <a:lnTo>
                  <a:pt x="159520" y="637978"/>
                </a:lnTo>
                <a:lnTo>
                  <a:pt x="198445" y="662305"/>
                </a:lnTo>
                <a:lnTo>
                  <a:pt x="240736" y="684367"/>
                </a:lnTo>
                <a:lnTo>
                  <a:pt x="286139" y="704006"/>
                </a:lnTo>
                <a:lnTo>
                  <a:pt x="334399" y="721061"/>
                </a:lnTo>
                <a:lnTo>
                  <a:pt x="385259" y="735373"/>
                </a:lnTo>
                <a:lnTo>
                  <a:pt x="438465" y="746783"/>
                </a:lnTo>
                <a:lnTo>
                  <a:pt x="493760" y="755130"/>
                </a:lnTo>
                <a:lnTo>
                  <a:pt x="550890" y="760256"/>
                </a:lnTo>
                <a:lnTo>
                  <a:pt x="609600" y="762000"/>
                </a:lnTo>
                <a:lnTo>
                  <a:pt x="668309" y="760256"/>
                </a:lnTo>
                <a:lnTo>
                  <a:pt x="725439" y="755130"/>
                </a:lnTo>
                <a:lnTo>
                  <a:pt x="780734" y="746783"/>
                </a:lnTo>
                <a:lnTo>
                  <a:pt x="833940" y="735373"/>
                </a:lnTo>
                <a:lnTo>
                  <a:pt x="884800" y="721061"/>
                </a:lnTo>
                <a:lnTo>
                  <a:pt x="933060" y="704006"/>
                </a:lnTo>
                <a:lnTo>
                  <a:pt x="978463" y="684367"/>
                </a:lnTo>
                <a:lnTo>
                  <a:pt x="1020754" y="662305"/>
                </a:lnTo>
                <a:lnTo>
                  <a:pt x="1059679" y="637978"/>
                </a:lnTo>
                <a:lnTo>
                  <a:pt x="1094980" y="611546"/>
                </a:lnTo>
                <a:lnTo>
                  <a:pt x="1126404" y="583169"/>
                </a:lnTo>
                <a:lnTo>
                  <a:pt x="1153694" y="553007"/>
                </a:lnTo>
                <a:lnTo>
                  <a:pt x="1176595" y="521219"/>
                </a:lnTo>
                <a:lnTo>
                  <a:pt x="1208208" y="453403"/>
                </a:lnTo>
                <a:lnTo>
                  <a:pt x="1219200" y="381000"/>
                </a:lnTo>
                <a:lnTo>
                  <a:pt x="1216409" y="344304"/>
                </a:lnTo>
                <a:lnTo>
                  <a:pt x="1194851" y="274034"/>
                </a:lnTo>
                <a:lnTo>
                  <a:pt x="1153694" y="208992"/>
                </a:lnTo>
                <a:lnTo>
                  <a:pt x="1126404" y="178830"/>
                </a:lnTo>
                <a:lnTo>
                  <a:pt x="1094980" y="150453"/>
                </a:lnTo>
                <a:lnTo>
                  <a:pt x="1059679" y="124021"/>
                </a:lnTo>
                <a:lnTo>
                  <a:pt x="1020754" y="99694"/>
                </a:lnTo>
                <a:lnTo>
                  <a:pt x="978463" y="77632"/>
                </a:lnTo>
                <a:lnTo>
                  <a:pt x="933060" y="57993"/>
                </a:lnTo>
                <a:lnTo>
                  <a:pt x="884800" y="40938"/>
                </a:lnTo>
                <a:lnTo>
                  <a:pt x="833940" y="26626"/>
                </a:lnTo>
                <a:lnTo>
                  <a:pt x="780734" y="15216"/>
                </a:lnTo>
                <a:lnTo>
                  <a:pt x="725439" y="6869"/>
                </a:lnTo>
                <a:lnTo>
                  <a:pt x="668309" y="1743"/>
                </a:lnTo>
                <a:lnTo>
                  <a:pt x="6096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4"/>
          <p:cNvSpPr/>
          <p:nvPr/>
        </p:nvSpPr>
        <p:spPr>
          <a:xfrm>
            <a:off x="6400800" y="4298823"/>
            <a:ext cx="1219200" cy="762000"/>
          </a:xfrm>
          <a:custGeom>
            <a:avLst/>
            <a:gdLst/>
            <a:ahLst/>
            <a:cxnLst/>
            <a:rect l="l" t="t" r="r" b="b"/>
            <a:pathLst>
              <a:path w="1219200" h="762000">
                <a:moveTo>
                  <a:pt x="0" y="381000"/>
                </a:moveTo>
                <a:lnTo>
                  <a:pt x="10991" y="308596"/>
                </a:lnTo>
                <a:lnTo>
                  <a:pt x="42604" y="240780"/>
                </a:lnTo>
                <a:lnTo>
                  <a:pt x="65505" y="208992"/>
                </a:lnTo>
                <a:lnTo>
                  <a:pt x="92795" y="178830"/>
                </a:lnTo>
                <a:lnTo>
                  <a:pt x="124219" y="150453"/>
                </a:lnTo>
                <a:lnTo>
                  <a:pt x="159520" y="124021"/>
                </a:lnTo>
                <a:lnTo>
                  <a:pt x="198445" y="99694"/>
                </a:lnTo>
                <a:lnTo>
                  <a:pt x="240736" y="77632"/>
                </a:lnTo>
                <a:lnTo>
                  <a:pt x="286139" y="57993"/>
                </a:lnTo>
                <a:lnTo>
                  <a:pt x="334399" y="40938"/>
                </a:lnTo>
                <a:lnTo>
                  <a:pt x="385259" y="26626"/>
                </a:lnTo>
                <a:lnTo>
                  <a:pt x="438465" y="15216"/>
                </a:lnTo>
                <a:lnTo>
                  <a:pt x="493760" y="6869"/>
                </a:lnTo>
                <a:lnTo>
                  <a:pt x="550890" y="1743"/>
                </a:lnTo>
                <a:lnTo>
                  <a:pt x="609600" y="0"/>
                </a:lnTo>
                <a:lnTo>
                  <a:pt x="668309" y="1743"/>
                </a:lnTo>
                <a:lnTo>
                  <a:pt x="725439" y="6869"/>
                </a:lnTo>
                <a:lnTo>
                  <a:pt x="780734" y="15216"/>
                </a:lnTo>
                <a:lnTo>
                  <a:pt x="833940" y="26626"/>
                </a:lnTo>
                <a:lnTo>
                  <a:pt x="884800" y="40938"/>
                </a:lnTo>
                <a:lnTo>
                  <a:pt x="933060" y="57993"/>
                </a:lnTo>
                <a:lnTo>
                  <a:pt x="978463" y="77632"/>
                </a:lnTo>
                <a:lnTo>
                  <a:pt x="1020754" y="99694"/>
                </a:lnTo>
                <a:lnTo>
                  <a:pt x="1059679" y="124021"/>
                </a:lnTo>
                <a:lnTo>
                  <a:pt x="1094980" y="150453"/>
                </a:lnTo>
                <a:lnTo>
                  <a:pt x="1126404" y="178830"/>
                </a:lnTo>
                <a:lnTo>
                  <a:pt x="1153694" y="208992"/>
                </a:lnTo>
                <a:lnTo>
                  <a:pt x="1176595" y="240780"/>
                </a:lnTo>
                <a:lnTo>
                  <a:pt x="1208208" y="308596"/>
                </a:lnTo>
                <a:lnTo>
                  <a:pt x="1219200" y="381000"/>
                </a:lnTo>
                <a:lnTo>
                  <a:pt x="1216409" y="417695"/>
                </a:lnTo>
                <a:lnTo>
                  <a:pt x="1194851" y="487965"/>
                </a:lnTo>
                <a:lnTo>
                  <a:pt x="1153694" y="553007"/>
                </a:lnTo>
                <a:lnTo>
                  <a:pt x="1126404" y="583169"/>
                </a:lnTo>
                <a:lnTo>
                  <a:pt x="1094980" y="611546"/>
                </a:lnTo>
                <a:lnTo>
                  <a:pt x="1059679" y="637978"/>
                </a:lnTo>
                <a:lnTo>
                  <a:pt x="1020754" y="662305"/>
                </a:lnTo>
                <a:lnTo>
                  <a:pt x="978463" y="684367"/>
                </a:lnTo>
                <a:lnTo>
                  <a:pt x="933060" y="704006"/>
                </a:lnTo>
                <a:lnTo>
                  <a:pt x="884800" y="721061"/>
                </a:lnTo>
                <a:lnTo>
                  <a:pt x="833940" y="735373"/>
                </a:lnTo>
                <a:lnTo>
                  <a:pt x="780734" y="746783"/>
                </a:lnTo>
                <a:lnTo>
                  <a:pt x="725439" y="755130"/>
                </a:lnTo>
                <a:lnTo>
                  <a:pt x="668309" y="760256"/>
                </a:lnTo>
                <a:lnTo>
                  <a:pt x="609600" y="762000"/>
                </a:lnTo>
                <a:lnTo>
                  <a:pt x="550890" y="760256"/>
                </a:lnTo>
                <a:lnTo>
                  <a:pt x="493760" y="755130"/>
                </a:lnTo>
                <a:lnTo>
                  <a:pt x="438465" y="746783"/>
                </a:lnTo>
                <a:lnTo>
                  <a:pt x="385259" y="735373"/>
                </a:lnTo>
                <a:lnTo>
                  <a:pt x="334399" y="721061"/>
                </a:lnTo>
                <a:lnTo>
                  <a:pt x="286139" y="704006"/>
                </a:lnTo>
                <a:lnTo>
                  <a:pt x="240736" y="684367"/>
                </a:lnTo>
                <a:lnTo>
                  <a:pt x="198445" y="662305"/>
                </a:lnTo>
                <a:lnTo>
                  <a:pt x="159520" y="637978"/>
                </a:lnTo>
                <a:lnTo>
                  <a:pt x="124219" y="611546"/>
                </a:lnTo>
                <a:lnTo>
                  <a:pt x="92795" y="583169"/>
                </a:lnTo>
                <a:lnTo>
                  <a:pt x="65505" y="553007"/>
                </a:lnTo>
                <a:lnTo>
                  <a:pt x="42604" y="521219"/>
                </a:lnTo>
                <a:lnTo>
                  <a:pt x="10991" y="453403"/>
                </a:lnTo>
                <a:lnTo>
                  <a:pt x="0" y="381000"/>
                </a:lnTo>
                <a:close/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5"/>
          <p:cNvSpPr txBox="1"/>
          <p:nvPr/>
        </p:nvSpPr>
        <p:spPr>
          <a:xfrm>
            <a:off x="6893179" y="4574792"/>
            <a:ext cx="350394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solidFill>
                  <a:srgbClr val="585858"/>
                </a:solidFill>
                <a:latin typeface="Tahoma"/>
                <a:cs typeface="Tahoma"/>
              </a:rPr>
              <a:t>Yes</a:t>
            </a:r>
            <a:endParaRPr sz="1200" dirty="0">
              <a:latin typeface="Tahoma"/>
              <a:cs typeface="Tahoma"/>
            </a:endParaRPr>
          </a:p>
        </p:txBody>
      </p:sp>
      <p:sp>
        <p:nvSpPr>
          <p:cNvPr id="9" name="object 6"/>
          <p:cNvSpPr/>
          <p:nvPr/>
        </p:nvSpPr>
        <p:spPr>
          <a:xfrm>
            <a:off x="723900" y="1823084"/>
            <a:ext cx="78105" cy="3429000"/>
          </a:xfrm>
          <a:custGeom>
            <a:avLst/>
            <a:gdLst/>
            <a:ahLst/>
            <a:cxnLst/>
            <a:rect l="l" t="t" r="r" b="b"/>
            <a:pathLst>
              <a:path w="78105" h="3429000">
                <a:moveTo>
                  <a:pt x="51815" y="64770"/>
                </a:moveTo>
                <a:lnTo>
                  <a:pt x="25908" y="64770"/>
                </a:lnTo>
                <a:lnTo>
                  <a:pt x="25908" y="3429000"/>
                </a:lnTo>
                <a:lnTo>
                  <a:pt x="51815" y="3429000"/>
                </a:lnTo>
                <a:lnTo>
                  <a:pt x="51815" y="64770"/>
                </a:lnTo>
                <a:close/>
              </a:path>
              <a:path w="78105" h="3429000">
                <a:moveTo>
                  <a:pt x="38862" y="0"/>
                </a:moveTo>
                <a:lnTo>
                  <a:pt x="0" y="77724"/>
                </a:lnTo>
                <a:lnTo>
                  <a:pt x="25908" y="77724"/>
                </a:lnTo>
                <a:lnTo>
                  <a:pt x="25908" y="64770"/>
                </a:lnTo>
                <a:lnTo>
                  <a:pt x="71247" y="64770"/>
                </a:lnTo>
                <a:lnTo>
                  <a:pt x="38862" y="0"/>
                </a:lnTo>
                <a:close/>
              </a:path>
              <a:path w="78105" h="3429000">
                <a:moveTo>
                  <a:pt x="71247" y="64770"/>
                </a:moveTo>
                <a:lnTo>
                  <a:pt x="51815" y="64770"/>
                </a:lnTo>
                <a:lnTo>
                  <a:pt x="51815" y="77724"/>
                </a:lnTo>
                <a:lnTo>
                  <a:pt x="77724" y="77724"/>
                </a:lnTo>
                <a:lnTo>
                  <a:pt x="71247" y="6477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7"/>
          <p:cNvSpPr/>
          <p:nvPr/>
        </p:nvSpPr>
        <p:spPr>
          <a:xfrm>
            <a:off x="762761" y="5213223"/>
            <a:ext cx="4876800" cy="78105"/>
          </a:xfrm>
          <a:custGeom>
            <a:avLst/>
            <a:gdLst/>
            <a:ahLst/>
            <a:cxnLst/>
            <a:rect l="l" t="t" r="r" b="b"/>
            <a:pathLst>
              <a:path w="4876800" h="78104">
                <a:moveTo>
                  <a:pt x="4799076" y="0"/>
                </a:moveTo>
                <a:lnTo>
                  <a:pt x="4799076" y="77724"/>
                </a:lnTo>
                <a:lnTo>
                  <a:pt x="4850892" y="51815"/>
                </a:lnTo>
                <a:lnTo>
                  <a:pt x="4812030" y="51815"/>
                </a:lnTo>
                <a:lnTo>
                  <a:pt x="4812030" y="25908"/>
                </a:lnTo>
                <a:lnTo>
                  <a:pt x="4850892" y="25908"/>
                </a:lnTo>
                <a:lnTo>
                  <a:pt x="4799076" y="0"/>
                </a:lnTo>
                <a:close/>
              </a:path>
              <a:path w="4876800" h="78104">
                <a:moveTo>
                  <a:pt x="4799076" y="25908"/>
                </a:moveTo>
                <a:lnTo>
                  <a:pt x="0" y="25908"/>
                </a:lnTo>
                <a:lnTo>
                  <a:pt x="0" y="51815"/>
                </a:lnTo>
                <a:lnTo>
                  <a:pt x="4799076" y="51815"/>
                </a:lnTo>
                <a:lnTo>
                  <a:pt x="4799076" y="25908"/>
                </a:lnTo>
                <a:close/>
              </a:path>
              <a:path w="4876800" h="78104">
                <a:moveTo>
                  <a:pt x="4850892" y="25908"/>
                </a:moveTo>
                <a:lnTo>
                  <a:pt x="4812030" y="25908"/>
                </a:lnTo>
                <a:lnTo>
                  <a:pt x="4812030" y="51815"/>
                </a:lnTo>
                <a:lnTo>
                  <a:pt x="4850892" y="51815"/>
                </a:lnTo>
                <a:lnTo>
                  <a:pt x="4876800" y="38862"/>
                </a:lnTo>
                <a:lnTo>
                  <a:pt x="4850892" y="25908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8"/>
          <p:cNvSpPr txBox="1"/>
          <p:nvPr/>
        </p:nvSpPr>
        <p:spPr>
          <a:xfrm>
            <a:off x="4696714" y="5256911"/>
            <a:ext cx="8604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585858"/>
                </a:solidFill>
                <a:latin typeface="Arial"/>
                <a:cs typeface="Arial"/>
              </a:rPr>
              <a:t>Income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9"/>
          <p:cNvSpPr txBox="1"/>
          <p:nvPr/>
        </p:nvSpPr>
        <p:spPr>
          <a:xfrm>
            <a:off x="140614" y="2003171"/>
            <a:ext cx="4787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585858"/>
                </a:solidFill>
                <a:latin typeface="Arial"/>
                <a:cs typeface="Arial"/>
              </a:rPr>
              <a:t>Age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0"/>
          <p:cNvSpPr/>
          <p:nvPr/>
        </p:nvSpPr>
        <p:spPr>
          <a:xfrm>
            <a:off x="5029961" y="205168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1"/>
          <p:cNvSpPr/>
          <p:nvPr/>
        </p:nvSpPr>
        <p:spPr>
          <a:xfrm>
            <a:off x="5182361" y="1899284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2"/>
          <p:cNvSpPr/>
          <p:nvPr/>
        </p:nvSpPr>
        <p:spPr>
          <a:xfrm>
            <a:off x="4877561" y="266128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3"/>
          <p:cNvSpPr/>
          <p:nvPr/>
        </p:nvSpPr>
        <p:spPr>
          <a:xfrm>
            <a:off x="5029961" y="2508884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4"/>
          <p:cNvSpPr/>
          <p:nvPr/>
        </p:nvSpPr>
        <p:spPr>
          <a:xfrm>
            <a:off x="3886961" y="266128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5"/>
          <p:cNvSpPr/>
          <p:nvPr/>
        </p:nvSpPr>
        <p:spPr>
          <a:xfrm>
            <a:off x="4039361" y="2508884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6"/>
          <p:cNvSpPr/>
          <p:nvPr/>
        </p:nvSpPr>
        <p:spPr>
          <a:xfrm>
            <a:off x="4420361" y="220408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7"/>
          <p:cNvSpPr/>
          <p:nvPr/>
        </p:nvSpPr>
        <p:spPr>
          <a:xfrm>
            <a:off x="4572761" y="2051684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8"/>
          <p:cNvSpPr/>
          <p:nvPr/>
        </p:nvSpPr>
        <p:spPr>
          <a:xfrm>
            <a:off x="5182361" y="243268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9"/>
          <p:cNvSpPr/>
          <p:nvPr/>
        </p:nvSpPr>
        <p:spPr>
          <a:xfrm>
            <a:off x="5334761" y="2280284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0"/>
          <p:cNvSpPr/>
          <p:nvPr/>
        </p:nvSpPr>
        <p:spPr>
          <a:xfrm>
            <a:off x="5182361" y="304228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1"/>
          <p:cNvSpPr/>
          <p:nvPr/>
        </p:nvSpPr>
        <p:spPr>
          <a:xfrm>
            <a:off x="5334761" y="2889884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2"/>
          <p:cNvSpPr/>
          <p:nvPr/>
        </p:nvSpPr>
        <p:spPr>
          <a:xfrm>
            <a:off x="3505961" y="220408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3"/>
          <p:cNvSpPr/>
          <p:nvPr/>
        </p:nvSpPr>
        <p:spPr>
          <a:xfrm>
            <a:off x="3658361" y="2051684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4"/>
          <p:cNvSpPr/>
          <p:nvPr/>
        </p:nvSpPr>
        <p:spPr>
          <a:xfrm>
            <a:off x="4344161" y="31242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5"/>
          <p:cNvSpPr/>
          <p:nvPr/>
        </p:nvSpPr>
        <p:spPr>
          <a:xfrm>
            <a:off x="4496561" y="2971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6"/>
          <p:cNvSpPr/>
          <p:nvPr/>
        </p:nvSpPr>
        <p:spPr>
          <a:xfrm>
            <a:off x="4039361" y="182308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27"/>
          <p:cNvSpPr/>
          <p:nvPr/>
        </p:nvSpPr>
        <p:spPr>
          <a:xfrm>
            <a:off x="4191761" y="1670684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28"/>
          <p:cNvSpPr/>
          <p:nvPr/>
        </p:nvSpPr>
        <p:spPr>
          <a:xfrm>
            <a:off x="2357627" y="40275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3"/>
          <p:cNvSpPr/>
          <p:nvPr/>
        </p:nvSpPr>
        <p:spPr>
          <a:xfrm>
            <a:off x="3048000" y="25146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4"/>
          <p:cNvSpPr/>
          <p:nvPr/>
        </p:nvSpPr>
        <p:spPr>
          <a:xfrm>
            <a:off x="3200400" y="23622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5"/>
          <p:cNvSpPr/>
          <p:nvPr/>
        </p:nvSpPr>
        <p:spPr>
          <a:xfrm>
            <a:off x="2662427" y="3036950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6"/>
          <p:cNvSpPr/>
          <p:nvPr/>
        </p:nvSpPr>
        <p:spPr>
          <a:xfrm>
            <a:off x="2662427" y="44847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37"/>
          <p:cNvSpPr/>
          <p:nvPr/>
        </p:nvSpPr>
        <p:spPr>
          <a:xfrm>
            <a:off x="2586227" y="34941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38"/>
          <p:cNvSpPr/>
          <p:nvPr/>
        </p:nvSpPr>
        <p:spPr>
          <a:xfrm>
            <a:off x="2052827" y="2808350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39"/>
          <p:cNvSpPr/>
          <p:nvPr/>
        </p:nvSpPr>
        <p:spPr>
          <a:xfrm>
            <a:off x="1748027" y="41799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0"/>
          <p:cNvSpPr/>
          <p:nvPr/>
        </p:nvSpPr>
        <p:spPr>
          <a:xfrm>
            <a:off x="1900427" y="47895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1"/>
          <p:cNvSpPr/>
          <p:nvPr/>
        </p:nvSpPr>
        <p:spPr>
          <a:xfrm>
            <a:off x="1519427" y="46371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2"/>
          <p:cNvSpPr/>
          <p:nvPr/>
        </p:nvSpPr>
        <p:spPr>
          <a:xfrm>
            <a:off x="1290827" y="40275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3"/>
          <p:cNvSpPr/>
          <p:nvPr/>
        </p:nvSpPr>
        <p:spPr>
          <a:xfrm>
            <a:off x="3673602" y="4197476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4"/>
          <p:cNvSpPr/>
          <p:nvPr/>
        </p:nvSpPr>
        <p:spPr>
          <a:xfrm>
            <a:off x="3826002" y="4045076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5"/>
          <p:cNvSpPr/>
          <p:nvPr/>
        </p:nvSpPr>
        <p:spPr>
          <a:xfrm>
            <a:off x="3201161" y="3347084"/>
            <a:ext cx="2590800" cy="0"/>
          </a:xfrm>
          <a:custGeom>
            <a:avLst/>
            <a:gdLst/>
            <a:ahLst/>
            <a:cxnLst/>
            <a:rect l="l" t="t" r="r" b="b"/>
            <a:pathLst>
              <a:path w="2590800">
                <a:moveTo>
                  <a:pt x="0" y="0"/>
                </a:moveTo>
                <a:lnTo>
                  <a:pt x="2590800" y="0"/>
                </a:lnTo>
              </a:path>
            </a:pathLst>
          </a:custGeom>
          <a:ln w="32004">
            <a:solidFill>
              <a:srgbClr val="BE99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6"/>
          <p:cNvSpPr/>
          <p:nvPr/>
        </p:nvSpPr>
        <p:spPr>
          <a:xfrm>
            <a:off x="3124961" y="1746884"/>
            <a:ext cx="0" cy="3352800"/>
          </a:xfrm>
          <a:custGeom>
            <a:avLst/>
            <a:gdLst/>
            <a:ahLst/>
            <a:cxnLst/>
            <a:rect l="l" t="t" r="r" b="b"/>
            <a:pathLst>
              <a:path h="3352800">
                <a:moveTo>
                  <a:pt x="0" y="0"/>
                </a:moveTo>
                <a:lnTo>
                  <a:pt x="0" y="3352800"/>
                </a:lnTo>
              </a:path>
            </a:pathLst>
          </a:custGeom>
          <a:ln w="35052">
            <a:solidFill>
              <a:srgbClr val="5F79C8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47"/>
          <p:cNvSpPr/>
          <p:nvPr/>
        </p:nvSpPr>
        <p:spPr>
          <a:xfrm>
            <a:off x="137922" y="617410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48"/>
          <p:cNvSpPr/>
          <p:nvPr/>
        </p:nvSpPr>
        <p:spPr>
          <a:xfrm>
            <a:off x="290322" y="6021705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49"/>
          <p:cNvSpPr/>
          <p:nvPr/>
        </p:nvSpPr>
        <p:spPr>
          <a:xfrm>
            <a:off x="208788" y="5696331"/>
            <a:ext cx="161543" cy="1615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0"/>
          <p:cNvSpPr txBox="1"/>
          <p:nvPr/>
        </p:nvSpPr>
        <p:spPr>
          <a:xfrm>
            <a:off x="2292223" y="1314576"/>
            <a:ext cx="19754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585858"/>
                </a:solidFill>
                <a:latin typeface="Arial"/>
                <a:cs typeface="Arial"/>
              </a:rPr>
              <a:t>Split over</a:t>
            </a:r>
            <a:r>
              <a:rPr sz="2000" spc="-9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585858"/>
                </a:solidFill>
                <a:latin typeface="Arial"/>
                <a:cs typeface="Arial"/>
              </a:rPr>
              <a:t>income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4" name="object 51"/>
          <p:cNvSpPr txBox="1"/>
          <p:nvPr/>
        </p:nvSpPr>
        <p:spPr>
          <a:xfrm>
            <a:off x="582269" y="5246792"/>
            <a:ext cx="2780030" cy="108013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459"/>
              </a:spcBef>
            </a:pPr>
            <a:r>
              <a:rPr sz="2000" dirty="0">
                <a:solidFill>
                  <a:srgbClr val="585858"/>
                </a:solidFill>
                <a:latin typeface="Arial"/>
                <a:cs typeface="Arial"/>
              </a:rPr>
              <a:t>50K</a:t>
            </a:r>
            <a:endParaRPr sz="2000" dirty="0">
              <a:latin typeface="Arial"/>
              <a:cs typeface="Arial"/>
            </a:endParaRPr>
          </a:p>
          <a:p>
            <a:pPr marL="26670">
              <a:lnSpc>
                <a:spcPct val="100000"/>
              </a:lnSpc>
              <a:spcBef>
                <a:spcPts val="285"/>
              </a:spcBef>
            </a:pPr>
            <a:r>
              <a:rPr lang="en-US" sz="1600" b="1" spc="-5" dirty="0">
                <a:solidFill>
                  <a:srgbClr val="00AF50"/>
                </a:solidFill>
                <a:latin typeface="Tahoma"/>
                <a:cs typeface="Tahoma"/>
              </a:rPr>
              <a:t>Default</a:t>
            </a:r>
            <a:endParaRPr sz="16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lang="en-US" sz="1600" b="1" spc="-5" dirty="0">
                <a:solidFill>
                  <a:srgbClr val="671E96"/>
                </a:solidFill>
                <a:latin typeface="Tahoma"/>
                <a:cs typeface="Tahoma"/>
              </a:rPr>
              <a:t>Did not default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55" name="object 52"/>
          <p:cNvSpPr txBox="1"/>
          <p:nvPr/>
        </p:nvSpPr>
        <p:spPr>
          <a:xfrm>
            <a:off x="293014" y="3188588"/>
            <a:ext cx="309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585858"/>
                </a:solidFill>
                <a:latin typeface="Arial"/>
                <a:cs typeface="Arial"/>
              </a:rPr>
              <a:t>45</a:t>
            </a:r>
            <a:endParaRPr sz="2000">
              <a:latin typeface="Arial"/>
              <a:cs typeface="Arial"/>
            </a:endParaRPr>
          </a:p>
        </p:txBody>
      </p:sp>
      <p:sp>
        <p:nvSpPr>
          <p:cNvPr id="56" name="object 53"/>
          <p:cNvSpPr/>
          <p:nvPr/>
        </p:nvSpPr>
        <p:spPr>
          <a:xfrm>
            <a:off x="3124200" y="5175123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4"/>
          <p:cNvSpPr/>
          <p:nvPr/>
        </p:nvSpPr>
        <p:spPr>
          <a:xfrm>
            <a:off x="685800" y="3346323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5"/>
          <p:cNvSpPr/>
          <p:nvPr/>
        </p:nvSpPr>
        <p:spPr>
          <a:xfrm>
            <a:off x="3272028" y="34179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6"/>
          <p:cNvSpPr/>
          <p:nvPr/>
        </p:nvSpPr>
        <p:spPr>
          <a:xfrm>
            <a:off x="4334256" y="3724656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57"/>
          <p:cNvSpPr/>
          <p:nvPr/>
        </p:nvSpPr>
        <p:spPr>
          <a:xfrm>
            <a:off x="1595627" y="2808350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58"/>
          <p:cNvSpPr/>
          <p:nvPr/>
        </p:nvSpPr>
        <p:spPr>
          <a:xfrm>
            <a:off x="2510027" y="2503550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59"/>
          <p:cNvSpPr/>
          <p:nvPr/>
        </p:nvSpPr>
        <p:spPr>
          <a:xfrm>
            <a:off x="3814571" y="47133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0"/>
          <p:cNvSpPr/>
          <p:nvPr/>
        </p:nvSpPr>
        <p:spPr>
          <a:xfrm>
            <a:off x="3348228" y="4484751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1"/>
          <p:cNvSpPr/>
          <p:nvPr/>
        </p:nvSpPr>
        <p:spPr>
          <a:xfrm>
            <a:off x="4059173" y="485889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2"/>
          <p:cNvSpPr/>
          <p:nvPr/>
        </p:nvSpPr>
        <p:spPr>
          <a:xfrm>
            <a:off x="4211573" y="4706493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799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3"/>
          <p:cNvSpPr txBox="1"/>
          <p:nvPr/>
        </p:nvSpPr>
        <p:spPr>
          <a:xfrm>
            <a:off x="6705600" y="1644015"/>
            <a:ext cx="838200" cy="609600"/>
          </a:xfrm>
          <a:prstGeom prst="rect">
            <a:avLst/>
          </a:prstGeom>
          <a:solidFill>
            <a:srgbClr val="92D050"/>
          </a:solidFill>
          <a:ln w="9144">
            <a:solidFill>
              <a:srgbClr val="585858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67640">
              <a:lnSpc>
                <a:spcPct val="100000"/>
              </a:lnSpc>
            </a:pPr>
            <a:r>
              <a:rPr sz="1200" spc="-5" dirty="0">
                <a:solidFill>
                  <a:srgbClr val="585858"/>
                </a:solidFill>
                <a:latin typeface="Tahoma"/>
                <a:cs typeface="Tahoma"/>
              </a:rPr>
              <a:t>Income</a:t>
            </a:r>
            <a:endParaRPr sz="1200" dirty="0">
              <a:latin typeface="Tahoma"/>
              <a:cs typeface="Tahoma"/>
            </a:endParaRPr>
          </a:p>
        </p:txBody>
      </p:sp>
      <p:sp>
        <p:nvSpPr>
          <p:cNvPr id="67" name="object 64"/>
          <p:cNvSpPr/>
          <p:nvPr/>
        </p:nvSpPr>
        <p:spPr>
          <a:xfrm>
            <a:off x="6553200" y="2249424"/>
            <a:ext cx="614680" cy="690245"/>
          </a:xfrm>
          <a:custGeom>
            <a:avLst/>
            <a:gdLst/>
            <a:ahLst/>
            <a:cxnLst/>
            <a:rect l="l" t="t" r="r" b="b"/>
            <a:pathLst>
              <a:path w="614679" h="690244">
                <a:moveTo>
                  <a:pt x="22098" y="607695"/>
                </a:moveTo>
                <a:lnTo>
                  <a:pt x="0" y="689990"/>
                </a:lnTo>
                <a:lnTo>
                  <a:pt x="79121" y="658368"/>
                </a:lnTo>
                <a:lnTo>
                  <a:pt x="66115" y="646811"/>
                </a:lnTo>
                <a:lnTo>
                  <a:pt x="46990" y="646811"/>
                </a:lnTo>
                <a:lnTo>
                  <a:pt x="37465" y="638301"/>
                </a:lnTo>
                <a:lnTo>
                  <a:pt x="45883" y="628831"/>
                </a:lnTo>
                <a:lnTo>
                  <a:pt x="22098" y="607695"/>
                </a:lnTo>
                <a:close/>
              </a:path>
              <a:path w="614679" h="690244">
                <a:moveTo>
                  <a:pt x="45883" y="628831"/>
                </a:moveTo>
                <a:lnTo>
                  <a:pt x="37465" y="638301"/>
                </a:lnTo>
                <a:lnTo>
                  <a:pt x="46990" y="646811"/>
                </a:lnTo>
                <a:lnTo>
                  <a:pt x="55428" y="637314"/>
                </a:lnTo>
                <a:lnTo>
                  <a:pt x="45883" y="628831"/>
                </a:lnTo>
                <a:close/>
              </a:path>
              <a:path w="614679" h="690244">
                <a:moveTo>
                  <a:pt x="55428" y="637314"/>
                </a:moveTo>
                <a:lnTo>
                  <a:pt x="46990" y="646811"/>
                </a:lnTo>
                <a:lnTo>
                  <a:pt x="66115" y="646811"/>
                </a:lnTo>
                <a:lnTo>
                  <a:pt x="55428" y="637314"/>
                </a:lnTo>
                <a:close/>
              </a:path>
              <a:path w="614679" h="690244">
                <a:moveTo>
                  <a:pt x="604901" y="0"/>
                </a:moveTo>
                <a:lnTo>
                  <a:pt x="45883" y="628831"/>
                </a:lnTo>
                <a:lnTo>
                  <a:pt x="55428" y="637314"/>
                </a:lnTo>
                <a:lnTo>
                  <a:pt x="614299" y="8382"/>
                </a:lnTo>
                <a:lnTo>
                  <a:pt x="604901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5"/>
          <p:cNvSpPr/>
          <p:nvPr/>
        </p:nvSpPr>
        <p:spPr>
          <a:xfrm>
            <a:off x="7157719" y="2249677"/>
            <a:ext cx="586105" cy="758825"/>
          </a:xfrm>
          <a:custGeom>
            <a:avLst/>
            <a:gdLst/>
            <a:ahLst/>
            <a:cxnLst/>
            <a:rect l="l" t="t" r="r" b="b"/>
            <a:pathLst>
              <a:path w="586104" h="758825">
                <a:moveTo>
                  <a:pt x="534224" y="701850"/>
                </a:moveTo>
                <a:lnTo>
                  <a:pt x="509015" y="721233"/>
                </a:lnTo>
                <a:lnTo>
                  <a:pt x="585724" y="758317"/>
                </a:lnTo>
                <a:lnTo>
                  <a:pt x="576681" y="711835"/>
                </a:lnTo>
                <a:lnTo>
                  <a:pt x="541908" y="711835"/>
                </a:lnTo>
                <a:lnTo>
                  <a:pt x="534224" y="701850"/>
                </a:lnTo>
                <a:close/>
              </a:path>
              <a:path w="586104" h="758825">
                <a:moveTo>
                  <a:pt x="544352" y="694062"/>
                </a:moveTo>
                <a:lnTo>
                  <a:pt x="534224" y="701850"/>
                </a:lnTo>
                <a:lnTo>
                  <a:pt x="541908" y="711835"/>
                </a:lnTo>
                <a:lnTo>
                  <a:pt x="552069" y="704088"/>
                </a:lnTo>
                <a:lnTo>
                  <a:pt x="544352" y="694062"/>
                </a:lnTo>
                <a:close/>
              </a:path>
              <a:path w="586104" h="758825">
                <a:moveTo>
                  <a:pt x="569468" y="674751"/>
                </a:moveTo>
                <a:lnTo>
                  <a:pt x="544352" y="694062"/>
                </a:lnTo>
                <a:lnTo>
                  <a:pt x="552069" y="704088"/>
                </a:lnTo>
                <a:lnTo>
                  <a:pt x="541908" y="711835"/>
                </a:lnTo>
                <a:lnTo>
                  <a:pt x="576681" y="711835"/>
                </a:lnTo>
                <a:lnTo>
                  <a:pt x="569468" y="674751"/>
                </a:lnTo>
                <a:close/>
              </a:path>
              <a:path w="586104" h="758825">
                <a:moveTo>
                  <a:pt x="10159" y="0"/>
                </a:moveTo>
                <a:lnTo>
                  <a:pt x="0" y="7747"/>
                </a:lnTo>
                <a:lnTo>
                  <a:pt x="534224" y="701850"/>
                </a:lnTo>
                <a:lnTo>
                  <a:pt x="544352" y="694062"/>
                </a:lnTo>
                <a:lnTo>
                  <a:pt x="10159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6"/>
          <p:cNvSpPr txBox="1"/>
          <p:nvPr/>
        </p:nvSpPr>
        <p:spPr>
          <a:xfrm>
            <a:off x="7471409" y="2318003"/>
            <a:ext cx="50545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Tahoma"/>
                <a:cs typeface="Tahoma"/>
              </a:rPr>
              <a:t>&gt;=50K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0" name="object 67"/>
          <p:cNvSpPr txBox="1"/>
          <p:nvPr/>
        </p:nvSpPr>
        <p:spPr>
          <a:xfrm>
            <a:off x="6201283" y="2362200"/>
            <a:ext cx="3943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Tahoma"/>
                <a:cs typeface="Tahoma"/>
              </a:rPr>
              <a:t>&lt;50K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1" name="object 68"/>
          <p:cNvSpPr txBox="1"/>
          <p:nvPr/>
        </p:nvSpPr>
        <p:spPr>
          <a:xfrm>
            <a:off x="7391400" y="3015615"/>
            <a:ext cx="762000" cy="533400"/>
          </a:xfrm>
          <a:prstGeom prst="rect">
            <a:avLst/>
          </a:prstGeom>
          <a:solidFill>
            <a:srgbClr val="92D050"/>
          </a:solidFill>
          <a:ln w="9144">
            <a:solidFill>
              <a:srgbClr val="585858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252729">
              <a:lnSpc>
                <a:spcPct val="100000"/>
              </a:lnSpc>
            </a:pPr>
            <a:r>
              <a:rPr sz="1200" dirty="0">
                <a:solidFill>
                  <a:srgbClr val="585858"/>
                </a:solidFill>
                <a:latin typeface="Tahoma"/>
                <a:cs typeface="Tahoma"/>
              </a:rPr>
              <a:t>Age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2" name="object 69"/>
          <p:cNvSpPr/>
          <p:nvPr/>
        </p:nvSpPr>
        <p:spPr>
          <a:xfrm>
            <a:off x="7136892" y="3621024"/>
            <a:ext cx="614680" cy="690245"/>
          </a:xfrm>
          <a:custGeom>
            <a:avLst/>
            <a:gdLst/>
            <a:ahLst/>
            <a:cxnLst/>
            <a:rect l="l" t="t" r="r" b="b"/>
            <a:pathLst>
              <a:path w="614679" h="690245">
                <a:moveTo>
                  <a:pt x="22098" y="607694"/>
                </a:moveTo>
                <a:lnTo>
                  <a:pt x="0" y="689991"/>
                </a:lnTo>
                <a:lnTo>
                  <a:pt x="79121" y="658368"/>
                </a:lnTo>
                <a:lnTo>
                  <a:pt x="66115" y="646811"/>
                </a:lnTo>
                <a:lnTo>
                  <a:pt x="46989" y="646811"/>
                </a:lnTo>
                <a:lnTo>
                  <a:pt x="37464" y="638301"/>
                </a:lnTo>
                <a:lnTo>
                  <a:pt x="45883" y="628831"/>
                </a:lnTo>
                <a:lnTo>
                  <a:pt x="22098" y="607694"/>
                </a:lnTo>
                <a:close/>
              </a:path>
              <a:path w="614679" h="690245">
                <a:moveTo>
                  <a:pt x="45883" y="628831"/>
                </a:moveTo>
                <a:lnTo>
                  <a:pt x="37464" y="638301"/>
                </a:lnTo>
                <a:lnTo>
                  <a:pt x="46989" y="646811"/>
                </a:lnTo>
                <a:lnTo>
                  <a:pt x="55428" y="637314"/>
                </a:lnTo>
                <a:lnTo>
                  <a:pt x="45883" y="628831"/>
                </a:lnTo>
                <a:close/>
              </a:path>
              <a:path w="614679" h="690245">
                <a:moveTo>
                  <a:pt x="55428" y="637314"/>
                </a:moveTo>
                <a:lnTo>
                  <a:pt x="46989" y="646811"/>
                </a:lnTo>
                <a:lnTo>
                  <a:pt x="66115" y="646811"/>
                </a:lnTo>
                <a:lnTo>
                  <a:pt x="55428" y="637314"/>
                </a:lnTo>
                <a:close/>
              </a:path>
              <a:path w="614679" h="690245">
                <a:moveTo>
                  <a:pt x="604901" y="0"/>
                </a:moveTo>
                <a:lnTo>
                  <a:pt x="45883" y="628831"/>
                </a:lnTo>
                <a:lnTo>
                  <a:pt x="55428" y="637314"/>
                </a:lnTo>
                <a:lnTo>
                  <a:pt x="614299" y="8381"/>
                </a:lnTo>
                <a:lnTo>
                  <a:pt x="604901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0"/>
          <p:cNvSpPr/>
          <p:nvPr/>
        </p:nvSpPr>
        <p:spPr>
          <a:xfrm>
            <a:off x="7741793" y="3621024"/>
            <a:ext cx="614680" cy="690245"/>
          </a:xfrm>
          <a:custGeom>
            <a:avLst/>
            <a:gdLst/>
            <a:ahLst/>
            <a:cxnLst/>
            <a:rect l="l" t="t" r="r" b="b"/>
            <a:pathLst>
              <a:path w="614679" h="690245">
                <a:moveTo>
                  <a:pt x="558870" y="637314"/>
                </a:moveTo>
                <a:lnTo>
                  <a:pt x="535177" y="658368"/>
                </a:lnTo>
                <a:lnTo>
                  <a:pt x="614299" y="689991"/>
                </a:lnTo>
                <a:lnTo>
                  <a:pt x="602704" y="646811"/>
                </a:lnTo>
                <a:lnTo>
                  <a:pt x="567308" y="646811"/>
                </a:lnTo>
                <a:lnTo>
                  <a:pt x="558870" y="637314"/>
                </a:lnTo>
                <a:close/>
              </a:path>
              <a:path w="614679" h="690245">
                <a:moveTo>
                  <a:pt x="568415" y="628831"/>
                </a:moveTo>
                <a:lnTo>
                  <a:pt x="558870" y="637314"/>
                </a:lnTo>
                <a:lnTo>
                  <a:pt x="567308" y="646811"/>
                </a:lnTo>
                <a:lnTo>
                  <a:pt x="576833" y="638301"/>
                </a:lnTo>
                <a:lnTo>
                  <a:pt x="568415" y="628831"/>
                </a:lnTo>
                <a:close/>
              </a:path>
              <a:path w="614679" h="690245">
                <a:moveTo>
                  <a:pt x="592201" y="607694"/>
                </a:moveTo>
                <a:lnTo>
                  <a:pt x="568415" y="628831"/>
                </a:lnTo>
                <a:lnTo>
                  <a:pt x="576833" y="638301"/>
                </a:lnTo>
                <a:lnTo>
                  <a:pt x="567308" y="646811"/>
                </a:lnTo>
                <a:lnTo>
                  <a:pt x="602704" y="646811"/>
                </a:lnTo>
                <a:lnTo>
                  <a:pt x="592201" y="607694"/>
                </a:lnTo>
                <a:close/>
              </a:path>
              <a:path w="614679" h="690245">
                <a:moveTo>
                  <a:pt x="9398" y="0"/>
                </a:moveTo>
                <a:lnTo>
                  <a:pt x="0" y="8381"/>
                </a:lnTo>
                <a:lnTo>
                  <a:pt x="558870" y="637314"/>
                </a:lnTo>
                <a:lnTo>
                  <a:pt x="568415" y="628831"/>
                </a:lnTo>
                <a:lnTo>
                  <a:pt x="9398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1"/>
          <p:cNvSpPr txBox="1"/>
          <p:nvPr/>
        </p:nvSpPr>
        <p:spPr>
          <a:xfrm>
            <a:off x="8081009" y="3734180"/>
            <a:ext cx="4159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Tahoma"/>
                <a:cs typeface="Tahoma"/>
              </a:rPr>
              <a:t>&gt;=45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5" name="object 72"/>
          <p:cNvSpPr txBox="1"/>
          <p:nvPr/>
        </p:nvSpPr>
        <p:spPr>
          <a:xfrm>
            <a:off x="7023607" y="3734180"/>
            <a:ext cx="3048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Tahoma"/>
                <a:cs typeface="Tahoma"/>
              </a:rPr>
              <a:t>&lt;45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6" name="object 73"/>
          <p:cNvSpPr/>
          <p:nvPr/>
        </p:nvSpPr>
        <p:spPr>
          <a:xfrm>
            <a:off x="5943600" y="2942462"/>
            <a:ext cx="1219200" cy="762000"/>
          </a:xfrm>
          <a:custGeom>
            <a:avLst/>
            <a:gdLst/>
            <a:ahLst/>
            <a:cxnLst/>
            <a:rect l="l" t="t" r="r" b="b"/>
            <a:pathLst>
              <a:path w="1219200" h="762000">
                <a:moveTo>
                  <a:pt x="609600" y="0"/>
                </a:moveTo>
                <a:lnTo>
                  <a:pt x="550890" y="1743"/>
                </a:lnTo>
                <a:lnTo>
                  <a:pt x="493760" y="6869"/>
                </a:lnTo>
                <a:lnTo>
                  <a:pt x="438465" y="15216"/>
                </a:lnTo>
                <a:lnTo>
                  <a:pt x="385259" y="26626"/>
                </a:lnTo>
                <a:lnTo>
                  <a:pt x="334399" y="40938"/>
                </a:lnTo>
                <a:lnTo>
                  <a:pt x="286139" y="57993"/>
                </a:lnTo>
                <a:lnTo>
                  <a:pt x="240736" y="77632"/>
                </a:lnTo>
                <a:lnTo>
                  <a:pt x="198445" y="99694"/>
                </a:lnTo>
                <a:lnTo>
                  <a:pt x="159520" y="124021"/>
                </a:lnTo>
                <a:lnTo>
                  <a:pt x="124219" y="150453"/>
                </a:lnTo>
                <a:lnTo>
                  <a:pt x="92795" y="178830"/>
                </a:lnTo>
                <a:lnTo>
                  <a:pt x="65505" y="208992"/>
                </a:lnTo>
                <a:lnTo>
                  <a:pt x="42604" y="240780"/>
                </a:lnTo>
                <a:lnTo>
                  <a:pt x="10991" y="308596"/>
                </a:lnTo>
                <a:lnTo>
                  <a:pt x="0" y="381000"/>
                </a:lnTo>
                <a:lnTo>
                  <a:pt x="2790" y="417695"/>
                </a:lnTo>
                <a:lnTo>
                  <a:pt x="24348" y="487965"/>
                </a:lnTo>
                <a:lnTo>
                  <a:pt x="65505" y="553007"/>
                </a:lnTo>
                <a:lnTo>
                  <a:pt x="92795" y="583169"/>
                </a:lnTo>
                <a:lnTo>
                  <a:pt x="124219" y="611546"/>
                </a:lnTo>
                <a:lnTo>
                  <a:pt x="159520" y="637978"/>
                </a:lnTo>
                <a:lnTo>
                  <a:pt x="198445" y="662305"/>
                </a:lnTo>
                <a:lnTo>
                  <a:pt x="240736" y="684367"/>
                </a:lnTo>
                <a:lnTo>
                  <a:pt x="286139" y="704006"/>
                </a:lnTo>
                <a:lnTo>
                  <a:pt x="334399" y="721061"/>
                </a:lnTo>
                <a:lnTo>
                  <a:pt x="385259" y="735373"/>
                </a:lnTo>
                <a:lnTo>
                  <a:pt x="438465" y="746783"/>
                </a:lnTo>
                <a:lnTo>
                  <a:pt x="493760" y="755130"/>
                </a:lnTo>
                <a:lnTo>
                  <a:pt x="550890" y="760256"/>
                </a:lnTo>
                <a:lnTo>
                  <a:pt x="609600" y="762000"/>
                </a:lnTo>
                <a:lnTo>
                  <a:pt x="668309" y="760256"/>
                </a:lnTo>
                <a:lnTo>
                  <a:pt x="725439" y="755130"/>
                </a:lnTo>
                <a:lnTo>
                  <a:pt x="780734" y="746783"/>
                </a:lnTo>
                <a:lnTo>
                  <a:pt x="833940" y="735373"/>
                </a:lnTo>
                <a:lnTo>
                  <a:pt x="884800" y="721061"/>
                </a:lnTo>
                <a:lnTo>
                  <a:pt x="933060" y="704006"/>
                </a:lnTo>
                <a:lnTo>
                  <a:pt x="978463" y="684367"/>
                </a:lnTo>
                <a:lnTo>
                  <a:pt x="1020754" y="662305"/>
                </a:lnTo>
                <a:lnTo>
                  <a:pt x="1059679" y="637978"/>
                </a:lnTo>
                <a:lnTo>
                  <a:pt x="1094980" y="611546"/>
                </a:lnTo>
                <a:lnTo>
                  <a:pt x="1126404" y="583169"/>
                </a:lnTo>
                <a:lnTo>
                  <a:pt x="1153694" y="553007"/>
                </a:lnTo>
                <a:lnTo>
                  <a:pt x="1176595" y="521219"/>
                </a:lnTo>
                <a:lnTo>
                  <a:pt x="1208208" y="453403"/>
                </a:lnTo>
                <a:lnTo>
                  <a:pt x="1219200" y="381000"/>
                </a:lnTo>
                <a:lnTo>
                  <a:pt x="1216409" y="344304"/>
                </a:lnTo>
                <a:lnTo>
                  <a:pt x="1194851" y="274034"/>
                </a:lnTo>
                <a:lnTo>
                  <a:pt x="1153694" y="208992"/>
                </a:lnTo>
                <a:lnTo>
                  <a:pt x="1126404" y="178830"/>
                </a:lnTo>
                <a:lnTo>
                  <a:pt x="1094980" y="150453"/>
                </a:lnTo>
                <a:lnTo>
                  <a:pt x="1059679" y="124021"/>
                </a:lnTo>
                <a:lnTo>
                  <a:pt x="1020754" y="99694"/>
                </a:lnTo>
                <a:lnTo>
                  <a:pt x="978463" y="77632"/>
                </a:lnTo>
                <a:lnTo>
                  <a:pt x="933060" y="57993"/>
                </a:lnTo>
                <a:lnTo>
                  <a:pt x="884800" y="40938"/>
                </a:lnTo>
                <a:lnTo>
                  <a:pt x="833940" y="26626"/>
                </a:lnTo>
                <a:lnTo>
                  <a:pt x="780734" y="15216"/>
                </a:lnTo>
                <a:lnTo>
                  <a:pt x="725439" y="6869"/>
                </a:lnTo>
                <a:lnTo>
                  <a:pt x="668309" y="1743"/>
                </a:lnTo>
                <a:lnTo>
                  <a:pt x="6096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4"/>
          <p:cNvSpPr/>
          <p:nvPr/>
        </p:nvSpPr>
        <p:spPr>
          <a:xfrm>
            <a:off x="5943600" y="2942462"/>
            <a:ext cx="1219200" cy="762000"/>
          </a:xfrm>
          <a:custGeom>
            <a:avLst/>
            <a:gdLst/>
            <a:ahLst/>
            <a:cxnLst/>
            <a:rect l="l" t="t" r="r" b="b"/>
            <a:pathLst>
              <a:path w="1219200" h="762000">
                <a:moveTo>
                  <a:pt x="0" y="381000"/>
                </a:moveTo>
                <a:lnTo>
                  <a:pt x="10991" y="308596"/>
                </a:lnTo>
                <a:lnTo>
                  <a:pt x="42604" y="240780"/>
                </a:lnTo>
                <a:lnTo>
                  <a:pt x="65505" y="208992"/>
                </a:lnTo>
                <a:lnTo>
                  <a:pt x="92795" y="178830"/>
                </a:lnTo>
                <a:lnTo>
                  <a:pt x="124219" y="150453"/>
                </a:lnTo>
                <a:lnTo>
                  <a:pt x="159520" y="124021"/>
                </a:lnTo>
                <a:lnTo>
                  <a:pt x="198445" y="99694"/>
                </a:lnTo>
                <a:lnTo>
                  <a:pt x="240736" y="77632"/>
                </a:lnTo>
                <a:lnTo>
                  <a:pt x="286139" y="57993"/>
                </a:lnTo>
                <a:lnTo>
                  <a:pt x="334399" y="40938"/>
                </a:lnTo>
                <a:lnTo>
                  <a:pt x="385259" y="26626"/>
                </a:lnTo>
                <a:lnTo>
                  <a:pt x="438465" y="15216"/>
                </a:lnTo>
                <a:lnTo>
                  <a:pt x="493760" y="6869"/>
                </a:lnTo>
                <a:lnTo>
                  <a:pt x="550890" y="1743"/>
                </a:lnTo>
                <a:lnTo>
                  <a:pt x="609600" y="0"/>
                </a:lnTo>
                <a:lnTo>
                  <a:pt x="668309" y="1743"/>
                </a:lnTo>
                <a:lnTo>
                  <a:pt x="725439" y="6869"/>
                </a:lnTo>
                <a:lnTo>
                  <a:pt x="780734" y="15216"/>
                </a:lnTo>
                <a:lnTo>
                  <a:pt x="833940" y="26626"/>
                </a:lnTo>
                <a:lnTo>
                  <a:pt x="884800" y="40938"/>
                </a:lnTo>
                <a:lnTo>
                  <a:pt x="933060" y="57993"/>
                </a:lnTo>
                <a:lnTo>
                  <a:pt x="978463" y="77632"/>
                </a:lnTo>
                <a:lnTo>
                  <a:pt x="1020754" y="99694"/>
                </a:lnTo>
                <a:lnTo>
                  <a:pt x="1059679" y="124021"/>
                </a:lnTo>
                <a:lnTo>
                  <a:pt x="1094980" y="150453"/>
                </a:lnTo>
                <a:lnTo>
                  <a:pt x="1126404" y="178830"/>
                </a:lnTo>
                <a:lnTo>
                  <a:pt x="1153694" y="208992"/>
                </a:lnTo>
                <a:lnTo>
                  <a:pt x="1176595" y="240780"/>
                </a:lnTo>
                <a:lnTo>
                  <a:pt x="1208208" y="308596"/>
                </a:lnTo>
                <a:lnTo>
                  <a:pt x="1219200" y="381000"/>
                </a:lnTo>
                <a:lnTo>
                  <a:pt x="1216409" y="417695"/>
                </a:lnTo>
                <a:lnTo>
                  <a:pt x="1194851" y="487965"/>
                </a:lnTo>
                <a:lnTo>
                  <a:pt x="1153694" y="553007"/>
                </a:lnTo>
                <a:lnTo>
                  <a:pt x="1126404" y="583169"/>
                </a:lnTo>
                <a:lnTo>
                  <a:pt x="1094980" y="611546"/>
                </a:lnTo>
                <a:lnTo>
                  <a:pt x="1059679" y="637978"/>
                </a:lnTo>
                <a:lnTo>
                  <a:pt x="1020754" y="662305"/>
                </a:lnTo>
                <a:lnTo>
                  <a:pt x="978463" y="684367"/>
                </a:lnTo>
                <a:lnTo>
                  <a:pt x="933060" y="704006"/>
                </a:lnTo>
                <a:lnTo>
                  <a:pt x="884800" y="721061"/>
                </a:lnTo>
                <a:lnTo>
                  <a:pt x="833940" y="735373"/>
                </a:lnTo>
                <a:lnTo>
                  <a:pt x="780734" y="746783"/>
                </a:lnTo>
                <a:lnTo>
                  <a:pt x="725439" y="755130"/>
                </a:lnTo>
                <a:lnTo>
                  <a:pt x="668309" y="760256"/>
                </a:lnTo>
                <a:lnTo>
                  <a:pt x="609600" y="762000"/>
                </a:lnTo>
                <a:lnTo>
                  <a:pt x="550890" y="760256"/>
                </a:lnTo>
                <a:lnTo>
                  <a:pt x="493760" y="755130"/>
                </a:lnTo>
                <a:lnTo>
                  <a:pt x="438465" y="746783"/>
                </a:lnTo>
                <a:lnTo>
                  <a:pt x="385259" y="735373"/>
                </a:lnTo>
                <a:lnTo>
                  <a:pt x="334399" y="721061"/>
                </a:lnTo>
                <a:lnTo>
                  <a:pt x="286139" y="704006"/>
                </a:lnTo>
                <a:lnTo>
                  <a:pt x="240736" y="684367"/>
                </a:lnTo>
                <a:lnTo>
                  <a:pt x="198445" y="662305"/>
                </a:lnTo>
                <a:lnTo>
                  <a:pt x="159520" y="637978"/>
                </a:lnTo>
                <a:lnTo>
                  <a:pt x="124219" y="611546"/>
                </a:lnTo>
                <a:lnTo>
                  <a:pt x="92795" y="583169"/>
                </a:lnTo>
                <a:lnTo>
                  <a:pt x="65505" y="553007"/>
                </a:lnTo>
                <a:lnTo>
                  <a:pt x="42604" y="521219"/>
                </a:lnTo>
                <a:lnTo>
                  <a:pt x="10991" y="453403"/>
                </a:lnTo>
                <a:lnTo>
                  <a:pt x="0" y="381000"/>
                </a:lnTo>
                <a:close/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5"/>
          <p:cNvSpPr txBox="1"/>
          <p:nvPr/>
        </p:nvSpPr>
        <p:spPr>
          <a:xfrm>
            <a:off x="6435978" y="3218688"/>
            <a:ext cx="35001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solidFill>
                  <a:srgbClr val="585858"/>
                </a:solidFill>
                <a:latin typeface="Tahoma"/>
                <a:cs typeface="Tahoma"/>
              </a:rPr>
              <a:t>Yes</a:t>
            </a:r>
            <a:endParaRPr sz="1200" dirty="0">
              <a:latin typeface="Tahoma"/>
              <a:cs typeface="Tahoma"/>
            </a:endParaRPr>
          </a:p>
        </p:txBody>
      </p:sp>
      <p:sp>
        <p:nvSpPr>
          <p:cNvPr id="79" name="object 76"/>
          <p:cNvSpPr/>
          <p:nvPr/>
        </p:nvSpPr>
        <p:spPr>
          <a:xfrm>
            <a:off x="7848600" y="4311014"/>
            <a:ext cx="1066800" cy="762000"/>
          </a:xfrm>
          <a:custGeom>
            <a:avLst/>
            <a:gdLst/>
            <a:ahLst/>
            <a:cxnLst/>
            <a:rect l="l" t="t" r="r" b="b"/>
            <a:pathLst>
              <a:path w="1066800" h="762000">
                <a:moveTo>
                  <a:pt x="533400" y="0"/>
                </a:moveTo>
                <a:lnTo>
                  <a:pt x="478854" y="1966"/>
                </a:lnTo>
                <a:lnTo>
                  <a:pt x="425886" y="7739"/>
                </a:lnTo>
                <a:lnTo>
                  <a:pt x="374764" y="17127"/>
                </a:lnTo>
                <a:lnTo>
                  <a:pt x="325754" y="29938"/>
                </a:lnTo>
                <a:lnTo>
                  <a:pt x="279127" y="45980"/>
                </a:lnTo>
                <a:lnTo>
                  <a:pt x="235148" y="65063"/>
                </a:lnTo>
                <a:lnTo>
                  <a:pt x="194086" y="86995"/>
                </a:lnTo>
                <a:lnTo>
                  <a:pt x="156209" y="111585"/>
                </a:lnTo>
                <a:lnTo>
                  <a:pt x="121786" y="138640"/>
                </a:lnTo>
                <a:lnTo>
                  <a:pt x="91082" y="167971"/>
                </a:lnTo>
                <a:lnTo>
                  <a:pt x="64368" y="199384"/>
                </a:lnTo>
                <a:lnTo>
                  <a:pt x="41909" y="232689"/>
                </a:lnTo>
                <a:lnTo>
                  <a:pt x="23976" y="267695"/>
                </a:lnTo>
                <a:lnTo>
                  <a:pt x="10834" y="304209"/>
                </a:lnTo>
                <a:lnTo>
                  <a:pt x="2753" y="342041"/>
                </a:lnTo>
                <a:lnTo>
                  <a:pt x="0" y="380999"/>
                </a:lnTo>
                <a:lnTo>
                  <a:pt x="2753" y="419958"/>
                </a:lnTo>
                <a:lnTo>
                  <a:pt x="10834" y="457790"/>
                </a:lnTo>
                <a:lnTo>
                  <a:pt x="23976" y="494304"/>
                </a:lnTo>
                <a:lnTo>
                  <a:pt x="41909" y="529310"/>
                </a:lnTo>
                <a:lnTo>
                  <a:pt x="64368" y="562615"/>
                </a:lnTo>
                <a:lnTo>
                  <a:pt x="91082" y="594028"/>
                </a:lnTo>
                <a:lnTo>
                  <a:pt x="121786" y="623359"/>
                </a:lnTo>
                <a:lnTo>
                  <a:pt x="156209" y="650414"/>
                </a:lnTo>
                <a:lnTo>
                  <a:pt x="194086" y="675004"/>
                </a:lnTo>
                <a:lnTo>
                  <a:pt x="235148" y="696936"/>
                </a:lnTo>
                <a:lnTo>
                  <a:pt x="279127" y="716019"/>
                </a:lnTo>
                <a:lnTo>
                  <a:pt x="325754" y="732061"/>
                </a:lnTo>
                <a:lnTo>
                  <a:pt x="374764" y="744872"/>
                </a:lnTo>
                <a:lnTo>
                  <a:pt x="425886" y="754260"/>
                </a:lnTo>
                <a:lnTo>
                  <a:pt x="478854" y="760033"/>
                </a:lnTo>
                <a:lnTo>
                  <a:pt x="533400" y="761999"/>
                </a:lnTo>
                <a:lnTo>
                  <a:pt x="587945" y="760033"/>
                </a:lnTo>
                <a:lnTo>
                  <a:pt x="640913" y="754260"/>
                </a:lnTo>
                <a:lnTo>
                  <a:pt x="692035" y="744872"/>
                </a:lnTo>
                <a:lnTo>
                  <a:pt x="741044" y="732061"/>
                </a:lnTo>
                <a:lnTo>
                  <a:pt x="787672" y="716019"/>
                </a:lnTo>
                <a:lnTo>
                  <a:pt x="831651" y="696936"/>
                </a:lnTo>
                <a:lnTo>
                  <a:pt x="872713" y="675004"/>
                </a:lnTo>
                <a:lnTo>
                  <a:pt x="910589" y="650414"/>
                </a:lnTo>
                <a:lnTo>
                  <a:pt x="945013" y="623359"/>
                </a:lnTo>
                <a:lnTo>
                  <a:pt x="975717" y="594028"/>
                </a:lnTo>
                <a:lnTo>
                  <a:pt x="1002431" y="562615"/>
                </a:lnTo>
                <a:lnTo>
                  <a:pt x="1024889" y="529310"/>
                </a:lnTo>
                <a:lnTo>
                  <a:pt x="1042823" y="494304"/>
                </a:lnTo>
                <a:lnTo>
                  <a:pt x="1055965" y="457790"/>
                </a:lnTo>
                <a:lnTo>
                  <a:pt x="1064046" y="419958"/>
                </a:lnTo>
                <a:lnTo>
                  <a:pt x="1066800" y="380999"/>
                </a:lnTo>
                <a:lnTo>
                  <a:pt x="1064046" y="342041"/>
                </a:lnTo>
                <a:lnTo>
                  <a:pt x="1055965" y="304209"/>
                </a:lnTo>
                <a:lnTo>
                  <a:pt x="1042823" y="267695"/>
                </a:lnTo>
                <a:lnTo>
                  <a:pt x="1024890" y="232689"/>
                </a:lnTo>
                <a:lnTo>
                  <a:pt x="1002431" y="199384"/>
                </a:lnTo>
                <a:lnTo>
                  <a:pt x="975717" y="167971"/>
                </a:lnTo>
                <a:lnTo>
                  <a:pt x="945013" y="138640"/>
                </a:lnTo>
                <a:lnTo>
                  <a:pt x="910590" y="111585"/>
                </a:lnTo>
                <a:lnTo>
                  <a:pt x="872713" y="86995"/>
                </a:lnTo>
                <a:lnTo>
                  <a:pt x="831651" y="65063"/>
                </a:lnTo>
                <a:lnTo>
                  <a:pt x="787672" y="45980"/>
                </a:lnTo>
                <a:lnTo>
                  <a:pt x="741045" y="29938"/>
                </a:lnTo>
                <a:lnTo>
                  <a:pt x="692035" y="17127"/>
                </a:lnTo>
                <a:lnTo>
                  <a:pt x="640913" y="7739"/>
                </a:lnTo>
                <a:lnTo>
                  <a:pt x="587945" y="1966"/>
                </a:lnTo>
                <a:lnTo>
                  <a:pt x="5334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77"/>
          <p:cNvSpPr/>
          <p:nvPr/>
        </p:nvSpPr>
        <p:spPr>
          <a:xfrm>
            <a:off x="7848600" y="4311014"/>
            <a:ext cx="1066800" cy="762000"/>
          </a:xfrm>
          <a:custGeom>
            <a:avLst/>
            <a:gdLst/>
            <a:ahLst/>
            <a:cxnLst/>
            <a:rect l="l" t="t" r="r" b="b"/>
            <a:pathLst>
              <a:path w="1066800" h="762000">
                <a:moveTo>
                  <a:pt x="0" y="380999"/>
                </a:moveTo>
                <a:lnTo>
                  <a:pt x="2753" y="342041"/>
                </a:lnTo>
                <a:lnTo>
                  <a:pt x="10834" y="304209"/>
                </a:lnTo>
                <a:lnTo>
                  <a:pt x="23976" y="267695"/>
                </a:lnTo>
                <a:lnTo>
                  <a:pt x="41909" y="232689"/>
                </a:lnTo>
                <a:lnTo>
                  <a:pt x="64368" y="199384"/>
                </a:lnTo>
                <a:lnTo>
                  <a:pt x="91082" y="167971"/>
                </a:lnTo>
                <a:lnTo>
                  <a:pt x="121786" y="138640"/>
                </a:lnTo>
                <a:lnTo>
                  <a:pt x="156209" y="111585"/>
                </a:lnTo>
                <a:lnTo>
                  <a:pt x="194086" y="86995"/>
                </a:lnTo>
                <a:lnTo>
                  <a:pt x="235148" y="65063"/>
                </a:lnTo>
                <a:lnTo>
                  <a:pt x="279127" y="45980"/>
                </a:lnTo>
                <a:lnTo>
                  <a:pt x="325754" y="29938"/>
                </a:lnTo>
                <a:lnTo>
                  <a:pt x="374764" y="17127"/>
                </a:lnTo>
                <a:lnTo>
                  <a:pt x="425886" y="7739"/>
                </a:lnTo>
                <a:lnTo>
                  <a:pt x="478854" y="1966"/>
                </a:lnTo>
                <a:lnTo>
                  <a:pt x="533400" y="0"/>
                </a:lnTo>
                <a:lnTo>
                  <a:pt x="587945" y="1966"/>
                </a:lnTo>
                <a:lnTo>
                  <a:pt x="640913" y="7739"/>
                </a:lnTo>
                <a:lnTo>
                  <a:pt x="692035" y="17127"/>
                </a:lnTo>
                <a:lnTo>
                  <a:pt x="741045" y="29938"/>
                </a:lnTo>
                <a:lnTo>
                  <a:pt x="787672" y="45980"/>
                </a:lnTo>
                <a:lnTo>
                  <a:pt x="831651" y="65063"/>
                </a:lnTo>
                <a:lnTo>
                  <a:pt x="872713" y="86995"/>
                </a:lnTo>
                <a:lnTo>
                  <a:pt x="910590" y="111585"/>
                </a:lnTo>
                <a:lnTo>
                  <a:pt x="945013" y="138640"/>
                </a:lnTo>
                <a:lnTo>
                  <a:pt x="975717" y="167971"/>
                </a:lnTo>
                <a:lnTo>
                  <a:pt x="1002431" y="199384"/>
                </a:lnTo>
                <a:lnTo>
                  <a:pt x="1024890" y="232689"/>
                </a:lnTo>
                <a:lnTo>
                  <a:pt x="1042823" y="267695"/>
                </a:lnTo>
                <a:lnTo>
                  <a:pt x="1055965" y="304209"/>
                </a:lnTo>
                <a:lnTo>
                  <a:pt x="1064046" y="342041"/>
                </a:lnTo>
                <a:lnTo>
                  <a:pt x="1066800" y="380999"/>
                </a:lnTo>
                <a:lnTo>
                  <a:pt x="1064046" y="419958"/>
                </a:lnTo>
                <a:lnTo>
                  <a:pt x="1055965" y="457790"/>
                </a:lnTo>
                <a:lnTo>
                  <a:pt x="1042823" y="494304"/>
                </a:lnTo>
                <a:lnTo>
                  <a:pt x="1024890" y="529310"/>
                </a:lnTo>
                <a:lnTo>
                  <a:pt x="1002431" y="562615"/>
                </a:lnTo>
                <a:lnTo>
                  <a:pt x="975717" y="594028"/>
                </a:lnTo>
                <a:lnTo>
                  <a:pt x="945013" y="623359"/>
                </a:lnTo>
                <a:lnTo>
                  <a:pt x="910590" y="650414"/>
                </a:lnTo>
                <a:lnTo>
                  <a:pt x="872713" y="675004"/>
                </a:lnTo>
                <a:lnTo>
                  <a:pt x="831651" y="696936"/>
                </a:lnTo>
                <a:lnTo>
                  <a:pt x="787672" y="716019"/>
                </a:lnTo>
                <a:lnTo>
                  <a:pt x="741045" y="732061"/>
                </a:lnTo>
                <a:lnTo>
                  <a:pt x="692035" y="744872"/>
                </a:lnTo>
                <a:lnTo>
                  <a:pt x="640913" y="754260"/>
                </a:lnTo>
                <a:lnTo>
                  <a:pt x="587945" y="760033"/>
                </a:lnTo>
                <a:lnTo>
                  <a:pt x="533400" y="761999"/>
                </a:lnTo>
                <a:lnTo>
                  <a:pt x="478854" y="760033"/>
                </a:lnTo>
                <a:lnTo>
                  <a:pt x="425886" y="754260"/>
                </a:lnTo>
                <a:lnTo>
                  <a:pt x="374764" y="744872"/>
                </a:lnTo>
                <a:lnTo>
                  <a:pt x="325754" y="732061"/>
                </a:lnTo>
                <a:lnTo>
                  <a:pt x="279127" y="716019"/>
                </a:lnTo>
                <a:lnTo>
                  <a:pt x="235148" y="696936"/>
                </a:lnTo>
                <a:lnTo>
                  <a:pt x="194086" y="675004"/>
                </a:lnTo>
                <a:lnTo>
                  <a:pt x="156209" y="650414"/>
                </a:lnTo>
                <a:lnTo>
                  <a:pt x="121786" y="623359"/>
                </a:lnTo>
                <a:lnTo>
                  <a:pt x="91082" y="594028"/>
                </a:lnTo>
                <a:lnTo>
                  <a:pt x="64368" y="562615"/>
                </a:lnTo>
                <a:lnTo>
                  <a:pt x="41909" y="529310"/>
                </a:lnTo>
                <a:lnTo>
                  <a:pt x="23976" y="494304"/>
                </a:lnTo>
                <a:lnTo>
                  <a:pt x="10834" y="457790"/>
                </a:lnTo>
                <a:lnTo>
                  <a:pt x="2753" y="419958"/>
                </a:lnTo>
                <a:lnTo>
                  <a:pt x="0" y="380999"/>
                </a:lnTo>
                <a:close/>
              </a:path>
            </a:pathLst>
          </a:custGeom>
          <a:ln w="9144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78"/>
          <p:cNvSpPr txBox="1"/>
          <p:nvPr/>
        </p:nvSpPr>
        <p:spPr>
          <a:xfrm>
            <a:off x="8295526" y="4587875"/>
            <a:ext cx="2844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solidFill>
                  <a:srgbClr val="585858"/>
                </a:solidFill>
                <a:latin typeface="Tahoma"/>
                <a:cs typeface="Tahoma"/>
              </a:rPr>
              <a:t>No</a:t>
            </a:r>
            <a:endParaRPr sz="1200" dirty="0">
              <a:latin typeface="Tahoma"/>
              <a:cs typeface="Tahoma"/>
            </a:endParaRPr>
          </a:p>
        </p:txBody>
      </p:sp>
      <p:sp>
        <p:nvSpPr>
          <p:cNvPr id="82" name="object 79"/>
          <p:cNvSpPr txBox="1"/>
          <p:nvPr/>
        </p:nvSpPr>
        <p:spPr>
          <a:xfrm>
            <a:off x="5953505" y="1066800"/>
            <a:ext cx="23831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790018"/>
                </a:solidFill>
                <a:latin typeface="Tahoma"/>
                <a:cs typeface="Tahoma"/>
              </a:rPr>
              <a:t>Classification</a:t>
            </a:r>
            <a:r>
              <a:rPr sz="2400" spc="-70" dirty="0">
                <a:solidFill>
                  <a:srgbClr val="790018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790018"/>
                </a:solidFill>
                <a:latin typeface="Tahoma"/>
                <a:cs typeface="Tahoma"/>
              </a:rPr>
              <a:t>tree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88" name="object 85"/>
          <p:cNvSpPr/>
          <p:nvPr/>
        </p:nvSpPr>
        <p:spPr>
          <a:xfrm>
            <a:off x="4186428" y="2195702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6"/>
          <p:cNvSpPr/>
          <p:nvPr/>
        </p:nvSpPr>
        <p:spPr>
          <a:xfrm>
            <a:off x="4721352" y="2886456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88"/>
          <p:cNvSpPr txBox="1"/>
          <p:nvPr/>
        </p:nvSpPr>
        <p:spPr>
          <a:xfrm>
            <a:off x="4427601" y="3372053"/>
            <a:ext cx="157988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585858"/>
                </a:solidFill>
                <a:latin typeface="Arial"/>
                <a:cs typeface="Arial"/>
              </a:rPr>
              <a:t>Split over</a:t>
            </a:r>
            <a:r>
              <a:rPr sz="2000" spc="-1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585858"/>
                </a:solidFill>
                <a:latin typeface="Arial"/>
                <a:cs typeface="Arial"/>
              </a:rPr>
              <a:t>age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93" name="object 56"/>
          <p:cNvSpPr/>
          <p:nvPr/>
        </p:nvSpPr>
        <p:spPr>
          <a:xfrm>
            <a:off x="4636008" y="4413249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56"/>
          <p:cNvSpPr/>
          <p:nvPr/>
        </p:nvSpPr>
        <p:spPr>
          <a:xfrm>
            <a:off x="5010352" y="3782340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56"/>
          <p:cNvSpPr/>
          <p:nvPr/>
        </p:nvSpPr>
        <p:spPr>
          <a:xfrm>
            <a:off x="5105018" y="4589907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56"/>
          <p:cNvSpPr/>
          <p:nvPr/>
        </p:nvSpPr>
        <p:spPr>
          <a:xfrm>
            <a:off x="3810000" y="3609212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61">
            <a:extLst>
              <a:ext uri="{FF2B5EF4-FFF2-40B4-BE49-F238E27FC236}">
                <a16:creationId xmlns:a16="http://schemas.microsoft.com/office/drawing/2014/main" id="{61703607-A2BB-4DCF-BC58-6025811ABDCC}"/>
              </a:ext>
            </a:extLst>
          </p:cNvPr>
          <p:cNvSpPr/>
          <p:nvPr/>
        </p:nvSpPr>
        <p:spPr>
          <a:xfrm>
            <a:off x="4800600" y="42672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62">
            <a:extLst>
              <a:ext uri="{FF2B5EF4-FFF2-40B4-BE49-F238E27FC236}">
                <a16:creationId xmlns:a16="http://schemas.microsoft.com/office/drawing/2014/main" id="{56169B97-A047-4D4C-BE6D-7BD3708CFAB0}"/>
              </a:ext>
            </a:extLst>
          </p:cNvPr>
          <p:cNvSpPr/>
          <p:nvPr/>
        </p:nvSpPr>
        <p:spPr>
          <a:xfrm>
            <a:off x="4953000" y="41148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799"/>
                </a:lnTo>
              </a:path>
            </a:pathLst>
          </a:custGeom>
          <a:ln w="25908">
            <a:solidFill>
              <a:srgbClr val="671E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E7D7E4-8AAD-496A-A956-A594F477179F}"/>
              </a:ext>
            </a:extLst>
          </p:cNvPr>
          <p:cNvSpPr txBox="1"/>
          <p:nvPr/>
        </p:nvSpPr>
        <p:spPr>
          <a:xfrm>
            <a:off x="4089968" y="5676871"/>
            <a:ext cx="2156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pc="-10" dirty="0">
                <a:solidFill>
                  <a:srgbClr val="FF0000"/>
                </a:solidFill>
                <a:latin typeface="Tahoma"/>
                <a:cs typeface="Tahoma"/>
              </a:rPr>
              <a:t>X    New customer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7B11AA-909D-46C5-A0F1-7BF2C0B02E4C}"/>
              </a:ext>
            </a:extLst>
          </p:cNvPr>
          <p:cNvSpPr/>
          <p:nvPr/>
        </p:nvSpPr>
        <p:spPr>
          <a:xfrm>
            <a:off x="5293689" y="3938220"/>
            <a:ext cx="342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pc="-10" dirty="0">
                <a:solidFill>
                  <a:srgbClr val="FF0000"/>
                </a:solidFill>
                <a:latin typeface="Tahoma"/>
                <a:cs typeface="Tahoma"/>
              </a:rPr>
              <a:t>X</a:t>
            </a:r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62430A6-BEB8-4792-94C4-3BF3E978771E}"/>
              </a:ext>
            </a:extLst>
          </p:cNvPr>
          <p:cNvSpPr/>
          <p:nvPr/>
        </p:nvSpPr>
        <p:spPr>
          <a:xfrm>
            <a:off x="7153177" y="4619736"/>
            <a:ext cx="342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pc="-10" dirty="0">
                <a:solidFill>
                  <a:srgbClr val="FF0000"/>
                </a:solidFill>
                <a:latin typeface="Tahoma"/>
                <a:cs typeface="Tahoma"/>
              </a:rPr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4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48" grpId="0" animBg="1"/>
      <p:bldP spid="49" grpId="0" animBg="1"/>
      <p:bldP spid="53" grpId="0"/>
      <p:bldP spid="66" grpId="0" animBg="1"/>
      <p:bldP spid="67" grpId="0" animBg="1"/>
      <p:bldP spid="68" grpId="0" animBg="1"/>
      <p:bldP spid="69" grpId="0"/>
      <p:bldP spid="70" grpId="0"/>
      <p:bldP spid="71" grpId="0" animBg="1"/>
      <p:bldP spid="72" grpId="0" animBg="1"/>
      <p:bldP spid="73" grpId="0" animBg="1"/>
      <p:bldP spid="74" grpId="0"/>
      <p:bldP spid="75" grpId="0"/>
      <p:bldP spid="76" grpId="0" animBg="1"/>
      <p:bldP spid="77" grpId="0" animBg="1"/>
      <p:bldP spid="78" grpId="0"/>
      <p:bldP spid="79" grpId="0" animBg="1"/>
      <p:bldP spid="80" grpId="0" animBg="1"/>
      <p:bldP spid="81" grpId="0"/>
      <p:bldP spid="82" grpId="0"/>
      <p:bldP spid="91" grpId="0"/>
      <p:bldP spid="3" grpId="0"/>
      <p:bldP spid="4" grpId="0"/>
      <p:bldP spid="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806" y="0"/>
            <a:ext cx="8229600" cy="990600"/>
          </a:xfrm>
        </p:spPr>
        <p:txBody>
          <a:bodyPr/>
          <a:lstStyle/>
          <a:p>
            <a:r>
              <a:rPr lang="en-US" dirty="0"/>
              <a:t>How Decision Tree algorithm works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86480" y="1017760"/>
            <a:ext cx="8021448" cy="5486400"/>
            <a:chOff x="381000" y="1295400"/>
            <a:chExt cx="8021448" cy="5486400"/>
          </a:xfrm>
        </p:grpSpPr>
        <p:sp>
          <p:nvSpPr>
            <p:cNvPr id="4" name="Rectangle 3"/>
            <p:cNvSpPr/>
            <p:nvPr/>
          </p:nvSpPr>
          <p:spPr>
            <a:xfrm>
              <a:off x="1244307" y="1295400"/>
              <a:ext cx="4681073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Start with single node with all training data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1231607" y="2266950"/>
              <a:ext cx="4681073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Are samples all of same classification?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269707" y="3238500"/>
              <a:ext cx="4681073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Are there predictor(s) that will split the data?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231607" y="4210050"/>
              <a:ext cx="4681073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/>
                <a:t>Partition node </a:t>
              </a:r>
              <a:r>
                <a:rPr lang="en-US" dirty="0"/>
                <a:t>into child nodes according to predictor(s)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1244307" y="5181600"/>
              <a:ext cx="4681073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Are there more nodes (i.e., new child nodes)?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636580" y="5181600"/>
              <a:ext cx="1765868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DONE! 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555707" y="2876550"/>
              <a:ext cx="0" cy="36195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3555707" y="3848100"/>
              <a:ext cx="0" cy="36195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3555707" y="4819650"/>
              <a:ext cx="0" cy="36195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81000" y="2049790"/>
              <a:ext cx="8506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Yes</a:t>
              </a:r>
            </a:p>
          </p:txBody>
        </p:sp>
        <p:cxnSp>
          <p:nvCxnSpPr>
            <p:cNvPr id="26" name="Elbow Connector 25"/>
            <p:cNvCxnSpPr>
              <a:stCxn id="5" idx="1"/>
              <a:endCxn id="8" idx="1"/>
            </p:cNvCxnSpPr>
            <p:nvPr/>
          </p:nvCxnSpPr>
          <p:spPr>
            <a:xfrm rot="10800000" flipH="1" flipV="1">
              <a:off x="1231607" y="2571750"/>
              <a:ext cx="12700" cy="2914650"/>
            </a:xfrm>
            <a:prstGeom prst="bentConnector3">
              <a:avLst>
                <a:gd name="adj1" fmla="val -6700000"/>
              </a:avLst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3562057" y="1905000"/>
              <a:ext cx="0" cy="36195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8" idx="3"/>
              <a:endCxn id="11" idx="1"/>
            </p:cNvCxnSpPr>
            <p:nvPr/>
          </p:nvCxnSpPr>
          <p:spPr>
            <a:xfrm>
              <a:off x="5925380" y="5486400"/>
              <a:ext cx="7112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5907453" y="4963180"/>
              <a:ext cx="8506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No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771901" y="2800350"/>
              <a:ext cx="8506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No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771901" y="3767465"/>
              <a:ext cx="8506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Yes</a:t>
              </a:r>
            </a:p>
          </p:txBody>
        </p:sp>
        <p:cxnSp>
          <p:nvCxnSpPr>
            <p:cNvPr id="63" name="Elbow Connector 62"/>
            <p:cNvCxnSpPr>
              <a:stCxn id="6" idx="3"/>
              <a:endCxn id="11" idx="0"/>
            </p:cNvCxnSpPr>
            <p:nvPr/>
          </p:nvCxnSpPr>
          <p:spPr>
            <a:xfrm>
              <a:off x="5950780" y="3543300"/>
              <a:ext cx="1568734" cy="1638300"/>
            </a:xfrm>
            <a:prstGeom prst="bentConnector2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5938374" y="3011815"/>
              <a:ext cx="8506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No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262527" y="6172200"/>
              <a:ext cx="4681073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Go to next node.</a:t>
              </a:r>
            </a:p>
          </p:txBody>
        </p:sp>
        <p:cxnSp>
          <p:nvCxnSpPr>
            <p:cNvPr id="77" name="Straight Arrow Connector 76"/>
            <p:cNvCxnSpPr/>
            <p:nvPr/>
          </p:nvCxnSpPr>
          <p:spPr>
            <a:xfrm>
              <a:off x="3573927" y="5810250"/>
              <a:ext cx="0" cy="36195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3810000" y="5729615"/>
              <a:ext cx="8506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Yes</a:t>
              </a:r>
            </a:p>
          </p:txBody>
        </p:sp>
        <p:cxnSp>
          <p:nvCxnSpPr>
            <p:cNvPr id="79" name="Elbow Connector 78"/>
            <p:cNvCxnSpPr>
              <a:stCxn id="76" idx="3"/>
              <a:endCxn id="5" idx="3"/>
            </p:cNvCxnSpPr>
            <p:nvPr/>
          </p:nvCxnSpPr>
          <p:spPr>
            <a:xfrm flipH="1" flipV="1">
              <a:off x="5912680" y="2571750"/>
              <a:ext cx="30920" cy="3905250"/>
            </a:xfrm>
            <a:prstGeom prst="bentConnector3">
              <a:avLst>
                <a:gd name="adj1" fmla="val -9113761"/>
              </a:avLst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85221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7401</TotalTime>
  <Words>2851</Words>
  <Application>Microsoft Office PowerPoint</Application>
  <PresentationFormat>On-screen Show (4:3)</PresentationFormat>
  <Paragraphs>929</Paragraphs>
  <Slides>37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Tahoma</vt:lpstr>
      <vt:lpstr>Times New Roman</vt:lpstr>
      <vt:lpstr>Office Theme</vt:lpstr>
      <vt:lpstr>Classification using Decision Trees</vt:lpstr>
      <vt:lpstr>Case: Banks Dilemma While Working to Protect You From Fraud</vt:lpstr>
      <vt:lpstr>What is Classification?</vt:lpstr>
      <vt:lpstr>How Classification Works</vt:lpstr>
      <vt:lpstr>How Classification Works</vt:lpstr>
      <vt:lpstr>Goals</vt:lpstr>
      <vt:lpstr>Classification Method: Decision Tree</vt:lpstr>
      <vt:lpstr>Classification Method: Decision Tree</vt:lpstr>
      <vt:lpstr>How Decision Tree algorithm works </vt:lpstr>
      <vt:lpstr>Example: Credit Card Default</vt:lpstr>
      <vt:lpstr>Example: Credit Card Default</vt:lpstr>
      <vt:lpstr>Same Data, Different Tree</vt:lpstr>
      <vt:lpstr>Start with root node</vt:lpstr>
      <vt:lpstr>First split: on income</vt:lpstr>
      <vt:lpstr>Second split: on debt</vt:lpstr>
      <vt:lpstr>Third split: on owns/rents</vt:lpstr>
      <vt:lpstr>How does it know when  and how to split?</vt:lpstr>
      <vt:lpstr>Decision Tree Algorithm</vt:lpstr>
      <vt:lpstr>Reading the Decision Tree Result</vt:lpstr>
      <vt:lpstr>Reading the Decision Tree Result</vt:lpstr>
      <vt:lpstr>Reading the Decision Tree Result</vt:lpstr>
      <vt:lpstr>Reading the Decision Tree Result</vt:lpstr>
      <vt:lpstr>Reading the Decision Tree Result</vt:lpstr>
      <vt:lpstr>Reading the Decision Tree Result</vt:lpstr>
      <vt:lpstr>Reading the Decision Tree Result</vt:lpstr>
      <vt:lpstr>Reading the Decision Tree Result</vt:lpstr>
      <vt:lpstr>Reading the Decision Tree Result</vt:lpstr>
      <vt:lpstr>Reading the Decision Tree Result</vt:lpstr>
      <vt:lpstr>Apply to new (validation) data</vt:lpstr>
      <vt:lpstr>Classification Accuracy:  How often does the tree make a correct prediction?</vt:lpstr>
      <vt:lpstr>Classification Accuracy: A Numeric Example</vt:lpstr>
      <vt:lpstr>Can we keep splitting as long as it can?</vt:lpstr>
      <vt:lpstr>How overfitting affects prediction</vt:lpstr>
      <vt:lpstr>Avoid Overfitting: Control Tree Size</vt:lpstr>
      <vt:lpstr>Avoid Overfitting: Prune the Tree</vt:lpstr>
      <vt:lpstr>Summary</vt:lpstr>
      <vt:lpstr>In Class Activity #12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Data, Information, Knowledge, Wisdom</dc:title>
  <dc:creator>JaeHwuen Jung</dc:creator>
  <cp:lastModifiedBy>Jaehwuen Jung</cp:lastModifiedBy>
  <cp:revision>381</cp:revision>
  <dcterms:created xsi:type="dcterms:W3CDTF">2011-09-06T14:24:06Z</dcterms:created>
  <dcterms:modified xsi:type="dcterms:W3CDTF">2019-10-22T14:42:51Z</dcterms:modified>
</cp:coreProperties>
</file>